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39F32-0ACC-F191-2935-B100B616FE3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1AE16B-21EC-1C22-041A-FE9B7DC5B61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18F43B-0985-7A95-7869-04546C4842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Soy consciente de que a comparación de las anteriores diapositivas esto es horrible, pero lo que se ha enseñado antes era un prototipo visual y no funcional. Primero me quiero asegurar de que funciona y posteriormente añadir estilo.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3645F5-C625-A81F-31D0-9B64E171AB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FF747-ECE5-3A15-3792-7DF053F7386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15784E-C067-D48C-5D72-37359B6908C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F4ECA1-3E20-90E1-6FD3-97115154BB3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FD828B-B42D-D37A-FB65-A6B79AE654D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Evolución visual de mi proyecto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ALONSO 2º DAW</a:t>
            </a:r>
            <a:endParaRPr lang="es-E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743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 de la página principal</a:t>
            </a:r>
            <a:endParaRPr/>
          </a:p>
        </p:txBody>
      </p:sp>
      <p:sp>
        <p:nvSpPr>
          <p:cNvPr id="186991681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521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55997" y="1417638"/>
            <a:ext cx="9880002" cy="50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8966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Prototipo de vista de una película concreta</a:t>
            </a:r>
            <a:endParaRPr/>
          </a:p>
        </p:txBody>
      </p:sp>
      <p:sp>
        <p:nvSpPr>
          <p:cNvPr id="8291900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441376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34" y="1317042"/>
            <a:ext cx="11069730" cy="53157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010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películas</a:t>
            </a:r>
            <a:endParaRPr/>
          </a:p>
        </p:txBody>
      </p:sp>
      <p:sp>
        <p:nvSpPr>
          <p:cNvPr id="10466319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033648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1335" y="2567254"/>
            <a:ext cx="11089326" cy="37390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790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películas</a:t>
            </a:r>
            <a:endParaRPr/>
          </a:p>
        </p:txBody>
      </p:sp>
      <p:sp>
        <p:nvSpPr>
          <p:cNvPr id="139568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31/03/2025</a:t>
            </a:r>
            <a:endParaRPr/>
          </a:p>
        </p:txBody>
      </p:sp>
      <p:pic>
        <p:nvPicPr>
          <p:cNvPr id="1125114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493" y="2280927"/>
            <a:ext cx="8205011" cy="4581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298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de una película concreta</a:t>
            </a:r>
            <a:endParaRPr/>
          </a:p>
        </p:txBody>
      </p:sp>
      <p:sp>
        <p:nvSpPr>
          <p:cNvPr id="14819759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167000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773716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2800" y="1340177"/>
            <a:ext cx="2934394" cy="5217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470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Edición de una película</a:t>
            </a:r>
            <a:endParaRPr/>
          </a:p>
        </p:txBody>
      </p:sp>
      <p:sp>
        <p:nvSpPr>
          <p:cNvPr id="45314465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01/04/2025</a:t>
            </a:r>
            <a:endParaRPr/>
          </a:p>
        </p:txBody>
      </p:sp>
      <p:sp>
        <p:nvSpPr>
          <p:cNvPr id="52764310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10034710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57" y="1600200"/>
            <a:ext cx="4011481" cy="519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9681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‘create’ de series</a:t>
            </a:r>
            <a:endParaRPr/>
          </a:p>
        </p:txBody>
      </p:sp>
      <p:sp>
        <p:nvSpPr>
          <p:cNvPr id="41362738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2254807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21300471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69807" y="1721826"/>
            <a:ext cx="3619499" cy="3209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286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Vista ‘index’ de series</a:t>
            </a:r>
            <a:endParaRPr/>
          </a:p>
        </p:txBody>
      </p:sp>
      <p:sp>
        <p:nvSpPr>
          <p:cNvPr id="186728257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/>
              <a:t>(Recién creada) 02/04/2025</a:t>
            </a:r>
            <a:endParaRPr/>
          </a:p>
        </p:txBody>
      </p:sp>
      <p:sp>
        <p:nvSpPr>
          <p:cNvPr id="4188223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8" y="1600200"/>
            <a:ext cx="5384799" cy="45259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endParaRPr/>
          </a:p>
        </p:txBody>
      </p:sp>
      <p:pic>
        <p:nvPicPr>
          <p:cNvPr id="500850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34470" y="1745517"/>
            <a:ext cx="5711055" cy="336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2025-04-02T16:25:07Z</dcterms:modified>
</cp:coreProperties>
</file>