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4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Marcador de notas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739F32-0ACC-F191-2935-B100B616FE3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1AE16B-21EC-1C22-041A-FE9B7DC5B61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Soy consciente de que a comparación de las anteriores diapositivas esto es horrible, pero lo que se ha enseñado antes era un prototipo visual y no funcional. Primero me quiero asegurar de que funciona y posteriormente añadir estilo.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18F43B-0985-7A95-7869-04546C48429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ES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Soy consciente de que a comparación de las anteriores diapositivas esto es horrible, pero lo que se ha enseñado antes era un prototipo visual y no funcional. Primero me quiero asegurar de que funciona y posteriormente añadir estilo.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3645F5-C625-A81F-31D0-9B64E171ABC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DFF747-ECE5-3A15-3792-7DF053F7386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15784E-C067-D48C-5D72-37359B6908C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Evolución visual de mi proyecto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ALONSO 2º DAW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7743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Prototipo de la página principal</a:t>
            </a:r>
            <a:endParaRPr/>
          </a:p>
        </p:txBody>
      </p:sp>
      <p:sp>
        <p:nvSpPr>
          <p:cNvPr id="186991681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521335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55997" y="1417638"/>
            <a:ext cx="9880002" cy="50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289665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Prototipo de vista de una película concreta</a:t>
            </a:r>
            <a:endParaRPr/>
          </a:p>
        </p:txBody>
      </p:sp>
      <p:sp>
        <p:nvSpPr>
          <p:cNvPr id="82919009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441376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1134" y="1317042"/>
            <a:ext cx="11069730" cy="5315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50102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‘create’ de películas</a:t>
            </a:r>
            <a:endParaRPr/>
          </a:p>
        </p:txBody>
      </p:sp>
      <p:sp>
        <p:nvSpPr>
          <p:cNvPr id="10466319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(Recién creada) 31/03/2025</a:t>
            </a:r>
            <a:endParaRPr/>
          </a:p>
        </p:txBody>
      </p:sp>
      <p:pic>
        <p:nvPicPr>
          <p:cNvPr id="10336483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51335" y="2567254"/>
            <a:ext cx="11089326" cy="3739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7900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‘index’ de películas</a:t>
            </a:r>
            <a:endParaRPr/>
          </a:p>
        </p:txBody>
      </p:sp>
      <p:sp>
        <p:nvSpPr>
          <p:cNvPr id="139568071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(Recién creada) 31/03/2025</a:t>
            </a:r>
            <a:endParaRPr/>
          </a:p>
        </p:txBody>
      </p:sp>
      <p:pic>
        <p:nvPicPr>
          <p:cNvPr id="1125114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93493" y="2280927"/>
            <a:ext cx="8205011" cy="4581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2989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de una película concreta</a:t>
            </a:r>
            <a:endParaRPr/>
          </a:p>
        </p:txBody>
      </p:sp>
      <p:sp>
        <p:nvSpPr>
          <p:cNvPr id="148197599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(Recién creada) 01/04/2025</a:t>
            </a:r>
            <a:endParaRPr/>
          </a:p>
        </p:txBody>
      </p:sp>
      <p:sp>
        <p:nvSpPr>
          <p:cNvPr id="1670006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5773716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22800" y="1340177"/>
            <a:ext cx="2934394" cy="5217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14709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Edición de una película</a:t>
            </a:r>
            <a:endParaRPr/>
          </a:p>
        </p:txBody>
      </p:sp>
      <p:sp>
        <p:nvSpPr>
          <p:cNvPr id="45314465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01/04/2025</a:t>
            </a:r>
            <a:endParaRPr/>
          </a:p>
        </p:txBody>
      </p:sp>
      <p:sp>
        <p:nvSpPr>
          <p:cNvPr id="52764310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10034710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84257" y="1600200"/>
            <a:ext cx="4011481" cy="5198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ONLYOFFICE/8.3.2.19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2025-04-01T16:02:34Z</dcterms:modified>
</cp:coreProperties>
</file>