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10/30/2013</a:t>
            </a:fld>
            <a:endParaRPr lang="es-ES"/>
          </a:p>
        </p:txBody>
      </p:sp>
      <p:sp>
        <p:nvSpPr>
          <p:cNvPr id="4" name="Marcador de imagen d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Marcador de notas 4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2FC5DA-1BA7-F87D-9CDF-588CA1706EEC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1D0BB5-FFA4-4DFC-ACF2-CC5C76E474C7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F31FD8-CB2F-4FC8-D67C-AA883F6A260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739F32-0ACC-F191-2935-B100B616FE3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1AE16B-21EC-1C22-041A-FE9B7DC5B61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Soy consciente de que a comparación de las anteriores diapositivas esto es horrible, pero lo que se ha enseñado antes era un prototipo visual y no funcional. Primero me quiero asegurar de que funciona y posteriormente añadir estilo.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18F43B-0985-7A95-7869-04546C48429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s-ES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Soy consciente de que a comparación de las anteriores diapositivas esto es horrible, pero lo que se ha enseñado antes era un prototipo visual y no funcional. Primero me quiero asegurar de que funciona y posteriormente añadir estilo.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3645F5-C625-A81F-31D0-9B64E171ABC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DFF747-ECE5-3A15-3792-7DF053F73861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15784E-C067-D48C-5D72-37359B6908C0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F4ECA1-3E20-90E1-6FD3-97115154BB30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FD828B-B42D-D37A-FB65-A6B79AE654D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Evolución visual de mi proyecto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ALONSO 2º DAW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915198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‘show’ de series</a:t>
            </a:r>
            <a:endParaRPr/>
          </a:p>
        </p:txBody>
      </p:sp>
      <p:sp>
        <p:nvSpPr>
          <p:cNvPr id="114036180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 03/04/2025</a:t>
            </a:r>
            <a:endParaRPr/>
          </a:p>
        </p:txBody>
      </p:sp>
      <p:sp>
        <p:nvSpPr>
          <p:cNvPr id="51910244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5477822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00759" y="1157653"/>
            <a:ext cx="5484624" cy="5560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21491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‘edit’ de series</a:t>
            </a:r>
            <a:endParaRPr/>
          </a:p>
        </p:txBody>
      </p:sp>
      <p:sp>
        <p:nvSpPr>
          <p:cNvPr id="147076952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 03/04/2025</a:t>
            </a:r>
            <a:endParaRPr/>
          </a:p>
        </p:txBody>
      </p:sp>
      <p:sp>
        <p:nvSpPr>
          <p:cNvPr id="179003531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161710594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197598" y="1276838"/>
            <a:ext cx="5522962" cy="5172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92473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‘my_profile’ del usuario</a:t>
            </a:r>
            <a:endParaRPr/>
          </a:p>
        </p:txBody>
      </p:sp>
      <p:sp>
        <p:nvSpPr>
          <p:cNvPr id="523803378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 10/04/2025</a:t>
            </a:r>
            <a:endParaRPr/>
          </a:p>
        </p:txBody>
      </p:sp>
      <p:sp>
        <p:nvSpPr>
          <p:cNvPr id="75944081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214599818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247041" y="1184519"/>
            <a:ext cx="3285914" cy="5544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7743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Prototipo de la página principal</a:t>
            </a:r>
            <a:endParaRPr/>
          </a:p>
        </p:txBody>
      </p:sp>
      <p:sp>
        <p:nvSpPr>
          <p:cNvPr id="186991681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4521335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55997" y="1417638"/>
            <a:ext cx="9880002" cy="503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289665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Prototipo de vista de una película concreta</a:t>
            </a:r>
            <a:endParaRPr/>
          </a:p>
        </p:txBody>
      </p:sp>
      <p:sp>
        <p:nvSpPr>
          <p:cNvPr id="82919009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441376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1134" y="1317042"/>
            <a:ext cx="11069730" cy="5315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501022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‘create’ de películas</a:t>
            </a:r>
            <a:endParaRPr/>
          </a:p>
        </p:txBody>
      </p:sp>
      <p:sp>
        <p:nvSpPr>
          <p:cNvPr id="10466319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(Recién creada) 31/03/2025</a:t>
            </a:r>
            <a:endParaRPr/>
          </a:p>
        </p:txBody>
      </p:sp>
      <p:pic>
        <p:nvPicPr>
          <p:cNvPr id="10336483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51335" y="2567254"/>
            <a:ext cx="11089326" cy="3739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97900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‘index’ de películas</a:t>
            </a:r>
            <a:endParaRPr/>
          </a:p>
        </p:txBody>
      </p:sp>
      <p:sp>
        <p:nvSpPr>
          <p:cNvPr id="139568071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(Recién creada) 31/03/2025</a:t>
            </a:r>
            <a:endParaRPr/>
          </a:p>
        </p:txBody>
      </p:sp>
      <p:pic>
        <p:nvPicPr>
          <p:cNvPr id="1125114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93493" y="2280927"/>
            <a:ext cx="8205011" cy="4581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2989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de una película concreta</a:t>
            </a:r>
            <a:endParaRPr/>
          </a:p>
        </p:txBody>
      </p:sp>
      <p:sp>
        <p:nvSpPr>
          <p:cNvPr id="148197599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(Recién creada) 01/04/2025</a:t>
            </a:r>
            <a:endParaRPr/>
          </a:p>
        </p:txBody>
      </p:sp>
      <p:sp>
        <p:nvSpPr>
          <p:cNvPr id="1670006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5773716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22800" y="1340177"/>
            <a:ext cx="2934394" cy="52174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14709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Edición de una película</a:t>
            </a:r>
            <a:endParaRPr/>
          </a:p>
        </p:txBody>
      </p:sp>
      <p:sp>
        <p:nvSpPr>
          <p:cNvPr id="45314465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 01/04/2025</a:t>
            </a:r>
            <a:endParaRPr/>
          </a:p>
        </p:txBody>
      </p:sp>
      <p:sp>
        <p:nvSpPr>
          <p:cNvPr id="52764310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10034710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84257" y="1600200"/>
            <a:ext cx="4011481" cy="5198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96812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‘create’ de series</a:t>
            </a:r>
            <a:endParaRPr/>
          </a:p>
        </p:txBody>
      </p:sp>
      <p:sp>
        <p:nvSpPr>
          <p:cNvPr id="41362738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 02/04/2025</a:t>
            </a:r>
            <a:endParaRPr/>
          </a:p>
        </p:txBody>
      </p:sp>
      <p:sp>
        <p:nvSpPr>
          <p:cNvPr id="22548077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21300471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569807" y="1721826"/>
            <a:ext cx="3619499" cy="3209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382862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‘index’ de series</a:t>
            </a:r>
            <a:endParaRPr/>
          </a:p>
        </p:txBody>
      </p:sp>
      <p:sp>
        <p:nvSpPr>
          <p:cNvPr id="186728257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 02/04/2025</a:t>
            </a:r>
            <a:endParaRPr/>
          </a:p>
        </p:txBody>
      </p:sp>
      <p:sp>
        <p:nvSpPr>
          <p:cNvPr id="41882237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5008504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34470" y="1745517"/>
            <a:ext cx="5711054" cy="336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ONLYOFFICE/8.3.2.19</Application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</cp:revision>
  <dcterms:modified xsi:type="dcterms:W3CDTF">2025-04-10T15:53:18Z</dcterms:modified>
</cp:coreProperties>
</file>