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eue Machina UltraBold" charset="1" panose="00000900000000000000"/>
      <p:regular r:id="rId10"/>
    </p:embeddedFont>
    <p:embeddedFont>
      <p:font typeface="Neue Machina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52986"/>
            <a:ext cx="16230600" cy="4784929"/>
            <a:chOff x="0" y="0"/>
            <a:chExt cx="4659694" cy="1373720"/>
          </a:xfrm>
        </p:grpSpPr>
        <p:sp>
          <p:nvSpPr>
            <p:cNvPr name="Freeform 3" id="3"/>
            <p:cNvSpPr/>
            <p:nvPr/>
          </p:nvSpPr>
          <p:spPr>
            <a:xfrm>
              <a:off x="41910" y="43180"/>
              <a:ext cx="4611434" cy="1325460"/>
            </a:xfrm>
            <a:custGeom>
              <a:avLst/>
              <a:gdLst/>
              <a:ahLst/>
              <a:cxnLst/>
              <a:rect r="r" b="b" t="t" l="l"/>
              <a:pathLst>
                <a:path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560" y="35560"/>
              <a:ext cx="4624134" cy="1338160"/>
            </a:xfrm>
            <a:custGeom>
              <a:avLst/>
              <a:gdLst/>
              <a:ahLst/>
              <a:cxnLst/>
              <a:rect r="r" b="b" t="t" l="l"/>
              <a:pathLst>
                <a:path h="1338160" w="4624134">
                  <a:moveTo>
                    <a:pt x="4624134" y="1338160"/>
                  </a:moveTo>
                  <a:lnTo>
                    <a:pt x="0" y="133816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338160"/>
                  </a:lnTo>
                  <a:close/>
                  <a:moveTo>
                    <a:pt x="12700" y="1325460"/>
                  </a:moveTo>
                  <a:lnTo>
                    <a:pt x="4611434" y="132546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2546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4611434" cy="1325460"/>
            </a:xfrm>
            <a:custGeom>
              <a:avLst/>
              <a:gdLst/>
              <a:ahLst/>
              <a:cxnLst/>
              <a:rect r="r" b="b" t="t" l="l"/>
              <a:pathLst>
                <a:path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857102" y="3851748"/>
            <a:ext cx="12573796" cy="2340510"/>
            <a:chOff x="0" y="0"/>
            <a:chExt cx="16765062" cy="31206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16765062" cy="2085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999">
                  <a:solidFill>
                    <a:srgbClr val="000000"/>
                  </a:solidFill>
                  <a:latin typeface="Neue Machina UltraBold"/>
                </a:rPr>
                <a:t>Lanjutan Project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208608"/>
              <a:ext cx="16765062" cy="912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3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23429" y="1028700"/>
            <a:ext cx="2835871" cy="51561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2835871" cy="51561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55222" y="7797601"/>
            <a:ext cx="2196534" cy="93851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36244" y="7793607"/>
            <a:ext cx="2196534" cy="9425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5567"/>
          <a:stretch>
            <a:fillRect/>
          </a:stretch>
        </p:blipFill>
        <p:spPr>
          <a:xfrm flipH="false" flipV="false" rot="0">
            <a:off x="2568602" y="1650758"/>
            <a:ext cx="13150796" cy="698548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320967" y="8757602"/>
            <a:ext cx="5646066" cy="89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Neue Machina"/>
              </a:rPr>
              <a:t>Folder Packages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5620"/>
          <a:stretch>
            <a:fillRect/>
          </a:stretch>
        </p:blipFill>
        <p:spPr>
          <a:xfrm flipH="false" flipV="false" rot="0">
            <a:off x="2427274" y="1577682"/>
            <a:ext cx="13433452" cy="713163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320967" y="8757602"/>
            <a:ext cx="5646066" cy="89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Neue Machina"/>
              </a:rPr>
              <a:t>Character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810" r="0" b="2810"/>
          <a:stretch>
            <a:fillRect/>
          </a:stretch>
        </p:blipFill>
        <p:spPr>
          <a:xfrm flipH="false" flipV="false" rot="0">
            <a:off x="2427274" y="1577682"/>
            <a:ext cx="13433452" cy="713163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320967" y="8757602"/>
            <a:ext cx="5646066" cy="89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Neue Machina"/>
              </a:rPr>
              <a:t>Asset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810" r="0" b="2810"/>
          <a:stretch>
            <a:fillRect/>
          </a:stretch>
        </p:blipFill>
        <p:spPr>
          <a:xfrm flipH="false" flipV="false" rot="0">
            <a:off x="2427274" y="1577682"/>
            <a:ext cx="13433452" cy="713163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896181" y="8757602"/>
            <a:ext cx="10495638" cy="89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Neue Machina"/>
              </a:rPr>
              <a:t>Background menggunakan Tile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34" r="0" b="34"/>
          <a:stretch>
            <a:fillRect/>
          </a:stretch>
        </p:blipFill>
        <p:spPr>
          <a:xfrm flipH="false" flipV="false" rot="0">
            <a:off x="2427274" y="1577682"/>
            <a:ext cx="13433452" cy="713163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320967" y="8757602"/>
            <a:ext cx="5646066" cy="89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Neue Machina"/>
              </a:rPr>
              <a:t>Scene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DAFUtTc5aGE</dc:identifier>
  <dcterms:modified xsi:type="dcterms:W3CDTF">2011-08-01T06:04:30Z</dcterms:modified>
  <cp:revision>1</cp:revision>
  <dc:title>lanjutan project</dc:title>
</cp:coreProperties>
</file>