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24.svg" ContentType="image/svg+xml"/>
  <Override PartName="/ppt/media/image25.svg" ContentType="image/svg+xml"/>
  <Override PartName="/ppt/media/image26.svg" ContentType="image/svg+xml"/>
  <Override PartName="/ppt/media/image27.svg" ContentType="image/svg+xml"/>
  <Override PartName="/ppt/media/image28.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Lst>
  <p:sldSz cx="18288000" cy="10287000"/>
  <p:notesSz cx="6858000" cy="9144000"/>
  <p:embeddedFontLst>
    <p:embeddedFont>
      <p:font typeface="Arcade Gamer"/>
      <p:regular r:id="rId11"/>
    </p:embeddedFont>
    <p:embeddedFont>
      <p:font typeface="Disket Mono" panose="020B05090500000200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54"/>
        <p:guide pos="287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font" Target="fonts/font2.fntdata"/><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5.png"/><Relationship Id="rId7" Type="http://schemas.openxmlformats.org/officeDocument/2006/relationships/image" Target="../media/image4.GIF"/><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6" Type="http://schemas.openxmlformats.org/officeDocument/2006/relationships/slideLayout" Target="../slideLayouts/slideLayout7.xml"/><Relationship Id="rId25" Type="http://schemas.openxmlformats.org/officeDocument/2006/relationships/image" Target="../media/image14.GIF"/><Relationship Id="rId24" Type="http://schemas.openxmlformats.org/officeDocument/2006/relationships/image" Target="../media/image13.GIF"/><Relationship Id="rId23" Type="http://schemas.openxmlformats.org/officeDocument/2006/relationships/image" Target="../media/image11.svg"/><Relationship Id="rId22" Type="http://schemas.openxmlformats.org/officeDocument/2006/relationships/image" Target="../media/image12.png"/><Relationship Id="rId21" Type="http://schemas.openxmlformats.org/officeDocument/2006/relationships/image" Target="../media/image10.svg"/><Relationship Id="rId20" Type="http://schemas.openxmlformats.org/officeDocument/2006/relationships/image" Target="../media/image11.png"/><Relationship Id="rId2" Type="http://schemas.openxmlformats.org/officeDocument/2006/relationships/image" Target="../media/image1.svg"/><Relationship Id="rId19" Type="http://schemas.openxmlformats.org/officeDocument/2006/relationships/image" Target="../media/image9.svg"/><Relationship Id="rId18" Type="http://schemas.openxmlformats.org/officeDocument/2006/relationships/image" Target="../media/image10.png"/><Relationship Id="rId17" Type="http://schemas.openxmlformats.org/officeDocument/2006/relationships/image" Target="../media/image8.svg"/><Relationship Id="rId16" Type="http://schemas.openxmlformats.org/officeDocument/2006/relationships/image" Target="../media/image9.png"/><Relationship Id="rId15" Type="http://schemas.openxmlformats.org/officeDocument/2006/relationships/image" Target="../media/image7.svg"/><Relationship Id="rId14" Type="http://schemas.openxmlformats.org/officeDocument/2006/relationships/image" Target="../media/image8.png"/><Relationship Id="rId13" Type="http://schemas.openxmlformats.org/officeDocument/2006/relationships/image" Target="../media/image6.svg"/><Relationship Id="rId12" Type="http://schemas.openxmlformats.org/officeDocument/2006/relationships/image" Target="../media/image7.png"/><Relationship Id="rId11" Type="http://schemas.openxmlformats.org/officeDocument/2006/relationships/image" Target="../media/image5.svg"/><Relationship Id="rId10"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GIF"/><Relationship Id="rId7" Type="http://schemas.openxmlformats.org/officeDocument/2006/relationships/image" Target="../media/image14.svg"/><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3.svg"/><Relationship Id="rId3" Type="http://schemas.openxmlformats.org/officeDocument/2006/relationships/image" Target="../media/image16.png"/><Relationship Id="rId20" Type="http://schemas.openxmlformats.org/officeDocument/2006/relationships/slideLayout" Target="../slideLayouts/slideLayout7.xml"/><Relationship Id="rId2" Type="http://schemas.openxmlformats.org/officeDocument/2006/relationships/image" Target="../media/image12.svg"/><Relationship Id="rId19" Type="http://schemas.openxmlformats.org/officeDocument/2006/relationships/image" Target="../media/image14.GIF"/><Relationship Id="rId18" Type="http://schemas.openxmlformats.org/officeDocument/2006/relationships/image" Target="../media/image19.svg"/><Relationship Id="rId17" Type="http://schemas.openxmlformats.org/officeDocument/2006/relationships/image" Target="../media/image24.png"/><Relationship Id="rId16" Type="http://schemas.openxmlformats.org/officeDocument/2006/relationships/image" Target="../media/image18.svg"/><Relationship Id="rId15" Type="http://schemas.openxmlformats.org/officeDocument/2006/relationships/image" Target="../media/image23.png"/><Relationship Id="rId14" Type="http://schemas.openxmlformats.org/officeDocument/2006/relationships/image" Target="../media/image17.svg"/><Relationship Id="rId13" Type="http://schemas.openxmlformats.org/officeDocument/2006/relationships/image" Target="../media/image22.png"/><Relationship Id="rId12" Type="http://schemas.openxmlformats.org/officeDocument/2006/relationships/image" Target="../media/image16.svg"/><Relationship Id="rId11" Type="http://schemas.openxmlformats.org/officeDocument/2006/relationships/image" Target="../media/image21.png"/><Relationship Id="rId10" Type="http://schemas.openxmlformats.org/officeDocument/2006/relationships/image" Target="../media/image15.sv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GIF"/><Relationship Id="rId7" Type="http://schemas.openxmlformats.org/officeDocument/2006/relationships/image" Target="../media/image14.svg"/><Relationship Id="rId6" Type="http://schemas.openxmlformats.org/officeDocument/2006/relationships/image" Target="../media/image18.png"/><Relationship Id="rId5" Type="http://schemas.openxmlformats.org/officeDocument/2006/relationships/image" Target="../media/image25.jpeg"/><Relationship Id="rId4" Type="http://schemas.openxmlformats.org/officeDocument/2006/relationships/image" Target="../media/image13.svg"/><Relationship Id="rId3" Type="http://schemas.openxmlformats.org/officeDocument/2006/relationships/image" Target="../media/image16.png"/><Relationship Id="rId20" Type="http://schemas.openxmlformats.org/officeDocument/2006/relationships/slideLayout" Target="../slideLayouts/slideLayout7.xml"/><Relationship Id="rId2" Type="http://schemas.openxmlformats.org/officeDocument/2006/relationships/image" Target="../media/image12.svg"/><Relationship Id="rId19" Type="http://schemas.openxmlformats.org/officeDocument/2006/relationships/image" Target="../media/image14.GIF"/><Relationship Id="rId18" Type="http://schemas.openxmlformats.org/officeDocument/2006/relationships/image" Target="../media/image19.svg"/><Relationship Id="rId17" Type="http://schemas.openxmlformats.org/officeDocument/2006/relationships/image" Target="../media/image24.png"/><Relationship Id="rId16" Type="http://schemas.openxmlformats.org/officeDocument/2006/relationships/image" Target="../media/image18.svg"/><Relationship Id="rId15" Type="http://schemas.openxmlformats.org/officeDocument/2006/relationships/image" Target="../media/image23.png"/><Relationship Id="rId14" Type="http://schemas.openxmlformats.org/officeDocument/2006/relationships/image" Target="../media/image17.svg"/><Relationship Id="rId13" Type="http://schemas.openxmlformats.org/officeDocument/2006/relationships/image" Target="../media/image22.png"/><Relationship Id="rId12" Type="http://schemas.openxmlformats.org/officeDocument/2006/relationships/image" Target="../media/image16.svg"/><Relationship Id="rId11" Type="http://schemas.openxmlformats.org/officeDocument/2006/relationships/image" Target="../media/image21.png"/><Relationship Id="rId10" Type="http://schemas.openxmlformats.org/officeDocument/2006/relationships/image" Target="../media/image15.sv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12.svg"/><Relationship Id="rId7" Type="http://schemas.openxmlformats.org/officeDocument/2006/relationships/image" Target="../media/image15.png"/><Relationship Id="rId6" Type="http://schemas.openxmlformats.org/officeDocument/2006/relationships/image" Target="../media/image21.svg"/><Relationship Id="rId5" Type="http://schemas.openxmlformats.org/officeDocument/2006/relationships/image" Target="../media/image27.png"/><Relationship Id="rId4" Type="http://schemas.openxmlformats.org/officeDocument/2006/relationships/image" Target="../media/image20.svg"/><Relationship Id="rId3" Type="http://schemas.openxmlformats.org/officeDocument/2006/relationships/image" Target="../media/image26.png"/><Relationship Id="rId2" Type="http://schemas.openxmlformats.org/officeDocument/2006/relationships/image" Target="../media/image14.svg"/><Relationship Id="rId14" Type="http://schemas.openxmlformats.org/officeDocument/2006/relationships/slideLayout" Target="../slideLayouts/slideLayout7.xml"/><Relationship Id="rId13" Type="http://schemas.openxmlformats.org/officeDocument/2006/relationships/image" Target="../media/image30.png"/><Relationship Id="rId12" Type="http://schemas.openxmlformats.org/officeDocument/2006/relationships/image" Target="../media/image29.GIF"/><Relationship Id="rId11" Type="http://schemas.openxmlformats.org/officeDocument/2006/relationships/image" Target="../media/image4.GIF"/><Relationship Id="rId10" Type="http://schemas.openxmlformats.org/officeDocument/2006/relationships/image" Target="../media/image22.svg"/><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25.svg"/><Relationship Id="rId7" Type="http://schemas.openxmlformats.org/officeDocument/2006/relationships/image" Target="../media/image33.png"/><Relationship Id="rId6" Type="http://schemas.openxmlformats.org/officeDocument/2006/relationships/image" Target="../media/image24.svg"/><Relationship Id="rId5" Type="http://schemas.openxmlformats.org/officeDocument/2006/relationships/image" Target="../media/image32.png"/><Relationship Id="rId4" Type="http://schemas.openxmlformats.org/officeDocument/2006/relationships/image" Target="../media/image23.svg"/><Relationship Id="rId3" Type="http://schemas.openxmlformats.org/officeDocument/2006/relationships/image" Target="../media/image31.png"/><Relationship Id="rId20" Type="http://schemas.openxmlformats.org/officeDocument/2006/relationships/slideLayout" Target="../slideLayouts/slideLayout7.xml"/><Relationship Id="rId2" Type="http://schemas.openxmlformats.org/officeDocument/2006/relationships/image" Target="../media/image12.svg"/><Relationship Id="rId19" Type="http://schemas.openxmlformats.org/officeDocument/2006/relationships/image" Target="../media/image37.GIF"/><Relationship Id="rId18" Type="http://schemas.openxmlformats.org/officeDocument/2006/relationships/image" Target="../media/image16.svg"/><Relationship Id="rId17" Type="http://schemas.openxmlformats.org/officeDocument/2006/relationships/image" Target="../media/image21.png"/><Relationship Id="rId16" Type="http://schemas.openxmlformats.org/officeDocument/2006/relationships/image" Target="../media/image28.svg"/><Relationship Id="rId15" Type="http://schemas.openxmlformats.org/officeDocument/2006/relationships/image" Target="../media/image36.png"/><Relationship Id="rId14" Type="http://schemas.openxmlformats.org/officeDocument/2006/relationships/image" Target="../media/image2.svg"/><Relationship Id="rId13" Type="http://schemas.openxmlformats.org/officeDocument/2006/relationships/image" Target="../media/image2.png"/><Relationship Id="rId12" Type="http://schemas.openxmlformats.org/officeDocument/2006/relationships/image" Target="../media/image27.svg"/><Relationship Id="rId11" Type="http://schemas.openxmlformats.org/officeDocument/2006/relationships/image" Target="../media/image35.png"/><Relationship Id="rId10" Type="http://schemas.openxmlformats.org/officeDocument/2006/relationships/image" Target="../media/image26.sv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0999"/>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18288000" cy="10287000"/>
          </a:xfrm>
          <a:prstGeom prst="rect">
            <a:avLst/>
          </a:prstGeom>
        </p:spPr>
      </p:pic>
      <p:grpSp>
        <p:nvGrpSpPr>
          <p:cNvPr id="3" name="Group 3"/>
          <p:cNvGrpSpPr/>
          <p:nvPr/>
        </p:nvGrpSpPr>
        <p:grpSpPr>
          <a:xfrm rot="0">
            <a:off x="0" y="9705109"/>
            <a:ext cx="18288000" cy="1163782"/>
            <a:chOff x="0" y="0"/>
            <a:chExt cx="24384000" cy="1551709"/>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8128000" cy="1551709"/>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128000" y="0"/>
              <a:ext cx="8128000" cy="1551709"/>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256000" y="0"/>
              <a:ext cx="8128000" cy="1551709"/>
            </a:xfrm>
            <a:prstGeom prst="rect">
              <a:avLst/>
            </a:prstGeom>
          </p:spPr>
        </p:pic>
      </p:grpSp>
      <p:grpSp>
        <p:nvGrpSpPr>
          <p:cNvPr id="7" name="Group 7"/>
          <p:cNvGrpSpPr/>
          <p:nvPr/>
        </p:nvGrpSpPr>
        <p:grpSpPr>
          <a:xfrm rot="0">
            <a:off x="1509980" y="1489660"/>
            <a:ext cx="15268040" cy="6685149"/>
            <a:chOff x="0" y="0"/>
            <a:chExt cx="4021212" cy="1760698"/>
          </a:xfrm>
        </p:grpSpPr>
        <p:sp>
          <p:nvSpPr>
            <p:cNvPr id="8" name="Freeform 8"/>
            <p:cNvSpPr/>
            <p:nvPr/>
          </p:nvSpPr>
          <p:spPr>
            <a:xfrm>
              <a:off x="0" y="0"/>
              <a:ext cx="4021212" cy="1760698"/>
            </a:xfrm>
            <a:custGeom>
              <a:avLst/>
              <a:gdLst/>
              <a:ahLst/>
              <a:cxnLst/>
              <a:rect l="l" t="t" r="r" b="b"/>
              <a:pathLst>
                <a:path w="4021212" h="1760698">
                  <a:moveTo>
                    <a:pt x="24846" y="0"/>
                  </a:moveTo>
                  <a:lnTo>
                    <a:pt x="3996366" y="0"/>
                  </a:lnTo>
                  <a:cubicBezTo>
                    <a:pt x="4010088" y="0"/>
                    <a:pt x="4021212" y="11124"/>
                    <a:pt x="4021212" y="24846"/>
                  </a:cubicBezTo>
                  <a:lnTo>
                    <a:pt x="4021212" y="1735851"/>
                  </a:lnTo>
                  <a:cubicBezTo>
                    <a:pt x="4021212" y="1749574"/>
                    <a:pt x="4010088" y="1760698"/>
                    <a:pt x="3996366" y="1760698"/>
                  </a:cubicBezTo>
                  <a:lnTo>
                    <a:pt x="24846" y="1760698"/>
                  </a:lnTo>
                  <a:cubicBezTo>
                    <a:pt x="11124" y="1760698"/>
                    <a:pt x="0" y="1749574"/>
                    <a:pt x="0" y="1735851"/>
                  </a:cubicBezTo>
                  <a:lnTo>
                    <a:pt x="0" y="24846"/>
                  </a:lnTo>
                  <a:cubicBezTo>
                    <a:pt x="0" y="11124"/>
                    <a:pt x="11124" y="0"/>
                    <a:pt x="24846" y="0"/>
                  </a:cubicBezTo>
                  <a:close/>
                </a:path>
              </a:pathLst>
            </a:custGeom>
            <a:solidFill>
              <a:srgbClr val="000000"/>
            </a:solidFill>
            <a:ln w="47625">
              <a:solidFill>
                <a:srgbClr val="21EF80"/>
              </a:solidFill>
            </a:ln>
          </p:spPr>
        </p:sp>
        <p:sp>
          <p:nvSpPr>
            <p:cNvPr id="9" name="TextBox 9"/>
            <p:cNvSpPr txBox="1"/>
            <p:nvPr/>
          </p:nvSpPr>
          <p:spPr>
            <a:xfrm>
              <a:off x="0" y="-28575"/>
              <a:ext cx="812800" cy="841375"/>
            </a:xfrm>
            <a:prstGeom prst="rect">
              <a:avLst/>
            </a:prstGeom>
          </p:spPr>
          <p:txBody>
            <a:bodyPr lIns="254000" tIns="254000" rIns="254000" bIns="254000" rtlCol="0" anchor="ctr"/>
            <a:lstStyle/>
            <a:p>
              <a:pPr algn="ctr">
                <a:lnSpc>
                  <a:spcPts val="2100"/>
                </a:lnSpc>
              </a:pPr>
            </a:p>
          </p:txBody>
        </p:sp>
      </p:grpSp>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341087" y="6151992"/>
            <a:ext cx="3370555" cy="3571879"/>
          </a:xfrm>
          <a:prstGeom prst="rect">
            <a:avLst/>
          </a:prstGeom>
        </p:spPr>
      </p:pic>
      <p:pic>
        <p:nvPicPr>
          <p:cNvPr id="11" name="Picture 11"/>
          <p:cNvPicPr>
            <a:picLocks noChangeAspect="1"/>
          </p:cNvPicPr>
          <p:nvPr/>
        </p:nvPicPr>
        <p:blipFill>
          <a:blip r:embed="rId7"/>
          <a:srcRect/>
          <a:stretch>
            <a:fillRect/>
          </a:stretch>
        </p:blipFill>
        <p:spPr>
          <a:xfrm>
            <a:off x="2361856" y="6943369"/>
            <a:ext cx="2319862" cy="2761741"/>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flipH="1">
            <a:off x="6457336" y="8762719"/>
            <a:ext cx="335928" cy="313329"/>
          </a:xfrm>
          <a:prstGeom prst="rect">
            <a:avLst/>
          </a:prstGeom>
        </p:spPr>
      </p:pic>
      <p:pic>
        <p:nvPicPr>
          <p:cNvPr id="13" name="Picture 1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410504" y="6527599"/>
            <a:ext cx="2196534" cy="938519"/>
          </a:xfrm>
          <a:prstGeom prst="rect">
            <a:avLst/>
          </a:prstGeom>
        </p:spPr>
      </p:pic>
      <p:pic>
        <p:nvPicPr>
          <p:cNvPr id="14" name="Picture 14"/>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153328" y="6524241"/>
            <a:ext cx="2196534" cy="942513"/>
          </a:xfrm>
          <a:prstGeom prst="rect">
            <a:avLst/>
          </a:prstGeom>
        </p:spPr>
      </p:pic>
      <p:pic>
        <p:nvPicPr>
          <p:cNvPr id="15" name="Picture 15"/>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820397" y="6531936"/>
            <a:ext cx="2221897" cy="917038"/>
          </a:xfrm>
          <a:prstGeom prst="rect">
            <a:avLst/>
          </a:prstGeom>
        </p:spPr>
      </p:pic>
      <p:sp>
        <p:nvSpPr>
          <p:cNvPr id="16" name="TextBox 16"/>
          <p:cNvSpPr txBox="1"/>
          <p:nvPr/>
        </p:nvSpPr>
        <p:spPr>
          <a:xfrm>
            <a:off x="15511053" y="682309"/>
            <a:ext cx="1952265" cy="336677"/>
          </a:xfrm>
          <a:prstGeom prst="rect">
            <a:avLst/>
          </a:prstGeom>
        </p:spPr>
        <p:txBody>
          <a:bodyPr lIns="0" tIns="0" rIns="0" bIns="0" rtlCol="0" anchor="t">
            <a:spAutoFit/>
          </a:bodyPr>
          <a:lstStyle/>
          <a:p>
            <a:pPr algn="r">
              <a:lnSpc>
                <a:spcPts val="2465"/>
              </a:lnSpc>
            </a:pPr>
            <a:r>
              <a:rPr lang="en-US" sz="2200">
                <a:solidFill>
                  <a:srgbClr val="FF63D8"/>
                </a:solidFill>
                <a:latin typeface="Arcade Gamer"/>
              </a:rPr>
              <a:t>PLAYER 2</a:t>
            </a:r>
            <a:endParaRPr lang="en-US" sz="2200">
              <a:solidFill>
                <a:srgbClr val="FF63D8"/>
              </a:solidFill>
              <a:latin typeface="Arcade Gamer"/>
            </a:endParaRPr>
          </a:p>
        </p:txBody>
      </p:sp>
      <p:pic>
        <p:nvPicPr>
          <p:cNvPr id="17" name="Picture 17"/>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2695009" y="596383"/>
            <a:ext cx="2377744" cy="432317"/>
          </a:xfrm>
          <a:prstGeom prst="rect">
            <a:avLst/>
          </a:prstGeom>
        </p:spPr>
      </p:pic>
      <p:pic>
        <p:nvPicPr>
          <p:cNvPr id="18" name="Picture 18"/>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13424017" y="670536"/>
            <a:ext cx="2087036" cy="379461"/>
          </a:xfrm>
          <a:prstGeom prst="rect">
            <a:avLst/>
          </a:prstGeom>
        </p:spPr>
      </p:pic>
      <p:pic>
        <p:nvPicPr>
          <p:cNvPr id="19" name="Picture 19"/>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b="9173"/>
          <a:stretch>
            <a:fillRect/>
          </a:stretch>
        </p:blipFill>
        <p:spPr>
          <a:xfrm flipH="1">
            <a:off x="13950410" y="8614008"/>
            <a:ext cx="1855950" cy="1091101"/>
          </a:xfrm>
          <a:prstGeom prst="rect">
            <a:avLst/>
          </a:prstGeom>
        </p:spPr>
      </p:pic>
      <p:pic>
        <p:nvPicPr>
          <p:cNvPr id="20" name="Picture 20"/>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375433" y="6228904"/>
            <a:ext cx="2319577" cy="3476205"/>
          </a:xfrm>
          <a:prstGeom prst="rect">
            <a:avLst/>
          </a:prstGeom>
        </p:spPr>
      </p:pic>
      <p:pic>
        <p:nvPicPr>
          <p:cNvPr id="21" name="Picture 21"/>
          <p:cNvPicPr>
            <a:picLocks noChangeAspect="1"/>
          </p:cNvPicPr>
          <p:nvPr/>
        </p:nvPicPr>
        <p:blipFill>
          <a:blip r:embed="rId24">
            <a:alphaModFix amt="71000"/>
          </a:blip>
          <a:srcRect/>
          <a:stretch>
            <a:fillRect/>
          </a:stretch>
        </p:blipFill>
        <p:spPr>
          <a:xfrm rot="604890">
            <a:off x="17509575" y="4896612"/>
            <a:ext cx="554300" cy="577396"/>
          </a:xfrm>
          <a:prstGeom prst="rect">
            <a:avLst/>
          </a:prstGeom>
        </p:spPr>
      </p:pic>
      <p:pic>
        <p:nvPicPr>
          <p:cNvPr id="22" name="Picture 22"/>
          <p:cNvPicPr>
            <a:picLocks noChangeAspect="1"/>
          </p:cNvPicPr>
          <p:nvPr/>
        </p:nvPicPr>
        <p:blipFill>
          <a:blip r:embed="rId24">
            <a:alphaModFix amt="71000"/>
          </a:blip>
          <a:srcRect/>
          <a:stretch>
            <a:fillRect/>
          </a:stretch>
        </p:blipFill>
        <p:spPr>
          <a:xfrm rot="-1221735">
            <a:off x="17085962" y="3338385"/>
            <a:ext cx="397359" cy="413915"/>
          </a:xfrm>
          <a:prstGeom prst="rect">
            <a:avLst/>
          </a:prstGeom>
        </p:spPr>
      </p:pic>
      <p:pic>
        <p:nvPicPr>
          <p:cNvPr id="23" name="Picture 23"/>
          <p:cNvPicPr>
            <a:picLocks noChangeAspect="1"/>
          </p:cNvPicPr>
          <p:nvPr/>
        </p:nvPicPr>
        <p:blipFill>
          <a:blip r:embed="rId24">
            <a:alphaModFix amt="71000"/>
          </a:blip>
          <a:srcRect/>
          <a:stretch>
            <a:fillRect/>
          </a:stretch>
        </p:blipFill>
        <p:spPr>
          <a:xfrm>
            <a:off x="17517576" y="1957766"/>
            <a:ext cx="269149" cy="280364"/>
          </a:xfrm>
          <a:prstGeom prst="rect">
            <a:avLst/>
          </a:prstGeom>
        </p:spPr>
      </p:pic>
      <p:pic>
        <p:nvPicPr>
          <p:cNvPr id="24" name="Picture 24"/>
          <p:cNvPicPr>
            <a:picLocks noChangeAspect="1"/>
          </p:cNvPicPr>
          <p:nvPr/>
        </p:nvPicPr>
        <p:blipFill>
          <a:blip r:embed="rId24">
            <a:alphaModFix amt="71000"/>
          </a:blip>
          <a:srcRect/>
          <a:stretch>
            <a:fillRect/>
          </a:stretch>
        </p:blipFill>
        <p:spPr>
          <a:xfrm rot="-599390">
            <a:off x="421312" y="5056909"/>
            <a:ext cx="554300" cy="577396"/>
          </a:xfrm>
          <a:prstGeom prst="rect">
            <a:avLst/>
          </a:prstGeom>
        </p:spPr>
      </p:pic>
      <p:pic>
        <p:nvPicPr>
          <p:cNvPr id="25" name="Picture 25"/>
          <p:cNvPicPr>
            <a:picLocks noChangeAspect="1"/>
          </p:cNvPicPr>
          <p:nvPr/>
        </p:nvPicPr>
        <p:blipFill>
          <a:blip r:embed="rId24">
            <a:alphaModFix amt="71000"/>
          </a:blip>
          <a:srcRect/>
          <a:stretch>
            <a:fillRect/>
          </a:stretch>
        </p:blipFill>
        <p:spPr>
          <a:xfrm rot="368085">
            <a:off x="788009" y="3418711"/>
            <a:ext cx="397359" cy="413915"/>
          </a:xfrm>
          <a:prstGeom prst="rect">
            <a:avLst/>
          </a:prstGeom>
        </p:spPr>
      </p:pic>
      <p:pic>
        <p:nvPicPr>
          <p:cNvPr id="26" name="Picture 26"/>
          <p:cNvPicPr>
            <a:picLocks noChangeAspect="1"/>
          </p:cNvPicPr>
          <p:nvPr/>
        </p:nvPicPr>
        <p:blipFill>
          <a:blip r:embed="rId24">
            <a:alphaModFix amt="71000"/>
          </a:blip>
          <a:srcRect/>
          <a:stretch>
            <a:fillRect/>
          </a:stretch>
        </p:blipFill>
        <p:spPr>
          <a:xfrm rot="-980286">
            <a:off x="463881" y="1925570"/>
            <a:ext cx="269149" cy="280364"/>
          </a:xfrm>
          <a:prstGeom prst="rect">
            <a:avLst/>
          </a:prstGeom>
        </p:spPr>
      </p:pic>
      <p:pic>
        <p:nvPicPr>
          <p:cNvPr id="27" name="Picture 27"/>
          <p:cNvPicPr>
            <a:picLocks noChangeAspect="1"/>
          </p:cNvPicPr>
          <p:nvPr/>
        </p:nvPicPr>
        <p:blipFill>
          <a:blip r:embed="rId25"/>
          <a:srcRect/>
          <a:stretch>
            <a:fillRect/>
          </a:stretch>
        </p:blipFill>
        <p:spPr>
          <a:xfrm>
            <a:off x="12445942" y="6532526"/>
            <a:ext cx="978075" cy="934061"/>
          </a:xfrm>
          <a:prstGeom prst="rect">
            <a:avLst/>
          </a:prstGeom>
        </p:spPr>
      </p:pic>
      <p:sp>
        <p:nvSpPr>
          <p:cNvPr id="28" name="TextBox 28"/>
          <p:cNvSpPr txBox="1"/>
          <p:nvPr/>
        </p:nvSpPr>
        <p:spPr>
          <a:xfrm>
            <a:off x="828291" y="639714"/>
            <a:ext cx="1866718" cy="336677"/>
          </a:xfrm>
          <a:prstGeom prst="rect">
            <a:avLst/>
          </a:prstGeom>
        </p:spPr>
        <p:txBody>
          <a:bodyPr lIns="0" tIns="0" rIns="0" bIns="0" rtlCol="0" anchor="t">
            <a:spAutoFit/>
          </a:bodyPr>
          <a:lstStyle/>
          <a:p>
            <a:pPr>
              <a:lnSpc>
                <a:spcPts val="2465"/>
              </a:lnSpc>
            </a:pPr>
            <a:r>
              <a:rPr lang="en-US" sz="2200">
                <a:solidFill>
                  <a:srgbClr val="585EFF"/>
                </a:solidFill>
                <a:latin typeface="Arcade Gamer"/>
              </a:rPr>
              <a:t>PLAYER 1</a:t>
            </a:r>
            <a:endParaRPr lang="en-US" sz="2200">
              <a:solidFill>
                <a:srgbClr val="585EFF"/>
              </a:solidFill>
              <a:latin typeface="Arcade Gamer"/>
            </a:endParaRPr>
          </a:p>
        </p:txBody>
      </p:sp>
      <p:sp>
        <p:nvSpPr>
          <p:cNvPr id="29" name="TextBox 29"/>
          <p:cNvSpPr txBox="1"/>
          <p:nvPr/>
        </p:nvSpPr>
        <p:spPr>
          <a:xfrm>
            <a:off x="6305550" y="3848735"/>
            <a:ext cx="6944360" cy="2908300"/>
          </a:xfrm>
          <a:prstGeom prst="rect">
            <a:avLst/>
          </a:prstGeom>
        </p:spPr>
        <p:txBody>
          <a:bodyPr wrap="square" lIns="0" tIns="0" rIns="0" bIns="0" rtlCol="0" anchor="t">
            <a:spAutoFit/>
          </a:bodyPr>
          <a:lstStyle/>
          <a:p>
            <a:pPr>
              <a:lnSpc>
                <a:spcPts val="3780"/>
              </a:lnSpc>
            </a:pPr>
            <a:r>
              <a:rPr lang="en-US" sz="1400">
                <a:solidFill>
                  <a:srgbClr val="FFFFFF"/>
                </a:solidFill>
                <a:latin typeface="Disket Mono" panose="020B0509050000020004"/>
              </a:rPr>
              <a:t>1. Oriwarda Krista Alodia   		(A11.2020.12606)</a:t>
            </a:r>
            <a:endParaRPr lang="en-US" sz="1400">
              <a:solidFill>
                <a:srgbClr val="FFFFFF"/>
              </a:solidFill>
              <a:latin typeface="Disket Mono" panose="020B0509050000020004"/>
            </a:endParaRPr>
          </a:p>
          <a:p>
            <a:pPr>
              <a:lnSpc>
                <a:spcPts val="3780"/>
              </a:lnSpc>
            </a:pPr>
            <a:r>
              <a:rPr lang="en-US" sz="1400">
                <a:solidFill>
                  <a:srgbClr val="FFFFFF"/>
                </a:solidFill>
                <a:latin typeface="Disket Mono" panose="020B0509050000020004"/>
              </a:rPr>
              <a:t>2. Ardhan Rivaldi Taufiqurrahman 	(A11.2020.12609)</a:t>
            </a:r>
            <a:endParaRPr lang="en-US" sz="1400">
              <a:solidFill>
                <a:srgbClr val="FFFFFF"/>
              </a:solidFill>
              <a:latin typeface="Disket Mono" panose="020B0509050000020004"/>
            </a:endParaRPr>
          </a:p>
          <a:p>
            <a:pPr>
              <a:lnSpc>
                <a:spcPts val="3780"/>
              </a:lnSpc>
            </a:pPr>
            <a:r>
              <a:rPr lang="en-US" sz="1400">
                <a:solidFill>
                  <a:srgbClr val="FFFFFF"/>
                </a:solidFill>
                <a:latin typeface="Disket Mono" panose="020B0509050000020004"/>
              </a:rPr>
              <a:t>3. Rifqi Inzaghi   			(A11.2020.12951)</a:t>
            </a:r>
            <a:endParaRPr lang="en-US" sz="1400">
              <a:solidFill>
                <a:srgbClr val="FFFFFF"/>
              </a:solidFill>
              <a:latin typeface="Disket Mono" panose="020B0509050000020004"/>
            </a:endParaRPr>
          </a:p>
          <a:p>
            <a:pPr>
              <a:lnSpc>
                <a:spcPts val="3780"/>
              </a:lnSpc>
            </a:pPr>
            <a:r>
              <a:rPr lang="en-US" sz="1400">
                <a:solidFill>
                  <a:srgbClr val="FFFFFF"/>
                </a:solidFill>
                <a:latin typeface="Disket Mono" panose="020B0509050000020004"/>
              </a:rPr>
              <a:t>4. Abi Manyu Dwi Putra  		(A11.2020.13104)</a:t>
            </a:r>
            <a:endParaRPr lang="en-US" sz="1400">
              <a:solidFill>
                <a:srgbClr val="FFFFFF"/>
              </a:solidFill>
              <a:latin typeface="Disket Mono" panose="020B0509050000020004"/>
            </a:endParaRPr>
          </a:p>
          <a:p>
            <a:pPr>
              <a:lnSpc>
                <a:spcPts val="3780"/>
              </a:lnSpc>
            </a:pPr>
            <a:r>
              <a:rPr lang="en-US" sz="1400">
                <a:solidFill>
                  <a:srgbClr val="FFFFFF"/>
                </a:solidFill>
                <a:latin typeface="Disket Mono" panose="020B0509050000020004"/>
              </a:rPr>
              <a:t>5. M.Siddiq Bayu Seto   		(A11.2020.13108)</a:t>
            </a:r>
            <a:endParaRPr lang="en-US" sz="2800">
              <a:solidFill>
                <a:srgbClr val="FFFFFF"/>
              </a:solidFill>
              <a:latin typeface="Disket Mono" panose="020B0509050000020004"/>
            </a:endParaRPr>
          </a:p>
          <a:p>
            <a:pPr>
              <a:lnSpc>
                <a:spcPts val="3780"/>
              </a:lnSpc>
              <a:spcBef>
                <a:spcPct val="0"/>
              </a:spcBef>
            </a:pPr>
            <a:endParaRPr lang="en-US" sz="2800">
              <a:solidFill>
                <a:srgbClr val="FFFFFF"/>
              </a:solidFill>
              <a:latin typeface="Disket Mono" panose="020B0509050000020004"/>
            </a:endParaRPr>
          </a:p>
        </p:txBody>
      </p:sp>
      <p:sp>
        <p:nvSpPr>
          <p:cNvPr id="30" name="TextBox 30"/>
          <p:cNvSpPr txBox="1"/>
          <p:nvPr/>
        </p:nvSpPr>
        <p:spPr>
          <a:xfrm>
            <a:off x="2361856" y="2470934"/>
            <a:ext cx="13564288" cy="1602103"/>
          </a:xfrm>
          <a:prstGeom prst="rect">
            <a:avLst/>
          </a:prstGeom>
        </p:spPr>
        <p:txBody>
          <a:bodyPr lIns="0" tIns="0" rIns="0" bIns="0" rtlCol="0" anchor="t">
            <a:spAutoFit/>
          </a:bodyPr>
          <a:lstStyle/>
          <a:p>
            <a:pPr algn="ctr">
              <a:lnSpc>
                <a:spcPts val="11760"/>
              </a:lnSpc>
            </a:pPr>
            <a:r>
              <a:rPr lang="en-US" sz="10500">
                <a:solidFill>
                  <a:srgbClr val="FF63D8"/>
                </a:solidFill>
                <a:latin typeface="Arcade Gamer"/>
              </a:rPr>
              <a:t>KONSEP GAME</a:t>
            </a:r>
            <a:endParaRPr lang="en-US" sz="10500">
              <a:solidFill>
                <a:srgbClr val="FF63D8"/>
              </a:solidFill>
              <a:latin typeface="Arcade Gamer"/>
            </a:endParaRPr>
          </a:p>
        </p:txBody>
      </p:sp>
      <p:sp>
        <p:nvSpPr>
          <p:cNvPr id="31" name="TextBox 31"/>
          <p:cNvSpPr txBox="1"/>
          <p:nvPr/>
        </p:nvSpPr>
        <p:spPr>
          <a:xfrm>
            <a:off x="7021769" y="682309"/>
            <a:ext cx="4244462" cy="336677"/>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HIGHSCORE </a:t>
            </a:r>
            <a:r>
              <a:rPr lang="en-US" sz="2200">
                <a:solidFill>
                  <a:srgbClr val="21EF80"/>
                </a:solidFill>
                <a:latin typeface="Arcade Gamer"/>
              </a:rPr>
              <a:t>2500</a:t>
            </a:r>
            <a:endParaRPr lang="en-US" sz="2200">
              <a:solidFill>
                <a:srgbClr val="21EF80"/>
              </a:solidFill>
              <a:latin typeface="Arcade Gam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85970" y="2933481"/>
            <a:ext cx="18473970" cy="1039160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807632" y="1949135"/>
            <a:ext cx="6451668" cy="10752781"/>
          </a:xfrm>
          <a:prstGeom prst="rect">
            <a:avLst/>
          </a:prstGeom>
        </p:spPr>
      </p:pic>
      <p:grpSp>
        <p:nvGrpSpPr>
          <p:cNvPr id="4" name="Group 4"/>
          <p:cNvGrpSpPr/>
          <p:nvPr/>
        </p:nvGrpSpPr>
        <p:grpSpPr>
          <a:xfrm rot="0">
            <a:off x="942222" y="4456824"/>
            <a:ext cx="8560485" cy="5520233"/>
            <a:chOff x="0" y="-57197"/>
            <a:chExt cx="2254613" cy="1453888"/>
          </a:xfrm>
        </p:grpSpPr>
        <p:sp>
          <p:nvSpPr>
            <p:cNvPr id="5" name="Freeform 5"/>
            <p:cNvSpPr/>
            <p:nvPr/>
          </p:nvSpPr>
          <p:spPr>
            <a:xfrm>
              <a:off x="0" y="0"/>
              <a:ext cx="2254613" cy="1396691"/>
            </a:xfrm>
            <a:custGeom>
              <a:avLst/>
              <a:gdLst/>
              <a:ahLst/>
              <a:cxnLst/>
              <a:rect l="l" t="t" r="r" b="b"/>
              <a:pathLst>
                <a:path w="2254613" h="1396691">
                  <a:moveTo>
                    <a:pt x="44315" y="0"/>
                  </a:moveTo>
                  <a:lnTo>
                    <a:pt x="2210299" y="0"/>
                  </a:lnTo>
                  <a:cubicBezTo>
                    <a:pt x="2222052" y="0"/>
                    <a:pt x="2233323" y="4669"/>
                    <a:pt x="2241634" y="12979"/>
                  </a:cubicBezTo>
                  <a:cubicBezTo>
                    <a:pt x="2249944" y="21290"/>
                    <a:pt x="2254613" y="32562"/>
                    <a:pt x="2254613" y="44315"/>
                  </a:cubicBezTo>
                  <a:lnTo>
                    <a:pt x="2254613" y="1352377"/>
                  </a:lnTo>
                  <a:cubicBezTo>
                    <a:pt x="2254613" y="1364130"/>
                    <a:pt x="2249944" y="1375401"/>
                    <a:pt x="2241634" y="1383712"/>
                  </a:cubicBezTo>
                  <a:cubicBezTo>
                    <a:pt x="2233323" y="1392023"/>
                    <a:pt x="2222052" y="1396691"/>
                    <a:pt x="2210299" y="1396691"/>
                  </a:cubicBezTo>
                  <a:lnTo>
                    <a:pt x="44315" y="1396691"/>
                  </a:lnTo>
                  <a:cubicBezTo>
                    <a:pt x="19840" y="1396691"/>
                    <a:pt x="0" y="1376851"/>
                    <a:pt x="0" y="1352377"/>
                  </a:cubicBezTo>
                  <a:lnTo>
                    <a:pt x="0" y="44315"/>
                  </a:lnTo>
                  <a:cubicBezTo>
                    <a:pt x="0" y="32562"/>
                    <a:pt x="4669" y="21290"/>
                    <a:pt x="12979" y="12979"/>
                  </a:cubicBezTo>
                  <a:cubicBezTo>
                    <a:pt x="21290" y="4669"/>
                    <a:pt x="32562" y="0"/>
                    <a:pt x="44315" y="0"/>
                  </a:cubicBezTo>
                  <a:close/>
                </a:path>
              </a:pathLst>
            </a:custGeom>
            <a:solidFill>
              <a:srgbClr val="000000"/>
            </a:solidFill>
            <a:ln w="47625">
              <a:solidFill>
                <a:srgbClr val="21EF80"/>
              </a:solidFill>
            </a:ln>
          </p:spPr>
        </p:sp>
        <p:sp>
          <p:nvSpPr>
            <p:cNvPr id="6" name="TextBox 6"/>
            <p:cNvSpPr txBox="1"/>
            <p:nvPr/>
          </p:nvSpPr>
          <p:spPr>
            <a:xfrm>
              <a:off x="0" y="-57197"/>
              <a:ext cx="2234531" cy="869997"/>
            </a:xfrm>
            <a:prstGeom prst="rect">
              <a:avLst/>
            </a:prstGeom>
          </p:spPr>
          <p:txBody>
            <a:bodyPr lIns="254000" tIns="254000" rIns="254000" bIns="254000" rtlCol="0" anchor="t"/>
            <a:lstStyle/>
            <a:p>
              <a:pPr>
                <a:lnSpc>
                  <a:spcPts val="3360"/>
                </a:lnSpc>
              </a:pPr>
            </a:p>
            <a:p>
              <a:pPr>
                <a:lnSpc>
                  <a:spcPts val="3220"/>
                </a:lnSpc>
              </a:pPr>
              <a:r>
                <a:rPr lang="en-US" sz="2300">
                  <a:solidFill>
                    <a:srgbClr val="FFFFFF"/>
                  </a:solidFill>
                  <a:latin typeface="Disket Mono" panose="020B0509050000020004"/>
                </a:rPr>
                <a:t>    </a:t>
              </a:r>
              <a:r>
                <a:rPr lang="en-US" sz="2400">
                  <a:solidFill>
                    <a:srgbClr val="FFFFFF"/>
                  </a:solidFill>
                  <a:latin typeface="Disket Mono" panose="020B0509050000020004"/>
                </a:rPr>
                <a:t>Game ini menceritakan tentang karakter ralph seorang raksasa yang mengahancur-hancurkan gedung dan terdapat karakter felix dengan palu nya memperbaiki gedung yang di rusak oleh karakter ralp. game play nya dimana pemain itu harus cekatan memperbaiki kerusakan apart oleh ralph yang dimana itu dibatasi oleh waktu yang telah di tentukan di setiap level nya.</a:t>
              </a:r>
              <a:endParaRPr lang="en-US" sz="2400">
                <a:solidFill>
                  <a:srgbClr val="FFFFFF"/>
                </a:solidFill>
                <a:latin typeface="Disket Mono" panose="020B0509050000020004"/>
              </a:endParaRPr>
            </a:p>
            <a:p>
              <a:pPr>
                <a:lnSpc>
                  <a:spcPts val="3220"/>
                </a:lnSpc>
              </a:pPr>
              <a:endParaRPr lang="en-US" sz="2400">
                <a:solidFill>
                  <a:srgbClr val="FFFFFF"/>
                </a:solidFill>
                <a:latin typeface="Disket Mono" panose="020B0509050000020004"/>
              </a:endParaRPr>
            </a:p>
          </p:txBody>
        </p:sp>
      </p:grpSp>
      <p:grpSp>
        <p:nvGrpSpPr>
          <p:cNvPr id="7" name="Group 7"/>
          <p:cNvGrpSpPr>
            <a:grpSpLocks noChangeAspect="1"/>
          </p:cNvGrpSpPr>
          <p:nvPr/>
        </p:nvGrpSpPr>
        <p:grpSpPr>
          <a:xfrm rot="0">
            <a:off x="11050460" y="2191889"/>
            <a:ext cx="5966012" cy="3579607"/>
            <a:chOff x="0" y="0"/>
            <a:chExt cx="6350000" cy="3810000"/>
          </a:xfrm>
        </p:grpSpPr>
        <p:sp>
          <p:nvSpPr>
            <p:cNvPr id="8" name="Freeform 8"/>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5"/>
              <a:stretch>
                <a:fillRect/>
              </a:stretch>
            </a:blipFill>
          </p:spPr>
        </p:sp>
        <p:sp>
          <p:nvSpPr>
            <p:cNvPr id="9" name="Freeform 9"/>
            <p:cNvSpPr/>
            <p:nvPr/>
          </p:nvSpPr>
          <p:spPr>
            <a:xfrm>
              <a:off x="0" y="0"/>
              <a:ext cx="6350000" cy="3810000"/>
            </a:xfrm>
            <a:custGeom>
              <a:avLst/>
              <a:gdLst/>
              <a:ahLst/>
              <a:cxnLst/>
              <a:rect l="l" t="t" r="r" b="b"/>
              <a:pathLst>
                <a:path w="6350000" h="381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401918" y="5143288"/>
            <a:ext cx="335928" cy="313329"/>
          </a:xfrm>
          <a:prstGeom prst="rect">
            <a:avLst/>
          </a:prstGeom>
        </p:spPr>
      </p:pic>
      <p:pic>
        <p:nvPicPr>
          <p:cNvPr id="11" name="Picture 11"/>
          <p:cNvPicPr>
            <a:picLocks noChangeAspect="1"/>
          </p:cNvPicPr>
          <p:nvPr/>
        </p:nvPicPr>
        <p:blipFill>
          <a:blip r:embed="rId8"/>
          <a:srcRect/>
          <a:stretch>
            <a:fillRect/>
          </a:stretch>
        </p:blipFill>
        <p:spPr>
          <a:xfrm>
            <a:off x="16514932" y="719461"/>
            <a:ext cx="744368" cy="331244"/>
          </a:xfrm>
          <a:prstGeom prst="rect">
            <a:avLst/>
          </a:prstGeom>
        </p:spPr>
      </p:pic>
      <p:pic>
        <p:nvPicPr>
          <p:cNvPr id="12" name="Picture 1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4000181" y="719461"/>
            <a:ext cx="2193866" cy="362985"/>
          </a:xfrm>
          <a:prstGeom prst="rect">
            <a:avLst/>
          </a:prstGeom>
        </p:spPr>
      </p:pic>
      <p:pic>
        <p:nvPicPr>
          <p:cNvPr id="13" name="Picture 13"/>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028700" y="668737"/>
            <a:ext cx="1082363" cy="464432"/>
          </a:xfrm>
          <a:prstGeom prst="rect">
            <a:avLst/>
          </a:prstGeom>
        </p:spPr>
      </p:pic>
      <p:grpSp>
        <p:nvGrpSpPr>
          <p:cNvPr id="14" name="Group 14"/>
          <p:cNvGrpSpPr/>
          <p:nvPr/>
        </p:nvGrpSpPr>
        <p:grpSpPr>
          <a:xfrm rot="0">
            <a:off x="2486381" y="588745"/>
            <a:ext cx="1211480" cy="624416"/>
            <a:chOff x="0" y="0"/>
            <a:chExt cx="1615307" cy="832555"/>
          </a:xfrm>
        </p:grpSpPr>
        <p:sp>
          <p:nvSpPr>
            <p:cNvPr id="15" name="TextBox 15"/>
            <p:cNvSpPr txBox="1"/>
            <p:nvPr/>
          </p:nvSpPr>
          <p:spPr>
            <a:xfrm>
              <a:off x="832555" y="18217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01</a:t>
              </a:r>
              <a:endParaRPr lang="en-US" sz="2200">
                <a:solidFill>
                  <a:srgbClr val="FFFFFF"/>
                </a:solidFill>
                <a:latin typeface="Arcade Gamer"/>
              </a:endParaRPr>
            </a:p>
          </p:txBody>
        </p:sp>
        <p:pic>
          <p:nvPicPr>
            <p:cNvPr id="16" name="Picture 16"/>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rot="2775787">
              <a:off x="121853" y="121853"/>
              <a:ext cx="588848" cy="588848"/>
            </a:xfrm>
            <a:prstGeom prst="rect">
              <a:avLst/>
            </a:prstGeom>
          </p:spPr>
        </p:pic>
      </p:grpSp>
      <p:grpSp>
        <p:nvGrpSpPr>
          <p:cNvPr id="17" name="Group 17"/>
          <p:cNvGrpSpPr/>
          <p:nvPr/>
        </p:nvGrpSpPr>
        <p:grpSpPr>
          <a:xfrm rot="0">
            <a:off x="5443716" y="729709"/>
            <a:ext cx="862336" cy="327152"/>
            <a:chOff x="0" y="0"/>
            <a:chExt cx="1149782" cy="436203"/>
          </a:xfrm>
        </p:grpSpPr>
        <p:sp>
          <p:nvSpPr>
            <p:cNvPr id="18" name="TextBox 18"/>
            <p:cNvSpPr txBox="1"/>
            <p:nvPr/>
          </p:nvSpPr>
          <p:spPr>
            <a:xfrm>
              <a:off x="367030" y="-952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12</a:t>
              </a:r>
              <a:endParaRPr lang="en-US" sz="2200">
                <a:solidFill>
                  <a:srgbClr val="FFFFFF"/>
                </a:solidFill>
                <a:latin typeface="Arcade Gamer"/>
              </a:endParaRPr>
            </a:p>
          </p:txBody>
        </p:sp>
        <p:pic>
          <p:nvPicPr>
            <p:cNvPr id="19" name="Picture 19"/>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0" y="20313"/>
              <a:ext cx="367030" cy="332329"/>
            </a:xfrm>
            <a:prstGeom prst="rect">
              <a:avLst/>
            </a:prstGeom>
          </p:spPr>
        </p:pic>
      </p:grpSp>
      <p:grpSp>
        <p:nvGrpSpPr>
          <p:cNvPr id="20" name="Group 20"/>
          <p:cNvGrpSpPr/>
          <p:nvPr/>
        </p:nvGrpSpPr>
        <p:grpSpPr>
          <a:xfrm rot="0">
            <a:off x="4115755" y="703945"/>
            <a:ext cx="908861" cy="327152"/>
            <a:chOff x="0" y="0"/>
            <a:chExt cx="1211815" cy="436203"/>
          </a:xfrm>
        </p:grpSpPr>
        <p:sp>
          <p:nvSpPr>
            <p:cNvPr id="21" name="TextBox 21"/>
            <p:cNvSpPr txBox="1"/>
            <p:nvPr/>
          </p:nvSpPr>
          <p:spPr>
            <a:xfrm>
              <a:off x="429063" y="-952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07</a:t>
              </a:r>
              <a:endParaRPr lang="en-US" sz="2200">
                <a:solidFill>
                  <a:srgbClr val="FFFFFF"/>
                </a:solidFill>
                <a:latin typeface="Arcade Gamer"/>
              </a:endParaRPr>
            </a:p>
          </p:txBody>
        </p:sp>
        <p:pic>
          <p:nvPicPr>
            <p:cNvPr id="22" name="Picture 22"/>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0" y="58413"/>
              <a:ext cx="429063" cy="332329"/>
            </a:xfrm>
            <a:prstGeom prst="rect">
              <a:avLst/>
            </a:prstGeom>
          </p:spPr>
        </p:pic>
      </p:grpSp>
      <p:grpSp>
        <p:nvGrpSpPr>
          <p:cNvPr id="23" name="Group 23"/>
          <p:cNvGrpSpPr/>
          <p:nvPr/>
        </p:nvGrpSpPr>
        <p:grpSpPr>
          <a:xfrm rot="0">
            <a:off x="12779030" y="8337550"/>
            <a:ext cx="2442301" cy="920750"/>
            <a:chOff x="0" y="0"/>
            <a:chExt cx="643240" cy="242502"/>
          </a:xfrm>
        </p:grpSpPr>
        <p:sp>
          <p:nvSpPr>
            <p:cNvPr id="24" name="Freeform 24"/>
            <p:cNvSpPr/>
            <p:nvPr/>
          </p:nvSpPr>
          <p:spPr>
            <a:xfrm>
              <a:off x="0" y="0"/>
              <a:ext cx="643240" cy="242502"/>
            </a:xfrm>
            <a:custGeom>
              <a:avLst/>
              <a:gdLst/>
              <a:ahLst/>
              <a:cxnLst/>
              <a:rect l="l" t="t" r="r" b="b"/>
              <a:pathLst>
                <a:path w="643240" h="242502">
                  <a:moveTo>
                    <a:pt x="121251" y="0"/>
                  </a:moveTo>
                  <a:lnTo>
                    <a:pt x="521989" y="0"/>
                  </a:lnTo>
                  <a:cubicBezTo>
                    <a:pt x="588954" y="0"/>
                    <a:pt x="643240" y="54286"/>
                    <a:pt x="643240" y="121251"/>
                  </a:cubicBezTo>
                  <a:lnTo>
                    <a:pt x="643240" y="121251"/>
                  </a:lnTo>
                  <a:cubicBezTo>
                    <a:pt x="643240" y="188216"/>
                    <a:pt x="588954" y="242502"/>
                    <a:pt x="521989" y="242502"/>
                  </a:cubicBezTo>
                  <a:lnTo>
                    <a:pt x="121251" y="242502"/>
                  </a:lnTo>
                  <a:cubicBezTo>
                    <a:pt x="54286" y="242502"/>
                    <a:pt x="0" y="188216"/>
                    <a:pt x="0" y="121251"/>
                  </a:cubicBezTo>
                  <a:lnTo>
                    <a:pt x="0" y="121251"/>
                  </a:lnTo>
                  <a:cubicBezTo>
                    <a:pt x="0" y="54286"/>
                    <a:pt x="54286" y="0"/>
                    <a:pt x="121251" y="0"/>
                  </a:cubicBezTo>
                  <a:close/>
                </a:path>
              </a:pathLst>
            </a:custGeom>
            <a:solidFill>
              <a:srgbClr val="21EF80"/>
            </a:solidFill>
            <a:ln>
              <a:noFill/>
            </a:ln>
          </p:spPr>
        </p:sp>
        <p:sp>
          <p:nvSpPr>
            <p:cNvPr id="25" name="TextBox 25"/>
            <p:cNvSpPr txBox="1"/>
            <p:nvPr/>
          </p:nvSpPr>
          <p:spPr>
            <a:xfrm>
              <a:off x="0" y="-47625"/>
              <a:ext cx="812800" cy="860425"/>
            </a:xfrm>
            <a:prstGeom prst="rect">
              <a:avLst/>
            </a:prstGeom>
          </p:spPr>
          <p:txBody>
            <a:bodyPr lIns="254000" tIns="254000" rIns="254000" bIns="254000" rtlCol="0" anchor="ctr"/>
            <a:lstStyle/>
            <a:p>
              <a:pPr algn="ctr">
                <a:lnSpc>
                  <a:spcPts val="1820"/>
                </a:lnSpc>
              </a:pPr>
            </a:p>
          </p:txBody>
        </p:sp>
      </p:grpSp>
      <p:pic>
        <p:nvPicPr>
          <p:cNvPr id="26" name="Picture 26"/>
          <p:cNvPicPr>
            <a:picLocks noChangeAspect="1"/>
          </p:cNvPicPr>
          <p:nvPr/>
        </p:nvPicPr>
        <p:blipFill>
          <a:blip r:embed="rId19"/>
          <a:srcRect/>
          <a:stretch>
            <a:fillRect/>
          </a:stretch>
        </p:blipFill>
        <p:spPr>
          <a:xfrm>
            <a:off x="16527434" y="5098352"/>
            <a:ext cx="978075" cy="934061"/>
          </a:xfrm>
          <a:prstGeom prst="rect">
            <a:avLst/>
          </a:prstGeom>
        </p:spPr>
      </p:pic>
      <p:sp>
        <p:nvSpPr>
          <p:cNvPr id="27" name="TextBox 27"/>
          <p:cNvSpPr txBox="1"/>
          <p:nvPr/>
        </p:nvSpPr>
        <p:spPr>
          <a:xfrm>
            <a:off x="1028700" y="1949135"/>
            <a:ext cx="8632045" cy="2946782"/>
          </a:xfrm>
          <a:prstGeom prst="rect">
            <a:avLst/>
          </a:prstGeom>
        </p:spPr>
        <p:txBody>
          <a:bodyPr lIns="0" tIns="0" rIns="0" bIns="0" rtlCol="0" anchor="t">
            <a:spAutoFit/>
          </a:bodyPr>
          <a:lstStyle/>
          <a:p>
            <a:pPr>
              <a:lnSpc>
                <a:spcPts val="4590"/>
              </a:lnSpc>
            </a:pPr>
            <a:r>
              <a:rPr lang="en-US" sz="4100">
                <a:solidFill>
                  <a:srgbClr val="FF63D8"/>
                </a:solidFill>
                <a:latin typeface="Arcade Gamer"/>
              </a:rPr>
              <a:t>REFERENSI GAME 1</a:t>
            </a:r>
            <a:endParaRPr lang="en-US" sz="4100">
              <a:solidFill>
                <a:srgbClr val="FF63D8"/>
              </a:solidFill>
              <a:latin typeface="Arcade Gamer"/>
            </a:endParaRPr>
          </a:p>
          <a:p>
            <a:pPr>
              <a:lnSpc>
                <a:spcPts val="4590"/>
              </a:lnSpc>
            </a:pPr>
          </a:p>
          <a:p>
            <a:pPr>
              <a:lnSpc>
                <a:spcPts val="4590"/>
              </a:lnSpc>
            </a:pPr>
            <a:r>
              <a:rPr lang="en-US" sz="4100">
                <a:solidFill>
                  <a:srgbClr val="FF63D8"/>
                </a:solidFill>
                <a:latin typeface="Arcade Gamer"/>
              </a:rPr>
              <a:t>Wreck-It-Ralph (Gameplay)</a:t>
            </a:r>
            <a:endParaRPr lang="en-US" sz="4100">
              <a:solidFill>
                <a:srgbClr val="FF63D8"/>
              </a:solidFill>
              <a:latin typeface="Arcade Gamer"/>
            </a:endParaRPr>
          </a:p>
          <a:p>
            <a:pPr>
              <a:lnSpc>
                <a:spcPts val="459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85970" y="2934751"/>
            <a:ext cx="18473970" cy="1039160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807632" y="1949135"/>
            <a:ext cx="6451668" cy="10752781"/>
          </a:xfrm>
          <a:prstGeom prst="rect">
            <a:avLst/>
          </a:prstGeom>
        </p:spPr>
      </p:pic>
      <p:grpSp>
        <p:nvGrpSpPr>
          <p:cNvPr id="4" name="Group 4"/>
          <p:cNvGrpSpPr/>
          <p:nvPr/>
        </p:nvGrpSpPr>
        <p:grpSpPr>
          <a:xfrm rot="0">
            <a:off x="942222" y="4456824"/>
            <a:ext cx="8560485" cy="4720129"/>
            <a:chOff x="0" y="-57197"/>
            <a:chExt cx="2254613" cy="1243162"/>
          </a:xfrm>
        </p:grpSpPr>
        <p:sp>
          <p:nvSpPr>
            <p:cNvPr id="5" name="Freeform 5"/>
            <p:cNvSpPr/>
            <p:nvPr/>
          </p:nvSpPr>
          <p:spPr>
            <a:xfrm>
              <a:off x="0" y="0"/>
              <a:ext cx="2254613" cy="1185965"/>
            </a:xfrm>
            <a:custGeom>
              <a:avLst/>
              <a:gdLst/>
              <a:ahLst/>
              <a:cxnLst/>
              <a:rect l="l" t="t" r="r" b="b"/>
              <a:pathLst>
                <a:path w="2254613" h="1185965">
                  <a:moveTo>
                    <a:pt x="44315" y="0"/>
                  </a:moveTo>
                  <a:lnTo>
                    <a:pt x="2210299" y="0"/>
                  </a:lnTo>
                  <a:cubicBezTo>
                    <a:pt x="2222052" y="0"/>
                    <a:pt x="2233323" y="4669"/>
                    <a:pt x="2241634" y="12979"/>
                  </a:cubicBezTo>
                  <a:cubicBezTo>
                    <a:pt x="2249944" y="21290"/>
                    <a:pt x="2254613" y="32562"/>
                    <a:pt x="2254613" y="44315"/>
                  </a:cubicBezTo>
                  <a:lnTo>
                    <a:pt x="2254613" y="1141651"/>
                  </a:lnTo>
                  <a:cubicBezTo>
                    <a:pt x="2254613" y="1153404"/>
                    <a:pt x="2249944" y="1164676"/>
                    <a:pt x="2241634" y="1172986"/>
                  </a:cubicBezTo>
                  <a:cubicBezTo>
                    <a:pt x="2233323" y="1181297"/>
                    <a:pt x="2222052" y="1185965"/>
                    <a:pt x="2210299" y="1185965"/>
                  </a:cubicBezTo>
                  <a:lnTo>
                    <a:pt x="44315" y="1185965"/>
                  </a:lnTo>
                  <a:cubicBezTo>
                    <a:pt x="19840" y="1185965"/>
                    <a:pt x="0" y="1166125"/>
                    <a:pt x="0" y="1141651"/>
                  </a:cubicBezTo>
                  <a:lnTo>
                    <a:pt x="0" y="44315"/>
                  </a:lnTo>
                  <a:cubicBezTo>
                    <a:pt x="0" y="32562"/>
                    <a:pt x="4669" y="21290"/>
                    <a:pt x="12979" y="12979"/>
                  </a:cubicBezTo>
                  <a:cubicBezTo>
                    <a:pt x="21290" y="4669"/>
                    <a:pt x="32562" y="0"/>
                    <a:pt x="44315" y="0"/>
                  </a:cubicBezTo>
                  <a:close/>
                </a:path>
              </a:pathLst>
            </a:custGeom>
            <a:solidFill>
              <a:srgbClr val="000000"/>
            </a:solidFill>
            <a:ln w="47625">
              <a:solidFill>
                <a:srgbClr val="21EF80"/>
              </a:solidFill>
            </a:ln>
          </p:spPr>
        </p:sp>
        <p:sp>
          <p:nvSpPr>
            <p:cNvPr id="6" name="TextBox 6"/>
            <p:cNvSpPr txBox="1"/>
            <p:nvPr/>
          </p:nvSpPr>
          <p:spPr>
            <a:xfrm>
              <a:off x="0" y="-57197"/>
              <a:ext cx="2226336" cy="1134743"/>
            </a:xfrm>
            <a:prstGeom prst="rect">
              <a:avLst/>
            </a:prstGeom>
          </p:spPr>
          <p:txBody>
            <a:bodyPr lIns="254000" tIns="254000" rIns="254000" bIns="254000" rtlCol="0" anchor="t"/>
            <a:lstStyle/>
            <a:p>
              <a:pPr>
                <a:lnSpc>
                  <a:spcPts val="3360"/>
                </a:lnSpc>
              </a:pPr>
            </a:p>
            <a:p>
              <a:pPr>
                <a:lnSpc>
                  <a:spcPts val="3220"/>
                </a:lnSpc>
              </a:pPr>
              <a:r>
                <a:rPr lang="en-US" sz="2300">
                  <a:solidFill>
                    <a:srgbClr val="FFFFFF"/>
                  </a:solidFill>
                  <a:latin typeface="Disket Mono" panose="020B0509050000020004"/>
                </a:rPr>
                <a:t>    Game play ini hampir mirip dengan Wrech it ralph tapi agak sedikit berbeda dimana di game ini misi nya adalah menyelamatkan seorang putri yang di sekap oleh donkey kong. Game ini semakin level nya tinggi semakin banyak rintangan dan enemy yang tidak menentu. </a:t>
              </a:r>
              <a:endParaRPr lang="en-US" sz="2300">
                <a:solidFill>
                  <a:srgbClr val="FFFFFF"/>
                </a:solidFill>
                <a:latin typeface="Disket Mono" panose="020B0509050000020004"/>
              </a:endParaRPr>
            </a:p>
            <a:p>
              <a:pPr>
                <a:lnSpc>
                  <a:spcPts val="3220"/>
                </a:lnSpc>
              </a:pPr>
            </a:p>
            <a:p>
              <a:pPr>
                <a:lnSpc>
                  <a:spcPts val="3220"/>
                </a:lnSpc>
              </a:pPr>
            </a:p>
          </p:txBody>
        </p:sp>
      </p:grpSp>
      <p:grpSp>
        <p:nvGrpSpPr>
          <p:cNvPr id="7" name="Group 7"/>
          <p:cNvGrpSpPr>
            <a:grpSpLocks noChangeAspect="1"/>
          </p:cNvGrpSpPr>
          <p:nvPr/>
        </p:nvGrpSpPr>
        <p:grpSpPr>
          <a:xfrm rot="0">
            <a:off x="11050460" y="2191889"/>
            <a:ext cx="5966012" cy="3579607"/>
            <a:chOff x="0" y="0"/>
            <a:chExt cx="6350000" cy="3810000"/>
          </a:xfrm>
        </p:grpSpPr>
        <p:sp>
          <p:nvSpPr>
            <p:cNvPr id="8" name="Freeform 8"/>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5"/>
              <a:stretch>
                <a:fillRect t="-12500" b="-12500"/>
              </a:stretch>
            </a:blipFill>
          </p:spPr>
        </p:sp>
        <p:sp>
          <p:nvSpPr>
            <p:cNvPr id="9" name="Freeform 9"/>
            <p:cNvSpPr/>
            <p:nvPr/>
          </p:nvSpPr>
          <p:spPr>
            <a:xfrm>
              <a:off x="0" y="0"/>
              <a:ext cx="6350000" cy="3810000"/>
            </a:xfrm>
            <a:custGeom>
              <a:avLst/>
              <a:gdLst/>
              <a:ahLst/>
              <a:cxnLst/>
              <a:rect l="l" t="t" r="r" b="b"/>
              <a:pathLst>
                <a:path w="6350000" h="381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CB34A5"/>
            </a:solidFill>
          </p:spPr>
        </p:sp>
      </p:grpSp>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1401918" y="5219488"/>
            <a:ext cx="335928" cy="313329"/>
          </a:xfrm>
          <a:prstGeom prst="rect">
            <a:avLst/>
          </a:prstGeom>
        </p:spPr>
      </p:pic>
      <p:pic>
        <p:nvPicPr>
          <p:cNvPr id="11" name="Picture 11"/>
          <p:cNvPicPr>
            <a:picLocks noChangeAspect="1"/>
          </p:cNvPicPr>
          <p:nvPr/>
        </p:nvPicPr>
        <p:blipFill>
          <a:blip r:embed="rId8"/>
          <a:srcRect/>
          <a:stretch>
            <a:fillRect/>
          </a:stretch>
        </p:blipFill>
        <p:spPr>
          <a:xfrm>
            <a:off x="16514932" y="719461"/>
            <a:ext cx="744368" cy="331244"/>
          </a:xfrm>
          <a:prstGeom prst="rect">
            <a:avLst/>
          </a:prstGeom>
        </p:spPr>
      </p:pic>
      <p:pic>
        <p:nvPicPr>
          <p:cNvPr id="12" name="Picture 1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4000181" y="719461"/>
            <a:ext cx="2193866" cy="362985"/>
          </a:xfrm>
          <a:prstGeom prst="rect">
            <a:avLst/>
          </a:prstGeom>
        </p:spPr>
      </p:pic>
      <p:pic>
        <p:nvPicPr>
          <p:cNvPr id="13" name="Picture 13"/>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028700" y="668737"/>
            <a:ext cx="1082363" cy="464432"/>
          </a:xfrm>
          <a:prstGeom prst="rect">
            <a:avLst/>
          </a:prstGeom>
        </p:spPr>
      </p:pic>
      <p:grpSp>
        <p:nvGrpSpPr>
          <p:cNvPr id="14" name="Group 14"/>
          <p:cNvGrpSpPr/>
          <p:nvPr/>
        </p:nvGrpSpPr>
        <p:grpSpPr>
          <a:xfrm rot="0">
            <a:off x="2486381" y="588745"/>
            <a:ext cx="1211480" cy="624416"/>
            <a:chOff x="0" y="0"/>
            <a:chExt cx="1615307" cy="832555"/>
          </a:xfrm>
        </p:grpSpPr>
        <p:sp>
          <p:nvSpPr>
            <p:cNvPr id="15" name="TextBox 15"/>
            <p:cNvSpPr txBox="1"/>
            <p:nvPr/>
          </p:nvSpPr>
          <p:spPr>
            <a:xfrm>
              <a:off x="832555" y="18217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01</a:t>
              </a:r>
              <a:endParaRPr lang="en-US" sz="2200">
                <a:solidFill>
                  <a:srgbClr val="FFFFFF"/>
                </a:solidFill>
                <a:latin typeface="Arcade Gamer"/>
              </a:endParaRPr>
            </a:p>
          </p:txBody>
        </p:sp>
        <p:pic>
          <p:nvPicPr>
            <p:cNvPr id="16" name="Picture 16"/>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rot="2775787">
              <a:off x="121853" y="121853"/>
              <a:ext cx="588848" cy="588848"/>
            </a:xfrm>
            <a:prstGeom prst="rect">
              <a:avLst/>
            </a:prstGeom>
          </p:spPr>
        </p:pic>
      </p:grpSp>
      <p:grpSp>
        <p:nvGrpSpPr>
          <p:cNvPr id="17" name="Group 17"/>
          <p:cNvGrpSpPr/>
          <p:nvPr/>
        </p:nvGrpSpPr>
        <p:grpSpPr>
          <a:xfrm rot="0">
            <a:off x="5443716" y="729709"/>
            <a:ext cx="862336" cy="327152"/>
            <a:chOff x="0" y="0"/>
            <a:chExt cx="1149782" cy="436203"/>
          </a:xfrm>
        </p:grpSpPr>
        <p:sp>
          <p:nvSpPr>
            <p:cNvPr id="18" name="TextBox 18"/>
            <p:cNvSpPr txBox="1"/>
            <p:nvPr/>
          </p:nvSpPr>
          <p:spPr>
            <a:xfrm>
              <a:off x="367030" y="-952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12</a:t>
              </a:r>
              <a:endParaRPr lang="en-US" sz="2200">
                <a:solidFill>
                  <a:srgbClr val="FFFFFF"/>
                </a:solidFill>
                <a:latin typeface="Arcade Gamer"/>
              </a:endParaRPr>
            </a:p>
          </p:txBody>
        </p:sp>
        <p:pic>
          <p:nvPicPr>
            <p:cNvPr id="19" name="Picture 19"/>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0" y="20313"/>
              <a:ext cx="367030" cy="332329"/>
            </a:xfrm>
            <a:prstGeom prst="rect">
              <a:avLst/>
            </a:prstGeom>
          </p:spPr>
        </p:pic>
      </p:grpSp>
      <p:grpSp>
        <p:nvGrpSpPr>
          <p:cNvPr id="20" name="Group 20"/>
          <p:cNvGrpSpPr/>
          <p:nvPr/>
        </p:nvGrpSpPr>
        <p:grpSpPr>
          <a:xfrm rot="0">
            <a:off x="4115755" y="703945"/>
            <a:ext cx="908861" cy="327152"/>
            <a:chOff x="0" y="0"/>
            <a:chExt cx="1211815" cy="436203"/>
          </a:xfrm>
        </p:grpSpPr>
        <p:sp>
          <p:nvSpPr>
            <p:cNvPr id="21" name="TextBox 21"/>
            <p:cNvSpPr txBox="1"/>
            <p:nvPr/>
          </p:nvSpPr>
          <p:spPr>
            <a:xfrm>
              <a:off x="429063" y="-9525"/>
              <a:ext cx="782752" cy="445728"/>
            </a:xfrm>
            <a:prstGeom prst="rect">
              <a:avLst/>
            </a:prstGeom>
          </p:spPr>
          <p:txBody>
            <a:bodyPr lIns="0" tIns="0" rIns="0" bIns="0" rtlCol="0" anchor="t">
              <a:spAutoFit/>
            </a:bodyPr>
            <a:lstStyle/>
            <a:p>
              <a:pPr algn="ctr">
                <a:lnSpc>
                  <a:spcPts val="2465"/>
                </a:lnSpc>
              </a:pPr>
              <a:r>
                <a:rPr lang="en-US" sz="2200">
                  <a:solidFill>
                    <a:srgbClr val="FFFFFF"/>
                  </a:solidFill>
                  <a:latin typeface="Arcade Gamer"/>
                </a:rPr>
                <a:t>07</a:t>
              </a:r>
              <a:endParaRPr lang="en-US" sz="2200">
                <a:solidFill>
                  <a:srgbClr val="FFFFFF"/>
                </a:solidFill>
                <a:latin typeface="Arcade Gamer"/>
              </a:endParaRPr>
            </a:p>
          </p:txBody>
        </p:sp>
        <p:pic>
          <p:nvPicPr>
            <p:cNvPr id="22" name="Picture 22"/>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0" y="58413"/>
              <a:ext cx="429063" cy="332329"/>
            </a:xfrm>
            <a:prstGeom prst="rect">
              <a:avLst/>
            </a:prstGeom>
          </p:spPr>
        </p:pic>
      </p:grpSp>
      <p:grpSp>
        <p:nvGrpSpPr>
          <p:cNvPr id="23" name="Group 23"/>
          <p:cNvGrpSpPr/>
          <p:nvPr/>
        </p:nvGrpSpPr>
        <p:grpSpPr>
          <a:xfrm rot="0">
            <a:off x="12779030" y="8337550"/>
            <a:ext cx="2442301" cy="920750"/>
            <a:chOff x="0" y="0"/>
            <a:chExt cx="643240" cy="242502"/>
          </a:xfrm>
        </p:grpSpPr>
        <p:sp>
          <p:nvSpPr>
            <p:cNvPr id="24" name="Freeform 24"/>
            <p:cNvSpPr/>
            <p:nvPr/>
          </p:nvSpPr>
          <p:spPr>
            <a:xfrm>
              <a:off x="0" y="0"/>
              <a:ext cx="643240" cy="242502"/>
            </a:xfrm>
            <a:custGeom>
              <a:avLst/>
              <a:gdLst/>
              <a:ahLst/>
              <a:cxnLst/>
              <a:rect l="l" t="t" r="r" b="b"/>
              <a:pathLst>
                <a:path w="643240" h="242502">
                  <a:moveTo>
                    <a:pt x="121251" y="0"/>
                  </a:moveTo>
                  <a:lnTo>
                    <a:pt x="521989" y="0"/>
                  </a:lnTo>
                  <a:cubicBezTo>
                    <a:pt x="588954" y="0"/>
                    <a:pt x="643240" y="54286"/>
                    <a:pt x="643240" y="121251"/>
                  </a:cubicBezTo>
                  <a:lnTo>
                    <a:pt x="643240" y="121251"/>
                  </a:lnTo>
                  <a:cubicBezTo>
                    <a:pt x="643240" y="188216"/>
                    <a:pt x="588954" y="242502"/>
                    <a:pt x="521989" y="242502"/>
                  </a:cubicBezTo>
                  <a:lnTo>
                    <a:pt x="121251" y="242502"/>
                  </a:lnTo>
                  <a:cubicBezTo>
                    <a:pt x="54286" y="242502"/>
                    <a:pt x="0" y="188216"/>
                    <a:pt x="0" y="121251"/>
                  </a:cubicBezTo>
                  <a:lnTo>
                    <a:pt x="0" y="121251"/>
                  </a:lnTo>
                  <a:cubicBezTo>
                    <a:pt x="0" y="54286"/>
                    <a:pt x="54286" y="0"/>
                    <a:pt x="121251" y="0"/>
                  </a:cubicBezTo>
                  <a:close/>
                </a:path>
              </a:pathLst>
            </a:custGeom>
            <a:solidFill>
              <a:srgbClr val="21EF80"/>
            </a:solidFill>
            <a:ln>
              <a:noFill/>
            </a:ln>
          </p:spPr>
        </p:sp>
        <p:sp>
          <p:nvSpPr>
            <p:cNvPr id="25" name="TextBox 25"/>
            <p:cNvSpPr txBox="1"/>
            <p:nvPr/>
          </p:nvSpPr>
          <p:spPr>
            <a:xfrm>
              <a:off x="0" y="-47625"/>
              <a:ext cx="812800" cy="860425"/>
            </a:xfrm>
            <a:prstGeom prst="rect">
              <a:avLst/>
            </a:prstGeom>
          </p:spPr>
          <p:txBody>
            <a:bodyPr lIns="254000" tIns="254000" rIns="254000" bIns="254000" rtlCol="0" anchor="ctr"/>
            <a:lstStyle/>
            <a:p>
              <a:pPr algn="ctr">
                <a:lnSpc>
                  <a:spcPts val="1820"/>
                </a:lnSpc>
              </a:pPr>
            </a:p>
          </p:txBody>
        </p:sp>
      </p:grpSp>
      <p:pic>
        <p:nvPicPr>
          <p:cNvPr id="26" name="Picture 26"/>
          <p:cNvPicPr>
            <a:picLocks noChangeAspect="1"/>
          </p:cNvPicPr>
          <p:nvPr/>
        </p:nvPicPr>
        <p:blipFill>
          <a:blip r:embed="rId19"/>
          <a:srcRect/>
          <a:stretch>
            <a:fillRect/>
          </a:stretch>
        </p:blipFill>
        <p:spPr>
          <a:xfrm>
            <a:off x="16527434" y="5098352"/>
            <a:ext cx="978075" cy="934061"/>
          </a:xfrm>
          <a:prstGeom prst="rect">
            <a:avLst/>
          </a:prstGeom>
        </p:spPr>
      </p:pic>
      <p:sp>
        <p:nvSpPr>
          <p:cNvPr id="27" name="TextBox 27"/>
          <p:cNvSpPr txBox="1"/>
          <p:nvPr/>
        </p:nvSpPr>
        <p:spPr>
          <a:xfrm>
            <a:off x="1028700" y="1949135"/>
            <a:ext cx="8632045" cy="2946782"/>
          </a:xfrm>
          <a:prstGeom prst="rect">
            <a:avLst/>
          </a:prstGeom>
        </p:spPr>
        <p:txBody>
          <a:bodyPr lIns="0" tIns="0" rIns="0" bIns="0" rtlCol="0" anchor="t">
            <a:spAutoFit/>
          </a:bodyPr>
          <a:lstStyle/>
          <a:p>
            <a:pPr>
              <a:lnSpc>
                <a:spcPts val="4590"/>
              </a:lnSpc>
            </a:pPr>
            <a:r>
              <a:rPr lang="en-US" sz="4100">
                <a:solidFill>
                  <a:srgbClr val="FF63D8"/>
                </a:solidFill>
                <a:latin typeface="Arcade Gamer"/>
              </a:rPr>
              <a:t>REFERENSI GAME 2</a:t>
            </a:r>
            <a:endParaRPr lang="en-US" sz="4100">
              <a:solidFill>
                <a:srgbClr val="FF63D8"/>
              </a:solidFill>
              <a:latin typeface="Arcade Gamer"/>
            </a:endParaRPr>
          </a:p>
          <a:p>
            <a:pPr>
              <a:lnSpc>
                <a:spcPts val="4590"/>
              </a:lnSpc>
            </a:pPr>
          </a:p>
          <a:p>
            <a:pPr>
              <a:lnSpc>
                <a:spcPts val="4590"/>
              </a:lnSpc>
            </a:pPr>
            <a:r>
              <a:rPr lang="en-US" sz="4100">
                <a:solidFill>
                  <a:srgbClr val="FF63D8"/>
                </a:solidFill>
                <a:latin typeface="Arcade Gamer"/>
              </a:rPr>
              <a:t>DONKEY KONG</a:t>
            </a:r>
            <a:r>
              <a:rPr lang="en-US" sz="4100">
                <a:solidFill>
                  <a:srgbClr val="FF63D8"/>
                </a:solidFill>
                <a:latin typeface="Arcade Gamer"/>
              </a:rPr>
              <a:t> (karakter)</a:t>
            </a:r>
            <a:endParaRPr lang="en-US" sz="4100">
              <a:solidFill>
                <a:srgbClr val="FF63D8"/>
              </a:solidFill>
              <a:latin typeface="Arcade Gamer"/>
            </a:endParaRPr>
          </a:p>
          <a:p>
            <a:pPr>
              <a:lnSpc>
                <a:spcPts val="459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6166864" y="4775864"/>
            <a:ext cx="11092436" cy="5622924"/>
            <a:chOff x="0" y="-28599"/>
            <a:chExt cx="2921465" cy="1480935"/>
          </a:xfrm>
        </p:grpSpPr>
        <p:sp>
          <p:nvSpPr>
            <p:cNvPr id="3" name="Freeform 3"/>
            <p:cNvSpPr/>
            <p:nvPr/>
          </p:nvSpPr>
          <p:spPr>
            <a:xfrm>
              <a:off x="0" y="0"/>
              <a:ext cx="2921465" cy="1366307"/>
            </a:xfrm>
            <a:custGeom>
              <a:avLst/>
              <a:gdLst/>
              <a:ahLst/>
              <a:cxnLst/>
              <a:rect l="l" t="t" r="r" b="b"/>
              <a:pathLst>
                <a:path w="2921465" h="1366307">
                  <a:moveTo>
                    <a:pt x="34199" y="0"/>
                  </a:moveTo>
                  <a:lnTo>
                    <a:pt x="2887265" y="0"/>
                  </a:lnTo>
                  <a:cubicBezTo>
                    <a:pt x="2896335" y="0"/>
                    <a:pt x="2905034" y="3603"/>
                    <a:pt x="2911448" y="10017"/>
                  </a:cubicBezTo>
                  <a:cubicBezTo>
                    <a:pt x="2917861" y="16430"/>
                    <a:pt x="2921465" y="25129"/>
                    <a:pt x="2921465" y="34199"/>
                  </a:cubicBezTo>
                  <a:lnTo>
                    <a:pt x="2921465" y="1332107"/>
                  </a:lnTo>
                  <a:cubicBezTo>
                    <a:pt x="2921465" y="1350995"/>
                    <a:pt x="2906153" y="1366307"/>
                    <a:pt x="2887265" y="1366307"/>
                  </a:cubicBezTo>
                  <a:lnTo>
                    <a:pt x="34199" y="1366307"/>
                  </a:lnTo>
                  <a:cubicBezTo>
                    <a:pt x="15312" y="1366307"/>
                    <a:pt x="0" y="1350995"/>
                    <a:pt x="0" y="1332107"/>
                  </a:cubicBezTo>
                  <a:lnTo>
                    <a:pt x="0" y="34199"/>
                  </a:lnTo>
                  <a:cubicBezTo>
                    <a:pt x="0" y="15312"/>
                    <a:pt x="15312" y="0"/>
                    <a:pt x="34199" y="0"/>
                  </a:cubicBezTo>
                  <a:close/>
                </a:path>
              </a:pathLst>
            </a:custGeom>
            <a:solidFill>
              <a:srgbClr val="000000"/>
            </a:solidFill>
            <a:ln w="47625">
              <a:solidFill>
                <a:srgbClr val="21EF80"/>
              </a:solidFill>
            </a:ln>
          </p:spPr>
        </p:sp>
        <p:sp>
          <p:nvSpPr>
            <p:cNvPr id="4" name="TextBox 4"/>
            <p:cNvSpPr txBox="1"/>
            <p:nvPr/>
          </p:nvSpPr>
          <p:spPr>
            <a:xfrm>
              <a:off x="0" y="-28599"/>
              <a:ext cx="2892130" cy="1480935"/>
            </a:xfrm>
            <a:prstGeom prst="rect">
              <a:avLst/>
            </a:prstGeom>
          </p:spPr>
          <p:txBody>
            <a:bodyPr lIns="254000" tIns="254000" rIns="254000" bIns="254000" rtlCol="0" anchor="ctr"/>
            <a:lstStyle/>
            <a:p>
              <a:pPr>
                <a:lnSpc>
                  <a:spcPts val="2380"/>
                </a:lnSpc>
              </a:pPr>
              <a:r>
                <a:rPr lang="en-US" sz="1700">
                  <a:solidFill>
                    <a:srgbClr val="FFFFFF"/>
                  </a:solidFill>
                  <a:latin typeface="Disket Mono" panose="020B0509050000020004"/>
                </a:rPr>
                <a:t>   </a:t>
              </a:r>
              <a:r>
                <a:rPr lang="en-US" sz="1700">
                  <a:solidFill>
                    <a:srgbClr val="FFFFFF"/>
                  </a:solidFill>
                  <a:latin typeface="Disket Mono" panose="020B0509050000020004"/>
                </a:rPr>
                <a:t>Dalam game yang kami buat diceritakan ada 3 karakter untuk karakternya ada protagonis, antagonis, dan tritagonist. Karakter antagonis tersebut dia marah karena tidak disukai penghuni sekitar karena dia bertubuh besar seperti monster, lalu dia sengaja menghancurkan Gedung karena dia kesal atas apa yang terjadi pada dirinya, sehingga membuat warga takut dan berteriak memanggil karakter protagonist untuk memperbaiki kerusakan yang ada pada Gedung yang dihancurkan oleh antagonis dalam waktu yang ditentukan. Dalam game ini terdapat 3 level yakni ada easy, medium, dan hard, level ini sangat berpengaruh untuk gameplay seorang karakter protagonist dalam memperbaiki kerusakan Gedung tersebut dengan mengandalkan ketangkasan seorang player dalam bermain game tersebut dengan waktu yang telah ditentukan, apabila tidak bisa menyelesaikan dalam waktu yang telah ditentukan maka game over.</a:t>
              </a:r>
              <a:endParaRPr lang="en-US" sz="1700">
                <a:solidFill>
                  <a:srgbClr val="FFFFFF"/>
                </a:solidFill>
                <a:latin typeface="Disket Mono" panose="020B0509050000020004"/>
              </a:endParaRPr>
            </a:p>
            <a:p>
              <a:pPr>
                <a:lnSpc>
                  <a:spcPts val="2240"/>
                </a:lnSpc>
              </a:pPr>
            </a:p>
          </p:txBody>
        </p:sp>
      </p:gr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6428590" y="5275952"/>
            <a:ext cx="335928" cy="313329"/>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3395" y="9455582"/>
            <a:ext cx="3595364" cy="542573"/>
          </a:xfrm>
          <a:prstGeom prst="rect">
            <a:avLst/>
          </a:prstGeom>
        </p:spPr>
      </p:pic>
      <p:grpSp>
        <p:nvGrpSpPr>
          <p:cNvPr id="7" name="Group 7"/>
          <p:cNvGrpSpPr/>
          <p:nvPr/>
        </p:nvGrpSpPr>
        <p:grpSpPr>
          <a:xfrm rot="0">
            <a:off x="0" y="9735035"/>
            <a:ext cx="21945600" cy="1103930"/>
            <a:chOff x="0" y="0"/>
            <a:chExt cx="29260800" cy="1471907"/>
          </a:xfrm>
        </p:grpSpPr>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9753600" cy="1471907"/>
            </a:xfrm>
            <a:prstGeom prst="rect">
              <a:avLst/>
            </a:prstGeom>
          </p:spPr>
        </p:pic>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9753600" y="0"/>
              <a:ext cx="9753600" cy="1471907"/>
            </a:xfrm>
            <a:prstGeom prst="rect">
              <a:avLst/>
            </a:prstGeom>
          </p:spPr>
        </p:pic>
        <p:pic>
          <p:nvPicPr>
            <p:cNvPr id="10" name="Picture 1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9507200" y="0"/>
              <a:ext cx="9753600" cy="1471907"/>
            </a:xfrm>
            <a:prstGeom prst="rect">
              <a:avLst/>
            </a:prstGeom>
          </p:spPr>
        </p:pic>
      </p:grpSp>
      <p:pic>
        <p:nvPicPr>
          <p:cNvPr id="11" name="Picture 11"/>
          <p:cNvPicPr>
            <a:picLocks noChangeAspect="1"/>
          </p:cNvPicPr>
          <p:nvPr/>
        </p:nvPicPr>
        <p:blipFill>
          <a:blip r:embed="rId7">
            <a:alphaModFix amt="14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flipV="1">
            <a:off x="-185970" y="-3106670"/>
            <a:ext cx="18473970" cy="10391608"/>
          </a:xfrm>
          <a:prstGeom prst="rect">
            <a:avLst/>
          </a:prstGeom>
        </p:spPr>
      </p:pic>
      <p:pic>
        <p:nvPicPr>
          <p:cNvPr id="12" name="Picture 1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2895418" y="1028700"/>
            <a:ext cx="2377744" cy="432317"/>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3395" y="8370436"/>
            <a:ext cx="3595364" cy="542573"/>
          </a:xfrm>
          <a:prstGeom prst="rect">
            <a:avLst/>
          </a:prstGeom>
        </p:spPr>
      </p:pic>
      <p:pic>
        <p:nvPicPr>
          <p:cNvPr id="14" name="Picture 1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3395" y="7827863"/>
            <a:ext cx="3595364" cy="542573"/>
          </a:xfrm>
          <a:prstGeom prst="rect">
            <a:avLst/>
          </a:prstGeom>
        </p:spPr>
      </p:pic>
      <p:pic>
        <p:nvPicPr>
          <p:cNvPr id="15" name="Picture 15"/>
          <p:cNvPicPr>
            <a:picLocks noChangeAspect="1"/>
          </p:cNvPicPr>
          <p:nvPr/>
        </p:nvPicPr>
        <p:blipFill>
          <a:blip r:embed="rId11"/>
          <a:srcRect/>
          <a:stretch>
            <a:fillRect/>
          </a:stretch>
        </p:blipFill>
        <p:spPr>
          <a:xfrm>
            <a:off x="1884845" y="4884451"/>
            <a:ext cx="2472466" cy="2943412"/>
          </a:xfrm>
          <a:prstGeom prst="rect">
            <a:avLst/>
          </a:prstGeom>
        </p:spPr>
      </p:pic>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23395" y="8913009"/>
            <a:ext cx="3595364" cy="542573"/>
          </a:xfrm>
          <a:prstGeom prst="rect">
            <a:avLst/>
          </a:prstGeom>
        </p:spPr>
      </p:pic>
      <p:pic>
        <p:nvPicPr>
          <p:cNvPr id="17" name="Picture 17"/>
          <p:cNvPicPr>
            <a:picLocks noChangeAspect="1"/>
          </p:cNvPicPr>
          <p:nvPr/>
        </p:nvPicPr>
        <p:blipFill>
          <a:blip r:embed="rId12"/>
          <a:srcRect/>
          <a:stretch>
            <a:fillRect/>
          </a:stretch>
        </p:blipFill>
        <p:spPr>
          <a:xfrm>
            <a:off x="2351108" y="2754804"/>
            <a:ext cx="1539939" cy="1644398"/>
          </a:xfrm>
          <a:prstGeom prst="rect">
            <a:avLst/>
          </a:prstGeom>
        </p:spPr>
      </p:pic>
      <p:pic>
        <p:nvPicPr>
          <p:cNvPr id="18" name="Picture 18"/>
          <p:cNvPicPr>
            <a:picLocks noChangeAspect="1"/>
          </p:cNvPicPr>
          <p:nvPr/>
        </p:nvPicPr>
        <p:blipFill>
          <a:blip r:embed="rId13"/>
          <a:srcRect/>
          <a:stretch>
            <a:fillRect/>
          </a:stretch>
        </p:blipFill>
        <p:spPr>
          <a:xfrm>
            <a:off x="7732533" y="1028700"/>
            <a:ext cx="6480534" cy="3645300"/>
          </a:xfrm>
          <a:prstGeom prst="rect">
            <a:avLst/>
          </a:prstGeom>
        </p:spPr>
      </p:pic>
      <p:sp>
        <p:nvSpPr>
          <p:cNvPr id="19" name="TextBox 19"/>
          <p:cNvSpPr txBox="1"/>
          <p:nvPr/>
        </p:nvSpPr>
        <p:spPr>
          <a:xfrm>
            <a:off x="1028700" y="1072031"/>
            <a:ext cx="1866718" cy="336677"/>
          </a:xfrm>
          <a:prstGeom prst="rect">
            <a:avLst/>
          </a:prstGeom>
        </p:spPr>
        <p:txBody>
          <a:bodyPr lIns="0" tIns="0" rIns="0" bIns="0" rtlCol="0" anchor="t">
            <a:spAutoFit/>
          </a:bodyPr>
          <a:lstStyle/>
          <a:p>
            <a:pPr>
              <a:lnSpc>
                <a:spcPts val="2465"/>
              </a:lnSpc>
            </a:pPr>
            <a:r>
              <a:rPr lang="en-US" sz="2200">
                <a:solidFill>
                  <a:srgbClr val="21EF80"/>
                </a:solidFill>
                <a:latin typeface="Arcade Gamer"/>
              </a:rPr>
              <a:t>PLAYER 1</a:t>
            </a:r>
            <a:endParaRPr lang="en-US" sz="2200">
              <a:solidFill>
                <a:srgbClr val="21EF80"/>
              </a:solidFill>
              <a:latin typeface="Arcade Gam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14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85970" y="1971213"/>
            <a:ext cx="18473970" cy="10391608"/>
          </a:xfrm>
          <a:prstGeom prst="rect">
            <a:avLst/>
          </a:prstGeom>
        </p:spPr>
      </p:pic>
      <p:pic>
        <p:nvPicPr>
          <p:cNvPr id="3" name="Picture 3"/>
          <p:cNvPicPr>
            <a:picLocks noChangeAspect="1"/>
          </p:cNvPicPr>
          <p:nvPr/>
        </p:nvPicPr>
        <p:blipFill>
          <a:blip r:embed="rId3">
            <a:alphaModFix amt="2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99006" y="-1298925"/>
            <a:ext cx="5271418" cy="10244805"/>
          </a:xfrm>
          <a:prstGeom prst="rect">
            <a:avLst/>
          </a:prstGeom>
        </p:spPr>
      </p:pic>
      <p:pic>
        <p:nvPicPr>
          <p:cNvPr id="4" name="Picture 4"/>
          <p:cNvPicPr>
            <a:picLocks noChangeAspect="1"/>
          </p:cNvPicPr>
          <p:nvPr/>
        </p:nvPicPr>
        <p:blipFill>
          <a:blip r:embed="rId5">
            <a:alphaModFix amt="18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182049" y="2934751"/>
            <a:ext cx="2828812" cy="987513"/>
          </a:xfrm>
          <a:prstGeom prst="rect">
            <a:avLst/>
          </a:prstGeom>
        </p:spPr>
      </p:pic>
      <p:pic>
        <p:nvPicPr>
          <p:cNvPr id="5" name="Picture 5"/>
          <p:cNvPicPr>
            <a:picLocks noChangeAspect="1"/>
          </p:cNvPicPr>
          <p:nvPr/>
        </p:nvPicPr>
        <p:blipFill>
          <a:blip r:embed="rId5">
            <a:alphaModFix amt="18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flipH="1">
            <a:off x="15190678" y="230851"/>
            <a:ext cx="2828812" cy="987513"/>
          </a:xfrm>
          <a:prstGeom prst="rect">
            <a:avLst/>
          </a:prstGeom>
        </p:spPr>
      </p:pic>
      <p:grpSp>
        <p:nvGrpSpPr>
          <p:cNvPr id="6" name="Group 6"/>
          <p:cNvGrpSpPr/>
          <p:nvPr/>
        </p:nvGrpSpPr>
        <p:grpSpPr>
          <a:xfrm rot="0">
            <a:off x="7521607" y="1028700"/>
            <a:ext cx="9737693" cy="5405361"/>
            <a:chOff x="0" y="0"/>
            <a:chExt cx="2564660" cy="1423634"/>
          </a:xfrm>
        </p:grpSpPr>
        <p:sp>
          <p:nvSpPr>
            <p:cNvPr id="7" name="Freeform 7"/>
            <p:cNvSpPr/>
            <p:nvPr/>
          </p:nvSpPr>
          <p:spPr>
            <a:xfrm>
              <a:off x="0" y="0"/>
              <a:ext cx="2564660" cy="1423634"/>
            </a:xfrm>
            <a:custGeom>
              <a:avLst/>
              <a:gdLst/>
              <a:ahLst/>
              <a:cxnLst/>
              <a:rect l="l" t="t" r="r" b="b"/>
              <a:pathLst>
                <a:path w="2564660" h="1423634">
                  <a:moveTo>
                    <a:pt x="38957" y="0"/>
                  </a:moveTo>
                  <a:lnTo>
                    <a:pt x="2525702" y="0"/>
                  </a:lnTo>
                  <a:cubicBezTo>
                    <a:pt x="2536035" y="0"/>
                    <a:pt x="2545943" y="4104"/>
                    <a:pt x="2553249" y="11410"/>
                  </a:cubicBezTo>
                  <a:cubicBezTo>
                    <a:pt x="2560555" y="18716"/>
                    <a:pt x="2564660" y="28625"/>
                    <a:pt x="2564660" y="38957"/>
                  </a:cubicBezTo>
                  <a:lnTo>
                    <a:pt x="2564660" y="1384677"/>
                  </a:lnTo>
                  <a:cubicBezTo>
                    <a:pt x="2564660" y="1395009"/>
                    <a:pt x="2560555" y="1404918"/>
                    <a:pt x="2553249" y="1412224"/>
                  </a:cubicBezTo>
                  <a:cubicBezTo>
                    <a:pt x="2545943" y="1419530"/>
                    <a:pt x="2536035" y="1423634"/>
                    <a:pt x="2525702" y="1423634"/>
                  </a:cubicBezTo>
                  <a:lnTo>
                    <a:pt x="38957" y="1423634"/>
                  </a:lnTo>
                  <a:cubicBezTo>
                    <a:pt x="28625" y="1423634"/>
                    <a:pt x="18716" y="1419530"/>
                    <a:pt x="11410" y="1412224"/>
                  </a:cubicBezTo>
                  <a:cubicBezTo>
                    <a:pt x="4104" y="1404918"/>
                    <a:pt x="0" y="1395009"/>
                    <a:pt x="0" y="1384677"/>
                  </a:cubicBezTo>
                  <a:lnTo>
                    <a:pt x="0" y="38957"/>
                  </a:lnTo>
                  <a:cubicBezTo>
                    <a:pt x="0" y="28625"/>
                    <a:pt x="4104" y="18716"/>
                    <a:pt x="11410" y="11410"/>
                  </a:cubicBezTo>
                  <a:cubicBezTo>
                    <a:pt x="18716" y="4104"/>
                    <a:pt x="28625" y="0"/>
                    <a:pt x="38957" y="0"/>
                  </a:cubicBezTo>
                  <a:close/>
                </a:path>
              </a:pathLst>
            </a:custGeom>
            <a:solidFill>
              <a:srgbClr val="000000"/>
            </a:solidFill>
            <a:ln w="47625">
              <a:solidFill>
                <a:srgbClr val="21EF80"/>
              </a:solidFill>
            </a:ln>
          </p:spPr>
        </p:sp>
        <p:sp>
          <p:nvSpPr>
            <p:cNvPr id="8" name="TextBox 8"/>
            <p:cNvSpPr txBox="1"/>
            <p:nvPr/>
          </p:nvSpPr>
          <p:spPr>
            <a:xfrm>
              <a:off x="0" y="-28575"/>
              <a:ext cx="812800" cy="841375"/>
            </a:xfrm>
            <a:prstGeom prst="rect">
              <a:avLst/>
            </a:prstGeom>
          </p:spPr>
          <p:txBody>
            <a:bodyPr lIns="254000" tIns="254000" rIns="254000" bIns="254000" rtlCol="0" anchor="ctr"/>
            <a:lstStyle/>
            <a:p>
              <a:pPr algn="ctr">
                <a:lnSpc>
                  <a:spcPts val="2100"/>
                </a:lnSpc>
              </a:pPr>
            </a:p>
          </p:txBody>
        </p:sp>
      </p:grpSp>
      <p:pic>
        <p:nvPicPr>
          <p:cNvPr id="9" name="Picture 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7191297" y="7989236"/>
            <a:ext cx="3615824" cy="1715873"/>
          </a:xfrm>
          <a:prstGeom prst="rect">
            <a:avLst/>
          </a:prstGeom>
        </p:spPr>
      </p:pic>
      <p:pic>
        <p:nvPicPr>
          <p:cNvPr id="10" name="Picture 10"/>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211930" y="4567873"/>
            <a:ext cx="6808385" cy="5137236"/>
          </a:xfrm>
          <a:prstGeom prst="rect">
            <a:avLst/>
          </a:prstGeom>
        </p:spPr>
      </p:pic>
      <p:pic>
        <p:nvPicPr>
          <p:cNvPr id="11" name="Picture 11"/>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641278" y="7099525"/>
            <a:ext cx="7237734" cy="2605584"/>
          </a:xfrm>
          <a:prstGeom prst="rect">
            <a:avLst/>
          </a:prstGeom>
        </p:spPr>
      </p:pic>
      <p:grpSp>
        <p:nvGrpSpPr>
          <p:cNvPr id="12" name="Group 12"/>
          <p:cNvGrpSpPr/>
          <p:nvPr/>
        </p:nvGrpSpPr>
        <p:grpSpPr>
          <a:xfrm rot="0">
            <a:off x="0" y="9705109"/>
            <a:ext cx="18288000" cy="1163782"/>
            <a:chOff x="0" y="0"/>
            <a:chExt cx="24384000" cy="1551709"/>
          </a:xfrm>
        </p:grpSpPr>
        <p:pic>
          <p:nvPicPr>
            <p:cNvPr id="13" name="Picture 13"/>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0" y="0"/>
              <a:ext cx="8128000" cy="1551709"/>
            </a:xfrm>
            <a:prstGeom prst="rect">
              <a:avLst/>
            </a:prstGeom>
          </p:spPr>
        </p:pic>
        <p:pic>
          <p:nvPicPr>
            <p:cNvPr id="14" name="Picture 14"/>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8128000" y="0"/>
              <a:ext cx="8128000" cy="1551709"/>
            </a:xfrm>
            <a:prstGeom prst="rect">
              <a:avLst/>
            </a:prstGeom>
          </p:spPr>
        </p:pic>
        <p:pic>
          <p:nvPicPr>
            <p:cNvPr id="15" name="Picture 15"/>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6256000" y="0"/>
              <a:ext cx="8128000" cy="1551709"/>
            </a:xfrm>
            <a:prstGeom prst="rect">
              <a:avLst/>
            </a:prstGeom>
          </p:spPr>
        </p:pic>
      </p:grpSp>
      <p:pic>
        <p:nvPicPr>
          <p:cNvPr id="16" name="Picture 16"/>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1602934" y="8186651"/>
            <a:ext cx="5219700" cy="1518458"/>
          </a:xfrm>
          <a:prstGeom prst="rect">
            <a:avLst/>
          </a:prstGeom>
        </p:spPr>
      </p:pic>
      <p:pic>
        <p:nvPicPr>
          <p:cNvPr id="17" name="Picture 17"/>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5950489" y="8186651"/>
            <a:ext cx="5219700" cy="1518458"/>
          </a:xfrm>
          <a:prstGeom prst="rect">
            <a:avLst/>
          </a:prstGeom>
        </p:spPr>
      </p:pic>
      <p:pic>
        <p:nvPicPr>
          <p:cNvPr id="18" name="Picture 18"/>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028700" y="1028700"/>
            <a:ext cx="2196534" cy="942513"/>
          </a:xfrm>
          <a:prstGeom prst="rect">
            <a:avLst/>
          </a:prstGeom>
        </p:spPr>
      </p:pic>
      <p:pic>
        <p:nvPicPr>
          <p:cNvPr id="19" name="Picture 19"/>
          <p:cNvPicPr>
            <a:picLocks noChangeAspect="1"/>
          </p:cNvPicPr>
          <p:nvPr/>
        </p:nvPicPr>
        <p:blipFill>
          <a:blip r:embed="rId19"/>
          <a:srcRect/>
          <a:stretch>
            <a:fillRect/>
          </a:stretch>
        </p:blipFill>
        <p:spPr>
          <a:xfrm>
            <a:off x="3576727" y="1218363"/>
            <a:ext cx="1877287" cy="563186"/>
          </a:xfrm>
          <a:prstGeom prst="rect">
            <a:avLst/>
          </a:prstGeom>
        </p:spPr>
      </p:pic>
      <p:grpSp>
        <p:nvGrpSpPr>
          <p:cNvPr id="20" name="Group 20"/>
          <p:cNvGrpSpPr/>
          <p:nvPr/>
        </p:nvGrpSpPr>
        <p:grpSpPr>
          <a:xfrm rot="0">
            <a:off x="8175823" y="2686132"/>
            <a:ext cx="8429262" cy="2090497"/>
            <a:chOff x="0" y="0"/>
            <a:chExt cx="11239015" cy="2787330"/>
          </a:xfrm>
        </p:grpSpPr>
        <p:sp>
          <p:nvSpPr>
            <p:cNvPr id="21" name="TextBox 21"/>
            <p:cNvSpPr txBox="1"/>
            <p:nvPr/>
          </p:nvSpPr>
          <p:spPr>
            <a:xfrm>
              <a:off x="0" y="-9525"/>
              <a:ext cx="11239015" cy="1724872"/>
            </a:xfrm>
            <a:prstGeom prst="rect">
              <a:avLst/>
            </a:prstGeom>
          </p:spPr>
          <p:txBody>
            <a:bodyPr lIns="0" tIns="0" rIns="0" bIns="0" rtlCol="0" anchor="t">
              <a:spAutoFit/>
            </a:bodyPr>
            <a:lstStyle/>
            <a:p>
              <a:pPr algn="ctr">
                <a:lnSpc>
                  <a:spcPts val="9520"/>
                </a:lnSpc>
              </a:pPr>
              <a:r>
                <a:rPr lang="en-US" sz="8500">
                  <a:solidFill>
                    <a:srgbClr val="FF63D8"/>
                  </a:solidFill>
                  <a:latin typeface="Arcade Gamer"/>
                </a:rPr>
                <a:t>THANK YOU!</a:t>
              </a:r>
              <a:endParaRPr lang="en-US" sz="8500">
                <a:solidFill>
                  <a:srgbClr val="FF63D8"/>
                </a:solidFill>
                <a:latin typeface="Arcade Gamer"/>
              </a:endParaRPr>
            </a:p>
          </p:txBody>
        </p:sp>
        <p:sp>
          <p:nvSpPr>
            <p:cNvPr id="22" name="TextBox 22"/>
            <p:cNvSpPr txBox="1"/>
            <p:nvPr/>
          </p:nvSpPr>
          <p:spPr>
            <a:xfrm>
              <a:off x="0" y="2139630"/>
              <a:ext cx="11239015" cy="647700"/>
            </a:xfrm>
            <a:prstGeom prst="rect">
              <a:avLst/>
            </a:prstGeom>
          </p:spPr>
          <p:txBody>
            <a:bodyPr lIns="0" tIns="0" rIns="0" bIns="0" rtlCol="0" anchor="t">
              <a:spAutoFit/>
            </a:bodyPr>
            <a:lstStyle/>
            <a:p>
              <a:pPr marL="0" lvl="0" indent="0" algn="ctr">
                <a:lnSpc>
                  <a:spcPts val="36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1881</Words>
  <Application>WPS Writer</Application>
  <PresentationFormat>On-screen Show (4:3)</PresentationFormat>
  <Paragraphs>51</Paragraphs>
  <Slides>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vt:i4>
      </vt:variant>
    </vt:vector>
  </HeadingPairs>
  <TitlesOfParts>
    <vt:vector size="17" baseType="lpstr">
      <vt:lpstr>Arial</vt:lpstr>
      <vt:lpstr>SimSun</vt:lpstr>
      <vt:lpstr>Wingdings</vt:lpstr>
      <vt:lpstr>Arcade Gamer</vt:lpstr>
      <vt:lpstr>Disket Mono</vt:lpstr>
      <vt:lpstr>Calibri</vt:lpstr>
      <vt:lpstr>Helvetica Neue</vt:lpstr>
      <vt:lpstr>Microsoft YaHei</vt:lpstr>
      <vt:lpstr>汉仪旗黑</vt:lpstr>
      <vt:lpstr>Arial Unicode MS</vt:lpstr>
      <vt:lpstr>宋体-简</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GAMEPRO</dc:title>
  <dc:creator/>
  <cp:lastModifiedBy>Alodia Krista</cp:lastModifiedBy>
  <cp:revision>2</cp:revision>
  <dcterms:created xsi:type="dcterms:W3CDTF">2022-10-19T06:24:35Z</dcterms:created>
  <dcterms:modified xsi:type="dcterms:W3CDTF">2022-10-19T06:24:35Z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