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8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4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8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F9A5-23EC-4622-95FD-FB197E39750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AEEB-DB38-40BB-B6AB-3946DCEB3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1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51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2024-03-02T00:22:18Z</dcterms:created>
  <dcterms:modified xsi:type="dcterms:W3CDTF">2024-03-02T00:22:38Z</dcterms:modified>
</cp:coreProperties>
</file>