
<file path=[Content_Types].xml><?xml version="1.0" encoding="utf-8"?>
<Types xmlns="http://schemas.openxmlformats.org/package/2006/content-types">
  <Default Extension="bmp" ContentType="image/bmp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orient="horz" pos="4639">
          <p15:clr>
            <a:srgbClr val="A4A3A4"/>
          </p15:clr>
        </p15:guide>
        <p15:guide id="3" orient="horz" pos="319">
          <p15:clr>
            <a:srgbClr val="A4A3A4"/>
          </p15:clr>
        </p15:guide>
        <p15:guide id="4" pos="57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4"/>
    <p:restoredTop sz="95199"/>
  </p:normalViewPr>
  <p:slideViewPr>
    <p:cSldViewPr>
      <p:cViewPr varScale="1">
        <p:scale>
          <a:sx n="73" d="100"/>
          <a:sy n="73" d="100"/>
        </p:scale>
        <p:origin x="852" y="72"/>
      </p:cViewPr>
      <p:guideLst>
        <p:guide orient="horz" pos="3236"/>
        <p:guide orient="horz" pos="4639"/>
        <p:guide orient="horz" pos="31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8166F1F-CE9B-4651-A6AA-CD717754106B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8166F1F-CE9B-4651-A6AA-CD717754106B}" type="datetimeFigureOut">
              <a:rPr lang="en-US"/>
              <a:pPr lvl="0">
                <a:defRPr lang="ko-KR" altLang="en-US"/>
              </a:pPr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bm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bm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bm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bm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bm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12472" y="-1624625"/>
            <a:ext cx="4243991" cy="10807989"/>
            <a:chOff x="-2912472" y="-1624625"/>
            <a:chExt cx="4243991" cy="10807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912472" y="-1624625"/>
              <a:ext cx="4243991" cy="10807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72196" y="7145269"/>
            <a:ext cx="20819048" cy="3238095"/>
            <a:chOff x="-1772196" y="7145269"/>
            <a:chExt cx="20819048" cy="3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772196" y="7145269"/>
              <a:ext cx="20819048" cy="32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8125" y="7466490"/>
            <a:ext cx="1634205" cy="5063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72562" y="3299786"/>
            <a:ext cx="409524" cy="380952"/>
            <a:chOff x="2472562" y="1938937"/>
            <a:chExt cx="409524" cy="3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72562" y="1938937"/>
              <a:ext cx="409524" cy="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3991" y="6336209"/>
            <a:ext cx="2902638" cy="2009524"/>
            <a:chOff x="2443991" y="6336209"/>
            <a:chExt cx="2902638" cy="20095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43991" y="6336209"/>
              <a:ext cx="2323810" cy="2009524"/>
              <a:chOff x="2443991" y="6336209"/>
              <a:chExt cx="2323810" cy="200952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443991" y="6336209"/>
                <a:ext cx="2323810" cy="200952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60915" y="7211935"/>
              <a:ext cx="1285714" cy="1104762"/>
              <a:chOff x="4060915" y="7211935"/>
              <a:chExt cx="1285714" cy="11047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060915" y="7211935"/>
                <a:ext cx="1285714" cy="11047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36142" y="8764316"/>
            <a:ext cx="971429" cy="838095"/>
            <a:chOff x="5636142" y="8764316"/>
            <a:chExt cx="971429" cy="8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636142" y="8764316"/>
              <a:ext cx="971429" cy="8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35686" y="8955608"/>
            <a:ext cx="885714" cy="771429"/>
            <a:chOff x="9035686" y="8955608"/>
            <a:chExt cx="885714" cy="7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035686" y="8955608"/>
              <a:ext cx="885714" cy="7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42578" y="7836560"/>
            <a:ext cx="1857143" cy="1609524"/>
            <a:chOff x="10142578" y="7836560"/>
            <a:chExt cx="1857143" cy="1609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0142578" y="7836560"/>
              <a:ext cx="1857143" cy="16095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3E5389-F875-4A92-9B4E-6799A33DFE81}"/>
              </a:ext>
            </a:extLst>
          </p:cNvPr>
          <p:cNvSpPr txBox="1"/>
          <p:nvPr/>
        </p:nvSpPr>
        <p:spPr>
          <a:xfrm>
            <a:off x="2439509" y="3878640"/>
            <a:ext cx="146494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600" dirty="0" err="1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팩맨</a:t>
            </a:r>
            <a:r>
              <a:rPr lang="ko-KR" altLang="en-US" sz="96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프로젝트</a:t>
            </a:r>
            <a:endParaRPr lang="en-US" altLang="ko-KR" sz="96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399C7-2B25-4D4A-8F7A-E763B88106A6}"/>
              </a:ext>
            </a:extLst>
          </p:cNvPr>
          <p:cNvSpPr txBox="1"/>
          <p:nvPr/>
        </p:nvSpPr>
        <p:spPr>
          <a:xfrm>
            <a:off x="2882086" y="3247741"/>
            <a:ext cx="14649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20191150 </a:t>
            </a:r>
            <a:r>
              <a:rPr lang="ko-KR" altLang="en-US" sz="2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전현길</a:t>
            </a:r>
            <a:endParaRPr lang="en-US" altLang="ko-KR" sz="28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 err="1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변수표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F2EAA-B7E7-407E-BEF1-188832E31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3053284"/>
            <a:ext cx="11541084" cy="64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 err="1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변수표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C430C-2A54-437D-ADCD-7EAE89328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3570883"/>
            <a:ext cx="12621973" cy="4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0" name="직사각형 1013">
            <a:extLst>
              <a:ext uri="{FF2B5EF4-FFF2-40B4-BE49-F238E27FC236}">
                <a16:creationId xmlns:a16="http://schemas.microsoft.com/office/drawing/2014/main" id="{B7C8DA56-439B-4346-A3CE-0D617B01D8AC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유틸리티 함수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312AA-063A-47D7-9D8A-0AE85E066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655" y="3856898"/>
            <a:ext cx="14252619" cy="45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0" name="직사각형 1013">
            <a:extLst>
              <a:ext uri="{FF2B5EF4-FFF2-40B4-BE49-F238E27FC236}">
                <a16:creationId xmlns:a16="http://schemas.microsoft.com/office/drawing/2014/main" id="{B7C8DA56-439B-4346-A3CE-0D617B01D8AC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화면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UI </a:t>
            </a: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초기화 함수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37FB9-9667-42DF-B904-88557B3CF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6297" y="3485328"/>
            <a:ext cx="12881475" cy="60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0" name="직사각형 1013">
            <a:extLst>
              <a:ext uri="{FF2B5EF4-FFF2-40B4-BE49-F238E27FC236}">
                <a16:creationId xmlns:a16="http://schemas.microsoft.com/office/drawing/2014/main" id="{B7C8DA56-439B-4346-A3CE-0D617B01D8AC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게임플레이 함수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B5772-576F-408F-9879-F16352DB5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3326339"/>
            <a:ext cx="11244684" cy="66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0" name="직사각형 1013">
            <a:extLst>
              <a:ext uri="{FF2B5EF4-FFF2-40B4-BE49-F238E27FC236}">
                <a16:creationId xmlns:a16="http://schemas.microsoft.com/office/drawing/2014/main" id="{B7C8DA56-439B-4346-A3CE-0D617B01D8AC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클래스의 멤버 함수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22EBA-7C18-4483-9CA6-6AB767EF7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3969692"/>
            <a:ext cx="10763553" cy="50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8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함수표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0" name="직사각형 1013">
            <a:extLst>
              <a:ext uri="{FF2B5EF4-FFF2-40B4-BE49-F238E27FC236}">
                <a16:creationId xmlns:a16="http://schemas.microsoft.com/office/drawing/2014/main" id="{B7C8DA56-439B-4346-A3CE-0D617B01D8AC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각 클래스의 멤버 함수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882D0-BE78-48FD-97A2-80D7B1BDE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524098"/>
            <a:ext cx="10541791" cy="64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 err="1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플로우차트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12751DE8-2D70-4FCE-924B-6F319ABD90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862" y="819370"/>
            <a:ext cx="5486400" cy="92500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231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알고리즘 설명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C9CE2CC6-72AB-478C-B7B4-0A9A31BA0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484" y="3651882"/>
            <a:ext cx="11509101" cy="6086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직사각형 1013">
            <a:extLst>
              <a:ext uri="{FF2B5EF4-FFF2-40B4-BE49-F238E27FC236}">
                <a16:creationId xmlns:a16="http://schemas.microsoft.com/office/drawing/2014/main" id="{F6D65301-F6E9-48F7-B57F-733888E35BD8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미로 생성을 위한 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recursive-</a:t>
            </a:r>
            <a:r>
              <a:rPr lang="en-US" altLang="ko-KR" sz="2800" dirty="0" err="1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dfs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알고리즘</a:t>
            </a:r>
            <a:endParaRPr lang="en-US" altLang="ko-KR" sz="28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36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2760" y="15609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12114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알고리즘 설명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20F082E1-1030-4BE5-B9EC-67F218DD0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3330812"/>
            <a:ext cx="8840597" cy="65168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직사각형 1013">
            <a:extLst>
              <a:ext uri="{FF2B5EF4-FFF2-40B4-BE49-F238E27FC236}">
                <a16:creationId xmlns:a16="http://schemas.microsoft.com/office/drawing/2014/main" id="{05BF864A-2519-413F-BCDF-17041A25BAB9}"/>
              </a:ext>
            </a:extLst>
          </p:cNvPr>
          <p:cNvSpPr txBox="1"/>
          <p:nvPr/>
        </p:nvSpPr>
        <p:spPr>
          <a:xfrm>
            <a:off x="2446058" y="2415191"/>
            <a:ext cx="11506201" cy="6641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유령의 길 찾기 알고리즘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(BFS, </a:t>
            </a: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큐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자료구조</a:t>
            </a:r>
            <a:r>
              <a:rPr lang="en-US" altLang="ko-KR" sz="28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38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14" name="직사각형 1013"/>
          <p:cNvSpPr txBox="1"/>
          <p:nvPr/>
        </p:nvSpPr>
        <p:spPr>
          <a:xfrm>
            <a:off x="3696705" y="5454314"/>
            <a:ext cx="11506201" cy="10402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 algn="ctr">
              <a:spcAft>
                <a:spcPct val="20000"/>
              </a:spcAft>
              <a:defRPr lang="ko-KR" altLang="en-US"/>
            </a:pPr>
            <a:r>
              <a:rPr lang="ko-KR" altLang="en-US" sz="2800" dirty="0">
                <a:solidFill>
                  <a:srgbClr val="5E5E5E"/>
                </a:solidFill>
                <a:latin typeface="Pretendard SemiBold"/>
                <a:ea typeface="Pretendard SemiBold"/>
              </a:rPr>
              <a:t>게임 </a:t>
            </a:r>
            <a:r>
              <a:rPr lang="en-US" altLang="ko-KR" sz="2800" dirty="0">
                <a:solidFill>
                  <a:srgbClr val="5E5E5E"/>
                </a:solidFill>
                <a:latin typeface="Pretendard SemiBold"/>
                <a:ea typeface="Pretendard SemiBold"/>
              </a:rPr>
              <a:t>‘</a:t>
            </a:r>
            <a:r>
              <a:rPr lang="ko-KR" altLang="en-US" sz="2800" dirty="0" err="1">
                <a:solidFill>
                  <a:srgbClr val="5E5E5E"/>
                </a:solidFill>
                <a:latin typeface="Pretendard SemiBold"/>
                <a:ea typeface="Pretendard SemiBold"/>
              </a:rPr>
              <a:t>팩맨</a:t>
            </a:r>
            <a:r>
              <a:rPr lang="en-US" altLang="ko-KR" sz="2800" dirty="0">
                <a:solidFill>
                  <a:srgbClr val="5E5E5E"/>
                </a:solidFill>
                <a:latin typeface="Pretendard SemiBold"/>
                <a:ea typeface="Pretendard SemiBold"/>
              </a:rPr>
              <a:t>‘ </a:t>
            </a:r>
            <a:r>
              <a:rPr lang="ko-KR" altLang="en-US" sz="2800" dirty="0">
                <a:solidFill>
                  <a:srgbClr val="5E5E5E"/>
                </a:solidFill>
                <a:latin typeface="Pretendard SemiBold"/>
                <a:ea typeface="Pretendard SemiBold"/>
              </a:rPr>
              <a:t>구현하기</a:t>
            </a:r>
            <a:endParaRPr lang="en-US" altLang="ko-KR" sz="2800" dirty="0">
              <a:solidFill>
                <a:srgbClr val="5E5E5E"/>
              </a:solidFill>
              <a:latin typeface="Pretendard SemiBold"/>
              <a:ea typeface="Pretendard SemiBold"/>
            </a:endParaRPr>
          </a:p>
          <a:p>
            <a:pPr indent="-1979930" algn="ctr">
              <a:spcAft>
                <a:spcPct val="20000"/>
              </a:spcAft>
              <a:defRPr lang="ko-KR" altLang="en-US"/>
            </a:pPr>
            <a:endParaRPr lang="en-US" altLang="ko-KR" sz="2800" dirty="0">
              <a:solidFill>
                <a:srgbClr val="5E5E5E"/>
              </a:solidFill>
              <a:latin typeface="Pretendard SemiBold"/>
              <a:ea typeface="Pretendard SemiBold"/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467600" y="3909357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목표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14" name="직사각형 1013"/>
          <p:cNvSpPr txBox="1"/>
          <p:nvPr/>
        </p:nvSpPr>
        <p:spPr>
          <a:xfrm>
            <a:off x="10651364" y="4631006"/>
            <a:ext cx="11506201" cy="24660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■ 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1980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년 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월 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22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일 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NAMCO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개발</a:t>
            </a:r>
            <a:endParaRPr lang="en-US" altLang="ko-KR" sz="24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■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맵의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모든 아이템을 획득하면 승리</a:t>
            </a:r>
            <a:endParaRPr lang="en-US" altLang="ko-KR" sz="24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■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팩맨을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쫓아오는 유령과 충돌하면 게임 오버</a:t>
            </a:r>
            <a:endParaRPr lang="en-US" altLang="ko-KR" sz="24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indent="-1979930">
              <a:lnSpc>
                <a:spcPct val="150000"/>
              </a:lnSpc>
              <a:spcAft>
                <a:spcPct val="20000"/>
              </a:spcAft>
              <a:defRPr lang="ko-KR" altLang="en-US"/>
            </a:pP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■</a:t>
            </a:r>
            <a:r>
              <a:rPr lang="en-US" altLang="ko-KR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solidFill>
                  <a:srgbClr val="5E5E5E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스페셜 아이템을 획득하면 무적 상태가 됨</a:t>
            </a:r>
            <a:endParaRPr lang="en-US" altLang="ko-KR" sz="2400" dirty="0">
              <a:solidFill>
                <a:srgbClr val="5E5E5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12725400" y="22305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팩맨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4" name="그림 3" descr="텍스트, 스크린샷, 회로이(가) 표시된 사진&#10;&#10;자동 생성된 설명">
            <a:extLst>
              <a:ext uri="{FF2B5EF4-FFF2-40B4-BE49-F238E27FC236}">
                <a16:creationId xmlns:a16="http://schemas.microsoft.com/office/drawing/2014/main" id="{3C879AF6-FD66-47C3-95E7-49A5F0771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55" y="1887070"/>
            <a:ext cx="5560198" cy="7148827"/>
          </a:xfrm>
          <a:prstGeom prst="roundRect">
            <a:avLst>
              <a:gd name="adj" fmla="val 57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39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실행 흐름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Picture 0">
            <a:extLst>
              <a:ext uri="{FF2B5EF4-FFF2-40B4-BE49-F238E27FC236}">
                <a16:creationId xmlns:a16="http://schemas.microsoft.com/office/drawing/2014/main" id="{CCBB44E4-3FDF-4591-9A58-49CF73F3D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2829660"/>
            <a:ext cx="9920917" cy="69839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516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실행 흐름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D75C2037-5D21-4634-8E18-65C69DF48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399" y="2804292"/>
            <a:ext cx="9920917" cy="72160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021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실행 흐름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F8F6111-2DE6-4CE9-8DB4-D250C5975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399" y="2883149"/>
            <a:ext cx="9825207" cy="70609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712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실행 흐름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BCA87EB7-5638-47D2-9191-315CE8172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8376" y="3162299"/>
            <a:ext cx="10210193" cy="659735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32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실행 흐름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07E346B3-649F-4ED2-9EEE-63387AABB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605" y="3056912"/>
            <a:ext cx="9501888" cy="68871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117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3038095"/>
            <a:chOff x="-1272190" y="-1595736"/>
            <a:chExt cx="18685714" cy="30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1272190" y="-1595736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821" y="559725"/>
            <a:ext cx="2380167" cy="301135"/>
            <a:chOff x="787821" y="559725"/>
            <a:chExt cx="2380167" cy="3011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03037" y="527345"/>
              <a:ext cx="1787368" cy="35908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823300" y="7802991"/>
            <a:ext cx="4086526" cy="2829141"/>
            <a:chOff x="-823300" y="7802991"/>
            <a:chExt cx="4086526" cy="28291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823300" y="7802991"/>
              <a:ext cx="3271613" cy="2829141"/>
              <a:chOff x="-823300" y="7802991"/>
              <a:chExt cx="3271613" cy="282914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-823300" y="7802991"/>
                <a:ext cx="3271613" cy="28291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53112" y="9035897"/>
              <a:ext cx="1810114" cy="1555357"/>
              <a:chOff x="1453112" y="9035897"/>
              <a:chExt cx="1810114" cy="1555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453112" y="9035897"/>
                <a:ext cx="1810114" cy="1555357"/>
              </a:xfrm>
              <a:prstGeom prst="rect">
                <a:avLst/>
              </a:prstGeom>
            </p:spPr>
          </p:pic>
        </p:grpSp>
      </p:grpSp>
      <p:sp>
        <p:nvSpPr>
          <p:cNvPr id="1012" name="직사각형 1011"/>
          <p:cNvSpPr txBox="1"/>
          <p:nvPr/>
        </p:nvSpPr>
        <p:spPr>
          <a:xfrm>
            <a:off x="6781800" y="419100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2354540" y="1590611"/>
            <a:ext cx="134874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 dirty="0">
                <a:solidFill>
                  <a:srgbClr val="20327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시연</a:t>
            </a:r>
            <a:endParaRPr lang="en-US" altLang="ko-KR" sz="5400" dirty="0">
              <a:solidFill>
                <a:srgbClr val="20327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" name="[SHANA]unknown_replay_2024.06.26-13.25">
            <a:hlinkClick r:id="" action="ppaction://media"/>
            <a:extLst>
              <a:ext uri="{FF2B5EF4-FFF2-40B4-BE49-F238E27FC236}">
                <a16:creationId xmlns:a16="http://schemas.microsoft.com/office/drawing/2014/main" id="{F72573F7-D356-4266-8EBC-CAC9769F92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81600" y="2913897"/>
            <a:ext cx="9529824" cy="69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103</Words>
  <Application>Microsoft Office PowerPoint</Application>
  <PresentationFormat>사용자 지정</PresentationFormat>
  <Paragraphs>32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 ExtraBold</vt:lpstr>
      <vt:lpstr>Pretendard Medium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officegen</dc:creator>
  <cp:keywords/>
  <dc:description/>
  <cp:lastModifiedBy>전현길</cp:lastModifiedBy>
  <cp:revision>55</cp:revision>
  <dcterms:created xsi:type="dcterms:W3CDTF">2023-06-04T00:23:52Z</dcterms:created>
  <dcterms:modified xsi:type="dcterms:W3CDTF">2024-11-16T05:31:25Z</dcterms:modified>
  <cp:category/>
</cp:coreProperties>
</file>