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FC885-B159-453F-A7F5-AAEB34009519}">
  <a:tblStyle styleId="{0C1FC885-B159-453F-A7F5-AAEB34009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4dbe5777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4dbe5777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5feffb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5feffb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4ee8d66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4ee8d66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dbe577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4dbe577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878596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878596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5feffb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5feffb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878596e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878596e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878596e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878596e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4dbe577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4dbe577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5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봉지원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22"/>
          <p:cNvGraphicFramePr/>
          <p:nvPr/>
        </p:nvGraphicFramePr>
        <p:xfrm>
          <a:off x="952500" y="121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52825"/>
                <a:gridCol w="2066675"/>
                <a:gridCol w="1183575"/>
                <a:gridCol w="2435925"/>
              </a:tblGrid>
              <a:tr h="33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메인&gt; 로그인&gt; 회원가입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2"/>
          <p:cNvSpPr/>
          <p:nvPr/>
        </p:nvSpPr>
        <p:spPr>
          <a:xfrm>
            <a:off x="782875" y="682775"/>
            <a:ext cx="4734900" cy="4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개인정보수집 및 이용에 동의합니다.</a:t>
            </a:r>
            <a:endParaRPr b="1" sz="1000"/>
          </a:p>
        </p:txBody>
      </p:sp>
      <p:sp>
        <p:nvSpPr>
          <p:cNvPr id="225" name="Google Shape;225;p22"/>
          <p:cNvSpPr/>
          <p:nvPr/>
        </p:nvSpPr>
        <p:spPr>
          <a:xfrm>
            <a:off x="1455925" y="1139300"/>
            <a:ext cx="33888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이름</a:t>
            </a:r>
            <a:endParaRPr sz="1100"/>
          </a:p>
        </p:txBody>
      </p:sp>
      <p:sp>
        <p:nvSpPr>
          <p:cNvPr id="226" name="Google Shape;226;p22"/>
          <p:cNvSpPr/>
          <p:nvPr/>
        </p:nvSpPr>
        <p:spPr>
          <a:xfrm>
            <a:off x="1455925" y="2109475"/>
            <a:ext cx="33888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(이메일)</a:t>
            </a:r>
            <a:endParaRPr sz="1100"/>
          </a:p>
        </p:txBody>
      </p:sp>
      <p:sp>
        <p:nvSpPr>
          <p:cNvPr id="227" name="Google Shape;227;p22"/>
          <p:cNvSpPr/>
          <p:nvPr/>
        </p:nvSpPr>
        <p:spPr>
          <a:xfrm>
            <a:off x="1455925" y="1617675"/>
            <a:ext cx="33888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</a:t>
            </a:r>
            <a:endParaRPr sz="1100"/>
          </a:p>
        </p:txBody>
      </p:sp>
      <p:sp>
        <p:nvSpPr>
          <p:cNvPr id="228" name="Google Shape;228;p22"/>
          <p:cNvSpPr/>
          <p:nvPr/>
        </p:nvSpPr>
        <p:spPr>
          <a:xfrm>
            <a:off x="952500" y="740875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2519675" y="739088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455925" y="2591935"/>
            <a:ext cx="33888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주소</a:t>
            </a:r>
            <a:endParaRPr sz="1100"/>
          </a:p>
        </p:txBody>
      </p:sp>
      <p:sp>
        <p:nvSpPr>
          <p:cNvPr id="231" name="Google Shape;231;p22"/>
          <p:cNvSpPr/>
          <p:nvPr/>
        </p:nvSpPr>
        <p:spPr>
          <a:xfrm>
            <a:off x="2136275" y="4283900"/>
            <a:ext cx="17703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가입</a:t>
            </a:r>
            <a:r>
              <a:rPr lang="ko" sz="1100"/>
              <a:t>완료</a:t>
            </a:r>
            <a:endParaRPr sz="1100"/>
          </a:p>
        </p:txBody>
      </p:sp>
      <p:sp>
        <p:nvSpPr>
          <p:cNvPr id="232" name="Google Shape;232;p22"/>
          <p:cNvSpPr/>
          <p:nvPr/>
        </p:nvSpPr>
        <p:spPr>
          <a:xfrm>
            <a:off x="1915525" y="4229900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graphicFrame>
        <p:nvGraphicFramePr>
          <p:cNvPr id="233" name="Google Shape;233;p22"/>
          <p:cNvGraphicFramePr/>
          <p:nvPr/>
        </p:nvGraphicFramePr>
        <p:xfrm>
          <a:off x="6212325" y="104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450425"/>
                <a:gridCol w="2004500"/>
              </a:tblGrid>
              <a:tr h="357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메인페이지&gt; 로그인 페이지&gt; 회원가입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77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회원가입</a:t>
                      </a:r>
                      <a:r>
                        <a:rPr lang="ko" sz="1100"/>
                        <a:t> </a:t>
                      </a:r>
                      <a:r>
                        <a:rPr lang="ko" sz="1100"/>
                        <a:t>이름,</a:t>
                      </a:r>
                      <a:r>
                        <a:rPr lang="ko" sz="1100"/>
                        <a:t>비밀번호,</a:t>
                      </a:r>
                      <a:r>
                        <a:rPr lang="ko" sz="1100"/>
                        <a:t>이메일, 주소, 우편번호 , 개인정보 수집 동의</a:t>
                      </a:r>
                      <a:r>
                        <a:rPr lang="ko" sz="1100"/>
                        <a:t>필수입력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클릭&gt;&gt;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가입완료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2"/>
          <p:cNvSpPr/>
          <p:nvPr/>
        </p:nvSpPr>
        <p:spPr>
          <a:xfrm>
            <a:off x="1455925" y="3069726"/>
            <a:ext cx="33888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상세 </a:t>
            </a:r>
            <a:r>
              <a:rPr lang="ko" sz="1100"/>
              <a:t>주소</a:t>
            </a:r>
            <a:endParaRPr sz="1100"/>
          </a:p>
        </p:txBody>
      </p:sp>
      <p:sp>
        <p:nvSpPr>
          <p:cNvPr id="235" name="Google Shape;235;p22"/>
          <p:cNvSpPr/>
          <p:nvPr/>
        </p:nvSpPr>
        <p:spPr>
          <a:xfrm>
            <a:off x="1455925" y="3534575"/>
            <a:ext cx="12162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우편번호</a:t>
            </a:r>
            <a:endParaRPr sz="1100"/>
          </a:p>
        </p:txBody>
      </p:sp>
      <p:sp>
        <p:nvSpPr>
          <p:cNvPr id="236" name="Google Shape;236;p22"/>
          <p:cNvSpPr/>
          <p:nvPr/>
        </p:nvSpPr>
        <p:spPr>
          <a:xfrm>
            <a:off x="2855125" y="3547525"/>
            <a:ext cx="19896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가입경로</a:t>
            </a:r>
            <a:endParaRPr sz="1100"/>
          </a:p>
        </p:txBody>
      </p:sp>
      <p:sp>
        <p:nvSpPr>
          <p:cNvPr id="237" name="Google Shape;237;p22"/>
          <p:cNvSpPr/>
          <p:nvPr/>
        </p:nvSpPr>
        <p:spPr>
          <a:xfrm>
            <a:off x="1952325" y="3950188"/>
            <a:ext cx="154500" cy="1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5118275" y="782575"/>
            <a:ext cx="251700" cy="22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5225" y="42277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구성도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52850" y="945600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 페이지</a:t>
            </a: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1190275" y="1992497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책 검색 </a:t>
            </a:r>
            <a:r>
              <a:rPr lang="ko" sz="1000"/>
              <a:t>페이지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3952850" y="1992497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지도 검색 페이지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6509550" y="1992497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페이지</a:t>
            </a:r>
            <a:endParaRPr sz="1000"/>
          </a:p>
        </p:txBody>
      </p:sp>
      <p:cxnSp>
        <p:nvCxnSpPr>
          <p:cNvPr id="65" name="Google Shape;65;p14"/>
          <p:cNvCxnSpPr>
            <a:endCxn id="63" idx="0"/>
          </p:cNvCxnSpPr>
          <p:nvPr/>
        </p:nvCxnSpPr>
        <p:spPr>
          <a:xfrm flipH="1" rot="-5400000">
            <a:off x="4337900" y="1655447"/>
            <a:ext cx="673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endCxn id="62" idx="0"/>
          </p:cNvCxnSpPr>
          <p:nvPr/>
        </p:nvCxnSpPr>
        <p:spPr>
          <a:xfrm flipH="1">
            <a:off x="1912375" y="1605797"/>
            <a:ext cx="2762700" cy="38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674650" y="1600590"/>
            <a:ext cx="2547900" cy="396900"/>
          </a:xfrm>
          <a:prstGeom prst="bentConnector3">
            <a:avLst>
              <a:gd fmla="val 1007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3952850" y="3579641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상세</a:t>
            </a:r>
            <a:r>
              <a:rPr lang="ko" sz="1000"/>
              <a:t> </a:t>
            </a:r>
            <a:r>
              <a:rPr lang="ko" sz="1000"/>
              <a:t>길찾기 페이지 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6509550" y="3579641"/>
            <a:ext cx="14442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 모달창</a:t>
            </a:r>
            <a:endParaRPr sz="1000"/>
          </a:p>
        </p:txBody>
      </p:sp>
      <p:cxnSp>
        <p:nvCxnSpPr>
          <p:cNvPr id="70" name="Google Shape;70;p14"/>
          <p:cNvCxnSpPr>
            <a:stCxn id="63" idx="2"/>
            <a:endCxn id="68" idx="0"/>
          </p:cNvCxnSpPr>
          <p:nvPr/>
        </p:nvCxnSpPr>
        <p:spPr>
          <a:xfrm>
            <a:off x="4674950" y="2403497"/>
            <a:ext cx="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4" idx="2"/>
            <a:endCxn id="69" idx="0"/>
          </p:cNvCxnSpPr>
          <p:nvPr/>
        </p:nvCxnSpPr>
        <p:spPr>
          <a:xfrm>
            <a:off x="7231650" y="2403497"/>
            <a:ext cx="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22200" y="624550"/>
            <a:ext cx="14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흐름도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304050" y="953964"/>
            <a:ext cx="1444200" cy="3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메인페이지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4327889" y="961358"/>
            <a:ext cx="1377900" cy="3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책검색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4327889" y="3851029"/>
            <a:ext cx="1377900" cy="3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176916" y="3843634"/>
            <a:ext cx="1281300" cy="3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>
            <a:off x="4327889" y="2325933"/>
            <a:ext cx="1377900" cy="33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지도검색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6176916" y="2312326"/>
            <a:ext cx="1281300" cy="3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상세 길찾기</a:t>
            </a:r>
            <a:endParaRPr sz="1000"/>
          </a:p>
        </p:txBody>
      </p:sp>
      <p:cxnSp>
        <p:nvCxnSpPr>
          <p:cNvPr id="83" name="Google Shape;83;p15"/>
          <p:cNvCxnSpPr>
            <a:stCxn id="81" idx="3"/>
            <a:endCxn id="82" idx="1"/>
          </p:cNvCxnSpPr>
          <p:nvPr/>
        </p:nvCxnSpPr>
        <p:spPr>
          <a:xfrm flipH="1" rot="10800000">
            <a:off x="5705789" y="2485233"/>
            <a:ext cx="471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7" idx="3"/>
            <a:endCxn id="78" idx="1"/>
          </p:cNvCxnSpPr>
          <p:nvPr/>
        </p:nvCxnSpPr>
        <p:spPr>
          <a:xfrm>
            <a:off x="3748250" y="1126914"/>
            <a:ext cx="5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endCxn id="81" idx="1"/>
          </p:cNvCxnSpPr>
          <p:nvPr/>
        </p:nvCxnSpPr>
        <p:spPr>
          <a:xfrm>
            <a:off x="3030689" y="2491533"/>
            <a:ext cx="129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>
            <a:off x="3019689" y="4008529"/>
            <a:ext cx="13191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7" idx="2"/>
          </p:cNvCxnSpPr>
          <p:nvPr/>
        </p:nvCxnSpPr>
        <p:spPr>
          <a:xfrm flipH="1">
            <a:off x="3016250" y="1299864"/>
            <a:ext cx="9900" cy="27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endCxn id="80" idx="1"/>
          </p:cNvCxnSpPr>
          <p:nvPr/>
        </p:nvCxnSpPr>
        <p:spPr>
          <a:xfrm>
            <a:off x="5705916" y="4016584"/>
            <a:ext cx="4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5019650" y="1690225"/>
            <a:ext cx="2834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" name="Google Shape;90;p15"/>
          <p:cNvCxnSpPr>
            <a:stCxn id="78" idx="2"/>
            <a:endCxn id="81" idx="0"/>
          </p:cNvCxnSpPr>
          <p:nvPr/>
        </p:nvCxnSpPr>
        <p:spPr>
          <a:xfrm>
            <a:off x="5016839" y="1292558"/>
            <a:ext cx="0" cy="10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" name="Google Shape;91;p15"/>
          <p:cNvCxnSpPr>
            <a:stCxn id="81" idx="2"/>
            <a:endCxn id="79" idx="0"/>
          </p:cNvCxnSpPr>
          <p:nvPr/>
        </p:nvCxnSpPr>
        <p:spPr>
          <a:xfrm>
            <a:off x="5016839" y="2657133"/>
            <a:ext cx="0" cy="11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>
            <a:off x="5026925" y="3293000"/>
            <a:ext cx="27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flipH="1">
            <a:off x="7834475" y="1697500"/>
            <a:ext cx="19200" cy="16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6"/>
          <p:cNvGraphicFramePr/>
          <p:nvPr/>
        </p:nvGraphicFramePr>
        <p:xfrm>
          <a:off x="741175" y="5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17325"/>
                <a:gridCol w="2027075"/>
                <a:gridCol w="1183575"/>
                <a:gridCol w="2933675"/>
              </a:tblGrid>
              <a:tr h="3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메인페이지(index)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6433725" y="1435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493800"/>
                <a:gridCol w="1961125"/>
              </a:tblGrid>
              <a:tr h="400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책방 메인페이지 배너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57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이미지 3 장을 슬라이드로 보여준다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검색하기 버튼 클릭&gt;&gt;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책검색페이지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(search 페이지) 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알아보러가기 버튼 클릭&gt;&gt;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독서모임 링크로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찾아보러가기 버튼 클릭&gt;&gt;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지도검색페이지(map페이지)로 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6"/>
          <p:cNvSpPr/>
          <p:nvPr/>
        </p:nvSpPr>
        <p:spPr>
          <a:xfrm>
            <a:off x="2207500" y="1275025"/>
            <a:ext cx="2112600" cy="11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손쉽게 원하는 책을 검색..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검색하러가기</a:t>
            </a:r>
            <a:endParaRPr sz="1000"/>
          </a:p>
        </p:txBody>
      </p:sp>
      <p:sp>
        <p:nvSpPr>
          <p:cNvPr id="101" name="Google Shape;101;p16"/>
          <p:cNvSpPr/>
          <p:nvPr/>
        </p:nvSpPr>
        <p:spPr>
          <a:xfrm>
            <a:off x="2207500" y="2454600"/>
            <a:ext cx="2112600" cy="11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다양한 독서모임에 참여</a:t>
            </a:r>
            <a:r>
              <a:rPr lang="ko" sz="1000"/>
              <a:t>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알아보러가기</a:t>
            </a:r>
            <a:endParaRPr sz="1000"/>
          </a:p>
        </p:txBody>
      </p:sp>
      <p:sp>
        <p:nvSpPr>
          <p:cNvPr id="102" name="Google Shape;102;p16"/>
          <p:cNvSpPr/>
          <p:nvPr/>
        </p:nvSpPr>
        <p:spPr>
          <a:xfrm>
            <a:off x="2207500" y="3634175"/>
            <a:ext cx="2112600" cy="11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가까운 서점</a:t>
            </a:r>
            <a:r>
              <a:rPr lang="ko" sz="1000"/>
              <a:t> 검색..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찾아보러가기</a:t>
            </a: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2352550" y="1130450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086600" y="2055100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086600" y="3212875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086600" y="4407100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072525" y="1726650"/>
            <a:ext cx="1020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72525" y="2891700"/>
            <a:ext cx="1020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072525" y="4147775"/>
            <a:ext cx="102000" cy="10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324025" y="1741225"/>
            <a:ext cx="102000" cy="9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324025" y="2920863"/>
            <a:ext cx="102000" cy="9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324025" y="4100500"/>
            <a:ext cx="102000" cy="9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7"/>
          <p:cNvGraphicFramePr/>
          <p:nvPr/>
        </p:nvGraphicFramePr>
        <p:xfrm>
          <a:off x="741175" y="5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17325"/>
                <a:gridCol w="2027075"/>
                <a:gridCol w="1183575"/>
                <a:gridCol w="2933675"/>
              </a:tblGrid>
              <a:tr h="3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메인페이지(index)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7"/>
          <p:cNvSpPr/>
          <p:nvPr/>
        </p:nvSpPr>
        <p:spPr>
          <a:xfrm>
            <a:off x="333425" y="2066400"/>
            <a:ext cx="1342200" cy="21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362550" y="1435300"/>
            <a:ext cx="30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책을 추천해드릴게요</a:t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6404600" y="157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508375"/>
                <a:gridCol w="1961125"/>
              </a:tblGrid>
              <a:tr h="370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책방 메인페이지 배너와 푸터 사이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63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추천책 리스트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(사진,간단한 정보)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search 버튼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클릭&gt;&gt;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책검색페이지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(search 페이지) 이동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/>
          <p:nvPr/>
        </p:nvSpPr>
        <p:spPr>
          <a:xfrm>
            <a:off x="173150" y="1901650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333425" y="2905350"/>
            <a:ext cx="1349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333650" y="2061775"/>
            <a:ext cx="13347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335825" y="2994300"/>
            <a:ext cx="133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제목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저자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순위</a:t>
            </a:r>
            <a:endParaRPr sz="1100"/>
          </a:p>
        </p:txBody>
      </p:sp>
      <p:sp>
        <p:nvSpPr>
          <p:cNvPr id="125" name="Google Shape;125;p17"/>
          <p:cNvSpPr/>
          <p:nvPr/>
        </p:nvSpPr>
        <p:spPr>
          <a:xfrm>
            <a:off x="764075" y="3963250"/>
            <a:ext cx="488100" cy="1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search</a:t>
            </a:r>
            <a:endParaRPr sz="100"/>
          </a:p>
        </p:txBody>
      </p:sp>
      <p:sp>
        <p:nvSpPr>
          <p:cNvPr id="126" name="Google Shape;126;p17"/>
          <p:cNvSpPr/>
          <p:nvPr/>
        </p:nvSpPr>
        <p:spPr>
          <a:xfrm>
            <a:off x="1819050" y="2068700"/>
            <a:ext cx="1342200" cy="21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1819050" y="2907650"/>
            <a:ext cx="1349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>
            <a:off x="1819275" y="2064075"/>
            <a:ext cx="13347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821450" y="2996600"/>
            <a:ext cx="133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제목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저자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순위</a:t>
            </a:r>
            <a:endParaRPr sz="1100"/>
          </a:p>
        </p:txBody>
      </p:sp>
      <p:sp>
        <p:nvSpPr>
          <p:cNvPr id="130" name="Google Shape;130;p17"/>
          <p:cNvSpPr/>
          <p:nvPr/>
        </p:nvSpPr>
        <p:spPr>
          <a:xfrm>
            <a:off x="2249700" y="3965550"/>
            <a:ext cx="488100" cy="1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search</a:t>
            </a:r>
            <a:endParaRPr sz="100"/>
          </a:p>
        </p:txBody>
      </p:sp>
      <p:sp>
        <p:nvSpPr>
          <p:cNvPr id="131" name="Google Shape;131;p17"/>
          <p:cNvSpPr/>
          <p:nvPr/>
        </p:nvSpPr>
        <p:spPr>
          <a:xfrm>
            <a:off x="3304675" y="2073325"/>
            <a:ext cx="1342200" cy="21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3304675" y="2912275"/>
            <a:ext cx="1349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3304900" y="2068700"/>
            <a:ext cx="13347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3307075" y="3001225"/>
            <a:ext cx="133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제목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저자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순위</a:t>
            </a:r>
            <a:endParaRPr sz="1100"/>
          </a:p>
        </p:txBody>
      </p:sp>
      <p:sp>
        <p:nvSpPr>
          <p:cNvPr id="135" name="Google Shape;135;p17"/>
          <p:cNvSpPr/>
          <p:nvPr/>
        </p:nvSpPr>
        <p:spPr>
          <a:xfrm>
            <a:off x="3735325" y="3970175"/>
            <a:ext cx="488100" cy="1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search</a:t>
            </a:r>
            <a:endParaRPr sz="100"/>
          </a:p>
        </p:txBody>
      </p:sp>
      <p:sp>
        <p:nvSpPr>
          <p:cNvPr id="136" name="Google Shape;136;p17"/>
          <p:cNvSpPr/>
          <p:nvPr/>
        </p:nvSpPr>
        <p:spPr>
          <a:xfrm>
            <a:off x="4783100" y="2075638"/>
            <a:ext cx="1342200" cy="21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4783100" y="2914588"/>
            <a:ext cx="1349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 flipH="1">
            <a:off x="4783325" y="2071013"/>
            <a:ext cx="13347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4785500" y="3003538"/>
            <a:ext cx="133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제목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저자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순위</a:t>
            </a:r>
            <a:endParaRPr sz="1100"/>
          </a:p>
        </p:txBody>
      </p:sp>
      <p:sp>
        <p:nvSpPr>
          <p:cNvPr id="140" name="Google Shape;140;p17"/>
          <p:cNvSpPr/>
          <p:nvPr/>
        </p:nvSpPr>
        <p:spPr>
          <a:xfrm>
            <a:off x="5213750" y="3972488"/>
            <a:ext cx="488100" cy="1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search</a:t>
            </a:r>
            <a:endParaRPr sz="100"/>
          </a:p>
        </p:txBody>
      </p:sp>
      <p:sp>
        <p:nvSpPr>
          <p:cNvPr id="141" name="Google Shape;141;p17"/>
          <p:cNvSpPr/>
          <p:nvPr/>
        </p:nvSpPr>
        <p:spPr>
          <a:xfrm>
            <a:off x="529550" y="3809825"/>
            <a:ext cx="2949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18"/>
          <p:cNvGraphicFramePr/>
          <p:nvPr/>
        </p:nvGraphicFramePr>
        <p:xfrm>
          <a:off x="952500" y="389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52825"/>
                <a:gridCol w="2066675"/>
                <a:gridCol w="1183575"/>
                <a:gridCol w="2435925"/>
              </a:tblGrid>
              <a:tr h="33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메인&gt; 책 </a:t>
                      </a:r>
                      <a:r>
                        <a:rPr lang="ko" sz="1300"/>
                        <a:t>검색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18"/>
          <p:cNvGraphicFramePr/>
          <p:nvPr/>
        </p:nvGraphicFramePr>
        <p:xfrm>
          <a:off x="6365350" y="1236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450425"/>
                <a:gridCol w="2004500"/>
              </a:tblGrid>
              <a:tr h="357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메인</a:t>
                      </a:r>
                      <a:r>
                        <a:rPr lang="ko" sz="1100"/>
                        <a:t>페이지</a:t>
                      </a:r>
                      <a:r>
                        <a:rPr lang="ko" sz="1100"/>
                        <a:t>&gt; 책 </a:t>
                      </a:r>
                      <a:r>
                        <a:rPr lang="ko" sz="1100"/>
                        <a:t>검색 페이지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선택된 필터대로 검색된 책의 상세정보를 보여준다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53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 필터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제목, 저자 로 필터설정 가능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선택된 필터대로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책의 상세정보가 나온다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18"/>
          <p:cNvSpPr/>
          <p:nvPr/>
        </p:nvSpPr>
        <p:spPr>
          <a:xfrm>
            <a:off x="501475" y="1552138"/>
            <a:ext cx="2789700" cy="12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</a:t>
            </a:r>
            <a:r>
              <a:rPr lang="ko"/>
              <a:t>이미지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707675" y="1498625"/>
            <a:ext cx="143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미움받을 용기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기시미이치로,고가후미타케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그의 고민에 “인간은 변할 수 있고,누구나 행복해 질 수 있다. 단 그러기 위해서는 ‘용기’가 필요하다”..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14900원</a:t>
            </a:r>
            <a:endParaRPr sz="600"/>
          </a:p>
        </p:txBody>
      </p:sp>
      <p:cxnSp>
        <p:nvCxnSpPr>
          <p:cNvPr id="150" name="Google Shape;150;p18"/>
          <p:cNvCxnSpPr/>
          <p:nvPr/>
        </p:nvCxnSpPr>
        <p:spPr>
          <a:xfrm>
            <a:off x="1688150" y="1563575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flipH="1">
            <a:off x="510933" y="1569488"/>
            <a:ext cx="115770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 txBox="1"/>
          <p:nvPr/>
        </p:nvSpPr>
        <p:spPr>
          <a:xfrm>
            <a:off x="4497363" y="1595688"/>
            <a:ext cx="14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4559738" y="1552513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501475" y="3036825"/>
            <a:ext cx="27897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이미지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740138" y="3056925"/>
            <a:ext cx="14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1658875" y="3046875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 flipH="1">
            <a:off x="509850" y="3030725"/>
            <a:ext cx="11658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1870425" y="1091275"/>
            <a:ext cx="113100" cy="1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98600" y="1358725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graphicFrame>
        <p:nvGraphicFramePr>
          <p:cNvPr id="160" name="Google Shape;160;p18"/>
          <p:cNvGraphicFramePr/>
          <p:nvPr/>
        </p:nvGraphicFramePr>
        <p:xfrm>
          <a:off x="1364000" y="98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757950"/>
                <a:gridCol w="2660225"/>
                <a:gridCol w="627175"/>
              </a:tblGrid>
              <a:tr h="3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검색어를 입력해주세요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search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8"/>
          <p:cNvSpPr/>
          <p:nvPr/>
        </p:nvSpPr>
        <p:spPr>
          <a:xfrm>
            <a:off x="1146275" y="882400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433413" y="1539513"/>
            <a:ext cx="27897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이미지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672075" y="1559613"/>
            <a:ext cx="14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4590813" y="1549563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 flipH="1">
            <a:off x="3441788" y="1533413"/>
            <a:ext cx="11658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8"/>
          <p:cNvSpPr/>
          <p:nvPr/>
        </p:nvSpPr>
        <p:spPr>
          <a:xfrm>
            <a:off x="3433413" y="3044900"/>
            <a:ext cx="27897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이미지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672075" y="3065000"/>
            <a:ext cx="14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4590813" y="3054950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flipH="1">
            <a:off x="3441788" y="3038800"/>
            <a:ext cx="11658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19"/>
          <p:cNvCxnSpPr/>
          <p:nvPr/>
        </p:nvCxnSpPr>
        <p:spPr>
          <a:xfrm flipH="1">
            <a:off x="808625" y="1449800"/>
            <a:ext cx="4626300" cy="3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5" name="Google Shape;175;p19"/>
          <p:cNvGraphicFramePr/>
          <p:nvPr/>
        </p:nvGraphicFramePr>
        <p:xfrm>
          <a:off x="952500" y="317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52825"/>
                <a:gridCol w="2066675"/>
                <a:gridCol w="1183575"/>
                <a:gridCol w="2435925"/>
              </a:tblGrid>
              <a:tr h="33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메인&gt; 지도 검색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19"/>
          <p:cNvGraphicFramePr/>
          <p:nvPr/>
        </p:nvGraphicFramePr>
        <p:xfrm>
          <a:off x="6205075" y="1362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450425"/>
                <a:gridCol w="2004500"/>
              </a:tblGrid>
              <a:tr h="357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메인페이지&gt; 지도 검색 페이지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6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원하는 키워드로 위치 검색 가능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검색정보를 클릭&gt;&gt;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상세 길찾기 페이지로 이동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19"/>
          <p:cNvSpPr txBox="1"/>
          <p:nvPr/>
        </p:nvSpPr>
        <p:spPr>
          <a:xfrm>
            <a:off x="1420650" y="874250"/>
            <a:ext cx="36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근처 서점을 검색해보세요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597425" y="1362350"/>
            <a:ext cx="5099700" cy="3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이미지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735825" y="1537225"/>
            <a:ext cx="5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 flipH="1">
            <a:off x="852450" y="1493500"/>
            <a:ext cx="4611600" cy="3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793875" y="1537225"/>
            <a:ext cx="1551900" cy="28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908775" y="16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939250"/>
                <a:gridCol w="382850"/>
              </a:tblGrid>
              <a:tr h="2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강남구 서점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검색</a:t>
                      </a:r>
                      <a:endParaRPr sz="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3" name="Google Shape;183;p19"/>
          <p:cNvCxnSpPr/>
          <p:nvPr/>
        </p:nvCxnSpPr>
        <p:spPr>
          <a:xfrm>
            <a:off x="801400" y="2083625"/>
            <a:ext cx="15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9"/>
          <p:cNvSpPr txBox="1"/>
          <p:nvPr/>
        </p:nvSpPr>
        <p:spPr>
          <a:xfrm>
            <a:off x="794100" y="2105475"/>
            <a:ext cx="155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   서점이름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주소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번호</a:t>
            </a:r>
            <a:endParaRPr sz="800"/>
          </a:p>
        </p:txBody>
      </p:sp>
      <p:cxnSp>
        <p:nvCxnSpPr>
          <p:cNvPr id="185" name="Google Shape;185;p19"/>
          <p:cNvCxnSpPr/>
          <p:nvPr/>
        </p:nvCxnSpPr>
        <p:spPr>
          <a:xfrm>
            <a:off x="801400" y="2724750"/>
            <a:ext cx="15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9"/>
          <p:cNvSpPr txBox="1"/>
          <p:nvPr/>
        </p:nvSpPr>
        <p:spPr>
          <a:xfrm>
            <a:off x="801400" y="2789925"/>
            <a:ext cx="155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</a:t>
            </a:r>
            <a:r>
              <a:rPr lang="ko" sz="800"/>
              <a:t>   서점이름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주소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번호</a:t>
            </a:r>
            <a:endParaRPr sz="800"/>
          </a:p>
        </p:txBody>
      </p:sp>
      <p:cxnSp>
        <p:nvCxnSpPr>
          <p:cNvPr id="187" name="Google Shape;187;p19"/>
          <p:cNvCxnSpPr/>
          <p:nvPr/>
        </p:nvCxnSpPr>
        <p:spPr>
          <a:xfrm>
            <a:off x="794100" y="3438725"/>
            <a:ext cx="15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9"/>
          <p:cNvSpPr/>
          <p:nvPr/>
        </p:nvSpPr>
        <p:spPr>
          <a:xfrm>
            <a:off x="2129825" y="1526488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743675" y="2195175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0"/>
          <p:cNvGraphicFramePr/>
          <p:nvPr/>
        </p:nvGraphicFramePr>
        <p:xfrm>
          <a:off x="952500" y="317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52825"/>
                <a:gridCol w="2066675"/>
                <a:gridCol w="1183575"/>
                <a:gridCol w="2435925"/>
              </a:tblGrid>
              <a:tr h="33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메인&gt; 지도 검색&gt; 상세길찾기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20"/>
          <p:cNvGraphicFramePr/>
          <p:nvPr/>
        </p:nvGraphicFramePr>
        <p:xfrm>
          <a:off x="6205075" y="1362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450425"/>
                <a:gridCol w="2004500"/>
              </a:tblGrid>
              <a:tr h="357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메인페이지&gt; 지도 검색 페이지&gt; 상세길찾기 페이지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60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현 위치에서 지도검색 페이지에서 클릭된 검색결과 위치 까지 상세 경로 안내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0"/>
          <p:cNvSpPr txBox="1"/>
          <p:nvPr/>
        </p:nvSpPr>
        <p:spPr>
          <a:xfrm>
            <a:off x="1420650" y="874250"/>
            <a:ext cx="36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근처 서점을 검색해보세요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473550" y="1274450"/>
            <a:ext cx="5325600" cy="35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이미지</a:t>
            </a: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 flipH="1">
            <a:off x="459025" y="1274950"/>
            <a:ext cx="5325600" cy="3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/>
          <p:nvPr/>
        </p:nvSpPr>
        <p:spPr>
          <a:xfrm>
            <a:off x="473550" y="1274450"/>
            <a:ext cx="1777800" cy="35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516875" y="1719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691150"/>
              </a:tblGrid>
              <a:tr h="27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현위치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지도검색에서 클릭된 검색결과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1" name="Google Shape;201;p20"/>
          <p:cNvCxnSpPr/>
          <p:nvPr/>
        </p:nvCxnSpPr>
        <p:spPr>
          <a:xfrm flipH="1" rot="10800000">
            <a:off x="473550" y="2447975"/>
            <a:ext cx="1777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619350" y="2511950"/>
            <a:ext cx="14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상세 경로 안내</a:t>
            </a:r>
            <a:endParaRPr sz="700"/>
          </a:p>
        </p:txBody>
      </p:sp>
      <p:sp>
        <p:nvSpPr>
          <p:cNvPr id="203" name="Google Shape;203;p20"/>
          <p:cNvSpPr/>
          <p:nvPr/>
        </p:nvSpPr>
        <p:spPr>
          <a:xfrm>
            <a:off x="1845013" y="2528750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1"/>
          <p:cNvGraphicFramePr/>
          <p:nvPr/>
        </p:nvGraphicFramePr>
        <p:xfrm>
          <a:off x="952500" y="3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1552825"/>
                <a:gridCol w="2066675"/>
                <a:gridCol w="1183575"/>
                <a:gridCol w="2435925"/>
              </a:tblGrid>
              <a:tr h="3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프로젝트 명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책방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화면경로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메인&gt; 로그인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1"/>
          <p:cNvSpPr txBox="1"/>
          <p:nvPr/>
        </p:nvSpPr>
        <p:spPr>
          <a:xfrm>
            <a:off x="2259900" y="-120425"/>
            <a:ext cx="46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0" name="Google Shape;210;p21"/>
          <p:cNvSpPr/>
          <p:nvPr/>
        </p:nvSpPr>
        <p:spPr>
          <a:xfrm>
            <a:off x="1846450" y="1003525"/>
            <a:ext cx="2930400" cy="3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회원가입이 필요하신가요?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회원가입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 b="1" sz="1000"/>
          </a:p>
        </p:txBody>
      </p:sp>
      <p:sp>
        <p:nvSpPr>
          <p:cNvPr id="211" name="Google Shape;211;p21"/>
          <p:cNvSpPr/>
          <p:nvPr/>
        </p:nvSpPr>
        <p:spPr>
          <a:xfrm>
            <a:off x="2272000" y="1461125"/>
            <a:ext cx="2079300" cy="3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2272000" y="2179463"/>
            <a:ext cx="2079300" cy="3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658975" y="2979675"/>
            <a:ext cx="1114800" cy="3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6115475" y="1330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{0C1FC885-B159-453F-A7F5-AAEB34009519}</a:tableStyleId>
              </a:tblPr>
              <a:tblGrid>
                <a:gridCol w="382850"/>
                <a:gridCol w="2072075"/>
              </a:tblGrid>
              <a:tr h="3803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메인페이지&gt; 로그인 페이지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</a:tr>
              <a:tr h="52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 </a:t>
                      </a:r>
                      <a:r>
                        <a:rPr lang="ko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아이디,비밀번호 필수입력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클릭 &gt; &gt;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유효 검사 후 로그인 완료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클릭&gt;&gt; 회원가입 모달창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1"/>
          <p:cNvSpPr/>
          <p:nvPr/>
        </p:nvSpPr>
        <p:spPr>
          <a:xfrm>
            <a:off x="1766175" y="971400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2465550" y="2844225"/>
            <a:ext cx="297000" cy="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703700" y="3860025"/>
            <a:ext cx="2970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621100" y="101940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