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2014/4/7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物联网云平台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物联网实验室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73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CES</a:t>
            </a:r>
            <a:r>
              <a:rPr lang="zh-CN" altLang="en-US" dirty="0" smtClean="0"/>
              <a:t>大会上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年被定为物联网元年。</a:t>
            </a:r>
            <a:endParaRPr lang="en-US" altLang="zh-CN" dirty="0" smtClean="0"/>
          </a:p>
          <a:p>
            <a:r>
              <a:rPr lang="zh-CN" altLang="en-US" dirty="0" smtClean="0"/>
              <a:t>经过过去三年左右的发展，中国物联网产业已经初步形成。未来三至五年将是行业应用标准和关键技术标准形成的时期。</a:t>
            </a:r>
            <a:endParaRPr lang="en-US" altLang="zh-CN" dirty="0" smtClean="0"/>
          </a:p>
          <a:p>
            <a:r>
              <a:rPr lang="zh-CN" altLang="en-US" dirty="0" smtClean="0"/>
              <a:t>“物联网实验室”作为互联网企业，力争在物联网产业链的中后段（即数据采集入网及数据利用两方面）的标准化方面贡献力量。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54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智能电网</a:t>
            </a:r>
            <a:endParaRPr lang="en-US" altLang="zh-CN" dirty="0" smtClean="0"/>
          </a:p>
          <a:p>
            <a:r>
              <a:rPr lang="zh-CN" altLang="en-US" dirty="0"/>
              <a:t>智能</a:t>
            </a:r>
            <a:r>
              <a:rPr lang="zh-CN" altLang="en-US" dirty="0" smtClean="0"/>
              <a:t>物流</a:t>
            </a:r>
            <a:endParaRPr lang="en-US" altLang="zh-CN" dirty="0" smtClean="0"/>
          </a:p>
          <a:p>
            <a:r>
              <a:rPr lang="zh-CN" altLang="en-US" dirty="0" smtClean="0"/>
              <a:t>环境与安全监测</a:t>
            </a:r>
            <a:endParaRPr lang="en-US" altLang="zh-CN" dirty="0" smtClean="0"/>
          </a:p>
          <a:p>
            <a:r>
              <a:rPr lang="zh-CN" altLang="en-US" dirty="0" smtClean="0"/>
              <a:t>工业与自动化控制</a:t>
            </a:r>
            <a:endParaRPr lang="en-US" altLang="zh-CN" dirty="0" smtClean="0"/>
          </a:p>
          <a:p>
            <a:r>
              <a:rPr lang="zh-CN" altLang="en-US" dirty="0"/>
              <a:t>智能</a:t>
            </a:r>
            <a:r>
              <a:rPr lang="zh-CN" altLang="en-US" dirty="0" smtClean="0"/>
              <a:t>交通</a:t>
            </a:r>
            <a:endParaRPr lang="en-US" altLang="zh-CN" dirty="0" smtClean="0"/>
          </a:p>
          <a:p>
            <a:r>
              <a:rPr lang="zh-CN" altLang="en-US" dirty="0"/>
              <a:t>智能</a:t>
            </a:r>
            <a:r>
              <a:rPr lang="zh-CN" altLang="en-US" dirty="0" smtClean="0"/>
              <a:t>家居</a:t>
            </a:r>
            <a:endParaRPr lang="en-US" altLang="zh-CN" dirty="0" smtClean="0"/>
          </a:p>
          <a:p>
            <a:r>
              <a:rPr lang="zh-CN" altLang="en-US" dirty="0"/>
              <a:t>医疗</a:t>
            </a:r>
            <a:r>
              <a:rPr lang="zh-CN" altLang="en-US" dirty="0" smtClean="0"/>
              <a:t>健康</a:t>
            </a:r>
            <a:endParaRPr lang="en-US" altLang="zh-CN" dirty="0" smtClean="0"/>
          </a:p>
          <a:p>
            <a:r>
              <a:rPr lang="zh-CN" altLang="en-US" dirty="0" smtClean="0"/>
              <a:t>精细农牧业</a:t>
            </a:r>
            <a:endParaRPr lang="en-US" altLang="zh-CN" dirty="0" smtClean="0"/>
          </a:p>
          <a:p>
            <a:r>
              <a:rPr lang="zh-CN" altLang="en-US" dirty="0"/>
              <a:t>国防军事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物联网应用十大重点领域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28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1873308" y="1306372"/>
            <a:ext cx="5074956" cy="50749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外围</a:t>
            </a:r>
            <a:r>
              <a:rPr lang="zh-CN" altLang="en-US" dirty="0"/>
              <a:t>生态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物联网平台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347864" y="2780928"/>
            <a:ext cx="2160240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物联网数据接入平台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5508104" y="3717032"/>
            <a:ext cx="720080" cy="288032"/>
            <a:chOff x="5508104" y="3717032"/>
            <a:chExt cx="720080" cy="288032"/>
          </a:xfrm>
        </p:grpSpPr>
        <p:cxnSp>
          <p:nvCxnSpPr>
            <p:cNvPr id="6" name="直接连接符 5"/>
            <p:cNvCxnSpPr>
              <a:stCxn id="4" idx="6"/>
            </p:cNvCxnSpPr>
            <p:nvPr/>
          </p:nvCxnSpPr>
          <p:spPr>
            <a:xfrm>
              <a:off x="5508104" y="3861048"/>
              <a:ext cx="5760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5940152" y="3717032"/>
              <a:ext cx="288032" cy="2880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rot="10800000">
            <a:off x="2627784" y="3717281"/>
            <a:ext cx="720080" cy="288032"/>
            <a:chOff x="5508104" y="3717032"/>
            <a:chExt cx="720080" cy="2880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508104" y="3861048"/>
              <a:ext cx="5760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5940152" y="3717032"/>
              <a:ext cx="288032" cy="2880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1" y="692696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174150" y="21214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开发者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0173" y="3742073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002060"/>
                </a:solidFill>
              </a:rPr>
              <a:t>I</a:t>
            </a:r>
            <a:r>
              <a:rPr lang="en-US" altLang="zh-CN" sz="1050" dirty="0" smtClean="0">
                <a:solidFill>
                  <a:srgbClr val="002060"/>
                </a:solidFill>
              </a:rPr>
              <a:t>/F</a:t>
            </a:r>
            <a:endParaRPr lang="zh-CN" altLang="en-US" sz="105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9490" y="375796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002060"/>
                </a:solidFill>
              </a:rPr>
              <a:t>I</a:t>
            </a:r>
            <a:r>
              <a:rPr lang="en-US" altLang="zh-CN" sz="1050" dirty="0" smtClean="0">
                <a:solidFill>
                  <a:srgbClr val="002060"/>
                </a:solidFill>
              </a:rPr>
              <a:t>/F</a:t>
            </a:r>
            <a:endParaRPr lang="zh-CN" altLang="en-US" sz="105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74150" y="28529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设备供应商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74150" y="33477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企业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74150" y="37885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政府机构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61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获取物联网终端并可简单快速地将终端连入物联网。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控制终端、并且可轻松查阅终端生成的数据。</a:t>
            </a:r>
            <a:endParaRPr lang="en-US" altLang="zh-CN" dirty="0" smtClean="0"/>
          </a:p>
          <a:p>
            <a:r>
              <a:rPr lang="zh-CN" altLang="en-US" dirty="0" smtClean="0"/>
              <a:t>终端设备供应商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依据统一的标准，使设备得以轻松连入物联网。</a:t>
            </a:r>
            <a:endParaRPr lang="en-US" altLang="zh-CN" dirty="0" smtClean="0"/>
          </a:p>
          <a:p>
            <a:r>
              <a:rPr lang="zh-CN" altLang="en-US" dirty="0" smtClean="0"/>
              <a:t>企业用户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根据需要购买标准的终端设备，并低成本接入物联网以获取可支撑企业发展的数据以及数据分析。</a:t>
            </a:r>
            <a:endParaRPr lang="en-US" altLang="zh-CN" dirty="0" smtClean="0"/>
          </a:p>
          <a:p>
            <a:r>
              <a:rPr lang="zh-CN" altLang="en-US" dirty="0" smtClean="0"/>
              <a:t>政府机关用户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通过物联网改善民生、增强国家实力。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各种用户对物联网的需求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03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数据输入标准化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构建标准协议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可扩展性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满足相关行业规范、法律法规</a:t>
            </a:r>
            <a:endParaRPr lang="en-US" altLang="zh-CN" dirty="0" smtClean="0"/>
          </a:p>
          <a:p>
            <a:r>
              <a:rPr lang="zh-CN" altLang="en-US" dirty="0" smtClean="0"/>
              <a:t>数据输出标准化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数据可视化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数据接入接口标准化工作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8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未完待续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908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</TotalTime>
  <Words>250</Words>
  <Application>Microsoft Office PowerPoint</Application>
  <PresentationFormat>全屏显示(4:3)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聚合</vt:lpstr>
      <vt:lpstr>物联网云平台</vt:lpstr>
      <vt:lpstr>背景</vt:lpstr>
      <vt:lpstr>物联网应用十大重点领域</vt:lpstr>
      <vt:lpstr>物联网平台</vt:lpstr>
      <vt:lpstr>各种用户对物联网的需求</vt:lpstr>
      <vt:lpstr>数据接入接口标准化工作</vt:lpstr>
      <vt:lpstr>未完待续</vt:lpstr>
    </vt:vector>
  </TitlesOfParts>
  <Manager>袁艾青</Manager>
  <Company>物联网实验室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物联网云平台</dc:title>
  <dc:creator>zhangyu</dc:creator>
  <cp:lastModifiedBy>zhangyu</cp:lastModifiedBy>
  <cp:revision>10</cp:revision>
  <dcterms:created xsi:type="dcterms:W3CDTF">2014-04-07T11:25:58Z</dcterms:created>
  <dcterms:modified xsi:type="dcterms:W3CDTF">2014-04-07T12:25:36Z</dcterms:modified>
</cp:coreProperties>
</file>