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65" r:id="rId6"/>
    <p:sldId id="274" r:id="rId7"/>
    <p:sldId id="264" r:id="rId8"/>
    <p:sldId id="268" r:id="rId9"/>
    <p:sldId id="27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65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7A3692E-1950-4113-9C0C-0EC073B87FA0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3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4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37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AE60-101F-4998-9C62-C244BDA28961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765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0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3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8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/>
              <a:t>Научно-исследовательская работа</a:t>
            </a:r>
            <a:br>
              <a:rPr lang="ru-RU" dirty="0"/>
            </a:br>
            <a:r>
              <a:rPr lang="ru-RU" sz="3600" dirty="0"/>
              <a:t>«</a:t>
            </a:r>
            <a: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НЕЙРОННОЙ СЕТИ ДЛЯ ОПРЕДЕЛЕНИЯ КАТЕГОРИИ АВТОМОБИЛЬНЫХ ДОРОГ С ИСПОЛЬЗОВАНИЕМ СНИМКОВ СПУТНИКОВ</a:t>
            </a:r>
            <a:r>
              <a:rPr lang="ru-RU" sz="3600" dirty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65072"/>
            <a:ext cx="6400800" cy="1268760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САПРиПК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563888" y="4221088"/>
            <a:ext cx="5104656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студент группы ИВТ-363 Савельев М.В.</a:t>
            </a:r>
            <a:endParaRPr lang="ru-RU" sz="2000" dirty="0">
              <a:solidFill>
                <a:srgbClr val="FF0000"/>
              </a:solidFill>
            </a:endParaRP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к.т.н., доц. </a:t>
            </a:r>
            <a:r>
              <a:rPr lang="ru-RU" sz="2000" dirty="0" err="1"/>
              <a:t>Парыгин</a:t>
            </a:r>
            <a:r>
              <a:rPr lang="ru-RU" sz="2000" dirty="0"/>
              <a:t>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86743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Научно-исследовательская работа </a:t>
            </a:r>
            <a:br>
              <a:rPr lang="ru-RU" dirty="0"/>
            </a:br>
            <a:r>
              <a:rPr lang="ru-RU" sz="2800" dirty="0"/>
              <a:t>«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НЕЙРОННОЙ СЕТИ ДЛЯ ОПРЕДЕЛЕНИЯ КАТЕГОРИИ АВТОМОБИЛЬНЫХ ДОРОГ С ИСПОЛЬЗОВАНИЕМ СНИМКОВ СПУТНИКОВ</a:t>
            </a:r>
            <a:r>
              <a:rPr lang="ru-RU" sz="2800" dirty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65072"/>
            <a:ext cx="6400800" cy="1268760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>
                <a:solidFill>
                  <a:schemeClr val="tx1"/>
                </a:solidFill>
                <a:cs typeface="AngsanaUPC" panose="02020603050405020304" pitchFamily="18" charset="-34"/>
              </a:rPr>
              <a:t>САПРиПК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696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652120" y="4653136"/>
            <a:ext cx="316044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студент группы ИВТ-363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Савельев М.В.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18106102</a:t>
            </a:r>
            <a:r>
              <a:rPr lang="en-US" sz="2000" dirty="0"/>
              <a:t>@vstu.ru</a:t>
            </a:r>
            <a:endParaRPr lang="ru-RU" sz="20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69368" y="3818011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3600" dirty="0"/>
              <a:t>Спасибо за внимание!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771800" y="6186399"/>
            <a:ext cx="5444084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r" defTabSz="914400">
              <a:spcBef>
                <a:spcPct val="20000"/>
              </a:spcBef>
              <a:defRPr/>
            </a:pPr>
            <a:r>
              <a:rPr lang="ru-RU" sz="1400" dirty="0"/>
              <a:t>Источник: Федеральное дорожное агентство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A24A18-DB70-42E1-AF2D-DDA6E8E2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По данным заместителя министра транспорта РФ – руководителя Федерального дорожного агентства Андрея Костюка, в 2020 году в России будет построено и реконструировано около 2 тыс. км региональных дорог, а также отремонтировано, в том числе капитально, 16,5 тыс. км. Общий объем господдержки в текущем году составил 254,7 млрд руб., включая средства резервного фонда правительства РФ в размере 100 млрд руб.</a:t>
            </a:r>
            <a:b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</a:br>
            <a:endParaRPr lang="ru-RU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Tahoma" panose="020B0604030504040204" pitchFamily="34" charset="0"/>
              </a:rPr>
              <a:t>Таким образом, определение с спутников новопостроенные дороги на сегодняшний день является полезным.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 задачи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3763" indent="-893763"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Спроектировать и обучить нейросеть для поиска дорог на спутниковых снимках</a:t>
            </a:r>
            <a:r>
              <a:rPr lang="en-US" dirty="0"/>
              <a:t>.</a:t>
            </a:r>
          </a:p>
          <a:p>
            <a:pPr marL="893763" indent="-893763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/>
              <a:t>Создать необходимый набор данных;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/>
              <a:t>Подготовить существующую нейросеть;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/>
              <a:t>Обучить нейросеть на наборе данных;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/>
              <a:t>Протестировать обученную нейросеть</a:t>
            </a:r>
            <a:r>
              <a:rPr lang="en-US" dirty="0"/>
              <a:t>;</a:t>
            </a:r>
          </a:p>
          <a:p>
            <a:pPr marL="893763" indent="-514350">
              <a:buFont typeface="+mj-lt"/>
              <a:buAutoNum type="arabicPeriod"/>
            </a:pPr>
            <a:r>
              <a:rPr lang="ru-RU" dirty="0"/>
              <a:t>Сделать выводы.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260" y="260648"/>
            <a:ext cx="7269480" cy="632866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946404" y="1325562"/>
            <a:ext cx="6446520" cy="519978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2400" dirty="0"/>
              <a:t>Язык программирования: </a:t>
            </a:r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/>
              <a:t>Python 3.</a:t>
            </a:r>
            <a:r>
              <a:rPr lang="ru-RU" sz="2400" dirty="0"/>
              <a:t>7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Дополнительные модули:</a:t>
            </a:r>
            <a:endParaRPr lang="en-US" sz="2400" dirty="0"/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/>
              <a:t>NumPy</a:t>
            </a:r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 err="1"/>
              <a:t>Tenserflow</a:t>
            </a:r>
            <a:endParaRPr lang="en-US" sz="2400" dirty="0"/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/>
              <a:t>matplotlib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 err="1"/>
              <a:t>Keras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Инструменты разработки: </a:t>
            </a:r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/>
              <a:t>PyCharm Community 2019.</a:t>
            </a:r>
            <a:r>
              <a:rPr lang="ru-RU" sz="2400" dirty="0"/>
              <a:t>3</a:t>
            </a:r>
            <a:r>
              <a:rPr lang="en-US" sz="2400" dirty="0"/>
              <a:t>.</a:t>
            </a:r>
            <a:r>
              <a:rPr lang="ru-RU" sz="2400" dirty="0"/>
              <a:t>3</a:t>
            </a:r>
          </a:p>
          <a:p>
            <a:pPr>
              <a:buNone/>
            </a:pP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en-US" sz="2400" dirty="0"/>
              <a:t>Google </a:t>
            </a:r>
            <a:r>
              <a:rPr lang="en-US" sz="2400" dirty="0" err="1"/>
              <a:t>Colab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набора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Слева – снимок дороги с спутника, справа – маска дороги к этому снимку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69EAD-5635-40F0-85E1-B104FB01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1521"/>
            <a:ext cx="6918523" cy="37560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Разработка компонента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разметки исходного набора данных был использован доработанный шаблон нейросети, модель обучалась средствами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A9A640-2D61-4528-A369-5F2BA1EE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3" y="2708920"/>
            <a:ext cx="5958422" cy="3703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нейросети </a:t>
            </a:r>
            <a:r>
              <a:rPr lang="en-US" dirty="0"/>
              <a:t>U-Net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t="4171" r="3556"/>
          <a:stretch/>
        </p:blipFill>
        <p:spPr>
          <a:xfrm>
            <a:off x="962882" y="2061044"/>
            <a:ext cx="6408712" cy="4306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349" y="116632"/>
            <a:ext cx="7269480" cy="1325562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46ED1E-DB0B-4C80-B66B-B0FD36B3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6CF51F-5988-47F2-9801-F1B81A179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9" y="1828706"/>
            <a:ext cx="770572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/>
              <a:t>Была спроектирована и обучена нейросеть, которая</a:t>
            </a:r>
            <a:r>
              <a:rPr lang="en-US" sz="2000" dirty="0"/>
              <a:t> </a:t>
            </a:r>
            <a:r>
              <a:rPr lang="ru-RU" sz="2000" dirty="0"/>
              <a:t>находит дороги на спутниковых снимках.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Для повышения точности нахождения киосков и павильонов необходимо дополнить датасет ещё более разнообразными снимками.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При помощи небольших изменений в коде программы, а также при альтернативной разметке датасета, нейросеть можно обучить на поиск других объектов</a:t>
            </a:r>
            <a:r>
              <a:rPr lang="en-US" sz="2000" dirty="0"/>
              <a:t>, </a:t>
            </a:r>
            <a:r>
              <a:rPr lang="ru-RU" sz="2000" dirty="0"/>
              <a:t>таких как ж</a:t>
            </a:r>
            <a:r>
              <a:rPr lang="en-US" sz="2000" dirty="0"/>
              <a:t>/</a:t>
            </a:r>
            <a:r>
              <a:rPr lang="ru-RU" sz="2000" dirty="0"/>
              <a:t>д пути, грунтовые дороги </a:t>
            </a:r>
            <a:r>
              <a:rPr lang="ru-RU" sz="2000" dirty="0" err="1"/>
              <a:t>и.т.д</a:t>
            </a:r>
            <a:r>
              <a:rPr lang="ru-RU" sz="2000" dirty="0"/>
              <a:t>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Другая 1">
      <a:majorFont>
        <a:latin typeface="HelveticaNeueCyr"/>
        <a:ea typeface=""/>
        <a:cs typeface=""/>
      </a:majorFont>
      <a:minorFont>
        <a:latin typeface="Century Schoolbook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551</TotalTime>
  <Words>380</Words>
  <Application>Microsoft Office PowerPoint</Application>
  <PresentationFormat>Экран (4:3)</PresentationFormat>
  <Paragraphs>68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Century Schoolbook</vt:lpstr>
      <vt:lpstr>HelveticaNeueCyr</vt:lpstr>
      <vt:lpstr>Tahoma</vt:lpstr>
      <vt:lpstr>Times New Roman</vt:lpstr>
      <vt:lpstr>Wingdings 2</vt:lpstr>
      <vt:lpstr>View</vt:lpstr>
      <vt:lpstr>Научно-исследовательская работа «ОБУЧЕНИЕ НЕЙРОННОЙ СЕТИ ДЛЯ ОПРЕДЕЛЕНИЯ КАТЕГОРИИ АВТОМОБИЛЬНЫХ ДОРОГ С ИСПОЛЬЗОВАНИЕМ СНИМКОВ СПУТНИКОВ»</vt:lpstr>
      <vt:lpstr>Актуальность</vt:lpstr>
      <vt:lpstr>Цель и задачи работы</vt:lpstr>
      <vt:lpstr>Средства реализации</vt:lpstr>
      <vt:lpstr>Пример набора данных</vt:lpstr>
      <vt:lpstr>Разработка компонента </vt:lpstr>
      <vt:lpstr>Структура нейросети U-Net</vt:lpstr>
      <vt:lpstr>Результаты</vt:lpstr>
      <vt:lpstr>Выводы</vt:lpstr>
      <vt:lpstr>Научно-исследовательская работа  «ОБУЧЕНИЕ НЕЙРОННОЙ СЕТИ ДЛЯ ОПРЕДЕЛЕНИЯ КАТЕГОРИИ АВТОМОБИЛЬНЫХ ДОРОГ С ИСПОЛЬЗОВАНИЕМ СНИМКОВ СПУТНИКОВ»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mks</dc:creator>
  <cp:lastModifiedBy>123 maksim</cp:lastModifiedBy>
  <cp:revision>1</cp:revision>
  <dcterms:created xsi:type="dcterms:W3CDTF">2019-02-22T09:31:32Z</dcterms:created>
  <dcterms:modified xsi:type="dcterms:W3CDTF">2021-04-27T09:14:01Z</dcterms:modified>
</cp:coreProperties>
</file>