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0"/>
  </p:notesMasterIdLst>
  <p:sldIdLst>
    <p:sldId id="256" r:id="rId3"/>
    <p:sldId id="257" r:id="rId4"/>
    <p:sldId id="260" r:id="rId5"/>
    <p:sldId id="259" r:id="rId6"/>
    <p:sldId id="265" r:id="rId7"/>
    <p:sldId id="268" r:id="rId8"/>
    <p:sldId id="267" r:id="rId9"/>
    <p:sldId id="269" r:id="rId10"/>
    <p:sldId id="271" r:id="rId11"/>
    <p:sldId id="270" r:id="rId12"/>
    <p:sldId id="264" r:id="rId13"/>
    <p:sldId id="272" r:id="rId14"/>
    <p:sldId id="273" r:id="rId15"/>
    <p:sldId id="266" r:id="rId16"/>
    <p:sldId id="262" r:id="rId17"/>
    <p:sldId id="258" r:id="rId18"/>
    <p:sldId id="263" r:id="rId1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FCC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308" y="-22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148CD6-F2C5-4F4F-A948-2BC61F123154}" type="datetimeFigureOut">
              <a:rPr lang="zh-TW" altLang="en-US" smtClean="0"/>
              <a:t>2018/3/13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E4B714-53D5-48C7-8590-96B7A59D0C0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http://www.unc.edu/courses/2007spring/biol/145/001/docs/lectures/Nov12.html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F24C55-53AC-4CCE-B240-346A7A3736D9}" type="slidenum">
              <a:rPr lang="zh-TW" altLang="en-US" smtClean="0">
                <a:solidFill>
                  <a:prstClr val="black"/>
                </a:solidFill>
              </a:rPr>
              <a:pPr/>
              <a:t>13</a:t>
            </a:fld>
            <a:endParaRPr lang="zh-TW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2018/3/12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2018/3/12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2018/3/12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2018/3/13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2018/3/13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2018/3/13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2018/3/13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2018/3/13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2018/3/13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2018/3/13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2018/3/13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2018/3/12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2018/3/13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2018/3/13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2018/3/13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2018/3/12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2018/3/12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2018/3/12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2018/3/12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2018/3/12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2018/3/12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2018/3/12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pPr/>
              <a:t>2018/3/12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2018/3/13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Etching Process Analysis </a:t>
            </a:r>
            <a:br>
              <a:rPr lang="en-US" altLang="zh-TW" dirty="0" smtClean="0"/>
            </a:br>
            <a:r>
              <a:rPr lang="en-US" altLang="zh-TW" dirty="0" smtClean="0"/>
              <a:t>through </a:t>
            </a:r>
            <a:br>
              <a:rPr lang="en-US" altLang="zh-TW" dirty="0" smtClean="0"/>
            </a:br>
            <a:r>
              <a:rPr lang="en-US" altLang="zh-TW" dirty="0" smtClean="0"/>
              <a:t>OES Spectrum Signal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4941168"/>
            <a:ext cx="6400800" cy="697632"/>
          </a:xfrm>
        </p:spPr>
        <p:txBody>
          <a:bodyPr/>
          <a:lstStyle/>
          <a:p>
            <a:r>
              <a:rPr lang="en-US" altLang="zh-TW" dirty="0" smtClean="0"/>
              <a:t>BDA Eason Chiang</a:t>
            </a:r>
            <a:endParaRPr lang="zh-TW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結果頁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576064"/>
          </a:xfrm>
        </p:spPr>
        <p:txBody>
          <a:bodyPr>
            <a:noAutofit/>
          </a:bodyPr>
          <a:lstStyle/>
          <a:p>
            <a:r>
              <a:rPr lang="en-US" altLang="zh-TW" sz="3600" b="1" dirty="0" smtClean="0">
                <a:solidFill>
                  <a:srgbClr val="C00000"/>
                </a:solidFill>
              </a:rPr>
              <a:t>TSFRESH</a:t>
            </a:r>
            <a:endParaRPr lang="zh-TW" altLang="en-US" sz="3600" b="1" dirty="0">
              <a:solidFill>
                <a:srgbClr val="C00000"/>
              </a:solidFill>
            </a:endParaRPr>
          </a:p>
        </p:txBody>
      </p:sp>
      <p:pic>
        <p:nvPicPr>
          <p:cNvPr id="2051" name="Picture 3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1772816"/>
            <a:ext cx="6696000" cy="4860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10" name="內容版面配置區 2"/>
          <p:cNvSpPr>
            <a:spLocks noGrp="1"/>
          </p:cNvSpPr>
          <p:nvPr>
            <p:ph idx="1"/>
          </p:nvPr>
        </p:nvSpPr>
        <p:spPr>
          <a:xfrm>
            <a:off x="323528" y="764703"/>
            <a:ext cx="8496944" cy="1008113"/>
          </a:xfrm>
        </p:spPr>
        <p:txBody>
          <a:bodyPr>
            <a:noAutofit/>
          </a:bodyPr>
          <a:lstStyle/>
          <a:p>
            <a:r>
              <a:rPr lang="en-US" altLang="zh-TW" sz="2200" b="1" dirty="0" smtClean="0"/>
              <a:t>T</a:t>
            </a:r>
            <a:r>
              <a:rPr lang="en-US" altLang="zh-TW" sz="2200" dirty="0" smtClean="0"/>
              <a:t>ime </a:t>
            </a:r>
            <a:r>
              <a:rPr lang="en-US" altLang="zh-TW" sz="2200" b="1" dirty="0" smtClean="0"/>
              <a:t>S</a:t>
            </a:r>
            <a:r>
              <a:rPr lang="en-US" altLang="zh-TW" sz="2200" dirty="0" smtClean="0"/>
              <a:t>eries </a:t>
            </a:r>
            <a:r>
              <a:rPr lang="en-US" altLang="zh-TW" sz="2200" b="1" dirty="0" err="1" smtClean="0"/>
              <a:t>F</a:t>
            </a:r>
            <a:r>
              <a:rPr lang="en-US" altLang="zh-TW" sz="2200" dirty="0" err="1" smtClean="0"/>
              <a:t>eatu</a:t>
            </a:r>
            <a:r>
              <a:rPr lang="en-US" altLang="zh-TW" sz="2200" b="1" dirty="0" err="1" smtClean="0"/>
              <a:t>R</a:t>
            </a:r>
            <a:r>
              <a:rPr lang="en-US" altLang="zh-TW" sz="2200" dirty="0" err="1" smtClean="0"/>
              <a:t>e</a:t>
            </a:r>
            <a:r>
              <a:rPr lang="en-US" altLang="zh-TW" sz="2200" dirty="0" smtClean="0"/>
              <a:t> </a:t>
            </a:r>
            <a:r>
              <a:rPr lang="en-US" altLang="zh-TW" sz="2200" b="1" dirty="0" smtClean="0"/>
              <a:t>E</a:t>
            </a:r>
            <a:r>
              <a:rPr lang="en-US" altLang="zh-TW" sz="2200" dirty="0" smtClean="0"/>
              <a:t>xtraction based on </a:t>
            </a:r>
            <a:r>
              <a:rPr lang="en-US" altLang="zh-TW" sz="2200" b="1" dirty="0" smtClean="0"/>
              <a:t>S</a:t>
            </a:r>
            <a:r>
              <a:rPr lang="en-US" altLang="zh-TW" sz="2200" dirty="0" smtClean="0"/>
              <a:t>calable </a:t>
            </a:r>
            <a:r>
              <a:rPr lang="en-US" altLang="zh-TW" sz="2200" b="1" dirty="0" smtClean="0"/>
              <a:t>H</a:t>
            </a:r>
            <a:r>
              <a:rPr lang="en-US" altLang="zh-TW" sz="2200" dirty="0" smtClean="0"/>
              <a:t>ypothesis </a:t>
            </a:r>
            <a:r>
              <a:rPr lang="en-US" altLang="zh-TW" sz="2200" dirty="0" smtClean="0"/>
              <a:t>tests</a:t>
            </a:r>
          </a:p>
          <a:p>
            <a:r>
              <a:rPr lang="en-US" altLang="zh-TW" sz="2200" dirty="0" smtClean="0"/>
              <a:t>The area of time series is </a:t>
            </a:r>
            <a:r>
              <a:rPr lang="en-US" altLang="zh-TW" sz="2200" dirty="0" smtClean="0"/>
              <a:t>one </a:t>
            </a:r>
            <a:r>
              <a:rPr lang="en-US" altLang="zh-TW" sz="2200" dirty="0" smtClean="0"/>
              <a:t>kind of features.</a:t>
            </a:r>
            <a:endParaRPr lang="en-US" altLang="zh-TW" sz="2200" dirty="0" smtClean="0"/>
          </a:p>
        </p:txBody>
      </p:sp>
      <p:sp>
        <p:nvSpPr>
          <p:cNvPr id="11" name="矩形 10"/>
          <p:cNvSpPr/>
          <p:nvPr/>
        </p:nvSpPr>
        <p:spPr>
          <a:xfrm>
            <a:off x="116540" y="3573048"/>
            <a:ext cx="1944000" cy="288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>
                <a:solidFill>
                  <a:schemeClr val="tx1"/>
                </a:solidFill>
              </a:rPr>
              <a:t>Feature Generation</a:t>
            </a:r>
            <a:endParaRPr lang="zh-TW" altLang="en-US" sz="1600" b="1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16540" y="5589272"/>
            <a:ext cx="1944000" cy="288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>
                <a:solidFill>
                  <a:schemeClr val="tx1"/>
                </a:solidFill>
              </a:rPr>
              <a:t>Feature Extraction</a:t>
            </a:r>
            <a:endParaRPr lang="zh-TW" altLang="en-US" sz="1600" b="1" dirty="0">
              <a:solidFill>
                <a:schemeClr val="tx1"/>
              </a:solidFill>
            </a:endParaRPr>
          </a:p>
        </p:txBody>
      </p:sp>
      <p:pic>
        <p:nvPicPr>
          <p:cNvPr id="4098" name="Picture 2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40472" y="3140968"/>
            <a:ext cx="1080000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3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740472" y="3501056"/>
            <a:ext cx="1080000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2"/>
          <p:cNvPicPr>
            <a:picLocks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740472" y="3933104"/>
            <a:ext cx="1080000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Feature significance </a:t>
            </a:r>
            <a:r>
              <a:rPr lang="en-US" altLang="zh-TW" dirty="0" smtClean="0">
                <a:solidFill>
                  <a:srgbClr val="C00000"/>
                </a:solidFill>
              </a:rPr>
              <a:t>test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980729"/>
            <a:ext cx="8229600" cy="2952328"/>
          </a:xfrm>
        </p:spPr>
        <p:txBody>
          <a:bodyPr>
            <a:normAutofit/>
          </a:bodyPr>
          <a:lstStyle/>
          <a:p>
            <a:r>
              <a:rPr lang="en-US" altLang="zh-TW" sz="2400" dirty="0" smtClean="0"/>
              <a:t>Based on </a:t>
            </a:r>
            <a:r>
              <a:rPr lang="en-US" altLang="zh-TW" sz="2400" b="1" i="1" dirty="0" smtClean="0">
                <a:solidFill>
                  <a:srgbClr val="0070C0"/>
                </a:solidFill>
              </a:rPr>
              <a:t>nonparametric hypothesis tests</a:t>
            </a:r>
            <a:r>
              <a:rPr lang="en-US" altLang="zh-TW" sz="2400" dirty="0" smtClean="0"/>
              <a:t>, do not make any assumptions about the distribution of the variables, which ensures robustness of the procedure.</a:t>
            </a:r>
          </a:p>
          <a:p>
            <a:r>
              <a:rPr lang="en-US" altLang="zh-TW" sz="2400" b="1" dirty="0" smtClean="0"/>
              <a:t>Fisher’s Exact test</a:t>
            </a:r>
            <a:r>
              <a:rPr lang="en-US" altLang="zh-TW" sz="2400" dirty="0" smtClean="0"/>
              <a:t>: both the target and feature are binary</a:t>
            </a:r>
          </a:p>
          <a:p>
            <a:r>
              <a:rPr lang="en-US" altLang="zh-TW" sz="2400" b="1" dirty="0" err="1" smtClean="0"/>
              <a:t>Kolmogorov</a:t>
            </a:r>
            <a:r>
              <a:rPr lang="en-US" altLang="zh-TW" sz="2400" b="1" dirty="0" smtClean="0"/>
              <a:t>-Smirnov test (binary feature):</a:t>
            </a:r>
          </a:p>
          <a:p>
            <a:r>
              <a:rPr lang="en-US" altLang="zh-TW" sz="2400" b="1" dirty="0" err="1" smtClean="0"/>
              <a:t>Kolmogorov</a:t>
            </a:r>
            <a:r>
              <a:rPr lang="en-US" altLang="zh-TW" sz="2400" b="1" dirty="0" smtClean="0"/>
              <a:t>-Smirnov test (binary target):</a:t>
            </a:r>
          </a:p>
          <a:p>
            <a:r>
              <a:rPr lang="en-US" altLang="zh-TW" sz="2400" b="1" dirty="0" smtClean="0"/>
              <a:t>Kendal rank test</a:t>
            </a:r>
            <a:r>
              <a:rPr lang="en-US" altLang="zh-TW" sz="2400" dirty="0" smtClean="0"/>
              <a:t>:</a:t>
            </a:r>
            <a:endParaRPr lang="zh-TW" altLang="en-US" sz="2400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323528" y="4384000"/>
          <a:ext cx="8532691" cy="1925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86911"/>
                <a:gridCol w="3022890"/>
                <a:gridCol w="3022890"/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Target – </a:t>
                      </a:r>
                      <a:r>
                        <a:rPr lang="en-US" altLang="zh-TW" b="1" dirty="0" smtClean="0"/>
                        <a:t>Binary</a:t>
                      </a:r>
                      <a:endParaRPr lang="zh-TW" altLang="en-US" b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Target – </a:t>
                      </a:r>
                      <a:r>
                        <a:rPr lang="en-US" altLang="zh-TW" baseline="0" dirty="0" smtClean="0"/>
                        <a:t> </a:t>
                      </a:r>
                      <a:r>
                        <a:rPr lang="en-US" altLang="zh-TW" b="1" dirty="0" smtClean="0"/>
                        <a:t>Non-Binary</a:t>
                      </a:r>
                      <a:endParaRPr lang="zh-TW" altLang="en-US" b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Feature – </a:t>
                      </a:r>
                      <a:r>
                        <a:rPr lang="en-US" altLang="zh-TW" b="1" dirty="0" smtClean="0"/>
                        <a:t>Binary</a:t>
                      </a:r>
                      <a:endParaRPr lang="zh-TW" altLang="en-US" b="1" dirty="0"/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1" dirty="0" smtClean="0">
                          <a:solidFill>
                            <a:schemeClr val="tx1"/>
                          </a:solidFill>
                        </a:rPr>
                        <a:t>Fisher’s Exact test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800" b="1" dirty="0" err="1" smtClean="0"/>
                        <a:t>Kolmogorov</a:t>
                      </a:r>
                      <a:r>
                        <a:rPr lang="en-US" altLang="zh-TW" sz="1800" b="1" dirty="0" smtClean="0"/>
                        <a:t>-Smirnov test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dirty="0" smtClean="0"/>
                        <a:t>(Binary Feature/ C</a:t>
                      </a:r>
                      <a:r>
                        <a:rPr lang="en-US" altLang="zh-TW" dirty="0" smtClean="0"/>
                        <a:t>ontinuous Feature</a:t>
                      </a:r>
                      <a:r>
                        <a:rPr lang="en-US" altLang="zh-TW" sz="1800" b="0" dirty="0" smtClean="0"/>
                        <a:t>)</a:t>
                      </a:r>
                      <a:endParaRPr lang="zh-TW" altLang="en-US" b="0" dirty="0" smtClean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Feature –  </a:t>
                      </a:r>
                      <a:r>
                        <a:rPr lang="en-US" altLang="zh-TW" b="1" dirty="0" smtClean="0"/>
                        <a:t>Non-Binary</a:t>
                      </a:r>
                      <a:endParaRPr lang="zh-TW" altLang="en-US" b="1" dirty="0"/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1" dirty="0" err="1" smtClean="0"/>
                        <a:t>Kolmogorov</a:t>
                      </a:r>
                      <a:r>
                        <a:rPr lang="en-US" altLang="zh-TW" sz="1800" b="1" dirty="0" smtClean="0"/>
                        <a:t>-Smirnov test</a:t>
                      </a:r>
                    </a:p>
                    <a:p>
                      <a:r>
                        <a:rPr lang="en-US" altLang="zh-TW" sz="1800" b="0" dirty="0" smtClean="0"/>
                        <a:t>(Binary Target)</a:t>
                      </a:r>
                      <a:endParaRPr lang="zh-TW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Kendal rank test</a:t>
                      </a:r>
                      <a:endParaRPr lang="zh-TW" alt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5103256"/>
            <a:ext cx="2520000" cy="12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en-US" altLang="zh-TW" dirty="0" err="1" smtClean="0">
                <a:solidFill>
                  <a:srgbClr val="C00000"/>
                </a:solidFill>
              </a:rPr>
              <a:t>Benjamini-Yekutieli</a:t>
            </a:r>
            <a:r>
              <a:rPr lang="en-US" altLang="zh-TW" dirty="0" smtClean="0">
                <a:solidFill>
                  <a:srgbClr val="C00000"/>
                </a:solidFill>
              </a:rPr>
              <a:t> Procedure</a:t>
            </a:r>
            <a:endParaRPr lang="zh-TW" altLang="en-US" dirty="0">
              <a:solidFill>
                <a:srgbClr val="C00000"/>
              </a:solidFill>
            </a:endParaRPr>
          </a:p>
        </p:txBody>
      </p:sp>
      <p:pic>
        <p:nvPicPr>
          <p:cNvPr id="317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3568" y="836712"/>
            <a:ext cx="7422171" cy="237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50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140896" y="5033169"/>
            <a:ext cx="2895600" cy="140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" name="群組 9"/>
          <p:cNvGrpSpPr/>
          <p:nvPr/>
        </p:nvGrpSpPr>
        <p:grpSpPr>
          <a:xfrm>
            <a:off x="2930252" y="5048796"/>
            <a:ext cx="3009900" cy="1368921"/>
            <a:chOff x="3067050" y="2952750"/>
            <a:chExt cx="3009900" cy="1368921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3067050" y="2952750"/>
              <a:ext cx="3009900" cy="9525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3867150" y="3816846"/>
              <a:ext cx="1409700" cy="5048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1" name="內容版面配置區 2"/>
          <p:cNvSpPr txBox="1">
            <a:spLocks/>
          </p:cNvSpPr>
          <p:nvPr/>
        </p:nvSpPr>
        <p:spPr>
          <a:xfrm>
            <a:off x="287524" y="3429001"/>
            <a:ext cx="8280000" cy="1368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zh-TW" b="1" i="1" dirty="0" err="1" smtClean="0">
                <a:solidFill>
                  <a:srgbClr val="0070C0"/>
                </a:solidFill>
                <a:ea typeface="微軟正黑體" pitchFamily="34" charset="-120"/>
              </a:rPr>
              <a:t>n</a:t>
            </a:r>
            <a:r>
              <a:rPr lang="en-US" altLang="zh-TW" b="1" i="1" baseline="-25000" dirty="0" err="1" smtClean="0">
                <a:solidFill>
                  <a:srgbClr val="0070C0"/>
                </a:solidFill>
                <a:ea typeface="微軟正黑體" pitchFamily="34" charset="-120"/>
              </a:rPr>
              <a:t>φ</a:t>
            </a:r>
            <a:r>
              <a:rPr lang="en-US" altLang="zh-TW" dirty="0" smtClean="0">
                <a:solidFill>
                  <a:prstClr val="black"/>
                </a:solidFill>
                <a:ea typeface="微軟正黑體" pitchFamily="34" charset="-120"/>
              </a:rPr>
              <a:t> is the number of all null hypotheses and 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zh-TW" b="1" i="1" dirty="0" smtClean="0">
                <a:solidFill>
                  <a:srgbClr val="0070C0"/>
                </a:solidFill>
                <a:ea typeface="微軟正黑體" pitchFamily="34" charset="-120"/>
              </a:rPr>
              <a:t>q</a:t>
            </a:r>
            <a:r>
              <a:rPr lang="en-US" altLang="zh-TW" dirty="0" smtClean="0">
                <a:solidFill>
                  <a:prstClr val="black"/>
                </a:solidFill>
                <a:ea typeface="微軟正黑體" pitchFamily="34" charset="-120"/>
              </a:rPr>
              <a:t> is the FDR level</a:t>
            </a:r>
            <a:r>
              <a:rPr lang="zh-TW" altLang="en-US" dirty="0" smtClean="0">
                <a:solidFill>
                  <a:prstClr val="black"/>
                </a:solidFill>
                <a:ea typeface="微軟正黑體" pitchFamily="34" charset="-120"/>
              </a:rPr>
              <a:t> </a:t>
            </a:r>
            <a:r>
              <a:rPr lang="en-US" altLang="zh-TW" dirty="0" smtClean="0">
                <a:solidFill>
                  <a:prstClr val="black"/>
                </a:solidFill>
                <a:ea typeface="微軟正黑體" pitchFamily="34" charset="-120"/>
              </a:rPr>
              <a:t>the procedure controls. 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zh-TW" dirty="0" smtClean="0">
                <a:solidFill>
                  <a:prstClr val="black"/>
                </a:solidFill>
                <a:ea typeface="微軟正黑體" pitchFamily="34" charset="-120"/>
              </a:rPr>
              <a:t>It will reject all hypotheses belonging to p-values that have a lower value than the p-value at the intersection, see the left side of Fig. </a:t>
            </a:r>
            <a:r>
              <a:rPr lang="en-US" altLang="zh-TW" i="1" dirty="0" smtClean="0">
                <a:solidFill>
                  <a:srgbClr val="0070C0"/>
                </a:solidFill>
                <a:ea typeface="微軟正黑體" pitchFamily="34" charset="-120"/>
              </a:rPr>
              <a:t>2(b)</a:t>
            </a:r>
            <a:r>
              <a:rPr lang="en-US" altLang="zh-TW" dirty="0" smtClean="0">
                <a:solidFill>
                  <a:prstClr val="black"/>
                </a:solidFill>
                <a:ea typeface="微軟正黑體" pitchFamily="34" charset="-120"/>
              </a:rPr>
              <a:t>.</a:t>
            </a:r>
            <a:endParaRPr lang="zh-TW" altLang="en-US" dirty="0">
              <a:solidFill>
                <a:prstClr val="black"/>
              </a:solidFill>
              <a:ea typeface="微軟正黑體" pitchFamily="34" charset="-120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148064" y="3356992"/>
            <a:ext cx="1847850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Backup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/>
          <a:p>
            <a:r>
              <a:rPr lang="en-US" altLang="zh-TW" sz="2800" b="1" dirty="0" smtClean="0">
                <a:solidFill>
                  <a:srgbClr val="C00000"/>
                </a:solidFill>
              </a:rPr>
              <a:t>Diff. wavelength means diff. chemical element</a:t>
            </a:r>
            <a:endParaRPr lang="zh-TW" altLang="en-US" sz="2800" b="1" dirty="0">
              <a:solidFill>
                <a:srgbClr val="C00000"/>
              </a:solidFill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248494"/>
            <a:ext cx="7058025" cy="527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5" name="直線單箭頭接點 14"/>
          <p:cNvCxnSpPr>
            <a:endCxn id="27" idx="1"/>
          </p:cNvCxnSpPr>
          <p:nvPr/>
        </p:nvCxnSpPr>
        <p:spPr>
          <a:xfrm>
            <a:off x="5796136" y="5589240"/>
            <a:ext cx="1728192" cy="90010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>
            <a:endCxn id="24" idx="1"/>
          </p:cNvCxnSpPr>
          <p:nvPr/>
        </p:nvCxnSpPr>
        <p:spPr>
          <a:xfrm>
            <a:off x="6588224" y="5373216"/>
            <a:ext cx="936104" cy="612068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>
            <a:endCxn id="18" idx="1"/>
          </p:cNvCxnSpPr>
          <p:nvPr/>
        </p:nvCxnSpPr>
        <p:spPr>
          <a:xfrm>
            <a:off x="7020272" y="5085184"/>
            <a:ext cx="504056" cy="396044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7524328" y="5301208"/>
            <a:ext cx="1080000" cy="360040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Bromine</a:t>
            </a:r>
            <a:endParaRPr lang="zh-TW" altLang="en-US" b="1" dirty="0"/>
          </a:p>
        </p:txBody>
      </p:sp>
      <p:sp>
        <p:nvSpPr>
          <p:cNvPr id="24" name="矩形 23"/>
          <p:cNvSpPr/>
          <p:nvPr/>
        </p:nvSpPr>
        <p:spPr>
          <a:xfrm>
            <a:off x="7524328" y="5805264"/>
            <a:ext cx="1080000" cy="360040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SF6</a:t>
            </a:r>
            <a:endParaRPr lang="zh-TW" altLang="en-US" b="1" dirty="0"/>
          </a:p>
        </p:txBody>
      </p:sp>
      <p:sp>
        <p:nvSpPr>
          <p:cNvPr id="27" name="矩形 26"/>
          <p:cNvSpPr/>
          <p:nvPr/>
        </p:nvSpPr>
        <p:spPr>
          <a:xfrm>
            <a:off x="7524328" y="6309320"/>
            <a:ext cx="1080000" cy="360040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atinLnBrk="1"/>
            <a:r>
              <a:rPr lang="en-US" altLang="zh-TW" b="1" dirty="0" smtClean="0"/>
              <a:t>Chlorine</a:t>
            </a:r>
            <a:endParaRPr lang="en-US" altLang="zh-TW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30622"/>
            <a:ext cx="8229600" cy="562074"/>
          </a:xfrm>
        </p:spPr>
        <p:txBody>
          <a:bodyPr>
            <a:noAutofit/>
          </a:bodyPr>
          <a:lstStyle/>
          <a:p>
            <a:endParaRPr lang="zh-TW" altLang="en-US" sz="3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16416" y="2996952"/>
            <a:ext cx="1906955" cy="14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直線接點 6"/>
          <p:cNvCxnSpPr/>
          <p:nvPr/>
        </p:nvCxnSpPr>
        <p:spPr>
          <a:xfrm>
            <a:off x="863584" y="1700808"/>
            <a:ext cx="0" cy="216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/>
          <p:cNvCxnSpPr/>
          <p:nvPr/>
        </p:nvCxnSpPr>
        <p:spPr>
          <a:xfrm>
            <a:off x="1439648" y="1700808"/>
            <a:ext cx="0" cy="216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863648" y="1628800"/>
            <a:ext cx="576000" cy="72008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接點 9"/>
          <p:cNvCxnSpPr/>
          <p:nvPr/>
        </p:nvCxnSpPr>
        <p:spPr>
          <a:xfrm>
            <a:off x="323528" y="1916832"/>
            <a:ext cx="540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/>
          <p:cNvCxnSpPr/>
          <p:nvPr/>
        </p:nvCxnSpPr>
        <p:spPr>
          <a:xfrm>
            <a:off x="1439736" y="1916832"/>
            <a:ext cx="540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/>
          <p:nvPr/>
        </p:nvCxnSpPr>
        <p:spPr>
          <a:xfrm>
            <a:off x="323728" y="2492896"/>
            <a:ext cx="1656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/>
          <p:cNvCxnSpPr/>
          <p:nvPr/>
        </p:nvCxnSpPr>
        <p:spPr>
          <a:xfrm>
            <a:off x="323528" y="1916832"/>
            <a:ext cx="0" cy="576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/>
          <p:cNvCxnSpPr/>
          <p:nvPr/>
        </p:nvCxnSpPr>
        <p:spPr>
          <a:xfrm>
            <a:off x="1979712" y="1916832"/>
            <a:ext cx="0" cy="576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1907704" y="2060848"/>
            <a:ext cx="108000" cy="21602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/>
          <p:cNvSpPr/>
          <p:nvPr/>
        </p:nvSpPr>
        <p:spPr>
          <a:xfrm>
            <a:off x="647560" y="2348880"/>
            <a:ext cx="936000" cy="14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 smtClean="0"/>
              <a:t>Wafer</a:t>
            </a:r>
            <a:endParaRPr lang="zh-TW" altLang="en-US" sz="1200" b="1" dirty="0"/>
          </a:p>
        </p:txBody>
      </p:sp>
      <p:sp>
        <p:nvSpPr>
          <p:cNvPr id="20" name="矩形 19"/>
          <p:cNvSpPr/>
          <p:nvPr/>
        </p:nvSpPr>
        <p:spPr>
          <a:xfrm>
            <a:off x="2015832" y="1988840"/>
            <a:ext cx="612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200" dirty="0" smtClean="0">
                <a:solidFill>
                  <a:schemeClr val="tx1"/>
                </a:solidFill>
              </a:rPr>
              <a:t>OES </a:t>
            </a:r>
          </a:p>
          <a:p>
            <a:r>
              <a:rPr lang="en-US" altLang="zh-TW" sz="1200" dirty="0" smtClean="0">
                <a:solidFill>
                  <a:schemeClr val="tx1"/>
                </a:solidFill>
              </a:rPr>
              <a:t>sensor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95536" y="980728"/>
            <a:ext cx="1512168" cy="21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u="sng" dirty="0" smtClean="0">
                <a:solidFill>
                  <a:schemeClr val="tx1"/>
                </a:solidFill>
              </a:rPr>
              <a:t>Plasma Etching</a:t>
            </a:r>
            <a:endParaRPr lang="zh-TW" altLang="en-US" sz="1400" u="sng" dirty="0">
              <a:solidFill>
                <a:schemeClr val="tx1"/>
              </a:solidFill>
            </a:endParaRPr>
          </a:p>
        </p:txBody>
      </p:sp>
      <p:sp>
        <p:nvSpPr>
          <p:cNvPr id="25" name="手繪多邊形 24"/>
          <p:cNvSpPr/>
          <p:nvPr/>
        </p:nvSpPr>
        <p:spPr>
          <a:xfrm>
            <a:off x="935592" y="1736872"/>
            <a:ext cx="72000" cy="576000"/>
          </a:xfrm>
          <a:custGeom>
            <a:avLst/>
            <a:gdLst>
              <a:gd name="connsiteX0" fmla="*/ 498185 w 498185"/>
              <a:gd name="connsiteY0" fmla="*/ 7620 h 1127760"/>
              <a:gd name="connsiteX1" fmla="*/ 467705 w 498185"/>
              <a:gd name="connsiteY1" fmla="*/ 0 h 1127760"/>
              <a:gd name="connsiteX2" fmla="*/ 307685 w 498185"/>
              <a:gd name="connsiteY2" fmla="*/ 38100 h 1127760"/>
              <a:gd name="connsiteX3" fmla="*/ 231485 w 498185"/>
              <a:gd name="connsiteY3" fmla="*/ 68580 h 1127760"/>
              <a:gd name="connsiteX4" fmla="*/ 193385 w 498185"/>
              <a:gd name="connsiteY4" fmla="*/ 76200 h 1127760"/>
              <a:gd name="connsiteX5" fmla="*/ 132425 w 498185"/>
              <a:gd name="connsiteY5" fmla="*/ 121920 h 1127760"/>
              <a:gd name="connsiteX6" fmla="*/ 86705 w 498185"/>
              <a:gd name="connsiteY6" fmla="*/ 167640 h 1127760"/>
              <a:gd name="connsiteX7" fmla="*/ 63845 w 498185"/>
              <a:gd name="connsiteY7" fmla="*/ 198120 h 1127760"/>
              <a:gd name="connsiteX8" fmla="*/ 40985 w 498185"/>
              <a:gd name="connsiteY8" fmla="*/ 274320 h 1127760"/>
              <a:gd name="connsiteX9" fmla="*/ 33365 w 498185"/>
              <a:gd name="connsiteY9" fmla="*/ 297180 h 1127760"/>
              <a:gd name="connsiteX10" fmla="*/ 25745 w 498185"/>
              <a:gd name="connsiteY10" fmla="*/ 327660 h 1127760"/>
              <a:gd name="connsiteX11" fmla="*/ 40985 w 498185"/>
              <a:gd name="connsiteY11" fmla="*/ 419100 h 1127760"/>
              <a:gd name="connsiteX12" fmla="*/ 86705 w 498185"/>
              <a:gd name="connsiteY12" fmla="*/ 464820 h 1127760"/>
              <a:gd name="connsiteX13" fmla="*/ 132425 w 498185"/>
              <a:gd name="connsiteY13" fmla="*/ 495300 h 1127760"/>
              <a:gd name="connsiteX14" fmla="*/ 269585 w 498185"/>
              <a:gd name="connsiteY14" fmla="*/ 487680 h 1127760"/>
              <a:gd name="connsiteX15" fmla="*/ 307685 w 498185"/>
              <a:gd name="connsiteY15" fmla="*/ 480060 h 1127760"/>
              <a:gd name="connsiteX16" fmla="*/ 300065 w 498185"/>
              <a:gd name="connsiteY16" fmla="*/ 441960 h 1127760"/>
              <a:gd name="connsiteX17" fmla="*/ 277205 w 498185"/>
              <a:gd name="connsiteY17" fmla="*/ 426720 h 1127760"/>
              <a:gd name="connsiteX18" fmla="*/ 261965 w 498185"/>
              <a:gd name="connsiteY18" fmla="*/ 403860 h 1127760"/>
              <a:gd name="connsiteX19" fmla="*/ 254345 w 498185"/>
              <a:gd name="connsiteY19" fmla="*/ 381000 h 1127760"/>
              <a:gd name="connsiteX20" fmla="*/ 231485 w 498185"/>
              <a:gd name="connsiteY20" fmla="*/ 358140 h 1127760"/>
              <a:gd name="connsiteX21" fmla="*/ 178145 w 498185"/>
              <a:gd name="connsiteY21" fmla="*/ 304800 h 1127760"/>
              <a:gd name="connsiteX22" fmla="*/ 132425 w 498185"/>
              <a:gd name="connsiteY22" fmla="*/ 320040 h 1127760"/>
              <a:gd name="connsiteX23" fmla="*/ 71465 w 498185"/>
              <a:gd name="connsiteY23" fmla="*/ 358140 h 1127760"/>
              <a:gd name="connsiteX24" fmla="*/ 40985 w 498185"/>
              <a:gd name="connsiteY24" fmla="*/ 381000 h 1127760"/>
              <a:gd name="connsiteX25" fmla="*/ 18125 w 498185"/>
              <a:gd name="connsiteY25" fmla="*/ 411480 h 1127760"/>
              <a:gd name="connsiteX26" fmla="*/ 18125 w 498185"/>
              <a:gd name="connsiteY26" fmla="*/ 541020 h 1127760"/>
              <a:gd name="connsiteX27" fmla="*/ 33365 w 498185"/>
              <a:gd name="connsiteY27" fmla="*/ 594360 h 1127760"/>
              <a:gd name="connsiteX28" fmla="*/ 56225 w 498185"/>
              <a:gd name="connsiteY28" fmla="*/ 617220 h 1127760"/>
              <a:gd name="connsiteX29" fmla="*/ 109565 w 498185"/>
              <a:gd name="connsiteY29" fmla="*/ 685800 h 1127760"/>
              <a:gd name="connsiteX30" fmla="*/ 155285 w 498185"/>
              <a:gd name="connsiteY30" fmla="*/ 723900 h 1127760"/>
              <a:gd name="connsiteX31" fmla="*/ 178145 w 498185"/>
              <a:gd name="connsiteY31" fmla="*/ 746760 h 1127760"/>
              <a:gd name="connsiteX32" fmla="*/ 246725 w 498185"/>
              <a:gd name="connsiteY32" fmla="*/ 784860 h 1127760"/>
              <a:gd name="connsiteX33" fmla="*/ 300065 w 498185"/>
              <a:gd name="connsiteY33" fmla="*/ 807720 h 1127760"/>
              <a:gd name="connsiteX34" fmla="*/ 322925 w 498185"/>
              <a:gd name="connsiteY34" fmla="*/ 800100 h 1127760"/>
              <a:gd name="connsiteX35" fmla="*/ 315305 w 498185"/>
              <a:gd name="connsiteY35" fmla="*/ 754380 h 1127760"/>
              <a:gd name="connsiteX36" fmla="*/ 284825 w 498185"/>
              <a:gd name="connsiteY36" fmla="*/ 731520 h 1127760"/>
              <a:gd name="connsiteX37" fmla="*/ 261965 w 498185"/>
              <a:gd name="connsiteY37" fmla="*/ 708660 h 1127760"/>
              <a:gd name="connsiteX38" fmla="*/ 254345 w 498185"/>
              <a:gd name="connsiteY38" fmla="*/ 685800 h 1127760"/>
              <a:gd name="connsiteX39" fmla="*/ 231485 w 498185"/>
              <a:gd name="connsiteY39" fmla="*/ 678180 h 1127760"/>
              <a:gd name="connsiteX40" fmla="*/ 162905 w 498185"/>
              <a:gd name="connsiteY40" fmla="*/ 685800 h 1127760"/>
              <a:gd name="connsiteX41" fmla="*/ 132425 w 498185"/>
              <a:gd name="connsiteY41" fmla="*/ 701040 h 1127760"/>
              <a:gd name="connsiteX42" fmla="*/ 86705 w 498185"/>
              <a:gd name="connsiteY42" fmla="*/ 731520 h 1127760"/>
              <a:gd name="connsiteX43" fmla="*/ 71465 w 498185"/>
              <a:gd name="connsiteY43" fmla="*/ 777240 h 1127760"/>
              <a:gd name="connsiteX44" fmla="*/ 79085 w 498185"/>
              <a:gd name="connsiteY44" fmla="*/ 868680 h 1127760"/>
              <a:gd name="connsiteX45" fmla="*/ 94325 w 498185"/>
              <a:gd name="connsiteY45" fmla="*/ 899160 h 1127760"/>
              <a:gd name="connsiteX46" fmla="*/ 117185 w 498185"/>
              <a:gd name="connsiteY46" fmla="*/ 975360 h 1127760"/>
              <a:gd name="connsiteX47" fmla="*/ 124805 w 498185"/>
              <a:gd name="connsiteY47" fmla="*/ 998220 h 1127760"/>
              <a:gd name="connsiteX48" fmla="*/ 147665 w 498185"/>
              <a:gd name="connsiteY48" fmla="*/ 1127760 h 1127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498185" h="1127760">
                <a:moveTo>
                  <a:pt x="498185" y="7620"/>
                </a:moveTo>
                <a:cubicBezTo>
                  <a:pt x="488025" y="5080"/>
                  <a:pt x="478178" y="0"/>
                  <a:pt x="467705" y="0"/>
                </a:cubicBezTo>
                <a:cubicBezTo>
                  <a:pt x="400697" y="0"/>
                  <a:pt x="374145" y="15947"/>
                  <a:pt x="307685" y="38100"/>
                </a:cubicBezTo>
                <a:cubicBezTo>
                  <a:pt x="281732" y="46751"/>
                  <a:pt x="256885" y="58420"/>
                  <a:pt x="231485" y="68580"/>
                </a:cubicBezTo>
                <a:cubicBezTo>
                  <a:pt x="219460" y="73390"/>
                  <a:pt x="206085" y="73660"/>
                  <a:pt x="193385" y="76200"/>
                </a:cubicBezTo>
                <a:cubicBezTo>
                  <a:pt x="168459" y="92817"/>
                  <a:pt x="157313" y="99294"/>
                  <a:pt x="132425" y="121920"/>
                </a:cubicBezTo>
                <a:cubicBezTo>
                  <a:pt x="116477" y="136418"/>
                  <a:pt x="101945" y="152400"/>
                  <a:pt x="86705" y="167640"/>
                </a:cubicBezTo>
                <a:cubicBezTo>
                  <a:pt x="77725" y="176620"/>
                  <a:pt x="70013" y="187018"/>
                  <a:pt x="63845" y="198120"/>
                </a:cubicBezTo>
                <a:cubicBezTo>
                  <a:pt x="45229" y="231629"/>
                  <a:pt x="49930" y="238540"/>
                  <a:pt x="40985" y="274320"/>
                </a:cubicBezTo>
                <a:cubicBezTo>
                  <a:pt x="39037" y="282112"/>
                  <a:pt x="35572" y="289457"/>
                  <a:pt x="33365" y="297180"/>
                </a:cubicBezTo>
                <a:cubicBezTo>
                  <a:pt x="30488" y="307250"/>
                  <a:pt x="28285" y="317500"/>
                  <a:pt x="25745" y="327660"/>
                </a:cubicBezTo>
                <a:cubicBezTo>
                  <a:pt x="30825" y="358140"/>
                  <a:pt x="28435" y="390863"/>
                  <a:pt x="40985" y="419100"/>
                </a:cubicBezTo>
                <a:cubicBezTo>
                  <a:pt x="49738" y="438795"/>
                  <a:pt x="71465" y="449580"/>
                  <a:pt x="86705" y="464820"/>
                </a:cubicBezTo>
                <a:cubicBezTo>
                  <a:pt x="115245" y="493360"/>
                  <a:pt x="99342" y="484272"/>
                  <a:pt x="132425" y="495300"/>
                </a:cubicBezTo>
                <a:cubicBezTo>
                  <a:pt x="178145" y="492760"/>
                  <a:pt x="223967" y="491647"/>
                  <a:pt x="269585" y="487680"/>
                </a:cubicBezTo>
                <a:cubicBezTo>
                  <a:pt x="282488" y="486558"/>
                  <a:pt x="300501" y="490836"/>
                  <a:pt x="307685" y="480060"/>
                </a:cubicBezTo>
                <a:cubicBezTo>
                  <a:pt x="314869" y="469284"/>
                  <a:pt x="306491" y="453205"/>
                  <a:pt x="300065" y="441960"/>
                </a:cubicBezTo>
                <a:cubicBezTo>
                  <a:pt x="295521" y="434009"/>
                  <a:pt x="284825" y="431800"/>
                  <a:pt x="277205" y="426720"/>
                </a:cubicBezTo>
                <a:cubicBezTo>
                  <a:pt x="272125" y="419100"/>
                  <a:pt x="266061" y="412051"/>
                  <a:pt x="261965" y="403860"/>
                </a:cubicBezTo>
                <a:cubicBezTo>
                  <a:pt x="258373" y="396676"/>
                  <a:pt x="258800" y="387683"/>
                  <a:pt x="254345" y="381000"/>
                </a:cubicBezTo>
                <a:cubicBezTo>
                  <a:pt x="248367" y="372034"/>
                  <a:pt x="238101" y="366646"/>
                  <a:pt x="231485" y="358140"/>
                </a:cubicBezTo>
                <a:cubicBezTo>
                  <a:pt x="188689" y="303117"/>
                  <a:pt x="221828" y="319361"/>
                  <a:pt x="178145" y="304800"/>
                </a:cubicBezTo>
                <a:cubicBezTo>
                  <a:pt x="162905" y="309880"/>
                  <a:pt x="147049" y="313393"/>
                  <a:pt x="132425" y="320040"/>
                </a:cubicBezTo>
                <a:cubicBezTo>
                  <a:pt x="122637" y="324489"/>
                  <a:pt x="84286" y="348982"/>
                  <a:pt x="71465" y="358140"/>
                </a:cubicBezTo>
                <a:cubicBezTo>
                  <a:pt x="61131" y="365522"/>
                  <a:pt x="49965" y="372020"/>
                  <a:pt x="40985" y="381000"/>
                </a:cubicBezTo>
                <a:cubicBezTo>
                  <a:pt x="32005" y="389980"/>
                  <a:pt x="25745" y="401320"/>
                  <a:pt x="18125" y="411480"/>
                </a:cubicBezTo>
                <a:cubicBezTo>
                  <a:pt x="0" y="465854"/>
                  <a:pt x="6519" y="436569"/>
                  <a:pt x="18125" y="541020"/>
                </a:cubicBezTo>
                <a:cubicBezTo>
                  <a:pt x="18464" y="544068"/>
                  <a:pt x="29512" y="588580"/>
                  <a:pt x="33365" y="594360"/>
                </a:cubicBezTo>
                <a:cubicBezTo>
                  <a:pt x="39343" y="603326"/>
                  <a:pt x="48605" y="609600"/>
                  <a:pt x="56225" y="617220"/>
                </a:cubicBezTo>
                <a:cubicBezTo>
                  <a:pt x="70661" y="660527"/>
                  <a:pt x="58165" y="634400"/>
                  <a:pt x="109565" y="685800"/>
                </a:cubicBezTo>
                <a:cubicBezTo>
                  <a:pt x="176351" y="752586"/>
                  <a:pt x="91632" y="670856"/>
                  <a:pt x="155285" y="723900"/>
                </a:cubicBezTo>
                <a:cubicBezTo>
                  <a:pt x="163564" y="730799"/>
                  <a:pt x="169639" y="740144"/>
                  <a:pt x="178145" y="746760"/>
                </a:cubicBezTo>
                <a:cubicBezTo>
                  <a:pt x="217447" y="777329"/>
                  <a:pt x="212234" y="773363"/>
                  <a:pt x="246725" y="784860"/>
                </a:cubicBezTo>
                <a:cubicBezTo>
                  <a:pt x="265390" y="797303"/>
                  <a:pt x="275462" y="807720"/>
                  <a:pt x="300065" y="807720"/>
                </a:cubicBezTo>
                <a:cubicBezTo>
                  <a:pt x="308097" y="807720"/>
                  <a:pt x="315305" y="802640"/>
                  <a:pt x="322925" y="800100"/>
                </a:cubicBezTo>
                <a:cubicBezTo>
                  <a:pt x="320385" y="784860"/>
                  <a:pt x="322808" y="767886"/>
                  <a:pt x="315305" y="754380"/>
                </a:cubicBezTo>
                <a:cubicBezTo>
                  <a:pt x="309137" y="743278"/>
                  <a:pt x="294468" y="739785"/>
                  <a:pt x="284825" y="731520"/>
                </a:cubicBezTo>
                <a:cubicBezTo>
                  <a:pt x="276643" y="724507"/>
                  <a:pt x="269585" y="716280"/>
                  <a:pt x="261965" y="708660"/>
                </a:cubicBezTo>
                <a:cubicBezTo>
                  <a:pt x="259425" y="701040"/>
                  <a:pt x="260025" y="691480"/>
                  <a:pt x="254345" y="685800"/>
                </a:cubicBezTo>
                <a:cubicBezTo>
                  <a:pt x="248665" y="680120"/>
                  <a:pt x="239517" y="678180"/>
                  <a:pt x="231485" y="678180"/>
                </a:cubicBezTo>
                <a:cubicBezTo>
                  <a:pt x="208484" y="678180"/>
                  <a:pt x="185765" y="683260"/>
                  <a:pt x="162905" y="685800"/>
                </a:cubicBezTo>
                <a:cubicBezTo>
                  <a:pt x="152745" y="690880"/>
                  <a:pt x="142165" y="695196"/>
                  <a:pt x="132425" y="701040"/>
                </a:cubicBezTo>
                <a:cubicBezTo>
                  <a:pt x="116719" y="710464"/>
                  <a:pt x="86705" y="731520"/>
                  <a:pt x="86705" y="731520"/>
                </a:cubicBezTo>
                <a:cubicBezTo>
                  <a:pt x="81625" y="746760"/>
                  <a:pt x="70131" y="761231"/>
                  <a:pt x="71465" y="777240"/>
                </a:cubicBezTo>
                <a:cubicBezTo>
                  <a:pt x="74005" y="807720"/>
                  <a:pt x="73448" y="838618"/>
                  <a:pt x="79085" y="868680"/>
                </a:cubicBezTo>
                <a:cubicBezTo>
                  <a:pt x="81178" y="879845"/>
                  <a:pt x="90106" y="888613"/>
                  <a:pt x="94325" y="899160"/>
                </a:cubicBezTo>
                <a:cubicBezTo>
                  <a:pt x="112433" y="944431"/>
                  <a:pt x="105958" y="936065"/>
                  <a:pt x="117185" y="975360"/>
                </a:cubicBezTo>
                <a:cubicBezTo>
                  <a:pt x="119392" y="983083"/>
                  <a:pt x="122265" y="990600"/>
                  <a:pt x="124805" y="998220"/>
                </a:cubicBezTo>
                <a:cubicBezTo>
                  <a:pt x="132903" y="1119688"/>
                  <a:pt x="105424" y="1085519"/>
                  <a:pt x="147665" y="1127760"/>
                </a:cubicBezTo>
              </a:path>
            </a:pathLst>
          </a:cu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手繪多邊形 25"/>
          <p:cNvSpPr/>
          <p:nvPr/>
        </p:nvSpPr>
        <p:spPr>
          <a:xfrm>
            <a:off x="1087992" y="1736872"/>
            <a:ext cx="72000" cy="576000"/>
          </a:xfrm>
          <a:custGeom>
            <a:avLst/>
            <a:gdLst>
              <a:gd name="connsiteX0" fmla="*/ 498185 w 498185"/>
              <a:gd name="connsiteY0" fmla="*/ 7620 h 1127760"/>
              <a:gd name="connsiteX1" fmla="*/ 467705 w 498185"/>
              <a:gd name="connsiteY1" fmla="*/ 0 h 1127760"/>
              <a:gd name="connsiteX2" fmla="*/ 307685 w 498185"/>
              <a:gd name="connsiteY2" fmla="*/ 38100 h 1127760"/>
              <a:gd name="connsiteX3" fmla="*/ 231485 w 498185"/>
              <a:gd name="connsiteY3" fmla="*/ 68580 h 1127760"/>
              <a:gd name="connsiteX4" fmla="*/ 193385 w 498185"/>
              <a:gd name="connsiteY4" fmla="*/ 76200 h 1127760"/>
              <a:gd name="connsiteX5" fmla="*/ 132425 w 498185"/>
              <a:gd name="connsiteY5" fmla="*/ 121920 h 1127760"/>
              <a:gd name="connsiteX6" fmla="*/ 86705 w 498185"/>
              <a:gd name="connsiteY6" fmla="*/ 167640 h 1127760"/>
              <a:gd name="connsiteX7" fmla="*/ 63845 w 498185"/>
              <a:gd name="connsiteY7" fmla="*/ 198120 h 1127760"/>
              <a:gd name="connsiteX8" fmla="*/ 40985 w 498185"/>
              <a:gd name="connsiteY8" fmla="*/ 274320 h 1127760"/>
              <a:gd name="connsiteX9" fmla="*/ 33365 w 498185"/>
              <a:gd name="connsiteY9" fmla="*/ 297180 h 1127760"/>
              <a:gd name="connsiteX10" fmla="*/ 25745 w 498185"/>
              <a:gd name="connsiteY10" fmla="*/ 327660 h 1127760"/>
              <a:gd name="connsiteX11" fmla="*/ 40985 w 498185"/>
              <a:gd name="connsiteY11" fmla="*/ 419100 h 1127760"/>
              <a:gd name="connsiteX12" fmla="*/ 86705 w 498185"/>
              <a:gd name="connsiteY12" fmla="*/ 464820 h 1127760"/>
              <a:gd name="connsiteX13" fmla="*/ 132425 w 498185"/>
              <a:gd name="connsiteY13" fmla="*/ 495300 h 1127760"/>
              <a:gd name="connsiteX14" fmla="*/ 269585 w 498185"/>
              <a:gd name="connsiteY14" fmla="*/ 487680 h 1127760"/>
              <a:gd name="connsiteX15" fmla="*/ 307685 w 498185"/>
              <a:gd name="connsiteY15" fmla="*/ 480060 h 1127760"/>
              <a:gd name="connsiteX16" fmla="*/ 300065 w 498185"/>
              <a:gd name="connsiteY16" fmla="*/ 441960 h 1127760"/>
              <a:gd name="connsiteX17" fmla="*/ 277205 w 498185"/>
              <a:gd name="connsiteY17" fmla="*/ 426720 h 1127760"/>
              <a:gd name="connsiteX18" fmla="*/ 261965 w 498185"/>
              <a:gd name="connsiteY18" fmla="*/ 403860 h 1127760"/>
              <a:gd name="connsiteX19" fmla="*/ 254345 w 498185"/>
              <a:gd name="connsiteY19" fmla="*/ 381000 h 1127760"/>
              <a:gd name="connsiteX20" fmla="*/ 231485 w 498185"/>
              <a:gd name="connsiteY20" fmla="*/ 358140 h 1127760"/>
              <a:gd name="connsiteX21" fmla="*/ 178145 w 498185"/>
              <a:gd name="connsiteY21" fmla="*/ 304800 h 1127760"/>
              <a:gd name="connsiteX22" fmla="*/ 132425 w 498185"/>
              <a:gd name="connsiteY22" fmla="*/ 320040 h 1127760"/>
              <a:gd name="connsiteX23" fmla="*/ 71465 w 498185"/>
              <a:gd name="connsiteY23" fmla="*/ 358140 h 1127760"/>
              <a:gd name="connsiteX24" fmla="*/ 40985 w 498185"/>
              <a:gd name="connsiteY24" fmla="*/ 381000 h 1127760"/>
              <a:gd name="connsiteX25" fmla="*/ 18125 w 498185"/>
              <a:gd name="connsiteY25" fmla="*/ 411480 h 1127760"/>
              <a:gd name="connsiteX26" fmla="*/ 18125 w 498185"/>
              <a:gd name="connsiteY26" fmla="*/ 541020 h 1127760"/>
              <a:gd name="connsiteX27" fmla="*/ 33365 w 498185"/>
              <a:gd name="connsiteY27" fmla="*/ 594360 h 1127760"/>
              <a:gd name="connsiteX28" fmla="*/ 56225 w 498185"/>
              <a:gd name="connsiteY28" fmla="*/ 617220 h 1127760"/>
              <a:gd name="connsiteX29" fmla="*/ 109565 w 498185"/>
              <a:gd name="connsiteY29" fmla="*/ 685800 h 1127760"/>
              <a:gd name="connsiteX30" fmla="*/ 155285 w 498185"/>
              <a:gd name="connsiteY30" fmla="*/ 723900 h 1127760"/>
              <a:gd name="connsiteX31" fmla="*/ 178145 w 498185"/>
              <a:gd name="connsiteY31" fmla="*/ 746760 h 1127760"/>
              <a:gd name="connsiteX32" fmla="*/ 246725 w 498185"/>
              <a:gd name="connsiteY32" fmla="*/ 784860 h 1127760"/>
              <a:gd name="connsiteX33" fmla="*/ 300065 w 498185"/>
              <a:gd name="connsiteY33" fmla="*/ 807720 h 1127760"/>
              <a:gd name="connsiteX34" fmla="*/ 322925 w 498185"/>
              <a:gd name="connsiteY34" fmla="*/ 800100 h 1127760"/>
              <a:gd name="connsiteX35" fmla="*/ 315305 w 498185"/>
              <a:gd name="connsiteY35" fmla="*/ 754380 h 1127760"/>
              <a:gd name="connsiteX36" fmla="*/ 284825 w 498185"/>
              <a:gd name="connsiteY36" fmla="*/ 731520 h 1127760"/>
              <a:gd name="connsiteX37" fmla="*/ 261965 w 498185"/>
              <a:gd name="connsiteY37" fmla="*/ 708660 h 1127760"/>
              <a:gd name="connsiteX38" fmla="*/ 254345 w 498185"/>
              <a:gd name="connsiteY38" fmla="*/ 685800 h 1127760"/>
              <a:gd name="connsiteX39" fmla="*/ 231485 w 498185"/>
              <a:gd name="connsiteY39" fmla="*/ 678180 h 1127760"/>
              <a:gd name="connsiteX40" fmla="*/ 162905 w 498185"/>
              <a:gd name="connsiteY40" fmla="*/ 685800 h 1127760"/>
              <a:gd name="connsiteX41" fmla="*/ 132425 w 498185"/>
              <a:gd name="connsiteY41" fmla="*/ 701040 h 1127760"/>
              <a:gd name="connsiteX42" fmla="*/ 86705 w 498185"/>
              <a:gd name="connsiteY42" fmla="*/ 731520 h 1127760"/>
              <a:gd name="connsiteX43" fmla="*/ 71465 w 498185"/>
              <a:gd name="connsiteY43" fmla="*/ 777240 h 1127760"/>
              <a:gd name="connsiteX44" fmla="*/ 79085 w 498185"/>
              <a:gd name="connsiteY44" fmla="*/ 868680 h 1127760"/>
              <a:gd name="connsiteX45" fmla="*/ 94325 w 498185"/>
              <a:gd name="connsiteY45" fmla="*/ 899160 h 1127760"/>
              <a:gd name="connsiteX46" fmla="*/ 117185 w 498185"/>
              <a:gd name="connsiteY46" fmla="*/ 975360 h 1127760"/>
              <a:gd name="connsiteX47" fmla="*/ 124805 w 498185"/>
              <a:gd name="connsiteY47" fmla="*/ 998220 h 1127760"/>
              <a:gd name="connsiteX48" fmla="*/ 147665 w 498185"/>
              <a:gd name="connsiteY48" fmla="*/ 1127760 h 1127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498185" h="1127760">
                <a:moveTo>
                  <a:pt x="498185" y="7620"/>
                </a:moveTo>
                <a:cubicBezTo>
                  <a:pt x="488025" y="5080"/>
                  <a:pt x="478178" y="0"/>
                  <a:pt x="467705" y="0"/>
                </a:cubicBezTo>
                <a:cubicBezTo>
                  <a:pt x="400697" y="0"/>
                  <a:pt x="374145" y="15947"/>
                  <a:pt x="307685" y="38100"/>
                </a:cubicBezTo>
                <a:cubicBezTo>
                  <a:pt x="281732" y="46751"/>
                  <a:pt x="256885" y="58420"/>
                  <a:pt x="231485" y="68580"/>
                </a:cubicBezTo>
                <a:cubicBezTo>
                  <a:pt x="219460" y="73390"/>
                  <a:pt x="206085" y="73660"/>
                  <a:pt x="193385" y="76200"/>
                </a:cubicBezTo>
                <a:cubicBezTo>
                  <a:pt x="168459" y="92817"/>
                  <a:pt x="157313" y="99294"/>
                  <a:pt x="132425" y="121920"/>
                </a:cubicBezTo>
                <a:cubicBezTo>
                  <a:pt x="116477" y="136418"/>
                  <a:pt x="101945" y="152400"/>
                  <a:pt x="86705" y="167640"/>
                </a:cubicBezTo>
                <a:cubicBezTo>
                  <a:pt x="77725" y="176620"/>
                  <a:pt x="70013" y="187018"/>
                  <a:pt x="63845" y="198120"/>
                </a:cubicBezTo>
                <a:cubicBezTo>
                  <a:pt x="45229" y="231629"/>
                  <a:pt x="49930" y="238540"/>
                  <a:pt x="40985" y="274320"/>
                </a:cubicBezTo>
                <a:cubicBezTo>
                  <a:pt x="39037" y="282112"/>
                  <a:pt x="35572" y="289457"/>
                  <a:pt x="33365" y="297180"/>
                </a:cubicBezTo>
                <a:cubicBezTo>
                  <a:pt x="30488" y="307250"/>
                  <a:pt x="28285" y="317500"/>
                  <a:pt x="25745" y="327660"/>
                </a:cubicBezTo>
                <a:cubicBezTo>
                  <a:pt x="30825" y="358140"/>
                  <a:pt x="28435" y="390863"/>
                  <a:pt x="40985" y="419100"/>
                </a:cubicBezTo>
                <a:cubicBezTo>
                  <a:pt x="49738" y="438795"/>
                  <a:pt x="71465" y="449580"/>
                  <a:pt x="86705" y="464820"/>
                </a:cubicBezTo>
                <a:cubicBezTo>
                  <a:pt x="115245" y="493360"/>
                  <a:pt x="99342" y="484272"/>
                  <a:pt x="132425" y="495300"/>
                </a:cubicBezTo>
                <a:cubicBezTo>
                  <a:pt x="178145" y="492760"/>
                  <a:pt x="223967" y="491647"/>
                  <a:pt x="269585" y="487680"/>
                </a:cubicBezTo>
                <a:cubicBezTo>
                  <a:pt x="282488" y="486558"/>
                  <a:pt x="300501" y="490836"/>
                  <a:pt x="307685" y="480060"/>
                </a:cubicBezTo>
                <a:cubicBezTo>
                  <a:pt x="314869" y="469284"/>
                  <a:pt x="306491" y="453205"/>
                  <a:pt x="300065" y="441960"/>
                </a:cubicBezTo>
                <a:cubicBezTo>
                  <a:pt x="295521" y="434009"/>
                  <a:pt x="284825" y="431800"/>
                  <a:pt x="277205" y="426720"/>
                </a:cubicBezTo>
                <a:cubicBezTo>
                  <a:pt x="272125" y="419100"/>
                  <a:pt x="266061" y="412051"/>
                  <a:pt x="261965" y="403860"/>
                </a:cubicBezTo>
                <a:cubicBezTo>
                  <a:pt x="258373" y="396676"/>
                  <a:pt x="258800" y="387683"/>
                  <a:pt x="254345" y="381000"/>
                </a:cubicBezTo>
                <a:cubicBezTo>
                  <a:pt x="248367" y="372034"/>
                  <a:pt x="238101" y="366646"/>
                  <a:pt x="231485" y="358140"/>
                </a:cubicBezTo>
                <a:cubicBezTo>
                  <a:pt x="188689" y="303117"/>
                  <a:pt x="221828" y="319361"/>
                  <a:pt x="178145" y="304800"/>
                </a:cubicBezTo>
                <a:cubicBezTo>
                  <a:pt x="162905" y="309880"/>
                  <a:pt x="147049" y="313393"/>
                  <a:pt x="132425" y="320040"/>
                </a:cubicBezTo>
                <a:cubicBezTo>
                  <a:pt x="122637" y="324489"/>
                  <a:pt x="84286" y="348982"/>
                  <a:pt x="71465" y="358140"/>
                </a:cubicBezTo>
                <a:cubicBezTo>
                  <a:pt x="61131" y="365522"/>
                  <a:pt x="49965" y="372020"/>
                  <a:pt x="40985" y="381000"/>
                </a:cubicBezTo>
                <a:cubicBezTo>
                  <a:pt x="32005" y="389980"/>
                  <a:pt x="25745" y="401320"/>
                  <a:pt x="18125" y="411480"/>
                </a:cubicBezTo>
                <a:cubicBezTo>
                  <a:pt x="0" y="465854"/>
                  <a:pt x="6519" y="436569"/>
                  <a:pt x="18125" y="541020"/>
                </a:cubicBezTo>
                <a:cubicBezTo>
                  <a:pt x="18464" y="544068"/>
                  <a:pt x="29512" y="588580"/>
                  <a:pt x="33365" y="594360"/>
                </a:cubicBezTo>
                <a:cubicBezTo>
                  <a:pt x="39343" y="603326"/>
                  <a:pt x="48605" y="609600"/>
                  <a:pt x="56225" y="617220"/>
                </a:cubicBezTo>
                <a:cubicBezTo>
                  <a:pt x="70661" y="660527"/>
                  <a:pt x="58165" y="634400"/>
                  <a:pt x="109565" y="685800"/>
                </a:cubicBezTo>
                <a:cubicBezTo>
                  <a:pt x="176351" y="752586"/>
                  <a:pt x="91632" y="670856"/>
                  <a:pt x="155285" y="723900"/>
                </a:cubicBezTo>
                <a:cubicBezTo>
                  <a:pt x="163564" y="730799"/>
                  <a:pt x="169639" y="740144"/>
                  <a:pt x="178145" y="746760"/>
                </a:cubicBezTo>
                <a:cubicBezTo>
                  <a:pt x="217447" y="777329"/>
                  <a:pt x="212234" y="773363"/>
                  <a:pt x="246725" y="784860"/>
                </a:cubicBezTo>
                <a:cubicBezTo>
                  <a:pt x="265390" y="797303"/>
                  <a:pt x="275462" y="807720"/>
                  <a:pt x="300065" y="807720"/>
                </a:cubicBezTo>
                <a:cubicBezTo>
                  <a:pt x="308097" y="807720"/>
                  <a:pt x="315305" y="802640"/>
                  <a:pt x="322925" y="800100"/>
                </a:cubicBezTo>
                <a:cubicBezTo>
                  <a:pt x="320385" y="784860"/>
                  <a:pt x="322808" y="767886"/>
                  <a:pt x="315305" y="754380"/>
                </a:cubicBezTo>
                <a:cubicBezTo>
                  <a:pt x="309137" y="743278"/>
                  <a:pt x="294468" y="739785"/>
                  <a:pt x="284825" y="731520"/>
                </a:cubicBezTo>
                <a:cubicBezTo>
                  <a:pt x="276643" y="724507"/>
                  <a:pt x="269585" y="716280"/>
                  <a:pt x="261965" y="708660"/>
                </a:cubicBezTo>
                <a:cubicBezTo>
                  <a:pt x="259425" y="701040"/>
                  <a:pt x="260025" y="691480"/>
                  <a:pt x="254345" y="685800"/>
                </a:cubicBezTo>
                <a:cubicBezTo>
                  <a:pt x="248665" y="680120"/>
                  <a:pt x="239517" y="678180"/>
                  <a:pt x="231485" y="678180"/>
                </a:cubicBezTo>
                <a:cubicBezTo>
                  <a:pt x="208484" y="678180"/>
                  <a:pt x="185765" y="683260"/>
                  <a:pt x="162905" y="685800"/>
                </a:cubicBezTo>
                <a:cubicBezTo>
                  <a:pt x="152745" y="690880"/>
                  <a:pt x="142165" y="695196"/>
                  <a:pt x="132425" y="701040"/>
                </a:cubicBezTo>
                <a:cubicBezTo>
                  <a:pt x="116719" y="710464"/>
                  <a:pt x="86705" y="731520"/>
                  <a:pt x="86705" y="731520"/>
                </a:cubicBezTo>
                <a:cubicBezTo>
                  <a:pt x="81625" y="746760"/>
                  <a:pt x="70131" y="761231"/>
                  <a:pt x="71465" y="777240"/>
                </a:cubicBezTo>
                <a:cubicBezTo>
                  <a:pt x="74005" y="807720"/>
                  <a:pt x="73448" y="838618"/>
                  <a:pt x="79085" y="868680"/>
                </a:cubicBezTo>
                <a:cubicBezTo>
                  <a:pt x="81178" y="879845"/>
                  <a:pt x="90106" y="888613"/>
                  <a:pt x="94325" y="899160"/>
                </a:cubicBezTo>
                <a:cubicBezTo>
                  <a:pt x="112433" y="944431"/>
                  <a:pt x="105958" y="936065"/>
                  <a:pt x="117185" y="975360"/>
                </a:cubicBezTo>
                <a:cubicBezTo>
                  <a:pt x="119392" y="983083"/>
                  <a:pt x="122265" y="990600"/>
                  <a:pt x="124805" y="998220"/>
                </a:cubicBezTo>
                <a:cubicBezTo>
                  <a:pt x="132903" y="1119688"/>
                  <a:pt x="105424" y="1085519"/>
                  <a:pt x="147665" y="1127760"/>
                </a:cubicBezTo>
              </a:path>
            </a:pathLst>
          </a:cu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手繪多邊形 26"/>
          <p:cNvSpPr/>
          <p:nvPr/>
        </p:nvSpPr>
        <p:spPr>
          <a:xfrm>
            <a:off x="1240392" y="1736872"/>
            <a:ext cx="72000" cy="576000"/>
          </a:xfrm>
          <a:custGeom>
            <a:avLst/>
            <a:gdLst>
              <a:gd name="connsiteX0" fmla="*/ 498185 w 498185"/>
              <a:gd name="connsiteY0" fmla="*/ 7620 h 1127760"/>
              <a:gd name="connsiteX1" fmla="*/ 467705 w 498185"/>
              <a:gd name="connsiteY1" fmla="*/ 0 h 1127760"/>
              <a:gd name="connsiteX2" fmla="*/ 307685 w 498185"/>
              <a:gd name="connsiteY2" fmla="*/ 38100 h 1127760"/>
              <a:gd name="connsiteX3" fmla="*/ 231485 w 498185"/>
              <a:gd name="connsiteY3" fmla="*/ 68580 h 1127760"/>
              <a:gd name="connsiteX4" fmla="*/ 193385 w 498185"/>
              <a:gd name="connsiteY4" fmla="*/ 76200 h 1127760"/>
              <a:gd name="connsiteX5" fmla="*/ 132425 w 498185"/>
              <a:gd name="connsiteY5" fmla="*/ 121920 h 1127760"/>
              <a:gd name="connsiteX6" fmla="*/ 86705 w 498185"/>
              <a:gd name="connsiteY6" fmla="*/ 167640 h 1127760"/>
              <a:gd name="connsiteX7" fmla="*/ 63845 w 498185"/>
              <a:gd name="connsiteY7" fmla="*/ 198120 h 1127760"/>
              <a:gd name="connsiteX8" fmla="*/ 40985 w 498185"/>
              <a:gd name="connsiteY8" fmla="*/ 274320 h 1127760"/>
              <a:gd name="connsiteX9" fmla="*/ 33365 w 498185"/>
              <a:gd name="connsiteY9" fmla="*/ 297180 h 1127760"/>
              <a:gd name="connsiteX10" fmla="*/ 25745 w 498185"/>
              <a:gd name="connsiteY10" fmla="*/ 327660 h 1127760"/>
              <a:gd name="connsiteX11" fmla="*/ 40985 w 498185"/>
              <a:gd name="connsiteY11" fmla="*/ 419100 h 1127760"/>
              <a:gd name="connsiteX12" fmla="*/ 86705 w 498185"/>
              <a:gd name="connsiteY12" fmla="*/ 464820 h 1127760"/>
              <a:gd name="connsiteX13" fmla="*/ 132425 w 498185"/>
              <a:gd name="connsiteY13" fmla="*/ 495300 h 1127760"/>
              <a:gd name="connsiteX14" fmla="*/ 269585 w 498185"/>
              <a:gd name="connsiteY14" fmla="*/ 487680 h 1127760"/>
              <a:gd name="connsiteX15" fmla="*/ 307685 w 498185"/>
              <a:gd name="connsiteY15" fmla="*/ 480060 h 1127760"/>
              <a:gd name="connsiteX16" fmla="*/ 300065 w 498185"/>
              <a:gd name="connsiteY16" fmla="*/ 441960 h 1127760"/>
              <a:gd name="connsiteX17" fmla="*/ 277205 w 498185"/>
              <a:gd name="connsiteY17" fmla="*/ 426720 h 1127760"/>
              <a:gd name="connsiteX18" fmla="*/ 261965 w 498185"/>
              <a:gd name="connsiteY18" fmla="*/ 403860 h 1127760"/>
              <a:gd name="connsiteX19" fmla="*/ 254345 w 498185"/>
              <a:gd name="connsiteY19" fmla="*/ 381000 h 1127760"/>
              <a:gd name="connsiteX20" fmla="*/ 231485 w 498185"/>
              <a:gd name="connsiteY20" fmla="*/ 358140 h 1127760"/>
              <a:gd name="connsiteX21" fmla="*/ 178145 w 498185"/>
              <a:gd name="connsiteY21" fmla="*/ 304800 h 1127760"/>
              <a:gd name="connsiteX22" fmla="*/ 132425 w 498185"/>
              <a:gd name="connsiteY22" fmla="*/ 320040 h 1127760"/>
              <a:gd name="connsiteX23" fmla="*/ 71465 w 498185"/>
              <a:gd name="connsiteY23" fmla="*/ 358140 h 1127760"/>
              <a:gd name="connsiteX24" fmla="*/ 40985 w 498185"/>
              <a:gd name="connsiteY24" fmla="*/ 381000 h 1127760"/>
              <a:gd name="connsiteX25" fmla="*/ 18125 w 498185"/>
              <a:gd name="connsiteY25" fmla="*/ 411480 h 1127760"/>
              <a:gd name="connsiteX26" fmla="*/ 18125 w 498185"/>
              <a:gd name="connsiteY26" fmla="*/ 541020 h 1127760"/>
              <a:gd name="connsiteX27" fmla="*/ 33365 w 498185"/>
              <a:gd name="connsiteY27" fmla="*/ 594360 h 1127760"/>
              <a:gd name="connsiteX28" fmla="*/ 56225 w 498185"/>
              <a:gd name="connsiteY28" fmla="*/ 617220 h 1127760"/>
              <a:gd name="connsiteX29" fmla="*/ 109565 w 498185"/>
              <a:gd name="connsiteY29" fmla="*/ 685800 h 1127760"/>
              <a:gd name="connsiteX30" fmla="*/ 155285 w 498185"/>
              <a:gd name="connsiteY30" fmla="*/ 723900 h 1127760"/>
              <a:gd name="connsiteX31" fmla="*/ 178145 w 498185"/>
              <a:gd name="connsiteY31" fmla="*/ 746760 h 1127760"/>
              <a:gd name="connsiteX32" fmla="*/ 246725 w 498185"/>
              <a:gd name="connsiteY32" fmla="*/ 784860 h 1127760"/>
              <a:gd name="connsiteX33" fmla="*/ 300065 w 498185"/>
              <a:gd name="connsiteY33" fmla="*/ 807720 h 1127760"/>
              <a:gd name="connsiteX34" fmla="*/ 322925 w 498185"/>
              <a:gd name="connsiteY34" fmla="*/ 800100 h 1127760"/>
              <a:gd name="connsiteX35" fmla="*/ 315305 w 498185"/>
              <a:gd name="connsiteY35" fmla="*/ 754380 h 1127760"/>
              <a:gd name="connsiteX36" fmla="*/ 284825 w 498185"/>
              <a:gd name="connsiteY36" fmla="*/ 731520 h 1127760"/>
              <a:gd name="connsiteX37" fmla="*/ 261965 w 498185"/>
              <a:gd name="connsiteY37" fmla="*/ 708660 h 1127760"/>
              <a:gd name="connsiteX38" fmla="*/ 254345 w 498185"/>
              <a:gd name="connsiteY38" fmla="*/ 685800 h 1127760"/>
              <a:gd name="connsiteX39" fmla="*/ 231485 w 498185"/>
              <a:gd name="connsiteY39" fmla="*/ 678180 h 1127760"/>
              <a:gd name="connsiteX40" fmla="*/ 162905 w 498185"/>
              <a:gd name="connsiteY40" fmla="*/ 685800 h 1127760"/>
              <a:gd name="connsiteX41" fmla="*/ 132425 w 498185"/>
              <a:gd name="connsiteY41" fmla="*/ 701040 h 1127760"/>
              <a:gd name="connsiteX42" fmla="*/ 86705 w 498185"/>
              <a:gd name="connsiteY42" fmla="*/ 731520 h 1127760"/>
              <a:gd name="connsiteX43" fmla="*/ 71465 w 498185"/>
              <a:gd name="connsiteY43" fmla="*/ 777240 h 1127760"/>
              <a:gd name="connsiteX44" fmla="*/ 79085 w 498185"/>
              <a:gd name="connsiteY44" fmla="*/ 868680 h 1127760"/>
              <a:gd name="connsiteX45" fmla="*/ 94325 w 498185"/>
              <a:gd name="connsiteY45" fmla="*/ 899160 h 1127760"/>
              <a:gd name="connsiteX46" fmla="*/ 117185 w 498185"/>
              <a:gd name="connsiteY46" fmla="*/ 975360 h 1127760"/>
              <a:gd name="connsiteX47" fmla="*/ 124805 w 498185"/>
              <a:gd name="connsiteY47" fmla="*/ 998220 h 1127760"/>
              <a:gd name="connsiteX48" fmla="*/ 147665 w 498185"/>
              <a:gd name="connsiteY48" fmla="*/ 1127760 h 1127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498185" h="1127760">
                <a:moveTo>
                  <a:pt x="498185" y="7620"/>
                </a:moveTo>
                <a:cubicBezTo>
                  <a:pt x="488025" y="5080"/>
                  <a:pt x="478178" y="0"/>
                  <a:pt x="467705" y="0"/>
                </a:cubicBezTo>
                <a:cubicBezTo>
                  <a:pt x="400697" y="0"/>
                  <a:pt x="374145" y="15947"/>
                  <a:pt x="307685" y="38100"/>
                </a:cubicBezTo>
                <a:cubicBezTo>
                  <a:pt x="281732" y="46751"/>
                  <a:pt x="256885" y="58420"/>
                  <a:pt x="231485" y="68580"/>
                </a:cubicBezTo>
                <a:cubicBezTo>
                  <a:pt x="219460" y="73390"/>
                  <a:pt x="206085" y="73660"/>
                  <a:pt x="193385" y="76200"/>
                </a:cubicBezTo>
                <a:cubicBezTo>
                  <a:pt x="168459" y="92817"/>
                  <a:pt x="157313" y="99294"/>
                  <a:pt x="132425" y="121920"/>
                </a:cubicBezTo>
                <a:cubicBezTo>
                  <a:pt x="116477" y="136418"/>
                  <a:pt x="101945" y="152400"/>
                  <a:pt x="86705" y="167640"/>
                </a:cubicBezTo>
                <a:cubicBezTo>
                  <a:pt x="77725" y="176620"/>
                  <a:pt x="70013" y="187018"/>
                  <a:pt x="63845" y="198120"/>
                </a:cubicBezTo>
                <a:cubicBezTo>
                  <a:pt x="45229" y="231629"/>
                  <a:pt x="49930" y="238540"/>
                  <a:pt x="40985" y="274320"/>
                </a:cubicBezTo>
                <a:cubicBezTo>
                  <a:pt x="39037" y="282112"/>
                  <a:pt x="35572" y="289457"/>
                  <a:pt x="33365" y="297180"/>
                </a:cubicBezTo>
                <a:cubicBezTo>
                  <a:pt x="30488" y="307250"/>
                  <a:pt x="28285" y="317500"/>
                  <a:pt x="25745" y="327660"/>
                </a:cubicBezTo>
                <a:cubicBezTo>
                  <a:pt x="30825" y="358140"/>
                  <a:pt x="28435" y="390863"/>
                  <a:pt x="40985" y="419100"/>
                </a:cubicBezTo>
                <a:cubicBezTo>
                  <a:pt x="49738" y="438795"/>
                  <a:pt x="71465" y="449580"/>
                  <a:pt x="86705" y="464820"/>
                </a:cubicBezTo>
                <a:cubicBezTo>
                  <a:pt x="115245" y="493360"/>
                  <a:pt x="99342" y="484272"/>
                  <a:pt x="132425" y="495300"/>
                </a:cubicBezTo>
                <a:cubicBezTo>
                  <a:pt x="178145" y="492760"/>
                  <a:pt x="223967" y="491647"/>
                  <a:pt x="269585" y="487680"/>
                </a:cubicBezTo>
                <a:cubicBezTo>
                  <a:pt x="282488" y="486558"/>
                  <a:pt x="300501" y="490836"/>
                  <a:pt x="307685" y="480060"/>
                </a:cubicBezTo>
                <a:cubicBezTo>
                  <a:pt x="314869" y="469284"/>
                  <a:pt x="306491" y="453205"/>
                  <a:pt x="300065" y="441960"/>
                </a:cubicBezTo>
                <a:cubicBezTo>
                  <a:pt x="295521" y="434009"/>
                  <a:pt x="284825" y="431800"/>
                  <a:pt x="277205" y="426720"/>
                </a:cubicBezTo>
                <a:cubicBezTo>
                  <a:pt x="272125" y="419100"/>
                  <a:pt x="266061" y="412051"/>
                  <a:pt x="261965" y="403860"/>
                </a:cubicBezTo>
                <a:cubicBezTo>
                  <a:pt x="258373" y="396676"/>
                  <a:pt x="258800" y="387683"/>
                  <a:pt x="254345" y="381000"/>
                </a:cubicBezTo>
                <a:cubicBezTo>
                  <a:pt x="248367" y="372034"/>
                  <a:pt x="238101" y="366646"/>
                  <a:pt x="231485" y="358140"/>
                </a:cubicBezTo>
                <a:cubicBezTo>
                  <a:pt x="188689" y="303117"/>
                  <a:pt x="221828" y="319361"/>
                  <a:pt x="178145" y="304800"/>
                </a:cubicBezTo>
                <a:cubicBezTo>
                  <a:pt x="162905" y="309880"/>
                  <a:pt x="147049" y="313393"/>
                  <a:pt x="132425" y="320040"/>
                </a:cubicBezTo>
                <a:cubicBezTo>
                  <a:pt x="122637" y="324489"/>
                  <a:pt x="84286" y="348982"/>
                  <a:pt x="71465" y="358140"/>
                </a:cubicBezTo>
                <a:cubicBezTo>
                  <a:pt x="61131" y="365522"/>
                  <a:pt x="49965" y="372020"/>
                  <a:pt x="40985" y="381000"/>
                </a:cubicBezTo>
                <a:cubicBezTo>
                  <a:pt x="32005" y="389980"/>
                  <a:pt x="25745" y="401320"/>
                  <a:pt x="18125" y="411480"/>
                </a:cubicBezTo>
                <a:cubicBezTo>
                  <a:pt x="0" y="465854"/>
                  <a:pt x="6519" y="436569"/>
                  <a:pt x="18125" y="541020"/>
                </a:cubicBezTo>
                <a:cubicBezTo>
                  <a:pt x="18464" y="544068"/>
                  <a:pt x="29512" y="588580"/>
                  <a:pt x="33365" y="594360"/>
                </a:cubicBezTo>
                <a:cubicBezTo>
                  <a:pt x="39343" y="603326"/>
                  <a:pt x="48605" y="609600"/>
                  <a:pt x="56225" y="617220"/>
                </a:cubicBezTo>
                <a:cubicBezTo>
                  <a:pt x="70661" y="660527"/>
                  <a:pt x="58165" y="634400"/>
                  <a:pt x="109565" y="685800"/>
                </a:cubicBezTo>
                <a:cubicBezTo>
                  <a:pt x="176351" y="752586"/>
                  <a:pt x="91632" y="670856"/>
                  <a:pt x="155285" y="723900"/>
                </a:cubicBezTo>
                <a:cubicBezTo>
                  <a:pt x="163564" y="730799"/>
                  <a:pt x="169639" y="740144"/>
                  <a:pt x="178145" y="746760"/>
                </a:cubicBezTo>
                <a:cubicBezTo>
                  <a:pt x="217447" y="777329"/>
                  <a:pt x="212234" y="773363"/>
                  <a:pt x="246725" y="784860"/>
                </a:cubicBezTo>
                <a:cubicBezTo>
                  <a:pt x="265390" y="797303"/>
                  <a:pt x="275462" y="807720"/>
                  <a:pt x="300065" y="807720"/>
                </a:cubicBezTo>
                <a:cubicBezTo>
                  <a:pt x="308097" y="807720"/>
                  <a:pt x="315305" y="802640"/>
                  <a:pt x="322925" y="800100"/>
                </a:cubicBezTo>
                <a:cubicBezTo>
                  <a:pt x="320385" y="784860"/>
                  <a:pt x="322808" y="767886"/>
                  <a:pt x="315305" y="754380"/>
                </a:cubicBezTo>
                <a:cubicBezTo>
                  <a:pt x="309137" y="743278"/>
                  <a:pt x="294468" y="739785"/>
                  <a:pt x="284825" y="731520"/>
                </a:cubicBezTo>
                <a:cubicBezTo>
                  <a:pt x="276643" y="724507"/>
                  <a:pt x="269585" y="716280"/>
                  <a:pt x="261965" y="708660"/>
                </a:cubicBezTo>
                <a:cubicBezTo>
                  <a:pt x="259425" y="701040"/>
                  <a:pt x="260025" y="691480"/>
                  <a:pt x="254345" y="685800"/>
                </a:cubicBezTo>
                <a:cubicBezTo>
                  <a:pt x="248665" y="680120"/>
                  <a:pt x="239517" y="678180"/>
                  <a:pt x="231485" y="678180"/>
                </a:cubicBezTo>
                <a:cubicBezTo>
                  <a:pt x="208484" y="678180"/>
                  <a:pt x="185765" y="683260"/>
                  <a:pt x="162905" y="685800"/>
                </a:cubicBezTo>
                <a:cubicBezTo>
                  <a:pt x="152745" y="690880"/>
                  <a:pt x="142165" y="695196"/>
                  <a:pt x="132425" y="701040"/>
                </a:cubicBezTo>
                <a:cubicBezTo>
                  <a:pt x="116719" y="710464"/>
                  <a:pt x="86705" y="731520"/>
                  <a:pt x="86705" y="731520"/>
                </a:cubicBezTo>
                <a:cubicBezTo>
                  <a:pt x="81625" y="746760"/>
                  <a:pt x="70131" y="761231"/>
                  <a:pt x="71465" y="777240"/>
                </a:cubicBezTo>
                <a:cubicBezTo>
                  <a:pt x="74005" y="807720"/>
                  <a:pt x="73448" y="838618"/>
                  <a:pt x="79085" y="868680"/>
                </a:cubicBezTo>
                <a:cubicBezTo>
                  <a:pt x="81178" y="879845"/>
                  <a:pt x="90106" y="888613"/>
                  <a:pt x="94325" y="899160"/>
                </a:cubicBezTo>
                <a:cubicBezTo>
                  <a:pt x="112433" y="944431"/>
                  <a:pt x="105958" y="936065"/>
                  <a:pt x="117185" y="975360"/>
                </a:cubicBezTo>
                <a:cubicBezTo>
                  <a:pt x="119392" y="983083"/>
                  <a:pt x="122265" y="990600"/>
                  <a:pt x="124805" y="998220"/>
                </a:cubicBezTo>
                <a:cubicBezTo>
                  <a:pt x="132903" y="1119688"/>
                  <a:pt x="105424" y="1085519"/>
                  <a:pt x="147665" y="1127760"/>
                </a:cubicBezTo>
              </a:path>
            </a:pathLst>
          </a:cu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橢圓 27"/>
          <p:cNvSpPr/>
          <p:nvPr/>
        </p:nvSpPr>
        <p:spPr>
          <a:xfrm>
            <a:off x="611648" y="1988840"/>
            <a:ext cx="792000" cy="180000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900" dirty="0" smtClean="0"/>
              <a:t>Plasma</a:t>
            </a:r>
            <a:endParaRPr lang="zh-TW" altLang="en-US" sz="9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3645024"/>
            <a:ext cx="1906957" cy="14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56176" y="2924944"/>
            <a:ext cx="1906957" cy="14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143772" y="1340928"/>
            <a:ext cx="1906958" cy="14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9" name="直線接點 68"/>
          <p:cNvCxnSpPr/>
          <p:nvPr/>
        </p:nvCxnSpPr>
        <p:spPr>
          <a:xfrm>
            <a:off x="4067952" y="1700808"/>
            <a:ext cx="0" cy="216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接點 69"/>
          <p:cNvCxnSpPr/>
          <p:nvPr/>
        </p:nvCxnSpPr>
        <p:spPr>
          <a:xfrm>
            <a:off x="4644016" y="1700808"/>
            <a:ext cx="0" cy="216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矩形 70"/>
          <p:cNvSpPr/>
          <p:nvPr/>
        </p:nvSpPr>
        <p:spPr>
          <a:xfrm>
            <a:off x="4068016" y="1628800"/>
            <a:ext cx="576000" cy="72008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2" name="直線接點 71"/>
          <p:cNvCxnSpPr/>
          <p:nvPr/>
        </p:nvCxnSpPr>
        <p:spPr>
          <a:xfrm>
            <a:off x="3527896" y="1916832"/>
            <a:ext cx="540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接點 72"/>
          <p:cNvCxnSpPr/>
          <p:nvPr/>
        </p:nvCxnSpPr>
        <p:spPr>
          <a:xfrm>
            <a:off x="4644104" y="1916832"/>
            <a:ext cx="540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接點 73"/>
          <p:cNvCxnSpPr/>
          <p:nvPr/>
        </p:nvCxnSpPr>
        <p:spPr>
          <a:xfrm>
            <a:off x="3528096" y="2492896"/>
            <a:ext cx="1656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接點 74"/>
          <p:cNvCxnSpPr/>
          <p:nvPr/>
        </p:nvCxnSpPr>
        <p:spPr>
          <a:xfrm>
            <a:off x="3527896" y="1916832"/>
            <a:ext cx="0" cy="576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接點 75"/>
          <p:cNvCxnSpPr/>
          <p:nvPr/>
        </p:nvCxnSpPr>
        <p:spPr>
          <a:xfrm>
            <a:off x="5184080" y="1916832"/>
            <a:ext cx="0" cy="576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矩形 76"/>
          <p:cNvSpPr/>
          <p:nvPr/>
        </p:nvSpPr>
        <p:spPr>
          <a:xfrm>
            <a:off x="5112072" y="2060848"/>
            <a:ext cx="108000" cy="21602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8" name="矩形 77"/>
          <p:cNvSpPr/>
          <p:nvPr/>
        </p:nvSpPr>
        <p:spPr>
          <a:xfrm>
            <a:off x="3851928" y="2348880"/>
            <a:ext cx="936000" cy="14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 smtClean="0"/>
              <a:t>Wafer</a:t>
            </a:r>
            <a:endParaRPr lang="zh-TW" altLang="en-US" sz="1200" b="1" dirty="0"/>
          </a:p>
        </p:txBody>
      </p:sp>
      <p:sp>
        <p:nvSpPr>
          <p:cNvPr id="87" name="矩形 86"/>
          <p:cNvSpPr/>
          <p:nvPr/>
        </p:nvSpPr>
        <p:spPr>
          <a:xfrm>
            <a:off x="4067944" y="1700808"/>
            <a:ext cx="108000" cy="18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8" name="矩形 87"/>
          <p:cNvSpPr/>
          <p:nvPr/>
        </p:nvSpPr>
        <p:spPr>
          <a:xfrm>
            <a:off x="4536008" y="1700808"/>
            <a:ext cx="108000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9" name="手繪多邊形 88"/>
          <p:cNvSpPr/>
          <p:nvPr/>
        </p:nvSpPr>
        <p:spPr>
          <a:xfrm>
            <a:off x="755576" y="1484784"/>
            <a:ext cx="360000" cy="324000"/>
          </a:xfrm>
          <a:custGeom>
            <a:avLst/>
            <a:gdLst>
              <a:gd name="connsiteX0" fmla="*/ 0 w 518160"/>
              <a:gd name="connsiteY0" fmla="*/ 52344 h 370444"/>
              <a:gd name="connsiteX1" fmla="*/ 22860 w 518160"/>
              <a:gd name="connsiteY1" fmla="*/ 44724 h 370444"/>
              <a:gd name="connsiteX2" fmla="*/ 45720 w 518160"/>
              <a:gd name="connsiteY2" fmla="*/ 29484 h 370444"/>
              <a:gd name="connsiteX3" fmla="*/ 76200 w 518160"/>
              <a:gd name="connsiteY3" fmla="*/ 21864 h 370444"/>
              <a:gd name="connsiteX4" fmla="*/ 129540 w 518160"/>
              <a:gd name="connsiteY4" fmla="*/ 6624 h 370444"/>
              <a:gd name="connsiteX5" fmla="*/ 312420 w 518160"/>
              <a:gd name="connsiteY5" fmla="*/ 14244 h 370444"/>
              <a:gd name="connsiteX6" fmla="*/ 342900 w 518160"/>
              <a:gd name="connsiteY6" fmla="*/ 21864 h 370444"/>
              <a:gd name="connsiteX7" fmla="*/ 388620 w 518160"/>
              <a:gd name="connsiteY7" fmla="*/ 44724 h 370444"/>
              <a:gd name="connsiteX8" fmla="*/ 411480 w 518160"/>
              <a:gd name="connsiteY8" fmla="*/ 59964 h 370444"/>
              <a:gd name="connsiteX9" fmla="*/ 434340 w 518160"/>
              <a:gd name="connsiteY9" fmla="*/ 67584 h 370444"/>
              <a:gd name="connsiteX10" fmla="*/ 480060 w 518160"/>
              <a:gd name="connsiteY10" fmla="*/ 98064 h 370444"/>
              <a:gd name="connsiteX11" fmla="*/ 510540 w 518160"/>
              <a:gd name="connsiteY11" fmla="*/ 166644 h 370444"/>
              <a:gd name="connsiteX12" fmla="*/ 518160 w 518160"/>
              <a:gd name="connsiteY12" fmla="*/ 189504 h 370444"/>
              <a:gd name="connsiteX13" fmla="*/ 510540 w 518160"/>
              <a:gd name="connsiteY13" fmla="*/ 280944 h 370444"/>
              <a:gd name="connsiteX14" fmla="*/ 502920 w 518160"/>
              <a:gd name="connsiteY14" fmla="*/ 341904 h 370444"/>
              <a:gd name="connsiteX15" fmla="*/ 495300 w 518160"/>
              <a:gd name="connsiteY15" fmla="*/ 364764 h 370444"/>
              <a:gd name="connsiteX16" fmla="*/ 518160 w 518160"/>
              <a:gd name="connsiteY16" fmla="*/ 357144 h 370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18160" h="370444">
                <a:moveTo>
                  <a:pt x="0" y="52344"/>
                </a:moveTo>
                <a:cubicBezTo>
                  <a:pt x="7620" y="49804"/>
                  <a:pt x="15676" y="48316"/>
                  <a:pt x="22860" y="44724"/>
                </a:cubicBezTo>
                <a:cubicBezTo>
                  <a:pt x="31051" y="40628"/>
                  <a:pt x="37302" y="33092"/>
                  <a:pt x="45720" y="29484"/>
                </a:cubicBezTo>
                <a:cubicBezTo>
                  <a:pt x="55346" y="25359"/>
                  <a:pt x="66130" y="24741"/>
                  <a:pt x="76200" y="21864"/>
                </a:cubicBezTo>
                <a:cubicBezTo>
                  <a:pt x="152722" y="0"/>
                  <a:pt x="34255" y="30445"/>
                  <a:pt x="129540" y="6624"/>
                </a:cubicBezTo>
                <a:cubicBezTo>
                  <a:pt x="190500" y="9164"/>
                  <a:pt x="251562" y="9897"/>
                  <a:pt x="312420" y="14244"/>
                </a:cubicBezTo>
                <a:cubicBezTo>
                  <a:pt x="322866" y="14990"/>
                  <a:pt x="333274" y="17739"/>
                  <a:pt x="342900" y="21864"/>
                </a:cubicBezTo>
                <a:cubicBezTo>
                  <a:pt x="446301" y="66179"/>
                  <a:pt x="292294" y="12615"/>
                  <a:pt x="388620" y="44724"/>
                </a:cubicBezTo>
                <a:cubicBezTo>
                  <a:pt x="396240" y="49804"/>
                  <a:pt x="403289" y="55868"/>
                  <a:pt x="411480" y="59964"/>
                </a:cubicBezTo>
                <a:cubicBezTo>
                  <a:pt x="418664" y="63556"/>
                  <a:pt x="427657" y="63129"/>
                  <a:pt x="434340" y="67584"/>
                </a:cubicBezTo>
                <a:cubicBezTo>
                  <a:pt x="491419" y="105637"/>
                  <a:pt x="425705" y="79946"/>
                  <a:pt x="480060" y="98064"/>
                </a:cubicBezTo>
                <a:cubicBezTo>
                  <a:pt x="504211" y="134290"/>
                  <a:pt x="492404" y="112236"/>
                  <a:pt x="510540" y="166644"/>
                </a:cubicBezTo>
                <a:lnTo>
                  <a:pt x="518160" y="189504"/>
                </a:lnTo>
                <a:cubicBezTo>
                  <a:pt x="515620" y="219984"/>
                  <a:pt x="513583" y="250510"/>
                  <a:pt x="510540" y="280944"/>
                </a:cubicBezTo>
                <a:cubicBezTo>
                  <a:pt x="508502" y="301321"/>
                  <a:pt x="506583" y="321756"/>
                  <a:pt x="502920" y="341904"/>
                </a:cubicBezTo>
                <a:cubicBezTo>
                  <a:pt x="501483" y="349807"/>
                  <a:pt x="489620" y="359084"/>
                  <a:pt x="495300" y="364764"/>
                </a:cubicBezTo>
                <a:cubicBezTo>
                  <a:pt x="500980" y="370444"/>
                  <a:pt x="518160" y="357144"/>
                  <a:pt x="518160" y="357144"/>
                </a:cubicBezTo>
              </a:path>
            </a:pathLst>
          </a:custGeom>
          <a:ln w="127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0" name="矩形 89"/>
          <p:cNvSpPr/>
          <p:nvPr/>
        </p:nvSpPr>
        <p:spPr>
          <a:xfrm>
            <a:off x="107592" y="1448800"/>
            <a:ext cx="720000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zh-TW" sz="1200" dirty="0" smtClean="0">
                <a:solidFill>
                  <a:srgbClr val="0070C0"/>
                </a:solidFill>
              </a:rPr>
              <a:t>Feed Gas</a:t>
            </a:r>
            <a:endParaRPr lang="zh-TW" altLang="en-US" sz="1200" dirty="0">
              <a:solidFill>
                <a:srgbClr val="0070C0"/>
              </a:solidFill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3563888" y="980728"/>
            <a:ext cx="1512168" cy="21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u="sng" dirty="0" smtClean="0">
                <a:solidFill>
                  <a:schemeClr val="tx1"/>
                </a:solidFill>
              </a:rPr>
              <a:t>Chamber Room </a:t>
            </a:r>
            <a:endParaRPr lang="zh-TW" altLang="en-US" sz="1400" u="sng" dirty="0">
              <a:solidFill>
                <a:schemeClr val="tx1"/>
              </a:solidFill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6234386" y="1052736"/>
            <a:ext cx="1512168" cy="21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u="sng" dirty="0" smtClean="0">
                <a:solidFill>
                  <a:schemeClr val="tx1"/>
                </a:solidFill>
              </a:rPr>
              <a:t>OES Signal</a:t>
            </a:r>
            <a:endParaRPr lang="zh-TW" altLang="en-US" sz="1400" u="sng" dirty="0">
              <a:solidFill>
                <a:schemeClr val="tx1"/>
              </a:solidFill>
            </a:endParaRPr>
          </a:p>
        </p:txBody>
      </p:sp>
      <p:sp>
        <p:nvSpPr>
          <p:cNvPr id="93" name="橢圓 92"/>
          <p:cNvSpPr/>
          <p:nvPr/>
        </p:nvSpPr>
        <p:spPr>
          <a:xfrm>
            <a:off x="3743920" y="2060848"/>
            <a:ext cx="108000" cy="108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4" name="橢圓 93"/>
          <p:cNvSpPr/>
          <p:nvPr/>
        </p:nvSpPr>
        <p:spPr>
          <a:xfrm>
            <a:off x="4067944" y="2132856"/>
            <a:ext cx="108000" cy="108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5" name="橢圓 94"/>
          <p:cNvSpPr/>
          <p:nvPr/>
        </p:nvSpPr>
        <p:spPr>
          <a:xfrm>
            <a:off x="4499992" y="1988840"/>
            <a:ext cx="108000" cy="1080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6" name="橢圓 95"/>
          <p:cNvSpPr/>
          <p:nvPr/>
        </p:nvSpPr>
        <p:spPr>
          <a:xfrm>
            <a:off x="4139952" y="1988840"/>
            <a:ext cx="108000" cy="1080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7" name="橢圓 96"/>
          <p:cNvSpPr/>
          <p:nvPr/>
        </p:nvSpPr>
        <p:spPr>
          <a:xfrm>
            <a:off x="4355976" y="2060848"/>
            <a:ext cx="108000" cy="108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8" name="橢圓 97"/>
          <p:cNvSpPr/>
          <p:nvPr/>
        </p:nvSpPr>
        <p:spPr>
          <a:xfrm>
            <a:off x="4644008" y="2132856"/>
            <a:ext cx="108000" cy="108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9" name="向右箭號 98"/>
          <p:cNvSpPr/>
          <p:nvPr/>
        </p:nvSpPr>
        <p:spPr>
          <a:xfrm>
            <a:off x="2915896" y="1916832"/>
            <a:ext cx="288032" cy="43200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0" name="矩形 99"/>
          <p:cNvSpPr/>
          <p:nvPr/>
        </p:nvSpPr>
        <p:spPr>
          <a:xfrm>
            <a:off x="2699872" y="1484824"/>
            <a:ext cx="72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Etching</a:t>
            </a:r>
          </a:p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Recipe A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101" name="向右箭號 100"/>
          <p:cNvSpPr/>
          <p:nvPr/>
        </p:nvSpPr>
        <p:spPr>
          <a:xfrm>
            <a:off x="5508104" y="1916832"/>
            <a:ext cx="288032" cy="43200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 descr="300px-RandLintegrals.svg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220072" y="3140968"/>
            <a:ext cx="2857500" cy="2143125"/>
          </a:xfrm>
        </p:spPr>
      </p:pic>
      <p:sp>
        <p:nvSpPr>
          <p:cNvPr id="7" name="手繪多邊形 6"/>
          <p:cNvSpPr/>
          <p:nvPr/>
        </p:nvSpPr>
        <p:spPr>
          <a:xfrm>
            <a:off x="787400" y="1878933"/>
            <a:ext cx="2439230" cy="901995"/>
          </a:xfrm>
          <a:custGeom>
            <a:avLst/>
            <a:gdLst>
              <a:gd name="connsiteX0" fmla="*/ 0 w 2439230"/>
              <a:gd name="connsiteY0" fmla="*/ 762295 h 901995"/>
              <a:gd name="connsiteX1" fmla="*/ 38100 w 2439230"/>
              <a:gd name="connsiteY1" fmla="*/ 774995 h 901995"/>
              <a:gd name="connsiteX2" fmla="*/ 127000 w 2439230"/>
              <a:gd name="connsiteY2" fmla="*/ 800395 h 901995"/>
              <a:gd name="connsiteX3" fmla="*/ 190500 w 2439230"/>
              <a:gd name="connsiteY3" fmla="*/ 787695 h 901995"/>
              <a:gd name="connsiteX4" fmla="*/ 254000 w 2439230"/>
              <a:gd name="connsiteY4" fmla="*/ 711495 h 901995"/>
              <a:gd name="connsiteX5" fmla="*/ 292100 w 2439230"/>
              <a:gd name="connsiteY5" fmla="*/ 673395 h 901995"/>
              <a:gd name="connsiteX6" fmla="*/ 355600 w 2439230"/>
              <a:gd name="connsiteY6" fmla="*/ 609895 h 901995"/>
              <a:gd name="connsiteX7" fmla="*/ 381000 w 2439230"/>
              <a:gd name="connsiteY7" fmla="*/ 533695 h 901995"/>
              <a:gd name="connsiteX8" fmla="*/ 431800 w 2439230"/>
              <a:gd name="connsiteY8" fmla="*/ 457495 h 901995"/>
              <a:gd name="connsiteX9" fmla="*/ 457200 w 2439230"/>
              <a:gd name="connsiteY9" fmla="*/ 419395 h 901995"/>
              <a:gd name="connsiteX10" fmla="*/ 508000 w 2439230"/>
              <a:gd name="connsiteY10" fmla="*/ 305095 h 901995"/>
              <a:gd name="connsiteX11" fmla="*/ 622300 w 2439230"/>
              <a:gd name="connsiteY11" fmla="*/ 317795 h 901995"/>
              <a:gd name="connsiteX12" fmla="*/ 698500 w 2439230"/>
              <a:gd name="connsiteY12" fmla="*/ 381295 h 901995"/>
              <a:gd name="connsiteX13" fmla="*/ 723900 w 2439230"/>
              <a:gd name="connsiteY13" fmla="*/ 419395 h 901995"/>
              <a:gd name="connsiteX14" fmla="*/ 762000 w 2439230"/>
              <a:gd name="connsiteY14" fmla="*/ 444795 h 901995"/>
              <a:gd name="connsiteX15" fmla="*/ 812800 w 2439230"/>
              <a:gd name="connsiteY15" fmla="*/ 508295 h 901995"/>
              <a:gd name="connsiteX16" fmla="*/ 838200 w 2439230"/>
              <a:gd name="connsiteY16" fmla="*/ 546395 h 901995"/>
              <a:gd name="connsiteX17" fmla="*/ 863600 w 2439230"/>
              <a:gd name="connsiteY17" fmla="*/ 597195 h 901995"/>
              <a:gd name="connsiteX18" fmla="*/ 901700 w 2439230"/>
              <a:gd name="connsiteY18" fmla="*/ 609895 h 901995"/>
              <a:gd name="connsiteX19" fmla="*/ 965200 w 2439230"/>
              <a:gd name="connsiteY19" fmla="*/ 597195 h 901995"/>
              <a:gd name="connsiteX20" fmla="*/ 990600 w 2439230"/>
              <a:gd name="connsiteY20" fmla="*/ 559095 h 901995"/>
              <a:gd name="connsiteX21" fmla="*/ 1041400 w 2439230"/>
              <a:gd name="connsiteY21" fmla="*/ 520995 h 901995"/>
              <a:gd name="connsiteX22" fmla="*/ 1054100 w 2439230"/>
              <a:gd name="connsiteY22" fmla="*/ 482895 h 901995"/>
              <a:gd name="connsiteX23" fmla="*/ 1104900 w 2439230"/>
              <a:gd name="connsiteY23" fmla="*/ 393995 h 901995"/>
              <a:gd name="connsiteX24" fmla="*/ 1117600 w 2439230"/>
              <a:gd name="connsiteY24" fmla="*/ 355895 h 901995"/>
              <a:gd name="connsiteX25" fmla="*/ 1206500 w 2439230"/>
              <a:gd name="connsiteY25" fmla="*/ 254295 h 901995"/>
              <a:gd name="connsiteX26" fmla="*/ 1270000 w 2439230"/>
              <a:gd name="connsiteY26" fmla="*/ 178095 h 901995"/>
              <a:gd name="connsiteX27" fmla="*/ 1308100 w 2439230"/>
              <a:gd name="connsiteY27" fmla="*/ 152695 h 901995"/>
              <a:gd name="connsiteX28" fmla="*/ 1333500 w 2439230"/>
              <a:gd name="connsiteY28" fmla="*/ 114595 h 901995"/>
              <a:gd name="connsiteX29" fmla="*/ 1371600 w 2439230"/>
              <a:gd name="connsiteY29" fmla="*/ 101895 h 901995"/>
              <a:gd name="connsiteX30" fmla="*/ 1460500 w 2439230"/>
              <a:gd name="connsiteY30" fmla="*/ 12995 h 901995"/>
              <a:gd name="connsiteX31" fmla="*/ 1549400 w 2439230"/>
              <a:gd name="connsiteY31" fmla="*/ 25695 h 901995"/>
              <a:gd name="connsiteX32" fmla="*/ 1625600 w 2439230"/>
              <a:gd name="connsiteY32" fmla="*/ 89195 h 901995"/>
              <a:gd name="connsiteX33" fmla="*/ 1701800 w 2439230"/>
              <a:gd name="connsiteY33" fmla="*/ 139995 h 901995"/>
              <a:gd name="connsiteX34" fmla="*/ 1778000 w 2439230"/>
              <a:gd name="connsiteY34" fmla="*/ 266995 h 901995"/>
              <a:gd name="connsiteX35" fmla="*/ 1790700 w 2439230"/>
              <a:gd name="connsiteY35" fmla="*/ 305095 h 901995"/>
              <a:gd name="connsiteX36" fmla="*/ 1816100 w 2439230"/>
              <a:gd name="connsiteY36" fmla="*/ 355895 h 901995"/>
              <a:gd name="connsiteX37" fmla="*/ 1854200 w 2439230"/>
              <a:gd name="connsiteY37" fmla="*/ 393995 h 901995"/>
              <a:gd name="connsiteX38" fmla="*/ 1879600 w 2439230"/>
              <a:gd name="connsiteY38" fmla="*/ 444795 h 901995"/>
              <a:gd name="connsiteX39" fmla="*/ 1917700 w 2439230"/>
              <a:gd name="connsiteY39" fmla="*/ 482895 h 901995"/>
              <a:gd name="connsiteX40" fmla="*/ 1968500 w 2439230"/>
              <a:gd name="connsiteY40" fmla="*/ 559095 h 901995"/>
              <a:gd name="connsiteX41" fmla="*/ 1993900 w 2439230"/>
              <a:gd name="connsiteY41" fmla="*/ 597195 h 901995"/>
              <a:gd name="connsiteX42" fmla="*/ 2032000 w 2439230"/>
              <a:gd name="connsiteY42" fmla="*/ 622595 h 901995"/>
              <a:gd name="connsiteX43" fmla="*/ 2082800 w 2439230"/>
              <a:gd name="connsiteY43" fmla="*/ 686095 h 901995"/>
              <a:gd name="connsiteX44" fmla="*/ 2120900 w 2439230"/>
              <a:gd name="connsiteY44" fmla="*/ 736895 h 901995"/>
              <a:gd name="connsiteX45" fmla="*/ 2146300 w 2439230"/>
              <a:gd name="connsiteY45" fmla="*/ 774995 h 901995"/>
              <a:gd name="connsiteX46" fmla="*/ 2222500 w 2439230"/>
              <a:gd name="connsiteY46" fmla="*/ 813095 h 901995"/>
              <a:gd name="connsiteX47" fmla="*/ 2336800 w 2439230"/>
              <a:gd name="connsiteY47" fmla="*/ 863895 h 901995"/>
              <a:gd name="connsiteX48" fmla="*/ 2387600 w 2439230"/>
              <a:gd name="connsiteY48" fmla="*/ 889295 h 901995"/>
              <a:gd name="connsiteX49" fmla="*/ 2425700 w 2439230"/>
              <a:gd name="connsiteY49" fmla="*/ 901995 h 901995"/>
              <a:gd name="connsiteX50" fmla="*/ 2438400 w 2439230"/>
              <a:gd name="connsiteY50" fmla="*/ 825795 h 901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2439230" h="901995">
                <a:moveTo>
                  <a:pt x="0" y="762295"/>
                </a:moveTo>
                <a:cubicBezTo>
                  <a:pt x="12700" y="766528"/>
                  <a:pt x="25228" y="771317"/>
                  <a:pt x="38100" y="774995"/>
                </a:cubicBezTo>
                <a:cubicBezTo>
                  <a:pt x="149728" y="806889"/>
                  <a:pt x="35649" y="769945"/>
                  <a:pt x="127000" y="800395"/>
                </a:cubicBezTo>
                <a:cubicBezTo>
                  <a:pt x="148167" y="796162"/>
                  <a:pt x="171193" y="797348"/>
                  <a:pt x="190500" y="787695"/>
                </a:cubicBezTo>
                <a:cubicBezTo>
                  <a:pt x="222303" y="771794"/>
                  <a:pt x="233161" y="736502"/>
                  <a:pt x="254000" y="711495"/>
                </a:cubicBezTo>
                <a:cubicBezTo>
                  <a:pt x="265498" y="697697"/>
                  <a:pt x="280602" y="687193"/>
                  <a:pt x="292100" y="673395"/>
                </a:cubicBezTo>
                <a:cubicBezTo>
                  <a:pt x="345017" y="609895"/>
                  <a:pt x="285750" y="656462"/>
                  <a:pt x="355600" y="609895"/>
                </a:cubicBezTo>
                <a:cubicBezTo>
                  <a:pt x="364067" y="584495"/>
                  <a:pt x="366148" y="555972"/>
                  <a:pt x="381000" y="533695"/>
                </a:cubicBezTo>
                <a:lnTo>
                  <a:pt x="431800" y="457495"/>
                </a:lnTo>
                <a:cubicBezTo>
                  <a:pt x="440267" y="444795"/>
                  <a:pt x="452373" y="433875"/>
                  <a:pt x="457200" y="419395"/>
                </a:cubicBezTo>
                <a:cubicBezTo>
                  <a:pt x="487427" y="328715"/>
                  <a:pt x="467748" y="365472"/>
                  <a:pt x="508000" y="305095"/>
                </a:cubicBezTo>
                <a:cubicBezTo>
                  <a:pt x="546100" y="309328"/>
                  <a:pt x="585110" y="308498"/>
                  <a:pt x="622300" y="317795"/>
                </a:cubicBezTo>
                <a:cubicBezTo>
                  <a:pt x="643332" y="323053"/>
                  <a:pt x="687276" y="367826"/>
                  <a:pt x="698500" y="381295"/>
                </a:cubicBezTo>
                <a:cubicBezTo>
                  <a:pt x="708271" y="393021"/>
                  <a:pt x="713107" y="408602"/>
                  <a:pt x="723900" y="419395"/>
                </a:cubicBezTo>
                <a:cubicBezTo>
                  <a:pt x="734693" y="430188"/>
                  <a:pt x="749300" y="436328"/>
                  <a:pt x="762000" y="444795"/>
                </a:cubicBezTo>
                <a:cubicBezTo>
                  <a:pt x="786724" y="518968"/>
                  <a:pt x="755355" y="450850"/>
                  <a:pt x="812800" y="508295"/>
                </a:cubicBezTo>
                <a:cubicBezTo>
                  <a:pt x="823593" y="519088"/>
                  <a:pt x="830627" y="533143"/>
                  <a:pt x="838200" y="546395"/>
                </a:cubicBezTo>
                <a:cubicBezTo>
                  <a:pt x="847593" y="562833"/>
                  <a:pt x="850213" y="583808"/>
                  <a:pt x="863600" y="597195"/>
                </a:cubicBezTo>
                <a:cubicBezTo>
                  <a:pt x="873066" y="606661"/>
                  <a:pt x="889000" y="605662"/>
                  <a:pt x="901700" y="609895"/>
                </a:cubicBezTo>
                <a:cubicBezTo>
                  <a:pt x="922867" y="605662"/>
                  <a:pt x="946458" y="607905"/>
                  <a:pt x="965200" y="597195"/>
                </a:cubicBezTo>
                <a:cubicBezTo>
                  <a:pt x="978452" y="589622"/>
                  <a:pt x="979807" y="569888"/>
                  <a:pt x="990600" y="559095"/>
                </a:cubicBezTo>
                <a:cubicBezTo>
                  <a:pt x="1005567" y="544128"/>
                  <a:pt x="1024467" y="533695"/>
                  <a:pt x="1041400" y="520995"/>
                </a:cubicBezTo>
                <a:cubicBezTo>
                  <a:pt x="1045633" y="508295"/>
                  <a:pt x="1048113" y="494869"/>
                  <a:pt x="1054100" y="482895"/>
                </a:cubicBezTo>
                <a:cubicBezTo>
                  <a:pt x="1117873" y="355350"/>
                  <a:pt x="1038104" y="549852"/>
                  <a:pt x="1104900" y="393995"/>
                </a:cubicBezTo>
                <a:cubicBezTo>
                  <a:pt x="1110173" y="381690"/>
                  <a:pt x="1111099" y="367597"/>
                  <a:pt x="1117600" y="355895"/>
                </a:cubicBezTo>
                <a:cubicBezTo>
                  <a:pt x="1161178" y="277454"/>
                  <a:pt x="1150844" y="291399"/>
                  <a:pt x="1206500" y="254295"/>
                </a:cubicBezTo>
                <a:cubicBezTo>
                  <a:pt x="1231475" y="216833"/>
                  <a:pt x="1233330" y="208653"/>
                  <a:pt x="1270000" y="178095"/>
                </a:cubicBezTo>
                <a:cubicBezTo>
                  <a:pt x="1281726" y="168324"/>
                  <a:pt x="1295400" y="161162"/>
                  <a:pt x="1308100" y="152695"/>
                </a:cubicBezTo>
                <a:cubicBezTo>
                  <a:pt x="1316567" y="139995"/>
                  <a:pt x="1321581" y="124130"/>
                  <a:pt x="1333500" y="114595"/>
                </a:cubicBezTo>
                <a:cubicBezTo>
                  <a:pt x="1343953" y="106232"/>
                  <a:pt x="1362134" y="111361"/>
                  <a:pt x="1371600" y="101895"/>
                </a:cubicBezTo>
                <a:cubicBezTo>
                  <a:pt x="1473495" y="0"/>
                  <a:pt x="1374289" y="41732"/>
                  <a:pt x="1460500" y="12995"/>
                </a:cubicBezTo>
                <a:cubicBezTo>
                  <a:pt x="1490133" y="17228"/>
                  <a:pt x="1520728" y="17093"/>
                  <a:pt x="1549400" y="25695"/>
                </a:cubicBezTo>
                <a:cubicBezTo>
                  <a:pt x="1581062" y="35194"/>
                  <a:pt x="1601867" y="70736"/>
                  <a:pt x="1625600" y="89195"/>
                </a:cubicBezTo>
                <a:cubicBezTo>
                  <a:pt x="1649697" y="107937"/>
                  <a:pt x="1701800" y="139995"/>
                  <a:pt x="1701800" y="139995"/>
                </a:cubicBezTo>
                <a:cubicBezTo>
                  <a:pt x="1740852" y="218099"/>
                  <a:pt x="1716698" y="175043"/>
                  <a:pt x="1778000" y="266995"/>
                </a:cubicBezTo>
                <a:cubicBezTo>
                  <a:pt x="1785426" y="278134"/>
                  <a:pt x="1785427" y="292790"/>
                  <a:pt x="1790700" y="305095"/>
                </a:cubicBezTo>
                <a:cubicBezTo>
                  <a:pt x="1798158" y="322496"/>
                  <a:pt x="1805096" y="340489"/>
                  <a:pt x="1816100" y="355895"/>
                </a:cubicBezTo>
                <a:cubicBezTo>
                  <a:pt x="1826539" y="370510"/>
                  <a:pt x="1843761" y="379380"/>
                  <a:pt x="1854200" y="393995"/>
                </a:cubicBezTo>
                <a:cubicBezTo>
                  <a:pt x="1865204" y="409401"/>
                  <a:pt x="1868596" y="429389"/>
                  <a:pt x="1879600" y="444795"/>
                </a:cubicBezTo>
                <a:cubicBezTo>
                  <a:pt x="1890039" y="459410"/>
                  <a:pt x="1906673" y="468718"/>
                  <a:pt x="1917700" y="482895"/>
                </a:cubicBezTo>
                <a:cubicBezTo>
                  <a:pt x="1936442" y="506992"/>
                  <a:pt x="1951567" y="533695"/>
                  <a:pt x="1968500" y="559095"/>
                </a:cubicBezTo>
                <a:cubicBezTo>
                  <a:pt x="1976967" y="571795"/>
                  <a:pt x="1981200" y="588728"/>
                  <a:pt x="1993900" y="597195"/>
                </a:cubicBezTo>
                <a:lnTo>
                  <a:pt x="2032000" y="622595"/>
                </a:lnTo>
                <a:cubicBezTo>
                  <a:pt x="2056724" y="696768"/>
                  <a:pt x="2025355" y="628650"/>
                  <a:pt x="2082800" y="686095"/>
                </a:cubicBezTo>
                <a:cubicBezTo>
                  <a:pt x="2097767" y="701062"/>
                  <a:pt x="2108597" y="719671"/>
                  <a:pt x="2120900" y="736895"/>
                </a:cubicBezTo>
                <a:cubicBezTo>
                  <a:pt x="2129772" y="749315"/>
                  <a:pt x="2135507" y="764202"/>
                  <a:pt x="2146300" y="774995"/>
                </a:cubicBezTo>
                <a:cubicBezTo>
                  <a:pt x="2170919" y="799614"/>
                  <a:pt x="2191512" y="802766"/>
                  <a:pt x="2222500" y="813095"/>
                </a:cubicBezTo>
                <a:cubicBezTo>
                  <a:pt x="2282877" y="853347"/>
                  <a:pt x="2246120" y="833668"/>
                  <a:pt x="2336800" y="863895"/>
                </a:cubicBezTo>
                <a:cubicBezTo>
                  <a:pt x="2354761" y="869882"/>
                  <a:pt x="2370199" y="881837"/>
                  <a:pt x="2387600" y="889295"/>
                </a:cubicBezTo>
                <a:cubicBezTo>
                  <a:pt x="2399905" y="894568"/>
                  <a:pt x="2413000" y="897762"/>
                  <a:pt x="2425700" y="901995"/>
                </a:cubicBezTo>
                <a:cubicBezTo>
                  <a:pt x="2439230" y="834344"/>
                  <a:pt x="2438400" y="860081"/>
                  <a:pt x="2438400" y="825795"/>
                </a:cubicBezTo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/>
          <p:cNvCxnSpPr/>
          <p:nvPr/>
        </p:nvCxnSpPr>
        <p:spPr>
          <a:xfrm>
            <a:off x="755576" y="2636912"/>
            <a:ext cx="237626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手繪多邊形 7"/>
          <p:cNvSpPr/>
          <p:nvPr/>
        </p:nvSpPr>
        <p:spPr>
          <a:xfrm>
            <a:off x="787400" y="3535117"/>
            <a:ext cx="3600000" cy="901995"/>
          </a:xfrm>
          <a:custGeom>
            <a:avLst/>
            <a:gdLst>
              <a:gd name="connsiteX0" fmla="*/ 0 w 2439230"/>
              <a:gd name="connsiteY0" fmla="*/ 762295 h 901995"/>
              <a:gd name="connsiteX1" fmla="*/ 38100 w 2439230"/>
              <a:gd name="connsiteY1" fmla="*/ 774995 h 901995"/>
              <a:gd name="connsiteX2" fmla="*/ 127000 w 2439230"/>
              <a:gd name="connsiteY2" fmla="*/ 800395 h 901995"/>
              <a:gd name="connsiteX3" fmla="*/ 190500 w 2439230"/>
              <a:gd name="connsiteY3" fmla="*/ 787695 h 901995"/>
              <a:gd name="connsiteX4" fmla="*/ 254000 w 2439230"/>
              <a:gd name="connsiteY4" fmla="*/ 711495 h 901995"/>
              <a:gd name="connsiteX5" fmla="*/ 292100 w 2439230"/>
              <a:gd name="connsiteY5" fmla="*/ 673395 h 901995"/>
              <a:gd name="connsiteX6" fmla="*/ 355600 w 2439230"/>
              <a:gd name="connsiteY6" fmla="*/ 609895 h 901995"/>
              <a:gd name="connsiteX7" fmla="*/ 381000 w 2439230"/>
              <a:gd name="connsiteY7" fmla="*/ 533695 h 901995"/>
              <a:gd name="connsiteX8" fmla="*/ 431800 w 2439230"/>
              <a:gd name="connsiteY8" fmla="*/ 457495 h 901995"/>
              <a:gd name="connsiteX9" fmla="*/ 457200 w 2439230"/>
              <a:gd name="connsiteY9" fmla="*/ 419395 h 901995"/>
              <a:gd name="connsiteX10" fmla="*/ 508000 w 2439230"/>
              <a:gd name="connsiteY10" fmla="*/ 305095 h 901995"/>
              <a:gd name="connsiteX11" fmla="*/ 622300 w 2439230"/>
              <a:gd name="connsiteY11" fmla="*/ 317795 h 901995"/>
              <a:gd name="connsiteX12" fmla="*/ 698500 w 2439230"/>
              <a:gd name="connsiteY12" fmla="*/ 381295 h 901995"/>
              <a:gd name="connsiteX13" fmla="*/ 723900 w 2439230"/>
              <a:gd name="connsiteY13" fmla="*/ 419395 h 901995"/>
              <a:gd name="connsiteX14" fmla="*/ 762000 w 2439230"/>
              <a:gd name="connsiteY14" fmla="*/ 444795 h 901995"/>
              <a:gd name="connsiteX15" fmla="*/ 812800 w 2439230"/>
              <a:gd name="connsiteY15" fmla="*/ 508295 h 901995"/>
              <a:gd name="connsiteX16" fmla="*/ 838200 w 2439230"/>
              <a:gd name="connsiteY16" fmla="*/ 546395 h 901995"/>
              <a:gd name="connsiteX17" fmla="*/ 863600 w 2439230"/>
              <a:gd name="connsiteY17" fmla="*/ 597195 h 901995"/>
              <a:gd name="connsiteX18" fmla="*/ 901700 w 2439230"/>
              <a:gd name="connsiteY18" fmla="*/ 609895 h 901995"/>
              <a:gd name="connsiteX19" fmla="*/ 965200 w 2439230"/>
              <a:gd name="connsiteY19" fmla="*/ 597195 h 901995"/>
              <a:gd name="connsiteX20" fmla="*/ 990600 w 2439230"/>
              <a:gd name="connsiteY20" fmla="*/ 559095 h 901995"/>
              <a:gd name="connsiteX21" fmla="*/ 1041400 w 2439230"/>
              <a:gd name="connsiteY21" fmla="*/ 520995 h 901995"/>
              <a:gd name="connsiteX22" fmla="*/ 1054100 w 2439230"/>
              <a:gd name="connsiteY22" fmla="*/ 482895 h 901995"/>
              <a:gd name="connsiteX23" fmla="*/ 1104900 w 2439230"/>
              <a:gd name="connsiteY23" fmla="*/ 393995 h 901995"/>
              <a:gd name="connsiteX24" fmla="*/ 1117600 w 2439230"/>
              <a:gd name="connsiteY24" fmla="*/ 355895 h 901995"/>
              <a:gd name="connsiteX25" fmla="*/ 1206500 w 2439230"/>
              <a:gd name="connsiteY25" fmla="*/ 254295 h 901995"/>
              <a:gd name="connsiteX26" fmla="*/ 1270000 w 2439230"/>
              <a:gd name="connsiteY26" fmla="*/ 178095 h 901995"/>
              <a:gd name="connsiteX27" fmla="*/ 1308100 w 2439230"/>
              <a:gd name="connsiteY27" fmla="*/ 152695 h 901995"/>
              <a:gd name="connsiteX28" fmla="*/ 1333500 w 2439230"/>
              <a:gd name="connsiteY28" fmla="*/ 114595 h 901995"/>
              <a:gd name="connsiteX29" fmla="*/ 1371600 w 2439230"/>
              <a:gd name="connsiteY29" fmla="*/ 101895 h 901995"/>
              <a:gd name="connsiteX30" fmla="*/ 1460500 w 2439230"/>
              <a:gd name="connsiteY30" fmla="*/ 12995 h 901995"/>
              <a:gd name="connsiteX31" fmla="*/ 1549400 w 2439230"/>
              <a:gd name="connsiteY31" fmla="*/ 25695 h 901995"/>
              <a:gd name="connsiteX32" fmla="*/ 1625600 w 2439230"/>
              <a:gd name="connsiteY32" fmla="*/ 89195 h 901995"/>
              <a:gd name="connsiteX33" fmla="*/ 1701800 w 2439230"/>
              <a:gd name="connsiteY33" fmla="*/ 139995 h 901995"/>
              <a:gd name="connsiteX34" fmla="*/ 1778000 w 2439230"/>
              <a:gd name="connsiteY34" fmla="*/ 266995 h 901995"/>
              <a:gd name="connsiteX35" fmla="*/ 1790700 w 2439230"/>
              <a:gd name="connsiteY35" fmla="*/ 305095 h 901995"/>
              <a:gd name="connsiteX36" fmla="*/ 1816100 w 2439230"/>
              <a:gd name="connsiteY36" fmla="*/ 355895 h 901995"/>
              <a:gd name="connsiteX37" fmla="*/ 1854200 w 2439230"/>
              <a:gd name="connsiteY37" fmla="*/ 393995 h 901995"/>
              <a:gd name="connsiteX38" fmla="*/ 1879600 w 2439230"/>
              <a:gd name="connsiteY38" fmla="*/ 444795 h 901995"/>
              <a:gd name="connsiteX39" fmla="*/ 1917700 w 2439230"/>
              <a:gd name="connsiteY39" fmla="*/ 482895 h 901995"/>
              <a:gd name="connsiteX40" fmla="*/ 1968500 w 2439230"/>
              <a:gd name="connsiteY40" fmla="*/ 559095 h 901995"/>
              <a:gd name="connsiteX41" fmla="*/ 1993900 w 2439230"/>
              <a:gd name="connsiteY41" fmla="*/ 597195 h 901995"/>
              <a:gd name="connsiteX42" fmla="*/ 2032000 w 2439230"/>
              <a:gd name="connsiteY42" fmla="*/ 622595 h 901995"/>
              <a:gd name="connsiteX43" fmla="*/ 2082800 w 2439230"/>
              <a:gd name="connsiteY43" fmla="*/ 686095 h 901995"/>
              <a:gd name="connsiteX44" fmla="*/ 2120900 w 2439230"/>
              <a:gd name="connsiteY44" fmla="*/ 736895 h 901995"/>
              <a:gd name="connsiteX45" fmla="*/ 2146300 w 2439230"/>
              <a:gd name="connsiteY45" fmla="*/ 774995 h 901995"/>
              <a:gd name="connsiteX46" fmla="*/ 2222500 w 2439230"/>
              <a:gd name="connsiteY46" fmla="*/ 813095 h 901995"/>
              <a:gd name="connsiteX47" fmla="*/ 2336800 w 2439230"/>
              <a:gd name="connsiteY47" fmla="*/ 863895 h 901995"/>
              <a:gd name="connsiteX48" fmla="*/ 2387600 w 2439230"/>
              <a:gd name="connsiteY48" fmla="*/ 889295 h 901995"/>
              <a:gd name="connsiteX49" fmla="*/ 2425700 w 2439230"/>
              <a:gd name="connsiteY49" fmla="*/ 901995 h 901995"/>
              <a:gd name="connsiteX50" fmla="*/ 2438400 w 2439230"/>
              <a:gd name="connsiteY50" fmla="*/ 825795 h 901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2439230" h="901995">
                <a:moveTo>
                  <a:pt x="0" y="762295"/>
                </a:moveTo>
                <a:cubicBezTo>
                  <a:pt x="12700" y="766528"/>
                  <a:pt x="25228" y="771317"/>
                  <a:pt x="38100" y="774995"/>
                </a:cubicBezTo>
                <a:cubicBezTo>
                  <a:pt x="149728" y="806889"/>
                  <a:pt x="35649" y="769945"/>
                  <a:pt x="127000" y="800395"/>
                </a:cubicBezTo>
                <a:cubicBezTo>
                  <a:pt x="148167" y="796162"/>
                  <a:pt x="171193" y="797348"/>
                  <a:pt x="190500" y="787695"/>
                </a:cubicBezTo>
                <a:cubicBezTo>
                  <a:pt x="222303" y="771794"/>
                  <a:pt x="233161" y="736502"/>
                  <a:pt x="254000" y="711495"/>
                </a:cubicBezTo>
                <a:cubicBezTo>
                  <a:pt x="265498" y="697697"/>
                  <a:pt x="280602" y="687193"/>
                  <a:pt x="292100" y="673395"/>
                </a:cubicBezTo>
                <a:cubicBezTo>
                  <a:pt x="345017" y="609895"/>
                  <a:pt x="285750" y="656462"/>
                  <a:pt x="355600" y="609895"/>
                </a:cubicBezTo>
                <a:cubicBezTo>
                  <a:pt x="364067" y="584495"/>
                  <a:pt x="366148" y="555972"/>
                  <a:pt x="381000" y="533695"/>
                </a:cubicBezTo>
                <a:lnTo>
                  <a:pt x="431800" y="457495"/>
                </a:lnTo>
                <a:cubicBezTo>
                  <a:pt x="440267" y="444795"/>
                  <a:pt x="452373" y="433875"/>
                  <a:pt x="457200" y="419395"/>
                </a:cubicBezTo>
                <a:cubicBezTo>
                  <a:pt x="487427" y="328715"/>
                  <a:pt x="467748" y="365472"/>
                  <a:pt x="508000" y="305095"/>
                </a:cubicBezTo>
                <a:cubicBezTo>
                  <a:pt x="546100" y="309328"/>
                  <a:pt x="585110" y="308498"/>
                  <a:pt x="622300" y="317795"/>
                </a:cubicBezTo>
                <a:cubicBezTo>
                  <a:pt x="643332" y="323053"/>
                  <a:pt x="687276" y="367826"/>
                  <a:pt x="698500" y="381295"/>
                </a:cubicBezTo>
                <a:cubicBezTo>
                  <a:pt x="708271" y="393021"/>
                  <a:pt x="713107" y="408602"/>
                  <a:pt x="723900" y="419395"/>
                </a:cubicBezTo>
                <a:cubicBezTo>
                  <a:pt x="734693" y="430188"/>
                  <a:pt x="749300" y="436328"/>
                  <a:pt x="762000" y="444795"/>
                </a:cubicBezTo>
                <a:cubicBezTo>
                  <a:pt x="786724" y="518968"/>
                  <a:pt x="755355" y="450850"/>
                  <a:pt x="812800" y="508295"/>
                </a:cubicBezTo>
                <a:cubicBezTo>
                  <a:pt x="823593" y="519088"/>
                  <a:pt x="830627" y="533143"/>
                  <a:pt x="838200" y="546395"/>
                </a:cubicBezTo>
                <a:cubicBezTo>
                  <a:pt x="847593" y="562833"/>
                  <a:pt x="850213" y="583808"/>
                  <a:pt x="863600" y="597195"/>
                </a:cubicBezTo>
                <a:cubicBezTo>
                  <a:pt x="873066" y="606661"/>
                  <a:pt x="889000" y="605662"/>
                  <a:pt x="901700" y="609895"/>
                </a:cubicBezTo>
                <a:cubicBezTo>
                  <a:pt x="922867" y="605662"/>
                  <a:pt x="946458" y="607905"/>
                  <a:pt x="965200" y="597195"/>
                </a:cubicBezTo>
                <a:cubicBezTo>
                  <a:pt x="978452" y="589622"/>
                  <a:pt x="979807" y="569888"/>
                  <a:pt x="990600" y="559095"/>
                </a:cubicBezTo>
                <a:cubicBezTo>
                  <a:pt x="1005567" y="544128"/>
                  <a:pt x="1024467" y="533695"/>
                  <a:pt x="1041400" y="520995"/>
                </a:cubicBezTo>
                <a:cubicBezTo>
                  <a:pt x="1045633" y="508295"/>
                  <a:pt x="1048113" y="494869"/>
                  <a:pt x="1054100" y="482895"/>
                </a:cubicBezTo>
                <a:cubicBezTo>
                  <a:pt x="1117873" y="355350"/>
                  <a:pt x="1038104" y="549852"/>
                  <a:pt x="1104900" y="393995"/>
                </a:cubicBezTo>
                <a:cubicBezTo>
                  <a:pt x="1110173" y="381690"/>
                  <a:pt x="1111099" y="367597"/>
                  <a:pt x="1117600" y="355895"/>
                </a:cubicBezTo>
                <a:cubicBezTo>
                  <a:pt x="1161178" y="277454"/>
                  <a:pt x="1150844" y="291399"/>
                  <a:pt x="1206500" y="254295"/>
                </a:cubicBezTo>
                <a:cubicBezTo>
                  <a:pt x="1231475" y="216833"/>
                  <a:pt x="1233330" y="208653"/>
                  <a:pt x="1270000" y="178095"/>
                </a:cubicBezTo>
                <a:cubicBezTo>
                  <a:pt x="1281726" y="168324"/>
                  <a:pt x="1295400" y="161162"/>
                  <a:pt x="1308100" y="152695"/>
                </a:cubicBezTo>
                <a:cubicBezTo>
                  <a:pt x="1316567" y="139995"/>
                  <a:pt x="1321581" y="124130"/>
                  <a:pt x="1333500" y="114595"/>
                </a:cubicBezTo>
                <a:cubicBezTo>
                  <a:pt x="1343953" y="106232"/>
                  <a:pt x="1362134" y="111361"/>
                  <a:pt x="1371600" y="101895"/>
                </a:cubicBezTo>
                <a:cubicBezTo>
                  <a:pt x="1473495" y="0"/>
                  <a:pt x="1374289" y="41732"/>
                  <a:pt x="1460500" y="12995"/>
                </a:cubicBezTo>
                <a:cubicBezTo>
                  <a:pt x="1490133" y="17228"/>
                  <a:pt x="1520728" y="17093"/>
                  <a:pt x="1549400" y="25695"/>
                </a:cubicBezTo>
                <a:cubicBezTo>
                  <a:pt x="1581062" y="35194"/>
                  <a:pt x="1601867" y="70736"/>
                  <a:pt x="1625600" y="89195"/>
                </a:cubicBezTo>
                <a:cubicBezTo>
                  <a:pt x="1649697" y="107937"/>
                  <a:pt x="1701800" y="139995"/>
                  <a:pt x="1701800" y="139995"/>
                </a:cubicBezTo>
                <a:cubicBezTo>
                  <a:pt x="1740852" y="218099"/>
                  <a:pt x="1716698" y="175043"/>
                  <a:pt x="1778000" y="266995"/>
                </a:cubicBezTo>
                <a:cubicBezTo>
                  <a:pt x="1785426" y="278134"/>
                  <a:pt x="1785427" y="292790"/>
                  <a:pt x="1790700" y="305095"/>
                </a:cubicBezTo>
                <a:cubicBezTo>
                  <a:pt x="1798158" y="322496"/>
                  <a:pt x="1805096" y="340489"/>
                  <a:pt x="1816100" y="355895"/>
                </a:cubicBezTo>
                <a:cubicBezTo>
                  <a:pt x="1826539" y="370510"/>
                  <a:pt x="1843761" y="379380"/>
                  <a:pt x="1854200" y="393995"/>
                </a:cubicBezTo>
                <a:cubicBezTo>
                  <a:pt x="1865204" y="409401"/>
                  <a:pt x="1868596" y="429389"/>
                  <a:pt x="1879600" y="444795"/>
                </a:cubicBezTo>
                <a:cubicBezTo>
                  <a:pt x="1890039" y="459410"/>
                  <a:pt x="1906673" y="468718"/>
                  <a:pt x="1917700" y="482895"/>
                </a:cubicBezTo>
                <a:cubicBezTo>
                  <a:pt x="1936442" y="506992"/>
                  <a:pt x="1951567" y="533695"/>
                  <a:pt x="1968500" y="559095"/>
                </a:cubicBezTo>
                <a:cubicBezTo>
                  <a:pt x="1976967" y="571795"/>
                  <a:pt x="1981200" y="588728"/>
                  <a:pt x="1993900" y="597195"/>
                </a:cubicBezTo>
                <a:lnTo>
                  <a:pt x="2032000" y="622595"/>
                </a:lnTo>
                <a:cubicBezTo>
                  <a:pt x="2056724" y="696768"/>
                  <a:pt x="2025355" y="628650"/>
                  <a:pt x="2082800" y="686095"/>
                </a:cubicBezTo>
                <a:cubicBezTo>
                  <a:pt x="2097767" y="701062"/>
                  <a:pt x="2108597" y="719671"/>
                  <a:pt x="2120900" y="736895"/>
                </a:cubicBezTo>
                <a:cubicBezTo>
                  <a:pt x="2129772" y="749315"/>
                  <a:pt x="2135507" y="764202"/>
                  <a:pt x="2146300" y="774995"/>
                </a:cubicBezTo>
                <a:cubicBezTo>
                  <a:pt x="2170919" y="799614"/>
                  <a:pt x="2191512" y="802766"/>
                  <a:pt x="2222500" y="813095"/>
                </a:cubicBezTo>
                <a:cubicBezTo>
                  <a:pt x="2282877" y="853347"/>
                  <a:pt x="2246120" y="833668"/>
                  <a:pt x="2336800" y="863895"/>
                </a:cubicBezTo>
                <a:cubicBezTo>
                  <a:pt x="2354761" y="869882"/>
                  <a:pt x="2370199" y="881837"/>
                  <a:pt x="2387600" y="889295"/>
                </a:cubicBezTo>
                <a:cubicBezTo>
                  <a:pt x="2399905" y="894568"/>
                  <a:pt x="2413000" y="897762"/>
                  <a:pt x="2425700" y="901995"/>
                </a:cubicBezTo>
                <a:cubicBezTo>
                  <a:pt x="2439230" y="834344"/>
                  <a:pt x="2438400" y="860081"/>
                  <a:pt x="2438400" y="825795"/>
                </a:cubicBezTo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直線接點 8"/>
          <p:cNvCxnSpPr/>
          <p:nvPr/>
        </p:nvCxnSpPr>
        <p:spPr>
          <a:xfrm>
            <a:off x="755576" y="4293096"/>
            <a:ext cx="3600000" cy="0"/>
          </a:xfrm>
          <a:prstGeom prst="line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79712" y="4869160"/>
            <a:ext cx="326707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11960" y="2132856"/>
            <a:ext cx="2876550" cy="77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Agenda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>
            <a:normAutofit/>
          </a:bodyPr>
          <a:lstStyle/>
          <a:p>
            <a:r>
              <a:rPr lang="en-US" altLang="zh-TW" sz="2800" dirty="0" smtClean="0"/>
              <a:t>Recap OES analysis issues on Etching Process</a:t>
            </a:r>
          </a:p>
          <a:p>
            <a:pPr lvl="1"/>
            <a:r>
              <a:rPr lang="en-US" altLang="zh-TW" sz="2400" dirty="0" smtClean="0"/>
              <a:t>Use Random Forest Classifier to identify OES key wavelengths for defect defense.</a:t>
            </a:r>
          </a:p>
          <a:p>
            <a:pPr lvl="1"/>
            <a:r>
              <a:rPr lang="en-US" altLang="zh-TW" sz="2400" dirty="0" smtClean="0"/>
              <a:t>Moreover, we want to take the effect of each recipe to </a:t>
            </a:r>
            <a:r>
              <a:rPr lang="en-US" altLang="zh-TW" sz="2400" b="1" dirty="0" smtClean="0">
                <a:solidFill>
                  <a:srgbClr val="0070C0"/>
                </a:solidFill>
              </a:rPr>
              <a:t>predict</a:t>
            </a:r>
            <a:r>
              <a:rPr lang="en-US" altLang="zh-TW" sz="2400" dirty="0" smtClean="0"/>
              <a:t> the intensity of OES signal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30622"/>
            <a:ext cx="8229600" cy="562074"/>
          </a:xfrm>
        </p:spPr>
        <p:txBody>
          <a:bodyPr>
            <a:noAutofit/>
          </a:bodyPr>
          <a:lstStyle/>
          <a:p>
            <a:r>
              <a:rPr lang="en-US" altLang="zh-TW" sz="3200" b="1" dirty="0" smtClean="0">
                <a:solidFill>
                  <a:srgbClr val="C00000"/>
                </a:solidFill>
              </a:rPr>
              <a:t>Sketch of Plasma Etching &amp; OES signal variation</a:t>
            </a:r>
            <a:endParaRPr lang="zh-TW" altLang="en-US" sz="3200" b="1" dirty="0">
              <a:solidFill>
                <a:srgbClr val="C0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69180" y="2637088"/>
            <a:ext cx="1906955" cy="14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直線接點 6"/>
          <p:cNvCxnSpPr/>
          <p:nvPr/>
        </p:nvCxnSpPr>
        <p:spPr>
          <a:xfrm>
            <a:off x="1151568" y="2924960"/>
            <a:ext cx="0" cy="216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/>
          <p:cNvCxnSpPr/>
          <p:nvPr/>
        </p:nvCxnSpPr>
        <p:spPr>
          <a:xfrm>
            <a:off x="1727632" y="2924960"/>
            <a:ext cx="0" cy="216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1151632" y="2852952"/>
            <a:ext cx="576000" cy="72008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接點 9"/>
          <p:cNvCxnSpPr/>
          <p:nvPr/>
        </p:nvCxnSpPr>
        <p:spPr>
          <a:xfrm>
            <a:off x="611512" y="3140984"/>
            <a:ext cx="540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/>
          <p:cNvCxnSpPr/>
          <p:nvPr/>
        </p:nvCxnSpPr>
        <p:spPr>
          <a:xfrm>
            <a:off x="1727720" y="3140984"/>
            <a:ext cx="540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/>
          <p:nvPr/>
        </p:nvCxnSpPr>
        <p:spPr>
          <a:xfrm>
            <a:off x="611712" y="3717048"/>
            <a:ext cx="1656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/>
          <p:cNvCxnSpPr/>
          <p:nvPr/>
        </p:nvCxnSpPr>
        <p:spPr>
          <a:xfrm>
            <a:off x="611512" y="3140984"/>
            <a:ext cx="0" cy="576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/>
          <p:cNvCxnSpPr/>
          <p:nvPr/>
        </p:nvCxnSpPr>
        <p:spPr>
          <a:xfrm>
            <a:off x="2267696" y="3140984"/>
            <a:ext cx="0" cy="576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2195688" y="3285000"/>
            <a:ext cx="108000" cy="21602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/>
          <p:cNvSpPr/>
          <p:nvPr/>
        </p:nvSpPr>
        <p:spPr>
          <a:xfrm>
            <a:off x="935544" y="3573032"/>
            <a:ext cx="936000" cy="14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 smtClean="0"/>
              <a:t>Wafer</a:t>
            </a:r>
            <a:endParaRPr lang="zh-TW" altLang="en-US" sz="1200" b="1" dirty="0"/>
          </a:p>
        </p:txBody>
      </p:sp>
      <p:sp>
        <p:nvSpPr>
          <p:cNvPr id="20" name="矩形 19"/>
          <p:cNvSpPr/>
          <p:nvPr/>
        </p:nvSpPr>
        <p:spPr>
          <a:xfrm>
            <a:off x="2303816" y="3212992"/>
            <a:ext cx="612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200" dirty="0" smtClean="0">
                <a:solidFill>
                  <a:schemeClr val="tx1"/>
                </a:solidFill>
              </a:rPr>
              <a:t>OES </a:t>
            </a:r>
          </a:p>
          <a:p>
            <a:r>
              <a:rPr lang="en-US" altLang="zh-TW" sz="1200" dirty="0" smtClean="0">
                <a:solidFill>
                  <a:schemeClr val="tx1"/>
                </a:solidFill>
              </a:rPr>
              <a:t>sensor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83520" y="2348920"/>
            <a:ext cx="1512168" cy="21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u="sng" dirty="0" smtClean="0">
                <a:solidFill>
                  <a:schemeClr val="tx1"/>
                </a:solidFill>
              </a:rPr>
              <a:t>Plasma Etching</a:t>
            </a:r>
            <a:endParaRPr lang="zh-TW" altLang="en-US" sz="1600" b="1" u="sng" dirty="0">
              <a:solidFill>
                <a:schemeClr val="tx1"/>
              </a:solidFill>
            </a:endParaRPr>
          </a:p>
        </p:txBody>
      </p:sp>
      <p:sp>
        <p:nvSpPr>
          <p:cNvPr id="25" name="手繪多邊形 24"/>
          <p:cNvSpPr/>
          <p:nvPr/>
        </p:nvSpPr>
        <p:spPr>
          <a:xfrm>
            <a:off x="1223576" y="2961024"/>
            <a:ext cx="72000" cy="576000"/>
          </a:xfrm>
          <a:custGeom>
            <a:avLst/>
            <a:gdLst>
              <a:gd name="connsiteX0" fmla="*/ 498185 w 498185"/>
              <a:gd name="connsiteY0" fmla="*/ 7620 h 1127760"/>
              <a:gd name="connsiteX1" fmla="*/ 467705 w 498185"/>
              <a:gd name="connsiteY1" fmla="*/ 0 h 1127760"/>
              <a:gd name="connsiteX2" fmla="*/ 307685 w 498185"/>
              <a:gd name="connsiteY2" fmla="*/ 38100 h 1127760"/>
              <a:gd name="connsiteX3" fmla="*/ 231485 w 498185"/>
              <a:gd name="connsiteY3" fmla="*/ 68580 h 1127760"/>
              <a:gd name="connsiteX4" fmla="*/ 193385 w 498185"/>
              <a:gd name="connsiteY4" fmla="*/ 76200 h 1127760"/>
              <a:gd name="connsiteX5" fmla="*/ 132425 w 498185"/>
              <a:gd name="connsiteY5" fmla="*/ 121920 h 1127760"/>
              <a:gd name="connsiteX6" fmla="*/ 86705 w 498185"/>
              <a:gd name="connsiteY6" fmla="*/ 167640 h 1127760"/>
              <a:gd name="connsiteX7" fmla="*/ 63845 w 498185"/>
              <a:gd name="connsiteY7" fmla="*/ 198120 h 1127760"/>
              <a:gd name="connsiteX8" fmla="*/ 40985 w 498185"/>
              <a:gd name="connsiteY8" fmla="*/ 274320 h 1127760"/>
              <a:gd name="connsiteX9" fmla="*/ 33365 w 498185"/>
              <a:gd name="connsiteY9" fmla="*/ 297180 h 1127760"/>
              <a:gd name="connsiteX10" fmla="*/ 25745 w 498185"/>
              <a:gd name="connsiteY10" fmla="*/ 327660 h 1127760"/>
              <a:gd name="connsiteX11" fmla="*/ 40985 w 498185"/>
              <a:gd name="connsiteY11" fmla="*/ 419100 h 1127760"/>
              <a:gd name="connsiteX12" fmla="*/ 86705 w 498185"/>
              <a:gd name="connsiteY12" fmla="*/ 464820 h 1127760"/>
              <a:gd name="connsiteX13" fmla="*/ 132425 w 498185"/>
              <a:gd name="connsiteY13" fmla="*/ 495300 h 1127760"/>
              <a:gd name="connsiteX14" fmla="*/ 269585 w 498185"/>
              <a:gd name="connsiteY14" fmla="*/ 487680 h 1127760"/>
              <a:gd name="connsiteX15" fmla="*/ 307685 w 498185"/>
              <a:gd name="connsiteY15" fmla="*/ 480060 h 1127760"/>
              <a:gd name="connsiteX16" fmla="*/ 300065 w 498185"/>
              <a:gd name="connsiteY16" fmla="*/ 441960 h 1127760"/>
              <a:gd name="connsiteX17" fmla="*/ 277205 w 498185"/>
              <a:gd name="connsiteY17" fmla="*/ 426720 h 1127760"/>
              <a:gd name="connsiteX18" fmla="*/ 261965 w 498185"/>
              <a:gd name="connsiteY18" fmla="*/ 403860 h 1127760"/>
              <a:gd name="connsiteX19" fmla="*/ 254345 w 498185"/>
              <a:gd name="connsiteY19" fmla="*/ 381000 h 1127760"/>
              <a:gd name="connsiteX20" fmla="*/ 231485 w 498185"/>
              <a:gd name="connsiteY20" fmla="*/ 358140 h 1127760"/>
              <a:gd name="connsiteX21" fmla="*/ 178145 w 498185"/>
              <a:gd name="connsiteY21" fmla="*/ 304800 h 1127760"/>
              <a:gd name="connsiteX22" fmla="*/ 132425 w 498185"/>
              <a:gd name="connsiteY22" fmla="*/ 320040 h 1127760"/>
              <a:gd name="connsiteX23" fmla="*/ 71465 w 498185"/>
              <a:gd name="connsiteY23" fmla="*/ 358140 h 1127760"/>
              <a:gd name="connsiteX24" fmla="*/ 40985 w 498185"/>
              <a:gd name="connsiteY24" fmla="*/ 381000 h 1127760"/>
              <a:gd name="connsiteX25" fmla="*/ 18125 w 498185"/>
              <a:gd name="connsiteY25" fmla="*/ 411480 h 1127760"/>
              <a:gd name="connsiteX26" fmla="*/ 18125 w 498185"/>
              <a:gd name="connsiteY26" fmla="*/ 541020 h 1127760"/>
              <a:gd name="connsiteX27" fmla="*/ 33365 w 498185"/>
              <a:gd name="connsiteY27" fmla="*/ 594360 h 1127760"/>
              <a:gd name="connsiteX28" fmla="*/ 56225 w 498185"/>
              <a:gd name="connsiteY28" fmla="*/ 617220 h 1127760"/>
              <a:gd name="connsiteX29" fmla="*/ 109565 w 498185"/>
              <a:gd name="connsiteY29" fmla="*/ 685800 h 1127760"/>
              <a:gd name="connsiteX30" fmla="*/ 155285 w 498185"/>
              <a:gd name="connsiteY30" fmla="*/ 723900 h 1127760"/>
              <a:gd name="connsiteX31" fmla="*/ 178145 w 498185"/>
              <a:gd name="connsiteY31" fmla="*/ 746760 h 1127760"/>
              <a:gd name="connsiteX32" fmla="*/ 246725 w 498185"/>
              <a:gd name="connsiteY32" fmla="*/ 784860 h 1127760"/>
              <a:gd name="connsiteX33" fmla="*/ 300065 w 498185"/>
              <a:gd name="connsiteY33" fmla="*/ 807720 h 1127760"/>
              <a:gd name="connsiteX34" fmla="*/ 322925 w 498185"/>
              <a:gd name="connsiteY34" fmla="*/ 800100 h 1127760"/>
              <a:gd name="connsiteX35" fmla="*/ 315305 w 498185"/>
              <a:gd name="connsiteY35" fmla="*/ 754380 h 1127760"/>
              <a:gd name="connsiteX36" fmla="*/ 284825 w 498185"/>
              <a:gd name="connsiteY36" fmla="*/ 731520 h 1127760"/>
              <a:gd name="connsiteX37" fmla="*/ 261965 w 498185"/>
              <a:gd name="connsiteY37" fmla="*/ 708660 h 1127760"/>
              <a:gd name="connsiteX38" fmla="*/ 254345 w 498185"/>
              <a:gd name="connsiteY38" fmla="*/ 685800 h 1127760"/>
              <a:gd name="connsiteX39" fmla="*/ 231485 w 498185"/>
              <a:gd name="connsiteY39" fmla="*/ 678180 h 1127760"/>
              <a:gd name="connsiteX40" fmla="*/ 162905 w 498185"/>
              <a:gd name="connsiteY40" fmla="*/ 685800 h 1127760"/>
              <a:gd name="connsiteX41" fmla="*/ 132425 w 498185"/>
              <a:gd name="connsiteY41" fmla="*/ 701040 h 1127760"/>
              <a:gd name="connsiteX42" fmla="*/ 86705 w 498185"/>
              <a:gd name="connsiteY42" fmla="*/ 731520 h 1127760"/>
              <a:gd name="connsiteX43" fmla="*/ 71465 w 498185"/>
              <a:gd name="connsiteY43" fmla="*/ 777240 h 1127760"/>
              <a:gd name="connsiteX44" fmla="*/ 79085 w 498185"/>
              <a:gd name="connsiteY44" fmla="*/ 868680 h 1127760"/>
              <a:gd name="connsiteX45" fmla="*/ 94325 w 498185"/>
              <a:gd name="connsiteY45" fmla="*/ 899160 h 1127760"/>
              <a:gd name="connsiteX46" fmla="*/ 117185 w 498185"/>
              <a:gd name="connsiteY46" fmla="*/ 975360 h 1127760"/>
              <a:gd name="connsiteX47" fmla="*/ 124805 w 498185"/>
              <a:gd name="connsiteY47" fmla="*/ 998220 h 1127760"/>
              <a:gd name="connsiteX48" fmla="*/ 147665 w 498185"/>
              <a:gd name="connsiteY48" fmla="*/ 1127760 h 1127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498185" h="1127760">
                <a:moveTo>
                  <a:pt x="498185" y="7620"/>
                </a:moveTo>
                <a:cubicBezTo>
                  <a:pt x="488025" y="5080"/>
                  <a:pt x="478178" y="0"/>
                  <a:pt x="467705" y="0"/>
                </a:cubicBezTo>
                <a:cubicBezTo>
                  <a:pt x="400697" y="0"/>
                  <a:pt x="374145" y="15947"/>
                  <a:pt x="307685" y="38100"/>
                </a:cubicBezTo>
                <a:cubicBezTo>
                  <a:pt x="281732" y="46751"/>
                  <a:pt x="256885" y="58420"/>
                  <a:pt x="231485" y="68580"/>
                </a:cubicBezTo>
                <a:cubicBezTo>
                  <a:pt x="219460" y="73390"/>
                  <a:pt x="206085" y="73660"/>
                  <a:pt x="193385" y="76200"/>
                </a:cubicBezTo>
                <a:cubicBezTo>
                  <a:pt x="168459" y="92817"/>
                  <a:pt x="157313" y="99294"/>
                  <a:pt x="132425" y="121920"/>
                </a:cubicBezTo>
                <a:cubicBezTo>
                  <a:pt x="116477" y="136418"/>
                  <a:pt x="101945" y="152400"/>
                  <a:pt x="86705" y="167640"/>
                </a:cubicBezTo>
                <a:cubicBezTo>
                  <a:pt x="77725" y="176620"/>
                  <a:pt x="70013" y="187018"/>
                  <a:pt x="63845" y="198120"/>
                </a:cubicBezTo>
                <a:cubicBezTo>
                  <a:pt x="45229" y="231629"/>
                  <a:pt x="49930" y="238540"/>
                  <a:pt x="40985" y="274320"/>
                </a:cubicBezTo>
                <a:cubicBezTo>
                  <a:pt x="39037" y="282112"/>
                  <a:pt x="35572" y="289457"/>
                  <a:pt x="33365" y="297180"/>
                </a:cubicBezTo>
                <a:cubicBezTo>
                  <a:pt x="30488" y="307250"/>
                  <a:pt x="28285" y="317500"/>
                  <a:pt x="25745" y="327660"/>
                </a:cubicBezTo>
                <a:cubicBezTo>
                  <a:pt x="30825" y="358140"/>
                  <a:pt x="28435" y="390863"/>
                  <a:pt x="40985" y="419100"/>
                </a:cubicBezTo>
                <a:cubicBezTo>
                  <a:pt x="49738" y="438795"/>
                  <a:pt x="71465" y="449580"/>
                  <a:pt x="86705" y="464820"/>
                </a:cubicBezTo>
                <a:cubicBezTo>
                  <a:pt x="115245" y="493360"/>
                  <a:pt x="99342" y="484272"/>
                  <a:pt x="132425" y="495300"/>
                </a:cubicBezTo>
                <a:cubicBezTo>
                  <a:pt x="178145" y="492760"/>
                  <a:pt x="223967" y="491647"/>
                  <a:pt x="269585" y="487680"/>
                </a:cubicBezTo>
                <a:cubicBezTo>
                  <a:pt x="282488" y="486558"/>
                  <a:pt x="300501" y="490836"/>
                  <a:pt x="307685" y="480060"/>
                </a:cubicBezTo>
                <a:cubicBezTo>
                  <a:pt x="314869" y="469284"/>
                  <a:pt x="306491" y="453205"/>
                  <a:pt x="300065" y="441960"/>
                </a:cubicBezTo>
                <a:cubicBezTo>
                  <a:pt x="295521" y="434009"/>
                  <a:pt x="284825" y="431800"/>
                  <a:pt x="277205" y="426720"/>
                </a:cubicBezTo>
                <a:cubicBezTo>
                  <a:pt x="272125" y="419100"/>
                  <a:pt x="266061" y="412051"/>
                  <a:pt x="261965" y="403860"/>
                </a:cubicBezTo>
                <a:cubicBezTo>
                  <a:pt x="258373" y="396676"/>
                  <a:pt x="258800" y="387683"/>
                  <a:pt x="254345" y="381000"/>
                </a:cubicBezTo>
                <a:cubicBezTo>
                  <a:pt x="248367" y="372034"/>
                  <a:pt x="238101" y="366646"/>
                  <a:pt x="231485" y="358140"/>
                </a:cubicBezTo>
                <a:cubicBezTo>
                  <a:pt x="188689" y="303117"/>
                  <a:pt x="221828" y="319361"/>
                  <a:pt x="178145" y="304800"/>
                </a:cubicBezTo>
                <a:cubicBezTo>
                  <a:pt x="162905" y="309880"/>
                  <a:pt x="147049" y="313393"/>
                  <a:pt x="132425" y="320040"/>
                </a:cubicBezTo>
                <a:cubicBezTo>
                  <a:pt x="122637" y="324489"/>
                  <a:pt x="84286" y="348982"/>
                  <a:pt x="71465" y="358140"/>
                </a:cubicBezTo>
                <a:cubicBezTo>
                  <a:pt x="61131" y="365522"/>
                  <a:pt x="49965" y="372020"/>
                  <a:pt x="40985" y="381000"/>
                </a:cubicBezTo>
                <a:cubicBezTo>
                  <a:pt x="32005" y="389980"/>
                  <a:pt x="25745" y="401320"/>
                  <a:pt x="18125" y="411480"/>
                </a:cubicBezTo>
                <a:cubicBezTo>
                  <a:pt x="0" y="465854"/>
                  <a:pt x="6519" y="436569"/>
                  <a:pt x="18125" y="541020"/>
                </a:cubicBezTo>
                <a:cubicBezTo>
                  <a:pt x="18464" y="544068"/>
                  <a:pt x="29512" y="588580"/>
                  <a:pt x="33365" y="594360"/>
                </a:cubicBezTo>
                <a:cubicBezTo>
                  <a:pt x="39343" y="603326"/>
                  <a:pt x="48605" y="609600"/>
                  <a:pt x="56225" y="617220"/>
                </a:cubicBezTo>
                <a:cubicBezTo>
                  <a:pt x="70661" y="660527"/>
                  <a:pt x="58165" y="634400"/>
                  <a:pt x="109565" y="685800"/>
                </a:cubicBezTo>
                <a:cubicBezTo>
                  <a:pt x="176351" y="752586"/>
                  <a:pt x="91632" y="670856"/>
                  <a:pt x="155285" y="723900"/>
                </a:cubicBezTo>
                <a:cubicBezTo>
                  <a:pt x="163564" y="730799"/>
                  <a:pt x="169639" y="740144"/>
                  <a:pt x="178145" y="746760"/>
                </a:cubicBezTo>
                <a:cubicBezTo>
                  <a:pt x="217447" y="777329"/>
                  <a:pt x="212234" y="773363"/>
                  <a:pt x="246725" y="784860"/>
                </a:cubicBezTo>
                <a:cubicBezTo>
                  <a:pt x="265390" y="797303"/>
                  <a:pt x="275462" y="807720"/>
                  <a:pt x="300065" y="807720"/>
                </a:cubicBezTo>
                <a:cubicBezTo>
                  <a:pt x="308097" y="807720"/>
                  <a:pt x="315305" y="802640"/>
                  <a:pt x="322925" y="800100"/>
                </a:cubicBezTo>
                <a:cubicBezTo>
                  <a:pt x="320385" y="784860"/>
                  <a:pt x="322808" y="767886"/>
                  <a:pt x="315305" y="754380"/>
                </a:cubicBezTo>
                <a:cubicBezTo>
                  <a:pt x="309137" y="743278"/>
                  <a:pt x="294468" y="739785"/>
                  <a:pt x="284825" y="731520"/>
                </a:cubicBezTo>
                <a:cubicBezTo>
                  <a:pt x="276643" y="724507"/>
                  <a:pt x="269585" y="716280"/>
                  <a:pt x="261965" y="708660"/>
                </a:cubicBezTo>
                <a:cubicBezTo>
                  <a:pt x="259425" y="701040"/>
                  <a:pt x="260025" y="691480"/>
                  <a:pt x="254345" y="685800"/>
                </a:cubicBezTo>
                <a:cubicBezTo>
                  <a:pt x="248665" y="680120"/>
                  <a:pt x="239517" y="678180"/>
                  <a:pt x="231485" y="678180"/>
                </a:cubicBezTo>
                <a:cubicBezTo>
                  <a:pt x="208484" y="678180"/>
                  <a:pt x="185765" y="683260"/>
                  <a:pt x="162905" y="685800"/>
                </a:cubicBezTo>
                <a:cubicBezTo>
                  <a:pt x="152745" y="690880"/>
                  <a:pt x="142165" y="695196"/>
                  <a:pt x="132425" y="701040"/>
                </a:cubicBezTo>
                <a:cubicBezTo>
                  <a:pt x="116719" y="710464"/>
                  <a:pt x="86705" y="731520"/>
                  <a:pt x="86705" y="731520"/>
                </a:cubicBezTo>
                <a:cubicBezTo>
                  <a:pt x="81625" y="746760"/>
                  <a:pt x="70131" y="761231"/>
                  <a:pt x="71465" y="777240"/>
                </a:cubicBezTo>
                <a:cubicBezTo>
                  <a:pt x="74005" y="807720"/>
                  <a:pt x="73448" y="838618"/>
                  <a:pt x="79085" y="868680"/>
                </a:cubicBezTo>
                <a:cubicBezTo>
                  <a:pt x="81178" y="879845"/>
                  <a:pt x="90106" y="888613"/>
                  <a:pt x="94325" y="899160"/>
                </a:cubicBezTo>
                <a:cubicBezTo>
                  <a:pt x="112433" y="944431"/>
                  <a:pt x="105958" y="936065"/>
                  <a:pt x="117185" y="975360"/>
                </a:cubicBezTo>
                <a:cubicBezTo>
                  <a:pt x="119392" y="983083"/>
                  <a:pt x="122265" y="990600"/>
                  <a:pt x="124805" y="998220"/>
                </a:cubicBezTo>
                <a:cubicBezTo>
                  <a:pt x="132903" y="1119688"/>
                  <a:pt x="105424" y="1085519"/>
                  <a:pt x="147665" y="1127760"/>
                </a:cubicBezTo>
              </a:path>
            </a:pathLst>
          </a:cu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手繪多邊形 25"/>
          <p:cNvSpPr/>
          <p:nvPr/>
        </p:nvSpPr>
        <p:spPr>
          <a:xfrm>
            <a:off x="1375976" y="2961024"/>
            <a:ext cx="72000" cy="576000"/>
          </a:xfrm>
          <a:custGeom>
            <a:avLst/>
            <a:gdLst>
              <a:gd name="connsiteX0" fmla="*/ 498185 w 498185"/>
              <a:gd name="connsiteY0" fmla="*/ 7620 h 1127760"/>
              <a:gd name="connsiteX1" fmla="*/ 467705 w 498185"/>
              <a:gd name="connsiteY1" fmla="*/ 0 h 1127760"/>
              <a:gd name="connsiteX2" fmla="*/ 307685 w 498185"/>
              <a:gd name="connsiteY2" fmla="*/ 38100 h 1127760"/>
              <a:gd name="connsiteX3" fmla="*/ 231485 w 498185"/>
              <a:gd name="connsiteY3" fmla="*/ 68580 h 1127760"/>
              <a:gd name="connsiteX4" fmla="*/ 193385 w 498185"/>
              <a:gd name="connsiteY4" fmla="*/ 76200 h 1127760"/>
              <a:gd name="connsiteX5" fmla="*/ 132425 w 498185"/>
              <a:gd name="connsiteY5" fmla="*/ 121920 h 1127760"/>
              <a:gd name="connsiteX6" fmla="*/ 86705 w 498185"/>
              <a:gd name="connsiteY6" fmla="*/ 167640 h 1127760"/>
              <a:gd name="connsiteX7" fmla="*/ 63845 w 498185"/>
              <a:gd name="connsiteY7" fmla="*/ 198120 h 1127760"/>
              <a:gd name="connsiteX8" fmla="*/ 40985 w 498185"/>
              <a:gd name="connsiteY8" fmla="*/ 274320 h 1127760"/>
              <a:gd name="connsiteX9" fmla="*/ 33365 w 498185"/>
              <a:gd name="connsiteY9" fmla="*/ 297180 h 1127760"/>
              <a:gd name="connsiteX10" fmla="*/ 25745 w 498185"/>
              <a:gd name="connsiteY10" fmla="*/ 327660 h 1127760"/>
              <a:gd name="connsiteX11" fmla="*/ 40985 w 498185"/>
              <a:gd name="connsiteY11" fmla="*/ 419100 h 1127760"/>
              <a:gd name="connsiteX12" fmla="*/ 86705 w 498185"/>
              <a:gd name="connsiteY12" fmla="*/ 464820 h 1127760"/>
              <a:gd name="connsiteX13" fmla="*/ 132425 w 498185"/>
              <a:gd name="connsiteY13" fmla="*/ 495300 h 1127760"/>
              <a:gd name="connsiteX14" fmla="*/ 269585 w 498185"/>
              <a:gd name="connsiteY14" fmla="*/ 487680 h 1127760"/>
              <a:gd name="connsiteX15" fmla="*/ 307685 w 498185"/>
              <a:gd name="connsiteY15" fmla="*/ 480060 h 1127760"/>
              <a:gd name="connsiteX16" fmla="*/ 300065 w 498185"/>
              <a:gd name="connsiteY16" fmla="*/ 441960 h 1127760"/>
              <a:gd name="connsiteX17" fmla="*/ 277205 w 498185"/>
              <a:gd name="connsiteY17" fmla="*/ 426720 h 1127760"/>
              <a:gd name="connsiteX18" fmla="*/ 261965 w 498185"/>
              <a:gd name="connsiteY18" fmla="*/ 403860 h 1127760"/>
              <a:gd name="connsiteX19" fmla="*/ 254345 w 498185"/>
              <a:gd name="connsiteY19" fmla="*/ 381000 h 1127760"/>
              <a:gd name="connsiteX20" fmla="*/ 231485 w 498185"/>
              <a:gd name="connsiteY20" fmla="*/ 358140 h 1127760"/>
              <a:gd name="connsiteX21" fmla="*/ 178145 w 498185"/>
              <a:gd name="connsiteY21" fmla="*/ 304800 h 1127760"/>
              <a:gd name="connsiteX22" fmla="*/ 132425 w 498185"/>
              <a:gd name="connsiteY22" fmla="*/ 320040 h 1127760"/>
              <a:gd name="connsiteX23" fmla="*/ 71465 w 498185"/>
              <a:gd name="connsiteY23" fmla="*/ 358140 h 1127760"/>
              <a:gd name="connsiteX24" fmla="*/ 40985 w 498185"/>
              <a:gd name="connsiteY24" fmla="*/ 381000 h 1127760"/>
              <a:gd name="connsiteX25" fmla="*/ 18125 w 498185"/>
              <a:gd name="connsiteY25" fmla="*/ 411480 h 1127760"/>
              <a:gd name="connsiteX26" fmla="*/ 18125 w 498185"/>
              <a:gd name="connsiteY26" fmla="*/ 541020 h 1127760"/>
              <a:gd name="connsiteX27" fmla="*/ 33365 w 498185"/>
              <a:gd name="connsiteY27" fmla="*/ 594360 h 1127760"/>
              <a:gd name="connsiteX28" fmla="*/ 56225 w 498185"/>
              <a:gd name="connsiteY28" fmla="*/ 617220 h 1127760"/>
              <a:gd name="connsiteX29" fmla="*/ 109565 w 498185"/>
              <a:gd name="connsiteY29" fmla="*/ 685800 h 1127760"/>
              <a:gd name="connsiteX30" fmla="*/ 155285 w 498185"/>
              <a:gd name="connsiteY30" fmla="*/ 723900 h 1127760"/>
              <a:gd name="connsiteX31" fmla="*/ 178145 w 498185"/>
              <a:gd name="connsiteY31" fmla="*/ 746760 h 1127760"/>
              <a:gd name="connsiteX32" fmla="*/ 246725 w 498185"/>
              <a:gd name="connsiteY32" fmla="*/ 784860 h 1127760"/>
              <a:gd name="connsiteX33" fmla="*/ 300065 w 498185"/>
              <a:gd name="connsiteY33" fmla="*/ 807720 h 1127760"/>
              <a:gd name="connsiteX34" fmla="*/ 322925 w 498185"/>
              <a:gd name="connsiteY34" fmla="*/ 800100 h 1127760"/>
              <a:gd name="connsiteX35" fmla="*/ 315305 w 498185"/>
              <a:gd name="connsiteY35" fmla="*/ 754380 h 1127760"/>
              <a:gd name="connsiteX36" fmla="*/ 284825 w 498185"/>
              <a:gd name="connsiteY36" fmla="*/ 731520 h 1127760"/>
              <a:gd name="connsiteX37" fmla="*/ 261965 w 498185"/>
              <a:gd name="connsiteY37" fmla="*/ 708660 h 1127760"/>
              <a:gd name="connsiteX38" fmla="*/ 254345 w 498185"/>
              <a:gd name="connsiteY38" fmla="*/ 685800 h 1127760"/>
              <a:gd name="connsiteX39" fmla="*/ 231485 w 498185"/>
              <a:gd name="connsiteY39" fmla="*/ 678180 h 1127760"/>
              <a:gd name="connsiteX40" fmla="*/ 162905 w 498185"/>
              <a:gd name="connsiteY40" fmla="*/ 685800 h 1127760"/>
              <a:gd name="connsiteX41" fmla="*/ 132425 w 498185"/>
              <a:gd name="connsiteY41" fmla="*/ 701040 h 1127760"/>
              <a:gd name="connsiteX42" fmla="*/ 86705 w 498185"/>
              <a:gd name="connsiteY42" fmla="*/ 731520 h 1127760"/>
              <a:gd name="connsiteX43" fmla="*/ 71465 w 498185"/>
              <a:gd name="connsiteY43" fmla="*/ 777240 h 1127760"/>
              <a:gd name="connsiteX44" fmla="*/ 79085 w 498185"/>
              <a:gd name="connsiteY44" fmla="*/ 868680 h 1127760"/>
              <a:gd name="connsiteX45" fmla="*/ 94325 w 498185"/>
              <a:gd name="connsiteY45" fmla="*/ 899160 h 1127760"/>
              <a:gd name="connsiteX46" fmla="*/ 117185 w 498185"/>
              <a:gd name="connsiteY46" fmla="*/ 975360 h 1127760"/>
              <a:gd name="connsiteX47" fmla="*/ 124805 w 498185"/>
              <a:gd name="connsiteY47" fmla="*/ 998220 h 1127760"/>
              <a:gd name="connsiteX48" fmla="*/ 147665 w 498185"/>
              <a:gd name="connsiteY48" fmla="*/ 1127760 h 1127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498185" h="1127760">
                <a:moveTo>
                  <a:pt x="498185" y="7620"/>
                </a:moveTo>
                <a:cubicBezTo>
                  <a:pt x="488025" y="5080"/>
                  <a:pt x="478178" y="0"/>
                  <a:pt x="467705" y="0"/>
                </a:cubicBezTo>
                <a:cubicBezTo>
                  <a:pt x="400697" y="0"/>
                  <a:pt x="374145" y="15947"/>
                  <a:pt x="307685" y="38100"/>
                </a:cubicBezTo>
                <a:cubicBezTo>
                  <a:pt x="281732" y="46751"/>
                  <a:pt x="256885" y="58420"/>
                  <a:pt x="231485" y="68580"/>
                </a:cubicBezTo>
                <a:cubicBezTo>
                  <a:pt x="219460" y="73390"/>
                  <a:pt x="206085" y="73660"/>
                  <a:pt x="193385" y="76200"/>
                </a:cubicBezTo>
                <a:cubicBezTo>
                  <a:pt x="168459" y="92817"/>
                  <a:pt x="157313" y="99294"/>
                  <a:pt x="132425" y="121920"/>
                </a:cubicBezTo>
                <a:cubicBezTo>
                  <a:pt x="116477" y="136418"/>
                  <a:pt x="101945" y="152400"/>
                  <a:pt x="86705" y="167640"/>
                </a:cubicBezTo>
                <a:cubicBezTo>
                  <a:pt x="77725" y="176620"/>
                  <a:pt x="70013" y="187018"/>
                  <a:pt x="63845" y="198120"/>
                </a:cubicBezTo>
                <a:cubicBezTo>
                  <a:pt x="45229" y="231629"/>
                  <a:pt x="49930" y="238540"/>
                  <a:pt x="40985" y="274320"/>
                </a:cubicBezTo>
                <a:cubicBezTo>
                  <a:pt x="39037" y="282112"/>
                  <a:pt x="35572" y="289457"/>
                  <a:pt x="33365" y="297180"/>
                </a:cubicBezTo>
                <a:cubicBezTo>
                  <a:pt x="30488" y="307250"/>
                  <a:pt x="28285" y="317500"/>
                  <a:pt x="25745" y="327660"/>
                </a:cubicBezTo>
                <a:cubicBezTo>
                  <a:pt x="30825" y="358140"/>
                  <a:pt x="28435" y="390863"/>
                  <a:pt x="40985" y="419100"/>
                </a:cubicBezTo>
                <a:cubicBezTo>
                  <a:pt x="49738" y="438795"/>
                  <a:pt x="71465" y="449580"/>
                  <a:pt x="86705" y="464820"/>
                </a:cubicBezTo>
                <a:cubicBezTo>
                  <a:pt x="115245" y="493360"/>
                  <a:pt x="99342" y="484272"/>
                  <a:pt x="132425" y="495300"/>
                </a:cubicBezTo>
                <a:cubicBezTo>
                  <a:pt x="178145" y="492760"/>
                  <a:pt x="223967" y="491647"/>
                  <a:pt x="269585" y="487680"/>
                </a:cubicBezTo>
                <a:cubicBezTo>
                  <a:pt x="282488" y="486558"/>
                  <a:pt x="300501" y="490836"/>
                  <a:pt x="307685" y="480060"/>
                </a:cubicBezTo>
                <a:cubicBezTo>
                  <a:pt x="314869" y="469284"/>
                  <a:pt x="306491" y="453205"/>
                  <a:pt x="300065" y="441960"/>
                </a:cubicBezTo>
                <a:cubicBezTo>
                  <a:pt x="295521" y="434009"/>
                  <a:pt x="284825" y="431800"/>
                  <a:pt x="277205" y="426720"/>
                </a:cubicBezTo>
                <a:cubicBezTo>
                  <a:pt x="272125" y="419100"/>
                  <a:pt x="266061" y="412051"/>
                  <a:pt x="261965" y="403860"/>
                </a:cubicBezTo>
                <a:cubicBezTo>
                  <a:pt x="258373" y="396676"/>
                  <a:pt x="258800" y="387683"/>
                  <a:pt x="254345" y="381000"/>
                </a:cubicBezTo>
                <a:cubicBezTo>
                  <a:pt x="248367" y="372034"/>
                  <a:pt x="238101" y="366646"/>
                  <a:pt x="231485" y="358140"/>
                </a:cubicBezTo>
                <a:cubicBezTo>
                  <a:pt x="188689" y="303117"/>
                  <a:pt x="221828" y="319361"/>
                  <a:pt x="178145" y="304800"/>
                </a:cubicBezTo>
                <a:cubicBezTo>
                  <a:pt x="162905" y="309880"/>
                  <a:pt x="147049" y="313393"/>
                  <a:pt x="132425" y="320040"/>
                </a:cubicBezTo>
                <a:cubicBezTo>
                  <a:pt x="122637" y="324489"/>
                  <a:pt x="84286" y="348982"/>
                  <a:pt x="71465" y="358140"/>
                </a:cubicBezTo>
                <a:cubicBezTo>
                  <a:pt x="61131" y="365522"/>
                  <a:pt x="49965" y="372020"/>
                  <a:pt x="40985" y="381000"/>
                </a:cubicBezTo>
                <a:cubicBezTo>
                  <a:pt x="32005" y="389980"/>
                  <a:pt x="25745" y="401320"/>
                  <a:pt x="18125" y="411480"/>
                </a:cubicBezTo>
                <a:cubicBezTo>
                  <a:pt x="0" y="465854"/>
                  <a:pt x="6519" y="436569"/>
                  <a:pt x="18125" y="541020"/>
                </a:cubicBezTo>
                <a:cubicBezTo>
                  <a:pt x="18464" y="544068"/>
                  <a:pt x="29512" y="588580"/>
                  <a:pt x="33365" y="594360"/>
                </a:cubicBezTo>
                <a:cubicBezTo>
                  <a:pt x="39343" y="603326"/>
                  <a:pt x="48605" y="609600"/>
                  <a:pt x="56225" y="617220"/>
                </a:cubicBezTo>
                <a:cubicBezTo>
                  <a:pt x="70661" y="660527"/>
                  <a:pt x="58165" y="634400"/>
                  <a:pt x="109565" y="685800"/>
                </a:cubicBezTo>
                <a:cubicBezTo>
                  <a:pt x="176351" y="752586"/>
                  <a:pt x="91632" y="670856"/>
                  <a:pt x="155285" y="723900"/>
                </a:cubicBezTo>
                <a:cubicBezTo>
                  <a:pt x="163564" y="730799"/>
                  <a:pt x="169639" y="740144"/>
                  <a:pt x="178145" y="746760"/>
                </a:cubicBezTo>
                <a:cubicBezTo>
                  <a:pt x="217447" y="777329"/>
                  <a:pt x="212234" y="773363"/>
                  <a:pt x="246725" y="784860"/>
                </a:cubicBezTo>
                <a:cubicBezTo>
                  <a:pt x="265390" y="797303"/>
                  <a:pt x="275462" y="807720"/>
                  <a:pt x="300065" y="807720"/>
                </a:cubicBezTo>
                <a:cubicBezTo>
                  <a:pt x="308097" y="807720"/>
                  <a:pt x="315305" y="802640"/>
                  <a:pt x="322925" y="800100"/>
                </a:cubicBezTo>
                <a:cubicBezTo>
                  <a:pt x="320385" y="784860"/>
                  <a:pt x="322808" y="767886"/>
                  <a:pt x="315305" y="754380"/>
                </a:cubicBezTo>
                <a:cubicBezTo>
                  <a:pt x="309137" y="743278"/>
                  <a:pt x="294468" y="739785"/>
                  <a:pt x="284825" y="731520"/>
                </a:cubicBezTo>
                <a:cubicBezTo>
                  <a:pt x="276643" y="724507"/>
                  <a:pt x="269585" y="716280"/>
                  <a:pt x="261965" y="708660"/>
                </a:cubicBezTo>
                <a:cubicBezTo>
                  <a:pt x="259425" y="701040"/>
                  <a:pt x="260025" y="691480"/>
                  <a:pt x="254345" y="685800"/>
                </a:cubicBezTo>
                <a:cubicBezTo>
                  <a:pt x="248665" y="680120"/>
                  <a:pt x="239517" y="678180"/>
                  <a:pt x="231485" y="678180"/>
                </a:cubicBezTo>
                <a:cubicBezTo>
                  <a:pt x="208484" y="678180"/>
                  <a:pt x="185765" y="683260"/>
                  <a:pt x="162905" y="685800"/>
                </a:cubicBezTo>
                <a:cubicBezTo>
                  <a:pt x="152745" y="690880"/>
                  <a:pt x="142165" y="695196"/>
                  <a:pt x="132425" y="701040"/>
                </a:cubicBezTo>
                <a:cubicBezTo>
                  <a:pt x="116719" y="710464"/>
                  <a:pt x="86705" y="731520"/>
                  <a:pt x="86705" y="731520"/>
                </a:cubicBezTo>
                <a:cubicBezTo>
                  <a:pt x="81625" y="746760"/>
                  <a:pt x="70131" y="761231"/>
                  <a:pt x="71465" y="777240"/>
                </a:cubicBezTo>
                <a:cubicBezTo>
                  <a:pt x="74005" y="807720"/>
                  <a:pt x="73448" y="838618"/>
                  <a:pt x="79085" y="868680"/>
                </a:cubicBezTo>
                <a:cubicBezTo>
                  <a:pt x="81178" y="879845"/>
                  <a:pt x="90106" y="888613"/>
                  <a:pt x="94325" y="899160"/>
                </a:cubicBezTo>
                <a:cubicBezTo>
                  <a:pt x="112433" y="944431"/>
                  <a:pt x="105958" y="936065"/>
                  <a:pt x="117185" y="975360"/>
                </a:cubicBezTo>
                <a:cubicBezTo>
                  <a:pt x="119392" y="983083"/>
                  <a:pt x="122265" y="990600"/>
                  <a:pt x="124805" y="998220"/>
                </a:cubicBezTo>
                <a:cubicBezTo>
                  <a:pt x="132903" y="1119688"/>
                  <a:pt x="105424" y="1085519"/>
                  <a:pt x="147665" y="1127760"/>
                </a:cubicBezTo>
              </a:path>
            </a:pathLst>
          </a:cu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手繪多邊形 26"/>
          <p:cNvSpPr/>
          <p:nvPr/>
        </p:nvSpPr>
        <p:spPr>
          <a:xfrm>
            <a:off x="1528376" y="2961024"/>
            <a:ext cx="72000" cy="576000"/>
          </a:xfrm>
          <a:custGeom>
            <a:avLst/>
            <a:gdLst>
              <a:gd name="connsiteX0" fmla="*/ 498185 w 498185"/>
              <a:gd name="connsiteY0" fmla="*/ 7620 h 1127760"/>
              <a:gd name="connsiteX1" fmla="*/ 467705 w 498185"/>
              <a:gd name="connsiteY1" fmla="*/ 0 h 1127760"/>
              <a:gd name="connsiteX2" fmla="*/ 307685 w 498185"/>
              <a:gd name="connsiteY2" fmla="*/ 38100 h 1127760"/>
              <a:gd name="connsiteX3" fmla="*/ 231485 w 498185"/>
              <a:gd name="connsiteY3" fmla="*/ 68580 h 1127760"/>
              <a:gd name="connsiteX4" fmla="*/ 193385 w 498185"/>
              <a:gd name="connsiteY4" fmla="*/ 76200 h 1127760"/>
              <a:gd name="connsiteX5" fmla="*/ 132425 w 498185"/>
              <a:gd name="connsiteY5" fmla="*/ 121920 h 1127760"/>
              <a:gd name="connsiteX6" fmla="*/ 86705 w 498185"/>
              <a:gd name="connsiteY6" fmla="*/ 167640 h 1127760"/>
              <a:gd name="connsiteX7" fmla="*/ 63845 w 498185"/>
              <a:gd name="connsiteY7" fmla="*/ 198120 h 1127760"/>
              <a:gd name="connsiteX8" fmla="*/ 40985 w 498185"/>
              <a:gd name="connsiteY8" fmla="*/ 274320 h 1127760"/>
              <a:gd name="connsiteX9" fmla="*/ 33365 w 498185"/>
              <a:gd name="connsiteY9" fmla="*/ 297180 h 1127760"/>
              <a:gd name="connsiteX10" fmla="*/ 25745 w 498185"/>
              <a:gd name="connsiteY10" fmla="*/ 327660 h 1127760"/>
              <a:gd name="connsiteX11" fmla="*/ 40985 w 498185"/>
              <a:gd name="connsiteY11" fmla="*/ 419100 h 1127760"/>
              <a:gd name="connsiteX12" fmla="*/ 86705 w 498185"/>
              <a:gd name="connsiteY12" fmla="*/ 464820 h 1127760"/>
              <a:gd name="connsiteX13" fmla="*/ 132425 w 498185"/>
              <a:gd name="connsiteY13" fmla="*/ 495300 h 1127760"/>
              <a:gd name="connsiteX14" fmla="*/ 269585 w 498185"/>
              <a:gd name="connsiteY14" fmla="*/ 487680 h 1127760"/>
              <a:gd name="connsiteX15" fmla="*/ 307685 w 498185"/>
              <a:gd name="connsiteY15" fmla="*/ 480060 h 1127760"/>
              <a:gd name="connsiteX16" fmla="*/ 300065 w 498185"/>
              <a:gd name="connsiteY16" fmla="*/ 441960 h 1127760"/>
              <a:gd name="connsiteX17" fmla="*/ 277205 w 498185"/>
              <a:gd name="connsiteY17" fmla="*/ 426720 h 1127760"/>
              <a:gd name="connsiteX18" fmla="*/ 261965 w 498185"/>
              <a:gd name="connsiteY18" fmla="*/ 403860 h 1127760"/>
              <a:gd name="connsiteX19" fmla="*/ 254345 w 498185"/>
              <a:gd name="connsiteY19" fmla="*/ 381000 h 1127760"/>
              <a:gd name="connsiteX20" fmla="*/ 231485 w 498185"/>
              <a:gd name="connsiteY20" fmla="*/ 358140 h 1127760"/>
              <a:gd name="connsiteX21" fmla="*/ 178145 w 498185"/>
              <a:gd name="connsiteY21" fmla="*/ 304800 h 1127760"/>
              <a:gd name="connsiteX22" fmla="*/ 132425 w 498185"/>
              <a:gd name="connsiteY22" fmla="*/ 320040 h 1127760"/>
              <a:gd name="connsiteX23" fmla="*/ 71465 w 498185"/>
              <a:gd name="connsiteY23" fmla="*/ 358140 h 1127760"/>
              <a:gd name="connsiteX24" fmla="*/ 40985 w 498185"/>
              <a:gd name="connsiteY24" fmla="*/ 381000 h 1127760"/>
              <a:gd name="connsiteX25" fmla="*/ 18125 w 498185"/>
              <a:gd name="connsiteY25" fmla="*/ 411480 h 1127760"/>
              <a:gd name="connsiteX26" fmla="*/ 18125 w 498185"/>
              <a:gd name="connsiteY26" fmla="*/ 541020 h 1127760"/>
              <a:gd name="connsiteX27" fmla="*/ 33365 w 498185"/>
              <a:gd name="connsiteY27" fmla="*/ 594360 h 1127760"/>
              <a:gd name="connsiteX28" fmla="*/ 56225 w 498185"/>
              <a:gd name="connsiteY28" fmla="*/ 617220 h 1127760"/>
              <a:gd name="connsiteX29" fmla="*/ 109565 w 498185"/>
              <a:gd name="connsiteY29" fmla="*/ 685800 h 1127760"/>
              <a:gd name="connsiteX30" fmla="*/ 155285 w 498185"/>
              <a:gd name="connsiteY30" fmla="*/ 723900 h 1127760"/>
              <a:gd name="connsiteX31" fmla="*/ 178145 w 498185"/>
              <a:gd name="connsiteY31" fmla="*/ 746760 h 1127760"/>
              <a:gd name="connsiteX32" fmla="*/ 246725 w 498185"/>
              <a:gd name="connsiteY32" fmla="*/ 784860 h 1127760"/>
              <a:gd name="connsiteX33" fmla="*/ 300065 w 498185"/>
              <a:gd name="connsiteY33" fmla="*/ 807720 h 1127760"/>
              <a:gd name="connsiteX34" fmla="*/ 322925 w 498185"/>
              <a:gd name="connsiteY34" fmla="*/ 800100 h 1127760"/>
              <a:gd name="connsiteX35" fmla="*/ 315305 w 498185"/>
              <a:gd name="connsiteY35" fmla="*/ 754380 h 1127760"/>
              <a:gd name="connsiteX36" fmla="*/ 284825 w 498185"/>
              <a:gd name="connsiteY36" fmla="*/ 731520 h 1127760"/>
              <a:gd name="connsiteX37" fmla="*/ 261965 w 498185"/>
              <a:gd name="connsiteY37" fmla="*/ 708660 h 1127760"/>
              <a:gd name="connsiteX38" fmla="*/ 254345 w 498185"/>
              <a:gd name="connsiteY38" fmla="*/ 685800 h 1127760"/>
              <a:gd name="connsiteX39" fmla="*/ 231485 w 498185"/>
              <a:gd name="connsiteY39" fmla="*/ 678180 h 1127760"/>
              <a:gd name="connsiteX40" fmla="*/ 162905 w 498185"/>
              <a:gd name="connsiteY40" fmla="*/ 685800 h 1127760"/>
              <a:gd name="connsiteX41" fmla="*/ 132425 w 498185"/>
              <a:gd name="connsiteY41" fmla="*/ 701040 h 1127760"/>
              <a:gd name="connsiteX42" fmla="*/ 86705 w 498185"/>
              <a:gd name="connsiteY42" fmla="*/ 731520 h 1127760"/>
              <a:gd name="connsiteX43" fmla="*/ 71465 w 498185"/>
              <a:gd name="connsiteY43" fmla="*/ 777240 h 1127760"/>
              <a:gd name="connsiteX44" fmla="*/ 79085 w 498185"/>
              <a:gd name="connsiteY44" fmla="*/ 868680 h 1127760"/>
              <a:gd name="connsiteX45" fmla="*/ 94325 w 498185"/>
              <a:gd name="connsiteY45" fmla="*/ 899160 h 1127760"/>
              <a:gd name="connsiteX46" fmla="*/ 117185 w 498185"/>
              <a:gd name="connsiteY46" fmla="*/ 975360 h 1127760"/>
              <a:gd name="connsiteX47" fmla="*/ 124805 w 498185"/>
              <a:gd name="connsiteY47" fmla="*/ 998220 h 1127760"/>
              <a:gd name="connsiteX48" fmla="*/ 147665 w 498185"/>
              <a:gd name="connsiteY48" fmla="*/ 1127760 h 1127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498185" h="1127760">
                <a:moveTo>
                  <a:pt x="498185" y="7620"/>
                </a:moveTo>
                <a:cubicBezTo>
                  <a:pt x="488025" y="5080"/>
                  <a:pt x="478178" y="0"/>
                  <a:pt x="467705" y="0"/>
                </a:cubicBezTo>
                <a:cubicBezTo>
                  <a:pt x="400697" y="0"/>
                  <a:pt x="374145" y="15947"/>
                  <a:pt x="307685" y="38100"/>
                </a:cubicBezTo>
                <a:cubicBezTo>
                  <a:pt x="281732" y="46751"/>
                  <a:pt x="256885" y="58420"/>
                  <a:pt x="231485" y="68580"/>
                </a:cubicBezTo>
                <a:cubicBezTo>
                  <a:pt x="219460" y="73390"/>
                  <a:pt x="206085" y="73660"/>
                  <a:pt x="193385" y="76200"/>
                </a:cubicBezTo>
                <a:cubicBezTo>
                  <a:pt x="168459" y="92817"/>
                  <a:pt x="157313" y="99294"/>
                  <a:pt x="132425" y="121920"/>
                </a:cubicBezTo>
                <a:cubicBezTo>
                  <a:pt x="116477" y="136418"/>
                  <a:pt x="101945" y="152400"/>
                  <a:pt x="86705" y="167640"/>
                </a:cubicBezTo>
                <a:cubicBezTo>
                  <a:pt x="77725" y="176620"/>
                  <a:pt x="70013" y="187018"/>
                  <a:pt x="63845" y="198120"/>
                </a:cubicBezTo>
                <a:cubicBezTo>
                  <a:pt x="45229" y="231629"/>
                  <a:pt x="49930" y="238540"/>
                  <a:pt x="40985" y="274320"/>
                </a:cubicBezTo>
                <a:cubicBezTo>
                  <a:pt x="39037" y="282112"/>
                  <a:pt x="35572" y="289457"/>
                  <a:pt x="33365" y="297180"/>
                </a:cubicBezTo>
                <a:cubicBezTo>
                  <a:pt x="30488" y="307250"/>
                  <a:pt x="28285" y="317500"/>
                  <a:pt x="25745" y="327660"/>
                </a:cubicBezTo>
                <a:cubicBezTo>
                  <a:pt x="30825" y="358140"/>
                  <a:pt x="28435" y="390863"/>
                  <a:pt x="40985" y="419100"/>
                </a:cubicBezTo>
                <a:cubicBezTo>
                  <a:pt x="49738" y="438795"/>
                  <a:pt x="71465" y="449580"/>
                  <a:pt x="86705" y="464820"/>
                </a:cubicBezTo>
                <a:cubicBezTo>
                  <a:pt x="115245" y="493360"/>
                  <a:pt x="99342" y="484272"/>
                  <a:pt x="132425" y="495300"/>
                </a:cubicBezTo>
                <a:cubicBezTo>
                  <a:pt x="178145" y="492760"/>
                  <a:pt x="223967" y="491647"/>
                  <a:pt x="269585" y="487680"/>
                </a:cubicBezTo>
                <a:cubicBezTo>
                  <a:pt x="282488" y="486558"/>
                  <a:pt x="300501" y="490836"/>
                  <a:pt x="307685" y="480060"/>
                </a:cubicBezTo>
                <a:cubicBezTo>
                  <a:pt x="314869" y="469284"/>
                  <a:pt x="306491" y="453205"/>
                  <a:pt x="300065" y="441960"/>
                </a:cubicBezTo>
                <a:cubicBezTo>
                  <a:pt x="295521" y="434009"/>
                  <a:pt x="284825" y="431800"/>
                  <a:pt x="277205" y="426720"/>
                </a:cubicBezTo>
                <a:cubicBezTo>
                  <a:pt x="272125" y="419100"/>
                  <a:pt x="266061" y="412051"/>
                  <a:pt x="261965" y="403860"/>
                </a:cubicBezTo>
                <a:cubicBezTo>
                  <a:pt x="258373" y="396676"/>
                  <a:pt x="258800" y="387683"/>
                  <a:pt x="254345" y="381000"/>
                </a:cubicBezTo>
                <a:cubicBezTo>
                  <a:pt x="248367" y="372034"/>
                  <a:pt x="238101" y="366646"/>
                  <a:pt x="231485" y="358140"/>
                </a:cubicBezTo>
                <a:cubicBezTo>
                  <a:pt x="188689" y="303117"/>
                  <a:pt x="221828" y="319361"/>
                  <a:pt x="178145" y="304800"/>
                </a:cubicBezTo>
                <a:cubicBezTo>
                  <a:pt x="162905" y="309880"/>
                  <a:pt x="147049" y="313393"/>
                  <a:pt x="132425" y="320040"/>
                </a:cubicBezTo>
                <a:cubicBezTo>
                  <a:pt x="122637" y="324489"/>
                  <a:pt x="84286" y="348982"/>
                  <a:pt x="71465" y="358140"/>
                </a:cubicBezTo>
                <a:cubicBezTo>
                  <a:pt x="61131" y="365522"/>
                  <a:pt x="49965" y="372020"/>
                  <a:pt x="40985" y="381000"/>
                </a:cubicBezTo>
                <a:cubicBezTo>
                  <a:pt x="32005" y="389980"/>
                  <a:pt x="25745" y="401320"/>
                  <a:pt x="18125" y="411480"/>
                </a:cubicBezTo>
                <a:cubicBezTo>
                  <a:pt x="0" y="465854"/>
                  <a:pt x="6519" y="436569"/>
                  <a:pt x="18125" y="541020"/>
                </a:cubicBezTo>
                <a:cubicBezTo>
                  <a:pt x="18464" y="544068"/>
                  <a:pt x="29512" y="588580"/>
                  <a:pt x="33365" y="594360"/>
                </a:cubicBezTo>
                <a:cubicBezTo>
                  <a:pt x="39343" y="603326"/>
                  <a:pt x="48605" y="609600"/>
                  <a:pt x="56225" y="617220"/>
                </a:cubicBezTo>
                <a:cubicBezTo>
                  <a:pt x="70661" y="660527"/>
                  <a:pt x="58165" y="634400"/>
                  <a:pt x="109565" y="685800"/>
                </a:cubicBezTo>
                <a:cubicBezTo>
                  <a:pt x="176351" y="752586"/>
                  <a:pt x="91632" y="670856"/>
                  <a:pt x="155285" y="723900"/>
                </a:cubicBezTo>
                <a:cubicBezTo>
                  <a:pt x="163564" y="730799"/>
                  <a:pt x="169639" y="740144"/>
                  <a:pt x="178145" y="746760"/>
                </a:cubicBezTo>
                <a:cubicBezTo>
                  <a:pt x="217447" y="777329"/>
                  <a:pt x="212234" y="773363"/>
                  <a:pt x="246725" y="784860"/>
                </a:cubicBezTo>
                <a:cubicBezTo>
                  <a:pt x="265390" y="797303"/>
                  <a:pt x="275462" y="807720"/>
                  <a:pt x="300065" y="807720"/>
                </a:cubicBezTo>
                <a:cubicBezTo>
                  <a:pt x="308097" y="807720"/>
                  <a:pt x="315305" y="802640"/>
                  <a:pt x="322925" y="800100"/>
                </a:cubicBezTo>
                <a:cubicBezTo>
                  <a:pt x="320385" y="784860"/>
                  <a:pt x="322808" y="767886"/>
                  <a:pt x="315305" y="754380"/>
                </a:cubicBezTo>
                <a:cubicBezTo>
                  <a:pt x="309137" y="743278"/>
                  <a:pt x="294468" y="739785"/>
                  <a:pt x="284825" y="731520"/>
                </a:cubicBezTo>
                <a:cubicBezTo>
                  <a:pt x="276643" y="724507"/>
                  <a:pt x="269585" y="716280"/>
                  <a:pt x="261965" y="708660"/>
                </a:cubicBezTo>
                <a:cubicBezTo>
                  <a:pt x="259425" y="701040"/>
                  <a:pt x="260025" y="691480"/>
                  <a:pt x="254345" y="685800"/>
                </a:cubicBezTo>
                <a:cubicBezTo>
                  <a:pt x="248665" y="680120"/>
                  <a:pt x="239517" y="678180"/>
                  <a:pt x="231485" y="678180"/>
                </a:cubicBezTo>
                <a:cubicBezTo>
                  <a:pt x="208484" y="678180"/>
                  <a:pt x="185765" y="683260"/>
                  <a:pt x="162905" y="685800"/>
                </a:cubicBezTo>
                <a:cubicBezTo>
                  <a:pt x="152745" y="690880"/>
                  <a:pt x="142165" y="695196"/>
                  <a:pt x="132425" y="701040"/>
                </a:cubicBezTo>
                <a:cubicBezTo>
                  <a:pt x="116719" y="710464"/>
                  <a:pt x="86705" y="731520"/>
                  <a:pt x="86705" y="731520"/>
                </a:cubicBezTo>
                <a:cubicBezTo>
                  <a:pt x="81625" y="746760"/>
                  <a:pt x="70131" y="761231"/>
                  <a:pt x="71465" y="777240"/>
                </a:cubicBezTo>
                <a:cubicBezTo>
                  <a:pt x="74005" y="807720"/>
                  <a:pt x="73448" y="838618"/>
                  <a:pt x="79085" y="868680"/>
                </a:cubicBezTo>
                <a:cubicBezTo>
                  <a:pt x="81178" y="879845"/>
                  <a:pt x="90106" y="888613"/>
                  <a:pt x="94325" y="899160"/>
                </a:cubicBezTo>
                <a:cubicBezTo>
                  <a:pt x="112433" y="944431"/>
                  <a:pt x="105958" y="936065"/>
                  <a:pt x="117185" y="975360"/>
                </a:cubicBezTo>
                <a:cubicBezTo>
                  <a:pt x="119392" y="983083"/>
                  <a:pt x="122265" y="990600"/>
                  <a:pt x="124805" y="998220"/>
                </a:cubicBezTo>
                <a:cubicBezTo>
                  <a:pt x="132903" y="1119688"/>
                  <a:pt x="105424" y="1085519"/>
                  <a:pt x="147665" y="1127760"/>
                </a:cubicBezTo>
              </a:path>
            </a:pathLst>
          </a:cu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橢圓 27"/>
          <p:cNvSpPr/>
          <p:nvPr/>
        </p:nvSpPr>
        <p:spPr>
          <a:xfrm>
            <a:off x="899632" y="3212992"/>
            <a:ext cx="792000" cy="180000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900" dirty="0" smtClean="0"/>
              <a:t>Plasma</a:t>
            </a:r>
            <a:endParaRPr lang="zh-TW" altLang="en-US" sz="900" dirty="0"/>
          </a:p>
        </p:txBody>
      </p:sp>
      <p:cxnSp>
        <p:nvCxnSpPr>
          <p:cNvPr id="72" name="直線接點 71"/>
          <p:cNvCxnSpPr/>
          <p:nvPr/>
        </p:nvCxnSpPr>
        <p:spPr>
          <a:xfrm>
            <a:off x="4319896" y="3140984"/>
            <a:ext cx="540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接點 72"/>
          <p:cNvCxnSpPr/>
          <p:nvPr/>
        </p:nvCxnSpPr>
        <p:spPr>
          <a:xfrm>
            <a:off x="5436104" y="3140984"/>
            <a:ext cx="540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接點 73"/>
          <p:cNvCxnSpPr/>
          <p:nvPr/>
        </p:nvCxnSpPr>
        <p:spPr>
          <a:xfrm>
            <a:off x="4320096" y="3717048"/>
            <a:ext cx="1656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接點 74"/>
          <p:cNvCxnSpPr/>
          <p:nvPr/>
        </p:nvCxnSpPr>
        <p:spPr>
          <a:xfrm>
            <a:off x="4319896" y="3140984"/>
            <a:ext cx="0" cy="576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接點 75"/>
          <p:cNvCxnSpPr/>
          <p:nvPr/>
        </p:nvCxnSpPr>
        <p:spPr>
          <a:xfrm>
            <a:off x="5976080" y="3140984"/>
            <a:ext cx="0" cy="576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矩形 76"/>
          <p:cNvSpPr/>
          <p:nvPr/>
        </p:nvSpPr>
        <p:spPr>
          <a:xfrm>
            <a:off x="5904072" y="3285000"/>
            <a:ext cx="108000" cy="21602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8" name="矩形 77"/>
          <p:cNvSpPr/>
          <p:nvPr/>
        </p:nvSpPr>
        <p:spPr>
          <a:xfrm>
            <a:off x="4643928" y="3573032"/>
            <a:ext cx="936000" cy="14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 smtClean="0"/>
              <a:t>Wafer</a:t>
            </a:r>
            <a:endParaRPr lang="zh-TW" altLang="en-US" sz="1200" b="1" dirty="0"/>
          </a:p>
        </p:txBody>
      </p:sp>
      <p:sp>
        <p:nvSpPr>
          <p:cNvPr id="87" name="矩形 86"/>
          <p:cNvSpPr/>
          <p:nvPr/>
        </p:nvSpPr>
        <p:spPr>
          <a:xfrm>
            <a:off x="4859944" y="2924960"/>
            <a:ext cx="144000" cy="18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8" name="矩形 87"/>
          <p:cNvSpPr/>
          <p:nvPr/>
        </p:nvSpPr>
        <p:spPr>
          <a:xfrm>
            <a:off x="5292008" y="2924960"/>
            <a:ext cx="144000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9" name="手繪多邊形 88"/>
          <p:cNvSpPr/>
          <p:nvPr/>
        </p:nvSpPr>
        <p:spPr>
          <a:xfrm>
            <a:off x="1043560" y="2708936"/>
            <a:ext cx="360000" cy="324000"/>
          </a:xfrm>
          <a:custGeom>
            <a:avLst/>
            <a:gdLst>
              <a:gd name="connsiteX0" fmla="*/ 0 w 518160"/>
              <a:gd name="connsiteY0" fmla="*/ 52344 h 370444"/>
              <a:gd name="connsiteX1" fmla="*/ 22860 w 518160"/>
              <a:gd name="connsiteY1" fmla="*/ 44724 h 370444"/>
              <a:gd name="connsiteX2" fmla="*/ 45720 w 518160"/>
              <a:gd name="connsiteY2" fmla="*/ 29484 h 370444"/>
              <a:gd name="connsiteX3" fmla="*/ 76200 w 518160"/>
              <a:gd name="connsiteY3" fmla="*/ 21864 h 370444"/>
              <a:gd name="connsiteX4" fmla="*/ 129540 w 518160"/>
              <a:gd name="connsiteY4" fmla="*/ 6624 h 370444"/>
              <a:gd name="connsiteX5" fmla="*/ 312420 w 518160"/>
              <a:gd name="connsiteY5" fmla="*/ 14244 h 370444"/>
              <a:gd name="connsiteX6" fmla="*/ 342900 w 518160"/>
              <a:gd name="connsiteY6" fmla="*/ 21864 h 370444"/>
              <a:gd name="connsiteX7" fmla="*/ 388620 w 518160"/>
              <a:gd name="connsiteY7" fmla="*/ 44724 h 370444"/>
              <a:gd name="connsiteX8" fmla="*/ 411480 w 518160"/>
              <a:gd name="connsiteY8" fmla="*/ 59964 h 370444"/>
              <a:gd name="connsiteX9" fmla="*/ 434340 w 518160"/>
              <a:gd name="connsiteY9" fmla="*/ 67584 h 370444"/>
              <a:gd name="connsiteX10" fmla="*/ 480060 w 518160"/>
              <a:gd name="connsiteY10" fmla="*/ 98064 h 370444"/>
              <a:gd name="connsiteX11" fmla="*/ 510540 w 518160"/>
              <a:gd name="connsiteY11" fmla="*/ 166644 h 370444"/>
              <a:gd name="connsiteX12" fmla="*/ 518160 w 518160"/>
              <a:gd name="connsiteY12" fmla="*/ 189504 h 370444"/>
              <a:gd name="connsiteX13" fmla="*/ 510540 w 518160"/>
              <a:gd name="connsiteY13" fmla="*/ 280944 h 370444"/>
              <a:gd name="connsiteX14" fmla="*/ 502920 w 518160"/>
              <a:gd name="connsiteY14" fmla="*/ 341904 h 370444"/>
              <a:gd name="connsiteX15" fmla="*/ 495300 w 518160"/>
              <a:gd name="connsiteY15" fmla="*/ 364764 h 370444"/>
              <a:gd name="connsiteX16" fmla="*/ 518160 w 518160"/>
              <a:gd name="connsiteY16" fmla="*/ 357144 h 370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18160" h="370444">
                <a:moveTo>
                  <a:pt x="0" y="52344"/>
                </a:moveTo>
                <a:cubicBezTo>
                  <a:pt x="7620" y="49804"/>
                  <a:pt x="15676" y="48316"/>
                  <a:pt x="22860" y="44724"/>
                </a:cubicBezTo>
                <a:cubicBezTo>
                  <a:pt x="31051" y="40628"/>
                  <a:pt x="37302" y="33092"/>
                  <a:pt x="45720" y="29484"/>
                </a:cubicBezTo>
                <a:cubicBezTo>
                  <a:pt x="55346" y="25359"/>
                  <a:pt x="66130" y="24741"/>
                  <a:pt x="76200" y="21864"/>
                </a:cubicBezTo>
                <a:cubicBezTo>
                  <a:pt x="152722" y="0"/>
                  <a:pt x="34255" y="30445"/>
                  <a:pt x="129540" y="6624"/>
                </a:cubicBezTo>
                <a:cubicBezTo>
                  <a:pt x="190500" y="9164"/>
                  <a:pt x="251562" y="9897"/>
                  <a:pt x="312420" y="14244"/>
                </a:cubicBezTo>
                <a:cubicBezTo>
                  <a:pt x="322866" y="14990"/>
                  <a:pt x="333274" y="17739"/>
                  <a:pt x="342900" y="21864"/>
                </a:cubicBezTo>
                <a:cubicBezTo>
                  <a:pt x="446301" y="66179"/>
                  <a:pt x="292294" y="12615"/>
                  <a:pt x="388620" y="44724"/>
                </a:cubicBezTo>
                <a:cubicBezTo>
                  <a:pt x="396240" y="49804"/>
                  <a:pt x="403289" y="55868"/>
                  <a:pt x="411480" y="59964"/>
                </a:cubicBezTo>
                <a:cubicBezTo>
                  <a:pt x="418664" y="63556"/>
                  <a:pt x="427657" y="63129"/>
                  <a:pt x="434340" y="67584"/>
                </a:cubicBezTo>
                <a:cubicBezTo>
                  <a:pt x="491419" y="105637"/>
                  <a:pt x="425705" y="79946"/>
                  <a:pt x="480060" y="98064"/>
                </a:cubicBezTo>
                <a:cubicBezTo>
                  <a:pt x="504211" y="134290"/>
                  <a:pt x="492404" y="112236"/>
                  <a:pt x="510540" y="166644"/>
                </a:cubicBezTo>
                <a:lnTo>
                  <a:pt x="518160" y="189504"/>
                </a:lnTo>
                <a:cubicBezTo>
                  <a:pt x="515620" y="219984"/>
                  <a:pt x="513583" y="250510"/>
                  <a:pt x="510540" y="280944"/>
                </a:cubicBezTo>
                <a:cubicBezTo>
                  <a:pt x="508502" y="301321"/>
                  <a:pt x="506583" y="321756"/>
                  <a:pt x="502920" y="341904"/>
                </a:cubicBezTo>
                <a:cubicBezTo>
                  <a:pt x="501483" y="349807"/>
                  <a:pt x="489620" y="359084"/>
                  <a:pt x="495300" y="364764"/>
                </a:cubicBezTo>
                <a:cubicBezTo>
                  <a:pt x="500980" y="370444"/>
                  <a:pt x="518160" y="357144"/>
                  <a:pt x="518160" y="357144"/>
                </a:cubicBezTo>
              </a:path>
            </a:pathLst>
          </a:custGeom>
          <a:ln w="127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0" name="矩形 89"/>
          <p:cNvSpPr/>
          <p:nvPr/>
        </p:nvSpPr>
        <p:spPr>
          <a:xfrm>
            <a:off x="395576" y="2744960"/>
            <a:ext cx="720000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zh-TW" sz="1200" dirty="0" smtClean="0">
                <a:solidFill>
                  <a:srgbClr val="0070C0"/>
                </a:solidFill>
              </a:rPr>
              <a:t>Feed Gas</a:t>
            </a:r>
            <a:endParaRPr lang="zh-TW" altLang="en-US" sz="1200" dirty="0">
              <a:solidFill>
                <a:srgbClr val="0070C0"/>
              </a:solidFill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4067944" y="2348920"/>
            <a:ext cx="2160000" cy="21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u="sng" dirty="0" smtClean="0">
                <a:solidFill>
                  <a:schemeClr val="tx1"/>
                </a:solidFill>
              </a:rPr>
              <a:t>Tool Chamber Room </a:t>
            </a:r>
            <a:endParaRPr lang="zh-TW" altLang="en-US" sz="1600" b="1" u="sng" dirty="0">
              <a:solidFill>
                <a:schemeClr val="tx1"/>
              </a:solidFill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7166573" y="2348920"/>
            <a:ext cx="1512168" cy="21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u="sng" dirty="0" smtClean="0">
                <a:solidFill>
                  <a:schemeClr val="tx1"/>
                </a:solidFill>
              </a:rPr>
              <a:t>OES Signal</a:t>
            </a:r>
            <a:endParaRPr lang="zh-TW" altLang="en-US" sz="1600" b="1" u="sng" dirty="0">
              <a:solidFill>
                <a:schemeClr val="tx1"/>
              </a:solidFill>
            </a:endParaRPr>
          </a:p>
        </p:txBody>
      </p:sp>
      <p:sp>
        <p:nvSpPr>
          <p:cNvPr id="93" name="橢圓 92"/>
          <p:cNvSpPr/>
          <p:nvPr/>
        </p:nvSpPr>
        <p:spPr>
          <a:xfrm>
            <a:off x="4535920" y="3285000"/>
            <a:ext cx="108000" cy="108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4" name="橢圓 93"/>
          <p:cNvSpPr/>
          <p:nvPr/>
        </p:nvSpPr>
        <p:spPr>
          <a:xfrm>
            <a:off x="4859944" y="3357008"/>
            <a:ext cx="108000" cy="108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5" name="橢圓 94"/>
          <p:cNvSpPr/>
          <p:nvPr/>
        </p:nvSpPr>
        <p:spPr>
          <a:xfrm>
            <a:off x="5291992" y="3212992"/>
            <a:ext cx="108000" cy="1080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6" name="橢圓 95"/>
          <p:cNvSpPr/>
          <p:nvPr/>
        </p:nvSpPr>
        <p:spPr>
          <a:xfrm>
            <a:off x="4931952" y="3212992"/>
            <a:ext cx="108000" cy="1080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7" name="橢圓 96"/>
          <p:cNvSpPr/>
          <p:nvPr/>
        </p:nvSpPr>
        <p:spPr>
          <a:xfrm>
            <a:off x="5147976" y="3285000"/>
            <a:ext cx="108000" cy="108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8" name="橢圓 97"/>
          <p:cNvSpPr/>
          <p:nvPr/>
        </p:nvSpPr>
        <p:spPr>
          <a:xfrm>
            <a:off x="5436008" y="3357008"/>
            <a:ext cx="108000" cy="108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9" name="向右箭號 98"/>
          <p:cNvSpPr/>
          <p:nvPr/>
        </p:nvSpPr>
        <p:spPr>
          <a:xfrm>
            <a:off x="3707816" y="3140984"/>
            <a:ext cx="288032" cy="43200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0" name="矩形 99"/>
          <p:cNvSpPr/>
          <p:nvPr/>
        </p:nvSpPr>
        <p:spPr>
          <a:xfrm>
            <a:off x="3491832" y="2708976"/>
            <a:ext cx="72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Etching</a:t>
            </a:r>
          </a:p>
          <a:p>
            <a:pPr algn="ctr"/>
            <a:r>
              <a:rPr lang="en-US" altLang="zh-TW" sz="1200" b="1" dirty="0" err="1" smtClean="0">
                <a:solidFill>
                  <a:srgbClr val="C00000"/>
                </a:solidFill>
              </a:rPr>
              <a:t>Recipe#A</a:t>
            </a:r>
            <a:endParaRPr lang="zh-TW" altLang="en-US" sz="1200" b="1" dirty="0">
              <a:solidFill>
                <a:srgbClr val="C00000"/>
              </a:solidFill>
            </a:endParaRPr>
          </a:p>
        </p:txBody>
      </p:sp>
      <p:sp>
        <p:nvSpPr>
          <p:cNvPr id="101" name="向右箭號 100"/>
          <p:cNvSpPr/>
          <p:nvPr/>
        </p:nvSpPr>
        <p:spPr>
          <a:xfrm>
            <a:off x="6300104" y="3140984"/>
            <a:ext cx="288032" cy="43200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矩形 47"/>
          <p:cNvSpPr/>
          <p:nvPr/>
        </p:nvSpPr>
        <p:spPr>
          <a:xfrm>
            <a:off x="3491832" y="3933048"/>
            <a:ext cx="72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Clean</a:t>
            </a:r>
          </a:p>
          <a:p>
            <a:pPr algn="ctr"/>
            <a:r>
              <a:rPr lang="en-US" altLang="zh-TW" sz="1200" b="1" dirty="0" smtClean="0">
                <a:solidFill>
                  <a:srgbClr val="00B050"/>
                </a:solidFill>
              </a:rPr>
              <a:t>Recipe#1</a:t>
            </a:r>
            <a:endParaRPr lang="zh-TW" altLang="en-US" sz="1200" b="1" dirty="0">
              <a:solidFill>
                <a:srgbClr val="00B050"/>
              </a:solidFill>
            </a:endParaRPr>
          </a:p>
        </p:txBody>
      </p:sp>
      <p:cxnSp>
        <p:nvCxnSpPr>
          <p:cNvPr id="52" name="直線接點 51"/>
          <p:cNvCxnSpPr/>
          <p:nvPr/>
        </p:nvCxnSpPr>
        <p:spPr>
          <a:xfrm>
            <a:off x="4319896" y="4365096"/>
            <a:ext cx="540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接點 52"/>
          <p:cNvCxnSpPr/>
          <p:nvPr/>
        </p:nvCxnSpPr>
        <p:spPr>
          <a:xfrm>
            <a:off x="5436104" y="4365096"/>
            <a:ext cx="540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接點 53"/>
          <p:cNvCxnSpPr/>
          <p:nvPr/>
        </p:nvCxnSpPr>
        <p:spPr>
          <a:xfrm>
            <a:off x="4320096" y="4941160"/>
            <a:ext cx="1656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接點 54"/>
          <p:cNvCxnSpPr/>
          <p:nvPr/>
        </p:nvCxnSpPr>
        <p:spPr>
          <a:xfrm>
            <a:off x="4319896" y="4365096"/>
            <a:ext cx="0" cy="576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接點 55"/>
          <p:cNvCxnSpPr/>
          <p:nvPr/>
        </p:nvCxnSpPr>
        <p:spPr>
          <a:xfrm>
            <a:off x="5976080" y="4365096"/>
            <a:ext cx="0" cy="576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56"/>
          <p:cNvSpPr/>
          <p:nvPr/>
        </p:nvSpPr>
        <p:spPr>
          <a:xfrm>
            <a:off x="5904072" y="4509112"/>
            <a:ext cx="108000" cy="21602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" name="矩形 57"/>
          <p:cNvSpPr/>
          <p:nvPr/>
        </p:nvSpPr>
        <p:spPr>
          <a:xfrm>
            <a:off x="4643928" y="4797144"/>
            <a:ext cx="936000" cy="14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 smtClean="0"/>
              <a:t>Wafer</a:t>
            </a:r>
            <a:endParaRPr lang="zh-TW" altLang="en-US" sz="1200" b="1" dirty="0"/>
          </a:p>
        </p:txBody>
      </p:sp>
      <p:sp>
        <p:nvSpPr>
          <p:cNvPr id="59" name="矩形 58"/>
          <p:cNvSpPr/>
          <p:nvPr/>
        </p:nvSpPr>
        <p:spPr>
          <a:xfrm>
            <a:off x="4859944" y="4149072"/>
            <a:ext cx="36000" cy="14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0" name="矩形 59"/>
          <p:cNvSpPr/>
          <p:nvPr/>
        </p:nvSpPr>
        <p:spPr>
          <a:xfrm>
            <a:off x="5364000" y="4149072"/>
            <a:ext cx="72000" cy="108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1" name="橢圓 60"/>
          <p:cNvSpPr/>
          <p:nvPr/>
        </p:nvSpPr>
        <p:spPr>
          <a:xfrm>
            <a:off x="4535920" y="4509112"/>
            <a:ext cx="108000" cy="108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橢圓 62"/>
          <p:cNvSpPr/>
          <p:nvPr/>
        </p:nvSpPr>
        <p:spPr>
          <a:xfrm>
            <a:off x="5291992" y="4437104"/>
            <a:ext cx="108000" cy="1080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7" name="向右箭號 66"/>
          <p:cNvSpPr/>
          <p:nvPr/>
        </p:nvSpPr>
        <p:spPr>
          <a:xfrm>
            <a:off x="3707816" y="4365096"/>
            <a:ext cx="288032" cy="43200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8" name="向右箭號 67"/>
          <p:cNvSpPr/>
          <p:nvPr/>
        </p:nvSpPr>
        <p:spPr>
          <a:xfrm>
            <a:off x="6300104" y="4365096"/>
            <a:ext cx="288032" cy="43200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0" name="直線單箭頭接點 79"/>
          <p:cNvCxnSpPr/>
          <p:nvPr/>
        </p:nvCxnSpPr>
        <p:spPr>
          <a:xfrm>
            <a:off x="3311816" y="2709376"/>
            <a:ext cx="0" cy="3744000"/>
          </a:xfrm>
          <a:prstGeom prst="straightConnector1">
            <a:avLst/>
          </a:prstGeom>
          <a:ln w="38100">
            <a:solidFill>
              <a:schemeClr val="tx2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矩形 80"/>
          <p:cNvSpPr/>
          <p:nvPr/>
        </p:nvSpPr>
        <p:spPr>
          <a:xfrm>
            <a:off x="3491792" y="5445216"/>
            <a:ext cx="72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Etching</a:t>
            </a:r>
          </a:p>
          <a:p>
            <a:pPr algn="ctr"/>
            <a:r>
              <a:rPr lang="en-US" altLang="zh-TW" sz="1200" b="1" dirty="0" err="1" smtClean="0">
                <a:solidFill>
                  <a:srgbClr val="C00000"/>
                </a:solidFill>
              </a:rPr>
              <a:t>Recipe#A</a:t>
            </a:r>
            <a:endParaRPr lang="zh-TW" altLang="en-US" sz="1200" b="1" dirty="0">
              <a:solidFill>
                <a:srgbClr val="C00000"/>
              </a:solidFill>
            </a:endParaRPr>
          </a:p>
        </p:txBody>
      </p:sp>
      <p:cxnSp>
        <p:nvCxnSpPr>
          <p:cNvPr id="82" name="直線接點 81"/>
          <p:cNvCxnSpPr/>
          <p:nvPr/>
        </p:nvCxnSpPr>
        <p:spPr>
          <a:xfrm>
            <a:off x="4859912" y="5661240"/>
            <a:ext cx="0" cy="216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接點 82"/>
          <p:cNvCxnSpPr/>
          <p:nvPr/>
        </p:nvCxnSpPr>
        <p:spPr>
          <a:xfrm>
            <a:off x="5435976" y="5661240"/>
            <a:ext cx="0" cy="216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矩形 83"/>
          <p:cNvSpPr/>
          <p:nvPr/>
        </p:nvSpPr>
        <p:spPr>
          <a:xfrm>
            <a:off x="4859976" y="5589232"/>
            <a:ext cx="576000" cy="72008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5" name="直線接點 84"/>
          <p:cNvCxnSpPr/>
          <p:nvPr/>
        </p:nvCxnSpPr>
        <p:spPr>
          <a:xfrm>
            <a:off x="4319856" y="5877264"/>
            <a:ext cx="540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接點 85"/>
          <p:cNvCxnSpPr/>
          <p:nvPr/>
        </p:nvCxnSpPr>
        <p:spPr>
          <a:xfrm>
            <a:off x="5436064" y="5877264"/>
            <a:ext cx="540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線接點 101"/>
          <p:cNvCxnSpPr/>
          <p:nvPr/>
        </p:nvCxnSpPr>
        <p:spPr>
          <a:xfrm>
            <a:off x="4320056" y="6453328"/>
            <a:ext cx="1656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線接點 102"/>
          <p:cNvCxnSpPr/>
          <p:nvPr/>
        </p:nvCxnSpPr>
        <p:spPr>
          <a:xfrm>
            <a:off x="4319856" y="5877264"/>
            <a:ext cx="0" cy="576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線接點 103"/>
          <p:cNvCxnSpPr/>
          <p:nvPr/>
        </p:nvCxnSpPr>
        <p:spPr>
          <a:xfrm>
            <a:off x="5976040" y="5877264"/>
            <a:ext cx="0" cy="576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矩形 104"/>
          <p:cNvSpPr/>
          <p:nvPr/>
        </p:nvSpPr>
        <p:spPr>
          <a:xfrm>
            <a:off x="5904032" y="6021280"/>
            <a:ext cx="108000" cy="21602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6" name="矩形 105"/>
          <p:cNvSpPr/>
          <p:nvPr/>
        </p:nvSpPr>
        <p:spPr>
          <a:xfrm>
            <a:off x="4643888" y="6309312"/>
            <a:ext cx="936000" cy="14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 smtClean="0"/>
              <a:t>Wafer</a:t>
            </a:r>
            <a:endParaRPr lang="zh-TW" altLang="en-US" sz="1200" b="1" dirty="0"/>
          </a:p>
        </p:txBody>
      </p:sp>
      <p:sp>
        <p:nvSpPr>
          <p:cNvPr id="107" name="矩形 106"/>
          <p:cNvSpPr/>
          <p:nvPr/>
        </p:nvSpPr>
        <p:spPr>
          <a:xfrm>
            <a:off x="4931952" y="6165296"/>
            <a:ext cx="108000" cy="14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9" name="橢圓 108"/>
          <p:cNvSpPr/>
          <p:nvPr/>
        </p:nvSpPr>
        <p:spPr>
          <a:xfrm>
            <a:off x="4464000" y="5985312"/>
            <a:ext cx="72000" cy="72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0" name="橢圓 109"/>
          <p:cNvSpPr/>
          <p:nvPr/>
        </p:nvSpPr>
        <p:spPr>
          <a:xfrm>
            <a:off x="5220080" y="6021304"/>
            <a:ext cx="72000" cy="720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1" name="橢圓 110"/>
          <p:cNvSpPr/>
          <p:nvPr/>
        </p:nvSpPr>
        <p:spPr>
          <a:xfrm>
            <a:off x="4932040" y="5877288"/>
            <a:ext cx="72000" cy="72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2" name="向右箭號 111"/>
          <p:cNvSpPr/>
          <p:nvPr/>
        </p:nvSpPr>
        <p:spPr>
          <a:xfrm>
            <a:off x="3707776" y="5877264"/>
            <a:ext cx="288032" cy="43200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3" name="向右箭號 112"/>
          <p:cNvSpPr/>
          <p:nvPr/>
        </p:nvSpPr>
        <p:spPr>
          <a:xfrm>
            <a:off x="6300064" y="5877264"/>
            <a:ext cx="288032" cy="43200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5" name="矩形 114"/>
          <p:cNvSpPr/>
          <p:nvPr/>
        </p:nvSpPr>
        <p:spPr>
          <a:xfrm>
            <a:off x="5075992" y="5013192"/>
            <a:ext cx="216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lIns="36000" tIns="36000" rIns="36000" bIns="36000" rtlCol="0" anchor="ctr"/>
          <a:lstStyle/>
          <a:p>
            <a:pPr algn="ctr"/>
            <a:r>
              <a:rPr lang="en-US" altLang="zh-TW" sz="3200" b="1" dirty="0" smtClean="0">
                <a:solidFill>
                  <a:schemeClr val="tx1"/>
                </a:solidFill>
              </a:rPr>
              <a:t>…</a:t>
            </a:r>
            <a:endParaRPr lang="zh-TW" altLang="en-US" sz="3200" b="1" dirty="0">
              <a:solidFill>
                <a:schemeClr val="tx1"/>
              </a:solidFill>
            </a:endParaRPr>
          </a:p>
        </p:txBody>
      </p:sp>
      <p:sp>
        <p:nvSpPr>
          <p:cNvPr id="117" name="橢圓 116"/>
          <p:cNvSpPr/>
          <p:nvPr/>
        </p:nvSpPr>
        <p:spPr>
          <a:xfrm>
            <a:off x="4716024" y="6093320"/>
            <a:ext cx="72000" cy="72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9" name="橢圓 118"/>
          <p:cNvSpPr/>
          <p:nvPr/>
        </p:nvSpPr>
        <p:spPr>
          <a:xfrm>
            <a:off x="5544032" y="5949272"/>
            <a:ext cx="72000" cy="720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0" name="橢圓 119"/>
          <p:cNvSpPr/>
          <p:nvPr/>
        </p:nvSpPr>
        <p:spPr>
          <a:xfrm>
            <a:off x="4572008" y="6021312"/>
            <a:ext cx="72000" cy="720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1" name="橢圓 120"/>
          <p:cNvSpPr/>
          <p:nvPr/>
        </p:nvSpPr>
        <p:spPr>
          <a:xfrm>
            <a:off x="5616128" y="6201336"/>
            <a:ext cx="72000" cy="72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2" name="橢圓 121"/>
          <p:cNvSpPr/>
          <p:nvPr/>
        </p:nvSpPr>
        <p:spPr>
          <a:xfrm>
            <a:off x="5688048" y="6093288"/>
            <a:ext cx="72000" cy="72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3" name="矩形 122"/>
          <p:cNvSpPr/>
          <p:nvPr/>
        </p:nvSpPr>
        <p:spPr>
          <a:xfrm>
            <a:off x="5003960" y="6165296"/>
            <a:ext cx="108000" cy="144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4" name="矩形 123"/>
          <p:cNvSpPr/>
          <p:nvPr/>
        </p:nvSpPr>
        <p:spPr>
          <a:xfrm>
            <a:off x="5111984" y="6165312"/>
            <a:ext cx="108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5" name="矩形 124"/>
          <p:cNvSpPr/>
          <p:nvPr/>
        </p:nvSpPr>
        <p:spPr>
          <a:xfrm>
            <a:off x="5111984" y="6237304"/>
            <a:ext cx="108000" cy="72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7" name="矩形 126"/>
          <p:cNvSpPr/>
          <p:nvPr/>
        </p:nvSpPr>
        <p:spPr>
          <a:xfrm>
            <a:off x="5219984" y="6237304"/>
            <a:ext cx="108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8" name="矩形 127"/>
          <p:cNvSpPr/>
          <p:nvPr/>
        </p:nvSpPr>
        <p:spPr>
          <a:xfrm>
            <a:off x="5219984" y="6165296"/>
            <a:ext cx="108000" cy="72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6" name="矩形 125"/>
          <p:cNvSpPr/>
          <p:nvPr/>
        </p:nvSpPr>
        <p:spPr>
          <a:xfrm>
            <a:off x="4931952" y="6165296"/>
            <a:ext cx="396000" cy="14401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9" name="矩形 128"/>
          <p:cNvSpPr/>
          <p:nvPr/>
        </p:nvSpPr>
        <p:spPr>
          <a:xfrm>
            <a:off x="2915816" y="6381368"/>
            <a:ext cx="792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zh-TW" sz="2000" b="1" dirty="0" smtClean="0">
                <a:solidFill>
                  <a:schemeClr val="tx2"/>
                </a:solidFill>
              </a:rPr>
              <a:t>Time</a:t>
            </a:r>
            <a:endParaRPr lang="zh-TW" altLang="en-US" sz="2000" b="1" dirty="0">
              <a:solidFill>
                <a:schemeClr val="tx2"/>
              </a:solidFill>
            </a:endParaRPr>
          </a:p>
        </p:txBody>
      </p:sp>
      <p:cxnSp>
        <p:nvCxnSpPr>
          <p:cNvPr id="69" name="直線接點 68"/>
          <p:cNvCxnSpPr/>
          <p:nvPr/>
        </p:nvCxnSpPr>
        <p:spPr>
          <a:xfrm>
            <a:off x="4859952" y="2924960"/>
            <a:ext cx="0" cy="216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接點 69"/>
          <p:cNvCxnSpPr/>
          <p:nvPr/>
        </p:nvCxnSpPr>
        <p:spPr>
          <a:xfrm>
            <a:off x="5436016" y="2924960"/>
            <a:ext cx="0" cy="216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矩形 70"/>
          <p:cNvSpPr/>
          <p:nvPr/>
        </p:nvSpPr>
        <p:spPr>
          <a:xfrm>
            <a:off x="4860016" y="2852952"/>
            <a:ext cx="576000" cy="72008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9" name="直線接點 48"/>
          <p:cNvCxnSpPr/>
          <p:nvPr/>
        </p:nvCxnSpPr>
        <p:spPr>
          <a:xfrm>
            <a:off x="4859952" y="4149072"/>
            <a:ext cx="0" cy="216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接點 49"/>
          <p:cNvCxnSpPr/>
          <p:nvPr/>
        </p:nvCxnSpPr>
        <p:spPr>
          <a:xfrm>
            <a:off x="5436016" y="4149072"/>
            <a:ext cx="0" cy="216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矩形 50"/>
          <p:cNvSpPr/>
          <p:nvPr/>
        </p:nvSpPr>
        <p:spPr>
          <a:xfrm>
            <a:off x="4860016" y="4077064"/>
            <a:ext cx="576000" cy="72008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1" name="直線單箭頭接點 130"/>
          <p:cNvCxnSpPr/>
          <p:nvPr/>
        </p:nvCxnSpPr>
        <p:spPr>
          <a:xfrm>
            <a:off x="5148064" y="5733272"/>
            <a:ext cx="0" cy="252000"/>
          </a:xfrm>
          <a:prstGeom prst="straightConnector1">
            <a:avLst/>
          </a:prstGeom>
          <a:ln w="28575">
            <a:solidFill>
              <a:srgbClr val="FF0000"/>
            </a:solidFill>
            <a:prstDash val="sysDot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橢圓 134"/>
          <p:cNvSpPr/>
          <p:nvPr/>
        </p:nvSpPr>
        <p:spPr>
          <a:xfrm>
            <a:off x="4427984" y="6165328"/>
            <a:ext cx="72000" cy="72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6" name="橢圓 135"/>
          <p:cNvSpPr/>
          <p:nvPr/>
        </p:nvSpPr>
        <p:spPr>
          <a:xfrm>
            <a:off x="5724128" y="5949296"/>
            <a:ext cx="72000" cy="720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7" name="橢圓 136"/>
          <p:cNvSpPr/>
          <p:nvPr/>
        </p:nvSpPr>
        <p:spPr>
          <a:xfrm>
            <a:off x="5436096" y="6093312"/>
            <a:ext cx="72000" cy="72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8" name="橢圓 137"/>
          <p:cNvSpPr/>
          <p:nvPr/>
        </p:nvSpPr>
        <p:spPr>
          <a:xfrm>
            <a:off x="4824080" y="5985312"/>
            <a:ext cx="72000" cy="72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9" name="橢圓 138"/>
          <p:cNvSpPr/>
          <p:nvPr/>
        </p:nvSpPr>
        <p:spPr>
          <a:xfrm>
            <a:off x="4572000" y="6165328"/>
            <a:ext cx="72000" cy="720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0" name="橢圓 139"/>
          <p:cNvSpPr/>
          <p:nvPr/>
        </p:nvSpPr>
        <p:spPr>
          <a:xfrm>
            <a:off x="5328136" y="5949296"/>
            <a:ext cx="72000" cy="72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9" name="矩形 148"/>
          <p:cNvSpPr/>
          <p:nvPr/>
        </p:nvSpPr>
        <p:spPr>
          <a:xfrm>
            <a:off x="5508104" y="5373232"/>
            <a:ext cx="1260000" cy="432000"/>
          </a:xfrm>
          <a:prstGeom prst="rect">
            <a:avLst/>
          </a:prstGeom>
          <a:noFill/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zh-TW" sz="1400" b="1" dirty="0" smtClean="0">
                <a:solidFill>
                  <a:schemeClr val="tx1"/>
                </a:solidFill>
              </a:rPr>
              <a:t>Byproduct Falling Down</a:t>
            </a:r>
            <a:endParaRPr lang="zh-TW" altLang="en-US" sz="1400" b="1" dirty="0">
              <a:solidFill>
                <a:schemeClr val="tx1"/>
              </a:solidFill>
            </a:endParaRPr>
          </a:p>
        </p:txBody>
      </p:sp>
      <p:sp>
        <p:nvSpPr>
          <p:cNvPr id="151" name="內容版面配置區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1440160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sz="2400" dirty="0" smtClean="0"/>
              <a:t>(Plasma) Etching process carves wafer surface, and produces byproducts in the chamber room. </a:t>
            </a:r>
          </a:p>
          <a:p>
            <a:r>
              <a:rPr lang="en-US" altLang="zh-TW" sz="2400" dirty="0" smtClean="0"/>
              <a:t>Chemical changes in chamber room reflects in OES signal.</a:t>
            </a:r>
          </a:p>
          <a:p>
            <a:r>
              <a:rPr lang="en-US" altLang="zh-TW" sz="2400" dirty="0" smtClean="0"/>
              <a:t>OES: Optical Emission Spectroscopy</a:t>
            </a:r>
          </a:p>
        </p:txBody>
      </p:sp>
      <p:sp>
        <p:nvSpPr>
          <p:cNvPr id="154" name="矩形 153"/>
          <p:cNvSpPr/>
          <p:nvPr/>
        </p:nvSpPr>
        <p:spPr>
          <a:xfrm>
            <a:off x="6444232" y="5013192"/>
            <a:ext cx="216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lIns="36000" tIns="36000" rIns="36000" bIns="36000" rtlCol="0" anchor="ctr"/>
          <a:lstStyle/>
          <a:p>
            <a:pPr algn="ctr"/>
            <a:r>
              <a:rPr lang="en-US" altLang="zh-TW" sz="3200" b="1" dirty="0" smtClean="0">
                <a:solidFill>
                  <a:schemeClr val="tx1"/>
                </a:solidFill>
              </a:rPr>
              <a:t>…</a:t>
            </a:r>
            <a:endParaRPr lang="zh-TW" altLang="en-US" sz="3200" b="1" dirty="0">
              <a:solidFill>
                <a:schemeClr val="tx1"/>
              </a:solidFill>
            </a:endParaRPr>
          </a:p>
        </p:txBody>
      </p:sp>
      <p:graphicFrame>
        <p:nvGraphicFramePr>
          <p:cNvPr id="155" name="表格 154"/>
          <p:cNvGraphicFramePr>
            <a:graphicFrameLocks noGrp="1"/>
          </p:cNvGraphicFramePr>
          <p:nvPr/>
        </p:nvGraphicFramePr>
        <p:xfrm>
          <a:off x="107504" y="4005064"/>
          <a:ext cx="1836000" cy="2103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000"/>
                <a:gridCol w="648000"/>
                <a:gridCol w="648000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TW" sz="1200" b="1" dirty="0" smtClean="0"/>
                        <a:t>Time</a:t>
                      </a:r>
                    </a:p>
                    <a:p>
                      <a:r>
                        <a:rPr lang="en-US" altLang="zh-TW" sz="1200" b="1" dirty="0" smtClean="0"/>
                        <a:t>Seq.</a:t>
                      </a:r>
                      <a:endParaRPr lang="zh-TW" altLang="en-US" sz="1200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b="1" dirty="0" smtClean="0"/>
                        <a:t>Recipe</a:t>
                      </a:r>
                      <a:endParaRPr lang="zh-TW" altLang="en-US" sz="1200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b="1" dirty="0" err="1" smtClean="0"/>
                        <a:t>Cate</a:t>
                      </a:r>
                      <a:r>
                        <a:rPr lang="en-US" altLang="zh-TW" sz="1200" b="1" dirty="0" smtClean="0"/>
                        <a:t>.</a:t>
                      </a:r>
                      <a:endParaRPr lang="zh-TW" altLang="en-US" sz="1200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1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#A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>
                          <a:solidFill>
                            <a:srgbClr val="C00000"/>
                          </a:solidFill>
                        </a:rPr>
                        <a:t>Etching</a:t>
                      </a:r>
                      <a:endParaRPr lang="zh-TW" altLang="en-US" sz="12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2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#1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>
                          <a:solidFill>
                            <a:srgbClr val="00B050"/>
                          </a:solidFill>
                        </a:rPr>
                        <a:t>Clean</a:t>
                      </a:r>
                      <a:endParaRPr lang="zh-TW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3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#B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>
                          <a:solidFill>
                            <a:srgbClr val="C00000"/>
                          </a:solidFill>
                        </a:rPr>
                        <a:t>Etching</a:t>
                      </a:r>
                      <a:endParaRPr lang="zh-TW" altLang="en-US" sz="12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4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#2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>
                          <a:solidFill>
                            <a:srgbClr val="00B050"/>
                          </a:solidFill>
                        </a:rPr>
                        <a:t>Clean</a:t>
                      </a:r>
                      <a:endParaRPr lang="zh-TW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…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…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…</a:t>
                      </a:r>
                      <a:endParaRPr lang="zh-TW" altLang="en-US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3000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#A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>
                          <a:solidFill>
                            <a:srgbClr val="C00000"/>
                          </a:solidFill>
                        </a:rPr>
                        <a:t>Etching</a:t>
                      </a:r>
                      <a:endParaRPr lang="zh-TW" altLang="en-US" sz="12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57" name="直線單箭頭接點 156"/>
          <p:cNvCxnSpPr>
            <a:stCxn id="161" idx="0"/>
          </p:cNvCxnSpPr>
          <p:nvPr/>
        </p:nvCxnSpPr>
        <p:spPr>
          <a:xfrm flipH="1" flipV="1">
            <a:off x="1691680" y="6093296"/>
            <a:ext cx="89920" cy="144016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矩形 160"/>
          <p:cNvSpPr/>
          <p:nvPr/>
        </p:nvSpPr>
        <p:spPr>
          <a:xfrm>
            <a:off x="971600" y="6237312"/>
            <a:ext cx="1620000" cy="360000"/>
          </a:xfrm>
          <a:prstGeom prst="rect">
            <a:avLst/>
          </a:prstGeom>
          <a:noFill/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en-US" altLang="zh-TW" sz="1200" dirty="0" smtClean="0">
                <a:solidFill>
                  <a:schemeClr val="tx1"/>
                </a:solidFill>
              </a:rPr>
              <a:t>Byproduct falling down to center of wafer.</a:t>
            </a:r>
            <a:endParaRPr lang="zh-TW" altLang="en-US" sz="1200" b="1" dirty="0">
              <a:solidFill>
                <a:srgbClr val="C00000"/>
              </a:solidFill>
            </a:endParaRPr>
          </a:p>
        </p:txBody>
      </p:sp>
      <p:sp>
        <p:nvSpPr>
          <p:cNvPr id="165" name="矩形 164"/>
          <p:cNvSpPr/>
          <p:nvPr/>
        </p:nvSpPr>
        <p:spPr>
          <a:xfrm>
            <a:off x="2123744" y="5697288"/>
            <a:ext cx="144000" cy="14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C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166" name="矩形 165"/>
          <p:cNvSpPr/>
          <p:nvPr/>
        </p:nvSpPr>
        <p:spPr>
          <a:xfrm>
            <a:off x="2411792" y="5517248"/>
            <a:ext cx="144000" cy="14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C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167" name="矩形 166"/>
          <p:cNvSpPr/>
          <p:nvPr/>
        </p:nvSpPr>
        <p:spPr>
          <a:xfrm>
            <a:off x="2411792" y="5877288"/>
            <a:ext cx="144000" cy="14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C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cxnSp>
        <p:nvCxnSpPr>
          <p:cNvPr id="169" name="直線接點 168"/>
          <p:cNvCxnSpPr>
            <a:stCxn id="165" idx="2"/>
            <a:endCxn id="167" idx="1"/>
          </p:cNvCxnSpPr>
          <p:nvPr/>
        </p:nvCxnSpPr>
        <p:spPr>
          <a:xfrm>
            <a:off x="2195744" y="5841288"/>
            <a:ext cx="216048" cy="10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線接點 172"/>
          <p:cNvCxnSpPr>
            <a:stCxn id="165" idx="0"/>
            <a:endCxn id="166" idx="1"/>
          </p:cNvCxnSpPr>
          <p:nvPr/>
        </p:nvCxnSpPr>
        <p:spPr>
          <a:xfrm flipV="1">
            <a:off x="2195744" y="5589248"/>
            <a:ext cx="216048" cy="108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矩形 176"/>
          <p:cNvSpPr/>
          <p:nvPr/>
        </p:nvSpPr>
        <p:spPr>
          <a:xfrm>
            <a:off x="2699808" y="5589256"/>
            <a:ext cx="144000" cy="14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C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178" name="矩形 177"/>
          <p:cNvSpPr/>
          <p:nvPr/>
        </p:nvSpPr>
        <p:spPr>
          <a:xfrm>
            <a:off x="2699808" y="6021304"/>
            <a:ext cx="144000" cy="14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C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cxnSp>
        <p:nvCxnSpPr>
          <p:cNvPr id="179" name="直線接點 178"/>
          <p:cNvCxnSpPr>
            <a:stCxn id="177" idx="1"/>
            <a:endCxn id="166" idx="3"/>
          </p:cNvCxnSpPr>
          <p:nvPr/>
        </p:nvCxnSpPr>
        <p:spPr>
          <a:xfrm flipH="1" flipV="1">
            <a:off x="2555792" y="5589248"/>
            <a:ext cx="144016" cy="720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直線接點 181"/>
          <p:cNvCxnSpPr>
            <a:stCxn id="178" idx="1"/>
            <a:endCxn id="167" idx="3"/>
          </p:cNvCxnSpPr>
          <p:nvPr/>
        </p:nvCxnSpPr>
        <p:spPr>
          <a:xfrm flipH="1" flipV="1">
            <a:off x="2555792" y="5949288"/>
            <a:ext cx="144016" cy="144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矩形 184"/>
          <p:cNvSpPr/>
          <p:nvPr/>
        </p:nvSpPr>
        <p:spPr>
          <a:xfrm>
            <a:off x="2699792" y="5373232"/>
            <a:ext cx="144000" cy="14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C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186" name="矩形 185"/>
          <p:cNvSpPr/>
          <p:nvPr/>
        </p:nvSpPr>
        <p:spPr>
          <a:xfrm>
            <a:off x="2699792" y="5805280"/>
            <a:ext cx="144000" cy="14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C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cxnSp>
        <p:nvCxnSpPr>
          <p:cNvPr id="187" name="直線接點 186"/>
          <p:cNvCxnSpPr>
            <a:stCxn id="185" idx="1"/>
            <a:endCxn id="166" idx="3"/>
          </p:cNvCxnSpPr>
          <p:nvPr/>
        </p:nvCxnSpPr>
        <p:spPr>
          <a:xfrm flipH="1">
            <a:off x="2555792" y="5445232"/>
            <a:ext cx="144000" cy="144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直線接點 189"/>
          <p:cNvCxnSpPr>
            <a:stCxn id="186" idx="1"/>
            <a:endCxn id="167" idx="3"/>
          </p:cNvCxnSpPr>
          <p:nvPr/>
        </p:nvCxnSpPr>
        <p:spPr>
          <a:xfrm flipH="1">
            <a:off x="2555792" y="5877280"/>
            <a:ext cx="144000" cy="720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直線接點 192"/>
          <p:cNvCxnSpPr>
            <a:stCxn id="199" idx="1"/>
            <a:endCxn id="185" idx="3"/>
          </p:cNvCxnSpPr>
          <p:nvPr/>
        </p:nvCxnSpPr>
        <p:spPr>
          <a:xfrm flipH="1">
            <a:off x="2843792" y="5445232"/>
            <a:ext cx="72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矩形 198"/>
          <p:cNvSpPr/>
          <p:nvPr/>
        </p:nvSpPr>
        <p:spPr>
          <a:xfrm>
            <a:off x="2915816" y="5373232"/>
            <a:ext cx="144000" cy="14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…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201" name="矩形 200"/>
          <p:cNvSpPr/>
          <p:nvPr/>
        </p:nvSpPr>
        <p:spPr>
          <a:xfrm>
            <a:off x="2915816" y="5589256"/>
            <a:ext cx="144000" cy="14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C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cxnSp>
        <p:nvCxnSpPr>
          <p:cNvPr id="203" name="直線接點 202"/>
          <p:cNvCxnSpPr>
            <a:stCxn id="201" idx="1"/>
            <a:endCxn id="177" idx="3"/>
          </p:cNvCxnSpPr>
          <p:nvPr/>
        </p:nvCxnSpPr>
        <p:spPr>
          <a:xfrm flipH="1">
            <a:off x="2843808" y="5661256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直線接點 205"/>
          <p:cNvCxnSpPr>
            <a:stCxn id="207" idx="1"/>
            <a:endCxn id="186" idx="3"/>
          </p:cNvCxnSpPr>
          <p:nvPr/>
        </p:nvCxnSpPr>
        <p:spPr>
          <a:xfrm flipH="1">
            <a:off x="2843792" y="5877280"/>
            <a:ext cx="72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矩形 206"/>
          <p:cNvSpPr/>
          <p:nvPr/>
        </p:nvSpPr>
        <p:spPr>
          <a:xfrm>
            <a:off x="2915816" y="5805280"/>
            <a:ext cx="144000" cy="14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…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208" name="矩形 207"/>
          <p:cNvSpPr/>
          <p:nvPr/>
        </p:nvSpPr>
        <p:spPr>
          <a:xfrm>
            <a:off x="2915816" y="6021304"/>
            <a:ext cx="144000" cy="14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C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cxnSp>
        <p:nvCxnSpPr>
          <p:cNvPr id="211" name="直線接點 210"/>
          <p:cNvCxnSpPr>
            <a:stCxn id="208" idx="1"/>
            <a:endCxn id="178" idx="3"/>
          </p:cNvCxnSpPr>
          <p:nvPr/>
        </p:nvCxnSpPr>
        <p:spPr>
          <a:xfrm flipH="1">
            <a:off x="2843808" y="6093304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乘號 213"/>
          <p:cNvSpPr/>
          <p:nvPr/>
        </p:nvSpPr>
        <p:spPr>
          <a:xfrm>
            <a:off x="2195760" y="5805280"/>
            <a:ext cx="216000" cy="216000"/>
          </a:xfrm>
          <a:prstGeom prst="mathMultiply">
            <a:avLst/>
          </a:prstGeom>
          <a:ln w="9525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69179" y="3861048"/>
            <a:ext cx="1906957" cy="14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969179" y="5301224"/>
            <a:ext cx="1906957" cy="14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" name="矩形 152"/>
          <p:cNvSpPr/>
          <p:nvPr/>
        </p:nvSpPr>
        <p:spPr>
          <a:xfrm>
            <a:off x="7814657" y="5085264"/>
            <a:ext cx="216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lIns="36000" tIns="36000" rIns="36000" bIns="36000" rtlCol="0" anchor="ctr"/>
          <a:lstStyle/>
          <a:p>
            <a:pPr algn="ctr"/>
            <a:r>
              <a:rPr lang="en-US" altLang="zh-TW" sz="3200" b="1" dirty="0" smtClean="0">
                <a:solidFill>
                  <a:schemeClr val="tx1"/>
                </a:solidFill>
              </a:rPr>
              <a:t>…</a:t>
            </a:r>
            <a:endParaRPr lang="zh-TW" altLang="en-US" sz="3200" b="1" dirty="0">
              <a:solidFill>
                <a:schemeClr val="tx1"/>
              </a:solidFill>
            </a:endParaRPr>
          </a:p>
        </p:txBody>
      </p:sp>
      <p:sp>
        <p:nvSpPr>
          <p:cNvPr id="215" name="圓角矩形 214"/>
          <p:cNvSpPr/>
          <p:nvPr/>
        </p:nvSpPr>
        <p:spPr>
          <a:xfrm>
            <a:off x="7524328" y="5445224"/>
            <a:ext cx="360040" cy="79208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 smtClean="0"/>
              <a:t>Use Random Forest to identify OES key wavelength in particular recipe mix-run</a:t>
            </a:r>
            <a:endParaRPr lang="zh-TW" altLang="en-US" sz="28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逮到 </a:t>
            </a:r>
            <a:r>
              <a:rPr lang="en-US" altLang="zh-TW" dirty="0" smtClean="0"/>
              <a:t>830</a:t>
            </a:r>
            <a:r>
              <a:rPr lang="zh-TW" altLang="en-US" dirty="0" smtClean="0"/>
              <a:t> 的圖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換到其它 </a:t>
            </a:r>
            <a:r>
              <a:rPr lang="en-US" altLang="zh-TW" dirty="0" smtClean="0"/>
              <a:t>Mix-run </a:t>
            </a:r>
            <a:r>
              <a:rPr lang="zh-TW" altLang="en-US" dirty="0" smtClean="0"/>
              <a:t>就不正確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76672"/>
          </a:xfrm>
        </p:spPr>
        <p:txBody>
          <a:bodyPr/>
          <a:lstStyle/>
          <a:p>
            <a:r>
              <a:rPr lang="zh-TW" altLang="en-US" dirty="0" smtClean="0"/>
              <a:t>兩張 </a:t>
            </a:r>
            <a:r>
              <a:rPr lang="en-US" altLang="zh-TW" dirty="0" smtClean="0"/>
              <a:t>OES</a:t>
            </a:r>
            <a:r>
              <a:rPr lang="zh-TW" altLang="en-US" dirty="0" smtClean="0"/>
              <a:t> 的比較圖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475656" y="2636912"/>
            <a:ext cx="4320000" cy="8640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zh-TW" altLang="en-US" sz="1600" b="1" dirty="0" smtClean="0">
                <a:solidFill>
                  <a:srgbClr val="0000FF"/>
                </a:solidFill>
              </a:rPr>
              <a:t>當多混了其它 </a:t>
            </a:r>
            <a:r>
              <a:rPr lang="en-US" altLang="zh-TW" sz="1600" b="1" dirty="0" smtClean="0">
                <a:solidFill>
                  <a:srgbClr val="0000FF"/>
                </a:solidFill>
              </a:rPr>
              <a:t>Recipe</a:t>
            </a:r>
          </a:p>
          <a:p>
            <a:r>
              <a:rPr lang="en-US" altLang="zh-TW" sz="1600" b="1" dirty="0" smtClean="0">
                <a:solidFill>
                  <a:srgbClr val="0000FF"/>
                </a:solidFill>
              </a:rPr>
              <a:t>Mix-run 3 diff. recipes</a:t>
            </a:r>
            <a:endParaRPr lang="en-US" altLang="zh-TW" sz="1600" b="1" dirty="0" smtClean="0">
              <a:solidFill>
                <a:srgbClr val="0000FF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475656" y="4005064"/>
            <a:ext cx="4320000" cy="8640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zh-TW" altLang="en-US" sz="1600" b="1" dirty="0" smtClean="0">
                <a:solidFill>
                  <a:srgbClr val="0000FF"/>
                </a:solidFill>
              </a:rPr>
              <a:t>當清潔的頻率不同</a:t>
            </a:r>
            <a:endParaRPr lang="en-US" altLang="zh-TW" sz="1600" b="1" dirty="0" smtClean="0">
              <a:solidFill>
                <a:srgbClr val="0000FF"/>
              </a:solidFill>
            </a:endParaRPr>
          </a:p>
          <a:p>
            <a:r>
              <a:rPr lang="en-US" altLang="zh-TW" sz="1600" b="1" dirty="0" smtClean="0">
                <a:solidFill>
                  <a:srgbClr val="0000FF"/>
                </a:solidFill>
              </a:rPr>
              <a:t>Clean more frequently</a:t>
            </a:r>
            <a:endParaRPr lang="en-US" altLang="zh-TW" sz="1600" b="1" dirty="0" smtClean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30622"/>
            <a:ext cx="8229600" cy="562074"/>
          </a:xfrm>
        </p:spPr>
        <p:txBody>
          <a:bodyPr>
            <a:noAutofit/>
          </a:bodyPr>
          <a:lstStyle/>
          <a:p>
            <a:r>
              <a:rPr lang="en-US" altLang="zh-TW" sz="2800" b="1" dirty="0" smtClean="0">
                <a:solidFill>
                  <a:srgbClr val="C00000"/>
                </a:solidFill>
                <a:latin typeface="Calibri" pitchFamily="34" charset="0"/>
                <a:ea typeface="微軟正黑體" pitchFamily="34" charset="-120"/>
              </a:rPr>
              <a:t>Take Equivalent (</a:t>
            </a:r>
            <a:r>
              <a:rPr lang="zh-TW" altLang="en-US" sz="2800" b="1" dirty="0" smtClean="0">
                <a:solidFill>
                  <a:srgbClr val="C00000"/>
                </a:solidFill>
                <a:latin typeface="Calibri" pitchFamily="34" charset="0"/>
                <a:ea typeface="微軟正黑體" pitchFamily="34" charset="-120"/>
              </a:rPr>
              <a:t>當量</a:t>
            </a:r>
            <a:r>
              <a:rPr lang="en-US" altLang="zh-TW" sz="2800" b="1" dirty="0" smtClean="0">
                <a:solidFill>
                  <a:srgbClr val="C00000"/>
                </a:solidFill>
                <a:latin typeface="Calibri" pitchFamily="34" charset="0"/>
                <a:ea typeface="微軟正黑體" pitchFamily="34" charset="-120"/>
              </a:rPr>
              <a:t>) of recipe into account</a:t>
            </a:r>
            <a:endParaRPr lang="zh-TW" altLang="en-US" sz="2800" b="1" dirty="0">
              <a:solidFill>
                <a:srgbClr val="C00000"/>
              </a:solidFill>
              <a:latin typeface="Calibri" pitchFamily="34" charset="0"/>
              <a:ea typeface="微軟正黑體" pitchFamily="34" charset="-120"/>
            </a:endParaRPr>
          </a:p>
        </p:txBody>
      </p:sp>
      <p:cxnSp>
        <p:nvCxnSpPr>
          <p:cNvPr id="7" name="直線接點 6"/>
          <p:cNvCxnSpPr/>
          <p:nvPr/>
        </p:nvCxnSpPr>
        <p:spPr>
          <a:xfrm>
            <a:off x="1151568" y="2780924"/>
            <a:ext cx="0" cy="216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/>
          <p:cNvCxnSpPr/>
          <p:nvPr/>
        </p:nvCxnSpPr>
        <p:spPr>
          <a:xfrm>
            <a:off x="1727632" y="2780924"/>
            <a:ext cx="0" cy="216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1151632" y="2708916"/>
            <a:ext cx="576000" cy="72008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接點 9"/>
          <p:cNvCxnSpPr/>
          <p:nvPr/>
        </p:nvCxnSpPr>
        <p:spPr>
          <a:xfrm>
            <a:off x="611512" y="2996948"/>
            <a:ext cx="540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/>
          <p:cNvCxnSpPr/>
          <p:nvPr/>
        </p:nvCxnSpPr>
        <p:spPr>
          <a:xfrm>
            <a:off x="1727720" y="2996948"/>
            <a:ext cx="540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/>
          <p:nvPr/>
        </p:nvCxnSpPr>
        <p:spPr>
          <a:xfrm>
            <a:off x="611712" y="3573012"/>
            <a:ext cx="1656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/>
          <p:cNvCxnSpPr/>
          <p:nvPr/>
        </p:nvCxnSpPr>
        <p:spPr>
          <a:xfrm>
            <a:off x="611512" y="2996948"/>
            <a:ext cx="0" cy="576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/>
          <p:cNvCxnSpPr/>
          <p:nvPr/>
        </p:nvCxnSpPr>
        <p:spPr>
          <a:xfrm>
            <a:off x="2267696" y="2996948"/>
            <a:ext cx="0" cy="576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2195688" y="3140964"/>
            <a:ext cx="108000" cy="21602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/>
          <p:cNvSpPr/>
          <p:nvPr/>
        </p:nvSpPr>
        <p:spPr>
          <a:xfrm>
            <a:off x="935544" y="3428996"/>
            <a:ext cx="936000" cy="14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 smtClean="0"/>
              <a:t>Wafer</a:t>
            </a:r>
            <a:endParaRPr lang="zh-TW" altLang="en-US" sz="1200" b="1" dirty="0"/>
          </a:p>
        </p:txBody>
      </p:sp>
      <p:sp>
        <p:nvSpPr>
          <p:cNvPr id="20" name="矩形 19"/>
          <p:cNvSpPr/>
          <p:nvPr/>
        </p:nvSpPr>
        <p:spPr>
          <a:xfrm>
            <a:off x="2303816" y="3068956"/>
            <a:ext cx="612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200" dirty="0" smtClean="0">
                <a:solidFill>
                  <a:schemeClr val="tx1"/>
                </a:solidFill>
              </a:rPr>
              <a:t>OES </a:t>
            </a:r>
          </a:p>
          <a:p>
            <a:r>
              <a:rPr lang="en-US" altLang="zh-TW" sz="1200" dirty="0" smtClean="0">
                <a:solidFill>
                  <a:schemeClr val="tx1"/>
                </a:solidFill>
              </a:rPr>
              <a:t>sensor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83520" y="2204864"/>
            <a:ext cx="1512168" cy="21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u="sng" dirty="0" smtClean="0">
                <a:solidFill>
                  <a:schemeClr val="tx1"/>
                </a:solidFill>
              </a:rPr>
              <a:t>Plasma Etching</a:t>
            </a:r>
            <a:endParaRPr lang="zh-TW" altLang="en-US" sz="1600" b="1" u="sng" dirty="0">
              <a:solidFill>
                <a:schemeClr val="tx1"/>
              </a:solidFill>
            </a:endParaRPr>
          </a:p>
        </p:txBody>
      </p:sp>
      <p:sp>
        <p:nvSpPr>
          <p:cNvPr id="25" name="手繪多邊形 24"/>
          <p:cNvSpPr/>
          <p:nvPr/>
        </p:nvSpPr>
        <p:spPr>
          <a:xfrm>
            <a:off x="1223576" y="2816988"/>
            <a:ext cx="72000" cy="576000"/>
          </a:xfrm>
          <a:custGeom>
            <a:avLst/>
            <a:gdLst>
              <a:gd name="connsiteX0" fmla="*/ 498185 w 498185"/>
              <a:gd name="connsiteY0" fmla="*/ 7620 h 1127760"/>
              <a:gd name="connsiteX1" fmla="*/ 467705 w 498185"/>
              <a:gd name="connsiteY1" fmla="*/ 0 h 1127760"/>
              <a:gd name="connsiteX2" fmla="*/ 307685 w 498185"/>
              <a:gd name="connsiteY2" fmla="*/ 38100 h 1127760"/>
              <a:gd name="connsiteX3" fmla="*/ 231485 w 498185"/>
              <a:gd name="connsiteY3" fmla="*/ 68580 h 1127760"/>
              <a:gd name="connsiteX4" fmla="*/ 193385 w 498185"/>
              <a:gd name="connsiteY4" fmla="*/ 76200 h 1127760"/>
              <a:gd name="connsiteX5" fmla="*/ 132425 w 498185"/>
              <a:gd name="connsiteY5" fmla="*/ 121920 h 1127760"/>
              <a:gd name="connsiteX6" fmla="*/ 86705 w 498185"/>
              <a:gd name="connsiteY6" fmla="*/ 167640 h 1127760"/>
              <a:gd name="connsiteX7" fmla="*/ 63845 w 498185"/>
              <a:gd name="connsiteY7" fmla="*/ 198120 h 1127760"/>
              <a:gd name="connsiteX8" fmla="*/ 40985 w 498185"/>
              <a:gd name="connsiteY8" fmla="*/ 274320 h 1127760"/>
              <a:gd name="connsiteX9" fmla="*/ 33365 w 498185"/>
              <a:gd name="connsiteY9" fmla="*/ 297180 h 1127760"/>
              <a:gd name="connsiteX10" fmla="*/ 25745 w 498185"/>
              <a:gd name="connsiteY10" fmla="*/ 327660 h 1127760"/>
              <a:gd name="connsiteX11" fmla="*/ 40985 w 498185"/>
              <a:gd name="connsiteY11" fmla="*/ 419100 h 1127760"/>
              <a:gd name="connsiteX12" fmla="*/ 86705 w 498185"/>
              <a:gd name="connsiteY12" fmla="*/ 464820 h 1127760"/>
              <a:gd name="connsiteX13" fmla="*/ 132425 w 498185"/>
              <a:gd name="connsiteY13" fmla="*/ 495300 h 1127760"/>
              <a:gd name="connsiteX14" fmla="*/ 269585 w 498185"/>
              <a:gd name="connsiteY14" fmla="*/ 487680 h 1127760"/>
              <a:gd name="connsiteX15" fmla="*/ 307685 w 498185"/>
              <a:gd name="connsiteY15" fmla="*/ 480060 h 1127760"/>
              <a:gd name="connsiteX16" fmla="*/ 300065 w 498185"/>
              <a:gd name="connsiteY16" fmla="*/ 441960 h 1127760"/>
              <a:gd name="connsiteX17" fmla="*/ 277205 w 498185"/>
              <a:gd name="connsiteY17" fmla="*/ 426720 h 1127760"/>
              <a:gd name="connsiteX18" fmla="*/ 261965 w 498185"/>
              <a:gd name="connsiteY18" fmla="*/ 403860 h 1127760"/>
              <a:gd name="connsiteX19" fmla="*/ 254345 w 498185"/>
              <a:gd name="connsiteY19" fmla="*/ 381000 h 1127760"/>
              <a:gd name="connsiteX20" fmla="*/ 231485 w 498185"/>
              <a:gd name="connsiteY20" fmla="*/ 358140 h 1127760"/>
              <a:gd name="connsiteX21" fmla="*/ 178145 w 498185"/>
              <a:gd name="connsiteY21" fmla="*/ 304800 h 1127760"/>
              <a:gd name="connsiteX22" fmla="*/ 132425 w 498185"/>
              <a:gd name="connsiteY22" fmla="*/ 320040 h 1127760"/>
              <a:gd name="connsiteX23" fmla="*/ 71465 w 498185"/>
              <a:gd name="connsiteY23" fmla="*/ 358140 h 1127760"/>
              <a:gd name="connsiteX24" fmla="*/ 40985 w 498185"/>
              <a:gd name="connsiteY24" fmla="*/ 381000 h 1127760"/>
              <a:gd name="connsiteX25" fmla="*/ 18125 w 498185"/>
              <a:gd name="connsiteY25" fmla="*/ 411480 h 1127760"/>
              <a:gd name="connsiteX26" fmla="*/ 18125 w 498185"/>
              <a:gd name="connsiteY26" fmla="*/ 541020 h 1127760"/>
              <a:gd name="connsiteX27" fmla="*/ 33365 w 498185"/>
              <a:gd name="connsiteY27" fmla="*/ 594360 h 1127760"/>
              <a:gd name="connsiteX28" fmla="*/ 56225 w 498185"/>
              <a:gd name="connsiteY28" fmla="*/ 617220 h 1127760"/>
              <a:gd name="connsiteX29" fmla="*/ 109565 w 498185"/>
              <a:gd name="connsiteY29" fmla="*/ 685800 h 1127760"/>
              <a:gd name="connsiteX30" fmla="*/ 155285 w 498185"/>
              <a:gd name="connsiteY30" fmla="*/ 723900 h 1127760"/>
              <a:gd name="connsiteX31" fmla="*/ 178145 w 498185"/>
              <a:gd name="connsiteY31" fmla="*/ 746760 h 1127760"/>
              <a:gd name="connsiteX32" fmla="*/ 246725 w 498185"/>
              <a:gd name="connsiteY32" fmla="*/ 784860 h 1127760"/>
              <a:gd name="connsiteX33" fmla="*/ 300065 w 498185"/>
              <a:gd name="connsiteY33" fmla="*/ 807720 h 1127760"/>
              <a:gd name="connsiteX34" fmla="*/ 322925 w 498185"/>
              <a:gd name="connsiteY34" fmla="*/ 800100 h 1127760"/>
              <a:gd name="connsiteX35" fmla="*/ 315305 w 498185"/>
              <a:gd name="connsiteY35" fmla="*/ 754380 h 1127760"/>
              <a:gd name="connsiteX36" fmla="*/ 284825 w 498185"/>
              <a:gd name="connsiteY36" fmla="*/ 731520 h 1127760"/>
              <a:gd name="connsiteX37" fmla="*/ 261965 w 498185"/>
              <a:gd name="connsiteY37" fmla="*/ 708660 h 1127760"/>
              <a:gd name="connsiteX38" fmla="*/ 254345 w 498185"/>
              <a:gd name="connsiteY38" fmla="*/ 685800 h 1127760"/>
              <a:gd name="connsiteX39" fmla="*/ 231485 w 498185"/>
              <a:gd name="connsiteY39" fmla="*/ 678180 h 1127760"/>
              <a:gd name="connsiteX40" fmla="*/ 162905 w 498185"/>
              <a:gd name="connsiteY40" fmla="*/ 685800 h 1127760"/>
              <a:gd name="connsiteX41" fmla="*/ 132425 w 498185"/>
              <a:gd name="connsiteY41" fmla="*/ 701040 h 1127760"/>
              <a:gd name="connsiteX42" fmla="*/ 86705 w 498185"/>
              <a:gd name="connsiteY42" fmla="*/ 731520 h 1127760"/>
              <a:gd name="connsiteX43" fmla="*/ 71465 w 498185"/>
              <a:gd name="connsiteY43" fmla="*/ 777240 h 1127760"/>
              <a:gd name="connsiteX44" fmla="*/ 79085 w 498185"/>
              <a:gd name="connsiteY44" fmla="*/ 868680 h 1127760"/>
              <a:gd name="connsiteX45" fmla="*/ 94325 w 498185"/>
              <a:gd name="connsiteY45" fmla="*/ 899160 h 1127760"/>
              <a:gd name="connsiteX46" fmla="*/ 117185 w 498185"/>
              <a:gd name="connsiteY46" fmla="*/ 975360 h 1127760"/>
              <a:gd name="connsiteX47" fmla="*/ 124805 w 498185"/>
              <a:gd name="connsiteY47" fmla="*/ 998220 h 1127760"/>
              <a:gd name="connsiteX48" fmla="*/ 147665 w 498185"/>
              <a:gd name="connsiteY48" fmla="*/ 1127760 h 1127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498185" h="1127760">
                <a:moveTo>
                  <a:pt x="498185" y="7620"/>
                </a:moveTo>
                <a:cubicBezTo>
                  <a:pt x="488025" y="5080"/>
                  <a:pt x="478178" y="0"/>
                  <a:pt x="467705" y="0"/>
                </a:cubicBezTo>
                <a:cubicBezTo>
                  <a:pt x="400697" y="0"/>
                  <a:pt x="374145" y="15947"/>
                  <a:pt x="307685" y="38100"/>
                </a:cubicBezTo>
                <a:cubicBezTo>
                  <a:pt x="281732" y="46751"/>
                  <a:pt x="256885" y="58420"/>
                  <a:pt x="231485" y="68580"/>
                </a:cubicBezTo>
                <a:cubicBezTo>
                  <a:pt x="219460" y="73390"/>
                  <a:pt x="206085" y="73660"/>
                  <a:pt x="193385" y="76200"/>
                </a:cubicBezTo>
                <a:cubicBezTo>
                  <a:pt x="168459" y="92817"/>
                  <a:pt x="157313" y="99294"/>
                  <a:pt x="132425" y="121920"/>
                </a:cubicBezTo>
                <a:cubicBezTo>
                  <a:pt x="116477" y="136418"/>
                  <a:pt x="101945" y="152400"/>
                  <a:pt x="86705" y="167640"/>
                </a:cubicBezTo>
                <a:cubicBezTo>
                  <a:pt x="77725" y="176620"/>
                  <a:pt x="70013" y="187018"/>
                  <a:pt x="63845" y="198120"/>
                </a:cubicBezTo>
                <a:cubicBezTo>
                  <a:pt x="45229" y="231629"/>
                  <a:pt x="49930" y="238540"/>
                  <a:pt x="40985" y="274320"/>
                </a:cubicBezTo>
                <a:cubicBezTo>
                  <a:pt x="39037" y="282112"/>
                  <a:pt x="35572" y="289457"/>
                  <a:pt x="33365" y="297180"/>
                </a:cubicBezTo>
                <a:cubicBezTo>
                  <a:pt x="30488" y="307250"/>
                  <a:pt x="28285" y="317500"/>
                  <a:pt x="25745" y="327660"/>
                </a:cubicBezTo>
                <a:cubicBezTo>
                  <a:pt x="30825" y="358140"/>
                  <a:pt x="28435" y="390863"/>
                  <a:pt x="40985" y="419100"/>
                </a:cubicBezTo>
                <a:cubicBezTo>
                  <a:pt x="49738" y="438795"/>
                  <a:pt x="71465" y="449580"/>
                  <a:pt x="86705" y="464820"/>
                </a:cubicBezTo>
                <a:cubicBezTo>
                  <a:pt x="115245" y="493360"/>
                  <a:pt x="99342" y="484272"/>
                  <a:pt x="132425" y="495300"/>
                </a:cubicBezTo>
                <a:cubicBezTo>
                  <a:pt x="178145" y="492760"/>
                  <a:pt x="223967" y="491647"/>
                  <a:pt x="269585" y="487680"/>
                </a:cubicBezTo>
                <a:cubicBezTo>
                  <a:pt x="282488" y="486558"/>
                  <a:pt x="300501" y="490836"/>
                  <a:pt x="307685" y="480060"/>
                </a:cubicBezTo>
                <a:cubicBezTo>
                  <a:pt x="314869" y="469284"/>
                  <a:pt x="306491" y="453205"/>
                  <a:pt x="300065" y="441960"/>
                </a:cubicBezTo>
                <a:cubicBezTo>
                  <a:pt x="295521" y="434009"/>
                  <a:pt x="284825" y="431800"/>
                  <a:pt x="277205" y="426720"/>
                </a:cubicBezTo>
                <a:cubicBezTo>
                  <a:pt x="272125" y="419100"/>
                  <a:pt x="266061" y="412051"/>
                  <a:pt x="261965" y="403860"/>
                </a:cubicBezTo>
                <a:cubicBezTo>
                  <a:pt x="258373" y="396676"/>
                  <a:pt x="258800" y="387683"/>
                  <a:pt x="254345" y="381000"/>
                </a:cubicBezTo>
                <a:cubicBezTo>
                  <a:pt x="248367" y="372034"/>
                  <a:pt x="238101" y="366646"/>
                  <a:pt x="231485" y="358140"/>
                </a:cubicBezTo>
                <a:cubicBezTo>
                  <a:pt x="188689" y="303117"/>
                  <a:pt x="221828" y="319361"/>
                  <a:pt x="178145" y="304800"/>
                </a:cubicBezTo>
                <a:cubicBezTo>
                  <a:pt x="162905" y="309880"/>
                  <a:pt x="147049" y="313393"/>
                  <a:pt x="132425" y="320040"/>
                </a:cubicBezTo>
                <a:cubicBezTo>
                  <a:pt x="122637" y="324489"/>
                  <a:pt x="84286" y="348982"/>
                  <a:pt x="71465" y="358140"/>
                </a:cubicBezTo>
                <a:cubicBezTo>
                  <a:pt x="61131" y="365522"/>
                  <a:pt x="49965" y="372020"/>
                  <a:pt x="40985" y="381000"/>
                </a:cubicBezTo>
                <a:cubicBezTo>
                  <a:pt x="32005" y="389980"/>
                  <a:pt x="25745" y="401320"/>
                  <a:pt x="18125" y="411480"/>
                </a:cubicBezTo>
                <a:cubicBezTo>
                  <a:pt x="0" y="465854"/>
                  <a:pt x="6519" y="436569"/>
                  <a:pt x="18125" y="541020"/>
                </a:cubicBezTo>
                <a:cubicBezTo>
                  <a:pt x="18464" y="544068"/>
                  <a:pt x="29512" y="588580"/>
                  <a:pt x="33365" y="594360"/>
                </a:cubicBezTo>
                <a:cubicBezTo>
                  <a:pt x="39343" y="603326"/>
                  <a:pt x="48605" y="609600"/>
                  <a:pt x="56225" y="617220"/>
                </a:cubicBezTo>
                <a:cubicBezTo>
                  <a:pt x="70661" y="660527"/>
                  <a:pt x="58165" y="634400"/>
                  <a:pt x="109565" y="685800"/>
                </a:cubicBezTo>
                <a:cubicBezTo>
                  <a:pt x="176351" y="752586"/>
                  <a:pt x="91632" y="670856"/>
                  <a:pt x="155285" y="723900"/>
                </a:cubicBezTo>
                <a:cubicBezTo>
                  <a:pt x="163564" y="730799"/>
                  <a:pt x="169639" y="740144"/>
                  <a:pt x="178145" y="746760"/>
                </a:cubicBezTo>
                <a:cubicBezTo>
                  <a:pt x="217447" y="777329"/>
                  <a:pt x="212234" y="773363"/>
                  <a:pt x="246725" y="784860"/>
                </a:cubicBezTo>
                <a:cubicBezTo>
                  <a:pt x="265390" y="797303"/>
                  <a:pt x="275462" y="807720"/>
                  <a:pt x="300065" y="807720"/>
                </a:cubicBezTo>
                <a:cubicBezTo>
                  <a:pt x="308097" y="807720"/>
                  <a:pt x="315305" y="802640"/>
                  <a:pt x="322925" y="800100"/>
                </a:cubicBezTo>
                <a:cubicBezTo>
                  <a:pt x="320385" y="784860"/>
                  <a:pt x="322808" y="767886"/>
                  <a:pt x="315305" y="754380"/>
                </a:cubicBezTo>
                <a:cubicBezTo>
                  <a:pt x="309137" y="743278"/>
                  <a:pt x="294468" y="739785"/>
                  <a:pt x="284825" y="731520"/>
                </a:cubicBezTo>
                <a:cubicBezTo>
                  <a:pt x="276643" y="724507"/>
                  <a:pt x="269585" y="716280"/>
                  <a:pt x="261965" y="708660"/>
                </a:cubicBezTo>
                <a:cubicBezTo>
                  <a:pt x="259425" y="701040"/>
                  <a:pt x="260025" y="691480"/>
                  <a:pt x="254345" y="685800"/>
                </a:cubicBezTo>
                <a:cubicBezTo>
                  <a:pt x="248665" y="680120"/>
                  <a:pt x="239517" y="678180"/>
                  <a:pt x="231485" y="678180"/>
                </a:cubicBezTo>
                <a:cubicBezTo>
                  <a:pt x="208484" y="678180"/>
                  <a:pt x="185765" y="683260"/>
                  <a:pt x="162905" y="685800"/>
                </a:cubicBezTo>
                <a:cubicBezTo>
                  <a:pt x="152745" y="690880"/>
                  <a:pt x="142165" y="695196"/>
                  <a:pt x="132425" y="701040"/>
                </a:cubicBezTo>
                <a:cubicBezTo>
                  <a:pt x="116719" y="710464"/>
                  <a:pt x="86705" y="731520"/>
                  <a:pt x="86705" y="731520"/>
                </a:cubicBezTo>
                <a:cubicBezTo>
                  <a:pt x="81625" y="746760"/>
                  <a:pt x="70131" y="761231"/>
                  <a:pt x="71465" y="777240"/>
                </a:cubicBezTo>
                <a:cubicBezTo>
                  <a:pt x="74005" y="807720"/>
                  <a:pt x="73448" y="838618"/>
                  <a:pt x="79085" y="868680"/>
                </a:cubicBezTo>
                <a:cubicBezTo>
                  <a:pt x="81178" y="879845"/>
                  <a:pt x="90106" y="888613"/>
                  <a:pt x="94325" y="899160"/>
                </a:cubicBezTo>
                <a:cubicBezTo>
                  <a:pt x="112433" y="944431"/>
                  <a:pt x="105958" y="936065"/>
                  <a:pt x="117185" y="975360"/>
                </a:cubicBezTo>
                <a:cubicBezTo>
                  <a:pt x="119392" y="983083"/>
                  <a:pt x="122265" y="990600"/>
                  <a:pt x="124805" y="998220"/>
                </a:cubicBezTo>
                <a:cubicBezTo>
                  <a:pt x="132903" y="1119688"/>
                  <a:pt x="105424" y="1085519"/>
                  <a:pt x="147665" y="1127760"/>
                </a:cubicBezTo>
              </a:path>
            </a:pathLst>
          </a:cu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手繪多邊形 25"/>
          <p:cNvSpPr/>
          <p:nvPr/>
        </p:nvSpPr>
        <p:spPr>
          <a:xfrm>
            <a:off x="1375976" y="2816988"/>
            <a:ext cx="72000" cy="576000"/>
          </a:xfrm>
          <a:custGeom>
            <a:avLst/>
            <a:gdLst>
              <a:gd name="connsiteX0" fmla="*/ 498185 w 498185"/>
              <a:gd name="connsiteY0" fmla="*/ 7620 h 1127760"/>
              <a:gd name="connsiteX1" fmla="*/ 467705 w 498185"/>
              <a:gd name="connsiteY1" fmla="*/ 0 h 1127760"/>
              <a:gd name="connsiteX2" fmla="*/ 307685 w 498185"/>
              <a:gd name="connsiteY2" fmla="*/ 38100 h 1127760"/>
              <a:gd name="connsiteX3" fmla="*/ 231485 w 498185"/>
              <a:gd name="connsiteY3" fmla="*/ 68580 h 1127760"/>
              <a:gd name="connsiteX4" fmla="*/ 193385 w 498185"/>
              <a:gd name="connsiteY4" fmla="*/ 76200 h 1127760"/>
              <a:gd name="connsiteX5" fmla="*/ 132425 w 498185"/>
              <a:gd name="connsiteY5" fmla="*/ 121920 h 1127760"/>
              <a:gd name="connsiteX6" fmla="*/ 86705 w 498185"/>
              <a:gd name="connsiteY6" fmla="*/ 167640 h 1127760"/>
              <a:gd name="connsiteX7" fmla="*/ 63845 w 498185"/>
              <a:gd name="connsiteY7" fmla="*/ 198120 h 1127760"/>
              <a:gd name="connsiteX8" fmla="*/ 40985 w 498185"/>
              <a:gd name="connsiteY8" fmla="*/ 274320 h 1127760"/>
              <a:gd name="connsiteX9" fmla="*/ 33365 w 498185"/>
              <a:gd name="connsiteY9" fmla="*/ 297180 h 1127760"/>
              <a:gd name="connsiteX10" fmla="*/ 25745 w 498185"/>
              <a:gd name="connsiteY10" fmla="*/ 327660 h 1127760"/>
              <a:gd name="connsiteX11" fmla="*/ 40985 w 498185"/>
              <a:gd name="connsiteY11" fmla="*/ 419100 h 1127760"/>
              <a:gd name="connsiteX12" fmla="*/ 86705 w 498185"/>
              <a:gd name="connsiteY12" fmla="*/ 464820 h 1127760"/>
              <a:gd name="connsiteX13" fmla="*/ 132425 w 498185"/>
              <a:gd name="connsiteY13" fmla="*/ 495300 h 1127760"/>
              <a:gd name="connsiteX14" fmla="*/ 269585 w 498185"/>
              <a:gd name="connsiteY14" fmla="*/ 487680 h 1127760"/>
              <a:gd name="connsiteX15" fmla="*/ 307685 w 498185"/>
              <a:gd name="connsiteY15" fmla="*/ 480060 h 1127760"/>
              <a:gd name="connsiteX16" fmla="*/ 300065 w 498185"/>
              <a:gd name="connsiteY16" fmla="*/ 441960 h 1127760"/>
              <a:gd name="connsiteX17" fmla="*/ 277205 w 498185"/>
              <a:gd name="connsiteY17" fmla="*/ 426720 h 1127760"/>
              <a:gd name="connsiteX18" fmla="*/ 261965 w 498185"/>
              <a:gd name="connsiteY18" fmla="*/ 403860 h 1127760"/>
              <a:gd name="connsiteX19" fmla="*/ 254345 w 498185"/>
              <a:gd name="connsiteY19" fmla="*/ 381000 h 1127760"/>
              <a:gd name="connsiteX20" fmla="*/ 231485 w 498185"/>
              <a:gd name="connsiteY20" fmla="*/ 358140 h 1127760"/>
              <a:gd name="connsiteX21" fmla="*/ 178145 w 498185"/>
              <a:gd name="connsiteY21" fmla="*/ 304800 h 1127760"/>
              <a:gd name="connsiteX22" fmla="*/ 132425 w 498185"/>
              <a:gd name="connsiteY22" fmla="*/ 320040 h 1127760"/>
              <a:gd name="connsiteX23" fmla="*/ 71465 w 498185"/>
              <a:gd name="connsiteY23" fmla="*/ 358140 h 1127760"/>
              <a:gd name="connsiteX24" fmla="*/ 40985 w 498185"/>
              <a:gd name="connsiteY24" fmla="*/ 381000 h 1127760"/>
              <a:gd name="connsiteX25" fmla="*/ 18125 w 498185"/>
              <a:gd name="connsiteY25" fmla="*/ 411480 h 1127760"/>
              <a:gd name="connsiteX26" fmla="*/ 18125 w 498185"/>
              <a:gd name="connsiteY26" fmla="*/ 541020 h 1127760"/>
              <a:gd name="connsiteX27" fmla="*/ 33365 w 498185"/>
              <a:gd name="connsiteY27" fmla="*/ 594360 h 1127760"/>
              <a:gd name="connsiteX28" fmla="*/ 56225 w 498185"/>
              <a:gd name="connsiteY28" fmla="*/ 617220 h 1127760"/>
              <a:gd name="connsiteX29" fmla="*/ 109565 w 498185"/>
              <a:gd name="connsiteY29" fmla="*/ 685800 h 1127760"/>
              <a:gd name="connsiteX30" fmla="*/ 155285 w 498185"/>
              <a:gd name="connsiteY30" fmla="*/ 723900 h 1127760"/>
              <a:gd name="connsiteX31" fmla="*/ 178145 w 498185"/>
              <a:gd name="connsiteY31" fmla="*/ 746760 h 1127760"/>
              <a:gd name="connsiteX32" fmla="*/ 246725 w 498185"/>
              <a:gd name="connsiteY32" fmla="*/ 784860 h 1127760"/>
              <a:gd name="connsiteX33" fmla="*/ 300065 w 498185"/>
              <a:gd name="connsiteY33" fmla="*/ 807720 h 1127760"/>
              <a:gd name="connsiteX34" fmla="*/ 322925 w 498185"/>
              <a:gd name="connsiteY34" fmla="*/ 800100 h 1127760"/>
              <a:gd name="connsiteX35" fmla="*/ 315305 w 498185"/>
              <a:gd name="connsiteY35" fmla="*/ 754380 h 1127760"/>
              <a:gd name="connsiteX36" fmla="*/ 284825 w 498185"/>
              <a:gd name="connsiteY36" fmla="*/ 731520 h 1127760"/>
              <a:gd name="connsiteX37" fmla="*/ 261965 w 498185"/>
              <a:gd name="connsiteY37" fmla="*/ 708660 h 1127760"/>
              <a:gd name="connsiteX38" fmla="*/ 254345 w 498185"/>
              <a:gd name="connsiteY38" fmla="*/ 685800 h 1127760"/>
              <a:gd name="connsiteX39" fmla="*/ 231485 w 498185"/>
              <a:gd name="connsiteY39" fmla="*/ 678180 h 1127760"/>
              <a:gd name="connsiteX40" fmla="*/ 162905 w 498185"/>
              <a:gd name="connsiteY40" fmla="*/ 685800 h 1127760"/>
              <a:gd name="connsiteX41" fmla="*/ 132425 w 498185"/>
              <a:gd name="connsiteY41" fmla="*/ 701040 h 1127760"/>
              <a:gd name="connsiteX42" fmla="*/ 86705 w 498185"/>
              <a:gd name="connsiteY42" fmla="*/ 731520 h 1127760"/>
              <a:gd name="connsiteX43" fmla="*/ 71465 w 498185"/>
              <a:gd name="connsiteY43" fmla="*/ 777240 h 1127760"/>
              <a:gd name="connsiteX44" fmla="*/ 79085 w 498185"/>
              <a:gd name="connsiteY44" fmla="*/ 868680 h 1127760"/>
              <a:gd name="connsiteX45" fmla="*/ 94325 w 498185"/>
              <a:gd name="connsiteY45" fmla="*/ 899160 h 1127760"/>
              <a:gd name="connsiteX46" fmla="*/ 117185 w 498185"/>
              <a:gd name="connsiteY46" fmla="*/ 975360 h 1127760"/>
              <a:gd name="connsiteX47" fmla="*/ 124805 w 498185"/>
              <a:gd name="connsiteY47" fmla="*/ 998220 h 1127760"/>
              <a:gd name="connsiteX48" fmla="*/ 147665 w 498185"/>
              <a:gd name="connsiteY48" fmla="*/ 1127760 h 1127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498185" h="1127760">
                <a:moveTo>
                  <a:pt x="498185" y="7620"/>
                </a:moveTo>
                <a:cubicBezTo>
                  <a:pt x="488025" y="5080"/>
                  <a:pt x="478178" y="0"/>
                  <a:pt x="467705" y="0"/>
                </a:cubicBezTo>
                <a:cubicBezTo>
                  <a:pt x="400697" y="0"/>
                  <a:pt x="374145" y="15947"/>
                  <a:pt x="307685" y="38100"/>
                </a:cubicBezTo>
                <a:cubicBezTo>
                  <a:pt x="281732" y="46751"/>
                  <a:pt x="256885" y="58420"/>
                  <a:pt x="231485" y="68580"/>
                </a:cubicBezTo>
                <a:cubicBezTo>
                  <a:pt x="219460" y="73390"/>
                  <a:pt x="206085" y="73660"/>
                  <a:pt x="193385" y="76200"/>
                </a:cubicBezTo>
                <a:cubicBezTo>
                  <a:pt x="168459" y="92817"/>
                  <a:pt x="157313" y="99294"/>
                  <a:pt x="132425" y="121920"/>
                </a:cubicBezTo>
                <a:cubicBezTo>
                  <a:pt x="116477" y="136418"/>
                  <a:pt x="101945" y="152400"/>
                  <a:pt x="86705" y="167640"/>
                </a:cubicBezTo>
                <a:cubicBezTo>
                  <a:pt x="77725" y="176620"/>
                  <a:pt x="70013" y="187018"/>
                  <a:pt x="63845" y="198120"/>
                </a:cubicBezTo>
                <a:cubicBezTo>
                  <a:pt x="45229" y="231629"/>
                  <a:pt x="49930" y="238540"/>
                  <a:pt x="40985" y="274320"/>
                </a:cubicBezTo>
                <a:cubicBezTo>
                  <a:pt x="39037" y="282112"/>
                  <a:pt x="35572" y="289457"/>
                  <a:pt x="33365" y="297180"/>
                </a:cubicBezTo>
                <a:cubicBezTo>
                  <a:pt x="30488" y="307250"/>
                  <a:pt x="28285" y="317500"/>
                  <a:pt x="25745" y="327660"/>
                </a:cubicBezTo>
                <a:cubicBezTo>
                  <a:pt x="30825" y="358140"/>
                  <a:pt x="28435" y="390863"/>
                  <a:pt x="40985" y="419100"/>
                </a:cubicBezTo>
                <a:cubicBezTo>
                  <a:pt x="49738" y="438795"/>
                  <a:pt x="71465" y="449580"/>
                  <a:pt x="86705" y="464820"/>
                </a:cubicBezTo>
                <a:cubicBezTo>
                  <a:pt x="115245" y="493360"/>
                  <a:pt x="99342" y="484272"/>
                  <a:pt x="132425" y="495300"/>
                </a:cubicBezTo>
                <a:cubicBezTo>
                  <a:pt x="178145" y="492760"/>
                  <a:pt x="223967" y="491647"/>
                  <a:pt x="269585" y="487680"/>
                </a:cubicBezTo>
                <a:cubicBezTo>
                  <a:pt x="282488" y="486558"/>
                  <a:pt x="300501" y="490836"/>
                  <a:pt x="307685" y="480060"/>
                </a:cubicBezTo>
                <a:cubicBezTo>
                  <a:pt x="314869" y="469284"/>
                  <a:pt x="306491" y="453205"/>
                  <a:pt x="300065" y="441960"/>
                </a:cubicBezTo>
                <a:cubicBezTo>
                  <a:pt x="295521" y="434009"/>
                  <a:pt x="284825" y="431800"/>
                  <a:pt x="277205" y="426720"/>
                </a:cubicBezTo>
                <a:cubicBezTo>
                  <a:pt x="272125" y="419100"/>
                  <a:pt x="266061" y="412051"/>
                  <a:pt x="261965" y="403860"/>
                </a:cubicBezTo>
                <a:cubicBezTo>
                  <a:pt x="258373" y="396676"/>
                  <a:pt x="258800" y="387683"/>
                  <a:pt x="254345" y="381000"/>
                </a:cubicBezTo>
                <a:cubicBezTo>
                  <a:pt x="248367" y="372034"/>
                  <a:pt x="238101" y="366646"/>
                  <a:pt x="231485" y="358140"/>
                </a:cubicBezTo>
                <a:cubicBezTo>
                  <a:pt x="188689" y="303117"/>
                  <a:pt x="221828" y="319361"/>
                  <a:pt x="178145" y="304800"/>
                </a:cubicBezTo>
                <a:cubicBezTo>
                  <a:pt x="162905" y="309880"/>
                  <a:pt x="147049" y="313393"/>
                  <a:pt x="132425" y="320040"/>
                </a:cubicBezTo>
                <a:cubicBezTo>
                  <a:pt x="122637" y="324489"/>
                  <a:pt x="84286" y="348982"/>
                  <a:pt x="71465" y="358140"/>
                </a:cubicBezTo>
                <a:cubicBezTo>
                  <a:pt x="61131" y="365522"/>
                  <a:pt x="49965" y="372020"/>
                  <a:pt x="40985" y="381000"/>
                </a:cubicBezTo>
                <a:cubicBezTo>
                  <a:pt x="32005" y="389980"/>
                  <a:pt x="25745" y="401320"/>
                  <a:pt x="18125" y="411480"/>
                </a:cubicBezTo>
                <a:cubicBezTo>
                  <a:pt x="0" y="465854"/>
                  <a:pt x="6519" y="436569"/>
                  <a:pt x="18125" y="541020"/>
                </a:cubicBezTo>
                <a:cubicBezTo>
                  <a:pt x="18464" y="544068"/>
                  <a:pt x="29512" y="588580"/>
                  <a:pt x="33365" y="594360"/>
                </a:cubicBezTo>
                <a:cubicBezTo>
                  <a:pt x="39343" y="603326"/>
                  <a:pt x="48605" y="609600"/>
                  <a:pt x="56225" y="617220"/>
                </a:cubicBezTo>
                <a:cubicBezTo>
                  <a:pt x="70661" y="660527"/>
                  <a:pt x="58165" y="634400"/>
                  <a:pt x="109565" y="685800"/>
                </a:cubicBezTo>
                <a:cubicBezTo>
                  <a:pt x="176351" y="752586"/>
                  <a:pt x="91632" y="670856"/>
                  <a:pt x="155285" y="723900"/>
                </a:cubicBezTo>
                <a:cubicBezTo>
                  <a:pt x="163564" y="730799"/>
                  <a:pt x="169639" y="740144"/>
                  <a:pt x="178145" y="746760"/>
                </a:cubicBezTo>
                <a:cubicBezTo>
                  <a:pt x="217447" y="777329"/>
                  <a:pt x="212234" y="773363"/>
                  <a:pt x="246725" y="784860"/>
                </a:cubicBezTo>
                <a:cubicBezTo>
                  <a:pt x="265390" y="797303"/>
                  <a:pt x="275462" y="807720"/>
                  <a:pt x="300065" y="807720"/>
                </a:cubicBezTo>
                <a:cubicBezTo>
                  <a:pt x="308097" y="807720"/>
                  <a:pt x="315305" y="802640"/>
                  <a:pt x="322925" y="800100"/>
                </a:cubicBezTo>
                <a:cubicBezTo>
                  <a:pt x="320385" y="784860"/>
                  <a:pt x="322808" y="767886"/>
                  <a:pt x="315305" y="754380"/>
                </a:cubicBezTo>
                <a:cubicBezTo>
                  <a:pt x="309137" y="743278"/>
                  <a:pt x="294468" y="739785"/>
                  <a:pt x="284825" y="731520"/>
                </a:cubicBezTo>
                <a:cubicBezTo>
                  <a:pt x="276643" y="724507"/>
                  <a:pt x="269585" y="716280"/>
                  <a:pt x="261965" y="708660"/>
                </a:cubicBezTo>
                <a:cubicBezTo>
                  <a:pt x="259425" y="701040"/>
                  <a:pt x="260025" y="691480"/>
                  <a:pt x="254345" y="685800"/>
                </a:cubicBezTo>
                <a:cubicBezTo>
                  <a:pt x="248665" y="680120"/>
                  <a:pt x="239517" y="678180"/>
                  <a:pt x="231485" y="678180"/>
                </a:cubicBezTo>
                <a:cubicBezTo>
                  <a:pt x="208484" y="678180"/>
                  <a:pt x="185765" y="683260"/>
                  <a:pt x="162905" y="685800"/>
                </a:cubicBezTo>
                <a:cubicBezTo>
                  <a:pt x="152745" y="690880"/>
                  <a:pt x="142165" y="695196"/>
                  <a:pt x="132425" y="701040"/>
                </a:cubicBezTo>
                <a:cubicBezTo>
                  <a:pt x="116719" y="710464"/>
                  <a:pt x="86705" y="731520"/>
                  <a:pt x="86705" y="731520"/>
                </a:cubicBezTo>
                <a:cubicBezTo>
                  <a:pt x="81625" y="746760"/>
                  <a:pt x="70131" y="761231"/>
                  <a:pt x="71465" y="777240"/>
                </a:cubicBezTo>
                <a:cubicBezTo>
                  <a:pt x="74005" y="807720"/>
                  <a:pt x="73448" y="838618"/>
                  <a:pt x="79085" y="868680"/>
                </a:cubicBezTo>
                <a:cubicBezTo>
                  <a:pt x="81178" y="879845"/>
                  <a:pt x="90106" y="888613"/>
                  <a:pt x="94325" y="899160"/>
                </a:cubicBezTo>
                <a:cubicBezTo>
                  <a:pt x="112433" y="944431"/>
                  <a:pt x="105958" y="936065"/>
                  <a:pt x="117185" y="975360"/>
                </a:cubicBezTo>
                <a:cubicBezTo>
                  <a:pt x="119392" y="983083"/>
                  <a:pt x="122265" y="990600"/>
                  <a:pt x="124805" y="998220"/>
                </a:cubicBezTo>
                <a:cubicBezTo>
                  <a:pt x="132903" y="1119688"/>
                  <a:pt x="105424" y="1085519"/>
                  <a:pt x="147665" y="1127760"/>
                </a:cubicBezTo>
              </a:path>
            </a:pathLst>
          </a:cu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手繪多邊形 26"/>
          <p:cNvSpPr/>
          <p:nvPr/>
        </p:nvSpPr>
        <p:spPr>
          <a:xfrm>
            <a:off x="1528376" y="2816988"/>
            <a:ext cx="72000" cy="576000"/>
          </a:xfrm>
          <a:custGeom>
            <a:avLst/>
            <a:gdLst>
              <a:gd name="connsiteX0" fmla="*/ 498185 w 498185"/>
              <a:gd name="connsiteY0" fmla="*/ 7620 h 1127760"/>
              <a:gd name="connsiteX1" fmla="*/ 467705 w 498185"/>
              <a:gd name="connsiteY1" fmla="*/ 0 h 1127760"/>
              <a:gd name="connsiteX2" fmla="*/ 307685 w 498185"/>
              <a:gd name="connsiteY2" fmla="*/ 38100 h 1127760"/>
              <a:gd name="connsiteX3" fmla="*/ 231485 w 498185"/>
              <a:gd name="connsiteY3" fmla="*/ 68580 h 1127760"/>
              <a:gd name="connsiteX4" fmla="*/ 193385 w 498185"/>
              <a:gd name="connsiteY4" fmla="*/ 76200 h 1127760"/>
              <a:gd name="connsiteX5" fmla="*/ 132425 w 498185"/>
              <a:gd name="connsiteY5" fmla="*/ 121920 h 1127760"/>
              <a:gd name="connsiteX6" fmla="*/ 86705 w 498185"/>
              <a:gd name="connsiteY6" fmla="*/ 167640 h 1127760"/>
              <a:gd name="connsiteX7" fmla="*/ 63845 w 498185"/>
              <a:gd name="connsiteY7" fmla="*/ 198120 h 1127760"/>
              <a:gd name="connsiteX8" fmla="*/ 40985 w 498185"/>
              <a:gd name="connsiteY8" fmla="*/ 274320 h 1127760"/>
              <a:gd name="connsiteX9" fmla="*/ 33365 w 498185"/>
              <a:gd name="connsiteY9" fmla="*/ 297180 h 1127760"/>
              <a:gd name="connsiteX10" fmla="*/ 25745 w 498185"/>
              <a:gd name="connsiteY10" fmla="*/ 327660 h 1127760"/>
              <a:gd name="connsiteX11" fmla="*/ 40985 w 498185"/>
              <a:gd name="connsiteY11" fmla="*/ 419100 h 1127760"/>
              <a:gd name="connsiteX12" fmla="*/ 86705 w 498185"/>
              <a:gd name="connsiteY12" fmla="*/ 464820 h 1127760"/>
              <a:gd name="connsiteX13" fmla="*/ 132425 w 498185"/>
              <a:gd name="connsiteY13" fmla="*/ 495300 h 1127760"/>
              <a:gd name="connsiteX14" fmla="*/ 269585 w 498185"/>
              <a:gd name="connsiteY14" fmla="*/ 487680 h 1127760"/>
              <a:gd name="connsiteX15" fmla="*/ 307685 w 498185"/>
              <a:gd name="connsiteY15" fmla="*/ 480060 h 1127760"/>
              <a:gd name="connsiteX16" fmla="*/ 300065 w 498185"/>
              <a:gd name="connsiteY16" fmla="*/ 441960 h 1127760"/>
              <a:gd name="connsiteX17" fmla="*/ 277205 w 498185"/>
              <a:gd name="connsiteY17" fmla="*/ 426720 h 1127760"/>
              <a:gd name="connsiteX18" fmla="*/ 261965 w 498185"/>
              <a:gd name="connsiteY18" fmla="*/ 403860 h 1127760"/>
              <a:gd name="connsiteX19" fmla="*/ 254345 w 498185"/>
              <a:gd name="connsiteY19" fmla="*/ 381000 h 1127760"/>
              <a:gd name="connsiteX20" fmla="*/ 231485 w 498185"/>
              <a:gd name="connsiteY20" fmla="*/ 358140 h 1127760"/>
              <a:gd name="connsiteX21" fmla="*/ 178145 w 498185"/>
              <a:gd name="connsiteY21" fmla="*/ 304800 h 1127760"/>
              <a:gd name="connsiteX22" fmla="*/ 132425 w 498185"/>
              <a:gd name="connsiteY22" fmla="*/ 320040 h 1127760"/>
              <a:gd name="connsiteX23" fmla="*/ 71465 w 498185"/>
              <a:gd name="connsiteY23" fmla="*/ 358140 h 1127760"/>
              <a:gd name="connsiteX24" fmla="*/ 40985 w 498185"/>
              <a:gd name="connsiteY24" fmla="*/ 381000 h 1127760"/>
              <a:gd name="connsiteX25" fmla="*/ 18125 w 498185"/>
              <a:gd name="connsiteY25" fmla="*/ 411480 h 1127760"/>
              <a:gd name="connsiteX26" fmla="*/ 18125 w 498185"/>
              <a:gd name="connsiteY26" fmla="*/ 541020 h 1127760"/>
              <a:gd name="connsiteX27" fmla="*/ 33365 w 498185"/>
              <a:gd name="connsiteY27" fmla="*/ 594360 h 1127760"/>
              <a:gd name="connsiteX28" fmla="*/ 56225 w 498185"/>
              <a:gd name="connsiteY28" fmla="*/ 617220 h 1127760"/>
              <a:gd name="connsiteX29" fmla="*/ 109565 w 498185"/>
              <a:gd name="connsiteY29" fmla="*/ 685800 h 1127760"/>
              <a:gd name="connsiteX30" fmla="*/ 155285 w 498185"/>
              <a:gd name="connsiteY30" fmla="*/ 723900 h 1127760"/>
              <a:gd name="connsiteX31" fmla="*/ 178145 w 498185"/>
              <a:gd name="connsiteY31" fmla="*/ 746760 h 1127760"/>
              <a:gd name="connsiteX32" fmla="*/ 246725 w 498185"/>
              <a:gd name="connsiteY32" fmla="*/ 784860 h 1127760"/>
              <a:gd name="connsiteX33" fmla="*/ 300065 w 498185"/>
              <a:gd name="connsiteY33" fmla="*/ 807720 h 1127760"/>
              <a:gd name="connsiteX34" fmla="*/ 322925 w 498185"/>
              <a:gd name="connsiteY34" fmla="*/ 800100 h 1127760"/>
              <a:gd name="connsiteX35" fmla="*/ 315305 w 498185"/>
              <a:gd name="connsiteY35" fmla="*/ 754380 h 1127760"/>
              <a:gd name="connsiteX36" fmla="*/ 284825 w 498185"/>
              <a:gd name="connsiteY36" fmla="*/ 731520 h 1127760"/>
              <a:gd name="connsiteX37" fmla="*/ 261965 w 498185"/>
              <a:gd name="connsiteY37" fmla="*/ 708660 h 1127760"/>
              <a:gd name="connsiteX38" fmla="*/ 254345 w 498185"/>
              <a:gd name="connsiteY38" fmla="*/ 685800 h 1127760"/>
              <a:gd name="connsiteX39" fmla="*/ 231485 w 498185"/>
              <a:gd name="connsiteY39" fmla="*/ 678180 h 1127760"/>
              <a:gd name="connsiteX40" fmla="*/ 162905 w 498185"/>
              <a:gd name="connsiteY40" fmla="*/ 685800 h 1127760"/>
              <a:gd name="connsiteX41" fmla="*/ 132425 w 498185"/>
              <a:gd name="connsiteY41" fmla="*/ 701040 h 1127760"/>
              <a:gd name="connsiteX42" fmla="*/ 86705 w 498185"/>
              <a:gd name="connsiteY42" fmla="*/ 731520 h 1127760"/>
              <a:gd name="connsiteX43" fmla="*/ 71465 w 498185"/>
              <a:gd name="connsiteY43" fmla="*/ 777240 h 1127760"/>
              <a:gd name="connsiteX44" fmla="*/ 79085 w 498185"/>
              <a:gd name="connsiteY44" fmla="*/ 868680 h 1127760"/>
              <a:gd name="connsiteX45" fmla="*/ 94325 w 498185"/>
              <a:gd name="connsiteY45" fmla="*/ 899160 h 1127760"/>
              <a:gd name="connsiteX46" fmla="*/ 117185 w 498185"/>
              <a:gd name="connsiteY46" fmla="*/ 975360 h 1127760"/>
              <a:gd name="connsiteX47" fmla="*/ 124805 w 498185"/>
              <a:gd name="connsiteY47" fmla="*/ 998220 h 1127760"/>
              <a:gd name="connsiteX48" fmla="*/ 147665 w 498185"/>
              <a:gd name="connsiteY48" fmla="*/ 1127760 h 1127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498185" h="1127760">
                <a:moveTo>
                  <a:pt x="498185" y="7620"/>
                </a:moveTo>
                <a:cubicBezTo>
                  <a:pt x="488025" y="5080"/>
                  <a:pt x="478178" y="0"/>
                  <a:pt x="467705" y="0"/>
                </a:cubicBezTo>
                <a:cubicBezTo>
                  <a:pt x="400697" y="0"/>
                  <a:pt x="374145" y="15947"/>
                  <a:pt x="307685" y="38100"/>
                </a:cubicBezTo>
                <a:cubicBezTo>
                  <a:pt x="281732" y="46751"/>
                  <a:pt x="256885" y="58420"/>
                  <a:pt x="231485" y="68580"/>
                </a:cubicBezTo>
                <a:cubicBezTo>
                  <a:pt x="219460" y="73390"/>
                  <a:pt x="206085" y="73660"/>
                  <a:pt x="193385" y="76200"/>
                </a:cubicBezTo>
                <a:cubicBezTo>
                  <a:pt x="168459" y="92817"/>
                  <a:pt x="157313" y="99294"/>
                  <a:pt x="132425" y="121920"/>
                </a:cubicBezTo>
                <a:cubicBezTo>
                  <a:pt x="116477" y="136418"/>
                  <a:pt x="101945" y="152400"/>
                  <a:pt x="86705" y="167640"/>
                </a:cubicBezTo>
                <a:cubicBezTo>
                  <a:pt x="77725" y="176620"/>
                  <a:pt x="70013" y="187018"/>
                  <a:pt x="63845" y="198120"/>
                </a:cubicBezTo>
                <a:cubicBezTo>
                  <a:pt x="45229" y="231629"/>
                  <a:pt x="49930" y="238540"/>
                  <a:pt x="40985" y="274320"/>
                </a:cubicBezTo>
                <a:cubicBezTo>
                  <a:pt x="39037" y="282112"/>
                  <a:pt x="35572" y="289457"/>
                  <a:pt x="33365" y="297180"/>
                </a:cubicBezTo>
                <a:cubicBezTo>
                  <a:pt x="30488" y="307250"/>
                  <a:pt x="28285" y="317500"/>
                  <a:pt x="25745" y="327660"/>
                </a:cubicBezTo>
                <a:cubicBezTo>
                  <a:pt x="30825" y="358140"/>
                  <a:pt x="28435" y="390863"/>
                  <a:pt x="40985" y="419100"/>
                </a:cubicBezTo>
                <a:cubicBezTo>
                  <a:pt x="49738" y="438795"/>
                  <a:pt x="71465" y="449580"/>
                  <a:pt x="86705" y="464820"/>
                </a:cubicBezTo>
                <a:cubicBezTo>
                  <a:pt x="115245" y="493360"/>
                  <a:pt x="99342" y="484272"/>
                  <a:pt x="132425" y="495300"/>
                </a:cubicBezTo>
                <a:cubicBezTo>
                  <a:pt x="178145" y="492760"/>
                  <a:pt x="223967" y="491647"/>
                  <a:pt x="269585" y="487680"/>
                </a:cubicBezTo>
                <a:cubicBezTo>
                  <a:pt x="282488" y="486558"/>
                  <a:pt x="300501" y="490836"/>
                  <a:pt x="307685" y="480060"/>
                </a:cubicBezTo>
                <a:cubicBezTo>
                  <a:pt x="314869" y="469284"/>
                  <a:pt x="306491" y="453205"/>
                  <a:pt x="300065" y="441960"/>
                </a:cubicBezTo>
                <a:cubicBezTo>
                  <a:pt x="295521" y="434009"/>
                  <a:pt x="284825" y="431800"/>
                  <a:pt x="277205" y="426720"/>
                </a:cubicBezTo>
                <a:cubicBezTo>
                  <a:pt x="272125" y="419100"/>
                  <a:pt x="266061" y="412051"/>
                  <a:pt x="261965" y="403860"/>
                </a:cubicBezTo>
                <a:cubicBezTo>
                  <a:pt x="258373" y="396676"/>
                  <a:pt x="258800" y="387683"/>
                  <a:pt x="254345" y="381000"/>
                </a:cubicBezTo>
                <a:cubicBezTo>
                  <a:pt x="248367" y="372034"/>
                  <a:pt x="238101" y="366646"/>
                  <a:pt x="231485" y="358140"/>
                </a:cubicBezTo>
                <a:cubicBezTo>
                  <a:pt x="188689" y="303117"/>
                  <a:pt x="221828" y="319361"/>
                  <a:pt x="178145" y="304800"/>
                </a:cubicBezTo>
                <a:cubicBezTo>
                  <a:pt x="162905" y="309880"/>
                  <a:pt x="147049" y="313393"/>
                  <a:pt x="132425" y="320040"/>
                </a:cubicBezTo>
                <a:cubicBezTo>
                  <a:pt x="122637" y="324489"/>
                  <a:pt x="84286" y="348982"/>
                  <a:pt x="71465" y="358140"/>
                </a:cubicBezTo>
                <a:cubicBezTo>
                  <a:pt x="61131" y="365522"/>
                  <a:pt x="49965" y="372020"/>
                  <a:pt x="40985" y="381000"/>
                </a:cubicBezTo>
                <a:cubicBezTo>
                  <a:pt x="32005" y="389980"/>
                  <a:pt x="25745" y="401320"/>
                  <a:pt x="18125" y="411480"/>
                </a:cubicBezTo>
                <a:cubicBezTo>
                  <a:pt x="0" y="465854"/>
                  <a:pt x="6519" y="436569"/>
                  <a:pt x="18125" y="541020"/>
                </a:cubicBezTo>
                <a:cubicBezTo>
                  <a:pt x="18464" y="544068"/>
                  <a:pt x="29512" y="588580"/>
                  <a:pt x="33365" y="594360"/>
                </a:cubicBezTo>
                <a:cubicBezTo>
                  <a:pt x="39343" y="603326"/>
                  <a:pt x="48605" y="609600"/>
                  <a:pt x="56225" y="617220"/>
                </a:cubicBezTo>
                <a:cubicBezTo>
                  <a:pt x="70661" y="660527"/>
                  <a:pt x="58165" y="634400"/>
                  <a:pt x="109565" y="685800"/>
                </a:cubicBezTo>
                <a:cubicBezTo>
                  <a:pt x="176351" y="752586"/>
                  <a:pt x="91632" y="670856"/>
                  <a:pt x="155285" y="723900"/>
                </a:cubicBezTo>
                <a:cubicBezTo>
                  <a:pt x="163564" y="730799"/>
                  <a:pt x="169639" y="740144"/>
                  <a:pt x="178145" y="746760"/>
                </a:cubicBezTo>
                <a:cubicBezTo>
                  <a:pt x="217447" y="777329"/>
                  <a:pt x="212234" y="773363"/>
                  <a:pt x="246725" y="784860"/>
                </a:cubicBezTo>
                <a:cubicBezTo>
                  <a:pt x="265390" y="797303"/>
                  <a:pt x="275462" y="807720"/>
                  <a:pt x="300065" y="807720"/>
                </a:cubicBezTo>
                <a:cubicBezTo>
                  <a:pt x="308097" y="807720"/>
                  <a:pt x="315305" y="802640"/>
                  <a:pt x="322925" y="800100"/>
                </a:cubicBezTo>
                <a:cubicBezTo>
                  <a:pt x="320385" y="784860"/>
                  <a:pt x="322808" y="767886"/>
                  <a:pt x="315305" y="754380"/>
                </a:cubicBezTo>
                <a:cubicBezTo>
                  <a:pt x="309137" y="743278"/>
                  <a:pt x="294468" y="739785"/>
                  <a:pt x="284825" y="731520"/>
                </a:cubicBezTo>
                <a:cubicBezTo>
                  <a:pt x="276643" y="724507"/>
                  <a:pt x="269585" y="716280"/>
                  <a:pt x="261965" y="708660"/>
                </a:cubicBezTo>
                <a:cubicBezTo>
                  <a:pt x="259425" y="701040"/>
                  <a:pt x="260025" y="691480"/>
                  <a:pt x="254345" y="685800"/>
                </a:cubicBezTo>
                <a:cubicBezTo>
                  <a:pt x="248665" y="680120"/>
                  <a:pt x="239517" y="678180"/>
                  <a:pt x="231485" y="678180"/>
                </a:cubicBezTo>
                <a:cubicBezTo>
                  <a:pt x="208484" y="678180"/>
                  <a:pt x="185765" y="683260"/>
                  <a:pt x="162905" y="685800"/>
                </a:cubicBezTo>
                <a:cubicBezTo>
                  <a:pt x="152745" y="690880"/>
                  <a:pt x="142165" y="695196"/>
                  <a:pt x="132425" y="701040"/>
                </a:cubicBezTo>
                <a:cubicBezTo>
                  <a:pt x="116719" y="710464"/>
                  <a:pt x="86705" y="731520"/>
                  <a:pt x="86705" y="731520"/>
                </a:cubicBezTo>
                <a:cubicBezTo>
                  <a:pt x="81625" y="746760"/>
                  <a:pt x="70131" y="761231"/>
                  <a:pt x="71465" y="777240"/>
                </a:cubicBezTo>
                <a:cubicBezTo>
                  <a:pt x="74005" y="807720"/>
                  <a:pt x="73448" y="838618"/>
                  <a:pt x="79085" y="868680"/>
                </a:cubicBezTo>
                <a:cubicBezTo>
                  <a:pt x="81178" y="879845"/>
                  <a:pt x="90106" y="888613"/>
                  <a:pt x="94325" y="899160"/>
                </a:cubicBezTo>
                <a:cubicBezTo>
                  <a:pt x="112433" y="944431"/>
                  <a:pt x="105958" y="936065"/>
                  <a:pt x="117185" y="975360"/>
                </a:cubicBezTo>
                <a:cubicBezTo>
                  <a:pt x="119392" y="983083"/>
                  <a:pt x="122265" y="990600"/>
                  <a:pt x="124805" y="998220"/>
                </a:cubicBezTo>
                <a:cubicBezTo>
                  <a:pt x="132903" y="1119688"/>
                  <a:pt x="105424" y="1085519"/>
                  <a:pt x="147665" y="1127760"/>
                </a:cubicBezTo>
              </a:path>
            </a:pathLst>
          </a:cu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橢圓 27"/>
          <p:cNvSpPr/>
          <p:nvPr/>
        </p:nvSpPr>
        <p:spPr>
          <a:xfrm>
            <a:off x="899632" y="3068956"/>
            <a:ext cx="792000" cy="180000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900" dirty="0" smtClean="0"/>
              <a:t>Plasma</a:t>
            </a:r>
            <a:endParaRPr lang="zh-TW" altLang="en-US" sz="900" dirty="0"/>
          </a:p>
        </p:txBody>
      </p:sp>
      <p:sp>
        <p:nvSpPr>
          <p:cNvPr id="89" name="手繪多邊形 88"/>
          <p:cNvSpPr/>
          <p:nvPr/>
        </p:nvSpPr>
        <p:spPr>
          <a:xfrm>
            <a:off x="1043560" y="2564900"/>
            <a:ext cx="360000" cy="324000"/>
          </a:xfrm>
          <a:custGeom>
            <a:avLst/>
            <a:gdLst>
              <a:gd name="connsiteX0" fmla="*/ 0 w 518160"/>
              <a:gd name="connsiteY0" fmla="*/ 52344 h 370444"/>
              <a:gd name="connsiteX1" fmla="*/ 22860 w 518160"/>
              <a:gd name="connsiteY1" fmla="*/ 44724 h 370444"/>
              <a:gd name="connsiteX2" fmla="*/ 45720 w 518160"/>
              <a:gd name="connsiteY2" fmla="*/ 29484 h 370444"/>
              <a:gd name="connsiteX3" fmla="*/ 76200 w 518160"/>
              <a:gd name="connsiteY3" fmla="*/ 21864 h 370444"/>
              <a:gd name="connsiteX4" fmla="*/ 129540 w 518160"/>
              <a:gd name="connsiteY4" fmla="*/ 6624 h 370444"/>
              <a:gd name="connsiteX5" fmla="*/ 312420 w 518160"/>
              <a:gd name="connsiteY5" fmla="*/ 14244 h 370444"/>
              <a:gd name="connsiteX6" fmla="*/ 342900 w 518160"/>
              <a:gd name="connsiteY6" fmla="*/ 21864 h 370444"/>
              <a:gd name="connsiteX7" fmla="*/ 388620 w 518160"/>
              <a:gd name="connsiteY7" fmla="*/ 44724 h 370444"/>
              <a:gd name="connsiteX8" fmla="*/ 411480 w 518160"/>
              <a:gd name="connsiteY8" fmla="*/ 59964 h 370444"/>
              <a:gd name="connsiteX9" fmla="*/ 434340 w 518160"/>
              <a:gd name="connsiteY9" fmla="*/ 67584 h 370444"/>
              <a:gd name="connsiteX10" fmla="*/ 480060 w 518160"/>
              <a:gd name="connsiteY10" fmla="*/ 98064 h 370444"/>
              <a:gd name="connsiteX11" fmla="*/ 510540 w 518160"/>
              <a:gd name="connsiteY11" fmla="*/ 166644 h 370444"/>
              <a:gd name="connsiteX12" fmla="*/ 518160 w 518160"/>
              <a:gd name="connsiteY12" fmla="*/ 189504 h 370444"/>
              <a:gd name="connsiteX13" fmla="*/ 510540 w 518160"/>
              <a:gd name="connsiteY13" fmla="*/ 280944 h 370444"/>
              <a:gd name="connsiteX14" fmla="*/ 502920 w 518160"/>
              <a:gd name="connsiteY14" fmla="*/ 341904 h 370444"/>
              <a:gd name="connsiteX15" fmla="*/ 495300 w 518160"/>
              <a:gd name="connsiteY15" fmla="*/ 364764 h 370444"/>
              <a:gd name="connsiteX16" fmla="*/ 518160 w 518160"/>
              <a:gd name="connsiteY16" fmla="*/ 357144 h 370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18160" h="370444">
                <a:moveTo>
                  <a:pt x="0" y="52344"/>
                </a:moveTo>
                <a:cubicBezTo>
                  <a:pt x="7620" y="49804"/>
                  <a:pt x="15676" y="48316"/>
                  <a:pt x="22860" y="44724"/>
                </a:cubicBezTo>
                <a:cubicBezTo>
                  <a:pt x="31051" y="40628"/>
                  <a:pt x="37302" y="33092"/>
                  <a:pt x="45720" y="29484"/>
                </a:cubicBezTo>
                <a:cubicBezTo>
                  <a:pt x="55346" y="25359"/>
                  <a:pt x="66130" y="24741"/>
                  <a:pt x="76200" y="21864"/>
                </a:cubicBezTo>
                <a:cubicBezTo>
                  <a:pt x="152722" y="0"/>
                  <a:pt x="34255" y="30445"/>
                  <a:pt x="129540" y="6624"/>
                </a:cubicBezTo>
                <a:cubicBezTo>
                  <a:pt x="190500" y="9164"/>
                  <a:pt x="251562" y="9897"/>
                  <a:pt x="312420" y="14244"/>
                </a:cubicBezTo>
                <a:cubicBezTo>
                  <a:pt x="322866" y="14990"/>
                  <a:pt x="333274" y="17739"/>
                  <a:pt x="342900" y="21864"/>
                </a:cubicBezTo>
                <a:cubicBezTo>
                  <a:pt x="446301" y="66179"/>
                  <a:pt x="292294" y="12615"/>
                  <a:pt x="388620" y="44724"/>
                </a:cubicBezTo>
                <a:cubicBezTo>
                  <a:pt x="396240" y="49804"/>
                  <a:pt x="403289" y="55868"/>
                  <a:pt x="411480" y="59964"/>
                </a:cubicBezTo>
                <a:cubicBezTo>
                  <a:pt x="418664" y="63556"/>
                  <a:pt x="427657" y="63129"/>
                  <a:pt x="434340" y="67584"/>
                </a:cubicBezTo>
                <a:cubicBezTo>
                  <a:pt x="491419" y="105637"/>
                  <a:pt x="425705" y="79946"/>
                  <a:pt x="480060" y="98064"/>
                </a:cubicBezTo>
                <a:cubicBezTo>
                  <a:pt x="504211" y="134290"/>
                  <a:pt x="492404" y="112236"/>
                  <a:pt x="510540" y="166644"/>
                </a:cubicBezTo>
                <a:lnTo>
                  <a:pt x="518160" y="189504"/>
                </a:lnTo>
                <a:cubicBezTo>
                  <a:pt x="515620" y="219984"/>
                  <a:pt x="513583" y="250510"/>
                  <a:pt x="510540" y="280944"/>
                </a:cubicBezTo>
                <a:cubicBezTo>
                  <a:pt x="508502" y="301321"/>
                  <a:pt x="506583" y="321756"/>
                  <a:pt x="502920" y="341904"/>
                </a:cubicBezTo>
                <a:cubicBezTo>
                  <a:pt x="501483" y="349807"/>
                  <a:pt x="489620" y="359084"/>
                  <a:pt x="495300" y="364764"/>
                </a:cubicBezTo>
                <a:cubicBezTo>
                  <a:pt x="500980" y="370444"/>
                  <a:pt x="518160" y="357144"/>
                  <a:pt x="518160" y="357144"/>
                </a:cubicBezTo>
              </a:path>
            </a:pathLst>
          </a:custGeom>
          <a:ln w="127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0" name="矩形 89"/>
          <p:cNvSpPr/>
          <p:nvPr/>
        </p:nvSpPr>
        <p:spPr>
          <a:xfrm>
            <a:off x="395576" y="2600924"/>
            <a:ext cx="720000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zh-TW" sz="1200" dirty="0" smtClean="0">
                <a:solidFill>
                  <a:srgbClr val="0070C0"/>
                </a:solidFill>
              </a:rPr>
              <a:t>Feed Gas</a:t>
            </a:r>
            <a:endParaRPr lang="zh-TW" altLang="en-US" sz="1200" dirty="0">
              <a:solidFill>
                <a:srgbClr val="0070C0"/>
              </a:solidFill>
            </a:endParaRPr>
          </a:p>
        </p:txBody>
      </p:sp>
      <p:sp>
        <p:nvSpPr>
          <p:cNvPr id="151" name="內容版面配置區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1296144"/>
          </a:xfrm>
        </p:spPr>
        <p:txBody>
          <a:bodyPr>
            <a:normAutofit/>
          </a:bodyPr>
          <a:lstStyle/>
          <a:p>
            <a:r>
              <a:rPr lang="en-US" altLang="zh-TW" sz="1800" dirty="0" smtClean="0"/>
              <a:t>Equivalent (</a:t>
            </a:r>
            <a:r>
              <a:rPr lang="zh-TW" altLang="en-US" sz="1800" dirty="0" smtClean="0"/>
              <a:t>當量</a:t>
            </a:r>
            <a:r>
              <a:rPr lang="en-US" altLang="zh-TW" sz="1800" dirty="0" smtClean="0"/>
              <a:t>) is one estimation value for the effect of etching</a:t>
            </a:r>
            <a:r>
              <a:rPr lang="zh-TW" altLang="en-US" sz="1800" dirty="0" smtClean="0"/>
              <a:t> </a:t>
            </a:r>
            <a:r>
              <a:rPr lang="en-US" altLang="zh-TW" sz="1800" dirty="0" smtClean="0"/>
              <a:t>and clean recipe. </a:t>
            </a:r>
            <a:r>
              <a:rPr lang="en-US" altLang="zh-TW" sz="1800" dirty="0" smtClean="0"/>
              <a:t>The estimated basis is “</a:t>
            </a:r>
            <a:r>
              <a:rPr lang="en-US" altLang="zh-TW" sz="1800" b="1" dirty="0" smtClean="0"/>
              <a:t>indestructibility of matter</a:t>
            </a:r>
            <a:r>
              <a:rPr lang="en-US" altLang="zh-TW" sz="1800" dirty="0" smtClean="0"/>
              <a:t>” theory (</a:t>
            </a:r>
            <a:r>
              <a:rPr lang="zh-TW" altLang="en-US" sz="1800" dirty="0" smtClean="0"/>
              <a:t>物質不滅</a:t>
            </a:r>
            <a:r>
              <a:rPr lang="en-US" altLang="zh-TW" sz="1800" dirty="0" smtClean="0"/>
              <a:t>).</a:t>
            </a:r>
          </a:p>
          <a:p>
            <a:r>
              <a:rPr lang="en-US" altLang="zh-TW" sz="1800" dirty="0" smtClean="0"/>
              <a:t>Accumulate all the equivalents of recipes by time, we found that defect happened when Carbon is greater than Silicon, and the ratio comes to about 2.2+ times. </a:t>
            </a:r>
          </a:p>
        </p:txBody>
      </p:sp>
      <p:graphicFrame>
        <p:nvGraphicFramePr>
          <p:cNvPr id="155" name="表格 154"/>
          <p:cNvGraphicFramePr>
            <a:graphicFrameLocks noGrp="1"/>
          </p:cNvGraphicFramePr>
          <p:nvPr/>
        </p:nvGraphicFramePr>
        <p:xfrm>
          <a:off x="107504" y="3861028"/>
          <a:ext cx="2988000" cy="2103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000"/>
                <a:gridCol w="648000"/>
                <a:gridCol w="648000"/>
                <a:gridCol w="576000"/>
                <a:gridCol w="576000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TW" sz="1200" b="1" dirty="0" smtClean="0"/>
                        <a:t>Time</a:t>
                      </a:r>
                    </a:p>
                    <a:p>
                      <a:r>
                        <a:rPr lang="en-US" altLang="zh-TW" sz="1200" b="1" dirty="0" smtClean="0"/>
                        <a:t>Seq.</a:t>
                      </a:r>
                      <a:endParaRPr lang="zh-TW" altLang="en-US" sz="1200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b="1" dirty="0" smtClean="0"/>
                        <a:t>Recipe</a:t>
                      </a:r>
                      <a:endParaRPr lang="zh-TW" altLang="en-US" sz="1200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b="1" dirty="0" err="1" smtClean="0"/>
                        <a:t>Cate</a:t>
                      </a:r>
                      <a:r>
                        <a:rPr lang="en-US" altLang="zh-TW" sz="1200" b="1" dirty="0" smtClean="0"/>
                        <a:t>.</a:t>
                      </a:r>
                      <a:endParaRPr lang="zh-TW" altLang="en-US" sz="1200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b="1" dirty="0" smtClean="0"/>
                        <a:t>C-</a:t>
                      </a:r>
                    </a:p>
                    <a:p>
                      <a:r>
                        <a:rPr lang="en-US" altLang="zh-TW" sz="1200" b="1" dirty="0" smtClean="0"/>
                        <a:t>Equiv.</a:t>
                      </a:r>
                      <a:endParaRPr lang="zh-TW" altLang="en-US" sz="1200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b="1" dirty="0" smtClean="0"/>
                        <a:t>Si-Equiv.</a:t>
                      </a:r>
                      <a:endParaRPr lang="zh-TW" altLang="en-US" sz="1200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1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#A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>
                          <a:solidFill>
                            <a:srgbClr val="C00000"/>
                          </a:solidFill>
                        </a:rPr>
                        <a:t>Etching</a:t>
                      </a:r>
                      <a:endParaRPr lang="zh-TW" altLang="en-US" sz="12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>
                          <a:solidFill>
                            <a:srgbClr val="C00000"/>
                          </a:solidFill>
                        </a:rPr>
                        <a:t>+200</a:t>
                      </a:r>
                      <a:endParaRPr lang="zh-TW" altLang="en-US" sz="12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>
                          <a:solidFill>
                            <a:srgbClr val="C00000"/>
                          </a:solidFill>
                        </a:rPr>
                        <a:t>+100</a:t>
                      </a:r>
                      <a:endParaRPr lang="zh-TW" altLang="en-US" sz="12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2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#1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>
                          <a:solidFill>
                            <a:srgbClr val="00B050"/>
                          </a:solidFill>
                        </a:rPr>
                        <a:t>Clean</a:t>
                      </a:r>
                      <a:endParaRPr lang="zh-TW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>
                          <a:solidFill>
                            <a:srgbClr val="00B050"/>
                          </a:solidFill>
                        </a:rPr>
                        <a:t>-100</a:t>
                      </a:r>
                      <a:endParaRPr lang="zh-TW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>
                          <a:solidFill>
                            <a:srgbClr val="00B050"/>
                          </a:solidFill>
                        </a:rPr>
                        <a:t>-50</a:t>
                      </a:r>
                      <a:endParaRPr lang="zh-TW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3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#B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>
                          <a:solidFill>
                            <a:srgbClr val="C00000"/>
                          </a:solidFill>
                        </a:rPr>
                        <a:t>Etching</a:t>
                      </a:r>
                      <a:endParaRPr lang="zh-TW" altLang="en-US" sz="12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>
                          <a:solidFill>
                            <a:srgbClr val="C00000"/>
                          </a:solidFill>
                        </a:rPr>
                        <a:t>+100</a:t>
                      </a:r>
                      <a:endParaRPr lang="zh-TW" altLang="en-US" sz="12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>
                          <a:solidFill>
                            <a:srgbClr val="C00000"/>
                          </a:solidFill>
                        </a:rPr>
                        <a:t>+300</a:t>
                      </a:r>
                      <a:endParaRPr lang="zh-TW" altLang="en-US" sz="12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4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#2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>
                          <a:solidFill>
                            <a:srgbClr val="00B050"/>
                          </a:solidFill>
                        </a:rPr>
                        <a:t>Clean</a:t>
                      </a:r>
                      <a:endParaRPr lang="zh-TW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>
                          <a:solidFill>
                            <a:srgbClr val="00B050"/>
                          </a:solidFill>
                        </a:rPr>
                        <a:t>-200</a:t>
                      </a:r>
                      <a:endParaRPr lang="zh-TW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>
                          <a:solidFill>
                            <a:srgbClr val="00B050"/>
                          </a:solidFill>
                        </a:rPr>
                        <a:t>-300</a:t>
                      </a:r>
                      <a:endParaRPr lang="zh-TW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…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…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…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…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…</a:t>
                      </a:r>
                      <a:endParaRPr lang="zh-TW" altLang="en-US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3000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#A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>
                          <a:solidFill>
                            <a:srgbClr val="C00000"/>
                          </a:solidFill>
                        </a:rPr>
                        <a:t>Etching</a:t>
                      </a:r>
                      <a:endParaRPr lang="zh-TW" altLang="en-US" sz="12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>
                          <a:solidFill>
                            <a:srgbClr val="C00000"/>
                          </a:solidFill>
                        </a:rPr>
                        <a:t>+200</a:t>
                      </a:r>
                      <a:endParaRPr lang="zh-TW" altLang="en-US" sz="12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>
                          <a:solidFill>
                            <a:srgbClr val="C00000"/>
                          </a:solidFill>
                        </a:rPr>
                        <a:t>+100</a:t>
                      </a:r>
                      <a:endParaRPr lang="zh-TW" altLang="en-US" sz="12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157" name="直線單箭頭接點 156"/>
          <p:cNvCxnSpPr>
            <a:stCxn id="161" idx="0"/>
          </p:cNvCxnSpPr>
          <p:nvPr/>
        </p:nvCxnSpPr>
        <p:spPr>
          <a:xfrm flipH="1" flipV="1">
            <a:off x="1691680" y="5949260"/>
            <a:ext cx="89920" cy="144016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矩形 160"/>
          <p:cNvSpPr/>
          <p:nvPr/>
        </p:nvSpPr>
        <p:spPr>
          <a:xfrm>
            <a:off x="971600" y="6093276"/>
            <a:ext cx="1620000" cy="360000"/>
          </a:xfrm>
          <a:prstGeom prst="rect">
            <a:avLst/>
          </a:prstGeom>
          <a:noFill/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en-US" altLang="zh-TW" sz="1200" dirty="0" smtClean="0">
                <a:solidFill>
                  <a:schemeClr val="tx1"/>
                </a:solidFill>
              </a:rPr>
              <a:t>Byproduct falling down to center of wafer.</a:t>
            </a:r>
            <a:endParaRPr lang="zh-TW" altLang="en-US" sz="1200" b="1" dirty="0">
              <a:solidFill>
                <a:srgbClr val="C00000"/>
              </a:solidFill>
            </a:endParaRPr>
          </a:p>
        </p:txBody>
      </p:sp>
      <p:sp>
        <p:nvSpPr>
          <p:cNvPr id="114" name="矩形 113"/>
          <p:cNvSpPr/>
          <p:nvPr/>
        </p:nvSpPr>
        <p:spPr>
          <a:xfrm>
            <a:off x="1907704" y="3789020"/>
            <a:ext cx="1260000" cy="223200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6" name="矩形 115"/>
          <p:cNvSpPr/>
          <p:nvPr/>
        </p:nvSpPr>
        <p:spPr>
          <a:xfrm>
            <a:off x="3671900" y="2492876"/>
            <a:ext cx="5220000" cy="1872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8" name="矩形 117"/>
          <p:cNvSpPr/>
          <p:nvPr/>
        </p:nvSpPr>
        <p:spPr>
          <a:xfrm>
            <a:off x="3671900" y="4797132"/>
            <a:ext cx="5220000" cy="1872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0" name="矩形 129"/>
          <p:cNvSpPr/>
          <p:nvPr/>
        </p:nvSpPr>
        <p:spPr>
          <a:xfrm>
            <a:off x="3491880" y="2204864"/>
            <a:ext cx="1980000" cy="21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600" b="1" u="sng" dirty="0" smtClean="0">
                <a:solidFill>
                  <a:schemeClr val="tx1"/>
                </a:solidFill>
              </a:rPr>
              <a:t>Defect Happened</a:t>
            </a:r>
            <a:endParaRPr lang="zh-TW" altLang="en-US" sz="1600" b="1" u="sng" dirty="0">
              <a:solidFill>
                <a:schemeClr val="tx1"/>
              </a:solidFill>
            </a:endParaRPr>
          </a:p>
        </p:txBody>
      </p:sp>
      <p:sp>
        <p:nvSpPr>
          <p:cNvPr id="132" name="矩形 131"/>
          <p:cNvSpPr/>
          <p:nvPr/>
        </p:nvSpPr>
        <p:spPr>
          <a:xfrm>
            <a:off x="3491880" y="4509100"/>
            <a:ext cx="1980000" cy="21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600" b="1" u="sng" dirty="0" smtClean="0">
                <a:solidFill>
                  <a:schemeClr val="tx1"/>
                </a:solidFill>
              </a:rPr>
              <a:t>No Defect Happened</a:t>
            </a:r>
            <a:endParaRPr lang="zh-TW" altLang="en-US" sz="1600" b="1" u="sng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562074"/>
          </a:xfrm>
        </p:spPr>
        <p:txBody>
          <a:bodyPr>
            <a:noAutofit/>
          </a:bodyPr>
          <a:lstStyle/>
          <a:p>
            <a:r>
              <a:rPr lang="en-US" altLang="zh-TW" sz="3600" b="1" dirty="0" smtClean="0">
                <a:solidFill>
                  <a:srgbClr val="C00000"/>
                </a:solidFill>
              </a:rPr>
              <a:t>Apply Equivalent for prediction</a:t>
            </a:r>
            <a:endParaRPr lang="zh-TW" altLang="en-US" sz="3600" b="1" dirty="0">
              <a:solidFill>
                <a:srgbClr val="C000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2448272"/>
          </a:xfrm>
        </p:spPr>
        <p:txBody>
          <a:bodyPr>
            <a:normAutofit/>
          </a:bodyPr>
          <a:lstStyle/>
          <a:p>
            <a:r>
              <a:rPr lang="en-US" altLang="zh-TW" sz="2400" dirty="0" smtClean="0"/>
              <a:t>Is it workable for </a:t>
            </a:r>
            <a:r>
              <a:rPr lang="en-US" altLang="zh-TW" sz="2400" b="1" i="1" dirty="0" smtClean="0">
                <a:solidFill>
                  <a:srgbClr val="0070C0"/>
                </a:solidFill>
              </a:rPr>
              <a:t>F( features(</a:t>
            </a:r>
            <a:r>
              <a:rPr lang="zh-TW" altLang="en-US" sz="2400" b="1" i="1" dirty="0" smtClean="0">
                <a:solidFill>
                  <a:srgbClr val="0070C0"/>
                </a:solidFill>
              </a:rPr>
              <a:t>當量</a:t>
            </a:r>
            <a:r>
              <a:rPr lang="en-US" altLang="zh-TW" sz="2400" b="1" i="1" dirty="0" smtClean="0">
                <a:solidFill>
                  <a:srgbClr val="0070C0"/>
                </a:solidFill>
              </a:rPr>
              <a:t>)</a:t>
            </a:r>
            <a:r>
              <a:rPr lang="zh-TW" altLang="en-US" sz="2400" b="1" i="1" dirty="0" smtClean="0">
                <a:solidFill>
                  <a:srgbClr val="0070C0"/>
                </a:solidFill>
              </a:rPr>
              <a:t> </a:t>
            </a:r>
            <a:r>
              <a:rPr lang="en-US" altLang="zh-TW" sz="2400" b="1" i="1" dirty="0" smtClean="0">
                <a:solidFill>
                  <a:srgbClr val="0070C0"/>
                </a:solidFill>
              </a:rPr>
              <a:t>)=</a:t>
            </a:r>
            <a:r>
              <a:rPr lang="zh-TW" altLang="en-US" sz="2400" b="1" i="1" dirty="0" smtClean="0">
                <a:solidFill>
                  <a:srgbClr val="0070C0"/>
                </a:solidFill>
              </a:rPr>
              <a:t> </a:t>
            </a:r>
            <a:r>
              <a:rPr lang="en-US" altLang="zh-TW" sz="2400" b="1" i="1" dirty="0" smtClean="0">
                <a:solidFill>
                  <a:srgbClr val="0070C0"/>
                </a:solidFill>
              </a:rPr>
              <a:t>features(OES)</a:t>
            </a:r>
            <a:r>
              <a:rPr lang="en-US" altLang="zh-TW" sz="2400" b="1" i="1" dirty="0" smtClean="0"/>
              <a:t>?</a:t>
            </a:r>
            <a:endParaRPr lang="en-US" altLang="zh-TW" sz="2400" i="1" dirty="0" smtClean="0"/>
          </a:p>
          <a:p>
            <a:r>
              <a:rPr lang="en-US" altLang="zh-TW" sz="2400" dirty="0" smtClean="0"/>
              <a:t>It means that we can predict defect happen if we can predict OES signal jumping at some level.</a:t>
            </a:r>
          </a:p>
          <a:p>
            <a:r>
              <a:rPr lang="en-US" altLang="zh-TW" sz="2400" dirty="0" smtClean="0"/>
              <a:t>Suggestions needed: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TW" sz="2000" dirty="0" smtClean="0"/>
              <a:t>How to get feature for </a:t>
            </a:r>
            <a:r>
              <a:rPr lang="en-US" altLang="zh-TW" sz="2000" i="1" dirty="0" smtClean="0"/>
              <a:t>F( features(</a:t>
            </a:r>
            <a:r>
              <a:rPr lang="zh-TW" altLang="en-US" sz="2000" i="1" dirty="0" smtClean="0"/>
              <a:t>當量</a:t>
            </a:r>
            <a:r>
              <a:rPr lang="en-US" altLang="zh-TW" sz="2000" i="1" dirty="0" smtClean="0"/>
              <a:t>) )</a:t>
            </a:r>
            <a:r>
              <a:rPr lang="en-US" altLang="zh-TW" sz="2000" dirty="0" smtClean="0"/>
              <a:t>? </a:t>
            </a:r>
            <a:r>
              <a:rPr lang="en-US" altLang="zh-TW" sz="2000" dirty="0" smtClean="0">
                <a:sym typeface="Wingdings" pitchFamily="2" charset="2"/>
              </a:rPr>
              <a:t> </a:t>
            </a:r>
            <a:endParaRPr lang="en-US" altLang="zh-TW" sz="2000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altLang="zh-TW" sz="2000" dirty="0" smtClean="0"/>
              <a:t>How to get feature for </a:t>
            </a:r>
            <a:r>
              <a:rPr lang="en-US" altLang="zh-TW" sz="2000" i="1" dirty="0" smtClean="0"/>
              <a:t>features(OES)</a:t>
            </a:r>
            <a:r>
              <a:rPr lang="en-US" altLang="zh-TW" sz="2000" dirty="0" smtClean="0"/>
              <a:t>? </a:t>
            </a:r>
            <a:r>
              <a:rPr lang="en-US" altLang="zh-TW" sz="2000" dirty="0" smtClean="0">
                <a:sym typeface="Wingdings" pitchFamily="2" charset="2"/>
              </a:rPr>
              <a:t> </a:t>
            </a:r>
            <a:r>
              <a:rPr lang="en-US" altLang="zh-TW" sz="2000" i="1" dirty="0" smtClean="0">
                <a:sym typeface="Wingdings" pitchFamily="2" charset="2"/>
              </a:rPr>
              <a:t>TSFRESH</a:t>
            </a:r>
            <a:r>
              <a:rPr lang="en-US" altLang="zh-TW" sz="2000" dirty="0" smtClean="0">
                <a:sym typeface="Wingdings" pitchFamily="2" charset="2"/>
              </a:rPr>
              <a:t> is ok?</a:t>
            </a:r>
            <a:endParaRPr lang="en-US" altLang="zh-TW" sz="2000" dirty="0" smtClean="0"/>
          </a:p>
        </p:txBody>
      </p:sp>
      <p:grpSp>
        <p:nvGrpSpPr>
          <p:cNvPr id="65" name="群組 64"/>
          <p:cNvGrpSpPr/>
          <p:nvPr/>
        </p:nvGrpSpPr>
        <p:grpSpPr>
          <a:xfrm>
            <a:off x="4536496" y="3789040"/>
            <a:ext cx="4500000" cy="1656184"/>
            <a:chOff x="4427984" y="4221088"/>
            <a:chExt cx="4500000" cy="1656184"/>
          </a:xfrm>
        </p:grpSpPr>
        <p:sp>
          <p:nvSpPr>
            <p:cNvPr id="63" name="矩形 62"/>
            <p:cNvSpPr/>
            <p:nvPr/>
          </p:nvSpPr>
          <p:spPr>
            <a:xfrm>
              <a:off x="4427984" y="4221088"/>
              <a:ext cx="4500000" cy="1656184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35" name="Picture 3"/>
            <p:cNvPicPr>
              <a:picLocks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572160" y="4509264"/>
              <a:ext cx="1440000" cy="1296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6" name="Picture 2"/>
            <p:cNvPicPr>
              <a:picLocks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263808" y="4509328"/>
              <a:ext cx="1080000" cy="432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7" name="Picture 3"/>
            <p:cNvPicPr>
              <a:picLocks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263808" y="4941216"/>
              <a:ext cx="1080000" cy="432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170" name="Picture 2"/>
            <p:cNvPicPr>
              <a:picLocks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6263808" y="5373264"/>
              <a:ext cx="1080000" cy="432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41" name="直線接點 40"/>
            <p:cNvCxnSpPr>
              <a:stCxn id="35" idx="3"/>
              <a:endCxn id="37" idx="1"/>
            </p:cNvCxnSpPr>
            <p:nvPr/>
          </p:nvCxnSpPr>
          <p:spPr>
            <a:xfrm flipV="1">
              <a:off x="6012160" y="5157216"/>
              <a:ext cx="251648" cy="48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線接點 45"/>
            <p:cNvCxnSpPr>
              <a:stCxn id="35" idx="3"/>
              <a:endCxn id="36" idx="1"/>
            </p:cNvCxnSpPr>
            <p:nvPr/>
          </p:nvCxnSpPr>
          <p:spPr>
            <a:xfrm flipV="1">
              <a:off x="6012160" y="4725328"/>
              <a:ext cx="251648" cy="431936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接點 48"/>
            <p:cNvCxnSpPr>
              <a:stCxn id="35" idx="3"/>
              <a:endCxn id="7170" idx="1"/>
            </p:cNvCxnSpPr>
            <p:nvPr/>
          </p:nvCxnSpPr>
          <p:spPr>
            <a:xfrm>
              <a:off x="6012160" y="5157264"/>
              <a:ext cx="251648" cy="432000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矩形 51"/>
            <p:cNvSpPr/>
            <p:nvPr/>
          </p:nvSpPr>
          <p:spPr>
            <a:xfrm>
              <a:off x="6084288" y="4293120"/>
              <a:ext cx="1512168" cy="21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b="1" dirty="0" smtClean="0">
                  <a:solidFill>
                    <a:schemeClr val="tx1"/>
                  </a:solidFill>
                </a:rPr>
                <a:t>Area of Signal</a:t>
              </a:r>
              <a:endParaRPr lang="zh-TW" altLang="en-US" sz="1600" b="1" dirty="0">
                <a:solidFill>
                  <a:schemeClr val="tx1"/>
                </a:solidFill>
              </a:endParaRPr>
            </a:p>
          </p:txBody>
        </p:sp>
        <p:cxnSp>
          <p:nvCxnSpPr>
            <p:cNvPr id="53" name="直線接點 52"/>
            <p:cNvCxnSpPr>
              <a:stCxn id="37" idx="3"/>
              <a:endCxn id="56" idx="1"/>
            </p:cNvCxnSpPr>
            <p:nvPr/>
          </p:nvCxnSpPr>
          <p:spPr>
            <a:xfrm flipV="1">
              <a:off x="7343808" y="5157192"/>
              <a:ext cx="324536" cy="24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矩形 55"/>
            <p:cNvSpPr/>
            <p:nvPr/>
          </p:nvSpPr>
          <p:spPr>
            <a:xfrm>
              <a:off x="7668344" y="4509120"/>
              <a:ext cx="1080000" cy="129614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830 </a:t>
              </a:r>
              <a:r>
                <a:rPr lang="zh-TW" altLang="en-US" dirty="0" smtClean="0"/>
                <a:t>的圖</a:t>
              </a:r>
              <a:endParaRPr lang="zh-TW" altLang="en-US" dirty="0"/>
            </a:p>
          </p:txBody>
        </p:sp>
      </p:grpSp>
      <p:sp>
        <p:nvSpPr>
          <p:cNvPr id="58" name="矩形 57"/>
          <p:cNvSpPr/>
          <p:nvPr/>
        </p:nvSpPr>
        <p:spPr>
          <a:xfrm>
            <a:off x="1043388" y="3447002"/>
            <a:ext cx="2232248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i="1" u="sng" dirty="0" smtClean="0">
                <a:solidFill>
                  <a:srgbClr val="0070C0"/>
                </a:solidFill>
              </a:rPr>
              <a:t>F( features(</a:t>
            </a:r>
            <a:r>
              <a:rPr lang="zh-TW" altLang="en-US" sz="2000" b="1" i="1" u="sng" dirty="0" smtClean="0">
                <a:solidFill>
                  <a:srgbClr val="0070C0"/>
                </a:solidFill>
              </a:rPr>
              <a:t>當量</a:t>
            </a:r>
            <a:r>
              <a:rPr lang="en-US" altLang="zh-TW" sz="2000" b="1" i="1" u="sng" dirty="0" smtClean="0">
                <a:solidFill>
                  <a:srgbClr val="0070C0"/>
                </a:solidFill>
              </a:rPr>
              <a:t>) )</a:t>
            </a:r>
            <a:endParaRPr lang="zh-TW" altLang="en-US" sz="2000" b="1" i="1" u="sng" dirty="0">
              <a:solidFill>
                <a:srgbClr val="0070C0"/>
              </a:solidFill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5670372" y="3447002"/>
            <a:ext cx="2232248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i="1" u="sng" dirty="0" smtClean="0">
                <a:solidFill>
                  <a:srgbClr val="0070C0"/>
                </a:solidFill>
              </a:rPr>
              <a:t>f</a:t>
            </a:r>
            <a:r>
              <a:rPr lang="en-US" altLang="zh-TW" sz="2000" b="1" i="1" u="sng" dirty="0" smtClean="0">
                <a:solidFill>
                  <a:srgbClr val="0070C0"/>
                </a:solidFill>
              </a:rPr>
              <a:t>eatures(OES)</a:t>
            </a:r>
            <a:endParaRPr lang="zh-TW" altLang="en-US" sz="2000" b="1" i="1" u="sng" dirty="0">
              <a:solidFill>
                <a:srgbClr val="0070C0"/>
              </a:solidFill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179512" y="3789040"/>
            <a:ext cx="3960000" cy="1656184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那兩張累積圖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66" name="向右箭號 65"/>
          <p:cNvSpPr/>
          <p:nvPr/>
        </p:nvSpPr>
        <p:spPr>
          <a:xfrm>
            <a:off x="4067896" y="4329132"/>
            <a:ext cx="576000" cy="576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7" name="矩形 66"/>
          <p:cNvSpPr/>
          <p:nvPr/>
        </p:nvSpPr>
        <p:spPr>
          <a:xfrm>
            <a:off x="3635896" y="4005064"/>
            <a:ext cx="1440000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i="1" dirty="0" smtClean="0">
                <a:solidFill>
                  <a:srgbClr val="0070C0"/>
                </a:solidFill>
              </a:rPr>
              <a:t>prediction</a:t>
            </a:r>
            <a:endParaRPr lang="zh-TW" altLang="en-US" sz="2000" b="1" i="1" dirty="0">
              <a:solidFill>
                <a:srgbClr val="0070C0"/>
              </a:solidFill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899592" y="5877272"/>
            <a:ext cx="72000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Total</a:t>
            </a:r>
            <a:endParaRPr lang="zh-TW" altLang="en-US" sz="1600" dirty="0"/>
          </a:p>
        </p:txBody>
      </p:sp>
      <p:sp>
        <p:nvSpPr>
          <p:cNvPr id="71" name="矩形 70"/>
          <p:cNvSpPr/>
          <p:nvPr/>
        </p:nvSpPr>
        <p:spPr>
          <a:xfrm>
            <a:off x="1691680" y="5877272"/>
            <a:ext cx="72000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L2L</a:t>
            </a:r>
            <a:endParaRPr lang="zh-TW" altLang="en-US" sz="1600" dirty="0"/>
          </a:p>
        </p:txBody>
      </p:sp>
      <p:sp>
        <p:nvSpPr>
          <p:cNvPr id="72" name="矩形 71"/>
          <p:cNvSpPr/>
          <p:nvPr/>
        </p:nvSpPr>
        <p:spPr>
          <a:xfrm>
            <a:off x="179512" y="5949344"/>
            <a:ext cx="3960000" cy="57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4000" dirty="0" smtClean="0">
                <a:solidFill>
                  <a:schemeClr val="tx1"/>
                </a:solidFill>
              </a:rPr>
              <a:t>F(                           )</a:t>
            </a:r>
            <a:endParaRPr lang="zh-TW" altLang="en-US" sz="4000" dirty="0">
              <a:solidFill>
                <a:schemeClr val="tx1"/>
              </a:solidFill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2483848" y="5877272"/>
            <a:ext cx="72000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W2W</a:t>
            </a:r>
            <a:endParaRPr lang="zh-TW" altLang="en-US" sz="1600" dirty="0"/>
          </a:p>
        </p:txBody>
      </p:sp>
      <p:sp>
        <p:nvSpPr>
          <p:cNvPr id="74" name="矩形 73"/>
          <p:cNvSpPr/>
          <p:nvPr/>
        </p:nvSpPr>
        <p:spPr>
          <a:xfrm>
            <a:off x="899592" y="6237280"/>
            <a:ext cx="23042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Exponential Decay</a:t>
            </a:r>
            <a:endParaRPr lang="zh-TW" altLang="en-US" sz="1600" dirty="0"/>
          </a:p>
        </p:txBody>
      </p:sp>
      <p:sp>
        <p:nvSpPr>
          <p:cNvPr id="76" name="矩形 75"/>
          <p:cNvSpPr/>
          <p:nvPr/>
        </p:nvSpPr>
        <p:spPr>
          <a:xfrm>
            <a:off x="3203896" y="6093296"/>
            <a:ext cx="432000" cy="28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solidFill>
                  <a:schemeClr val="tx1"/>
                </a:solidFill>
              </a:rPr>
              <a:t>…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77" name="向右箭號 76"/>
          <p:cNvSpPr/>
          <p:nvPr/>
        </p:nvSpPr>
        <p:spPr>
          <a:xfrm>
            <a:off x="4067896" y="5949280"/>
            <a:ext cx="576000" cy="576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8" name="矩形 77"/>
          <p:cNvSpPr/>
          <p:nvPr/>
        </p:nvSpPr>
        <p:spPr>
          <a:xfrm>
            <a:off x="4788024" y="5949280"/>
            <a:ext cx="3960000" cy="57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4000" dirty="0" smtClean="0">
                <a:solidFill>
                  <a:schemeClr val="tx1"/>
                </a:solidFill>
              </a:rPr>
              <a:t>Area of OES Signal</a:t>
            </a:r>
            <a:endParaRPr lang="zh-TW" altLang="en-US" sz="4000" dirty="0">
              <a:solidFill>
                <a:schemeClr val="tx1"/>
              </a:solidFill>
            </a:endParaRPr>
          </a:p>
        </p:txBody>
      </p:sp>
      <p:cxnSp>
        <p:nvCxnSpPr>
          <p:cNvPr id="80" name="直線接點 79"/>
          <p:cNvCxnSpPr/>
          <p:nvPr/>
        </p:nvCxnSpPr>
        <p:spPr>
          <a:xfrm>
            <a:off x="251520" y="5661248"/>
            <a:ext cx="8568952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時間指數遞減做法 </a:t>
            </a:r>
            <a:r>
              <a:rPr lang="en-US" altLang="zh-TW" dirty="0" smtClean="0"/>
              <a:t>&amp;</a:t>
            </a:r>
            <a:r>
              <a:rPr lang="zh-TW" altLang="en-US" dirty="0" smtClean="0"/>
              <a:t> </a:t>
            </a:r>
            <a:r>
              <a:rPr lang="en-US" altLang="zh-TW" dirty="0" smtClean="0"/>
              <a:t>L2L &amp; W2W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</TotalTime>
  <Words>660</Words>
  <Application>Microsoft Office PowerPoint</Application>
  <PresentationFormat>如螢幕大小 (4:3)</PresentationFormat>
  <Paragraphs>187</Paragraphs>
  <Slides>17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2</vt:i4>
      </vt:variant>
      <vt:variant>
        <vt:lpstr>投影片標題</vt:lpstr>
      </vt:variant>
      <vt:variant>
        <vt:i4>17</vt:i4>
      </vt:variant>
    </vt:vector>
  </HeadingPairs>
  <TitlesOfParts>
    <vt:vector size="19" baseType="lpstr">
      <vt:lpstr>Office 佈景主題</vt:lpstr>
      <vt:lpstr>1_Office 佈景主題</vt:lpstr>
      <vt:lpstr>Etching Process Analysis  through  OES Spectrum Signal</vt:lpstr>
      <vt:lpstr>Agenda</vt:lpstr>
      <vt:lpstr>Sketch of Plasma Etching &amp; OES signal variation</vt:lpstr>
      <vt:lpstr>Use Random Forest to identify OES key wavelength in particular recipe mix-run</vt:lpstr>
      <vt:lpstr>逮到 830 的圖</vt:lpstr>
      <vt:lpstr>換到其它 Mix-run 就不正確</vt:lpstr>
      <vt:lpstr>Take Equivalent (當量) of recipe into account</vt:lpstr>
      <vt:lpstr>Apply Equivalent for prediction</vt:lpstr>
      <vt:lpstr>時間指數遞減做法 &amp; L2L &amp; W2W</vt:lpstr>
      <vt:lpstr>結果頁</vt:lpstr>
      <vt:lpstr>TSFRESH</vt:lpstr>
      <vt:lpstr>Feature significance test</vt:lpstr>
      <vt:lpstr>Benjamini-Yekutieli Procedure</vt:lpstr>
      <vt:lpstr>Backup</vt:lpstr>
      <vt:lpstr>Diff. wavelength means diff. chemical element</vt:lpstr>
      <vt:lpstr>投影片 16</vt:lpstr>
      <vt:lpstr>投影片 17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OES Analysis with Prof. Kung</dc:title>
  <dc:creator>aloha</dc:creator>
  <cp:lastModifiedBy>aloha</cp:lastModifiedBy>
  <cp:revision>180</cp:revision>
  <dcterms:created xsi:type="dcterms:W3CDTF">2018-03-12T15:34:55Z</dcterms:created>
  <dcterms:modified xsi:type="dcterms:W3CDTF">2018-03-12T19:17:31Z</dcterms:modified>
</cp:coreProperties>
</file>