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6.jpg"/><Relationship Id="rId5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1.jpg"/><Relationship Id="rId6" Type="http://schemas.openxmlformats.org/officeDocument/2006/relationships/image" Target="../media/image00.jpg"/><Relationship Id="rId7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techotopia.com/index.php/Implementing_Android_Custom_Gesture_and_Pinch_Recognition" TargetMode="External"/><Relationship Id="rId4" Type="http://schemas.openxmlformats.org/officeDocument/2006/relationships/hyperlink" Target="http://www.pcworld.com/article/190824/Googles_Android_Gesture_Search_A_FingersOn_Tour.html" TargetMode="External"/><Relationship Id="rId5" Type="http://schemas.openxmlformats.org/officeDocument/2006/relationships/hyperlink" Target="https://www.youtube.com/watch?v=hstdTgiSv8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 kompjuting 2015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Air Gesture App</a:t>
            </a:r>
          </a:p>
        </p:txBody>
      </p:sp>
      <p:sp>
        <p:nvSpPr>
          <p:cNvPr id="61" name="Shape 61"/>
          <p:cNvSpPr txBox="1"/>
          <p:nvPr>
            <p:ph idx="2" type="subTitle"/>
          </p:nvPr>
        </p:nvSpPr>
        <p:spPr>
          <a:xfrm>
            <a:off x="510450" y="3812312"/>
            <a:ext cx="8123100" cy="12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Radomir Marinkovic RA80/2012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Daniel Elero RA142/2012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Motivacija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Za uredjaje sa touch screen-om postoje aplikacije koje prepoznaju slovo koje se nacrta na ekranu. Ovakav nacin pisanja slova moze se koristiti za pisanje teksta ili za pokretanje odredjenih aplikacija (npr nacrtano slovo C na ekranu pokrece Camera App itd).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Jedan od nacina pisanja slova (teksta)  na ‘Wear’ uredjajima (Smart Watch) je upravo ovaj nacin jer je nemoguce prikazati celu tastaturu.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en" sz="1700"/>
              <a:t>Takodje na uredjajima sa touch screen-on postoje aplikacije za crtanje gde se povlacenjem prsta po ekranu crta po kanvasu.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-141250" y="988675"/>
            <a:ext cx="93806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Motivacija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-77950" y="1606700"/>
            <a:ext cx="3525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Pisanje poruke na Smat Watch slovo po slovo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40" y="2346100"/>
            <a:ext cx="3418583" cy="2563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2" type="body"/>
          </p:nvPr>
        </p:nvSpPr>
        <p:spPr>
          <a:xfrm>
            <a:off x="3540900" y="944662"/>
            <a:ext cx="280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Pretrazivanje na android telefonu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750" y="1595867"/>
            <a:ext cx="1865325" cy="331418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3" type="body"/>
          </p:nvPr>
        </p:nvSpPr>
        <p:spPr>
          <a:xfrm>
            <a:off x="5914125" y="2341575"/>
            <a:ext cx="3203100" cy="160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Crtanje na touch screen-u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475" y="2824800"/>
            <a:ext cx="2934999" cy="208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-141250" y="988675"/>
            <a:ext cx="93806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Ideja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Da se razvije slicna stvar ali da se ne koristi touch vec kamera koju poseduje uredjaj, u nasem slucaju racunar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Prepoznavanje pokreta koji karakterisu svako slovo dok se ono pise u vazduhu ispred kamere i zatim zapis tog slova na ekranu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Koriscenje specijalnih olovki gde crtamo u vazduhu pred kamerom i gde se to prikazuje na ekranu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Pokretanje aplikacija na racunaru crtanjem slova(specijalnog znaga) za bas tu aplikaciju - [e] otvara Eclipse, [P] otvara Paint, itd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-141250" y="988675"/>
            <a:ext cx="93806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Implementacija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8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Hardver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Olovka koja ce se detektovati ili baterijske lampe u raznim bojama,   gde koriscenjem lampe crvene boje i mahanjem ispred kamere crtamo po kanvasu crveno, itd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Ili vrha olovke u obliku kruga precnika 1cm koji treba da detektujemo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Mobilni uredjaj koji ce biti uperen u kameru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Nacin detektovanja / formiranja ROI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Selekcija regioni preko njihove boje,oblika i velicine 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Highest pixel selection - za lampu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Blob detection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cxnSp>
        <p:nvCxnSpPr>
          <p:cNvPr id="94" name="Shape 94"/>
          <p:cNvCxnSpPr/>
          <p:nvPr/>
        </p:nvCxnSpPr>
        <p:spPr>
          <a:xfrm>
            <a:off x="-141250" y="988675"/>
            <a:ext cx="93806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>
            <p:ph idx="2" type="title"/>
          </p:nvPr>
        </p:nvSpPr>
        <p:spPr>
          <a:xfrm>
            <a:off x="5083625" y="45708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chemeClr val="accent3"/>
                </a:solidFill>
              </a:rPr>
              <a:t>? - metod je u fazi istrazivanja i testiranja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Testiranje ‘olovke’  sa kojom ce se crtati i pisati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5" y="3360417"/>
            <a:ext cx="1971475" cy="144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925" y="2931894"/>
            <a:ext cx="2342449" cy="191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90" y="1241025"/>
            <a:ext cx="2196035" cy="191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975" y="2718425"/>
            <a:ext cx="1971475" cy="14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1026" y="1345324"/>
            <a:ext cx="2702550" cy="22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Linkovi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Primeri koriscenja gesture-a na telefonu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http://www.techotopia.com/index.php/Implementing_Android_Custom_Gesture_and_Pinch_Recognition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http://www.pcworld.com/article/190824/Googles_Android_Gesture_Search_A_FingersOn_Tour.html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Neke od metoda selektovanja koje istrazujemo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http://docs.opencv.org/master/d0/d7a/classcv_1_1SimpleBlobDetector.html#gsc.tab=0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https://www.youtube.com/watch?v=hstdTgiSv8Y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http://docs.opencv.org/2.4/doc/tutorials/imgproc/imgtrans/canny_detector/canny_detector.html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-141250" y="988675"/>
            <a:ext cx="93806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