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D67"/>
    <a:srgbClr val="68CAF6"/>
    <a:srgbClr val="6FDED9"/>
    <a:srgbClr val="6181E0"/>
    <a:srgbClr val="E29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50" d="100"/>
          <a:sy n="150" d="100"/>
        </p:scale>
        <p:origin x="-912" y="-4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FB5D-9D96-4F4A-B98C-2058F93F7B31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861D2-D4DA-1A4D-A621-3108CA86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861D2-D4DA-1A4D-A621-3108CA863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861D2-D4DA-1A4D-A621-3108CA863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7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861D2-D4DA-1A4D-A621-3108CA863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CB64-4150-0540-98AC-26086CAEFF0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3A1D-1263-C442-A31C-4F9AEEA0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742739" y="1527586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22437" y="1409252"/>
            <a:ext cx="839096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22437" y="1753496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30842" y="1418555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5095" y="1405616"/>
            <a:ext cx="839096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3500" y="1414919"/>
            <a:ext cx="227365" cy="227365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07753" y="1405616"/>
            <a:ext cx="839096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16158" y="1414919"/>
            <a:ext cx="227365" cy="227365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62363" y="2122248"/>
            <a:ext cx="179318" cy="179318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39444" y="2122247"/>
            <a:ext cx="179318" cy="179318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49785" y="2236944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42739" y="2787757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2437" y="2663006"/>
            <a:ext cx="2914955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22437" y="3013667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06701" y="2672309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62021" y="2957022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72362" y="3413228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513024" y="3013667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32778" y="2145908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32778" y="3422457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23365" y="3422457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66974" y="2676572"/>
            <a:ext cx="839096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66974" y="3020816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375379" y="2685875"/>
            <a:ext cx="227365" cy="227365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77315" y="3413228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503632" y="2957022"/>
            <a:ext cx="0" cy="416155"/>
          </a:xfrm>
          <a:prstGeom prst="straightConnector1">
            <a:avLst/>
          </a:prstGeom>
          <a:ln>
            <a:solidFill>
              <a:srgbClr val="6181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413973" y="3413228"/>
            <a:ext cx="179318" cy="179318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20928" y="4054346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00626" y="3929595"/>
            <a:ext cx="1853565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000626" y="4280256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724838" y="3938898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851945" y="4280256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910967" y="4689046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762286" y="4689046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39444" y="3931278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620229" y="4223611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530570" y="4679817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822970" y="3957999"/>
            <a:ext cx="1130566" cy="184860"/>
          </a:xfrm>
          <a:prstGeom prst="rect">
            <a:avLst/>
          </a:prstGeom>
          <a:solidFill>
            <a:srgbClr val="6FD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43520" y="4223611"/>
            <a:ext cx="0" cy="452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53861" y="4676400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57521" y="3943891"/>
            <a:ext cx="839096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657521" y="4288135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365926" y="3953194"/>
            <a:ext cx="227365" cy="227365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567862" y="4680547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494179" y="4224341"/>
            <a:ext cx="0" cy="416155"/>
          </a:xfrm>
          <a:prstGeom prst="straightConnector1">
            <a:avLst/>
          </a:prstGeom>
          <a:ln>
            <a:solidFill>
              <a:srgbClr val="6181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404520" y="4680547"/>
            <a:ext cx="179318" cy="179318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988168" y="2955193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898509" y="3411399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28044" y="4230242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638385" y="4686448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854191" y="4228413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764532" y="4684619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29462" y="1672055"/>
            <a:ext cx="0" cy="416155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479608" y="3979098"/>
            <a:ext cx="267297" cy="172772"/>
          </a:xfrm>
          <a:prstGeom prst="rect">
            <a:avLst/>
          </a:prstGeom>
          <a:solidFill>
            <a:srgbClr val="618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6788633" y="3974092"/>
            <a:ext cx="0" cy="177778"/>
          </a:xfrm>
          <a:prstGeom prst="line">
            <a:avLst/>
          </a:prstGeom>
          <a:ln w="38100">
            <a:solidFill>
              <a:srgbClr val="6181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12790" y="1422353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06629" y="1419344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99822" y="1416821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05511" y="2122190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28945" y="2126831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22548" y="2242256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89481" y="2675551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56995" y="2678017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40983" y="3413527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69638" y="3409570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91816" y="3413527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99908" y="4690068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737636" y="468622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06997" y="468194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82813" y="468622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3533" y="212159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99585" y="3406475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389599" y="341123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42581" y="3400715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83082" y="467467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34208" y="4679817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328943" y="4658338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535424" y="4670674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723500" y="3935431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352526" y="3944069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805679" y="3920042"/>
            <a:ext cx="4406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 smtClean="0">
                <a:solidFill>
                  <a:schemeClr val="bg1"/>
                </a:solidFill>
                <a:effectLst/>
                <a:latin typeface="Ionicons" charset="0"/>
              </a:rPr>
              <a:t>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364752" y="1462632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335507" y="1456611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9376450" y="1686816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9352877" y="1688944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1685302" y="1786159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65000" y="1661408"/>
            <a:ext cx="849959" cy="24589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65000" y="2012069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85606" y="1670711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247610" y="2012069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75341" y="2420859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57951" y="2420859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378166" y="1945579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88507" y="2401785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738" y="1696142"/>
            <a:ext cx="3862790" cy="187541"/>
          </a:xfrm>
          <a:prstGeom prst="rect">
            <a:avLst/>
          </a:prstGeom>
          <a:solidFill>
            <a:srgbClr val="6FD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01457" y="1945579"/>
            <a:ext cx="0" cy="452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11798" y="2398368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688812" y="1962055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599153" y="2418261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14959" y="1960226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2725300" y="2416432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560676" y="2421881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98404" y="2418038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264934" y="2403913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847456" y="2406492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129873" y="2411630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86880" y="2380306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84268" y="1667244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74616" y="1971305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784957" y="2427511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5697907" y="1971305"/>
            <a:ext cx="0" cy="452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608248" y="2424094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61384" y="2429639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83330" y="2406032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704481" y="1696142"/>
            <a:ext cx="0" cy="177778"/>
          </a:xfrm>
          <a:prstGeom prst="line">
            <a:avLst/>
          </a:prstGeom>
          <a:ln w="38100">
            <a:solidFill>
              <a:srgbClr val="6FDE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80035" y="3749071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59733" y="3624320"/>
            <a:ext cx="1880747" cy="24589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59733" y="3974981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70074" y="4383771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45455" y="4380337"/>
            <a:ext cx="179318" cy="179318"/>
          </a:xfrm>
          <a:prstGeom prst="ellipse">
            <a:avLst/>
          </a:prstGeom>
          <a:solidFill>
            <a:srgbClr val="E25D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42189" y="4369404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40480" y="3621377"/>
            <a:ext cx="1880747" cy="245898"/>
          </a:xfrm>
          <a:prstGeom prst="rect">
            <a:avLst/>
          </a:prstGeom>
          <a:solidFill>
            <a:srgbClr val="68CAF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6797" y="3639910"/>
            <a:ext cx="227365" cy="227365"/>
          </a:xfrm>
          <a:prstGeom prst="ellipse">
            <a:avLst/>
          </a:prstGeom>
          <a:solidFill>
            <a:srgbClr val="E25D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831335" y="3925817"/>
            <a:ext cx="0" cy="416155"/>
          </a:xfrm>
          <a:prstGeom prst="straightConnector1">
            <a:avLst/>
          </a:prstGeom>
          <a:ln>
            <a:solidFill>
              <a:srgbClr val="E25D6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735322" y="4362274"/>
            <a:ext cx="2103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</a:t>
            </a:r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1683857" y="1286432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97055" y="1161681"/>
            <a:ext cx="720065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70989" y="1512342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687767" y="1170984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22615" y="1507914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81330" y="1921132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532956" y="1916704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690973" y="1462328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3601314" y="1918534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817120" y="1460499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727461" y="1916705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970049" y="1286432"/>
            <a:ext cx="11290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05638" y="1153923"/>
            <a:ext cx="264041" cy="2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76693" y="1130777"/>
            <a:ext cx="440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bg1"/>
                </a:solidFill>
                <a:effectLst/>
                <a:latin typeface="Ionicons" charset="0"/>
              </a:rPr>
              <a:t>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632103" y="1507914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42444" y="1916704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631163" y="1282004"/>
            <a:ext cx="112905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66752" y="1149495"/>
            <a:ext cx="264041" cy="2640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37807" y="1126349"/>
            <a:ext cx="440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bg1"/>
                </a:solidFill>
                <a:effectLst/>
                <a:latin typeface="Ionicons" charset="0"/>
              </a:rPr>
              <a:t>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21143" y="1507481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431484" y="1916271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05668" y="3115460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32876" y="2997126"/>
            <a:ext cx="1426842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932876" y="3316787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229027" y="3006429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89799" y="3008146"/>
            <a:ext cx="1258393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17501" y="3017449"/>
            <a:ext cx="227365" cy="227365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55029" y="3733782"/>
            <a:ext cx="179318" cy="179318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843217" y="3709199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738950" y="3259929"/>
            <a:ext cx="0" cy="416155"/>
          </a:xfrm>
          <a:prstGeom prst="straightConnector1">
            <a:avLst/>
          </a:prstGeom>
          <a:ln>
            <a:solidFill>
              <a:srgbClr val="E2918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83857" y="2851548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702522" y="3324991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612863" y="3717403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87464" y="2730721"/>
            <a:ext cx="1382059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38832" y="2740024"/>
            <a:ext cx="227365" cy="227365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92623" y="3324991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802964" y="3717403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344334" y="3294873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254675" y="3751079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057775" y="3293044"/>
            <a:ext cx="0" cy="416155"/>
          </a:xfrm>
          <a:prstGeom prst="straightConnector1">
            <a:avLst/>
          </a:prstGeom>
          <a:ln>
            <a:solidFill>
              <a:srgbClr val="6181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968116" y="3749250"/>
            <a:ext cx="179318" cy="179318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705668" y="5062821"/>
            <a:ext cx="51892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32876" y="4944487"/>
            <a:ext cx="1426842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932876" y="5264148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229027" y="4953790"/>
            <a:ext cx="227365" cy="227365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973443" y="4944487"/>
            <a:ext cx="1434641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277393" y="4953790"/>
            <a:ext cx="227365" cy="227365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16017" y="5683139"/>
            <a:ext cx="179318" cy="179318"/>
          </a:xfrm>
          <a:prstGeom prst="ellipse">
            <a:avLst/>
          </a:prstGeom>
          <a:solidFill>
            <a:srgbClr val="E291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843217" y="5656560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399938" y="5209286"/>
            <a:ext cx="0" cy="416155"/>
          </a:xfrm>
          <a:prstGeom prst="straightConnector1">
            <a:avLst/>
          </a:prstGeom>
          <a:ln>
            <a:solidFill>
              <a:srgbClr val="E2918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130094" y="5272352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040435" y="5664764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78184" y="4944487"/>
            <a:ext cx="1382059" cy="236668"/>
          </a:xfrm>
          <a:prstGeom prst="rect">
            <a:avLst/>
          </a:prstGeom>
          <a:solidFill>
            <a:srgbClr val="68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729552" y="4953790"/>
            <a:ext cx="227365" cy="227365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320195" y="5272352"/>
            <a:ext cx="0" cy="408791"/>
          </a:xfrm>
          <a:prstGeom prst="straightConnector1">
            <a:avLst/>
          </a:prstGeom>
          <a:ln>
            <a:solidFill>
              <a:srgbClr val="68CAF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230536" y="5664764"/>
            <a:ext cx="179318" cy="179318"/>
          </a:xfrm>
          <a:prstGeom prst="ellipse">
            <a:avLst/>
          </a:prstGeom>
          <a:solidFill>
            <a:srgbClr val="68CAF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344334" y="5242234"/>
            <a:ext cx="0" cy="416155"/>
          </a:xfrm>
          <a:prstGeom prst="straightConnector1">
            <a:avLst/>
          </a:prstGeom>
          <a:ln>
            <a:solidFill>
              <a:srgbClr val="6FDED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3254675" y="5698440"/>
            <a:ext cx="179318" cy="179318"/>
          </a:xfrm>
          <a:prstGeom prst="ellipse">
            <a:avLst/>
          </a:prstGeom>
          <a:solidFill>
            <a:srgbClr val="6FDE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841538" y="5242401"/>
            <a:ext cx="0" cy="416155"/>
          </a:xfrm>
          <a:prstGeom prst="straightConnector1">
            <a:avLst/>
          </a:prstGeom>
          <a:ln>
            <a:solidFill>
              <a:srgbClr val="6181E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751879" y="5698607"/>
            <a:ext cx="179318" cy="179318"/>
          </a:xfrm>
          <a:prstGeom prst="ellipse">
            <a:avLst/>
          </a:prstGeom>
          <a:solidFill>
            <a:srgbClr val="6181E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569936" y="1923947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98868" y="1912029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36126" y="375297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38832" y="3749250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27941" y="3738779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227368" y="570033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26259" y="5700335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291329" y="5681986"/>
            <a:ext cx="24718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60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853690" y="190754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502864" y="1903121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14204" y="1907336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399938" y="1903665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815055" y="3698570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587881" y="3699799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70192" y="3701840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815055" y="5645930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009857" y="5649372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08986" y="5652814"/>
            <a:ext cx="2487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Ionicons" charset="0"/>
              </a:rPr>
              <a:t>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666808" y="1179120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10555" y="3011064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929901" y="2737582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95222" y="3015957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14046" y="4960870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13187" y="4956523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262554" y="4959626"/>
            <a:ext cx="2792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Ionicons" charset="0"/>
              </a:rPr>
              <a:t>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9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69</Words>
  <Application>Microsoft Macintosh PowerPoint</Application>
  <PresentationFormat>Widescreen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Ionicons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Aloïs Deniel</dc:creator>
  <cp:lastModifiedBy>Aloïs Deniel</cp:lastModifiedBy>
  <cp:revision>11</cp:revision>
  <dcterms:created xsi:type="dcterms:W3CDTF">2016-08-03T23:04:02Z</dcterms:created>
  <dcterms:modified xsi:type="dcterms:W3CDTF">2016-08-04T19:38:20Z</dcterms:modified>
</cp:coreProperties>
</file>