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0871-D19E-4219-AF60-EE15672F5BAA}" v="15" dt="2024-08-06T14:29:44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80" d="100"/>
          <a:sy n="80" d="100"/>
        </p:scale>
        <p:origin x="35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microsoft.com/office/2011/relationships/webextension" Target="../webextensions/webextension3.xml"/><Relationship Id="rId2" Type="http://schemas.openxmlformats.org/officeDocument/2006/relationships/hyperlink" Target="https://pages.store.office.com/addinsinstallpage.aspx?rs=pt-PT&amp;assetid=WA200003233&amp;isWac=True&amp;ui=pt-PT&amp;ad=P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Regresse ao seu browser ou copie esta ligação para o mesmo: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https://pages.store.office.com/addinsinstallpage.aspx?rs=pt-PT&amp;assetid=WA200003233&amp;isWac=True&amp;ui=pt-PT&amp;ad=PT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riso do Office aberto no separador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Os 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No separador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Após instalar o suplemento, pode iniciá-lo ao selecionar o botão do suplemento no separador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de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F884A8DF-BAD6-552C-74D6-05DF492324A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38500" y="1285874"/>
              <a:ext cx="5715000" cy="4286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F884A8DF-BAD6-552C-74D6-05DF492324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8500" y="1285874"/>
                <a:ext cx="5715000" cy="4286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76A40252-F0A4-1DAA-7BE4-CDA7A9E4BB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071327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76A40252-F0A4-1DAA-7BE4-CDA7A9E4BB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29fb8a2f-d4c7-40b5-9579-a201e0f177cc}">
  <we:reference id="WA200003233" version="2.0.0.3" store="pt-PT" storeType="OMEX"/>
  <we:alternateReferences/>
  <we:properties>
    <we:property name="Microsoft.Office.CampaignId" value="&quot;none&quot;"/>
    <we:property name="reportUrl" value="&quot;/groups/me/reports/f95160b2-d06c-401b-b78d-f7a50dae17cb/01bb10440469ff1ae101?bookmarkGuid=7c7d60b5-3db5-4bd3-81cb-707bb2b965dd&amp;bookmarkUsage=1&amp;ctid=42680877-1439-4619-858f-3357e3ce7089&amp;fromEntryPoint=export&amp;pbi_source=storytelling_addin&quot;"/>
    <we:property name="reportState" value="&quot;CONNECTED&quot;"/>
    <we:property name="artifactViewState" value="&quot;live&quot;"/>
    <we:property name="reportEmbeddedTime" value="&quot;2024-08-06T14:17:53.877Z&quot;"/>
    <we:property name="creatorSessionId" value="&quot;9ce6a109-4d73-4701-8873-1b9e82757d5f&quot;"/>
    <we:property name="creatorUserId" value="&quot;10032003AFF4280C&quot;"/>
    <we:property name="creatorTenantId" value="&quot;42680877-1439-4619-858f-3357e3ce7089&quot;"/>
    <we:property name="pageDisplayName" value="&quot;Home&quot;"/>
    <we:property name="pageName" value="&quot;01bb10440469ff1ae101&quot;"/>
    <we:property name="reportName" value="&quot;sample_financial_fernando&quot;"/>
    <we:property name="isVisualContainerHeaderHidden" value="false"/>
    <we:property name="isFiltersActionButtonVisible" value="false"/>
    <we:property name="initialStateBookmark" value="&quot;H4sIAAAAAAAAA+VTzW7bMAx+lUDnoLDy48S5ZWmGDW3SoB1yGYqBtmlXgyp5spzVC/xCe4292Eg5XYs1h93ni6WP5EfyE3kUuaorDe0WHlEsxEeTqwxy6wZSDIXpwXc3N1eb5e3Vl+1ysybYVl5ZU4vFUXhwJfq9qhvQTEHg5/uhAK13UPKtAF3jUFToamtAqx/YO5PJuwa7ocCnSlsHTHnnwSPTHsid7pRbXowpI2ReHfAOM9+jkUxTGU0m0SROikICyojrLZT2FMkMabt+qhxVc3zu4n0wZmkynxYymchpnI7GM4hlTpG+rdhnmR/AZMgIleWw7qs4ig8KHbjsob3GA2pG1uftb007Z6l73+7Bqb5L27gM3zr2+C0WwWS88sRGPRkqSbFiHal1eqc/ZFTpcwKCL1k/dntVz+n8rVEwyHGQg4ee6tSKWBob7g/2+8ohMeRiIbvhX8IBRDKKRkk6irNYAj1AAi/CrSistI5mR/9X2m1+/azPiHdPSN1Pa5jGs/PKcx52YWWNB2VOkxtP4/E8LqYznEfzuZwl43HMeK1MqU/b8xL7qde/om3bwkGV4K3jFU2/Unrm68L3GhGPSEvLB9v4uoIMd2AwrErVy6Ew+NEzgsm5o3B2/L9WPAuhgD3ohnOHFRchCdWkUo3/GtCRUPT9BiAGE5+FBAAA&quot;"/>
    <we:property name="bookmark" value="&quot;H4sIAAAAAAAAA+VTS27bMBC9isG1UYiSTFneBW6CFkgDoym8KbIYSSOHAUOqFOXGNXyhXqMX6wylNEHjRffVRuSb35vHmaNodN8ZONzAI4qV+GgbXUPj/EyKubAj2FSZUnmSpnVeZFlepGVRkNV1QTvbi9VRBPA7DFvdD2A4E4Ff7+YCjNnAjm8tmB7nokPfOwtG/8DRmUzBD3iaC3zqjPPAKW8DBOS0e3KnO1GQ7zKqCHXQe7zFOoxoIqtKJnme5KpsWwkoE6bdahMokjNUh8unzhOb43MzV9FYV+Vy0coylwtVpVkBSjYUGQ4d+1w0e7A1MkK0PPYji6P4oNGDr+8P17hHw8jleftb08Y76j4ctuD12KUbfI1vHUf8M7bRZIMOlI16skRJs2InUmt6rj/JiOlzAYLfs37s9orPdP42aJg1OGsgwJhqakVcWBfv9+772iNlaMRKnuZ/CQeQyCRJyypVtZJAD1DCi3BrCts5TyNk/ivtPv362Z8R746QfpzWOI1n55XnPO7C2tkA2k6TqxYqW6p2UeAyWS5lUWaZYrzXdmem7XmJ/TLq39G23cBe7yA4zytaPVB5zneK32tEPCItLR/cEPoOatyAxbgq3SiHxuhHzwi24Y7i2fP/WvMsRAJbMAPXjisuYhHipCuD/xpwIqHo+w1bw+N0jAQAAA==&quot;"/>
    <we:property name="datasetId" value="&quot;4fd372de-21c1-49ba-a0bb-70b2d7ff70f2&quot;"/>
    <we:property name="embedUrl" value="&quot;/reportEmbed?reportId=f95160b2-d06c-401b-b78d-f7a50dae17cb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DC0FCD5-B586-47E3-A44D-92E25971FF86}">
  <we:reference id="wa104379699" version="1.0.0.1" store="pt-BR" storeType="OMEX"/>
  <we:alternateReferences>
    <we:reference id="WA104379699" version="1.0.0.1" store="WA104379699" storeType="OMEX"/>
  </we:alternateReferences>
  <we:properties/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259BDF7-2804-4D80-9BB5-C2385F2BFEDC}">
  <we:reference id="wa200003233" version="2.0.0.3" store="pt-PT" storeType="OMEX"/>
  <we:alternateReferences>
    <we:reference id="WA200003233" version="2.0.0.3" store="" storeType="OMEX"/>
  </we:alternateReferences>
  <we:properties>
    <we:property name="reportUrl" value="&quot;/groups/me/reports/f95160b2-d06c-401b-b78d-f7a50dae17cb/f2d1619fc68c99587c04?experience=power-bi&amp;pbi_source=storytelling_addin&quot;"/>
    <we:property name="reportName" value="&quot;sample_financial_fernando&quot;"/>
    <we:property name="reportState" value="&quot;CONNECTED&quot;"/>
    <we:property name="embedUrl" value="&quot;/reportEmbed?reportId=f95160b2-d06c-401b-b78d-f7a50dae17cb&amp;config=eyJjbHVzdGVyVXJsIjoiaHR0cHM6Ly9XQUJJLUJSQVpJTC1TT1VUSC1CLVBSSU1BUlktcmVkaXJlY3QuYW5hbHlzaXMud2luZG93cy5uZXQiLCJlbWJlZEZlYXR1cmVzIjp7InVzYWdlTWV0cmljc1ZOZXh0Ijp0cnVlfX0%3D&amp;disableSensitivityBanner=true&quot;"/>
    <we:property name="pageName" value="&quot;f2d1619fc68c99587c04&quot;"/>
    <we:property name="pageDisplayName" value="&quot;Vendas Considerando Produtos e Segmento&quot;"/>
    <we:property name="datasetId" value="&quot;4fd372de-21c1-49ba-a0bb-70b2d7ff70f2&quot;"/>
    <we:property name="backgroundColor" value="&quot;#FFFFFF&quot;"/>
    <we:property name="bookmark" value="&quot;H4sIAAAAAAAAA+1Z207kOBD9FZSXeWlQ7t3hjcugRcOu0IDYhxVaVexK2iN30uM47PSi/qH5jf2xLdtJQ0OYZhik2QUekGK7bJ86darsNtceF81cwuI3mKG36x1XXDDgtdoKvJFXuc4CkjELC4yKAFkeM5+xmEbruRZ11Xi7154GVaK+EE0L0qxEnX9cjjyQ8hRK0ypANjjy5qiaugIp/kZnTENatbgcefhlLmsFZskzDRrNsldkTm2CEOxEtCMwLa7wDJl2vUXIgzTICpZOWJYlkzHzDbBCSE0zzQr54v2XuSI0170zR3aQ5dkkKYIsDpI0D6MxpAGnmXoxNzZ7/AoqhqaHYClsHIpr7xeBChSbLk7wCqXpeT88fn/oVNXkvV5cgBLOy7pVDO8buv6PWNihSgu9MK6KiiAJw9iS2OrCtVqMkPYbUPeh4c+Y3cLTfX9uBWxx3OKgwS3VueLtVbVtT+u/DhTSCtzbDZajO8QB+IHvh1kepiwNIMjzDG6IO6BpZa1IQvJVcffrP1+bAfIuqadxarVqHNSr0bnNhYO60iCqTrm88FkcgZ/5CFESFHEMkelvRFXKLntu5p47/sHutd9qbd2q80+0u1luacAFfogJz6I0B4jjJM4ply2swXx5REgPatnOqieG4Rbn9Mlbpu8x6Bv5bcrJvbJUWLpI3kPyXAi3zkCi6z1qq67++Pfx2oh/K0JzgQdTUHo9OtRQHNX+wjJ/KFRf4sLRHeA/1dvlZV+DyfjTLWF3InHwn18Vl1a+WZykjI/9Is+iEMZp5vv4Jt9HITTx3DolFvBOUIMnSBjI9r+v4W+5/HN1HIRFmKfRxPezOOaILMF4o47friQDSfV23fh/VZuBA/NxwXw2ZFjOsBqq1BurHpNtQ+mJ3GEZLICba8pLVmWXrS/byS71XCWPc56wJEozyCd+nkfjKAl/6EbyCph7QtF6yawMH3Ebq1EjqbqqtfrjzVCV1rMS6UekmUSimzt8ApsbYa5/XfSPLHRPO1L1zE7rPDUKXZFxUpNkjZPnkEv8k0U85nkQbxcFK7ZjztPtLI+y7RxZMIkxCfwJo+kOsG+uXL9PqX52V6uKi/4QOr5T2JvH3776aBLQO5Xe8UqbXoBs7XsUrXkitCPm2nWTXegH8YmxNBlt/swcE6YB9mY1t/yizejB5d7tQyPYO2+5dMs9cCasQL0Kcb9sJ1cnwshjwKbI3UPZoXtXPdY4c4EW3ABrGO12zN2lZjYnHE1/xelbH0RlioDZodDff/t5SpoOJs/I+yjKqX5A6X3i2INw/RHZDHkmjyhRoGr6F11Hg6ql/epzgMykYdKNfm5RLcgja3ETux3jz84qajsDMdkxoGkx0RBdEuaNqaTmbZm6OFpyPuDiO2rL8xNq0Z2KquqhmdT4AY+t8h5weX0fMlJ1bUPZk9GXoKqVkpQ7FZIrrDqlrps8WDmjk96r87qkw2q1XVdKl8PnU93qZg4MT6HCgTJrVcORbyi19l8Knt2EjkZBoXnshA7dv6TjAoT8GAAA&quot;"/>
    <we:property name="initialStateBookmark" value="&quot;H4sIAAAAAAAAA+VTzW7bMAx+lUDnoLDy48S5ZWmGDW3SoB1yGYqBtmlXgyp5spzVC/xCe4292Eg5XYs1h93ni6WP5EfyE3kUuaorDe0WHlEsxEeTqwxy6wZSDIXpwXc3N1eb5e3Vl+1ysybYVl5ZU4vFUXhwJfq9qhvQTEHg5/uhAK13UPKtAF3jUFToamtAqx/YO5PJuwa7ocCnSlsHTHnnwSPTHsid7pRbXowpI2ReHfAOM9+jkUxTGU0m0SROikICyojrLZT2FMkMabt+qhxVc3zu4n0wZmkynxYymchpnI7GM4hlTpG+rdhnmR/AZMgIleWw7qs4ig8KHbjsob3GA2pG1uftb007Z6l73+7Bqb5L27gM3zr2+C0WwWS88sRGPRkqSbFiHal1eqc/ZFTpcwKCL1k/dntVz+n8rVEwyHGQg4ee6tSKWBob7g/2+8ohMeRiIbvhX8IBRDKKRkk6irNYAj1AAi/CrSistI5mR/9X2m1+/azPiHdPSN1Pa5jGs/PKcx52YWWNB2VOkxtP4/E8LqYznEfzuZwl43HMeK1MqU/b8xL7qde/om3bwkGV4K3jFU2/Unrm68L3GhGPSEvLB9v4uoIMd2AwrErVy6Ew+NEzgsm5o3B2/L9WPAuhgD3ohnOHFRchCdWkUo3/GtCRUPT9BiAGE5+FBAAA&quot;"/>
    <we:property name="isFiltersActionButtonVisible" value="false"/>
    <we:property name="isVisualContainerHeaderHidden" value="false"/>
    <we:property name="reportEmbeddedTime" value="&quot;2024-08-06T14:25:51.050Z&quot;"/>
    <we:property name="creatorTenantId" value="&quot;42680877-1439-4619-858f-3357e3ce7089&quot;"/>
    <we:property name="creatorUserId" value="&quot;10032003AFF4280C&quot;"/>
    <we:property name="creatorSessionId" value="&quot;db5ea670-18e0-4071-ba24-6078e83d6511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Fernando Flavio Fernandes Ribeiro</cp:lastModifiedBy>
  <cp:revision>3</cp:revision>
  <dcterms:created xsi:type="dcterms:W3CDTF">2018-06-07T21:39:02Z</dcterms:created>
  <dcterms:modified xsi:type="dcterms:W3CDTF">2024-08-06T14:29:47Z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