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73687F0-C73B-1EBE-A990-B7A63EE7FF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5061079"/>
                  </p:ext>
                </p:extLst>
              </p:nvPr>
            </p:nvGraphicFramePr>
            <p:xfrm>
              <a:off x="820270" y="1000800"/>
              <a:ext cx="10551459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73687F0-C73B-1EBE-A990-B7A63EE7FF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270" y="1000800"/>
                <a:ext cx="10551459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17bd7eb-1187-4279-bf03-f928626fcb3c}">
  <we:reference id="WA200003233" version="2.0.0.3" store="pt-BR" storeType="OMEX"/>
  <we:alternateReferences/>
  <we:properties>
    <we:property name="Microsoft.Office.CampaignId" value="&quot;none&quot;"/>
    <we:property name="reportUrl" value="&quot;/groups/e929bce5-d222-4984-9d31-5e442c624100/reports/ea4e0fa2-52b9-4cb7-bbfb-5e1dcc4fd347/d9f407c3096dadf20925?bookmarkGuid=1d81c334-822a-4257-adf5-479e34d14e6a&amp;bookmarkUsage=1&amp;ctid=f30f7d18-8db1-41ae-b39d-abf3599ab4da&amp;fromEntryPoint=export&quot;"/>
    <we:property name="reportState" value="&quot;CONNECTED&quot;"/>
    <we:property name="artifactViewState" value="&quot;live&quot;"/>
    <we:property name="reportEmbeddedTime" value="&quot;2024-08-02T18:00:42.521Z&quot;"/>
    <we:property name="creatorSessionId" value="&quot;51356d10-ba0e-41d1-9a32-467c88c44a5b&quot;"/>
    <we:property name="creatorUserId" value="&quot;1003200243B776DD&quot;"/>
    <we:property name="creatorTenantId" value="&quot;f30f7d18-8db1-41ae-b39d-abf3599ab4da&quot;"/>
    <we:property name="pageDisplayName" value="&quot;Home&quot;"/>
    <we:property name="pageName" value="&quot;d9f407c3096dadf20925&quot;"/>
    <we:property name="isFiltersActionButtonVisible" value="true"/>
    <we:property name="initialStateBookmark" value="&quot;H4sIAAAAAAAAA51TXWvcMBD8K0XPR5EsybbyloY8lDQfNCUvIZSVtLqq6Gxj68Klx/33ruxAXi4cHAZZOx7NjNbsnvk4DQne7mCD7IJ973x04Pvxi2Ar1i3gt/v7m9vLnze/7y5vrwnuhxz7bmIXe5ZhXGN+itMWUpEg8PllxSClB1iXKkCacMUGHKe+gxT/4UKmT3nc4mHFcDekfoQi+ZghY5F9JTrV5C2+SnIEl+MrPqLLC+pNULxxkpvagw8VN5Um2rQQ5mRHKUV6tr/quwyxI5uCWSkrIQU6wbVTlitvfcGn2K3Te+CPs7/ehtKVjLts+13ph/1LxkXpcKAL+aqRPNBTa3Scq4YrcVItbqhfR7S4b9D42rfaBC80acJJrekPDEe0QHBhRNMKq2TdtJaL1p5/S+5RaQlWeynqijemMurcZL42xoTKSue1cfTjVB3OT9ZIWVfBGOGNkzWXqMzp/n+SDKu2MVoHK1poQxu0kmf3bBb8QNgGaXbKpt/maQCHD9BR/bxnw9jTwOSIM48GBDqP/n0/lvePmHFcrJ8gbYvrPGlsNqE00SY8caDMH5tjvZTlPzNQn1wLBAAA&quot;"/>
    <we:property name="bookmark" value="&quot;H4sIAAAAAAAAA51TTYvbMBD9K0XnUPRpSXvtqVDKwpa9LHsYaUapimMbW1myDfnvleyFvaQEgsHWPD299zRmzgzzMvXw/hMOxB7Y9wFzBBznL4Lt2LCBjnuuLRjrpIpGSRuUrrvjVPI4LOzhzArMeyrPeTlC35Qq+PK6Y9D3j7BvVYJ+oR2baF7GAfr8lzZy3SrzkS47RqepH2dokk8FCjXZt0qvdY0gvqrqCLHkN3qiWDYUfdLcRsV9h4BJci9NpS0bYU12ldKkV/tv41AgD9WmYUEpKZSgKLiJOnCNARu+5GHffwT+PPvrfWrNKXQqYTy1foQ/1bgpXS71Qiit4qk+naHIawO5FjfV8qH264oWR0seO3TGJxSmasJNreU3TFe0QHDhhXUiaNVZF7hw4f5bciRtFASDSnSSWy+9vjcZdt77JIOKaHysP0536f5kVqlOJu8F+qg6rkj72/3/TzKSznpjUhAOXHLJaHV3z1bBT4QdqM5OW4zHskwQ6RGGWr+c2TSPdWBKppVXBwQGJPxYz+37IxeaN+tn6I/NdZ00ttq8ttc/4njl2eIDAAA=&quot;"/>
    <we:property name="datasetId" value="&quot;cd7eca32-6eb1-4934-b8fd-032ba9165d30&quot;"/>
    <we:property name="embedUrl" value="&quot;/reportEmbed?reportId=ea4e0fa2-52b9-4cb7-bbfb-5e1dcc4fd347&amp;groupId=e929bce5-d222-4984-9d31-5e442c624100&amp;w=2&amp;config=eyJjbHVzdGVyVXJsIjoiaHR0cHM6Ly9XQUJJLUJSQVpJTC1TT1VUSC1CLVBSSU1BUlktcmVkaXJlY3QuYW5hbHlzaXMud2luZG93cy5uZXQiLCJlbWJlZEZlYXR1cmVzIjp7InVzYWdlTWV0cmljc1ZOZXh0Ijp0cnVlfX0%3D&amp;disableSensitivityBanner=true&quot;"/>
    <we:property name="reportName" value="&quot;DATASET_RELATORIO_VENDAS&quot;"/>
    <we:property name="isVisualContainerHeaderHidden" value="false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7018740-7672-4F11-8C04-95367604EF6D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e929bce5-d222-4984-9d31-5e442c624100/reports/ea4e0fa2-52b9-4cb7-bbfb-5e1dcc4fd347/d9f407c3096dadf20925?bookmarkGuid=1d81c334-822a-4257-adf5-479e34d14e6a&amp;bookmarkUsage=1&amp;ctid=f30f7d18-8db1-41ae-b39d-abf3599ab4da&amp;fromEntryPoint=export&quot;"/>
    <we:property name="reportName" value="&quot;DATASET_RELATORIO_VENDAS&quot;"/>
    <we:property name="reportState" value="&quot;CONNECTED&quot;"/>
    <we:property name="embedUrl" value="&quot;/reportEmbed?reportId=ea4e0fa2-52b9-4cb7-bbfb-5e1dcc4fd347&amp;groupId=e929bce5-d222-4984-9d31-5e442c624100&amp;w=2&amp;config=eyJjbHVzdGVyVXJsIjoiaHR0cHM6Ly9XQUJJLUJSQVpJTC1TT1VUSC1CLVBSSU1BUlktcmVkaXJlY3QuYW5hbHlzaXMud2luZG93cy5uZXQiLCJlbWJlZEZlYXR1cmVzIjp7InVzYWdlTWV0cmljc1ZOZXh0Ijp0cnVlfX0%3D&amp;disableSensitivityBanner=true&quot;"/>
    <we:property name="pageName" value="&quot;d9f407c3096dadf20925&quot;"/>
    <we:property name="pageDisplayName" value="&quot;Home&quot;"/>
    <we:property name="datasetId" value="&quot;cd7eca32-6eb1-4934-b8fd-032ba9165d30&quot;"/>
    <we:property name="backgroundColor" value="&quot;#FFFFFF&quot;"/>
    <we:property name="bookmark" value="&quot;H4sIAAAAAAAAA51TTYvbMBD9K0XnUCTrw9ZeeyqUsrBlL8seRppRquLYxlaWbEP+e0f2wl5SAsFga56e3nsaM2eBeZl6eP8JBxIP4vuAOQKO8xcldmLYwETSNw5TaxQSqZg6k3h3nEoeh0U8nEWBeU/lOS9H6KsSgy+vOwF9/wj7WiXoF9qJieZlHKDPf2kj81aZj3TZCTpN/ThDlXwqUKjKvjGda46gvmp2hFjyGz1RLBuKPhnZRi29Q8DUcEzLtGUjrMmuUqr0av9tHArkgW0qFrRulFYUlbTRBGkwYMWXPOz7j8CfZ3+9T7U5hU4ljKfaj/CHjavS5cIXwqbVMvHjLEUpTSuNuqmWD9yvK1oSW/LosLM+obKsCTe1lt8wXdECJZVXbaeC0a7tglRduP+WEslYDcGiVq6RrW+8uTcZOu99aoKOaH3kH2dcuj9Zq7VrkvcKfdROajL+dv//k4yarvXWpqA66FKXrNF392wV/ETEgXh26mI8lmWCSI8wcP1yFtM88sCUTCuPBwQGJPxYz/X7IxeaN+tn6I/rsNZJE6vNa339A0yrXjDiAwAA&quot;"/>
    <we:property name="initialStateBookmark" value="&quot;H4sIAAAAAAAAA51TXWvcMBD8K0XPR5EsybbyloY8lDQfNCUvIZSVtLqq6Gxj68Klx/33ruxAXi4cHAZZOx7NjNbsnvk4DQne7mCD7IJ973x04Pvxi2Ar1i3gt/v7m9vLnze/7y5vrwnuhxz7bmIXe5ZhXGN+itMWUpEg8PllxSClB1iXKkCacMUGHKe+gxT/4UKmT3nc4mHFcDekfoQi+ZghY5F9JTrV5C2+SnIEl+MrPqLLC+pNULxxkpvagw8VN5Um2rQQ5mRHKUV6tr/quwyxI5uCWSkrIQU6wbVTlitvfcGn2K3Te+CPs7/ehtKVjLts+13ph/1LxkXpcKAL+aqRPNBTa3Scq4YrcVItbqhfR7S4b9D42rfaBC80acJJrekPDEe0QHBhRNMKq2TdtJaL1p5/S+5RaQlWeynqijemMurcZL42xoTKSue1cfTjVB3OT9ZIWVfBGOGNkzWXqMzp/n+SDKu2MVoHK1poQxu0kmf3bBb8QNgGaXbKpt/maQCHD9BR/bxnw9jTwOSIM48GBDqP/n0/lvePmHFcrJ8gbYvrPGlsNqE00SY8caDMH5tjvZTlPzNQn1wLBAAA&quot;"/>
    <we:property name="isFiltersActionButtonVisible" value="true"/>
    <we:property name="isVisualContainerHeaderHidden" value="false"/>
    <we:property name="reportEmbeddedTime" value="&quot;2024-08-02T18:01:04.170Z&quot;"/>
    <we:property name="creatorTenantId" value="&quot;f30f7d18-8db1-41ae-b39d-abf3599ab4da&quot;"/>
    <we:property name="creatorUserId" value="&quot;1003200243B776DD&quot;"/>
    <we:property name="creatorSessionId" value="&quot;54680adf-4ba3-4bda-b945-26b529888cc1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b5a47c-94e2-42ce-88e3-2e4f559774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3893227FB4924DBD1D3A8248D1E87A" ma:contentTypeVersion="12" ma:contentTypeDescription="Crie um novo documento." ma:contentTypeScope="" ma:versionID="281a906e5f1884a7e4d715e360fe5921">
  <xsd:schema xmlns:xsd="http://www.w3.org/2001/XMLSchema" xmlns:xs="http://www.w3.org/2001/XMLSchema" xmlns:p="http://schemas.microsoft.com/office/2006/metadata/properties" xmlns:ns3="76b5a47c-94e2-42ce-88e3-2e4f55977409" targetNamespace="http://schemas.microsoft.com/office/2006/metadata/properties" ma:root="true" ma:fieldsID="c8749aed4aabac56a90dcb40906113f3" ns3:_="">
    <xsd:import namespace="76b5a47c-94e2-42ce-88e3-2e4f55977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a47c-94e2-42ce-88e3-2e4f55977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76b5a47c-94e2-42ce-88e3-2e4f5597740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9ABFBA-4B71-42A3-AB09-790083FB6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5a47c-94e2-42ce-88e3-2e4f55977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Microsoft Power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Clauber Rocha</cp:lastModifiedBy>
  <cp:revision>4</cp:revision>
  <dcterms:created xsi:type="dcterms:W3CDTF">2018-06-07T21:39:02Z</dcterms:created>
  <dcterms:modified xsi:type="dcterms:W3CDTF">2024-08-02T18:08:49Z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0x0101009D3893227FB4924DBD1D3A8248D1E87A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