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07" d="100"/>
          <a:sy n="107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e9b56e7b-9008-4d2f-be77-22eac3b5d99e}">
  <we:reference id="WA200003233" version="2.0.0.3" store="pt-BR" storeType="OMEX"/>
  <we:alternateReferences/>
  <we:properties>
    <we:property name="Microsoft.Office.CampaignId" value="&quot;none&quot;"/>
    <we:property name="reportUrl" value="&quot;/groups/e929bce5-d222-4984-9d31-5e442c624100/reports/ea4e0fa2-52b9-4cb7-bbfb-5e1dcc4fd347/d9f407c3096dadf20925?bookmarkGuid=0769c9a6-279f-42df-96d7-0edc45f21d9e&amp;bookmarkUsage=1&amp;ctid=f30f7d18-8db1-41ae-b39d-abf3599ab4da&amp;fromEntryPoint=export&quot;"/>
    <we:property name="reportState" value="&quot;CONNECTED&quot;"/>
    <we:property name="artifactViewState" value="&quot;live&quot;"/>
    <we:property name="reportEmbeddedTime" value="&quot;2024-09-04T13:30:34.685Z&quot;"/>
    <we:property name="creatorSessionId" value="&quot;e2af4389-60f8-46a5-a604-c07e886a4c14&quot;"/>
    <we:property name="creatorUserId" value="&quot;1003200243B776DD&quot;"/>
    <we:property name="creatorTenantId" value="&quot;f30f7d18-8db1-41ae-b39d-abf3599ab4da&quot;"/>
    <we:property name="pageDisplayName" value="&quot;Home&quot;"/>
    <we:property name="pageName" value="&quot;d9f407c3096dadf20925&quot;"/>
    <we:property name="isFiltersActionButtonVisible" value="true"/>
    <we:property name="initialStateBookmark" value="&quot;H4sIAAAAAAAAA6VTTWvcMBD9K0XnpUjWh63c0tJDySdJySWEMtKMtipe29jasMmy/z2SHcghhYUtBknzPHrvzaDZM4zT0MLLNWyInbGfHUYP2I9fBFuxbgG/3dxcXJ3fXfy+Pr/6keF+SLHvJna2ZwnGNaWHOG2hLRQZfHxaMWjbW1iXKEA70YoNNE59B218pSU5/0rjlg4rRruh7UcolPcJEhXa55ye46wtvsqsCD7FZ7onnxYUbVC89pJbg4Ch4rbSOW1aEmZn/0wp1LP8975LELssUzCqmtpqHZxooAlN0Eq6gk+xW7fvhj/u/noZSlcS7ZLrd6Uf7m8WLkyHQy6oltJUwVqB1kvDJSkrjrJNfyDvn7jQWGtD5aRHbX0uSZlwujOOpLQEp1EKU/HaVlad6gwEF1bUjXBKmrpxXDT/0TPkWJNFg422AYXmRsPJPatqyUP+jCbPuaq5Ot7/uMnv9TOXk7ISUpAXXHvluEKHp1Y5E34gbEN5dsqh36ZpAE+30OX4cc+Gsc8DkyItr3M3QIeE7+ex7Jcx0bhIP0C7LarzpLFZJLuJrqUjF8r8sdnWU1neABaX3uQLBAAA&quot;"/>
    <we:property name="bookmark" value="&quot;H4sIAAAAAAAAA6VTTWvcMBD9K0XnJUjWh6VceyqUEEjJJeQw0ow2Klrb2Nqw6bL/vZIdyCGFwBaDpXkavTfz0JwZpmXK8HYHB2K37MeAKQCO8zfBdmzYQBks5xG5NaGzvTZkuKyn41TSOCzs9swKzHsqj2k5Qm5MFXx63jHI+R72LYqQF9qxieZlHCCnP7Ql16MyH+myY3Sa8jhDo3woUKjRvtb0GtcSxE1ThFDSKz1QKBuKLireB8mdQcDYcdfpmrZsCWtl/0xp1Kv893EokIYq0zCq3TmtoxcWbLRRK+kbvqRhn98L/rj7621q5hQ6FT+emh/+dxVuTJdLbaiX0nTROYEuyOoYKSe+ZFteoK6fuNA452LnZUDtQm1JmXh9ZRxJaQleoxSm473rnLq2MhBcONFb4ZU0vfVc2P/wDDn25NCg1S6i0NxouNqzrpc81s9oCpyrnquv/U+H+l4/c3kpOyEFBcF1UJ4r9HhtlyvhB8IOVGenbcZjWSYIdA9DjZ/ObJrHOjAl0fY6TxMMSPi+n9v6MxWaN+lHyMemuk4aW2We2+8v0loatuIDAAA=&quot;"/>
    <we:property name="datasetId" value="&quot;cd7eca32-6eb1-4934-b8fd-032ba9165d30&quot;"/>
    <we:property name="embedUrl" value="&quot;/reportEmbed?reportId=ea4e0fa2-52b9-4cb7-bbfb-5e1dcc4fd347&amp;groupId=e929bce5-d222-4984-9d31-5e442c624100&amp;w=2&amp;config=eyJjbHVzdGVyVXJsIjoiaHR0cHM6Ly9XQUJJLUJSQVpJTC1TT1VUSC1CLVBSSU1BUlktcmVkaXJlY3QuYW5hbHlzaXMud2luZG93cy5uZXQiLCJlbWJlZEZlYXR1cmVzIjp7InVzYWdlTWV0cmljc1ZOZXh0Ijp0cnVlfX0%3D&amp;disableSensitivityBanner=true&quot;"/>
    <we:property name="reportName" value="&quot;DATASET_RELATORIO_VENDAS&quot;"/>
    <we:property name="isVisualContainerHeaderHidden" value="false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b1e4d6ee-9f6f-43f8-a618-24f3d84da28f"/>
    <ds:schemaRef ds:uri="f577acbf-5b0b-4b4f-9948-268e97f8d3a4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Clauber Rocha</cp:lastModifiedBy>
  <cp:revision>3</cp:revision>
  <dcterms:created xsi:type="dcterms:W3CDTF">2018-06-07T21:39:02Z</dcterms:created>
  <dcterms:modified xsi:type="dcterms:W3CDTF">2024-09-04T13:31:47Z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