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773c978-5b15-43fb-a512-467f8bdb81f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3bd4a3c-8998-4ee8-a982-28acfdad1aef/98e0a1b09d8b4153ab28?bookmarkGuid=42bbe30b-901f-4dd8-8e15-6d0985621abd&amp;bookmarkUsage=1&amp;ctid=3b20311c-7dc4-4bcf-8ee1-d52f252ab3b6&amp;fromEntryPoint=export&amp;pbi_source=storytelling_addin&quot;"/>
    <we:property name="reportState" value="&quot;CONNECTED&quot;"/>
    <we:property name="artifactViewState" value="&quot;live&quot;"/>
    <we:property name="reportEmbeddedTime" value="&quot;2024-10-02T02:06:44.140Z&quot;"/>
    <we:property name="creatorSessionId" value="&quot;1a693943-67fb-4800-9115-e03455e0fc33&quot;"/>
    <we:property name="creatorUserId" value="&quot;1003200332F864AA&quot;"/>
    <we:property name="creatorTenantId" value="&quot;3b20311c-7dc4-4bcf-8ee1-d52f252ab3b6&quot;"/>
    <we:property name="pageDisplayName" value="&quot;Página 1&quot;"/>
    <we:property name="pageName" value="&quot;98e0a1b09d8b4153ab28&quot;"/>
    <we:property name="reportName" value="&quot;Desafio Dio&quot;"/>
    <we:property name="isVisualContainerHeaderHidden" value="false"/>
    <we:property name="isFiltersActionButtonVisible" value="true"/>
    <we:property name="initialStateBookmark" value="&quot;H4sIAAAAAAAAA+1aW1PcNhT+K4xf8kI6ulmWeOOSpp1cJ6S8dJjOkXS0OPXaW9tLocz+of6N/rEe2wtJYGETl6bbEGAG75H06dx0LtZeJCFvZgWcv4QpJjvJj2XIPYSq3hLJdlIOxL1Xr5692H3z7JeXuy+eELmatXlVNsnORdJCPcH2KG/mUHQQRPz5eDuBongNk+5ThKLB7WSGdVOVUOR/4DCZhtp6jovtBM9mRVVDB3nYQosd7ClNp8+0N/9O0o7g2/wUD9G3A9UaZMAds8E4xVMJThia1gwTes5WTumg++33q7KFvKRtOpozSmihtGHeRonBMe47epOXk2LJ8Pu1b89nnVaaE6D/pA33jrbtcBYLEscwraW3RgjrnEM0HPVYLA1eWo5GppCiEpnxkY/FEoanKQ/M+QBOBgyGr8fKp2TFm1gWs6B48AipxNQp4OloGbkVwJTUKTPecR84F2wtVotnravObqJFUj4YFb2L0guIXhk1WvsWok290R4yByamVo7G4hljpHfvJEaTSe0NZGOxrONORWZM8N47nUnlYSxWqqxLM2czbzxm5LKWpWOxoky1k9JpmYoYVbSKj/YKkFkEnYElb4g60xGz9SfyVq/wwuqM2HHReZ1xCNaMllJkaVBWAZMZp+PIg+VutMZicEoKSA1DheiRj9eYtZxLYsv6EJxTmRIGx2L5LJARozBWex5SiqRqPV+3xAqexkiRyyqRRkijCQ7Wn2/o4/jevG0p3N+AVOiY41p5EVDTr/Vivai3OkfKpSVndZKCT+rBBFA9WsyL9jI/nD85m9WU2ijhDWj7lKgmVU25skj6FFZjM2Ssi2S/KubT/unJR/TDal57fIOxHyrbvD0npJiXUPq8y4gdN6/rinJlP3IALfS0k+r3/Rppx5DssMUxUe42apF7rD8SNJki5enuIXSgnSCzYaMc+3Esw8Ey92Iv6kXyPCfxB/gjKOYdMi3GNp/iI8G4eszFY8bfMrbT/z1Kem1Oq7AO5dEetr8jlv2KBclDy6o6YL133nN2kNeXiZ5vX9PhPet2cXxZW9DYuw+qh57Xpmfnnrc8HlyYR6a5ltJnQkkWVSb5P3K6H3JSc+1Pzp/jKRY3ub0avzl0yeMR1PlQhvWSjZR4WUhegSWrffoDfpbPv81z2Aq41XnoALUUJXnx15/NioOwfaWY3XBKLBD1ulZ2J5MaJwMfN8S5L8Me0eFZcvz9vFx6LhtzcFvwv2LYpSX7J1C3H8eqWzx16RTD0XkAXnC8rM2Yx5RqFhkNVcU+mKHOu/P8fCVu4qEO113jlvgprsfP/1TSIdRbKsm500JT6UpGdJZ+Ntx0P5V5gIDN1ilJlj8QK36C0INBUyZlYMrFkDnpqeNyUm+4QQ/yxlfzsn0QhrxD2MGAXAsZtaImXHhnuXLUWG64AfdfPT18CLZbLedgNkm9OrcZVwpk9JIzH92Gm+1pXTXN1iEU+CBO3p3iDkZkmjE0kmeQBcl5xgG+lkJm+4t2y4c4mWLZjmmYfTFvSNkY9qBeWXhvlFPdXl19Sodw/+ru1Lu8ROjWDi8AkpM8BCyT5Wuu1EGUqVdRC0Cr1cZXfJvp4/QY5v6bj38hH3+v7qHpNNSvyOBi5Ipyb8YYTzfjTeF+V96R8A/gHckUZp//WuT+9bw+6EHkAlJNtbT2qD2z1ptvQe/LJvZZjt9i3efn8765YJlnIkTLMwWGQyrk+p7wW6y711jX1ogr4t3/23upJ5rP/rWoPNyPK4GyuziWVmAmBbXGHdToG8ceddVlWjVvmxl4fA0lrrpUO5tBGTpj33kf1n9FZkgaxFLuinUXaN0XZ67uzhaLvwFSGtWqxCMAAA==&quot;"/>
    <we:property name="bookmark" value="&quot;H4sIAAAAAAAAA+1aW1PbRhT+K4xe8kI6e9NeeAuQpp1J20xJeenwcHb3rFFqS64kEyjjP9S/0T/WI8mQBAxOVJq6IcCM5V3p23P59ly0XGaxaOZTuPgRZpjtZd+XsQgQq3pHZLtZOQzGqF3OkaMB7phjDHNLs9W8LaqyyfYusxbqCbbHRbOAaYdEg7+e7GYwnb6CSfctwbTB3WyOdVOVMC3+wOFmmmrrBS53MzyfT6saOsijFlrsYM/odvpOIvBvJK0IoS3O8AhDO4w6iwy4Zy5ar3guwYtOsGa4oZds7S0ddL/8QVW2UJS0TDfmrRJaKG1ZcEli9IyHbrwpysl0JfC7Z19fzDvjNKdAn2QN/4aW7XCWS1LHMq1lcFYI571HtBz1WCwNQTqOVuaQoxLGhsTHYgnL85xH5kMELyNGyzdjFTPy4m0shyYqHgNCLjH3Cng+WkfuBDAldc5s8DxEzgXbiNXieeur89toiYwPVqXgkwwCUlBWjba+g+TyYHUA48Gm3MnRWNwwRnYPXmKyRupgwYzFcp57lZi1MYTgtZEqwFisXDmfG+9MsAENUdaxfCxWkrn2Unotc5GSSk7x0awAaRJoA47YkLTRCc3mHXknK4Jw2pA4PvmgDYfo7GgthcmjcgqYNJy2I4+O+9EWS9ErKSC3DBViQD7eYs5xLkksF2L0XhklLI7FCiaSE5OwTgcec4qkarNcd8QKnqdEkcspkSfIk40eNu9v6OP4/qJtKdzfglTomedaBRFR068LYrOqd5Ij59IRWb2k4JMHsBFUj5aKaXuVHy6en89rSm2U8Aa0A0pUk6qmlDnN+hRWYzNkrMvsoJouZv3V8w/Gj6pFHfBnTP1U2RbtBSGlooQyFF1G7KR5VVeUK/uZQ2ihHzut3h7USCvGbI8tT2jkfqdOi4D1B4pmM6Q83V3EDrRTZD4sVGA/j2U8XOVe7FW9zF4WpP4AfwzTRV8P0C1tMcMngnH1lIunjL9mbK//e5L11pxVcRPKk31s3yKW/RNL0oceq+qI9f5FL9lhUV8ler57w4YPbNvlyVVtQXNv3qseelmbXpwHXvJkoDBPTHMtZTBCSZaUkfwfke67gsxch9OLl3iG09vSXs/fnrqS8RjqYijDes1GaryqJ6/BsvWcfk+e1fXviwJ2Iu50DB2gVqpkP/z1Z7NmI+xeG+ZZPCMRaPSmVZ5NJjVOBjluqfNQjj2mzbOS+NtFuWIuG7NxWwi/YXxGjxycQt1+GKvuYOqKFMPWeQQsOFnVZixQMxJQJktVcYh2qPPu3T9fCE0C1PEmNe6In+Jm/PxPNR1CvaOSnHstNJWu5ETv6GfLXfdLWUSI2OyckWbFI/HiRyg9ODRnUkamfIrGy0Adl5d6yx16WDShWpTto3DkPcoODuRayKQVNeEieMeVp8Zyyx148NOLo8fgu/V6Dm6T1KtzZ7hSIFOQnIXkt9xtL+qqaXaOYIqPYufdq+7gRKYZQyu5ARMl54YDfCmFzO5n7ZaPcDLDsh3TMIfpoiFjY9yHem3hvVWkuru6+pgO4eHN3Zl3dZbQPTu8AMhOixixzFavuXIPSeZBJS0AnVZbX/FtJ8fpMi7CV45/Jo6/M/fQdFrqV2T0KXFFudcwxvPteFN40JV3pPwjeEcyg/mnvxZ5eDtvDnqQuIBcUy2tA+rAnAv2a9D7vIl9XuDXWPfp+bxvLpgJTMTkuFFgOeRCbu4Jv8a6B411bY24Jt79v9lLPdFi/q9F5eF8XAmU3cGxdAKNFNQad1CjTxx71HWHadWibeYQ8BWUuO5Q7XwOZeycfe95WP8vMtdnYcvl37yrEaubIwAA&quot;"/>
    <we:property name="datasetId" value="&quot;28019672-70c4-4c78-82be-6e64e8179213&quot;"/>
    <we:property name="embedUrl" value="&quot;/reportEmbed?reportId=e3bd4a3c-8998-4ee8-a982-28acfdad1ae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Isaias Araújo</cp:lastModifiedBy>
  <cp:revision>3</cp:revision>
  <dcterms:created xsi:type="dcterms:W3CDTF">2018-06-07T21:39:02Z</dcterms:created>
  <dcterms:modified xsi:type="dcterms:W3CDTF">2024-10-02T02:10:26Z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