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600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52360-6E6F-407D-A298-882B6C21B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FD415-2E84-4E7D-A830-0295ECEB2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6A4B-FA0B-4B56-BB26-DB1ABA263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DEAB-BD8C-489E-BD30-580442BDC038}" type="datetimeFigureOut">
              <a:rPr lang="en-SG" smtClean="0"/>
              <a:t>8/2/2018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608C1-5D0B-44A6-9775-0E2A77754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A21A6-F030-44A4-A03F-58E65EFB9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D40D7-C182-4C64-A13C-E7621D508D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5638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1E13F-CD36-49FF-8EC0-3DBEE14DD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EAA3A5-F245-47B2-BBED-E969931F8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95D3D-7A5C-4CD0-9BA9-BA691CDD1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DEAB-BD8C-489E-BD30-580442BDC038}" type="datetimeFigureOut">
              <a:rPr lang="en-SG" smtClean="0"/>
              <a:t>8/2/2018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AFADD-6749-4B74-9606-C418A645C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B8A3C-4AFF-43CD-AB2B-2A5FB9E19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D40D7-C182-4C64-A13C-E7621D508D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462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9CD7EE-D9DC-4E97-B1BE-EB7CDA92A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A2FD8-37DF-4678-8F67-4BD7F2D67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C4250-EFF5-43FE-9115-3D6922F26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DEAB-BD8C-489E-BD30-580442BDC038}" type="datetimeFigureOut">
              <a:rPr lang="en-SG" smtClean="0"/>
              <a:t>8/2/2018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DA74C-0EEF-4053-8007-DFC6F239A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29289-9D6F-4C4B-9DE7-59464373A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D40D7-C182-4C64-A13C-E7621D508D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4703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521E5-04F1-43EF-A631-6437901F1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41EE2-8C44-45C3-A2F4-96A07DF24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3BD58-D97B-4E74-9E37-51682C707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DEAB-BD8C-489E-BD30-580442BDC038}" type="datetimeFigureOut">
              <a:rPr lang="en-SG" smtClean="0"/>
              <a:t>8/2/2018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5A34B-6E41-4F39-8210-AEE373B46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B191B-ACB4-438C-9729-F381D2426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D40D7-C182-4C64-A13C-E7621D508D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505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B6FAC-260E-4A9F-8C98-1F8D6CBD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0EED9-09C8-4D3C-80CC-E3F701F30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1F852-04FB-4778-BBB1-DAFC192D2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DEAB-BD8C-489E-BD30-580442BDC038}" type="datetimeFigureOut">
              <a:rPr lang="en-SG" smtClean="0"/>
              <a:t>8/2/2018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2D329-3488-43D5-A37A-09962EB5E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EB45F-3F8A-4A13-91ED-AF0EE807B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D40D7-C182-4C64-A13C-E7621D508D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8789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64A92-FA89-4381-BEAF-7281B3DEF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8771E-4204-4080-BAF1-A38920DD89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852E7-5A77-48AF-8E35-CAC9197B9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79046-2CA7-4442-938A-F24CD3126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DEAB-BD8C-489E-BD30-580442BDC038}" type="datetimeFigureOut">
              <a:rPr lang="en-SG" smtClean="0"/>
              <a:t>8/2/2018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6527A-BC74-4892-9A9F-D10DEDA47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333B2-BB99-4A61-8C99-4A2DD5F4D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D40D7-C182-4C64-A13C-E7621D508D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7574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766F5-6BA1-4C87-A555-389D22704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B6A33-F463-4E5B-97CC-2D2CEF8F3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7A3F3-F020-4193-97EA-862041575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B2C69F-127B-42BA-A0C2-F3A19033B6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58A6E9-13E7-4C5A-9C4A-B35214B637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E035F7-E5C5-4A84-9C5C-DA881A8D3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DEAB-BD8C-489E-BD30-580442BDC038}" type="datetimeFigureOut">
              <a:rPr lang="en-SG" smtClean="0"/>
              <a:t>8/2/2018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B959F7-CA55-4880-BBA2-C9A529626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0DC6B5-1972-4018-B6BB-4E0D8E785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D40D7-C182-4C64-A13C-E7621D508D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4865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15A56-A3DA-4D48-AD13-7FF850E69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7B121D-6789-4DD3-9273-B1A8FB6DA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DEAB-BD8C-489E-BD30-580442BDC038}" type="datetimeFigureOut">
              <a:rPr lang="en-SG" smtClean="0"/>
              <a:t>8/2/2018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D9E12A-1BCB-4E57-BEFE-8AC72A71A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3CE080-2211-4587-87B1-225C501A1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D40D7-C182-4C64-A13C-E7621D508D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8365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AFB485-B742-4B72-982C-148F428E9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DEAB-BD8C-489E-BD30-580442BDC038}" type="datetimeFigureOut">
              <a:rPr lang="en-SG" smtClean="0"/>
              <a:t>8/2/2018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3EC18A-879A-4907-99F4-4C9ED134B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2574B-A873-4546-8D73-523E841BF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D40D7-C182-4C64-A13C-E7621D508D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2590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8E64E-E6E4-4705-AF65-C217A57B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8F0FC-0542-4562-A5BC-B82088B24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95B05-2010-40FF-8801-F5B87E46D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EED09-CCD0-4626-9C5A-D770D8FB4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DEAB-BD8C-489E-BD30-580442BDC038}" type="datetimeFigureOut">
              <a:rPr lang="en-SG" smtClean="0"/>
              <a:t>8/2/2018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F27E4-558F-4E60-B12D-5ABEF707D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C2CA6-EB19-4E09-A7AA-99EA3005C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D40D7-C182-4C64-A13C-E7621D508D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4021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06771-B7F9-4221-81BC-8B81870B3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8E1AB6-1233-46FF-98AF-9F0226B600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2FAA7-CE96-449D-8986-CC2853FB3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39577-D589-4E52-891C-B43DBD04B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DEAB-BD8C-489E-BD30-580442BDC038}" type="datetimeFigureOut">
              <a:rPr lang="en-SG" smtClean="0"/>
              <a:t>8/2/2018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C3B65-51B3-46C0-9D51-EB58523CC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3B8EC-AF5C-401B-954F-04DD8B981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D40D7-C182-4C64-A13C-E7621D508D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8213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C1F4E3-C314-44F5-B296-081878E9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631F3-B1DE-42F1-8E67-3866EB713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39D3C-20DD-4A07-A16E-988339DB8A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CDEAB-BD8C-489E-BD30-580442BDC038}" type="datetimeFigureOut">
              <a:rPr lang="en-SG" smtClean="0"/>
              <a:t>8/2/2018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0D05D-799A-4EFA-A1F9-88ED49492A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C12C-016C-407C-AF14-C72727541E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D40D7-C182-4C64-A13C-E7621D508D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6905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895DC-B66B-4960-8B36-125E74F1C0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F4F6AD-045D-41E6-811E-D371AEEA26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2863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B2D7B2A-D32C-45EB-96FD-EA93D102045D}"/>
              </a:ext>
            </a:extLst>
          </p:cNvPr>
          <p:cNvSpPr/>
          <p:nvPr/>
        </p:nvSpPr>
        <p:spPr>
          <a:xfrm>
            <a:off x="2438399" y="946485"/>
            <a:ext cx="822463" cy="8518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S1 (10)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C7E6F32-01BD-4886-A10E-F04A5CAA741D}"/>
              </a:ext>
            </a:extLst>
          </p:cNvPr>
          <p:cNvSpPr/>
          <p:nvPr/>
        </p:nvSpPr>
        <p:spPr>
          <a:xfrm>
            <a:off x="3541775" y="2479628"/>
            <a:ext cx="822463" cy="8518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S2 (20)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635C472-939B-440B-8243-EC91F623D027}"/>
              </a:ext>
            </a:extLst>
          </p:cNvPr>
          <p:cNvSpPr/>
          <p:nvPr/>
        </p:nvSpPr>
        <p:spPr>
          <a:xfrm>
            <a:off x="1432559" y="2577164"/>
            <a:ext cx="822463" cy="8518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S3 (30)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4E408E-3275-4578-8FF7-84737AB9BB56}"/>
              </a:ext>
            </a:extLst>
          </p:cNvPr>
          <p:cNvSpPr txBox="1"/>
          <p:nvPr/>
        </p:nvSpPr>
        <p:spPr>
          <a:xfrm>
            <a:off x="1281964" y="2294962"/>
            <a:ext cx="53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1/3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FEDBD5FB-E23F-4D29-BDA3-675B8E2F1617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rot="10800000" flipV="1">
            <a:off x="1843791" y="1372402"/>
            <a:ext cx="594608" cy="1204761"/>
          </a:xfrm>
          <a:prstGeom prst="curvedConnector2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A859A690-33C4-409B-9B24-2CB1C1F0882A}"/>
              </a:ext>
            </a:extLst>
          </p:cNvPr>
          <p:cNvCxnSpPr>
            <a:cxnSpLocks/>
            <a:stCxn id="2" idx="6"/>
            <a:endCxn id="3" idx="0"/>
          </p:cNvCxnSpPr>
          <p:nvPr/>
        </p:nvCxnSpPr>
        <p:spPr>
          <a:xfrm>
            <a:off x="3260862" y="1372403"/>
            <a:ext cx="692145" cy="1107225"/>
          </a:xfrm>
          <a:prstGeom prst="curvedConnector2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E82128B-8BE1-48A0-92F6-741766D82C31}"/>
              </a:ext>
            </a:extLst>
          </p:cNvPr>
          <p:cNvSpPr txBox="1"/>
          <p:nvPr/>
        </p:nvSpPr>
        <p:spPr>
          <a:xfrm>
            <a:off x="3968744" y="2151524"/>
            <a:ext cx="53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1/3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FDF935-0A8F-4130-8865-35CCC8F8419A}"/>
              </a:ext>
            </a:extLst>
          </p:cNvPr>
          <p:cNvSpPr txBox="1"/>
          <p:nvPr/>
        </p:nvSpPr>
        <p:spPr>
          <a:xfrm>
            <a:off x="1981075" y="1046635"/>
            <a:ext cx="53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1/2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D205C2-DB04-484D-A06D-186C43240F77}"/>
              </a:ext>
            </a:extLst>
          </p:cNvPr>
          <p:cNvSpPr txBox="1"/>
          <p:nvPr/>
        </p:nvSpPr>
        <p:spPr>
          <a:xfrm>
            <a:off x="716280" y="624840"/>
            <a:ext cx="822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Q1a</a:t>
            </a:r>
          </a:p>
          <a:p>
            <a:endParaRPr lang="en-SG" dirty="0"/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D257DB8B-BCC2-4BA3-A0A8-023C4077D065}"/>
              </a:ext>
            </a:extLst>
          </p:cNvPr>
          <p:cNvCxnSpPr>
            <a:cxnSpLocks/>
            <a:stCxn id="2" idx="0"/>
          </p:cNvCxnSpPr>
          <p:nvPr/>
        </p:nvCxnSpPr>
        <p:spPr>
          <a:xfrm rot="16200000" flipH="1">
            <a:off x="2927757" y="868358"/>
            <a:ext cx="100151" cy="256404"/>
          </a:xfrm>
          <a:prstGeom prst="curvedConnector4">
            <a:avLst>
              <a:gd name="adj1" fmla="val -343907"/>
              <a:gd name="adj2" fmla="val 237847"/>
            </a:avLst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89315C0-4178-456C-8DDD-DC54BBDCD520}"/>
              </a:ext>
            </a:extLst>
          </p:cNvPr>
          <p:cNvSpPr txBox="1"/>
          <p:nvPr/>
        </p:nvSpPr>
        <p:spPr>
          <a:xfrm>
            <a:off x="3223911" y="1086505"/>
            <a:ext cx="53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1/2</a:t>
            </a:r>
          </a:p>
        </p:txBody>
      </p: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AD2116C6-233D-4620-8E2C-82F5F95620F5}"/>
              </a:ext>
            </a:extLst>
          </p:cNvPr>
          <p:cNvCxnSpPr>
            <a:cxnSpLocks/>
            <a:stCxn id="3" idx="4"/>
          </p:cNvCxnSpPr>
          <p:nvPr/>
        </p:nvCxnSpPr>
        <p:spPr>
          <a:xfrm rot="5400000" flipH="1" flipV="1">
            <a:off x="3982262" y="2949489"/>
            <a:ext cx="352720" cy="411230"/>
          </a:xfrm>
          <a:prstGeom prst="curvedConnector4">
            <a:avLst>
              <a:gd name="adj1" fmla="val -52713"/>
              <a:gd name="adj2" fmla="val 177946"/>
            </a:avLst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827C2E8E-E1B0-4C41-A11D-262CB7A3091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73045" y="3047025"/>
            <a:ext cx="352720" cy="411230"/>
          </a:xfrm>
          <a:prstGeom prst="curvedConnector4">
            <a:avLst>
              <a:gd name="adj1" fmla="val -52713"/>
              <a:gd name="adj2" fmla="val 177946"/>
            </a:avLst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25842425-DC09-44A4-BF19-484673259F9F}"/>
              </a:ext>
            </a:extLst>
          </p:cNvPr>
          <p:cNvSpPr txBox="1"/>
          <p:nvPr/>
        </p:nvSpPr>
        <p:spPr>
          <a:xfrm>
            <a:off x="2447480" y="527077"/>
            <a:ext cx="53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1/3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1C20AFF-3C92-45D8-B4D6-C8C74FCB3836}"/>
              </a:ext>
            </a:extLst>
          </p:cNvPr>
          <p:cNvSpPr txBox="1"/>
          <p:nvPr/>
        </p:nvSpPr>
        <p:spPr>
          <a:xfrm>
            <a:off x="1432559" y="3503419"/>
            <a:ext cx="53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1/2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DE1F3F8-DA94-438A-B04C-AE4A95B91E9C}"/>
              </a:ext>
            </a:extLst>
          </p:cNvPr>
          <p:cNvSpPr txBox="1"/>
          <p:nvPr/>
        </p:nvSpPr>
        <p:spPr>
          <a:xfrm>
            <a:off x="3687830" y="3402187"/>
            <a:ext cx="53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2044675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20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Aloisius Stephen</dc:creator>
  <cp:lastModifiedBy>Aloisius Stephen</cp:lastModifiedBy>
  <cp:revision>4</cp:revision>
  <dcterms:created xsi:type="dcterms:W3CDTF">2018-02-08T08:15:06Z</dcterms:created>
  <dcterms:modified xsi:type="dcterms:W3CDTF">2018-02-08T08:53:27Z</dcterms:modified>
</cp:coreProperties>
</file>