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2360-6E6F-407D-A298-882B6C21B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FD415-2E84-4E7D-A830-0295ECEB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6A4B-FA0B-4B56-BB26-DB1ABA26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08C1-5D0B-44A6-9775-0E2A7775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21A6-F030-44A4-A03F-58E65EFB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63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E13F-CD36-49FF-8EC0-3DBEE14D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A3A5-F245-47B2-BBED-E969931F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5D3D-7A5C-4CD0-9BA9-BA691CDD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FADD-6749-4B74-9606-C418A64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8A3C-4AFF-43CD-AB2B-2A5FB9E1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62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CD7EE-D9DC-4E97-B1BE-EB7CDA92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A2FD8-37DF-4678-8F67-4BD7F2D6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4250-EFF5-43FE-9115-3D6922F2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A74C-0EEF-4053-8007-DFC6F239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9289-9D6F-4C4B-9DE7-59464373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7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21E5-04F1-43EF-A631-6437901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1EE2-8C44-45C3-A2F4-96A07DF2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BD58-D97B-4E74-9E37-51682C70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A34B-6E41-4F39-8210-AEE373B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191B-ACB4-438C-9729-F381D242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0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6FAC-260E-4A9F-8C98-1F8D6CBD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EED9-09C8-4D3C-80CC-E3F701F3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852-04FB-4778-BBB1-DAFC192D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D329-3488-43D5-A37A-09962EB5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B45F-3F8A-4A13-91ED-AF0EE8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7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A92-FA89-4381-BEAF-7281B3D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771E-4204-4080-BAF1-A38920DD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52E7-5A77-48AF-8E35-CAC9197B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79046-2CA7-4442-938A-F24CD312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527A-BC74-4892-9A9F-D10DEDA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33B2-BB99-4A61-8C99-4A2DD5F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5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66F5-6BA1-4C87-A555-389D2270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B6A33-F463-4E5B-97CC-2D2CEF8F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A3F3-F020-4193-97EA-86204157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2C69F-127B-42BA-A0C2-F3A19033B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8A6E9-13E7-4C5A-9C4A-B35214B6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035F7-E5C5-4A84-9C5C-DA881A8D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959F7-CA55-4880-BBA2-C9A52962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DC6B5-1972-4018-B6BB-4E0D8E7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8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5A56-A3DA-4D48-AD13-7FF850E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121D-6789-4DD3-9273-B1A8FB6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E12A-1BCB-4E57-BEFE-8AC72A71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CE080-2211-4587-87B1-225C501A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3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FB485-B742-4B72-982C-148F428E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EC18A-879A-4907-99F4-4C9ED134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2574B-A873-4546-8D73-523E841B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5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E64E-E6E4-4705-AF65-C217A57B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F0FC-0542-4562-A5BC-B82088B2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5B05-2010-40FF-8801-F5B87E46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ED09-CCD0-4626-9C5A-D770D8FB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F27E4-558F-4E60-B12D-5ABEF707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C2CA6-EB19-4E09-A7AA-99EA300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0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6771-B7F9-4221-81BC-8B81870B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E1AB6-1233-46FF-98AF-9F0226B6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2FAA7-CE96-449D-8986-CC2853FB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9577-D589-4E52-891C-B43DBD0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3B65-51B3-46C0-9D51-EB58523C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B8EC-AF5C-401B-954F-04DD8B98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2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1F4E3-C314-44F5-B296-081878E9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631F3-B1DE-42F1-8E67-3866EB71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D3C-20DD-4A07-A16E-988339DB8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EAB-BD8C-489E-BD30-580442BDC038}" type="datetimeFigureOut">
              <a:rPr lang="en-SG" smtClean="0"/>
              <a:t>8/2/2018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D05D-799A-4EFA-A1F9-88ED49492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C12C-016C-407C-AF14-C7272754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9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95DC-B66B-4960-8B36-125E74F1C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4F6AD-045D-41E6-811E-D371AEEA2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8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2D7B2A-D32C-45EB-96FD-EA93D102045D}"/>
              </a:ext>
            </a:extLst>
          </p:cNvPr>
          <p:cNvSpPr/>
          <p:nvPr/>
        </p:nvSpPr>
        <p:spPr>
          <a:xfrm>
            <a:off x="2438399" y="946485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S1 (10)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7E6F32-01BD-4886-A10E-F04A5CAA741D}"/>
              </a:ext>
            </a:extLst>
          </p:cNvPr>
          <p:cNvSpPr/>
          <p:nvPr/>
        </p:nvSpPr>
        <p:spPr>
          <a:xfrm>
            <a:off x="3541775" y="2479628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S2 (20)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35C472-939B-440B-8243-EC91F623D027}"/>
              </a:ext>
            </a:extLst>
          </p:cNvPr>
          <p:cNvSpPr/>
          <p:nvPr/>
        </p:nvSpPr>
        <p:spPr>
          <a:xfrm>
            <a:off x="1432559" y="2577164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S3 (30)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E408E-3275-4578-8FF7-84737AB9BB56}"/>
              </a:ext>
            </a:extLst>
          </p:cNvPr>
          <p:cNvSpPr txBox="1"/>
          <p:nvPr/>
        </p:nvSpPr>
        <p:spPr>
          <a:xfrm>
            <a:off x="1281964" y="2294962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EDBD5FB-E23F-4D29-BDA3-675B8E2F161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0800000" flipV="1">
            <a:off x="1843791" y="1372402"/>
            <a:ext cx="594608" cy="1204761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859A690-33C4-409B-9B24-2CB1C1F0882A}"/>
              </a:ext>
            </a:extLst>
          </p:cNvPr>
          <p:cNvCxnSpPr>
            <a:cxnSpLocks/>
            <a:stCxn id="2" idx="6"/>
            <a:endCxn id="3" idx="0"/>
          </p:cNvCxnSpPr>
          <p:nvPr/>
        </p:nvCxnSpPr>
        <p:spPr>
          <a:xfrm>
            <a:off x="3260862" y="1372403"/>
            <a:ext cx="692145" cy="1107225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82128B-8BE1-48A0-92F6-741766D82C31}"/>
              </a:ext>
            </a:extLst>
          </p:cNvPr>
          <p:cNvSpPr txBox="1"/>
          <p:nvPr/>
        </p:nvSpPr>
        <p:spPr>
          <a:xfrm>
            <a:off x="3968744" y="2151524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DF935-0A8F-4130-8865-35CCC8F8419A}"/>
              </a:ext>
            </a:extLst>
          </p:cNvPr>
          <p:cNvSpPr txBox="1"/>
          <p:nvPr/>
        </p:nvSpPr>
        <p:spPr>
          <a:xfrm>
            <a:off x="1981075" y="104663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205C2-DB04-484D-A06D-186C43240F77}"/>
              </a:ext>
            </a:extLst>
          </p:cNvPr>
          <p:cNvSpPr txBox="1"/>
          <p:nvPr/>
        </p:nvSpPr>
        <p:spPr>
          <a:xfrm>
            <a:off x="716280" y="624840"/>
            <a:ext cx="8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Q1a</a:t>
            </a:r>
          </a:p>
          <a:p>
            <a:endParaRPr lang="en-SG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257DB8B-BCC2-4BA3-A0A8-023C4077D065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H="1">
            <a:off x="2927757" y="868358"/>
            <a:ext cx="100151" cy="256404"/>
          </a:xfrm>
          <a:prstGeom prst="curvedConnector4">
            <a:avLst>
              <a:gd name="adj1" fmla="val -343907"/>
              <a:gd name="adj2" fmla="val 237847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9315C0-4178-456C-8DDD-DC54BBDCD520}"/>
              </a:ext>
            </a:extLst>
          </p:cNvPr>
          <p:cNvSpPr txBox="1"/>
          <p:nvPr/>
        </p:nvSpPr>
        <p:spPr>
          <a:xfrm>
            <a:off x="3223911" y="108650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D2116C6-233D-4620-8E2C-82F5F95620F5}"/>
              </a:ext>
            </a:extLst>
          </p:cNvPr>
          <p:cNvCxnSpPr>
            <a:cxnSpLocks/>
            <a:stCxn id="3" idx="4"/>
          </p:cNvCxnSpPr>
          <p:nvPr/>
        </p:nvCxnSpPr>
        <p:spPr>
          <a:xfrm rot="5400000" flipH="1" flipV="1">
            <a:off x="3982262" y="2949489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27C2E8E-E1B0-4C41-A11D-262CB7A309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3045" y="3047025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842425-DC09-44A4-BF19-484673259F9F}"/>
              </a:ext>
            </a:extLst>
          </p:cNvPr>
          <p:cNvSpPr txBox="1"/>
          <p:nvPr/>
        </p:nvSpPr>
        <p:spPr>
          <a:xfrm>
            <a:off x="2447480" y="527077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C20AFF-3C92-45D8-B4D6-C8C74FCB3836}"/>
              </a:ext>
            </a:extLst>
          </p:cNvPr>
          <p:cNvSpPr txBox="1"/>
          <p:nvPr/>
        </p:nvSpPr>
        <p:spPr>
          <a:xfrm>
            <a:off x="1432559" y="3503419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E1F3F8-DA94-438A-B04C-AE4A95B91E9C}"/>
              </a:ext>
            </a:extLst>
          </p:cNvPr>
          <p:cNvSpPr txBox="1"/>
          <p:nvPr/>
        </p:nvSpPr>
        <p:spPr>
          <a:xfrm>
            <a:off x="3687830" y="3402187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04467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2D7B2A-D32C-45EB-96FD-EA93D102045D}"/>
              </a:ext>
            </a:extLst>
          </p:cNvPr>
          <p:cNvSpPr/>
          <p:nvPr/>
        </p:nvSpPr>
        <p:spPr>
          <a:xfrm>
            <a:off x="2438399" y="946485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S1 (10)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7E6F32-01BD-4886-A10E-F04A5CAA741D}"/>
              </a:ext>
            </a:extLst>
          </p:cNvPr>
          <p:cNvSpPr/>
          <p:nvPr/>
        </p:nvSpPr>
        <p:spPr>
          <a:xfrm>
            <a:off x="3541775" y="2479628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S2 (20)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35C472-939B-440B-8243-EC91F623D027}"/>
              </a:ext>
            </a:extLst>
          </p:cNvPr>
          <p:cNvSpPr/>
          <p:nvPr/>
        </p:nvSpPr>
        <p:spPr>
          <a:xfrm>
            <a:off x="1432559" y="2577164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S3 (30)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EDBD5FB-E23F-4D29-BDA3-675B8E2F161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0800000" flipV="1">
            <a:off x="1843791" y="1372402"/>
            <a:ext cx="594608" cy="1204761"/>
          </a:xfrm>
          <a:prstGeom prst="curvedConnector2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859A690-33C4-409B-9B24-2CB1C1F0882A}"/>
              </a:ext>
            </a:extLst>
          </p:cNvPr>
          <p:cNvCxnSpPr>
            <a:cxnSpLocks/>
            <a:stCxn id="2" idx="6"/>
            <a:endCxn id="3" idx="0"/>
          </p:cNvCxnSpPr>
          <p:nvPr/>
        </p:nvCxnSpPr>
        <p:spPr>
          <a:xfrm>
            <a:off x="3260862" y="1372403"/>
            <a:ext cx="692145" cy="1107225"/>
          </a:xfrm>
          <a:prstGeom prst="curvedConnector2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FDF935-0A8F-4130-8865-35CCC8F8419A}"/>
              </a:ext>
            </a:extLst>
          </p:cNvPr>
          <p:cNvSpPr txBox="1"/>
          <p:nvPr/>
        </p:nvSpPr>
        <p:spPr>
          <a:xfrm>
            <a:off x="1981075" y="104663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205C2-DB04-484D-A06D-186C43240F77}"/>
              </a:ext>
            </a:extLst>
          </p:cNvPr>
          <p:cNvSpPr txBox="1"/>
          <p:nvPr/>
        </p:nvSpPr>
        <p:spPr>
          <a:xfrm>
            <a:off x="716280" y="624840"/>
            <a:ext cx="8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Q2a</a:t>
            </a:r>
          </a:p>
          <a:p>
            <a:endParaRPr lang="en-SG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257DB8B-BCC2-4BA3-A0A8-023C4077D065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H="1">
            <a:off x="2927757" y="868358"/>
            <a:ext cx="100151" cy="256404"/>
          </a:xfrm>
          <a:prstGeom prst="curvedConnector4">
            <a:avLst>
              <a:gd name="adj1" fmla="val -343907"/>
              <a:gd name="adj2" fmla="val 237847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9315C0-4178-456C-8DDD-DC54BBDCD520}"/>
              </a:ext>
            </a:extLst>
          </p:cNvPr>
          <p:cNvSpPr txBox="1"/>
          <p:nvPr/>
        </p:nvSpPr>
        <p:spPr>
          <a:xfrm>
            <a:off x="3223911" y="108650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D2116C6-233D-4620-8E2C-82F5F95620F5}"/>
              </a:ext>
            </a:extLst>
          </p:cNvPr>
          <p:cNvCxnSpPr>
            <a:cxnSpLocks/>
            <a:stCxn id="3" idx="4"/>
          </p:cNvCxnSpPr>
          <p:nvPr/>
        </p:nvCxnSpPr>
        <p:spPr>
          <a:xfrm rot="5400000" flipH="1" flipV="1">
            <a:off x="3982262" y="2949489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27C2E8E-E1B0-4C41-A11D-262CB7A309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3045" y="3047025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842425-DC09-44A4-BF19-484673259F9F}"/>
              </a:ext>
            </a:extLst>
          </p:cNvPr>
          <p:cNvSpPr txBox="1"/>
          <p:nvPr/>
        </p:nvSpPr>
        <p:spPr>
          <a:xfrm>
            <a:off x="2575683" y="492639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C20AFF-3C92-45D8-B4D6-C8C74FCB3836}"/>
              </a:ext>
            </a:extLst>
          </p:cNvPr>
          <p:cNvSpPr txBox="1"/>
          <p:nvPr/>
        </p:nvSpPr>
        <p:spPr>
          <a:xfrm>
            <a:off x="1432559" y="3503419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E1F3F8-DA94-438A-B04C-AE4A95B91E9C}"/>
              </a:ext>
            </a:extLst>
          </p:cNvPr>
          <p:cNvSpPr txBox="1"/>
          <p:nvPr/>
        </p:nvSpPr>
        <p:spPr>
          <a:xfrm>
            <a:off x="3687830" y="3402187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5998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Aloisius Stephen</dc:creator>
  <cp:lastModifiedBy>Aloisius Stephen</cp:lastModifiedBy>
  <cp:revision>5</cp:revision>
  <dcterms:created xsi:type="dcterms:W3CDTF">2018-02-08T08:15:06Z</dcterms:created>
  <dcterms:modified xsi:type="dcterms:W3CDTF">2018-02-08T09:11:56Z</dcterms:modified>
</cp:coreProperties>
</file>