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2360-6E6F-407D-A298-882B6C21B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FD415-2E84-4E7D-A830-0295ECEB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6A4B-FA0B-4B56-BB26-DB1ABA26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608C1-5D0B-44A6-9775-0E2A7775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A21A6-F030-44A4-A03F-58E65EFB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563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E13F-CD36-49FF-8EC0-3DBEE14D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AA3A5-F245-47B2-BBED-E969931F8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5D3D-7A5C-4CD0-9BA9-BA691CDD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AFADD-6749-4B74-9606-C418A645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B8A3C-4AFF-43CD-AB2B-2A5FB9E1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62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CD7EE-D9DC-4E97-B1BE-EB7CDA92A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A2FD8-37DF-4678-8F67-4BD7F2D67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C4250-EFF5-43FE-9115-3D6922F2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DA74C-0EEF-4053-8007-DFC6F239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9289-9D6F-4C4B-9DE7-59464373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47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21E5-04F1-43EF-A631-6437901F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1EE2-8C44-45C3-A2F4-96A07DF2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BD58-D97B-4E74-9E37-51682C70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5A34B-6E41-4F39-8210-AEE373B4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B191B-ACB4-438C-9729-F381D242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0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6FAC-260E-4A9F-8C98-1F8D6CBD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0EED9-09C8-4D3C-80CC-E3F701F30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F852-04FB-4778-BBB1-DAFC192D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2D329-3488-43D5-A37A-09962EB5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EB45F-3F8A-4A13-91ED-AF0EE807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878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4A92-FA89-4381-BEAF-7281B3DE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771E-4204-4080-BAF1-A38920DD8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852E7-5A77-48AF-8E35-CAC9197B9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79046-2CA7-4442-938A-F24CD312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6527A-BC74-4892-9A9F-D10DEDA4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333B2-BB99-4A61-8C99-4A2DD5F4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57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66F5-6BA1-4C87-A555-389D2270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B6A33-F463-4E5B-97CC-2D2CEF8F3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7A3F3-F020-4193-97EA-862041575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2C69F-127B-42BA-A0C2-F3A19033B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8A6E9-13E7-4C5A-9C4A-B35214B63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035F7-E5C5-4A84-9C5C-DA881A8D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959F7-CA55-4880-BBA2-C9A52962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DC6B5-1972-4018-B6BB-4E0D8E78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86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5A56-A3DA-4D48-AD13-7FF850E6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B121D-6789-4DD3-9273-B1A8FB6D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9E12A-1BCB-4E57-BEFE-8AC72A71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CE080-2211-4587-87B1-225C501A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836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FB485-B742-4B72-982C-148F428E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EC18A-879A-4907-99F4-4C9ED134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2574B-A873-4546-8D73-523E841B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259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E64E-E6E4-4705-AF65-C217A57B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F0FC-0542-4562-A5BC-B82088B24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95B05-2010-40FF-8801-F5B87E46D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ED09-CCD0-4626-9C5A-D770D8FB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F27E4-558F-4E60-B12D-5ABEF707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C2CA6-EB19-4E09-A7AA-99EA3005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402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6771-B7F9-4221-81BC-8B81870B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E1AB6-1233-46FF-98AF-9F0226B60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2FAA7-CE96-449D-8986-CC2853FB3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39577-D589-4E52-891C-B43DBD04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DEAB-BD8C-489E-BD30-580442BDC038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C3B65-51B3-46C0-9D51-EB58523C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3B8EC-AF5C-401B-954F-04DD8B98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21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1F4E3-C314-44F5-B296-081878E9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631F3-B1DE-42F1-8E67-3866EB713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9D3C-20DD-4A07-A16E-988339DB8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DEAB-BD8C-489E-BD30-580442BDC038}" type="datetimeFigureOut">
              <a:rPr lang="en-SG" smtClean="0"/>
              <a:t>13/2/2018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0D05D-799A-4EFA-A1F9-88ED49492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C12C-016C-407C-AF14-C72727541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40D7-C182-4C64-A13C-E7621D508D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690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95DC-B66B-4960-8B36-125E74F1C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4F6AD-045D-41E6-811E-D371AEEA2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286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B2D7B2A-D32C-45EB-96FD-EA93D102045D}"/>
              </a:ext>
            </a:extLst>
          </p:cNvPr>
          <p:cNvSpPr/>
          <p:nvPr/>
        </p:nvSpPr>
        <p:spPr>
          <a:xfrm>
            <a:off x="4670322" y="1349608"/>
            <a:ext cx="822463" cy="851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S1 (10)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7E6F32-01BD-4886-A10E-F04A5CAA741D}"/>
              </a:ext>
            </a:extLst>
          </p:cNvPr>
          <p:cNvSpPr/>
          <p:nvPr/>
        </p:nvSpPr>
        <p:spPr>
          <a:xfrm>
            <a:off x="5773698" y="2882751"/>
            <a:ext cx="822463" cy="851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S2 (20)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35C472-939B-440B-8243-EC91F623D027}"/>
              </a:ext>
            </a:extLst>
          </p:cNvPr>
          <p:cNvSpPr/>
          <p:nvPr/>
        </p:nvSpPr>
        <p:spPr>
          <a:xfrm>
            <a:off x="3664482" y="2980287"/>
            <a:ext cx="822463" cy="851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S3 (30)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E408E-3275-4578-8FF7-84737AB9BB56}"/>
              </a:ext>
            </a:extLst>
          </p:cNvPr>
          <p:cNvSpPr txBox="1"/>
          <p:nvPr/>
        </p:nvSpPr>
        <p:spPr>
          <a:xfrm>
            <a:off x="3513887" y="2698085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1/3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EDBD5FB-E23F-4D29-BDA3-675B8E2F161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0800000" flipV="1">
            <a:off x="4075714" y="1775525"/>
            <a:ext cx="594608" cy="1204761"/>
          </a:xfrm>
          <a:prstGeom prst="curved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859A690-33C4-409B-9B24-2CB1C1F0882A}"/>
              </a:ext>
            </a:extLst>
          </p:cNvPr>
          <p:cNvCxnSpPr>
            <a:cxnSpLocks/>
            <a:stCxn id="2" idx="6"/>
            <a:endCxn id="3" idx="0"/>
          </p:cNvCxnSpPr>
          <p:nvPr/>
        </p:nvCxnSpPr>
        <p:spPr>
          <a:xfrm>
            <a:off x="5492785" y="1775526"/>
            <a:ext cx="692145" cy="1107225"/>
          </a:xfrm>
          <a:prstGeom prst="curved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82128B-8BE1-48A0-92F6-741766D82C31}"/>
              </a:ext>
            </a:extLst>
          </p:cNvPr>
          <p:cNvSpPr txBox="1"/>
          <p:nvPr/>
        </p:nvSpPr>
        <p:spPr>
          <a:xfrm>
            <a:off x="6200667" y="2554647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FDF935-0A8F-4130-8865-35CCC8F8419A}"/>
              </a:ext>
            </a:extLst>
          </p:cNvPr>
          <p:cNvSpPr txBox="1"/>
          <p:nvPr/>
        </p:nvSpPr>
        <p:spPr>
          <a:xfrm>
            <a:off x="4212998" y="1449758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205C2-DB04-484D-A06D-186C43240F77}"/>
              </a:ext>
            </a:extLst>
          </p:cNvPr>
          <p:cNvSpPr txBox="1"/>
          <p:nvPr/>
        </p:nvSpPr>
        <p:spPr>
          <a:xfrm>
            <a:off x="716280" y="624840"/>
            <a:ext cx="82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Q1a</a:t>
            </a:r>
          </a:p>
          <a:p>
            <a:endParaRPr lang="en-SG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257DB8B-BCC2-4BA3-A0A8-023C4077D065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H="1">
            <a:off x="5159680" y="1271481"/>
            <a:ext cx="100151" cy="256404"/>
          </a:xfrm>
          <a:prstGeom prst="curvedConnector4">
            <a:avLst>
              <a:gd name="adj1" fmla="val -343907"/>
              <a:gd name="adj2" fmla="val 237847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89315C0-4178-456C-8DDD-DC54BBDCD520}"/>
              </a:ext>
            </a:extLst>
          </p:cNvPr>
          <p:cNvSpPr txBox="1"/>
          <p:nvPr/>
        </p:nvSpPr>
        <p:spPr>
          <a:xfrm>
            <a:off x="5455834" y="1489628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AD2116C6-233D-4620-8E2C-82F5F95620F5}"/>
              </a:ext>
            </a:extLst>
          </p:cNvPr>
          <p:cNvCxnSpPr>
            <a:cxnSpLocks/>
            <a:stCxn id="3" idx="4"/>
          </p:cNvCxnSpPr>
          <p:nvPr/>
        </p:nvCxnSpPr>
        <p:spPr>
          <a:xfrm rot="5400000" flipH="1" flipV="1">
            <a:off x="6214185" y="3352612"/>
            <a:ext cx="352720" cy="411230"/>
          </a:xfrm>
          <a:prstGeom prst="curvedConnector4">
            <a:avLst>
              <a:gd name="adj1" fmla="val -52713"/>
              <a:gd name="adj2" fmla="val 177946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27C2E8E-E1B0-4C41-A11D-262CB7A309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04968" y="3450148"/>
            <a:ext cx="352720" cy="411230"/>
          </a:xfrm>
          <a:prstGeom prst="curvedConnector4">
            <a:avLst>
              <a:gd name="adj1" fmla="val -52713"/>
              <a:gd name="adj2" fmla="val 177946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5842425-DC09-44A4-BF19-484673259F9F}"/>
              </a:ext>
            </a:extLst>
          </p:cNvPr>
          <p:cNvSpPr txBox="1"/>
          <p:nvPr/>
        </p:nvSpPr>
        <p:spPr>
          <a:xfrm>
            <a:off x="4679403" y="930200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C20AFF-3C92-45D8-B4D6-C8C74FCB3836}"/>
              </a:ext>
            </a:extLst>
          </p:cNvPr>
          <p:cNvSpPr txBox="1"/>
          <p:nvPr/>
        </p:nvSpPr>
        <p:spPr>
          <a:xfrm>
            <a:off x="3664482" y="3906542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E1F3F8-DA94-438A-B04C-AE4A95B91E9C}"/>
              </a:ext>
            </a:extLst>
          </p:cNvPr>
          <p:cNvSpPr txBox="1"/>
          <p:nvPr/>
        </p:nvSpPr>
        <p:spPr>
          <a:xfrm>
            <a:off x="5919753" y="3805310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04467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B2D7B2A-D32C-45EB-96FD-EA93D102045D}"/>
              </a:ext>
            </a:extLst>
          </p:cNvPr>
          <p:cNvSpPr/>
          <p:nvPr/>
        </p:nvSpPr>
        <p:spPr>
          <a:xfrm>
            <a:off x="4838699" y="1271171"/>
            <a:ext cx="822463" cy="851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S1 (10)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7E6F32-01BD-4886-A10E-F04A5CAA741D}"/>
              </a:ext>
            </a:extLst>
          </p:cNvPr>
          <p:cNvSpPr/>
          <p:nvPr/>
        </p:nvSpPr>
        <p:spPr>
          <a:xfrm>
            <a:off x="5942075" y="2804314"/>
            <a:ext cx="822463" cy="851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S2 (20)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35C472-939B-440B-8243-EC91F623D027}"/>
              </a:ext>
            </a:extLst>
          </p:cNvPr>
          <p:cNvSpPr/>
          <p:nvPr/>
        </p:nvSpPr>
        <p:spPr>
          <a:xfrm>
            <a:off x="3832859" y="2901850"/>
            <a:ext cx="822463" cy="851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S3 (30)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EDBD5FB-E23F-4D29-BDA3-675B8E2F161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0800000" flipV="1">
            <a:off x="4244091" y="1697088"/>
            <a:ext cx="594608" cy="1204761"/>
          </a:xfrm>
          <a:prstGeom prst="curvedConnector2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859A690-33C4-409B-9B24-2CB1C1F0882A}"/>
              </a:ext>
            </a:extLst>
          </p:cNvPr>
          <p:cNvCxnSpPr>
            <a:cxnSpLocks/>
            <a:stCxn id="2" idx="6"/>
            <a:endCxn id="3" idx="0"/>
          </p:cNvCxnSpPr>
          <p:nvPr/>
        </p:nvCxnSpPr>
        <p:spPr>
          <a:xfrm>
            <a:off x="5661162" y="1697089"/>
            <a:ext cx="692145" cy="1107225"/>
          </a:xfrm>
          <a:prstGeom prst="curvedConnector2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FDF935-0A8F-4130-8865-35CCC8F8419A}"/>
              </a:ext>
            </a:extLst>
          </p:cNvPr>
          <p:cNvSpPr txBox="1"/>
          <p:nvPr/>
        </p:nvSpPr>
        <p:spPr>
          <a:xfrm>
            <a:off x="4381375" y="1371321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205C2-DB04-484D-A06D-186C43240F77}"/>
              </a:ext>
            </a:extLst>
          </p:cNvPr>
          <p:cNvSpPr txBox="1"/>
          <p:nvPr/>
        </p:nvSpPr>
        <p:spPr>
          <a:xfrm>
            <a:off x="716280" y="624840"/>
            <a:ext cx="82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Q2a</a:t>
            </a:r>
          </a:p>
          <a:p>
            <a:endParaRPr lang="en-SG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257DB8B-BCC2-4BA3-A0A8-023C4077D065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H="1">
            <a:off x="5328057" y="1193044"/>
            <a:ext cx="100151" cy="256404"/>
          </a:xfrm>
          <a:prstGeom prst="curvedConnector4">
            <a:avLst>
              <a:gd name="adj1" fmla="val -343907"/>
              <a:gd name="adj2" fmla="val 237847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89315C0-4178-456C-8DDD-DC54BBDCD520}"/>
              </a:ext>
            </a:extLst>
          </p:cNvPr>
          <p:cNvSpPr txBox="1"/>
          <p:nvPr/>
        </p:nvSpPr>
        <p:spPr>
          <a:xfrm>
            <a:off x="5624211" y="1411191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AD2116C6-233D-4620-8E2C-82F5F95620F5}"/>
              </a:ext>
            </a:extLst>
          </p:cNvPr>
          <p:cNvCxnSpPr>
            <a:cxnSpLocks/>
            <a:stCxn id="3" idx="4"/>
          </p:cNvCxnSpPr>
          <p:nvPr/>
        </p:nvCxnSpPr>
        <p:spPr>
          <a:xfrm rot="5400000" flipH="1" flipV="1">
            <a:off x="6382562" y="3274175"/>
            <a:ext cx="352720" cy="411230"/>
          </a:xfrm>
          <a:prstGeom prst="curvedConnector4">
            <a:avLst>
              <a:gd name="adj1" fmla="val -52713"/>
              <a:gd name="adj2" fmla="val 177946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27C2E8E-E1B0-4C41-A11D-262CB7A309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73345" y="3371711"/>
            <a:ext cx="352720" cy="411230"/>
          </a:xfrm>
          <a:prstGeom prst="curvedConnector4">
            <a:avLst>
              <a:gd name="adj1" fmla="val -52713"/>
              <a:gd name="adj2" fmla="val 177946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5842425-DC09-44A4-BF19-484673259F9F}"/>
              </a:ext>
            </a:extLst>
          </p:cNvPr>
          <p:cNvSpPr txBox="1"/>
          <p:nvPr/>
        </p:nvSpPr>
        <p:spPr>
          <a:xfrm>
            <a:off x="4975983" y="817325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C20AFF-3C92-45D8-B4D6-C8C74FCB3836}"/>
              </a:ext>
            </a:extLst>
          </p:cNvPr>
          <p:cNvSpPr txBox="1"/>
          <p:nvPr/>
        </p:nvSpPr>
        <p:spPr>
          <a:xfrm>
            <a:off x="3832859" y="3828105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E1F3F8-DA94-438A-B04C-AE4A95B91E9C}"/>
              </a:ext>
            </a:extLst>
          </p:cNvPr>
          <p:cNvSpPr txBox="1"/>
          <p:nvPr/>
        </p:nvSpPr>
        <p:spPr>
          <a:xfrm>
            <a:off x="6088130" y="3726873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85998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Aloisius Stephen</dc:creator>
  <cp:lastModifiedBy>Aloisius Stephen</cp:lastModifiedBy>
  <cp:revision>7</cp:revision>
  <dcterms:created xsi:type="dcterms:W3CDTF">2018-02-08T08:15:06Z</dcterms:created>
  <dcterms:modified xsi:type="dcterms:W3CDTF">2018-02-13T13:35:19Z</dcterms:modified>
</cp:coreProperties>
</file>