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0" r:id="rId7"/>
    <p:sldId id="261" r:id="rId8"/>
    <p:sldId id="265" r:id="rId9"/>
    <p:sldId id="263" r:id="rId10"/>
    <p:sldId id="267" r:id="rId11"/>
    <p:sldId id="262" r:id="rId12"/>
    <p:sldId id="264"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5733E-2C1F-4AB2-9510-8428E56AF9A7}" v="155" dt="2025-10-20T12:36:19.159"/>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D28F5F-3A34-4251-BA1A-94B8E8942476}"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fr-FR"/>
        </a:p>
      </dgm:t>
    </dgm:pt>
    <dgm:pt modelId="{B2E6BC2D-3E73-4246-B07C-1851E22AAC6D}">
      <dgm:prSet/>
      <dgm:spPr/>
      <dgm:t>
        <a:bodyPr/>
        <a:lstStyle/>
        <a:p>
          <a:pPr>
            <a:lnSpc>
              <a:spcPct val="100000"/>
            </a:lnSpc>
          </a:pPr>
          <a:r>
            <a:rPr lang="fr-FR" b="1" i="0" dirty="0"/>
            <a:t>Analyse alimentée par IA</a:t>
          </a:r>
          <a:endParaRPr lang="fr-FR" dirty="0"/>
        </a:p>
      </dgm:t>
    </dgm:pt>
    <dgm:pt modelId="{1D8F5FEE-734B-44B2-986C-0B286217BF67}" type="parTrans" cxnId="{89582BA1-4C94-4BDF-8976-6C8962D450A0}">
      <dgm:prSet/>
      <dgm:spPr/>
      <dgm:t>
        <a:bodyPr/>
        <a:lstStyle/>
        <a:p>
          <a:endParaRPr lang="fr-FR"/>
        </a:p>
      </dgm:t>
    </dgm:pt>
    <dgm:pt modelId="{1D36B09C-249A-49DE-ABB1-EA1AEF5E4514}" type="sibTrans" cxnId="{89582BA1-4C94-4BDF-8976-6C8962D450A0}">
      <dgm:prSet/>
      <dgm:spPr/>
      <dgm:t>
        <a:bodyPr/>
        <a:lstStyle/>
        <a:p>
          <a:endParaRPr lang="fr-FR"/>
        </a:p>
      </dgm:t>
    </dgm:pt>
    <dgm:pt modelId="{6AA450F7-0FF7-451D-8E9B-BFDB2382F762}">
      <dgm:prSet/>
      <dgm:spPr/>
      <dgm:t>
        <a:bodyPr/>
        <a:lstStyle/>
        <a:p>
          <a:pPr>
            <a:lnSpc>
              <a:spcPct val="100000"/>
            </a:lnSpc>
          </a:pPr>
          <a:r>
            <a:rPr lang="fr-FR" b="1" i="0" dirty="0"/>
            <a:t>Support </a:t>
          </a:r>
          <a:r>
            <a:rPr lang="fr-FR" b="1" i="0" dirty="0" err="1"/>
            <a:t>multi-fournisseurs</a:t>
          </a:r>
          <a:r>
            <a:rPr lang="fr-FR" b="1" i="0" dirty="0"/>
            <a:t> d’IA</a:t>
          </a:r>
          <a:endParaRPr lang="fr-FR" dirty="0"/>
        </a:p>
      </dgm:t>
    </dgm:pt>
    <dgm:pt modelId="{062709F7-B4A9-45E9-830D-4A33AAA4E42D}" type="parTrans" cxnId="{E5494A1F-3725-42B9-9A80-EE33C3442672}">
      <dgm:prSet/>
      <dgm:spPr/>
      <dgm:t>
        <a:bodyPr/>
        <a:lstStyle/>
        <a:p>
          <a:endParaRPr lang="fr-FR"/>
        </a:p>
      </dgm:t>
    </dgm:pt>
    <dgm:pt modelId="{DB8EA850-E8F6-4947-B030-A79D214A6FFD}" type="sibTrans" cxnId="{E5494A1F-3725-42B9-9A80-EE33C3442672}">
      <dgm:prSet/>
      <dgm:spPr/>
      <dgm:t>
        <a:bodyPr/>
        <a:lstStyle/>
        <a:p>
          <a:endParaRPr lang="fr-FR"/>
        </a:p>
      </dgm:t>
    </dgm:pt>
    <dgm:pt modelId="{93754353-B50D-42B3-99AA-D67B0D8F7A8C}">
      <dgm:prSet/>
      <dgm:spPr/>
      <dgm:t>
        <a:bodyPr/>
        <a:lstStyle/>
        <a:p>
          <a:pPr>
            <a:lnSpc>
              <a:spcPct val="100000"/>
            </a:lnSpc>
          </a:pPr>
          <a:r>
            <a:rPr lang="fr-FR" b="1" i="0" dirty="0"/>
            <a:t>Modes de fonctionnement</a:t>
          </a:r>
          <a:endParaRPr lang="fr-FR" dirty="0"/>
        </a:p>
      </dgm:t>
    </dgm:pt>
    <dgm:pt modelId="{CB1BB2C6-564D-4ECD-A97A-AAD0EF33FDF3}" type="parTrans" cxnId="{3EDBB6C8-F53C-456B-B6B8-5C37482F8495}">
      <dgm:prSet/>
      <dgm:spPr/>
      <dgm:t>
        <a:bodyPr/>
        <a:lstStyle/>
        <a:p>
          <a:endParaRPr lang="fr-FR"/>
        </a:p>
      </dgm:t>
    </dgm:pt>
    <dgm:pt modelId="{CD190559-73AE-4F3C-9C47-9A52A0F5F5FC}" type="sibTrans" cxnId="{3EDBB6C8-F53C-456B-B6B8-5C37482F8495}">
      <dgm:prSet/>
      <dgm:spPr/>
      <dgm:t>
        <a:bodyPr/>
        <a:lstStyle/>
        <a:p>
          <a:endParaRPr lang="fr-FR"/>
        </a:p>
      </dgm:t>
    </dgm:pt>
    <dgm:pt modelId="{6F91E5B8-AC50-4768-ACB4-8FEE92811D55}">
      <dgm:prSet/>
      <dgm:spPr/>
      <dgm:t>
        <a:bodyPr/>
        <a:lstStyle/>
        <a:p>
          <a:pPr>
            <a:lnSpc>
              <a:spcPct val="100000"/>
            </a:lnSpc>
          </a:pPr>
          <a:r>
            <a:rPr lang="fr-FR" b="1" i="0" dirty="0"/>
            <a:t>Anonymisation des données</a:t>
          </a:r>
          <a:endParaRPr lang="fr-FR" dirty="0"/>
        </a:p>
      </dgm:t>
    </dgm:pt>
    <dgm:pt modelId="{44E88F6E-F950-4F2C-9F0C-FCE8ACED076F}" type="parTrans" cxnId="{1EF1139C-6629-4DF2-B7DD-9A756916DC3A}">
      <dgm:prSet/>
      <dgm:spPr/>
      <dgm:t>
        <a:bodyPr/>
        <a:lstStyle/>
        <a:p>
          <a:endParaRPr lang="fr-FR"/>
        </a:p>
      </dgm:t>
    </dgm:pt>
    <dgm:pt modelId="{0AC1EBCF-F8A4-4EC3-A626-0FAABD02948D}" type="sibTrans" cxnId="{1EF1139C-6629-4DF2-B7DD-9A756916DC3A}">
      <dgm:prSet/>
      <dgm:spPr/>
      <dgm:t>
        <a:bodyPr/>
        <a:lstStyle/>
        <a:p>
          <a:endParaRPr lang="fr-FR"/>
        </a:p>
      </dgm:t>
    </dgm:pt>
    <dgm:pt modelId="{888F5C89-95F2-47DC-B302-DE9850CC68D9}">
      <dgm:prSet/>
      <dgm:spPr/>
      <dgm:t>
        <a:bodyPr/>
        <a:lstStyle/>
        <a:p>
          <a:pPr>
            <a:lnSpc>
              <a:spcPct val="100000"/>
            </a:lnSpc>
          </a:pPr>
          <a:r>
            <a:rPr lang="fr-FR" b="1" i="0" dirty="0"/>
            <a:t>Intégrations et extensibilité</a:t>
          </a:r>
          <a:endParaRPr lang="fr-FR" dirty="0"/>
        </a:p>
      </dgm:t>
    </dgm:pt>
    <dgm:pt modelId="{8FF60D9A-E57A-4F75-BF4F-1492CF620C7E}" type="parTrans" cxnId="{4292C24B-9283-4294-B293-BADBFBB03BF1}">
      <dgm:prSet/>
      <dgm:spPr/>
      <dgm:t>
        <a:bodyPr/>
        <a:lstStyle/>
        <a:p>
          <a:endParaRPr lang="fr-FR"/>
        </a:p>
      </dgm:t>
    </dgm:pt>
    <dgm:pt modelId="{5FF7BA8E-4493-4B99-9616-79E8DFEFD90C}" type="sibTrans" cxnId="{4292C24B-9283-4294-B293-BADBFBB03BF1}">
      <dgm:prSet/>
      <dgm:spPr/>
      <dgm:t>
        <a:bodyPr/>
        <a:lstStyle/>
        <a:p>
          <a:endParaRPr lang="fr-FR"/>
        </a:p>
      </dgm:t>
    </dgm:pt>
    <dgm:pt modelId="{ABF91809-C872-4E9C-9CA7-6FA4B69AFF08}">
      <dgm:prSet/>
      <dgm:spPr/>
      <dgm:t>
        <a:bodyPr/>
        <a:lstStyle/>
        <a:p>
          <a:pPr>
            <a:lnSpc>
              <a:spcPct val="100000"/>
            </a:lnSpc>
          </a:pPr>
          <a:r>
            <a:rPr lang="fr-FR" b="0" i="0"/>
            <a:t>k8sGPT détecte automatiquement les anomalies dans les clusters </a:t>
          </a:r>
          <a:r>
            <a:rPr lang="fr-FR" b="0" i="0" dirty="0" err="1"/>
            <a:t>Kubernetes</a:t>
          </a:r>
          <a:r>
            <a:rPr lang="fr-FR" b="0" i="0" dirty="0"/>
            <a:t> (</a:t>
          </a:r>
          <a:r>
            <a:rPr lang="fr-FR" b="0" i="0" dirty="0" err="1"/>
            <a:t>pods</a:t>
          </a:r>
          <a:r>
            <a:rPr lang="fr-FR" b="0" i="0" dirty="0"/>
            <a:t> en échec, erreurs de configuration, problèmes de ressources) et fournit des explications contextualisées ainsi que des suggestions de correction. L’analyse est enrichie par l’IA, qui contextualise les erreurs et propose des solutions adaptées.</a:t>
          </a:r>
          <a:endParaRPr lang="fr-FR" dirty="0"/>
        </a:p>
      </dgm:t>
    </dgm:pt>
    <dgm:pt modelId="{83746627-ADDF-4F4F-AEDE-2E8DCB5963A0}" type="parTrans" cxnId="{9E89F89C-C508-4321-BAC2-19BAF9711D0F}">
      <dgm:prSet/>
      <dgm:spPr/>
      <dgm:t>
        <a:bodyPr/>
        <a:lstStyle/>
        <a:p>
          <a:endParaRPr lang="fr-FR"/>
        </a:p>
      </dgm:t>
    </dgm:pt>
    <dgm:pt modelId="{2B679C07-BA24-473E-B577-7F49CA370BBB}" type="sibTrans" cxnId="{9E89F89C-C508-4321-BAC2-19BAF9711D0F}">
      <dgm:prSet/>
      <dgm:spPr/>
      <dgm:t>
        <a:bodyPr/>
        <a:lstStyle/>
        <a:p>
          <a:endParaRPr lang="fr-FR"/>
        </a:p>
      </dgm:t>
    </dgm:pt>
    <dgm:pt modelId="{FCE4ED6E-268F-41FB-8981-AEC4D46626AB}">
      <dgm:prSet/>
      <dgm:spPr/>
      <dgm:t>
        <a:bodyPr/>
        <a:lstStyle/>
        <a:p>
          <a:pPr>
            <a:lnSpc>
              <a:spcPct val="100000"/>
            </a:lnSpc>
          </a:pPr>
          <a:r>
            <a:rPr lang="fr-FR" b="0" i="0"/>
            <a:t>L’outil </a:t>
          </a:r>
          <a:r>
            <a:rPr lang="fr-FR" b="0" i="0" dirty="0"/>
            <a:t>peut s’appuyer sur plusieurs fournisseurs d’IA, avec un focus particulier sur Azure </a:t>
          </a:r>
          <a:r>
            <a:rPr lang="fr-FR" b="0" i="0" dirty="0" err="1"/>
            <a:t>OpenAI</a:t>
          </a:r>
          <a:r>
            <a:rPr lang="fr-FR" b="0" i="0" dirty="0"/>
            <a:t> pour les environnements Azure. Cette intégration native permet de bénéficier des modèles optimisés pour </a:t>
          </a:r>
          <a:r>
            <a:rPr lang="fr-FR" b="0" i="0" dirty="0" err="1"/>
            <a:t>Kubernetes</a:t>
          </a:r>
          <a:r>
            <a:rPr lang="fr-FR" b="0" i="0" dirty="0"/>
            <a:t>, de la conformité entreprise, et d’une gestion sécurisée des données.</a:t>
          </a:r>
          <a:endParaRPr lang="fr-FR" dirty="0"/>
        </a:p>
      </dgm:t>
    </dgm:pt>
    <dgm:pt modelId="{98883030-0B4E-4FD2-8F05-1BA27E61EC59}" type="parTrans" cxnId="{897C3A50-58AD-42D3-9DB9-95BBC39FE91D}">
      <dgm:prSet/>
      <dgm:spPr/>
      <dgm:t>
        <a:bodyPr/>
        <a:lstStyle/>
        <a:p>
          <a:endParaRPr lang="fr-FR"/>
        </a:p>
      </dgm:t>
    </dgm:pt>
    <dgm:pt modelId="{9A7235AE-9135-49D6-9FF4-1C98B3B56187}" type="sibTrans" cxnId="{897C3A50-58AD-42D3-9DB9-95BBC39FE91D}">
      <dgm:prSet/>
      <dgm:spPr/>
      <dgm:t>
        <a:bodyPr/>
        <a:lstStyle/>
        <a:p>
          <a:endParaRPr lang="fr-FR"/>
        </a:p>
      </dgm:t>
    </dgm:pt>
    <dgm:pt modelId="{1B288225-F45D-48B8-B00F-595AA035081A}">
      <dgm:prSet/>
      <dgm:spPr/>
      <dgm:t>
        <a:bodyPr/>
        <a:lstStyle/>
        <a:p>
          <a:pPr>
            <a:lnSpc>
              <a:spcPct val="100000"/>
            </a:lnSpc>
          </a:pPr>
          <a:r>
            <a:rPr lang="fr-FR" b="0" i="0"/>
            <a:t>k8sGPT </a:t>
          </a:r>
          <a:r>
            <a:rPr lang="fr-FR" b="0" i="0" dirty="0"/>
            <a:t>peut être utilisé en ligne de commande (CLI) pour des analyses ponctuelles, ou déployé en tant qu’opérateur </a:t>
          </a:r>
          <a:r>
            <a:rPr lang="fr-FR" b="0" i="0" dirty="0" err="1"/>
            <a:t>Kubernetes</a:t>
          </a:r>
          <a:r>
            <a:rPr lang="fr-FR" b="0" i="0" dirty="0"/>
            <a:t> pour une surveillance continue et une intégration dans les pipelines CI/CD.</a:t>
          </a:r>
          <a:endParaRPr lang="fr-FR" dirty="0"/>
        </a:p>
      </dgm:t>
    </dgm:pt>
    <dgm:pt modelId="{1172C3F1-F270-45B0-BC66-A51A118B2274}" type="parTrans" cxnId="{0EF603D3-B6BB-442A-AC73-8FC577554033}">
      <dgm:prSet/>
      <dgm:spPr/>
      <dgm:t>
        <a:bodyPr/>
        <a:lstStyle/>
        <a:p>
          <a:endParaRPr lang="fr-FR"/>
        </a:p>
      </dgm:t>
    </dgm:pt>
    <dgm:pt modelId="{79BD3727-5EDC-4AC4-9EE4-26B3301E1DE6}" type="sibTrans" cxnId="{0EF603D3-B6BB-442A-AC73-8FC577554033}">
      <dgm:prSet/>
      <dgm:spPr/>
      <dgm:t>
        <a:bodyPr/>
        <a:lstStyle/>
        <a:p>
          <a:endParaRPr lang="fr-FR"/>
        </a:p>
      </dgm:t>
    </dgm:pt>
    <dgm:pt modelId="{2D71815A-D760-45C6-9A03-361341201ED8}">
      <dgm:prSet/>
      <dgm:spPr/>
      <dgm:t>
        <a:bodyPr/>
        <a:lstStyle/>
        <a:p>
          <a:pPr>
            <a:lnSpc>
              <a:spcPct val="100000"/>
            </a:lnSpc>
          </a:pPr>
          <a:r>
            <a:rPr lang="fr-FR" b="0" i="0"/>
            <a:t>Pour </a:t>
          </a:r>
          <a:r>
            <a:rPr lang="fr-FR" b="0" i="0" dirty="0"/>
            <a:t>garantir la confidentialité, k8sGPT anonymise les noms des </a:t>
          </a:r>
          <a:r>
            <a:rPr lang="fr-FR" b="0" i="0" dirty="0" err="1"/>
            <a:t>pods</a:t>
          </a:r>
          <a:r>
            <a:rPr lang="fr-FR" b="0" i="0" dirty="0"/>
            <a:t>, déploiements et autres ressources sensibles avant d’envoyer les données aux fournisseurs d’IA. Cela évite la fuite d’informations sensibles tout en permettant une analyse efficace.</a:t>
          </a:r>
          <a:endParaRPr lang="fr-FR" dirty="0"/>
        </a:p>
      </dgm:t>
    </dgm:pt>
    <dgm:pt modelId="{53E0B9C6-61DD-4212-9B06-61F160DCE37C}" type="parTrans" cxnId="{F3F4936B-F1EA-481F-8C32-309B09BF0846}">
      <dgm:prSet/>
      <dgm:spPr/>
      <dgm:t>
        <a:bodyPr/>
        <a:lstStyle/>
        <a:p>
          <a:endParaRPr lang="fr-FR"/>
        </a:p>
      </dgm:t>
    </dgm:pt>
    <dgm:pt modelId="{AF9B4F36-DC55-4399-A433-37BAA65F7D6D}" type="sibTrans" cxnId="{F3F4936B-F1EA-481F-8C32-309B09BF0846}">
      <dgm:prSet/>
      <dgm:spPr/>
      <dgm:t>
        <a:bodyPr/>
        <a:lstStyle/>
        <a:p>
          <a:endParaRPr lang="fr-FR"/>
        </a:p>
      </dgm:t>
    </dgm:pt>
    <dgm:pt modelId="{458A5316-72F4-47BA-BEE5-4ED206447E44}">
      <dgm:prSet/>
      <dgm:spPr/>
      <dgm:t>
        <a:bodyPr/>
        <a:lstStyle/>
        <a:p>
          <a:pPr>
            <a:lnSpc>
              <a:spcPct val="100000"/>
            </a:lnSpc>
          </a:pPr>
          <a:r>
            <a:rPr lang="fr-FR" b="0" i="0"/>
            <a:t>k8sGPT </a:t>
          </a:r>
          <a:r>
            <a:rPr lang="fr-FR" b="0" i="0" dirty="0"/>
            <a:t>peut s’intégrer avec des outils de monitoring comme </a:t>
          </a:r>
          <a:r>
            <a:rPr lang="fr-FR" b="0" i="0" dirty="0" err="1"/>
            <a:t>Prometheus</a:t>
          </a:r>
          <a:r>
            <a:rPr lang="fr-FR" b="0" i="0" dirty="0"/>
            <a:t> et </a:t>
          </a:r>
          <a:r>
            <a:rPr lang="fr-FR" b="0" i="0" dirty="0" err="1"/>
            <a:t>Grafana</a:t>
          </a:r>
          <a:r>
            <a:rPr lang="fr-FR" b="0" i="0" dirty="0"/>
            <a:t>. Il permet également la création d’analyseurs personnalisés pour répondre à des besoins spécifiques.</a:t>
          </a:r>
          <a:endParaRPr lang="fr-FR" dirty="0"/>
        </a:p>
      </dgm:t>
    </dgm:pt>
    <dgm:pt modelId="{6FEB063B-4F54-4093-944B-B3EB5E4A0328}" type="parTrans" cxnId="{A2120224-8F36-45CE-905D-32B6AF2FE5C9}">
      <dgm:prSet/>
      <dgm:spPr/>
      <dgm:t>
        <a:bodyPr/>
        <a:lstStyle/>
        <a:p>
          <a:endParaRPr lang="fr-FR"/>
        </a:p>
      </dgm:t>
    </dgm:pt>
    <dgm:pt modelId="{CEF8CC06-BE62-4133-80CD-B39ED1168C3B}" type="sibTrans" cxnId="{A2120224-8F36-45CE-905D-32B6AF2FE5C9}">
      <dgm:prSet/>
      <dgm:spPr/>
      <dgm:t>
        <a:bodyPr/>
        <a:lstStyle/>
        <a:p>
          <a:endParaRPr lang="fr-FR"/>
        </a:p>
      </dgm:t>
    </dgm:pt>
    <dgm:pt modelId="{9AB346A8-F51B-4A26-A0E5-D01583274454}" type="pres">
      <dgm:prSet presAssocID="{58D28F5F-3A34-4251-BA1A-94B8E8942476}" presName="root" presStyleCnt="0">
        <dgm:presLayoutVars>
          <dgm:dir/>
          <dgm:resizeHandles val="exact"/>
        </dgm:presLayoutVars>
      </dgm:prSet>
      <dgm:spPr/>
    </dgm:pt>
    <dgm:pt modelId="{EC71D031-2B16-4F25-A7E0-5335815C9C03}" type="pres">
      <dgm:prSet presAssocID="{B2E6BC2D-3E73-4246-B07C-1851E22AAC6D}" presName="compNode" presStyleCnt="0"/>
      <dgm:spPr/>
    </dgm:pt>
    <dgm:pt modelId="{1EDD8672-725A-41E3-A83B-57923406484E}" type="pres">
      <dgm:prSet presAssocID="{B2E6BC2D-3E73-4246-B07C-1851E22AAC6D}" presName="bgRect" presStyleLbl="bgShp" presStyleIdx="0" presStyleCnt="5"/>
      <dgm:spPr/>
    </dgm:pt>
    <dgm:pt modelId="{619A4ED4-2124-45C2-B9EF-EB2D138A383B}" type="pres">
      <dgm:prSet presAssocID="{B2E6BC2D-3E73-4246-B07C-1851E22AAC6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vertissement"/>
        </a:ext>
      </dgm:extLst>
    </dgm:pt>
    <dgm:pt modelId="{5BBEA8AA-5518-443A-8CA7-67D5F13EB2C8}" type="pres">
      <dgm:prSet presAssocID="{B2E6BC2D-3E73-4246-B07C-1851E22AAC6D}" presName="spaceRect" presStyleCnt="0"/>
      <dgm:spPr/>
    </dgm:pt>
    <dgm:pt modelId="{54B36904-6C97-4CA0-8CAA-ADDE0DAA1627}" type="pres">
      <dgm:prSet presAssocID="{B2E6BC2D-3E73-4246-B07C-1851E22AAC6D}" presName="parTx" presStyleLbl="revTx" presStyleIdx="0" presStyleCnt="10">
        <dgm:presLayoutVars>
          <dgm:chMax val="0"/>
          <dgm:chPref val="0"/>
        </dgm:presLayoutVars>
      </dgm:prSet>
      <dgm:spPr/>
    </dgm:pt>
    <dgm:pt modelId="{DD06CEC9-550F-42BC-9E72-BEF0A4DF5E5F}" type="pres">
      <dgm:prSet presAssocID="{B2E6BC2D-3E73-4246-B07C-1851E22AAC6D}" presName="desTx" presStyleLbl="revTx" presStyleIdx="1" presStyleCnt="10">
        <dgm:presLayoutVars/>
      </dgm:prSet>
      <dgm:spPr/>
    </dgm:pt>
    <dgm:pt modelId="{9F544ED2-F3E5-4804-8192-019F1BD5422A}" type="pres">
      <dgm:prSet presAssocID="{1D36B09C-249A-49DE-ABB1-EA1AEF5E4514}" presName="sibTrans" presStyleCnt="0"/>
      <dgm:spPr/>
    </dgm:pt>
    <dgm:pt modelId="{402FF9A4-176A-4035-9CFC-927CC6616D33}" type="pres">
      <dgm:prSet presAssocID="{6AA450F7-0FF7-451D-8E9B-BFDB2382F762}" presName="compNode" presStyleCnt="0"/>
      <dgm:spPr/>
    </dgm:pt>
    <dgm:pt modelId="{64A573F5-5320-4E5E-AF3B-8853B28BDD84}" type="pres">
      <dgm:prSet presAssocID="{6AA450F7-0FF7-451D-8E9B-BFDB2382F762}" presName="bgRect" presStyleLbl="bgShp" presStyleIdx="1" presStyleCnt="5"/>
      <dgm:spPr/>
    </dgm:pt>
    <dgm:pt modelId="{9D0033C1-F3B0-4DD5-8A07-65B4964866B4}" type="pres">
      <dgm:prSet presAssocID="{6AA450F7-0FF7-451D-8E9B-BFDB2382F76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ine"/>
        </a:ext>
      </dgm:extLst>
    </dgm:pt>
    <dgm:pt modelId="{4F3C1848-2453-47F4-9CDA-7A2F5461B232}" type="pres">
      <dgm:prSet presAssocID="{6AA450F7-0FF7-451D-8E9B-BFDB2382F762}" presName="spaceRect" presStyleCnt="0"/>
      <dgm:spPr/>
    </dgm:pt>
    <dgm:pt modelId="{41C85EC2-0ED0-4CC9-BE93-D3C46F61C121}" type="pres">
      <dgm:prSet presAssocID="{6AA450F7-0FF7-451D-8E9B-BFDB2382F762}" presName="parTx" presStyleLbl="revTx" presStyleIdx="2" presStyleCnt="10">
        <dgm:presLayoutVars>
          <dgm:chMax val="0"/>
          <dgm:chPref val="0"/>
        </dgm:presLayoutVars>
      </dgm:prSet>
      <dgm:spPr/>
    </dgm:pt>
    <dgm:pt modelId="{E55DD130-2F18-4B1F-8126-17C77AFEE5AE}" type="pres">
      <dgm:prSet presAssocID="{6AA450F7-0FF7-451D-8E9B-BFDB2382F762}" presName="desTx" presStyleLbl="revTx" presStyleIdx="3" presStyleCnt="10">
        <dgm:presLayoutVars/>
      </dgm:prSet>
      <dgm:spPr/>
    </dgm:pt>
    <dgm:pt modelId="{3DB99730-EBF9-4562-B28F-BAA34D287704}" type="pres">
      <dgm:prSet presAssocID="{DB8EA850-E8F6-4947-B030-A79D214A6FFD}" presName="sibTrans" presStyleCnt="0"/>
      <dgm:spPr/>
    </dgm:pt>
    <dgm:pt modelId="{BCF7A788-EEBB-4172-BE9C-C747A4A43210}" type="pres">
      <dgm:prSet presAssocID="{93754353-B50D-42B3-99AA-D67B0D8F7A8C}" presName="compNode" presStyleCnt="0"/>
      <dgm:spPr/>
    </dgm:pt>
    <dgm:pt modelId="{3F1D6F63-41DD-487F-8D12-1767F4E4A51C}" type="pres">
      <dgm:prSet presAssocID="{93754353-B50D-42B3-99AA-D67B0D8F7A8C}" presName="bgRect" presStyleLbl="bgShp" presStyleIdx="2" presStyleCnt="5"/>
      <dgm:spPr/>
    </dgm:pt>
    <dgm:pt modelId="{4E5CBEC7-1BC5-47A2-862F-20EAD866E8FB}" type="pres">
      <dgm:prSet presAssocID="{93754353-B50D-42B3-99AA-D67B0D8F7A8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ques"/>
        </a:ext>
      </dgm:extLst>
    </dgm:pt>
    <dgm:pt modelId="{B904086D-8A89-4C68-B212-CD215EF01480}" type="pres">
      <dgm:prSet presAssocID="{93754353-B50D-42B3-99AA-D67B0D8F7A8C}" presName="spaceRect" presStyleCnt="0"/>
      <dgm:spPr/>
    </dgm:pt>
    <dgm:pt modelId="{AD0C0EA3-AFF4-48D4-8D64-0AD4D80A6353}" type="pres">
      <dgm:prSet presAssocID="{93754353-B50D-42B3-99AA-D67B0D8F7A8C}" presName="parTx" presStyleLbl="revTx" presStyleIdx="4" presStyleCnt="10">
        <dgm:presLayoutVars>
          <dgm:chMax val="0"/>
          <dgm:chPref val="0"/>
        </dgm:presLayoutVars>
      </dgm:prSet>
      <dgm:spPr/>
    </dgm:pt>
    <dgm:pt modelId="{D63AD67E-9D3C-4A8C-8B12-D7B9E7B3C940}" type="pres">
      <dgm:prSet presAssocID="{93754353-B50D-42B3-99AA-D67B0D8F7A8C}" presName="desTx" presStyleLbl="revTx" presStyleIdx="5" presStyleCnt="10">
        <dgm:presLayoutVars/>
      </dgm:prSet>
      <dgm:spPr/>
    </dgm:pt>
    <dgm:pt modelId="{1567C71F-C4DF-4D26-ADA2-38E01DA22E24}" type="pres">
      <dgm:prSet presAssocID="{CD190559-73AE-4F3C-9C47-9A52A0F5F5FC}" presName="sibTrans" presStyleCnt="0"/>
      <dgm:spPr/>
    </dgm:pt>
    <dgm:pt modelId="{F92DFDD6-9E28-4925-AD45-7FD7D8CA10BB}" type="pres">
      <dgm:prSet presAssocID="{6F91E5B8-AC50-4768-ACB4-8FEE92811D55}" presName="compNode" presStyleCnt="0"/>
      <dgm:spPr/>
    </dgm:pt>
    <dgm:pt modelId="{C90A31EF-EB9E-4334-91B9-DF09C6DA3BFC}" type="pres">
      <dgm:prSet presAssocID="{6F91E5B8-AC50-4768-ACB4-8FEE92811D55}" presName="bgRect" presStyleLbl="bgShp" presStyleIdx="3" presStyleCnt="5"/>
      <dgm:spPr/>
    </dgm:pt>
    <dgm:pt modelId="{6D87F130-D7DC-4C42-BD3A-77AFC90C352F}" type="pres">
      <dgm:prSet presAssocID="{6F91E5B8-AC50-4768-ACB4-8FEE92811D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oyeur à papier"/>
        </a:ext>
      </dgm:extLst>
    </dgm:pt>
    <dgm:pt modelId="{F12F1831-ADE1-49C6-8CA9-2181AEB6C064}" type="pres">
      <dgm:prSet presAssocID="{6F91E5B8-AC50-4768-ACB4-8FEE92811D55}" presName="spaceRect" presStyleCnt="0"/>
      <dgm:spPr/>
    </dgm:pt>
    <dgm:pt modelId="{F8C5E624-1D88-4A13-BB51-4B3D7373D4BE}" type="pres">
      <dgm:prSet presAssocID="{6F91E5B8-AC50-4768-ACB4-8FEE92811D55}" presName="parTx" presStyleLbl="revTx" presStyleIdx="6" presStyleCnt="10">
        <dgm:presLayoutVars>
          <dgm:chMax val="0"/>
          <dgm:chPref val="0"/>
        </dgm:presLayoutVars>
      </dgm:prSet>
      <dgm:spPr/>
    </dgm:pt>
    <dgm:pt modelId="{1B1514E0-054B-41E6-A28D-786AF8E62C48}" type="pres">
      <dgm:prSet presAssocID="{6F91E5B8-AC50-4768-ACB4-8FEE92811D55}" presName="desTx" presStyleLbl="revTx" presStyleIdx="7" presStyleCnt="10">
        <dgm:presLayoutVars/>
      </dgm:prSet>
      <dgm:spPr/>
    </dgm:pt>
    <dgm:pt modelId="{38D0163F-4BF8-4621-9931-156E7595029D}" type="pres">
      <dgm:prSet presAssocID="{0AC1EBCF-F8A4-4EC3-A626-0FAABD02948D}" presName="sibTrans" presStyleCnt="0"/>
      <dgm:spPr/>
    </dgm:pt>
    <dgm:pt modelId="{8473E47F-272E-46C4-98C7-D6DF05D0E1FB}" type="pres">
      <dgm:prSet presAssocID="{888F5C89-95F2-47DC-B302-DE9850CC68D9}" presName="compNode" presStyleCnt="0"/>
      <dgm:spPr/>
    </dgm:pt>
    <dgm:pt modelId="{E89AB32A-0B57-4638-BA00-4D488A7EDED0}" type="pres">
      <dgm:prSet presAssocID="{888F5C89-95F2-47DC-B302-DE9850CC68D9}" presName="bgRect" presStyleLbl="bgShp" presStyleIdx="4" presStyleCnt="5"/>
      <dgm:spPr/>
    </dgm:pt>
    <dgm:pt modelId="{F64177EA-0CB4-49B9-9FD7-9CC2AE0DB08F}" type="pres">
      <dgm:prSet presAssocID="{888F5C89-95F2-47DC-B302-DE9850CC68D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ientifique"/>
        </a:ext>
      </dgm:extLst>
    </dgm:pt>
    <dgm:pt modelId="{6F08A31A-B6C0-41C0-A813-8756E685D482}" type="pres">
      <dgm:prSet presAssocID="{888F5C89-95F2-47DC-B302-DE9850CC68D9}" presName="spaceRect" presStyleCnt="0"/>
      <dgm:spPr/>
    </dgm:pt>
    <dgm:pt modelId="{9BE93046-7668-4567-902A-8840EBF0F387}" type="pres">
      <dgm:prSet presAssocID="{888F5C89-95F2-47DC-B302-DE9850CC68D9}" presName="parTx" presStyleLbl="revTx" presStyleIdx="8" presStyleCnt="10">
        <dgm:presLayoutVars>
          <dgm:chMax val="0"/>
          <dgm:chPref val="0"/>
        </dgm:presLayoutVars>
      </dgm:prSet>
      <dgm:spPr/>
    </dgm:pt>
    <dgm:pt modelId="{9F4B1E94-202E-4D29-8FFD-03B0A89BB01B}" type="pres">
      <dgm:prSet presAssocID="{888F5C89-95F2-47DC-B302-DE9850CC68D9}" presName="desTx" presStyleLbl="revTx" presStyleIdx="9" presStyleCnt="10">
        <dgm:presLayoutVars/>
      </dgm:prSet>
      <dgm:spPr/>
    </dgm:pt>
  </dgm:ptLst>
  <dgm:cxnLst>
    <dgm:cxn modelId="{33B5F814-D1B4-4753-90A7-C68D9DCA04E4}" type="presOf" srcId="{93754353-B50D-42B3-99AA-D67B0D8F7A8C}" destId="{AD0C0EA3-AFF4-48D4-8D64-0AD4D80A6353}" srcOrd="0" destOrd="0" presId="urn:microsoft.com/office/officeart/2018/2/layout/IconVerticalSolidList"/>
    <dgm:cxn modelId="{F23C0A15-F39E-45C9-8F69-CECD031F6F60}" type="presOf" srcId="{FCE4ED6E-268F-41FB-8981-AEC4D46626AB}" destId="{E55DD130-2F18-4B1F-8126-17C77AFEE5AE}" srcOrd="0" destOrd="0" presId="urn:microsoft.com/office/officeart/2018/2/layout/IconVerticalSolidList"/>
    <dgm:cxn modelId="{E5494A1F-3725-42B9-9A80-EE33C3442672}" srcId="{58D28F5F-3A34-4251-BA1A-94B8E8942476}" destId="{6AA450F7-0FF7-451D-8E9B-BFDB2382F762}" srcOrd="1" destOrd="0" parTransId="{062709F7-B4A9-45E9-830D-4A33AAA4E42D}" sibTransId="{DB8EA850-E8F6-4947-B030-A79D214A6FFD}"/>
    <dgm:cxn modelId="{A2120224-8F36-45CE-905D-32B6AF2FE5C9}" srcId="{888F5C89-95F2-47DC-B302-DE9850CC68D9}" destId="{458A5316-72F4-47BA-BEE5-4ED206447E44}" srcOrd="0" destOrd="0" parTransId="{6FEB063B-4F54-4093-944B-B3EB5E4A0328}" sibTransId="{CEF8CC06-BE62-4133-80CD-B39ED1168C3B}"/>
    <dgm:cxn modelId="{F3F4936B-F1EA-481F-8C32-309B09BF0846}" srcId="{6F91E5B8-AC50-4768-ACB4-8FEE92811D55}" destId="{2D71815A-D760-45C6-9A03-361341201ED8}" srcOrd="0" destOrd="0" parTransId="{53E0B9C6-61DD-4212-9B06-61F160DCE37C}" sibTransId="{AF9B4F36-DC55-4399-A433-37BAA65F7D6D}"/>
    <dgm:cxn modelId="{4292C24B-9283-4294-B293-BADBFBB03BF1}" srcId="{58D28F5F-3A34-4251-BA1A-94B8E8942476}" destId="{888F5C89-95F2-47DC-B302-DE9850CC68D9}" srcOrd="4" destOrd="0" parTransId="{8FF60D9A-E57A-4F75-BF4F-1492CF620C7E}" sibTransId="{5FF7BA8E-4493-4B99-9616-79E8DFEFD90C}"/>
    <dgm:cxn modelId="{897C3A50-58AD-42D3-9DB9-95BBC39FE91D}" srcId="{6AA450F7-0FF7-451D-8E9B-BFDB2382F762}" destId="{FCE4ED6E-268F-41FB-8981-AEC4D46626AB}" srcOrd="0" destOrd="0" parTransId="{98883030-0B4E-4FD2-8F05-1BA27E61EC59}" sibTransId="{9A7235AE-9135-49D6-9FF4-1C98B3B56187}"/>
    <dgm:cxn modelId="{1EF1139C-6629-4DF2-B7DD-9A756916DC3A}" srcId="{58D28F5F-3A34-4251-BA1A-94B8E8942476}" destId="{6F91E5B8-AC50-4768-ACB4-8FEE92811D55}" srcOrd="3" destOrd="0" parTransId="{44E88F6E-F950-4F2C-9F0C-FCE8ACED076F}" sibTransId="{0AC1EBCF-F8A4-4EC3-A626-0FAABD02948D}"/>
    <dgm:cxn modelId="{9E89F89C-C508-4321-BAC2-19BAF9711D0F}" srcId="{B2E6BC2D-3E73-4246-B07C-1851E22AAC6D}" destId="{ABF91809-C872-4E9C-9CA7-6FA4B69AFF08}" srcOrd="0" destOrd="0" parTransId="{83746627-ADDF-4F4F-AEDE-2E8DCB5963A0}" sibTransId="{2B679C07-BA24-473E-B577-7F49CA370BBB}"/>
    <dgm:cxn modelId="{89582BA1-4C94-4BDF-8976-6C8962D450A0}" srcId="{58D28F5F-3A34-4251-BA1A-94B8E8942476}" destId="{B2E6BC2D-3E73-4246-B07C-1851E22AAC6D}" srcOrd="0" destOrd="0" parTransId="{1D8F5FEE-734B-44B2-986C-0B286217BF67}" sibTransId="{1D36B09C-249A-49DE-ABB1-EA1AEF5E4514}"/>
    <dgm:cxn modelId="{92452BB9-E972-407E-B8A4-8C75960286D3}" type="presOf" srcId="{ABF91809-C872-4E9C-9CA7-6FA4B69AFF08}" destId="{DD06CEC9-550F-42BC-9E72-BEF0A4DF5E5F}" srcOrd="0" destOrd="0" presId="urn:microsoft.com/office/officeart/2018/2/layout/IconVerticalSolidList"/>
    <dgm:cxn modelId="{E5885BBA-C732-4EBC-9E5A-2857DCF21B66}" type="presOf" srcId="{458A5316-72F4-47BA-BEE5-4ED206447E44}" destId="{9F4B1E94-202E-4D29-8FFD-03B0A89BB01B}" srcOrd="0" destOrd="0" presId="urn:microsoft.com/office/officeart/2018/2/layout/IconVerticalSolidList"/>
    <dgm:cxn modelId="{E1F72EBF-F09A-4B6F-B428-D710D3A3D3A0}" type="presOf" srcId="{888F5C89-95F2-47DC-B302-DE9850CC68D9}" destId="{9BE93046-7668-4567-902A-8840EBF0F387}" srcOrd="0" destOrd="0" presId="urn:microsoft.com/office/officeart/2018/2/layout/IconVerticalSolidList"/>
    <dgm:cxn modelId="{3EDBB6C8-F53C-456B-B6B8-5C37482F8495}" srcId="{58D28F5F-3A34-4251-BA1A-94B8E8942476}" destId="{93754353-B50D-42B3-99AA-D67B0D8F7A8C}" srcOrd="2" destOrd="0" parTransId="{CB1BB2C6-564D-4ECD-A97A-AAD0EF33FDF3}" sibTransId="{CD190559-73AE-4F3C-9C47-9A52A0F5F5FC}"/>
    <dgm:cxn modelId="{B32195C9-FF01-4F2F-94E8-6663A348B81A}" type="presOf" srcId="{6F91E5B8-AC50-4768-ACB4-8FEE92811D55}" destId="{F8C5E624-1D88-4A13-BB51-4B3D7373D4BE}" srcOrd="0" destOrd="0" presId="urn:microsoft.com/office/officeart/2018/2/layout/IconVerticalSolidList"/>
    <dgm:cxn modelId="{0F264CCA-A592-423A-9BE6-8F5D3086AF05}" type="presOf" srcId="{B2E6BC2D-3E73-4246-B07C-1851E22AAC6D}" destId="{54B36904-6C97-4CA0-8CAA-ADDE0DAA1627}" srcOrd="0" destOrd="0" presId="urn:microsoft.com/office/officeart/2018/2/layout/IconVerticalSolidList"/>
    <dgm:cxn modelId="{0EF603D3-B6BB-442A-AC73-8FC577554033}" srcId="{93754353-B50D-42B3-99AA-D67B0D8F7A8C}" destId="{1B288225-F45D-48B8-B00F-595AA035081A}" srcOrd="0" destOrd="0" parTransId="{1172C3F1-F270-45B0-BC66-A51A118B2274}" sibTransId="{79BD3727-5EDC-4AC4-9EE4-26B3301E1DE6}"/>
    <dgm:cxn modelId="{B30D52E4-DD14-48E0-A882-FB98252E8DB5}" type="presOf" srcId="{58D28F5F-3A34-4251-BA1A-94B8E8942476}" destId="{9AB346A8-F51B-4A26-A0E5-D01583274454}" srcOrd="0" destOrd="0" presId="urn:microsoft.com/office/officeart/2018/2/layout/IconVerticalSolidList"/>
    <dgm:cxn modelId="{19DA93F0-839E-42A8-B4FA-C7B00BB48666}" type="presOf" srcId="{6AA450F7-0FF7-451D-8E9B-BFDB2382F762}" destId="{41C85EC2-0ED0-4CC9-BE93-D3C46F61C121}" srcOrd="0" destOrd="0" presId="urn:microsoft.com/office/officeart/2018/2/layout/IconVerticalSolidList"/>
    <dgm:cxn modelId="{258FC4F3-E4BA-43A7-90F7-DA72634B4A3B}" type="presOf" srcId="{1B288225-F45D-48B8-B00F-595AA035081A}" destId="{D63AD67E-9D3C-4A8C-8B12-D7B9E7B3C940}" srcOrd="0" destOrd="0" presId="urn:microsoft.com/office/officeart/2018/2/layout/IconVerticalSolidList"/>
    <dgm:cxn modelId="{43B4D4F5-74F4-4B7B-9B1D-F6984D6D8A39}" type="presOf" srcId="{2D71815A-D760-45C6-9A03-361341201ED8}" destId="{1B1514E0-054B-41E6-A28D-786AF8E62C48}" srcOrd="0" destOrd="0" presId="urn:microsoft.com/office/officeart/2018/2/layout/IconVerticalSolidList"/>
    <dgm:cxn modelId="{0E2A7F14-E350-45B3-AEC9-2CDD6F10F2D6}" type="presParOf" srcId="{9AB346A8-F51B-4A26-A0E5-D01583274454}" destId="{EC71D031-2B16-4F25-A7E0-5335815C9C03}" srcOrd="0" destOrd="0" presId="urn:microsoft.com/office/officeart/2018/2/layout/IconVerticalSolidList"/>
    <dgm:cxn modelId="{11239F5F-0922-40F2-9B4C-1350BFB1C314}" type="presParOf" srcId="{EC71D031-2B16-4F25-A7E0-5335815C9C03}" destId="{1EDD8672-725A-41E3-A83B-57923406484E}" srcOrd="0" destOrd="0" presId="urn:microsoft.com/office/officeart/2018/2/layout/IconVerticalSolidList"/>
    <dgm:cxn modelId="{11A993D4-A11F-4411-9094-0F817D872F2E}" type="presParOf" srcId="{EC71D031-2B16-4F25-A7E0-5335815C9C03}" destId="{619A4ED4-2124-45C2-B9EF-EB2D138A383B}" srcOrd="1" destOrd="0" presId="urn:microsoft.com/office/officeart/2018/2/layout/IconVerticalSolidList"/>
    <dgm:cxn modelId="{635B56D1-5115-48DD-925A-E61AAAF27121}" type="presParOf" srcId="{EC71D031-2B16-4F25-A7E0-5335815C9C03}" destId="{5BBEA8AA-5518-443A-8CA7-67D5F13EB2C8}" srcOrd="2" destOrd="0" presId="urn:microsoft.com/office/officeart/2018/2/layout/IconVerticalSolidList"/>
    <dgm:cxn modelId="{C6A6817F-0DC9-4DB5-A183-9744A3FF1D38}" type="presParOf" srcId="{EC71D031-2B16-4F25-A7E0-5335815C9C03}" destId="{54B36904-6C97-4CA0-8CAA-ADDE0DAA1627}" srcOrd="3" destOrd="0" presId="urn:microsoft.com/office/officeart/2018/2/layout/IconVerticalSolidList"/>
    <dgm:cxn modelId="{9B784591-0971-45D8-8692-47B66CA82C7B}" type="presParOf" srcId="{EC71D031-2B16-4F25-A7E0-5335815C9C03}" destId="{DD06CEC9-550F-42BC-9E72-BEF0A4DF5E5F}" srcOrd="4" destOrd="0" presId="urn:microsoft.com/office/officeart/2018/2/layout/IconVerticalSolidList"/>
    <dgm:cxn modelId="{6EBCAA61-C4D2-4650-8C75-8F6B1A4845B7}" type="presParOf" srcId="{9AB346A8-F51B-4A26-A0E5-D01583274454}" destId="{9F544ED2-F3E5-4804-8192-019F1BD5422A}" srcOrd="1" destOrd="0" presId="urn:microsoft.com/office/officeart/2018/2/layout/IconVerticalSolidList"/>
    <dgm:cxn modelId="{7FA87282-78A3-45F0-867F-228D73685BF1}" type="presParOf" srcId="{9AB346A8-F51B-4A26-A0E5-D01583274454}" destId="{402FF9A4-176A-4035-9CFC-927CC6616D33}" srcOrd="2" destOrd="0" presId="urn:microsoft.com/office/officeart/2018/2/layout/IconVerticalSolidList"/>
    <dgm:cxn modelId="{15C29F54-98AF-42A9-AC62-06E3317A5A11}" type="presParOf" srcId="{402FF9A4-176A-4035-9CFC-927CC6616D33}" destId="{64A573F5-5320-4E5E-AF3B-8853B28BDD84}" srcOrd="0" destOrd="0" presId="urn:microsoft.com/office/officeart/2018/2/layout/IconVerticalSolidList"/>
    <dgm:cxn modelId="{FE23DE1F-412B-4F96-B1D2-1D06C767112C}" type="presParOf" srcId="{402FF9A4-176A-4035-9CFC-927CC6616D33}" destId="{9D0033C1-F3B0-4DD5-8A07-65B4964866B4}" srcOrd="1" destOrd="0" presId="urn:microsoft.com/office/officeart/2018/2/layout/IconVerticalSolidList"/>
    <dgm:cxn modelId="{B7D0B11F-D068-4084-8743-0AB037EA340B}" type="presParOf" srcId="{402FF9A4-176A-4035-9CFC-927CC6616D33}" destId="{4F3C1848-2453-47F4-9CDA-7A2F5461B232}" srcOrd="2" destOrd="0" presId="urn:microsoft.com/office/officeart/2018/2/layout/IconVerticalSolidList"/>
    <dgm:cxn modelId="{A99214A5-721B-41B5-AABB-255C77CE9F6D}" type="presParOf" srcId="{402FF9A4-176A-4035-9CFC-927CC6616D33}" destId="{41C85EC2-0ED0-4CC9-BE93-D3C46F61C121}" srcOrd="3" destOrd="0" presId="urn:microsoft.com/office/officeart/2018/2/layout/IconVerticalSolidList"/>
    <dgm:cxn modelId="{FE935BDB-4B50-4572-8559-5560BEF696F3}" type="presParOf" srcId="{402FF9A4-176A-4035-9CFC-927CC6616D33}" destId="{E55DD130-2F18-4B1F-8126-17C77AFEE5AE}" srcOrd="4" destOrd="0" presId="urn:microsoft.com/office/officeart/2018/2/layout/IconVerticalSolidList"/>
    <dgm:cxn modelId="{C383551B-2C8B-476B-A5A2-3BB103FC7F21}" type="presParOf" srcId="{9AB346A8-F51B-4A26-A0E5-D01583274454}" destId="{3DB99730-EBF9-4562-B28F-BAA34D287704}" srcOrd="3" destOrd="0" presId="urn:microsoft.com/office/officeart/2018/2/layout/IconVerticalSolidList"/>
    <dgm:cxn modelId="{4410B06F-5E34-47B3-AC5C-7D56A6874DFD}" type="presParOf" srcId="{9AB346A8-F51B-4A26-A0E5-D01583274454}" destId="{BCF7A788-EEBB-4172-BE9C-C747A4A43210}" srcOrd="4" destOrd="0" presId="urn:microsoft.com/office/officeart/2018/2/layout/IconVerticalSolidList"/>
    <dgm:cxn modelId="{6A97D49A-2E4F-4B45-999E-DCB8233D8647}" type="presParOf" srcId="{BCF7A788-EEBB-4172-BE9C-C747A4A43210}" destId="{3F1D6F63-41DD-487F-8D12-1767F4E4A51C}" srcOrd="0" destOrd="0" presId="urn:microsoft.com/office/officeart/2018/2/layout/IconVerticalSolidList"/>
    <dgm:cxn modelId="{702BA6FA-6474-4098-B6DC-F90A95375E91}" type="presParOf" srcId="{BCF7A788-EEBB-4172-BE9C-C747A4A43210}" destId="{4E5CBEC7-1BC5-47A2-862F-20EAD866E8FB}" srcOrd="1" destOrd="0" presId="urn:microsoft.com/office/officeart/2018/2/layout/IconVerticalSolidList"/>
    <dgm:cxn modelId="{F53A1C03-9FD8-4579-993B-AA209F60EF29}" type="presParOf" srcId="{BCF7A788-EEBB-4172-BE9C-C747A4A43210}" destId="{B904086D-8A89-4C68-B212-CD215EF01480}" srcOrd="2" destOrd="0" presId="urn:microsoft.com/office/officeart/2018/2/layout/IconVerticalSolidList"/>
    <dgm:cxn modelId="{67B3E2F9-D299-49D4-8CA0-FB95C6C7E890}" type="presParOf" srcId="{BCF7A788-EEBB-4172-BE9C-C747A4A43210}" destId="{AD0C0EA3-AFF4-48D4-8D64-0AD4D80A6353}" srcOrd="3" destOrd="0" presId="urn:microsoft.com/office/officeart/2018/2/layout/IconVerticalSolidList"/>
    <dgm:cxn modelId="{48A88F5E-9EF1-48C3-8C20-5AFD26684DA1}" type="presParOf" srcId="{BCF7A788-EEBB-4172-BE9C-C747A4A43210}" destId="{D63AD67E-9D3C-4A8C-8B12-D7B9E7B3C940}" srcOrd="4" destOrd="0" presId="urn:microsoft.com/office/officeart/2018/2/layout/IconVerticalSolidList"/>
    <dgm:cxn modelId="{75E15B5A-96CA-4291-98CF-9C416341B901}" type="presParOf" srcId="{9AB346A8-F51B-4A26-A0E5-D01583274454}" destId="{1567C71F-C4DF-4D26-ADA2-38E01DA22E24}" srcOrd="5" destOrd="0" presId="urn:microsoft.com/office/officeart/2018/2/layout/IconVerticalSolidList"/>
    <dgm:cxn modelId="{3254D262-3A1D-4A6C-963E-3563B2852B92}" type="presParOf" srcId="{9AB346A8-F51B-4A26-A0E5-D01583274454}" destId="{F92DFDD6-9E28-4925-AD45-7FD7D8CA10BB}" srcOrd="6" destOrd="0" presId="urn:microsoft.com/office/officeart/2018/2/layout/IconVerticalSolidList"/>
    <dgm:cxn modelId="{D83CFF20-025D-42CD-9E5B-100BC6C6E75B}" type="presParOf" srcId="{F92DFDD6-9E28-4925-AD45-7FD7D8CA10BB}" destId="{C90A31EF-EB9E-4334-91B9-DF09C6DA3BFC}" srcOrd="0" destOrd="0" presId="urn:microsoft.com/office/officeart/2018/2/layout/IconVerticalSolidList"/>
    <dgm:cxn modelId="{4A5D474C-1A9C-4BE6-805B-21DC6588E8E0}" type="presParOf" srcId="{F92DFDD6-9E28-4925-AD45-7FD7D8CA10BB}" destId="{6D87F130-D7DC-4C42-BD3A-77AFC90C352F}" srcOrd="1" destOrd="0" presId="urn:microsoft.com/office/officeart/2018/2/layout/IconVerticalSolidList"/>
    <dgm:cxn modelId="{AA235A48-45B7-4BFA-9206-D072797A111B}" type="presParOf" srcId="{F92DFDD6-9E28-4925-AD45-7FD7D8CA10BB}" destId="{F12F1831-ADE1-49C6-8CA9-2181AEB6C064}" srcOrd="2" destOrd="0" presId="urn:microsoft.com/office/officeart/2018/2/layout/IconVerticalSolidList"/>
    <dgm:cxn modelId="{C1C07937-1F34-4371-B401-A377244623D4}" type="presParOf" srcId="{F92DFDD6-9E28-4925-AD45-7FD7D8CA10BB}" destId="{F8C5E624-1D88-4A13-BB51-4B3D7373D4BE}" srcOrd="3" destOrd="0" presId="urn:microsoft.com/office/officeart/2018/2/layout/IconVerticalSolidList"/>
    <dgm:cxn modelId="{DF9EB564-65FC-48BF-9F14-E8891B56CDB2}" type="presParOf" srcId="{F92DFDD6-9E28-4925-AD45-7FD7D8CA10BB}" destId="{1B1514E0-054B-41E6-A28D-786AF8E62C48}" srcOrd="4" destOrd="0" presId="urn:microsoft.com/office/officeart/2018/2/layout/IconVerticalSolidList"/>
    <dgm:cxn modelId="{CE1EFADD-A8BC-469D-8F47-404DB7B46A94}" type="presParOf" srcId="{9AB346A8-F51B-4A26-A0E5-D01583274454}" destId="{38D0163F-4BF8-4621-9931-156E7595029D}" srcOrd="7" destOrd="0" presId="urn:microsoft.com/office/officeart/2018/2/layout/IconVerticalSolidList"/>
    <dgm:cxn modelId="{25452212-C504-4EB0-AF6F-1EC5CDB30371}" type="presParOf" srcId="{9AB346A8-F51B-4A26-A0E5-D01583274454}" destId="{8473E47F-272E-46C4-98C7-D6DF05D0E1FB}" srcOrd="8" destOrd="0" presId="urn:microsoft.com/office/officeart/2018/2/layout/IconVerticalSolidList"/>
    <dgm:cxn modelId="{FEC8FA4F-2BE0-462D-AF5D-817F5B4AED4B}" type="presParOf" srcId="{8473E47F-272E-46C4-98C7-D6DF05D0E1FB}" destId="{E89AB32A-0B57-4638-BA00-4D488A7EDED0}" srcOrd="0" destOrd="0" presId="urn:microsoft.com/office/officeart/2018/2/layout/IconVerticalSolidList"/>
    <dgm:cxn modelId="{5C2AA151-3EB6-4E7C-844D-7E71FE0462F1}" type="presParOf" srcId="{8473E47F-272E-46C4-98C7-D6DF05D0E1FB}" destId="{F64177EA-0CB4-49B9-9FD7-9CC2AE0DB08F}" srcOrd="1" destOrd="0" presId="urn:microsoft.com/office/officeart/2018/2/layout/IconVerticalSolidList"/>
    <dgm:cxn modelId="{0377AD18-6A2E-44CE-82A6-9683C5FCD65B}" type="presParOf" srcId="{8473E47F-272E-46C4-98C7-D6DF05D0E1FB}" destId="{6F08A31A-B6C0-41C0-A813-8756E685D482}" srcOrd="2" destOrd="0" presId="urn:microsoft.com/office/officeart/2018/2/layout/IconVerticalSolidList"/>
    <dgm:cxn modelId="{96FF94B8-9BDE-493A-8263-2279B98ADD1F}" type="presParOf" srcId="{8473E47F-272E-46C4-98C7-D6DF05D0E1FB}" destId="{9BE93046-7668-4567-902A-8840EBF0F387}" srcOrd="3" destOrd="0" presId="urn:microsoft.com/office/officeart/2018/2/layout/IconVerticalSolidList"/>
    <dgm:cxn modelId="{65D8EA6E-B760-4CD0-84CE-D4D404B5AE1D}" type="presParOf" srcId="{8473E47F-272E-46C4-98C7-D6DF05D0E1FB}" destId="{9F4B1E94-202E-4D29-8FFD-03B0A89BB01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B9E605-D783-4E41-9B24-0F8BC0CF950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1B3773B-CA96-4640-907A-1A12AB60B215}">
      <dgm:prSet/>
      <dgm:spPr/>
      <dgm:t>
        <a:bodyPr/>
        <a:lstStyle/>
        <a:p>
          <a:r>
            <a:rPr lang="fr-FR" dirty="0"/>
            <a:t>Accès à de nombreux modèles GPT-X</a:t>
          </a:r>
          <a:endParaRPr lang="en-US" dirty="0"/>
        </a:p>
      </dgm:t>
    </dgm:pt>
    <dgm:pt modelId="{AD95256F-F0AE-419A-B148-B4EFBA80FD9A}" type="parTrans" cxnId="{59B044E7-C1F7-41F5-BF49-C9F347E50B27}">
      <dgm:prSet/>
      <dgm:spPr/>
      <dgm:t>
        <a:bodyPr/>
        <a:lstStyle/>
        <a:p>
          <a:endParaRPr lang="en-US"/>
        </a:p>
      </dgm:t>
    </dgm:pt>
    <dgm:pt modelId="{45B03BC8-B0E9-4D66-B418-05F433AB876B}" type="sibTrans" cxnId="{59B044E7-C1F7-41F5-BF49-C9F347E50B27}">
      <dgm:prSet/>
      <dgm:spPr/>
      <dgm:t>
        <a:bodyPr/>
        <a:lstStyle/>
        <a:p>
          <a:endParaRPr lang="en-US"/>
        </a:p>
      </dgm:t>
    </dgm:pt>
    <dgm:pt modelId="{2F0A9A8F-A910-4062-84DB-D1008F594FB8}">
      <dgm:prSet/>
      <dgm:spPr/>
      <dgm:t>
        <a:bodyPr/>
        <a:lstStyle/>
        <a:p>
          <a:r>
            <a:rPr lang="fr-FR"/>
            <a:t>Service sécurisé, conforme et scalable.</a:t>
          </a:r>
          <a:endParaRPr lang="en-US"/>
        </a:p>
      </dgm:t>
    </dgm:pt>
    <dgm:pt modelId="{ACEA6478-6A8E-486F-9950-6AA0B8816085}" type="parTrans" cxnId="{C160A024-C988-49C0-991C-2EBE6CFE5C14}">
      <dgm:prSet/>
      <dgm:spPr/>
      <dgm:t>
        <a:bodyPr/>
        <a:lstStyle/>
        <a:p>
          <a:endParaRPr lang="en-US"/>
        </a:p>
      </dgm:t>
    </dgm:pt>
    <dgm:pt modelId="{998E346A-6182-4855-A2CE-40E184057C67}" type="sibTrans" cxnId="{C160A024-C988-49C0-991C-2EBE6CFE5C14}">
      <dgm:prSet/>
      <dgm:spPr/>
      <dgm:t>
        <a:bodyPr/>
        <a:lstStyle/>
        <a:p>
          <a:endParaRPr lang="en-US"/>
        </a:p>
      </dgm:t>
    </dgm:pt>
    <dgm:pt modelId="{E9EC1974-6BE3-424B-9947-6E42B602E684}">
      <dgm:prSet/>
      <dgm:spPr/>
      <dgm:t>
        <a:bodyPr/>
        <a:lstStyle/>
        <a:p>
          <a:r>
            <a:rPr lang="fr-FR" dirty="0"/>
            <a:t>Intégration native avec Azure.</a:t>
          </a:r>
          <a:endParaRPr lang="en-US" dirty="0"/>
        </a:p>
      </dgm:t>
    </dgm:pt>
    <dgm:pt modelId="{CE53DCE0-F16B-46D8-A4C5-59C938868487}" type="parTrans" cxnId="{F2FBAF19-29DA-4A04-989A-5EA10124E458}">
      <dgm:prSet/>
      <dgm:spPr/>
      <dgm:t>
        <a:bodyPr/>
        <a:lstStyle/>
        <a:p>
          <a:endParaRPr lang="en-US"/>
        </a:p>
      </dgm:t>
    </dgm:pt>
    <dgm:pt modelId="{5972FD2B-1B48-4A42-B838-7812E9E657D1}" type="sibTrans" cxnId="{F2FBAF19-29DA-4A04-989A-5EA10124E458}">
      <dgm:prSet/>
      <dgm:spPr/>
      <dgm:t>
        <a:bodyPr/>
        <a:lstStyle/>
        <a:p>
          <a:endParaRPr lang="en-US"/>
        </a:p>
      </dgm:t>
    </dgm:pt>
    <dgm:pt modelId="{EB4245D7-E87E-437B-B160-E4702D770280}" type="pres">
      <dgm:prSet presAssocID="{FFB9E605-D783-4E41-9B24-0F8BC0CF9502}" presName="hierChild1" presStyleCnt="0">
        <dgm:presLayoutVars>
          <dgm:chPref val="1"/>
          <dgm:dir/>
          <dgm:animOne val="branch"/>
          <dgm:animLvl val="lvl"/>
          <dgm:resizeHandles/>
        </dgm:presLayoutVars>
      </dgm:prSet>
      <dgm:spPr/>
    </dgm:pt>
    <dgm:pt modelId="{3486096C-B628-4A5D-99DC-D660D912C3D3}" type="pres">
      <dgm:prSet presAssocID="{01B3773B-CA96-4640-907A-1A12AB60B215}" presName="hierRoot1" presStyleCnt="0"/>
      <dgm:spPr/>
    </dgm:pt>
    <dgm:pt modelId="{ECB974E8-9FA1-46D1-A51F-E4570AD66FF7}" type="pres">
      <dgm:prSet presAssocID="{01B3773B-CA96-4640-907A-1A12AB60B215}" presName="composite" presStyleCnt="0"/>
      <dgm:spPr/>
    </dgm:pt>
    <dgm:pt modelId="{42A6B738-014A-434B-B5DF-B6648048F9AC}" type="pres">
      <dgm:prSet presAssocID="{01B3773B-CA96-4640-907A-1A12AB60B215}" presName="background" presStyleLbl="node0" presStyleIdx="0" presStyleCnt="3"/>
      <dgm:spPr/>
    </dgm:pt>
    <dgm:pt modelId="{C5F311DB-4AAC-4936-898B-E9DE330CB03A}" type="pres">
      <dgm:prSet presAssocID="{01B3773B-CA96-4640-907A-1A12AB60B215}" presName="text" presStyleLbl="fgAcc0" presStyleIdx="0" presStyleCnt="3">
        <dgm:presLayoutVars>
          <dgm:chPref val="3"/>
        </dgm:presLayoutVars>
      </dgm:prSet>
      <dgm:spPr/>
    </dgm:pt>
    <dgm:pt modelId="{90EB9C84-6187-4C53-B45C-BBBE4544EA5A}" type="pres">
      <dgm:prSet presAssocID="{01B3773B-CA96-4640-907A-1A12AB60B215}" presName="hierChild2" presStyleCnt="0"/>
      <dgm:spPr/>
    </dgm:pt>
    <dgm:pt modelId="{761CD03A-C93E-4F1B-BD3E-C8221203E75B}" type="pres">
      <dgm:prSet presAssocID="{2F0A9A8F-A910-4062-84DB-D1008F594FB8}" presName="hierRoot1" presStyleCnt="0"/>
      <dgm:spPr/>
    </dgm:pt>
    <dgm:pt modelId="{2522BC77-81D5-4899-A5EF-83FD651435D1}" type="pres">
      <dgm:prSet presAssocID="{2F0A9A8F-A910-4062-84DB-D1008F594FB8}" presName="composite" presStyleCnt="0"/>
      <dgm:spPr/>
    </dgm:pt>
    <dgm:pt modelId="{B77C8D8C-B140-43BE-9932-D6C269FD22FE}" type="pres">
      <dgm:prSet presAssocID="{2F0A9A8F-A910-4062-84DB-D1008F594FB8}" presName="background" presStyleLbl="node0" presStyleIdx="1" presStyleCnt="3"/>
      <dgm:spPr/>
    </dgm:pt>
    <dgm:pt modelId="{FB626A64-EF53-4BBD-BC09-B842EA1547FD}" type="pres">
      <dgm:prSet presAssocID="{2F0A9A8F-A910-4062-84DB-D1008F594FB8}" presName="text" presStyleLbl="fgAcc0" presStyleIdx="1" presStyleCnt="3">
        <dgm:presLayoutVars>
          <dgm:chPref val="3"/>
        </dgm:presLayoutVars>
      </dgm:prSet>
      <dgm:spPr/>
    </dgm:pt>
    <dgm:pt modelId="{4D842DBC-1938-4FE8-A2B9-932139FEE666}" type="pres">
      <dgm:prSet presAssocID="{2F0A9A8F-A910-4062-84DB-D1008F594FB8}" presName="hierChild2" presStyleCnt="0"/>
      <dgm:spPr/>
    </dgm:pt>
    <dgm:pt modelId="{77296A46-6943-4FB5-A681-39CD35E88BF7}" type="pres">
      <dgm:prSet presAssocID="{E9EC1974-6BE3-424B-9947-6E42B602E684}" presName="hierRoot1" presStyleCnt="0"/>
      <dgm:spPr/>
    </dgm:pt>
    <dgm:pt modelId="{E1898BD6-0646-4C3B-B066-78524872F0FD}" type="pres">
      <dgm:prSet presAssocID="{E9EC1974-6BE3-424B-9947-6E42B602E684}" presName="composite" presStyleCnt="0"/>
      <dgm:spPr/>
    </dgm:pt>
    <dgm:pt modelId="{4324FF58-D302-47EA-AA83-8A56F5C2FA37}" type="pres">
      <dgm:prSet presAssocID="{E9EC1974-6BE3-424B-9947-6E42B602E684}" presName="background" presStyleLbl="node0" presStyleIdx="2" presStyleCnt="3"/>
      <dgm:spPr/>
    </dgm:pt>
    <dgm:pt modelId="{8945A7F2-1A33-4A8D-B03C-DBE1CCFFDF59}" type="pres">
      <dgm:prSet presAssocID="{E9EC1974-6BE3-424B-9947-6E42B602E684}" presName="text" presStyleLbl="fgAcc0" presStyleIdx="2" presStyleCnt="3">
        <dgm:presLayoutVars>
          <dgm:chPref val="3"/>
        </dgm:presLayoutVars>
      </dgm:prSet>
      <dgm:spPr/>
    </dgm:pt>
    <dgm:pt modelId="{09089491-B2FF-474A-A0A0-98D1BB6BD250}" type="pres">
      <dgm:prSet presAssocID="{E9EC1974-6BE3-424B-9947-6E42B602E684}" presName="hierChild2" presStyleCnt="0"/>
      <dgm:spPr/>
    </dgm:pt>
  </dgm:ptLst>
  <dgm:cxnLst>
    <dgm:cxn modelId="{F2FBAF19-29DA-4A04-989A-5EA10124E458}" srcId="{FFB9E605-D783-4E41-9B24-0F8BC0CF9502}" destId="{E9EC1974-6BE3-424B-9947-6E42B602E684}" srcOrd="2" destOrd="0" parTransId="{CE53DCE0-F16B-46D8-A4C5-59C938868487}" sibTransId="{5972FD2B-1B48-4A42-B838-7812E9E657D1}"/>
    <dgm:cxn modelId="{4D62A91A-E2C2-47B1-93C5-70C0DCC5A9C4}" type="presOf" srcId="{E9EC1974-6BE3-424B-9947-6E42B602E684}" destId="{8945A7F2-1A33-4A8D-B03C-DBE1CCFFDF59}" srcOrd="0" destOrd="0" presId="urn:microsoft.com/office/officeart/2005/8/layout/hierarchy1"/>
    <dgm:cxn modelId="{C160A024-C988-49C0-991C-2EBE6CFE5C14}" srcId="{FFB9E605-D783-4E41-9B24-0F8BC0CF9502}" destId="{2F0A9A8F-A910-4062-84DB-D1008F594FB8}" srcOrd="1" destOrd="0" parTransId="{ACEA6478-6A8E-486F-9950-6AA0B8816085}" sibTransId="{998E346A-6182-4855-A2CE-40E184057C67}"/>
    <dgm:cxn modelId="{AB05303B-AEF8-4B30-997B-E2AEEE729545}" type="presOf" srcId="{2F0A9A8F-A910-4062-84DB-D1008F594FB8}" destId="{FB626A64-EF53-4BBD-BC09-B842EA1547FD}" srcOrd="0" destOrd="0" presId="urn:microsoft.com/office/officeart/2005/8/layout/hierarchy1"/>
    <dgm:cxn modelId="{2A081054-1900-49A2-A0CF-4953B9C7EB2D}" type="presOf" srcId="{FFB9E605-D783-4E41-9B24-0F8BC0CF9502}" destId="{EB4245D7-E87E-437B-B160-E4702D770280}" srcOrd="0" destOrd="0" presId="urn:microsoft.com/office/officeart/2005/8/layout/hierarchy1"/>
    <dgm:cxn modelId="{E40FFAC8-9A7D-48E4-A45A-BD04A1281423}" type="presOf" srcId="{01B3773B-CA96-4640-907A-1A12AB60B215}" destId="{C5F311DB-4AAC-4936-898B-E9DE330CB03A}" srcOrd="0" destOrd="0" presId="urn:microsoft.com/office/officeart/2005/8/layout/hierarchy1"/>
    <dgm:cxn modelId="{59B044E7-C1F7-41F5-BF49-C9F347E50B27}" srcId="{FFB9E605-D783-4E41-9B24-0F8BC0CF9502}" destId="{01B3773B-CA96-4640-907A-1A12AB60B215}" srcOrd="0" destOrd="0" parTransId="{AD95256F-F0AE-419A-B148-B4EFBA80FD9A}" sibTransId="{45B03BC8-B0E9-4D66-B418-05F433AB876B}"/>
    <dgm:cxn modelId="{E6B4052C-7363-4905-8281-A1B4D29771EA}" type="presParOf" srcId="{EB4245D7-E87E-437B-B160-E4702D770280}" destId="{3486096C-B628-4A5D-99DC-D660D912C3D3}" srcOrd="0" destOrd="0" presId="urn:microsoft.com/office/officeart/2005/8/layout/hierarchy1"/>
    <dgm:cxn modelId="{BDD39D07-94BC-47BD-A3BC-CF14B1A7E84E}" type="presParOf" srcId="{3486096C-B628-4A5D-99DC-D660D912C3D3}" destId="{ECB974E8-9FA1-46D1-A51F-E4570AD66FF7}" srcOrd="0" destOrd="0" presId="urn:microsoft.com/office/officeart/2005/8/layout/hierarchy1"/>
    <dgm:cxn modelId="{BA8D58CA-15E1-4B9E-AD7C-F8A53F91261E}" type="presParOf" srcId="{ECB974E8-9FA1-46D1-A51F-E4570AD66FF7}" destId="{42A6B738-014A-434B-B5DF-B6648048F9AC}" srcOrd="0" destOrd="0" presId="urn:microsoft.com/office/officeart/2005/8/layout/hierarchy1"/>
    <dgm:cxn modelId="{A0015849-F979-4924-8EFF-EFED221872D4}" type="presParOf" srcId="{ECB974E8-9FA1-46D1-A51F-E4570AD66FF7}" destId="{C5F311DB-4AAC-4936-898B-E9DE330CB03A}" srcOrd="1" destOrd="0" presId="urn:microsoft.com/office/officeart/2005/8/layout/hierarchy1"/>
    <dgm:cxn modelId="{02541098-2B9D-411B-8134-2BE9D88BC24E}" type="presParOf" srcId="{3486096C-B628-4A5D-99DC-D660D912C3D3}" destId="{90EB9C84-6187-4C53-B45C-BBBE4544EA5A}" srcOrd="1" destOrd="0" presId="urn:microsoft.com/office/officeart/2005/8/layout/hierarchy1"/>
    <dgm:cxn modelId="{E78A06A1-5C8E-4200-8E3B-64B1BD7F09A6}" type="presParOf" srcId="{EB4245D7-E87E-437B-B160-E4702D770280}" destId="{761CD03A-C93E-4F1B-BD3E-C8221203E75B}" srcOrd="1" destOrd="0" presId="urn:microsoft.com/office/officeart/2005/8/layout/hierarchy1"/>
    <dgm:cxn modelId="{3DB953A6-4C6F-4E16-8954-AE9650463BCE}" type="presParOf" srcId="{761CD03A-C93E-4F1B-BD3E-C8221203E75B}" destId="{2522BC77-81D5-4899-A5EF-83FD651435D1}" srcOrd="0" destOrd="0" presId="urn:microsoft.com/office/officeart/2005/8/layout/hierarchy1"/>
    <dgm:cxn modelId="{49290B92-90F4-4FF7-B82C-1E83891617B5}" type="presParOf" srcId="{2522BC77-81D5-4899-A5EF-83FD651435D1}" destId="{B77C8D8C-B140-43BE-9932-D6C269FD22FE}" srcOrd="0" destOrd="0" presId="urn:microsoft.com/office/officeart/2005/8/layout/hierarchy1"/>
    <dgm:cxn modelId="{7F1ECA63-B619-4390-A02C-281CE0DF2064}" type="presParOf" srcId="{2522BC77-81D5-4899-A5EF-83FD651435D1}" destId="{FB626A64-EF53-4BBD-BC09-B842EA1547FD}" srcOrd="1" destOrd="0" presId="urn:microsoft.com/office/officeart/2005/8/layout/hierarchy1"/>
    <dgm:cxn modelId="{7AC27756-C69D-4F7B-987D-197A188E435A}" type="presParOf" srcId="{761CD03A-C93E-4F1B-BD3E-C8221203E75B}" destId="{4D842DBC-1938-4FE8-A2B9-932139FEE666}" srcOrd="1" destOrd="0" presId="urn:microsoft.com/office/officeart/2005/8/layout/hierarchy1"/>
    <dgm:cxn modelId="{05E615B4-71D5-4E7E-AFD4-9E31B9124B86}" type="presParOf" srcId="{EB4245D7-E87E-437B-B160-E4702D770280}" destId="{77296A46-6943-4FB5-A681-39CD35E88BF7}" srcOrd="2" destOrd="0" presId="urn:microsoft.com/office/officeart/2005/8/layout/hierarchy1"/>
    <dgm:cxn modelId="{D9CD8244-34A3-4E80-BBB0-D97126A36E33}" type="presParOf" srcId="{77296A46-6943-4FB5-A681-39CD35E88BF7}" destId="{E1898BD6-0646-4C3B-B066-78524872F0FD}" srcOrd="0" destOrd="0" presId="urn:microsoft.com/office/officeart/2005/8/layout/hierarchy1"/>
    <dgm:cxn modelId="{F5500F64-DCDF-4B6E-93ED-6CA08AAE4777}" type="presParOf" srcId="{E1898BD6-0646-4C3B-B066-78524872F0FD}" destId="{4324FF58-D302-47EA-AA83-8A56F5C2FA37}" srcOrd="0" destOrd="0" presId="urn:microsoft.com/office/officeart/2005/8/layout/hierarchy1"/>
    <dgm:cxn modelId="{9F44EFA8-D5C2-48B1-8A0B-C7F1D5BDC168}" type="presParOf" srcId="{E1898BD6-0646-4C3B-B066-78524872F0FD}" destId="{8945A7F2-1A33-4A8D-B03C-DBE1CCFFDF59}" srcOrd="1" destOrd="0" presId="urn:microsoft.com/office/officeart/2005/8/layout/hierarchy1"/>
    <dgm:cxn modelId="{80C62868-FD11-42A3-B04D-6EC84E8CF27D}" type="presParOf" srcId="{77296A46-6943-4FB5-A681-39CD35E88BF7}" destId="{09089491-B2FF-474A-A0A0-98D1BB6BD25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B9E605-D783-4E41-9B24-0F8BC0CF950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1B3773B-CA96-4640-907A-1A12AB60B215}">
      <dgm:prSet/>
      <dgm:spPr/>
      <dgm:t>
        <a:bodyPr/>
        <a:lstStyle/>
        <a:p>
          <a:r>
            <a:rPr lang="fr-FR" dirty="0">
              <a:effectLst/>
            </a:rPr>
            <a:t>Service </a:t>
          </a:r>
          <a:r>
            <a:rPr lang="fr-FR" dirty="0" err="1">
              <a:effectLst/>
            </a:rPr>
            <a:t>Kubernetes</a:t>
          </a:r>
          <a:r>
            <a:rPr lang="fr-FR" dirty="0">
              <a:effectLst/>
            </a:rPr>
            <a:t> entièrement managé</a:t>
          </a:r>
          <a:r>
            <a:rPr lang="fr-FR" dirty="0"/>
            <a:t>.</a:t>
          </a:r>
          <a:endParaRPr lang="en-US" dirty="0"/>
        </a:p>
      </dgm:t>
    </dgm:pt>
    <dgm:pt modelId="{AD95256F-F0AE-419A-B148-B4EFBA80FD9A}" type="parTrans" cxnId="{59B044E7-C1F7-41F5-BF49-C9F347E50B27}">
      <dgm:prSet/>
      <dgm:spPr/>
      <dgm:t>
        <a:bodyPr/>
        <a:lstStyle/>
        <a:p>
          <a:endParaRPr lang="en-US"/>
        </a:p>
      </dgm:t>
    </dgm:pt>
    <dgm:pt modelId="{45B03BC8-B0E9-4D66-B418-05F433AB876B}" type="sibTrans" cxnId="{59B044E7-C1F7-41F5-BF49-C9F347E50B27}">
      <dgm:prSet/>
      <dgm:spPr/>
      <dgm:t>
        <a:bodyPr/>
        <a:lstStyle/>
        <a:p>
          <a:endParaRPr lang="en-US"/>
        </a:p>
      </dgm:t>
    </dgm:pt>
    <dgm:pt modelId="{906B2BBD-E51F-4768-855D-F0E3C622EA3E}">
      <dgm:prSet/>
      <dgm:spPr/>
      <dgm:t>
        <a:bodyPr/>
        <a:lstStyle/>
        <a:p>
          <a:r>
            <a:rPr lang="fr-FR"/>
            <a:t>Déploiement, mise à l’échelle et gestion simplifiés.</a:t>
          </a:r>
          <a:endParaRPr lang="fr-FR" dirty="0"/>
        </a:p>
      </dgm:t>
    </dgm:pt>
    <dgm:pt modelId="{EEC032D1-60FE-48A6-8827-B0327CFB3DA1}" type="parTrans" cxnId="{1CB901D1-316E-4984-9AFF-B63EE19FF13D}">
      <dgm:prSet/>
      <dgm:spPr/>
      <dgm:t>
        <a:bodyPr/>
        <a:lstStyle/>
        <a:p>
          <a:endParaRPr lang="fr-FR"/>
        </a:p>
      </dgm:t>
    </dgm:pt>
    <dgm:pt modelId="{D1C7831E-2EF0-45F0-94D5-28490DFA2688}" type="sibTrans" cxnId="{1CB901D1-316E-4984-9AFF-B63EE19FF13D}">
      <dgm:prSet/>
      <dgm:spPr/>
      <dgm:t>
        <a:bodyPr/>
        <a:lstStyle/>
        <a:p>
          <a:endParaRPr lang="fr-FR"/>
        </a:p>
      </dgm:t>
    </dgm:pt>
    <dgm:pt modelId="{4FF19CD6-7D2D-4477-9E81-CBF28FABCC69}">
      <dgm:prSet/>
      <dgm:spPr/>
      <dgm:t>
        <a:bodyPr/>
        <a:lstStyle/>
        <a:p>
          <a:r>
            <a:rPr lang="fr-FR"/>
            <a:t>Intégration avec les services Azure.</a:t>
          </a:r>
          <a:endParaRPr lang="fr-FR" dirty="0"/>
        </a:p>
      </dgm:t>
    </dgm:pt>
    <dgm:pt modelId="{00D9EE01-5033-4FE0-A36C-E6B0F83AB4CF}" type="parTrans" cxnId="{0C964952-6CBB-4993-B7E0-F96BEB307081}">
      <dgm:prSet/>
      <dgm:spPr/>
      <dgm:t>
        <a:bodyPr/>
        <a:lstStyle/>
        <a:p>
          <a:endParaRPr lang="fr-FR"/>
        </a:p>
      </dgm:t>
    </dgm:pt>
    <dgm:pt modelId="{560B7C93-585D-4FC7-938F-609DC937AE43}" type="sibTrans" cxnId="{0C964952-6CBB-4993-B7E0-F96BEB307081}">
      <dgm:prSet/>
      <dgm:spPr/>
      <dgm:t>
        <a:bodyPr/>
        <a:lstStyle/>
        <a:p>
          <a:endParaRPr lang="fr-FR"/>
        </a:p>
      </dgm:t>
    </dgm:pt>
    <dgm:pt modelId="{EB4245D7-E87E-437B-B160-E4702D770280}" type="pres">
      <dgm:prSet presAssocID="{FFB9E605-D783-4E41-9B24-0F8BC0CF9502}" presName="hierChild1" presStyleCnt="0">
        <dgm:presLayoutVars>
          <dgm:chPref val="1"/>
          <dgm:dir/>
          <dgm:animOne val="branch"/>
          <dgm:animLvl val="lvl"/>
          <dgm:resizeHandles/>
        </dgm:presLayoutVars>
      </dgm:prSet>
      <dgm:spPr/>
    </dgm:pt>
    <dgm:pt modelId="{3486096C-B628-4A5D-99DC-D660D912C3D3}" type="pres">
      <dgm:prSet presAssocID="{01B3773B-CA96-4640-907A-1A12AB60B215}" presName="hierRoot1" presStyleCnt="0"/>
      <dgm:spPr/>
    </dgm:pt>
    <dgm:pt modelId="{ECB974E8-9FA1-46D1-A51F-E4570AD66FF7}" type="pres">
      <dgm:prSet presAssocID="{01B3773B-CA96-4640-907A-1A12AB60B215}" presName="composite" presStyleCnt="0"/>
      <dgm:spPr/>
    </dgm:pt>
    <dgm:pt modelId="{42A6B738-014A-434B-B5DF-B6648048F9AC}" type="pres">
      <dgm:prSet presAssocID="{01B3773B-CA96-4640-907A-1A12AB60B215}" presName="background" presStyleLbl="node0" presStyleIdx="0" presStyleCnt="3"/>
      <dgm:spPr/>
    </dgm:pt>
    <dgm:pt modelId="{C5F311DB-4AAC-4936-898B-E9DE330CB03A}" type="pres">
      <dgm:prSet presAssocID="{01B3773B-CA96-4640-907A-1A12AB60B215}" presName="text" presStyleLbl="fgAcc0" presStyleIdx="0" presStyleCnt="3">
        <dgm:presLayoutVars>
          <dgm:chPref val="3"/>
        </dgm:presLayoutVars>
      </dgm:prSet>
      <dgm:spPr/>
    </dgm:pt>
    <dgm:pt modelId="{90EB9C84-6187-4C53-B45C-BBBE4544EA5A}" type="pres">
      <dgm:prSet presAssocID="{01B3773B-CA96-4640-907A-1A12AB60B215}" presName="hierChild2" presStyleCnt="0"/>
      <dgm:spPr/>
    </dgm:pt>
    <dgm:pt modelId="{1CFFB787-1E8C-41B7-8964-78C636CB0F40}" type="pres">
      <dgm:prSet presAssocID="{906B2BBD-E51F-4768-855D-F0E3C622EA3E}" presName="hierRoot1" presStyleCnt="0"/>
      <dgm:spPr/>
    </dgm:pt>
    <dgm:pt modelId="{C398A5CD-B577-4995-AAD8-3AE35A8132D6}" type="pres">
      <dgm:prSet presAssocID="{906B2BBD-E51F-4768-855D-F0E3C622EA3E}" presName="composite" presStyleCnt="0"/>
      <dgm:spPr/>
    </dgm:pt>
    <dgm:pt modelId="{9C5DA546-A325-4018-AFF7-369CDAC23F45}" type="pres">
      <dgm:prSet presAssocID="{906B2BBD-E51F-4768-855D-F0E3C622EA3E}" presName="background" presStyleLbl="node0" presStyleIdx="1" presStyleCnt="3"/>
      <dgm:spPr/>
    </dgm:pt>
    <dgm:pt modelId="{215BC2BB-02B8-4DC6-8E06-AB61B51AED3C}" type="pres">
      <dgm:prSet presAssocID="{906B2BBD-E51F-4768-855D-F0E3C622EA3E}" presName="text" presStyleLbl="fgAcc0" presStyleIdx="1" presStyleCnt="3">
        <dgm:presLayoutVars>
          <dgm:chPref val="3"/>
        </dgm:presLayoutVars>
      </dgm:prSet>
      <dgm:spPr/>
    </dgm:pt>
    <dgm:pt modelId="{3BBB2A56-CB25-41C6-B6B3-5D61BD3C911C}" type="pres">
      <dgm:prSet presAssocID="{906B2BBD-E51F-4768-855D-F0E3C622EA3E}" presName="hierChild2" presStyleCnt="0"/>
      <dgm:spPr/>
    </dgm:pt>
    <dgm:pt modelId="{303DAB76-CE7D-458C-B3FD-85757D56DB0D}" type="pres">
      <dgm:prSet presAssocID="{4FF19CD6-7D2D-4477-9E81-CBF28FABCC69}" presName="hierRoot1" presStyleCnt="0"/>
      <dgm:spPr/>
    </dgm:pt>
    <dgm:pt modelId="{4CBFAB5F-6F2D-4D5C-AC03-A7E5C9979EDD}" type="pres">
      <dgm:prSet presAssocID="{4FF19CD6-7D2D-4477-9E81-CBF28FABCC69}" presName="composite" presStyleCnt="0"/>
      <dgm:spPr/>
    </dgm:pt>
    <dgm:pt modelId="{B0330115-1196-4D6E-BA4C-9B3E60DC3F0A}" type="pres">
      <dgm:prSet presAssocID="{4FF19CD6-7D2D-4477-9E81-CBF28FABCC69}" presName="background" presStyleLbl="node0" presStyleIdx="2" presStyleCnt="3"/>
      <dgm:spPr/>
    </dgm:pt>
    <dgm:pt modelId="{999BC842-00B2-43A9-BEB6-6F1E9F9B95D6}" type="pres">
      <dgm:prSet presAssocID="{4FF19CD6-7D2D-4477-9E81-CBF28FABCC69}" presName="text" presStyleLbl="fgAcc0" presStyleIdx="2" presStyleCnt="3">
        <dgm:presLayoutVars>
          <dgm:chPref val="3"/>
        </dgm:presLayoutVars>
      </dgm:prSet>
      <dgm:spPr/>
    </dgm:pt>
    <dgm:pt modelId="{82F1AD13-EF57-4682-90BD-E9179801ADD4}" type="pres">
      <dgm:prSet presAssocID="{4FF19CD6-7D2D-4477-9E81-CBF28FABCC69}" presName="hierChild2" presStyleCnt="0"/>
      <dgm:spPr/>
    </dgm:pt>
  </dgm:ptLst>
  <dgm:cxnLst>
    <dgm:cxn modelId="{9793D507-15B3-4367-AAEA-DD40D3506BFA}" type="presOf" srcId="{906B2BBD-E51F-4768-855D-F0E3C622EA3E}" destId="{215BC2BB-02B8-4DC6-8E06-AB61B51AED3C}" srcOrd="0" destOrd="0" presId="urn:microsoft.com/office/officeart/2005/8/layout/hierarchy1"/>
    <dgm:cxn modelId="{0C964952-6CBB-4993-B7E0-F96BEB307081}" srcId="{FFB9E605-D783-4E41-9B24-0F8BC0CF9502}" destId="{4FF19CD6-7D2D-4477-9E81-CBF28FABCC69}" srcOrd="2" destOrd="0" parTransId="{00D9EE01-5033-4FE0-A36C-E6B0F83AB4CF}" sibTransId="{560B7C93-585D-4FC7-938F-609DC937AE43}"/>
    <dgm:cxn modelId="{2A081054-1900-49A2-A0CF-4953B9C7EB2D}" type="presOf" srcId="{FFB9E605-D783-4E41-9B24-0F8BC0CF9502}" destId="{EB4245D7-E87E-437B-B160-E4702D770280}" srcOrd="0" destOrd="0" presId="urn:microsoft.com/office/officeart/2005/8/layout/hierarchy1"/>
    <dgm:cxn modelId="{EE3A3FC2-B3D8-40EB-BEDF-7FF10D9189B1}" type="presOf" srcId="{4FF19CD6-7D2D-4477-9E81-CBF28FABCC69}" destId="{999BC842-00B2-43A9-BEB6-6F1E9F9B95D6}" srcOrd="0" destOrd="0" presId="urn:microsoft.com/office/officeart/2005/8/layout/hierarchy1"/>
    <dgm:cxn modelId="{E40FFAC8-9A7D-48E4-A45A-BD04A1281423}" type="presOf" srcId="{01B3773B-CA96-4640-907A-1A12AB60B215}" destId="{C5F311DB-4AAC-4936-898B-E9DE330CB03A}" srcOrd="0" destOrd="0" presId="urn:microsoft.com/office/officeart/2005/8/layout/hierarchy1"/>
    <dgm:cxn modelId="{1CB901D1-316E-4984-9AFF-B63EE19FF13D}" srcId="{FFB9E605-D783-4E41-9B24-0F8BC0CF9502}" destId="{906B2BBD-E51F-4768-855D-F0E3C622EA3E}" srcOrd="1" destOrd="0" parTransId="{EEC032D1-60FE-48A6-8827-B0327CFB3DA1}" sibTransId="{D1C7831E-2EF0-45F0-94D5-28490DFA2688}"/>
    <dgm:cxn modelId="{59B044E7-C1F7-41F5-BF49-C9F347E50B27}" srcId="{FFB9E605-D783-4E41-9B24-0F8BC0CF9502}" destId="{01B3773B-CA96-4640-907A-1A12AB60B215}" srcOrd="0" destOrd="0" parTransId="{AD95256F-F0AE-419A-B148-B4EFBA80FD9A}" sibTransId="{45B03BC8-B0E9-4D66-B418-05F433AB876B}"/>
    <dgm:cxn modelId="{E6B4052C-7363-4905-8281-A1B4D29771EA}" type="presParOf" srcId="{EB4245D7-E87E-437B-B160-E4702D770280}" destId="{3486096C-B628-4A5D-99DC-D660D912C3D3}" srcOrd="0" destOrd="0" presId="urn:microsoft.com/office/officeart/2005/8/layout/hierarchy1"/>
    <dgm:cxn modelId="{BDD39D07-94BC-47BD-A3BC-CF14B1A7E84E}" type="presParOf" srcId="{3486096C-B628-4A5D-99DC-D660D912C3D3}" destId="{ECB974E8-9FA1-46D1-A51F-E4570AD66FF7}" srcOrd="0" destOrd="0" presId="urn:microsoft.com/office/officeart/2005/8/layout/hierarchy1"/>
    <dgm:cxn modelId="{BA8D58CA-15E1-4B9E-AD7C-F8A53F91261E}" type="presParOf" srcId="{ECB974E8-9FA1-46D1-A51F-E4570AD66FF7}" destId="{42A6B738-014A-434B-B5DF-B6648048F9AC}" srcOrd="0" destOrd="0" presId="urn:microsoft.com/office/officeart/2005/8/layout/hierarchy1"/>
    <dgm:cxn modelId="{A0015849-F979-4924-8EFF-EFED221872D4}" type="presParOf" srcId="{ECB974E8-9FA1-46D1-A51F-E4570AD66FF7}" destId="{C5F311DB-4AAC-4936-898B-E9DE330CB03A}" srcOrd="1" destOrd="0" presId="urn:microsoft.com/office/officeart/2005/8/layout/hierarchy1"/>
    <dgm:cxn modelId="{02541098-2B9D-411B-8134-2BE9D88BC24E}" type="presParOf" srcId="{3486096C-B628-4A5D-99DC-D660D912C3D3}" destId="{90EB9C84-6187-4C53-B45C-BBBE4544EA5A}" srcOrd="1" destOrd="0" presId="urn:microsoft.com/office/officeart/2005/8/layout/hierarchy1"/>
    <dgm:cxn modelId="{813C21DE-79ED-42E2-9662-1FA00B71D82B}" type="presParOf" srcId="{EB4245D7-E87E-437B-B160-E4702D770280}" destId="{1CFFB787-1E8C-41B7-8964-78C636CB0F40}" srcOrd="1" destOrd="0" presId="urn:microsoft.com/office/officeart/2005/8/layout/hierarchy1"/>
    <dgm:cxn modelId="{F03220DB-835D-40CB-AD3C-967B8A912E07}" type="presParOf" srcId="{1CFFB787-1E8C-41B7-8964-78C636CB0F40}" destId="{C398A5CD-B577-4995-AAD8-3AE35A8132D6}" srcOrd="0" destOrd="0" presId="urn:microsoft.com/office/officeart/2005/8/layout/hierarchy1"/>
    <dgm:cxn modelId="{222F104C-23E5-49F2-B8F6-307CFBDB83CE}" type="presParOf" srcId="{C398A5CD-B577-4995-AAD8-3AE35A8132D6}" destId="{9C5DA546-A325-4018-AFF7-369CDAC23F45}" srcOrd="0" destOrd="0" presId="urn:microsoft.com/office/officeart/2005/8/layout/hierarchy1"/>
    <dgm:cxn modelId="{EE484221-270B-4EFE-A2B1-A207318F0BFA}" type="presParOf" srcId="{C398A5CD-B577-4995-AAD8-3AE35A8132D6}" destId="{215BC2BB-02B8-4DC6-8E06-AB61B51AED3C}" srcOrd="1" destOrd="0" presId="urn:microsoft.com/office/officeart/2005/8/layout/hierarchy1"/>
    <dgm:cxn modelId="{833BBC0A-A9EF-4E9B-B206-83277BA1CC43}" type="presParOf" srcId="{1CFFB787-1E8C-41B7-8964-78C636CB0F40}" destId="{3BBB2A56-CB25-41C6-B6B3-5D61BD3C911C}" srcOrd="1" destOrd="0" presId="urn:microsoft.com/office/officeart/2005/8/layout/hierarchy1"/>
    <dgm:cxn modelId="{B37ED093-639C-444D-9E82-0CEDEE6B281D}" type="presParOf" srcId="{EB4245D7-E87E-437B-B160-E4702D770280}" destId="{303DAB76-CE7D-458C-B3FD-85757D56DB0D}" srcOrd="2" destOrd="0" presId="urn:microsoft.com/office/officeart/2005/8/layout/hierarchy1"/>
    <dgm:cxn modelId="{F49222CA-72AB-434D-977F-48881D72B7FB}" type="presParOf" srcId="{303DAB76-CE7D-458C-B3FD-85757D56DB0D}" destId="{4CBFAB5F-6F2D-4D5C-AC03-A7E5C9979EDD}" srcOrd="0" destOrd="0" presId="urn:microsoft.com/office/officeart/2005/8/layout/hierarchy1"/>
    <dgm:cxn modelId="{0B12CB3D-6BE6-4188-8590-9EEA069027C7}" type="presParOf" srcId="{4CBFAB5F-6F2D-4D5C-AC03-A7E5C9979EDD}" destId="{B0330115-1196-4D6E-BA4C-9B3E60DC3F0A}" srcOrd="0" destOrd="0" presId="urn:microsoft.com/office/officeart/2005/8/layout/hierarchy1"/>
    <dgm:cxn modelId="{2F7EACD0-4EC7-412F-AA96-EBE3D73E010E}" type="presParOf" srcId="{4CBFAB5F-6F2D-4D5C-AC03-A7E5C9979EDD}" destId="{999BC842-00B2-43A9-BEB6-6F1E9F9B95D6}" srcOrd="1" destOrd="0" presId="urn:microsoft.com/office/officeart/2005/8/layout/hierarchy1"/>
    <dgm:cxn modelId="{A663375F-9EC6-4594-8184-C0E8041D9979}" type="presParOf" srcId="{303DAB76-CE7D-458C-B3FD-85757D56DB0D}" destId="{82F1AD13-EF57-4682-90BD-E9179801ADD4}"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CAC9C6-F5B8-40E5-8FD2-D499675588E3}"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fr-FR"/>
        </a:p>
      </dgm:t>
    </dgm:pt>
    <dgm:pt modelId="{7D9EFBDF-16F3-47A7-8486-D9678C8B3328}">
      <dgm:prSet/>
      <dgm:spPr/>
      <dgm:t>
        <a:bodyPr/>
        <a:lstStyle/>
        <a:p>
          <a:r>
            <a:rPr lang="fr-FR" dirty="0"/>
            <a:t>Détection d’un problème</a:t>
          </a:r>
        </a:p>
      </dgm:t>
    </dgm:pt>
    <dgm:pt modelId="{4C95B7D9-EBA0-4E44-8D39-5ED05BF8B1D7}" type="parTrans" cxnId="{6D0BC1EF-3A12-4734-9180-A2463AB23818}">
      <dgm:prSet/>
      <dgm:spPr/>
      <dgm:t>
        <a:bodyPr/>
        <a:lstStyle/>
        <a:p>
          <a:endParaRPr lang="fr-FR"/>
        </a:p>
      </dgm:t>
    </dgm:pt>
    <dgm:pt modelId="{83B85E96-B246-4BBE-A26C-67B25E6DAFC7}" type="sibTrans" cxnId="{6D0BC1EF-3A12-4734-9180-A2463AB23818}">
      <dgm:prSet/>
      <dgm:spPr/>
      <dgm:t>
        <a:bodyPr/>
        <a:lstStyle/>
        <a:p>
          <a:endParaRPr lang="fr-FR"/>
        </a:p>
      </dgm:t>
    </dgm:pt>
    <dgm:pt modelId="{E5F8EFF1-32CC-41CA-A604-FBF49568777A}">
      <dgm:prSet/>
      <dgm:spPr/>
      <dgm:t>
        <a:bodyPr/>
        <a:lstStyle/>
        <a:p>
          <a:r>
            <a:rPr lang="fr-FR" dirty="0"/>
            <a:t>Analyse par l’IA</a:t>
          </a:r>
        </a:p>
      </dgm:t>
    </dgm:pt>
    <dgm:pt modelId="{218067C4-9EC1-4AB1-BF02-4B531E34DA82}" type="parTrans" cxnId="{BDD7AD48-8E0F-4CB2-8665-D9909F133F21}">
      <dgm:prSet/>
      <dgm:spPr/>
      <dgm:t>
        <a:bodyPr/>
        <a:lstStyle/>
        <a:p>
          <a:endParaRPr lang="fr-FR"/>
        </a:p>
      </dgm:t>
    </dgm:pt>
    <dgm:pt modelId="{6800622B-C249-4AA4-AC79-C3629DD4A366}" type="sibTrans" cxnId="{BDD7AD48-8E0F-4CB2-8665-D9909F133F21}">
      <dgm:prSet/>
      <dgm:spPr/>
      <dgm:t>
        <a:bodyPr/>
        <a:lstStyle/>
        <a:p>
          <a:endParaRPr lang="fr-FR"/>
        </a:p>
      </dgm:t>
    </dgm:pt>
    <dgm:pt modelId="{8C08A41C-4295-4BDD-9C54-5844826EBE6E}">
      <dgm:prSet/>
      <dgm:spPr/>
      <dgm:t>
        <a:bodyPr/>
        <a:lstStyle/>
        <a:p>
          <a:r>
            <a:rPr lang="fr-FR" dirty="0"/>
            <a:t>Réconciliation</a:t>
          </a:r>
        </a:p>
      </dgm:t>
    </dgm:pt>
    <dgm:pt modelId="{21DAEF56-2DF7-499C-A021-6F79F9C7D4A0}" type="parTrans" cxnId="{98CC885A-34D7-425F-8718-F36376B8976F}">
      <dgm:prSet/>
      <dgm:spPr/>
      <dgm:t>
        <a:bodyPr/>
        <a:lstStyle/>
        <a:p>
          <a:endParaRPr lang="fr-FR"/>
        </a:p>
      </dgm:t>
    </dgm:pt>
    <dgm:pt modelId="{28044C2E-EEDB-494F-9CD1-B77CFAAE66E6}" type="sibTrans" cxnId="{98CC885A-34D7-425F-8718-F36376B8976F}">
      <dgm:prSet/>
      <dgm:spPr/>
      <dgm:t>
        <a:bodyPr/>
        <a:lstStyle/>
        <a:p>
          <a:endParaRPr lang="fr-FR"/>
        </a:p>
      </dgm:t>
    </dgm:pt>
    <dgm:pt modelId="{82F76893-129E-400D-B731-5AEDF0FC9BE4}">
      <dgm:prSet/>
      <dgm:spPr/>
      <dgm:t>
        <a:bodyPr/>
        <a:lstStyle/>
        <a:p>
          <a:r>
            <a:rPr lang="fr-FR" dirty="0"/>
            <a:t>Visualisation des résultats</a:t>
          </a:r>
        </a:p>
      </dgm:t>
    </dgm:pt>
    <dgm:pt modelId="{6745E1D6-AAD8-4057-958A-2D6F1FC13132}" type="parTrans" cxnId="{88258FF4-D282-44DA-9433-5F6C51BF5635}">
      <dgm:prSet/>
      <dgm:spPr/>
      <dgm:t>
        <a:bodyPr/>
        <a:lstStyle/>
        <a:p>
          <a:endParaRPr lang="fr-FR"/>
        </a:p>
      </dgm:t>
    </dgm:pt>
    <dgm:pt modelId="{95904D8F-A523-4D06-A96F-89D2AB2D949E}" type="sibTrans" cxnId="{88258FF4-D282-44DA-9433-5F6C51BF5635}">
      <dgm:prSet/>
      <dgm:spPr/>
      <dgm:t>
        <a:bodyPr/>
        <a:lstStyle/>
        <a:p>
          <a:endParaRPr lang="fr-FR"/>
        </a:p>
      </dgm:t>
    </dgm:pt>
    <dgm:pt modelId="{32F30440-E544-4D16-9B10-F732B0A1F21D}">
      <dgm:prSet/>
      <dgm:spPr/>
      <dgm:t>
        <a:bodyPr/>
        <a:lstStyle/>
        <a:p>
          <a:r>
            <a:rPr lang="fr-FR" dirty="0"/>
            <a:t>Un </a:t>
          </a:r>
          <a:r>
            <a:rPr lang="fr-FR" dirty="0" err="1"/>
            <a:t>pod</a:t>
          </a:r>
          <a:r>
            <a:rPr lang="fr-FR" dirty="0"/>
            <a:t> est en état </a:t>
          </a:r>
          <a:r>
            <a:rPr lang="fr-FR" dirty="0" err="1"/>
            <a:t>CrashLoopBackOff</a:t>
          </a:r>
          <a:r>
            <a:rPr lang="fr-FR" dirty="0"/>
            <a:t>. Le K8sGPT </a:t>
          </a:r>
          <a:r>
            <a:rPr lang="fr-FR" dirty="0" err="1"/>
            <a:t>Deployment</a:t>
          </a:r>
          <a:r>
            <a:rPr lang="fr-FR" dirty="0"/>
            <a:t> détecte cette anomalie et envoie les logs et configurations associées à l’API Server.</a:t>
          </a:r>
        </a:p>
      </dgm:t>
    </dgm:pt>
    <dgm:pt modelId="{CE927653-3479-4739-80A1-07FC09D4558B}" type="parTrans" cxnId="{FC1F8B92-D88B-4CED-91D0-F20E06BB37D9}">
      <dgm:prSet/>
      <dgm:spPr/>
      <dgm:t>
        <a:bodyPr/>
        <a:lstStyle/>
        <a:p>
          <a:endParaRPr lang="fr-FR"/>
        </a:p>
      </dgm:t>
    </dgm:pt>
    <dgm:pt modelId="{BFACF961-22B2-42C1-A511-CCCD03946013}" type="sibTrans" cxnId="{FC1F8B92-D88B-4CED-91D0-F20E06BB37D9}">
      <dgm:prSet/>
      <dgm:spPr/>
      <dgm:t>
        <a:bodyPr/>
        <a:lstStyle/>
        <a:p>
          <a:endParaRPr lang="fr-FR"/>
        </a:p>
      </dgm:t>
    </dgm:pt>
    <dgm:pt modelId="{5DF5C515-101B-453A-8617-F98E447EFBE8}">
      <dgm:prSet/>
      <dgm:spPr/>
      <dgm:t>
        <a:bodyPr/>
        <a:lstStyle/>
        <a:p>
          <a:r>
            <a:rPr lang="fr-FR" dirty="0"/>
            <a:t>L’API Server (Azure </a:t>
          </a:r>
          <a:r>
            <a:rPr lang="fr-FR" dirty="0" err="1"/>
            <a:t>OpenAI</a:t>
          </a:r>
          <a:r>
            <a:rPr lang="fr-FR" dirty="0"/>
            <a:t>) analyse les données et renvoie un diagnostic : "Le </a:t>
          </a:r>
          <a:r>
            <a:rPr lang="fr-FR" dirty="0" err="1"/>
            <a:t>pod</a:t>
          </a:r>
          <a:r>
            <a:rPr lang="fr-FR" dirty="0"/>
            <a:t> manque de la variable d’environnement DB_HOST".</a:t>
          </a:r>
        </a:p>
      </dgm:t>
    </dgm:pt>
    <dgm:pt modelId="{379A4785-BB51-430A-8076-2F30E9A0F7BD}" type="parTrans" cxnId="{985DB4DD-889C-46AF-9228-01D5C0418598}">
      <dgm:prSet/>
      <dgm:spPr/>
      <dgm:t>
        <a:bodyPr/>
        <a:lstStyle/>
        <a:p>
          <a:endParaRPr lang="fr-FR"/>
        </a:p>
      </dgm:t>
    </dgm:pt>
    <dgm:pt modelId="{2EAF059C-6C1E-4ADF-B3DD-8BD98E79F789}" type="sibTrans" cxnId="{985DB4DD-889C-46AF-9228-01D5C0418598}">
      <dgm:prSet/>
      <dgm:spPr/>
      <dgm:t>
        <a:bodyPr/>
        <a:lstStyle/>
        <a:p>
          <a:endParaRPr lang="fr-FR"/>
        </a:p>
      </dgm:t>
    </dgm:pt>
    <dgm:pt modelId="{AF670021-19CB-4591-B8CA-5F73B9036F7B}">
      <dgm:prSet/>
      <dgm:spPr/>
      <dgm:t>
        <a:bodyPr/>
        <a:lstStyle/>
        <a:p>
          <a:r>
            <a:rPr lang="fr-FR" dirty="0"/>
            <a:t>Le K8sGPT </a:t>
          </a:r>
          <a:r>
            <a:rPr lang="fr-FR" dirty="0" err="1"/>
            <a:t>Operator</a:t>
          </a:r>
          <a:r>
            <a:rPr lang="fr-FR" dirty="0"/>
            <a:t> met à jour la CRD avec ce diagnostic et peut suggérer une action corrective : "Ajouter DB_HOST au déploiement ou vérifier le </a:t>
          </a:r>
          <a:r>
            <a:rPr lang="fr-FR" dirty="0" err="1"/>
            <a:t>ConfigMap</a:t>
          </a:r>
          <a:r>
            <a:rPr lang="fr-FR" dirty="0"/>
            <a:t> </a:t>
          </a:r>
          <a:r>
            <a:rPr lang="fr-FR" dirty="0" err="1"/>
            <a:t>db</a:t>
          </a:r>
          <a:r>
            <a:rPr lang="fr-FR" dirty="0"/>
            <a:t>-config".</a:t>
          </a:r>
        </a:p>
      </dgm:t>
    </dgm:pt>
    <dgm:pt modelId="{DAF69483-2133-4EFE-AE09-58408A32ED89}" type="parTrans" cxnId="{4502C1DB-384C-4E76-B49A-B32EC4287969}">
      <dgm:prSet/>
      <dgm:spPr/>
      <dgm:t>
        <a:bodyPr/>
        <a:lstStyle/>
        <a:p>
          <a:endParaRPr lang="fr-FR"/>
        </a:p>
      </dgm:t>
    </dgm:pt>
    <dgm:pt modelId="{88FAC8EE-2EC2-43D6-AC87-A931E0CC584F}" type="sibTrans" cxnId="{4502C1DB-384C-4E76-B49A-B32EC4287969}">
      <dgm:prSet/>
      <dgm:spPr/>
      <dgm:t>
        <a:bodyPr/>
        <a:lstStyle/>
        <a:p>
          <a:endParaRPr lang="fr-FR"/>
        </a:p>
      </dgm:t>
    </dgm:pt>
    <dgm:pt modelId="{BD34FDB0-814E-4A54-8690-E942D29EA3DA}">
      <dgm:prSet/>
      <dgm:spPr/>
      <dgm:t>
        <a:bodyPr/>
        <a:lstStyle/>
        <a:p>
          <a:r>
            <a:rPr lang="fr-FR"/>
            <a:t>Les </a:t>
          </a:r>
          <a:r>
            <a:rPr lang="fr-FR" dirty="0"/>
            <a:t>administrateurs consultent les </a:t>
          </a:r>
          <a:r>
            <a:rPr lang="fr-FR" dirty="0" err="1"/>
            <a:t>CRDs</a:t>
          </a:r>
          <a:r>
            <a:rPr lang="fr-FR" dirty="0"/>
            <a:t> pour voir les problèmes détectés et appliquent les correctifs.</a:t>
          </a:r>
        </a:p>
      </dgm:t>
    </dgm:pt>
    <dgm:pt modelId="{1F88E7D4-C24E-4583-A026-5B554749E038}" type="parTrans" cxnId="{507D00F0-CE36-42FC-BF7A-4F784AE1A71F}">
      <dgm:prSet/>
      <dgm:spPr/>
      <dgm:t>
        <a:bodyPr/>
        <a:lstStyle/>
        <a:p>
          <a:endParaRPr lang="fr-FR"/>
        </a:p>
      </dgm:t>
    </dgm:pt>
    <dgm:pt modelId="{591F391E-FB28-4AD1-93F7-074327DD0D23}" type="sibTrans" cxnId="{507D00F0-CE36-42FC-BF7A-4F784AE1A71F}">
      <dgm:prSet/>
      <dgm:spPr/>
      <dgm:t>
        <a:bodyPr/>
        <a:lstStyle/>
        <a:p>
          <a:endParaRPr lang="fr-FR"/>
        </a:p>
      </dgm:t>
    </dgm:pt>
    <dgm:pt modelId="{A9058A6F-5E83-43C2-8814-9BC2139C3630}" type="pres">
      <dgm:prSet presAssocID="{67CAC9C6-F5B8-40E5-8FD2-D499675588E3}" presName="Name0" presStyleCnt="0">
        <dgm:presLayoutVars>
          <dgm:dir/>
          <dgm:animLvl val="lvl"/>
          <dgm:resizeHandles val="exact"/>
        </dgm:presLayoutVars>
      </dgm:prSet>
      <dgm:spPr/>
    </dgm:pt>
    <dgm:pt modelId="{27800F92-465B-49DC-A64D-1ED0E5CFCB45}" type="pres">
      <dgm:prSet presAssocID="{82F76893-129E-400D-B731-5AEDF0FC9BE4}" presName="boxAndChildren" presStyleCnt="0"/>
      <dgm:spPr/>
    </dgm:pt>
    <dgm:pt modelId="{189DF3B0-D09C-4268-960E-7FB4D6F25B95}" type="pres">
      <dgm:prSet presAssocID="{82F76893-129E-400D-B731-5AEDF0FC9BE4}" presName="parentTextBox" presStyleLbl="node1" presStyleIdx="0" presStyleCnt="4"/>
      <dgm:spPr/>
    </dgm:pt>
    <dgm:pt modelId="{647BDC24-63CE-4E74-A2AD-61F2A998609A}" type="pres">
      <dgm:prSet presAssocID="{82F76893-129E-400D-B731-5AEDF0FC9BE4}" presName="entireBox" presStyleLbl="node1" presStyleIdx="0" presStyleCnt="4"/>
      <dgm:spPr/>
    </dgm:pt>
    <dgm:pt modelId="{EA2E97D1-1813-4F27-B4F2-28AD81BBF20D}" type="pres">
      <dgm:prSet presAssocID="{82F76893-129E-400D-B731-5AEDF0FC9BE4}" presName="descendantBox" presStyleCnt="0"/>
      <dgm:spPr/>
    </dgm:pt>
    <dgm:pt modelId="{09854067-BF34-49E6-95AE-7AE6497553A1}" type="pres">
      <dgm:prSet presAssocID="{BD34FDB0-814E-4A54-8690-E942D29EA3DA}" presName="childTextBox" presStyleLbl="fgAccFollowNode1" presStyleIdx="0" presStyleCnt="4">
        <dgm:presLayoutVars>
          <dgm:bulletEnabled val="1"/>
        </dgm:presLayoutVars>
      </dgm:prSet>
      <dgm:spPr/>
    </dgm:pt>
    <dgm:pt modelId="{76DBE104-8F25-428E-8382-BF543A34C2BD}" type="pres">
      <dgm:prSet presAssocID="{28044C2E-EEDB-494F-9CD1-B77CFAAE66E6}" presName="sp" presStyleCnt="0"/>
      <dgm:spPr/>
    </dgm:pt>
    <dgm:pt modelId="{399FFA62-A9A2-4C2E-8787-D3465B42780C}" type="pres">
      <dgm:prSet presAssocID="{8C08A41C-4295-4BDD-9C54-5844826EBE6E}" presName="arrowAndChildren" presStyleCnt="0"/>
      <dgm:spPr/>
    </dgm:pt>
    <dgm:pt modelId="{7081884C-7E31-49A2-BF68-8EE121DCCD77}" type="pres">
      <dgm:prSet presAssocID="{8C08A41C-4295-4BDD-9C54-5844826EBE6E}" presName="parentTextArrow" presStyleLbl="node1" presStyleIdx="0" presStyleCnt="4"/>
      <dgm:spPr/>
    </dgm:pt>
    <dgm:pt modelId="{8322AA49-0236-4F07-8D79-E1219D307D10}" type="pres">
      <dgm:prSet presAssocID="{8C08A41C-4295-4BDD-9C54-5844826EBE6E}" presName="arrow" presStyleLbl="node1" presStyleIdx="1" presStyleCnt="4"/>
      <dgm:spPr/>
    </dgm:pt>
    <dgm:pt modelId="{D08C6FD1-1D3E-4C0F-8CCB-7449B7506BF5}" type="pres">
      <dgm:prSet presAssocID="{8C08A41C-4295-4BDD-9C54-5844826EBE6E}" presName="descendantArrow" presStyleCnt="0"/>
      <dgm:spPr/>
    </dgm:pt>
    <dgm:pt modelId="{A9725CAA-0B58-43D5-A952-8B08FCCECE5A}" type="pres">
      <dgm:prSet presAssocID="{AF670021-19CB-4591-B8CA-5F73B9036F7B}" presName="childTextArrow" presStyleLbl="fgAccFollowNode1" presStyleIdx="1" presStyleCnt="4">
        <dgm:presLayoutVars>
          <dgm:bulletEnabled val="1"/>
        </dgm:presLayoutVars>
      </dgm:prSet>
      <dgm:spPr/>
    </dgm:pt>
    <dgm:pt modelId="{E0C508A7-2805-4F3E-A423-6C53634A96B5}" type="pres">
      <dgm:prSet presAssocID="{6800622B-C249-4AA4-AC79-C3629DD4A366}" presName="sp" presStyleCnt="0"/>
      <dgm:spPr/>
    </dgm:pt>
    <dgm:pt modelId="{976EB166-95E9-434C-AD45-9877C8227036}" type="pres">
      <dgm:prSet presAssocID="{E5F8EFF1-32CC-41CA-A604-FBF49568777A}" presName="arrowAndChildren" presStyleCnt="0"/>
      <dgm:spPr/>
    </dgm:pt>
    <dgm:pt modelId="{4F3DD644-701E-41A4-90C4-7C6919DE3E3C}" type="pres">
      <dgm:prSet presAssocID="{E5F8EFF1-32CC-41CA-A604-FBF49568777A}" presName="parentTextArrow" presStyleLbl="node1" presStyleIdx="1" presStyleCnt="4"/>
      <dgm:spPr/>
    </dgm:pt>
    <dgm:pt modelId="{A59ACC09-5298-4F47-B04B-09A218A50118}" type="pres">
      <dgm:prSet presAssocID="{E5F8EFF1-32CC-41CA-A604-FBF49568777A}" presName="arrow" presStyleLbl="node1" presStyleIdx="2" presStyleCnt="4"/>
      <dgm:spPr/>
    </dgm:pt>
    <dgm:pt modelId="{89464DF7-F6C5-4A04-8134-6636BFE0A592}" type="pres">
      <dgm:prSet presAssocID="{E5F8EFF1-32CC-41CA-A604-FBF49568777A}" presName="descendantArrow" presStyleCnt="0"/>
      <dgm:spPr/>
    </dgm:pt>
    <dgm:pt modelId="{88594D31-B82C-47C6-A512-776ABE3F6C5C}" type="pres">
      <dgm:prSet presAssocID="{5DF5C515-101B-453A-8617-F98E447EFBE8}" presName="childTextArrow" presStyleLbl="fgAccFollowNode1" presStyleIdx="2" presStyleCnt="4">
        <dgm:presLayoutVars>
          <dgm:bulletEnabled val="1"/>
        </dgm:presLayoutVars>
      </dgm:prSet>
      <dgm:spPr/>
    </dgm:pt>
    <dgm:pt modelId="{EB49C6FB-79A5-474F-9AD7-748D179205F4}" type="pres">
      <dgm:prSet presAssocID="{83B85E96-B246-4BBE-A26C-67B25E6DAFC7}" presName="sp" presStyleCnt="0"/>
      <dgm:spPr/>
    </dgm:pt>
    <dgm:pt modelId="{8213EA60-4211-4322-8113-2CEA73A2A819}" type="pres">
      <dgm:prSet presAssocID="{7D9EFBDF-16F3-47A7-8486-D9678C8B3328}" presName="arrowAndChildren" presStyleCnt="0"/>
      <dgm:spPr/>
    </dgm:pt>
    <dgm:pt modelId="{83422E8E-BB7C-47E1-9AC0-5681C3CBFF2D}" type="pres">
      <dgm:prSet presAssocID="{7D9EFBDF-16F3-47A7-8486-D9678C8B3328}" presName="parentTextArrow" presStyleLbl="node1" presStyleIdx="2" presStyleCnt="4"/>
      <dgm:spPr/>
    </dgm:pt>
    <dgm:pt modelId="{5B1BA624-4B9C-46B5-8FFE-1DD464138405}" type="pres">
      <dgm:prSet presAssocID="{7D9EFBDF-16F3-47A7-8486-D9678C8B3328}" presName="arrow" presStyleLbl="node1" presStyleIdx="3" presStyleCnt="4"/>
      <dgm:spPr/>
    </dgm:pt>
    <dgm:pt modelId="{B81EF196-0881-435D-8798-C7BDC8CDA877}" type="pres">
      <dgm:prSet presAssocID="{7D9EFBDF-16F3-47A7-8486-D9678C8B3328}" presName="descendantArrow" presStyleCnt="0"/>
      <dgm:spPr/>
    </dgm:pt>
    <dgm:pt modelId="{32DE1638-FB36-483F-84E8-E961B0607FED}" type="pres">
      <dgm:prSet presAssocID="{32F30440-E544-4D16-9B10-F732B0A1F21D}" presName="childTextArrow" presStyleLbl="fgAccFollowNode1" presStyleIdx="3" presStyleCnt="4">
        <dgm:presLayoutVars>
          <dgm:bulletEnabled val="1"/>
        </dgm:presLayoutVars>
      </dgm:prSet>
      <dgm:spPr/>
    </dgm:pt>
  </dgm:ptLst>
  <dgm:cxnLst>
    <dgm:cxn modelId="{A400442A-A77D-447D-9235-8479B8E417B4}" type="presOf" srcId="{32F30440-E544-4D16-9B10-F732B0A1F21D}" destId="{32DE1638-FB36-483F-84E8-E961B0607FED}" srcOrd="0" destOrd="0" presId="urn:microsoft.com/office/officeart/2005/8/layout/process4"/>
    <dgm:cxn modelId="{B1207332-AB99-4B1A-B9E3-2ADFE2488970}" type="presOf" srcId="{67CAC9C6-F5B8-40E5-8FD2-D499675588E3}" destId="{A9058A6F-5E83-43C2-8814-9BC2139C3630}" srcOrd="0" destOrd="0" presId="urn:microsoft.com/office/officeart/2005/8/layout/process4"/>
    <dgm:cxn modelId="{401B473E-8D38-446A-94E9-632567BA37EE}" type="presOf" srcId="{5DF5C515-101B-453A-8617-F98E447EFBE8}" destId="{88594D31-B82C-47C6-A512-776ABE3F6C5C}" srcOrd="0" destOrd="0" presId="urn:microsoft.com/office/officeart/2005/8/layout/process4"/>
    <dgm:cxn modelId="{0608975C-EFB1-4A80-9ED4-3B6226A10AB6}" type="presOf" srcId="{7D9EFBDF-16F3-47A7-8486-D9678C8B3328}" destId="{5B1BA624-4B9C-46B5-8FFE-1DD464138405}" srcOrd="1" destOrd="0" presId="urn:microsoft.com/office/officeart/2005/8/layout/process4"/>
    <dgm:cxn modelId="{DD2EDF61-4944-4262-A66B-A2164757BB01}" type="presOf" srcId="{AF670021-19CB-4591-B8CA-5F73B9036F7B}" destId="{A9725CAA-0B58-43D5-A952-8B08FCCECE5A}" srcOrd="0" destOrd="0" presId="urn:microsoft.com/office/officeart/2005/8/layout/process4"/>
    <dgm:cxn modelId="{BDD7AD48-8E0F-4CB2-8665-D9909F133F21}" srcId="{67CAC9C6-F5B8-40E5-8FD2-D499675588E3}" destId="{E5F8EFF1-32CC-41CA-A604-FBF49568777A}" srcOrd="1" destOrd="0" parTransId="{218067C4-9EC1-4AB1-BF02-4B531E34DA82}" sibTransId="{6800622B-C249-4AA4-AC79-C3629DD4A366}"/>
    <dgm:cxn modelId="{9B5B4D4E-D80B-47BF-85EA-B25A288A6EF0}" type="presOf" srcId="{E5F8EFF1-32CC-41CA-A604-FBF49568777A}" destId="{A59ACC09-5298-4F47-B04B-09A218A50118}" srcOrd="1" destOrd="0" presId="urn:microsoft.com/office/officeart/2005/8/layout/process4"/>
    <dgm:cxn modelId="{A86B6355-499F-464A-B424-A012FE59B313}" type="presOf" srcId="{8C08A41C-4295-4BDD-9C54-5844826EBE6E}" destId="{7081884C-7E31-49A2-BF68-8EE121DCCD77}" srcOrd="0" destOrd="0" presId="urn:microsoft.com/office/officeart/2005/8/layout/process4"/>
    <dgm:cxn modelId="{DBAE3658-C20D-47C0-81F2-2E86A2CD9D2E}" type="presOf" srcId="{8C08A41C-4295-4BDD-9C54-5844826EBE6E}" destId="{8322AA49-0236-4F07-8D79-E1219D307D10}" srcOrd="1" destOrd="0" presId="urn:microsoft.com/office/officeart/2005/8/layout/process4"/>
    <dgm:cxn modelId="{98CC885A-34D7-425F-8718-F36376B8976F}" srcId="{67CAC9C6-F5B8-40E5-8FD2-D499675588E3}" destId="{8C08A41C-4295-4BDD-9C54-5844826EBE6E}" srcOrd="2" destOrd="0" parTransId="{21DAEF56-2DF7-499C-A021-6F79F9C7D4A0}" sibTransId="{28044C2E-EEDB-494F-9CD1-B77CFAAE66E6}"/>
    <dgm:cxn modelId="{AD1DA85A-69F8-432B-ACBD-D067D2D00D0D}" type="presOf" srcId="{7D9EFBDF-16F3-47A7-8486-D9678C8B3328}" destId="{83422E8E-BB7C-47E1-9AC0-5681C3CBFF2D}" srcOrd="0" destOrd="0" presId="urn:microsoft.com/office/officeart/2005/8/layout/process4"/>
    <dgm:cxn modelId="{FC1F8B92-D88B-4CED-91D0-F20E06BB37D9}" srcId="{7D9EFBDF-16F3-47A7-8486-D9678C8B3328}" destId="{32F30440-E544-4D16-9B10-F732B0A1F21D}" srcOrd="0" destOrd="0" parTransId="{CE927653-3479-4739-80A1-07FC09D4558B}" sibTransId="{BFACF961-22B2-42C1-A511-CCCD03946013}"/>
    <dgm:cxn modelId="{2F762CB0-9924-4361-99B1-382A8FAE2022}" type="presOf" srcId="{82F76893-129E-400D-B731-5AEDF0FC9BE4}" destId="{189DF3B0-D09C-4268-960E-7FB4D6F25B95}" srcOrd="0" destOrd="0" presId="urn:microsoft.com/office/officeart/2005/8/layout/process4"/>
    <dgm:cxn modelId="{E97CE6B3-4DAD-4B01-801A-E44D649899C0}" type="presOf" srcId="{82F76893-129E-400D-B731-5AEDF0FC9BE4}" destId="{647BDC24-63CE-4E74-A2AD-61F2A998609A}" srcOrd="1" destOrd="0" presId="urn:microsoft.com/office/officeart/2005/8/layout/process4"/>
    <dgm:cxn modelId="{AF4F4DB8-1A10-4EEC-B572-50336648B936}" type="presOf" srcId="{E5F8EFF1-32CC-41CA-A604-FBF49568777A}" destId="{4F3DD644-701E-41A4-90C4-7C6919DE3E3C}" srcOrd="0" destOrd="0" presId="urn:microsoft.com/office/officeart/2005/8/layout/process4"/>
    <dgm:cxn modelId="{4502C1DB-384C-4E76-B49A-B32EC4287969}" srcId="{8C08A41C-4295-4BDD-9C54-5844826EBE6E}" destId="{AF670021-19CB-4591-B8CA-5F73B9036F7B}" srcOrd="0" destOrd="0" parTransId="{DAF69483-2133-4EFE-AE09-58408A32ED89}" sibTransId="{88FAC8EE-2EC2-43D6-AC87-A931E0CC584F}"/>
    <dgm:cxn modelId="{985DB4DD-889C-46AF-9228-01D5C0418598}" srcId="{E5F8EFF1-32CC-41CA-A604-FBF49568777A}" destId="{5DF5C515-101B-453A-8617-F98E447EFBE8}" srcOrd="0" destOrd="0" parTransId="{379A4785-BB51-430A-8076-2F30E9A0F7BD}" sibTransId="{2EAF059C-6C1E-4ADF-B3DD-8BD98E79F789}"/>
    <dgm:cxn modelId="{5E805AEB-B4D3-41FC-BD0C-996F2721DCFE}" type="presOf" srcId="{BD34FDB0-814E-4A54-8690-E942D29EA3DA}" destId="{09854067-BF34-49E6-95AE-7AE6497553A1}" srcOrd="0" destOrd="0" presId="urn:microsoft.com/office/officeart/2005/8/layout/process4"/>
    <dgm:cxn modelId="{6D0BC1EF-3A12-4734-9180-A2463AB23818}" srcId="{67CAC9C6-F5B8-40E5-8FD2-D499675588E3}" destId="{7D9EFBDF-16F3-47A7-8486-D9678C8B3328}" srcOrd="0" destOrd="0" parTransId="{4C95B7D9-EBA0-4E44-8D39-5ED05BF8B1D7}" sibTransId="{83B85E96-B246-4BBE-A26C-67B25E6DAFC7}"/>
    <dgm:cxn modelId="{507D00F0-CE36-42FC-BF7A-4F784AE1A71F}" srcId="{82F76893-129E-400D-B731-5AEDF0FC9BE4}" destId="{BD34FDB0-814E-4A54-8690-E942D29EA3DA}" srcOrd="0" destOrd="0" parTransId="{1F88E7D4-C24E-4583-A026-5B554749E038}" sibTransId="{591F391E-FB28-4AD1-93F7-074327DD0D23}"/>
    <dgm:cxn modelId="{88258FF4-D282-44DA-9433-5F6C51BF5635}" srcId="{67CAC9C6-F5B8-40E5-8FD2-D499675588E3}" destId="{82F76893-129E-400D-B731-5AEDF0FC9BE4}" srcOrd="3" destOrd="0" parTransId="{6745E1D6-AAD8-4057-958A-2D6F1FC13132}" sibTransId="{95904D8F-A523-4D06-A96F-89D2AB2D949E}"/>
    <dgm:cxn modelId="{74082DE5-6910-4076-9617-D949A0549F77}" type="presParOf" srcId="{A9058A6F-5E83-43C2-8814-9BC2139C3630}" destId="{27800F92-465B-49DC-A64D-1ED0E5CFCB45}" srcOrd="0" destOrd="0" presId="urn:microsoft.com/office/officeart/2005/8/layout/process4"/>
    <dgm:cxn modelId="{44488D19-8786-4399-8B20-282C58CEDF26}" type="presParOf" srcId="{27800F92-465B-49DC-A64D-1ED0E5CFCB45}" destId="{189DF3B0-D09C-4268-960E-7FB4D6F25B95}" srcOrd="0" destOrd="0" presId="urn:microsoft.com/office/officeart/2005/8/layout/process4"/>
    <dgm:cxn modelId="{FF705281-0692-4384-857F-AFBE6953207D}" type="presParOf" srcId="{27800F92-465B-49DC-A64D-1ED0E5CFCB45}" destId="{647BDC24-63CE-4E74-A2AD-61F2A998609A}" srcOrd="1" destOrd="0" presId="urn:microsoft.com/office/officeart/2005/8/layout/process4"/>
    <dgm:cxn modelId="{BD945E87-B9C0-49DD-9F94-BB23EBECB30C}" type="presParOf" srcId="{27800F92-465B-49DC-A64D-1ED0E5CFCB45}" destId="{EA2E97D1-1813-4F27-B4F2-28AD81BBF20D}" srcOrd="2" destOrd="0" presId="urn:microsoft.com/office/officeart/2005/8/layout/process4"/>
    <dgm:cxn modelId="{96E7B8D2-DA98-4A41-8DC5-E018483ACB57}" type="presParOf" srcId="{EA2E97D1-1813-4F27-B4F2-28AD81BBF20D}" destId="{09854067-BF34-49E6-95AE-7AE6497553A1}" srcOrd="0" destOrd="0" presId="urn:microsoft.com/office/officeart/2005/8/layout/process4"/>
    <dgm:cxn modelId="{3926D38E-9E63-4409-B4E8-50284073A627}" type="presParOf" srcId="{A9058A6F-5E83-43C2-8814-9BC2139C3630}" destId="{76DBE104-8F25-428E-8382-BF543A34C2BD}" srcOrd="1" destOrd="0" presId="urn:microsoft.com/office/officeart/2005/8/layout/process4"/>
    <dgm:cxn modelId="{50369168-C6BD-49C2-ACA4-90037F7F29D1}" type="presParOf" srcId="{A9058A6F-5E83-43C2-8814-9BC2139C3630}" destId="{399FFA62-A9A2-4C2E-8787-D3465B42780C}" srcOrd="2" destOrd="0" presId="urn:microsoft.com/office/officeart/2005/8/layout/process4"/>
    <dgm:cxn modelId="{C543234D-7FF2-4BCA-84AA-62ECB1C69114}" type="presParOf" srcId="{399FFA62-A9A2-4C2E-8787-D3465B42780C}" destId="{7081884C-7E31-49A2-BF68-8EE121DCCD77}" srcOrd="0" destOrd="0" presId="urn:microsoft.com/office/officeart/2005/8/layout/process4"/>
    <dgm:cxn modelId="{AFF4C740-D8CC-4EE9-A986-532BD70E730D}" type="presParOf" srcId="{399FFA62-A9A2-4C2E-8787-D3465B42780C}" destId="{8322AA49-0236-4F07-8D79-E1219D307D10}" srcOrd="1" destOrd="0" presId="urn:microsoft.com/office/officeart/2005/8/layout/process4"/>
    <dgm:cxn modelId="{DC955F1F-11A2-4CF7-9670-7542A399ED9D}" type="presParOf" srcId="{399FFA62-A9A2-4C2E-8787-D3465B42780C}" destId="{D08C6FD1-1D3E-4C0F-8CCB-7449B7506BF5}" srcOrd="2" destOrd="0" presId="urn:microsoft.com/office/officeart/2005/8/layout/process4"/>
    <dgm:cxn modelId="{B9B4F336-8341-4339-98BA-F6C151A46D81}" type="presParOf" srcId="{D08C6FD1-1D3E-4C0F-8CCB-7449B7506BF5}" destId="{A9725CAA-0B58-43D5-A952-8B08FCCECE5A}" srcOrd="0" destOrd="0" presId="urn:microsoft.com/office/officeart/2005/8/layout/process4"/>
    <dgm:cxn modelId="{025DF533-CCD0-4BFC-8F20-1AB04BAB0607}" type="presParOf" srcId="{A9058A6F-5E83-43C2-8814-9BC2139C3630}" destId="{E0C508A7-2805-4F3E-A423-6C53634A96B5}" srcOrd="3" destOrd="0" presId="urn:microsoft.com/office/officeart/2005/8/layout/process4"/>
    <dgm:cxn modelId="{E8E015FF-AFF7-498D-AF07-DBD90E6516D0}" type="presParOf" srcId="{A9058A6F-5E83-43C2-8814-9BC2139C3630}" destId="{976EB166-95E9-434C-AD45-9877C8227036}" srcOrd="4" destOrd="0" presId="urn:microsoft.com/office/officeart/2005/8/layout/process4"/>
    <dgm:cxn modelId="{569976FF-C104-4AC0-8AF7-34903C1822B2}" type="presParOf" srcId="{976EB166-95E9-434C-AD45-9877C8227036}" destId="{4F3DD644-701E-41A4-90C4-7C6919DE3E3C}" srcOrd="0" destOrd="0" presId="urn:microsoft.com/office/officeart/2005/8/layout/process4"/>
    <dgm:cxn modelId="{4F6E0219-DE37-4579-8134-3C52B5F00986}" type="presParOf" srcId="{976EB166-95E9-434C-AD45-9877C8227036}" destId="{A59ACC09-5298-4F47-B04B-09A218A50118}" srcOrd="1" destOrd="0" presId="urn:microsoft.com/office/officeart/2005/8/layout/process4"/>
    <dgm:cxn modelId="{A50B4C71-DF56-4BF6-AD5B-D4C329B2697A}" type="presParOf" srcId="{976EB166-95E9-434C-AD45-9877C8227036}" destId="{89464DF7-F6C5-4A04-8134-6636BFE0A592}" srcOrd="2" destOrd="0" presId="urn:microsoft.com/office/officeart/2005/8/layout/process4"/>
    <dgm:cxn modelId="{194F781A-0EE2-4735-A60F-734CD419BD20}" type="presParOf" srcId="{89464DF7-F6C5-4A04-8134-6636BFE0A592}" destId="{88594D31-B82C-47C6-A512-776ABE3F6C5C}" srcOrd="0" destOrd="0" presId="urn:microsoft.com/office/officeart/2005/8/layout/process4"/>
    <dgm:cxn modelId="{772C906E-8D83-4C64-9768-22D46C8F9880}" type="presParOf" srcId="{A9058A6F-5E83-43C2-8814-9BC2139C3630}" destId="{EB49C6FB-79A5-474F-9AD7-748D179205F4}" srcOrd="5" destOrd="0" presId="urn:microsoft.com/office/officeart/2005/8/layout/process4"/>
    <dgm:cxn modelId="{82977A5F-9935-4FDB-880B-D2A29F6329E7}" type="presParOf" srcId="{A9058A6F-5E83-43C2-8814-9BC2139C3630}" destId="{8213EA60-4211-4322-8113-2CEA73A2A819}" srcOrd="6" destOrd="0" presId="urn:microsoft.com/office/officeart/2005/8/layout/process4"/>
    <dgm:cxn modelId="{88F3FEF9-A42C-4C2A-97D6-8AF4F4AB50E1}" type="presParOf" srcId="{8213EA60-4211-4322-8113-2CEA73A2A819}" destId="{83422E8E-BB7C-47E1-9AC0-5681C3CBFF2D}" srcOrd="0" destOrd="0" presId="urn:microsoft.com/office/officeart/2005/8/layout/process4"/>
    <dgm:cxn modelId="{A0852F01-F817-4441-B26B-2EBE36AA0CE6}" type="presParOf" srcId="{8213EA60-4211-4322-8113-2CEA73A2A819}" destId="{5B1BA624-4B9C-46B5-8FFE-1DD464138405}" srcOrd="1" destOrd="0" presId="urn:microsoft.com/office/officeart/2005/8/layout/process4"/>
    <dgm:cxn modelId="{1F9FDA58-2778-4985-A008-886B2E92E600}" type="presParOf" srcId="{8213EA60-4211-4322-8113-2CEA73A2A819}" destId="{B81EF196-0881-435D-8798-C7BDC8CDA877}" srcOrd="2" destOrd="0" presId="urn:microsoft.com/office/officeart/2005/8/layout/process4"/>
    <dgm:cxn modelId="{20744A49-0890-4C56-BCB1-BC590ABDB510}" type="presParOf" srcId="{B81EF196-0881-435D-8798-C7BDC8CDA877}" destId="{32DE1638-FB36-483F-84E8-E961B0607FED}"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73C902A-373C-4F6C-B162-48C4413C8A99}" type="doc">
      <dgm:prSet loTypeId="urn:microsoft.com/office/officeart/2005/8/layout/radial4" loCatId="relationship" qsTypeId="urn:microsoft.com/office/officeart/2005/8/quickstyle/simple5" qsCatId="simple" csTypeId="urn:microsoft.com/office/officeart/2005/8/colors/accent1_2" csCatId="accent1" phldr="1"/>
      <dgm:spPr/>
      <dgm:t>
        <a:bodyPr/>
        <a:lstStyle/>
        <a:p>
          <a:endParaRPr lang="fr-FR"/>
        </a:p>
      </dgm:t>
    </dgm:pt>
    <dgm:pt modelId="{D5CA98DF-97A2-462A-8EDA-6CB8CD82CCAA}">
      <dgm:prSet/>
      <dgm:spPr/>
      <dgm:t>
        <a:bodyPr/>
        <a:lstStyle/>
        <a:p>
          <a:r>
            <a:rPr lang="fr-FR" dirty="0"/>
            <a:t>Gestion des coûts</a:t>
          </a:r>
        </a:p>
      </dgm:t>
    </dgm:pt>
    <dgm:pt modelId="{D3C959B1-34AA-41D1-977D-EDA40BE46DCE}" type="parTrans" cxnId="{82E81DFC-2ABA-47B6-A414-F3C845FC3E3B}">
      <dgm:prSet/>
      <dgm:spPr/>
      <dgm:t>
        <a:bodyPr/>
        <a:lstStyle/>
        <a:p>
          <a:endParaRPr lang="fr-FR"/>
        </a:p>
      </dgm:t>
    </dgm:pt>
    <dgm:pt modelId="{E7BFA8A9-672D-4BCD-BCFD-497AE639728E}" type="sibTrans" cxnId="{82E81DFC-2ABA-47B6-A414-F3C845FC3E3B}">
      <dgm:prSet/>
      <dgm:spPr/>
      <dgm:t>
        <a:bodyPr/>
        <a:lstStyle/>
        <a:p>
          <a:endParaRPr lang="fr-FR"/>
        </a:p>
      </dgm:t>
    </dgm:pt>
    <dgm:pt modelId="{E185395E-33B7-4E1E-82F4-79DC30F120F6}">
      <dgm:prSet/>
      <dgm:spPr/>
      <dgm:t>
        <a:bodyPr/>
        <a:lstStyle/>
        <a:p>
          <a:r>
            <a:rPr lang="fr-FR" dirty="0"/>
            <a:t>Choisir un modèle GPT en fonction de vos besoins et des coûts associés</a:t>
          </a:r>
        </a:p>
      </dgm:t>
    </dgm:pt>
    <dgm:pt modelId="{27C570B9-4BBA-47B7-81CB-0074B422A9CC}" type="parTrans" cxnId="{76710D1D-0D81-4366-B0CE-2D5FCF9D6B2F}">
      <dgm:prSet/>
      <dgm:spPr/>
      <dgm:t>
        <a:bodyPr/>
        <a:lstStyle/>
        <a:p>
          <a:endParaRPr lang="fr-FR"/>
        </a:p>
      </dgm:t>
    </dgm:pt>
    <dgm:pt modelId="{913F40B3-20F1-466D-8F0D-F80F51C69D14}" type="sibTrans" cxnId="{76710D1D-0D81-4366-B0CE-2D5FCF9D6B2F}">
      <dgm:prSet/>
      <dgm:spPr/>
      <dgm:t>
        <a:bodyPr/>
        <a:lstStyle/>
        <a:p>
          <a:endParaRPr lang="fr-FR"/>
        </a:p>
      </dgm:t>
    </dgm:pt>
    <dgm:pt modelId="{BAFC693A-17CC-4A66-974D-A7124DFE985C}">
      <dgm:prSet/>
      <dgm:spPr/>
      <dgm:t>
        <a:bodyPr/>
        <a:lstStyle/>
        <a:p>
          <a:r>
            <a:rPr lang="fr-FR" dirty="0"/>
            <a:t>Configurer l’intervalle des analyses en fonction de vos SLA</a:t>
          </a:r>
        </a:p>
      </dgm:t>
    </dgm:pt>
    <dgm:pt modelId="{736BAA89-9F14-4C56-B403-4F44289B5BBD}" type="parTrans" cxnId="{14DE11E3-1BAD-4A55-98EF-5AB1DCFFE7BF}">
      <dgm:prSet/>
      <dgm:spPr/>
      <dgm:t>
        <a:bodyPr/>
        <a:lstStyle/>
        <a:p>
          <a:endParaRPr lang="fr-FR"/>
        </a:p>
      </dgm:t>
    </dgm:pt>
    <dgm:pt modelId="{D5ABD9B5-1BAA-40DE-A92E-C36DEA654D6B}" type="sibTrans" cxnId="{14DE11E3-1BAD-4A55-98EF-5AB1DCFFE7BF}">
      <dgm:prSet/>
      <dgm:spPr/>
      <dgm:t>
        <a:bodyPr/>
        <a:lstStyle/>
        <a:p>
          <a:endParaRPr lang="fr-FR"/>
        </a:p>
      </dgm:t>
    </dgm:pt>
    <dgm:pt modelId="{4EC3BDD4-9213-4739-B530-80D813C6949F}">
      <dgm:prSet/>
      <dgm:spPr/>
      <dgm:t>
        <a:bodyPr/>
        <a:lstStyle/>
        <a:p>
          <a:r>
            <a:rPr lang="fr-FR" dirty="0"/>
            <a:t>Utiliser une IA locale intégrée à votre cluster</a:t>
          </a:r>
        </a:p>
      </dgm:t>
    </dgm:pt>
    <dgm:pt modelId="{F552290A-315A-4EE9-A205-8B3C0EB635F6}" type="parTrans" cxnId="{8695BB76-94A7-4B20-8188-4A51633AB145}">
      <dgm:prSet/>
      <dgm:spPr/>
      <dgm:t>
        <a:bodyPr/>
        <a:lstStyle/>
        <a:p>
          <a:endParaRPr lang="fr-FR"/>
        </a:p>
      </dgm:t>
    </dgm:pt>
    <dgm:pt modelId="{353A4321-16DF-4769-9D62-4FC135209CB7}" type="sibTrans" cxnId="{8695BB76-94A7-4B20-8188-4A51633AB145}">
      <dgm:prSet/>
      <dgm:spPr/>
      <dgm:t>
        <a:bodyPr/>
        <a:lstStyle/>
        <a:p>
          <a:endParaRPr lang="fr-FR"/>
        </a:p>
      </dgm:t>
    </dgm:pt>
    <dgm:pt modelId="{39A3B95E-4803-4748-9902-446330EE8CE7}">
      <dgm:prSet/>
      <dgm:spPr/>
      <dgm:t>
        <a:bodyPr/>
        <a:lstStyle/>
        <a:p>
          <a:r>
            <a:rPr lang="fr-FR" dirty="0"/>
            <a:t>Améliorer le suivi de vos coûts via l’outil </a:t>
          </a:r>
          <a:r>
            <a:rPr lang="fr-FR" dirty="0" err="1"/>
            <a:t>Kubecost</a:t>
          </a:r>
          <a:endParaRPr lang="fr-FR" dirty="0"/>
        </a:p>
      </dgm:t>
    </dgm:pt>
    <dgm:pt modelId="{1849E59A-9A17-4940-9394-F76F94422C0E}" type="parTrans" cxnId="{33ACA1BB-30DB-4941-B36D-46E5F8BB2920}">
      <dgm:prSet/>
      <dgm:spPr/>
      <dgm:t>
        <a:bodyPr/>
        <a:lstStyle/>
        <a:p>
          <a:endParaRPr lang="fr-FR"/>
        </a:p>
      </dgm:t>
    </dgm:pt>
    <dgm:pt modelId="{D459978A-DB05-484F-8F40-AA6C76D279A1}" type="sibTrans" cxnId="{33ACA1BB-30DB-4941-B36D-46E5F8BB2920}">
      <dgm:prSet/>
      <dgm:spPr/>
      <dgm:t>
        <a:bodyPr/>
        <a:lstStyle/>
        <a:p>
          <a:endParaRPr lang="fr-FR"/>
        </a:p>
      </dgm:t>
    </dgm:pt>
    <dgm:pt modelId="{B80AD935-A265-4691-AAFD-CA686449E379}">
      <dgm:prSet/>
      <dgm:spPr/>
      <dgm:t>
        <a:bodyPr/>
        <a:lstStyle/>
        <a:p>
          <a:r>
            <a:rPr lang="fr-FR"/>
            <a:t>Mettre </a:t>
          </a:r>
          <a:r>
            <a:rPr lang="fr-FR" dirty="0"/>
            <a:t>en place le système de  cache</a:t>
          </a:r>
        </a:p>
      </dgm:t>
    </dgm:pt>
    <dgm:pt modelId="{2B7E01F9-63E8-4AB6-8497-616189E94A61}" type="parTrans" cxnId="{4A1624E8-15B6-46C2-BC64-B5B256CD1D18}">
      <dgm:prSet/>
      <dgm:spPr/>
      <dgm:t>
        <a:bodyPr/>
        <a:lstStyle/>
        <a:p>
          <a:endParaRPr lang="fr-FR"/>
        </a:p>
      </dgm:t>
    </dgm:pt>
    <dgm:pt modelId="{43DD030C-D3AA-498C-8288-F85E0449BE18}" type="sibTrans" cxnId="{4A1624E8-15B6-46C2-BC64-B5B256CD1D18}">
      <dgm:prSet/>
      <dgm:spPr/>
      <dgm:t>
        <a:bodyPr/>
        <a:lstStyle/>
        <a:p>
          <a:endParaRPr lang="fr-FR"/>
        </a:p>
      </dgm:t>
    </dgm:pt>
    <dgm:pt modelId="{8707CB85-D809-40A6-BCFA-7366B96CBA58}">
      <dgm:prSet/>
      <dgm:spPr/>
      <dgm:t>
        <a:bodyPr/>
        <a:lstStyle/>
        <a:p>
          <a:r>
            <a:rPr lang="fr-FR" dirty="0"/>
            <a:t>GPT-OSS-20b</a:t>
          </a:r>
        </a:p>
      </dgm:t>
    </dgm:pt>
    <dgm:pt modelId="{72FF2E39-3EDD-4C35-9CEA-85C3473D66E5}" type="parTrans" cxnId="{574F363E-8A3B-45D5-A9F9-DB452FADCFD1}">
      <dgm:prSet/>
      <dgm:spPr/>
      <dgm:t>
        <a:bodyPr/>
        <a:lstStyle/>
        <a:p>
          <a:endParaRPr lang="fr-FR"/>
        </a:p>
      </dgm:t>
    </dgm:pt>
    <dgm:pt modelId="{027F9B0E-1092-4149-A60E-E3692C8DBE2D}" type="sibTrans" cxnId="{574F363E-8A3B-45D5-A9F9-DB452FADCFD1}">
      <dgm:prSet/>
      <dgm:spPr/>
      <dgm:t>
        <a:bodyPr/>
        <a:lstStyle/>
        <a:p>
          <a:endParaRPr lang="fr-FR"/>
        </a:p>
      </dgm:t>
    </dgm:pt>
    <dgm:pt modelId="{9347DB2D-D8B5-4291-9ABA-0E30800A585F}">
      <dgm:prSet/>
      <dgm:spPr/>
      <dgm:t>
        <a:bodyPr/>
        <a:lstStyle/>
        <a:p>
          <a:r>
            <a:rPr lang="fr-FR" dirty="0" err="1"/>
            <a:t>Ollama</a:t>
          </a:r>
          <a:endParaRPr lang="fr-FR" dirty="0"/>
        </a:p>
      </dgm:t>
    </dgm:pt>
    <dgm:pt modelId="{BE7550DF-11E3-4552-8139-A8B029F1D16C}" type="parTrans" cxnId="{F4D18BCB-6BED-4DA3-A36A-C3D21255FAD7}">
      <dgm:prSet/>
      <dgm:spPr/>
      <dgm:t>
        <a:bodyPr/>
        <a:lstStyle/>
        <a:p>
          <a:endParaRPr lang="fr-FR"/>
        </a:p>
      </dgm:t>
    </dgm:pt>
    <dgm:pt modelId="{68332367-368A-4A60-9BF7-A6DC305EC9C6}" type="sibTrans" cxnId="{F4D18BCB-6BED-4DA3-A36A-C3D21255FAD7}">
      <dgm:prSet/>
      <dgm:spPr/>
      <dgm:t>
        <a:bodyPr/>
        <a:lstStyle/>
        <a:p>
          <a:endParaRPr lang="fr-FR"/>
        </a:p>
      </dgm:t>
    </dgm:pt>
    <dgm:pt modelId="{5D8DD32D-0F97-4E93-A90F-E6037D427F4C}">
      <dgm:prSet/>
      <dgm:spPr/>
      <dgm:t>
        <a:bodyPr/>
        <a:lstStyle/>
        <a:p>
          <a:r>
            <a:rPr lang="fr-FR" dirty="0"/>
            <a:t>Local IA</a:t>
          </a:r>
        </a:p>
      </dgm:t>
    </dgm:pt>
    <dgm:pt modelId="{F94076AA-B50E-4993-A3B0-C3FABDDE38D8}" type="parTrans" cxnId="{0A297731-B5B7-4012-B5BB-9CFEBF24531A}">
      <dgm:prSet/>
      <dgm:spPr/>
      <dgm:t>
        <a:bodyPr/>
        <a:lstStyle/>
        <a:p>
          <a:endParaRPr lang="fr-FR"/>
        </a:p>
      </dgm:t>
    </dgm:pt>
    <dgm:pt modelId="{AAE16F18-37F3-48D6-9145-8547655ADCE7}" type="sibTrans" cxnId="{0A297731-B5B7-4012-B5BB-9CFEBF24531A}">
      <dgm:prSet/>
      <dgm:spPr/>
      <dgm:t>
        <a:bodyPr/>
        <a:lstStyle/>
        <a:p>
          <a:endParaRPr lang="fr-FR"/>
        </a:p>
      </dgm:t>
    </dgm:pt>
    <dgm:pt modelId="{A1A03713-F78C-4A1F-AF81-97A61C2756B3}" type="pres">
      <dgm:prSet presAssocID="{173C902A-373C-4F6C-B162-48C4413C8A99}" presName="cycle" presStyleCnt="0">
        <dgm:presLayoutVars>
          <dgm:chMax val="1"/>
          <dgm:dir/>
          <dgm:animLvl val="ctr"/>
          <dgm:resizeHandles val="exact"/>
        </dgm:presLayoutVars>
      </dgm:prSet>
      <dgm:spPr/>
    </dgm:pt>
    <dgm:pt modelId="{E812E918-9F0E-4130-B27B-6177BB8B9B35}" type="pres">
      <dgm:prSet presAssocID="{D5CA98DF-97A2-462A-8EDA-6CB8CD82CCAA}" presName="centerShape" presStyleLbl="node0" presStyleIdx="0" presStyleCnt="1"/>
      <dgm:spPr/>
    </dgm:pt>
    <dgm:pt modelId="{E23E172D-985F-4730-981C-FE0248239B93}" type="pres">
      <dgm:prSet presAssocID="{2B7E01F9-63E8-4AB6-8497-616189E94A61}" presName="parTrans" presStyleLbl="bgSibTrans2D1" presStyleIdx="0" presStyleCnt="5"/>
      <dgm:spPr/>
    </dgm:pt>
    <dgm:pt modelId="{60464A93-34DC-48F5-ADF9-CB07B5FE84A1}" type="pres">
      <dgm:prSet presAssocID="{B80AD935-A265-4691-AAFD-CA686449E379}" presName="node" presStyleLbl="node1" presStyleIdx="0" presStyleCnt="5">
        <dgm:presLayoutVars>
          <dgm:bulletEnabled val="1"/>
        </dgm:presLayoutVars>
      </dgm:prSet>
      <dgm:spPr/>
    </dgm:pt>
    <dgm:pt modelId="{D344E9E2-A5FE-4591-A80A-1852882F9F16}" type="pres">
      <dgm:prSet presAssocID="{27C570B9-4BBA-47B7-81CB-0074B422A9CC}" presName="parTrans" presStyleLbl="bgSibTrans2D1" presStyleIdx="1" presStyleCnt="5"/>
      <dgm:spPr/>
    </dgm:pt>
    <dgm:pt modelId="{367DDB69-C61E-4494-A58E-9F0B7C008BC7}" type="pres">
      <dgm:prSet presAssocID="{E185395E-33B7-4E1E-82F4-79DC30F120F6}" presName="node" presStyleLbl="node1" presStyleIdx="1" presStyleCnt="5">
        <dgm:presLayoutVars>
          <dgm:bulletEnabled val="1"/>
        </dgm:presLayoutVars>
      </dgm:prSet>
      <dgm:spPr/>
    </dgm:pt>
    <dgm:pt modelId="{8FCC50FD-9976-47EE-9663-0706C3A18845}" type="pres">
      <dgm:prSet presAssocID="{736BAA89-9F14-4C56-B403-4F44289B5BBD}" presName="parTrans" presStyleLbl="bgSibTrans2D1" presStyleIdx="2" presStyleCnt="5"/>
      <dgm:spPr/>
    </dgm:pt>
    <dgm:pt modelId="{7B2FF0C0-3039-49BD-91CC-6F1BEF814BB4}" type="pres">
      <dgm:prSet presAssocID="{BAFC693A-17CC-4A66-974D-A7124DFE985C}" presName="node" presStyleLbl="node1" presStyleIdx="2" presStyleCnt="5">
        <dgm:presLayoutVars>
          <dgm:bulletEnabled val="1"/>
        </dgm:presLayoutVars>
      </dgm:prSet>
      <dgm:spPr/>
    </dgm:pt>
    <dgm:pt modelId="{746AA064-C593-44C9-BF64-EA8BF0CF77A2}" type="pres">
      <dgm:prSet presAssocID="{F552290A-315A-4EE9-A205-8B3C0EB635F6}" presName="parTrans" presStyleLbl="bgSibTrans2D1" presStyleIdx="3" presStyleCnt="5"/>
      <dgm:spPr/>
    </dgm:pt>
    <dgm:pt modelId="{D39AEB19-CF1F-4CC2-8F73-36109686C0D4}" type="pres">
      <dgm:prSet presAssocID="{4EC3BDD4-9213-4739-B530-80D813C6949F}" presName="node" presStyleLbl="node1" presStyleIdx="3" presStyleCnt="5">
        <dgm:presLayoutVars>
          <dgm:bulletEnabled val="1"/>
        </dgm:presLayoutVars>
      </dgm:prSet>
      <dgm:spPr/>
    </dgm:pt>
    <dgm:pt modelId="{BAA8116F-5AEE-4C71-9603-E605F8910FCB}" type="pres">
      <dgm:prSet presAssocID="{1849E59A-9A17-4940-9394-F76F94422C0E}" presName="parTrans" presStyleLbl="bgSibTrans2D1" presStyleIdx="4" presStyleCnt="5"/>
      <dgm:spPr/>
    </dgm:pt>
    <dgm:pt modelId="{D0D42E7C-6F9E-41E2-8D55-1718EFDFC15A}" type="pres">
      <dgm:prSet presAssocID="{39A3B95E-4803-4748-9902-446330EE8CE7}" presName="node" presStyleLbl="node1" presStyleIdx="4" presStyleCnt="5">
        <dgm:presLayoutVars>
          <dgm:bulletEnabled val="1"/>
        </dgm:presLayoutVars>
      </dgm:prSet>
      <dgm:spPr/>
    </dgm:pt>
  </dgm:ptLst>
  <dgm:cxnLst>
    <dgm:cxn modelId="{ED0BB705-DE2F-4D94-8D0D-053DE1CD0119}" type="presOf" srcId="{27C570B9-4BBA-47B7-81CB-0074B422A9CC}" destId="{D344E9E2-A5FE-4591-A80A-1852882F9F16}" srcOrd="0" destOrd="0" presId="urn:microsoft.com/office/officeart/2005/8/layout/radial4"/>
    <dgm:cxn modelId="{85B58D09-8072-43C6-B75A-93146EFB3BB7}" type="presOf" srcId="{173C902A-373C-4F6C-B162-48C4413C8A99}" destId="{A1A03713-F78C-4A1F-AF81-97A61C2756B3}" srcOrd="0" destOrd="0" presId="urn:microsoft.com/office/officeart/2005/8/layout/radial4"/>
    <dgm:cxn modelId="{76710D1D-0D81-4366-B0CE-2D5FCF9D6B2F}" srcId="{D5CA98DF-97A2-462A-8EDA-6CB8CD82CCAA}" destId="{E185395E-33B7-4E1E-82F4-79DC30F120F6}" srcOrd="1" destOrd="0" parTransId="{27C570B9-4BBA-47B7-81CB-0074B422A9CC}" sibTransId="{913F40B3-20F1-466D-8F0D-F80F51C69D14}"/>
    <dgm:cxn modelId="{CDD3091E-1144-4AAD-86A6-56721A8E3141}" type="presOf" srcId="{9347DB2D-D8B5-4291-9ABA-0E30800A585F}" destId="{D39AEB19-CF1F-4CC2-8F73-36109686C0D4}" srcOrd="0" destOrd="2" presId="urn:microsoft.com/office/officeart/2005/8/layout/radial4"/>
    <dgm:cxn modelId="{1B8F212B-D89F-43E8-A689-785CF642D7BE}" type="presOf" srcId="{39A3B95E-4803-4748-9902-446330EE8CE7}" destId="{D0D42E7C-6F9E-41E2-8D55-1718EFDFC15A}" srcOrd="0" destOrd="0" presId="urn:microsoft.com/office/officeart/2005/8/layout/radial4"/>
    <dgm:cxn modelId="{0A297731-B5B7-4012-B5BB-9CFEBF24531A}" srcId="{4EC3BDD4-9213-4739-B530-80D813C6949F}" destId="{5D8DD32D-0F97-4E93-A90F-E6037D427F4C}" srcOrd="2" destOrd="0" parTransId="{F94076AA-B50E-4993-A3B0-C3FABDDE38D8}" sibTransId="{AAE16F18-37F3-48D6-9145-8547655ADCE7}"/>
    <dgm:cxn modelId="{BF989231-E122-4313-BFC6-FADB1A3E2FCC}" type="presOf" srcId="{D5CA98DF-97A2-462A-8EDA-6CB8CD82CCAA}" destId="{E812E918-9F0E-4130-B27B-6177BB8B9B35}" srcOrd="0" destOrd="0" presId="urn:microsoft.com/office/officeart/2005/8/layout/radial4"/>
    <dgm:cxn modelId="{EEFFC536-1835-4751-89CA-88B4EC498141}" type="presOf" srcId="{2B7E01F9-63E8-4AB6-8497-616189E94A61}" destId="{E23E172D-985F-4730-981C-FE0248239B93}" srcOrd="0" destOrd="0" presId="urn:microsoft.com/office/officeart/2005/8/layout/radial4"/>
    <dgm:cxn modelId="{E192D53D-52C6-413A-A3F2-5B17CB68B856}" type="presOf" srcId="{1849E59A-9A17-4940-9394-F76F94422C0E}" destId="{BAA8116F-5AEE-4C71-9603-E605F8910FCB}" srcOrd="0" destOrd="0" presId="urn:microsoft.com/office/officeart/2005/8/layout/radial4"/>
    <dgm:cxn modelId="{574F363E-8A3B-45D5-A9F9-DB452FADCFD1}" srcId="{4EC3BDD4-9213-4739-B530-80D813C6949F}" destId="{8707CB85-D809-40A6-BCFA-7366B96CBA58}" srcOrd="0" destOrd="0" parTransId="{72FF2E39-3EDD-4C35-9CEA-85C3473D66E5}" sibTransId="{027F9B0E-1092-4149-A60E-E3692C8DBE2D}"/>
    <dgm:cxn modelId="{5EF2D35E-6E5B-469C-8E59-CE53CAF6BF12}" type="presOf" srcId="{B80AD935-A265-4691-AAFD-CA686449E379}" destId="{60464A93-34DC-48F5-ADF9-CB07B5FE84A1}" srcOrd="0" destOrd="0" presId="urn:microsoft.com/office/officeart/2005/8/layout/radial4"/>
    <dgm:cxn modelId="{2A6C6452-CC49-42C7-961D-73C1AA265F82}" type="presOf" srcId="{5D8DD32D-0F97-4E93-A90F-E6037D427F4C}" destId="{D39AEB19-CF1F-4CC2-8F73-36109686C0D4}" srcOrd="0" destOrd="3" presId="urn:microsoft.com/office/officeart/2005/8/layout/radial4"/>
    <dgm:cxn modelId="{8695BB76-94A7-4B20-8188-4A51633AB145}" srcId="{D5CA98DF-97A2-462A-8EDA-6CB8CD82CCAA}" destId="{4EC3BDD4-9213-4739-B530-80D813C6949F}" srcOrd="3" destOrd="0" parTransId="{F552290A-315A-4EE9-A205-8B3C0EB635F6}" sibTransId="{353A4321-16DF-4769-9D62-4FC135209CB7}"/>
    <dgm:cxn modelId="{1D4AD78B-7C07-4B2C-9318-739D72E7E92B}" type="presOf" srcId="{E185395E-33B7-4E1E-82F4-79DC30F120F6}" destId="{367DDB69-C61E-4494-A58E-9F0B7C008BC7}" srcOrd="0" destOrd="0" presId="urn:microsoft.com/office/officeart/2005/8/layout/radial4"/>
    <dgm:cxn modelId="{973F179E-404A-4DA8-A7EC-CC1F91B00435}" type="presOf" srcId="{F552290A-315A-4EE9-A205-8B3C0EB635F6}" destId="{746AA064-C593-44C9-BF64-EA8BF0CF77A2}" srcOrd="0" destOrd="0" presId="urn:microsoft.com/office/officeart/2005/8/layout/radial4"/>
    <dgm:cxn modelId="{5CEE40A2-C979-4F84-81D0-68538E33BCE4}" type="presOf" srcId="{736BAA89-9F14-4C56-B403-4F44289B5BBD}" destId="{8FCC50FD-9976-47EE-9663-0706C3A18845}" srcOrd="0" destOrd="0" presId="urn:microsoft.com/office/officeart/2005/8/layout/radial4"/>
    <dgm:cxn modelId="{33ACA1BB-30DB-4941-B36D-46E5F8BB2920}" srcId="{D5CA98DF-97A2-462A-8EDA-6CB8CD82CCAA}" destId="{39A3B95E-4803-4748-9902-446330EE8CE7}" srcOrd="4" destOrd="0" parTransId="{1849E59A-9A17-4940-9394-F76F94422C0E}" sibTransId="{D459978A-DB05-484F-8F40-AA6C76D279A1}"/>
    <dgm:cxn modelId="{67A426C7-53F9-435E-9D99-64832D297EE4}" type="presOf" srcId="{8707CB85-D809-40A6-BCFA-7366B96CBA58}" destId="{D39AEB19-CF1F-4CC2-8F73-36109686C0D4}" srcOrd="0" destOrd="1" presId="urn:microsoft.com/office/officeart/2005/8/layout/radial4"/>
    <dgm:cxn modelId="{F4D18BCB-6BED-4DA3-A36A-C3D21255FAD7}" srcId="{4EC3BDD4-9213-4739-B530-80D813C6949F}" destId="{9347DB2D-D8B5-4291-9ABA-0E30800A585F}" srcOrd="1" destOrd="0" parTransId="{BE7550DF-11E3-4552-8139-A8B029F1D16C}" sibTransId="{68332367-368A-4A60-9BF7-A6DC305EC9C6}"/>
    <dgm:cxn modelId="{758F3FDF-3431-4D2B-8166-48C9E6A40437}" type="presOf" srcId="{BAFC693A-17CC-4A66-974D-A7124DFE985C}" destId="{7B2FF0C0-3039-49BD-91CC-6F1BEF814BB4}" srcOrd="0" destOrd="0" presId="urn:microsoft.com/office/officeart/2005/8/layout/radial4"/>
    <dgm:cxn modelId="{14DE11E3-1BAD-4A55-98EF-5AB1DCFFE7BF}" srcId="{D5CA98DF-97A2-462A-8EDA-6CB8CD82CCAA}" destId="{BAFC693A-17CC-4A66-974D-A7124DFE985C}" srcOrd="2" destOrd="0" parTransId="{736BAA89-9F14-4C56-B403-4F44289B5BBD}" sibTransId="{D5ABD9B5-1BAA-40DE-A92E-C36DEA654D6B}"/>
    <dgm:cxn modelId="{4A1624E8-15B6-46C2-BC64-B5B256CD1D18}" srcId="{D5CA98DF-97A2-462A-8EDA-6CB8CD82CCAA}" destId="{B80AD935-A265-4691-AAFD-CA686449E379}" srcOrd="0" destOrd="0" parTransId="{2B7E01F9-63E8-4AB6-8497-616189E94A61}" sibTransId="{43DD030C-D3AA-498C-8288-F85E0449BE18}"/>
    <dgm:cxn modelId="{9A60B5FB-8886-4706-8B66-5AB0155A63F4}" type="presOf" srcId="{4EC3BDD4-9213-4739-B530-80D813C6949F}" destId="{D39AEB19-CF1F-4CC2-8F73-36109686C0D4}" srcOrd="0" destOrd="0" presId="urn:microsoft.com/office/officeart/2005/8/layout/radial4"/>
    <dgm:cxn modelId="{82E81DFC-2ABA-47B6-A414-F3C845FC3E3B}" srcId="{173C902A-373C-4F6C-B162-48C4413C8A99}" destId="{D5CA98DF-97A2-462A-8EDA-6CB8CD82CCAA}" srcOrd="0" destOrd="0" parTransId="{D3C959B1-34AA-41D1-977D-EDA40BE46DCE}" sibTransId="{E7BFA8A9-672D-4BCD-BCFD-497AE639728E}"/>
    <dgm:cxn modelId="{CD342388-62F4-488A-9676-7007D69921BB}" type="presParOf" srcId="{A1A03713-F78C-4A1F-AF81-97A61C2756B3}" destId="{E812E918-9F0E-4130-B27B-6177BB8B9B35}" srcOrd="0" destOrd="0" presId="urn:microsoft.com/office/officeart/2005/8/layout/radial4"/>
    <dgm:cxn modelId="{F3247052-D257-4CF5-8721-5247247C73DA}" type="presParOf" srcId="{A1A03713-F78C-4A1F-AF81-97A61C2756B3}" destId="{E23E172D-985F-4730-981C-FE0248239B93}" srcOrd="1" destOrd="0" presId="urn:microsoft.com/office/officeart/2005/8/layout/radial4"/>
    <dgm:cxn modelId="{DF94F9D6-041C-4A0C-81DB-AD334680C7F4}" type="presParOf" srcId="{A1A03713-F78C-4A1F-AF81-97A61C2756B3}" destId="{60464A93-34DC-48F5-ADF9-CB07B5FE84A1}" srcOrd="2" destOrd="0" presId="urn:microsoft.com/office/officeart/2005/8/layout/radial4"/>
    <dgm:cxn modelId="{0864E5B5-661B-414D-8E1F-F30218970638}" type="presParOf" srcId="{A1A03713-F78C-4A1F-AF81-97A61C2756B3}" destId="{D344E9E2-A5FE-4591-A80A-1852882F9F16}" srcOrd="3" destOrd="0" presId="urn:microsoft.com/office/officeart/2005/8/layout/radial4"/>
    <dgm:cxn modelId="{8CD04011-33AE-4B9E-8A55-C2B33985CB2E}" type="presParOf" srcId="{A1A03713-F78C-4A1F-AF81-97A61C2756B3}" destId="{367DDB69-C61E-4494-A58E-9F0B7C008BC7}" srcOrd="4" destOrd="0" presId="urn:microsoft.com/office/officeart/2005/8/layout/radial4"/>
    <dgm:cxn modelId="{C26D140D-61C5-4081-BC00-ABCFFA02D115}" type="presParOf" srcId="{A1A03713-F78C-4A1F-AF81-97A61C2756B3}" destId="{8FCC50FD-9976-47EE-9663-0706C3A18845}" srcOrd="5" destOrd="0" presId="urn:microsoft.com/office/officeart/2005/8/layout/radial4"/>
    <dgm:cxn modelId="{747D731E-39B1-45C5-8FAE-33D27A8C54B8}" type="presParOf" srcId="{A1A03713-F78C-4A1F-AF81-97A61C2756B3}" destId="{7B2FF0C0-3039-49BD-91CC-6F1BEF814BB4}" srcOrd="6" destOrd="0" presId="urn:microsoft.com/office/officeart/2005/8/layout/radial4"/>
    <dgm:cxn modelId="{70ED075A-F3A9-4454-9696-A00125E4982B}" type="presParOf" srcId="{A1A03713-F78C-4A1F-AF81-97A61C2756B3}" destId="{746AA064-C593-44C9-BF64-EA8BF0CF77A2}" srcOrd="7" destOrd="0" presId="urn:microsoft.com/office/officeart/2005/8/layout/radial4"/>
    <dgm:cxn modelId="{D7871172-469E-4C7E-94CB-D4F01A032D8A}" type="presParOf" srcId="{A1A03713-F78C-4A1F-AF81-97A61C2756B3}" destId="{D39AEB19-CF1F-4CC2-8F73-36109686C0D4}" srcOrd="8" destOrd="0" presId="urn:microsoft.com/office/officeart/2005/8/layout/radial4"/>
    <dgm:cxn modelId="{2B30AA49-FD53-42D6-803C-A4A7B7924D72}" type="presParOf" srcId="{A1A03713-F78C-4A1F-AF81-97A61C2756B3}" destId="{BAA8116F-5AEE-4C71-9603-E605F8910FCB}" srcOrd="9" destOrd="0" presId="urn:microsoft.com/office/officeart/2005/8/layout/radial4"/>
    <dgm:cxn modelId="{EA991240-ED12-48FA-8DD0-FA0143ABCC58}" type="presParOf" srcId="{A1A03713-F78C-4A1F-AF81-97A61C2756B3}" destId="{D0D42E7C-6F9E-41E2-8D55-1718EFDFC15A}" srcOrd="10"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DD8672-725A-41E3-A83B-57923406484E}">
      <dsp:nvSpPr>
        <dsp:cNvPr id="0" name=""/>
        <dsp:cNvSpPr/>
      </dsp:nvSpPr>
      <dsp:spPr>
        <a:xfrm>
          <a:off x="0" y="5520"/>
          <a:ext cx="10515600" cy="7233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9A4ED4-2124-45C2-B9EF-EB2D138A383B}">
      <dsp:nvSpPr>
        <dsp:cNvPr id="0" name=""/>
        <dsp:cNvSpPr/>
      </dsp:nvSpPr>
      <dsp:spPr>
        <a:xfrm>
          <a:off x="218823" y="168281"/>
          <a:ext cx="397860" cy="3978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B36904-6C97-4CA0-8CAA-ADDE0DAA1627}">
      <dsp:nvSpPr>
        <dsp:cNvPr id="0" name=""/>
        <dsp:cNvSpPr/>
      </dsp:nvSpPr>
      <dsp:spPr>
        <a:xfrm>
          <a:off x="835507" y="5520"/>
          <a:ext cx="4732020"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44550">
            <a:lnSpc>
              <a:spcPct val="100000"/>
            </a:lnSpc>
            <a:spcBef>
              <a:spcPct val="0"/>
            </a:spcBef>
            <a:spcAft>
              <a:spcPct val="35000"/>
            </a:spcAft>
            <a:buNone/>
          </a:pPr>
          <a:r>
            <a:rPr lang="fr-FR" sz="1900" b="1" i="0" kern="1200" dirty="0"/>
            <a:t>Analyse alimentée par IA</a:t>
          </a:r>
          <a:endParaRPr lang="fr-FR" sz="1900" kern="1200" dirty="0"/>
        </a:p>
      </dsp:txBody>
      <dsp:txXfrm>
        <a:off x="835507" y="5520"/>
        <a:ext cx="4732020" cy="723382"/>
      </dsp:txXfrm>
    </dsp:sp>
    <dsp:sp modelId="{DD06CEC9-550F-42BC-9E72-BEF0A4DF5E5F}">
      <dsp:nvSpPr>
        <dsp:cNvPr id="0" name=""/>
        <dsp:cNvSpPr/>
      </dsp:nvSpPr>
      <dsp:spPr>
        <a:xfrm>
          <a:off x="5567527" y="5520"/>
          <a:ext cx="4947256"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488950">
            <a:lnSpc>
              <a:spcPct val="100000"/>
            </a:lnSpc>
            <a:spcBef>
              <a:spcPct val="0"/>
            </a:spcBef>
            <a:spcAft>
              <a:spcPct val="35000"/>
            </a:spcAft>
            <a:buNone/>
          </a:pPr>
          <a:r>
            <a:rPr lang="fr-FR" sz="1100" b="0" i="0" kern="1200"/>
            <a:t>k8sGPT détecte automatiquement les anomalies dans les clusters </a:t>
          </a:r>
          <a:r>
            <a:rPr lang="fr-FR" sz="1100" b="0" i="0" kern="1200" dirty="0" err="1"/>
            <a:t>Kubernetes</a:t>
          </a:r>
          <a:r>
            <a:rPr lang="fr-FR" sz="1100" b="0" i="0" kern="1200" dirty="0"/>
            <a:t> (</a:t>
          </a:r>
          <a:r>
            <a:rPr lang="fr-FR" sz="1100" b="0" i="0" kern="1200" dirty="0" err="1"/>
            <a:t>pods</a:t>
          </a:r>
          <a:r>
            <a:rPr lang="fr-FR" sz="1100" b="0" i="0" kern="1200" dirty="0"/>
            <a:t> en échec, erreurs de configuration, problèmes de ressources) et fournit des explications contextualisées ainsi que des suggestions de correction. L’analyse est enrichie par l’IA, qui contextualise les erreurs et propose des solutions adaptées.</a:t>
          </a:r>
          <a:endParaRPr lang="fr-FR" sz="1100" kern="1200" dirty="0"/>
        </a:p>
      </dsp:txBody>
      <dsp:txXfrm>
        <a:off x="5567527" y="5520"/>
        <a:ext cx="4947256" cy="723382"/>
      </dsp:txXfrm>
    </dsp:sp>
    <dsp:sp modelId="{64A573F5-5320-4E5E-AF3B-8853B28BDD84}">
      <dsp:nvSpPr>
        <dsp:cNvPr id="0" name=""/>
        <dsp:cNvSpPr/>
      </dsp:nvSpPr>
      <dsp:spPr>
        <a:xfrm>
          <a:off x="0" y="909749"/>
          <a:ext cx="10515600" cy="7233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0033C1-F3B0-4DD5-8A07-65B4964866B4}">
      <dsp:nvSpPr>
        <dsp:cNvPr id="0" name=""/>
        <dsp:cNvSpPr/>
      </dsp:nvSpPr>
      <dsp:spPr>
        <a:xfrm>
          <a:off x="218823" y="1072510"/>
          <a:ext cx="397860" cy="3978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C85EC2-0ED0-4CC9-BE93-D3C46F61C121}">
      <dsp:nvSpPr>
        <dsp:cNvPr id="0" name=""/>
        <dsp:cNvSpPr/>
      </dsp:nvSpPr>
      <dsp:spPr>
        <a:xfrm>
          <a:off x="835507" y="909749"/>
          <a:ext cx="4732020"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44550">
            <a:lnSpc>
              <a:spcPct val="100000"/>
            </a:lnSpc>
            <a:spcBef>
              <a:spcPct val="0"/>
            </a:spcBef>
            <a:spcAft>
              <a:spcPct val="35000"/>
            </a:spcAft>
            <a:buNone/>
          </a:pPr>
          <a:r>
            <a:rPr lang="fr-FR" sz="1900" b="1" i="0" kern="1200" dirty="0"/>
            <a:t>Support </a:t>
          </a:r>
          <a:r>
            <a:rPr lang="fr-FR" sz="1900" b="1" i="0" kern="1200" dirty="0" err="1"/>
            <a:t>multi-fournisseurs</a:t>
          </a:r>
          <a:r>
            <a:rPr lang="fr-FR" sz="1900" b="1" i="0" kern="1200" dirty="0"/>
            <a:t> d’IA</a:t>
          </a:r>
          <a:endParaRPr lang="fr-FR" sz="1900" kern="1200" dirty="0"/>
        </a:p>
      </dsp:txBody>
      <dsp:txXfrm>
        <a:off x="835507" y="909749"/>
        <a:ext cx="4732020" cy="723382"/>
      </dsp:txXfrm>
    </dsp:sp>
    <dsp:sp modelId="{E55DD130-2F18-4B1F-8126-17C77AFEE5AE}">
      <dsp:nvSpPr>
        <dsp:cNvPr id="0" name=""/>
        <dsp:cNvSpPr/>
      </dsp:nvSpPr>
      <dsp:spPr>
        <a:xfrm>
          <a:off x="5567527" y="909749"/>
          <a:ext cx="4947256"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488950">
            <a:lnSpc>
              <a:spcPct val="100000"/>
            </a:lnSpc>
            <a:spcBef>
              <a:spcPct val="0"/>
            </a:spcBef>
            <a:spcAft>
              <a:spcPct val="35000"/>
            </a:spcAft>
            <a:buNone/>
          </a:pPr>
          <a:r>
            <a:rPr lang="fr-FR" sz="1100" b="0" i="0" kern="1200"/>
            <a:t>L’outil </a:t>
          </a:r>
          <a:r>
            <a:rPr lang="fr-FR" sz="1100" b="0" i="0" kern="1200" dirty="0"/>
            <a:t>peut s’appuyer sur plusieurs fournisseurs d’IA, avec un focus particulier sur Azure </a:t>
          </a:r>
          <a:r>
            <a:rPr lang="fr-FR" sz="1100" b="0" i="0" kern="1200" dirty="0" err="1"/>
            <a:t>OpenAI</a:t>
          </a:r>
          <a:r>
            <a:rPr lang="fr-FR" sz="1100" b="0" i="0" kern="1200" dirty="0"/>
            <a:t> pour les environnements Azure. Cette intégration native permet de bénéficier des modèles optimisés pour </a:t>
          </a:r>
          <a:r>
            <a:rPr lang="fr-FR" sz="1100" b="0" i="0" kern="1200" dirty="0" err="1"/>
            <a:t>Kubernetes</a:t>
          </a:r>
          <a:r>
            <a:rPr lang="fr-FR" sz="1100" b="0" i="0" kern="1200" dirty="0"/>
            <a:t>, de la conformité entreprise, et d’une gestion sécurisée des données.</a:t>
          </a:r>
          <a:endParaRPr lang="fr-FR" sz="1100" kern="1200" dirty="0"/>
        </a:p>
      </dsp:txBody>
      <dsp:txXfrm>
        <a:off x="5567527" y="909749"/>
        <a:ext cx="4947256" cy="723382"/>
      </dsp:txXfrm>
    </dsp:sp>
    <dsp:sp modelId="{3F1D6F63-41DD-487F-8D12-1767F4E4A51C}">
      <dsp:nvSpPr>
        <dsp:cNvPr id="0" name=""/>
        <dsp:cNvSpPr/>
      </dsp:nvSpPr>
      <dsp:spPr>
        <a:xfrm>
          <a:off x="0" y="1813977"/>
          <a:ext cx="10515600" cy="7233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CBEC7-1BC5-47A2-862F-20EAD866E8FB}">
      <dsp:nvSpPr>
        <dsp:cNvPr id="0" name=""/>
        <dsp:cNvSpPr/>
      </dsp:nvSpPr>
      <dsp:spPr>
        <a:xfrm>
          <a:off x="218823" y="1976738"/>
          <a:ext cx="397860" cy="3978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0C0EA3-AFF4-48D4-8D64-0AD4D80A6353}">
      <dsp:nvSpPr>
        <dsp:cNvPr id="0" name=""/>
        <dsp:cNvSpPr/>
      </dsp:nvSpPr>
      <dsp:spPr>
        <a:xfrm>
          <a:off x="835507" y="1813977"/>
          <a:ext cx="4732020"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44550">
            <a:lnSpc>
              <a:spcPct val="100000"/>
            </a:lnSpc>
            <a:spcBef>
              <a:spcPct val="0"/>
            </a:spcBef>
            <a:spcAft>
              <a:spcPct val="35000"/>
            </a:spcAft>
            <a:buNone/>
          </a:pPr>
          <a:r>
            <a:rPr lang="fr-FR" sz="1900" b="1" i="0" kern="1200" dirty="0"/>
            <a:t>Modes de fonctionnement</a:t>
          </a:r>
          <a:endParaRPr lang="fr-FR" sz="1900" kern="1200" dirty="0"/>
        </a:p>
      </dsp:txBody>
      <dsp:txXfrm>
        <a:off x="835507" y="1813977"/>
        <a:ext cx="4732020" cy="723382"/>
      </dsp:txXfrm>
    </dsp:sp>
    <dsp:sp modelId="{D63AD67E-9D3C-4A8C-8B12-D7B9E7B3C940}">
      <dsp:nvSpPr>
        <dsp:cNvPr id="0" name=""/>
        <dsp:cNvSpPr/>
      </dsp:nvSpPr>
      <dsp:spPr>
        <a:xfrm>
          <a:off x="5567527" y="1813977"/>
          <a:ext cx="4947256"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488950">
            <a:lnSpc>
              <a:spcPct val="100000"/>
            </a:lnSpc>
            <a:spcBef>
              <a:spcPct val="0"/>
            </a:spcBef>
            <a:spcAft>
              <a:spcPct val="35000"/>
            </a:spcAft>
            <a:buNone/>
          </a:pPr>
          <a:r>
            <a:rPr lang="fr-FR" sz="1100" b="0" i="0" kern="1200"/>
            <a:t>k8sGPT </a:t>
          </a:r>
          <a:r>
            <a:rPr lang="fr-FR" sz="1100" b="0" i="0" kern="1200" dirty="0"/>
            <a:t>peut être utilisé en ligne de commande (CLI) pour des analyses ponctuelles, ou déployé en tant qu’opérateur </a:t>
          </a:r>
          <a:r>
            <a:rPr lang="fr-FR" sz="1100" b="0" i="0" kern="1200" dirty="0" err="1"/>
            <a:t>Kubernetes</a:t>
          </a:r>
          <a:r>
            <a:rPr lang="fr-FR" sz="1100" b="0" i="0" kern="1200" dirty="0"/>
            <a:t> pour une surveillance continue et une intégration dans les pipelines CI/CD.</a:t>
          </a:r>
          <a:endParaRPr lang="fr-FR" sz="1100" kern="1200" dirty="0"/>
        </a:p>
      </dsp:txBody>
      <dsp:txXfrm>
        <a:off x="5567527" y="1813977"/>
        <a:ext cx="4947256" cy="723382"/>
      </dsp:txXfrm>
    </dsp:sp>
    <dsp:sp modelId="{C90A31EF-EB9E-4334-91B9-DF09C6DA3BFC}">
      <dsp:nvSpPr>
        <dsp:cNvPr id="0" name=""/>
        <dsp:cNvSpPr/>
      </dsp:nvSpPr>
      <dsp:spPr>
        <a:xfrm>
          <a:off x="0" y="2718206"/>
          <a:ext cx="10515600" cy="7233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87F130-D7DC-4C42-BD3A-77AFC90C352F}">
      <dsp:nvSpPr>
        <dsp:cNvPr id="0" name=""/>
        <dsp:cNvSpPr/>
      </dsp:nvSpPr>
      <dsp:spPr>
        <a:xfrm>
          <a:off x="218823" y="2880967"/>
          <a:ext cx="397860" cy="3978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C5E624-1D88-4A13-BB51-4B3D7373D4BE}">
      <dsp:nvSpPr>
        <dsp:cNvPr id="0" name=""/>
        <dsp:cNvSpPr/>
      </dsp:nvSpPr>
      <dsp:spPr>
        <a:xfrm>
          <a:off x="835507" y="2718206"/>
          <a:ext cx="4732020"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44550">
            <a:lnSpc>
              <a:spcPct val="100000"/>
            </a:lnSpc>
            <a:spcBef>
              <a:spcPct val="0"/>
            </a:spcBef>
            <a:spcAft>
              <a:spcPct val="35000"/>
            </a:spcAft>
            <a:buNone/>
          </a:pPr>
          <a:r>
            <a:rPr lang="fr-FR" sz="1900" b="1" i="0" kern="1200" dirty="0"/>
            <a:t>Anonymisation des données</a:t>
          </a:r>
          <a:endParaRPr lang="fr-FR" sz="1900" kern="1200" dirty="0"/>
        </a:p>
      </dsp:txBody>
      <dsp:txXfrm>
        <a:off x="835507" y="2718206"/>
        <a:ext cx="4732020" cy="723382"/>
      </dsp:txXfrm>
    </dsp:sp>
    <dsp:sp modelId="{1B1514E0-054B-41E6-A28D-786AF8E62C48}">
      <dsp:nvSpPr>
        <dsp:cNvPr id="0" name=""/>
        <dsp:cNvSpPr/>
      </dsp:nvSpPr>
      <dsp:spPr>
        <a:xfrm>
          <a:off x="5567527" y="2718206"/>
          <a:ext cx="4947256"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488950">
            <a:lnSpc>
              <a:spcPct val="100000"/>
            </a:lnSpc>
            <a:spcBef>
              <a:spcPct val="0"/>
            </a:spcBef>
            <a:spcAft>
              <a:spcPct val="35000"/>
            </a:spcAft>
            <a:buNone/>
          </a:pPr>
          <a:r>
            <a:rPr lang="fr-FR" sz="1100" b="0" i="0" kern="1200"/>
            <a:t>Pour </a:t>
          </a:r>
          <a:r>
            <a:rPr lang="fr-FR" sz="1100" b="0" i="0" kern="1200" dirty="0"/>
            <a:t>garantir la confidentialité, k8sGPT anonymise les noms des </a:t>
          </a:r>
          <a:r>
            <a:rPr lang="fr-FR" sz="1100" b="0" i="0" kern="1200" dirty="0" err="1"/>
            <a:t>pods</a:t>
          </a:r>
          <a:r>
            <a:rPr lang="fr-FR" sz="1100" b="0" i="0" kern="1200" dirty="0"/>
            <a:t>, déploiements et autres ressources sensibles avant d’envoyer les données aux fournisseurs d’IA. Cela évite la fuite d’informations sensibles tout en permettant une analyse efficace.</a:t>
          </a:r>
          <a:endParaRPr lang="fr-FR" sz="1100" kern="1200" dirty="0"/>
        </a:p>
      </dsp:txBody>
      <dsp:txXfrm>
        <a:off x="5567527" y="2718206"/>
        <a:ext cx="4947256" cy="723382"/>
      </dsp:txXfrm>
    </dsp:sp>
    <dsp:sp modelId="{E89AB32A-0B57-4638-BA00-4D488A7EDED0}">
      <dsp:nvSpPr>
        <dsp:cNvPr id="0" name=""/>
        <dsp:cNvSpPr/>
      </dsp:nvSpPr>
      <dsp:spPr>
        <a:xfrm>
          <a:off x="0" y="3622434"/>
          <a:ext cx="10515600" cy="7233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177EA-0CB4-49B9-9FD7-9CC2AE0DB08F}">
      <dsp:nvSpPr>
        <dsp:cNvPr id="0" name=""/>
        <dsp:cNvSpPr/>
      </dsp:nvSpPr>
      <dsp:spPr>
        <a:xfrm>
          <a:off x="218823" y="3785195"/>
          <a:ext cx="397860" cy="3978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E93046-7668-4567-902A-8840EBF0F387}">
      <dsp:nvSpPr>
        <dsp:cNvPr id="0" name=""/>
        <dsp:cNvSpPr/>
      </dsp:nvSpPr>
      <dsp:spPr>
        <a:xfrm>
          <a:off x="835507" y="3622434"/>
          <a:ext cx="4732020"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44550">
            <a:lnSpc>
              <a:spcPct val="100000"/>
            </a:lnSpc>
            <a:spcBef>
              <a:spcPct val="0"/>
            </a:spcBef>
            <a:spcAft>
              <a:spcPct val="35000"/>
            </a:spcAft>
            <a:buNone/>
          </a:pPr>
          <a:r>
            <a:rPr lang="fr-FR" sz="1900" b="1" i="0" kern="1200" dirty="0"/>
            <a:t>Intégrations et extensibilité</a:t>
          </a:r>
          <a:endParaRPr lang="fr-FR" sz="1900" kern="1200" dirty="0"/>
        </a:p>
      </dsp:txBody>
      <dsp:txXfrm>
        <a:off x="835507" y="3622434"/>
        <a:ext cx="4732020" cy="723382"/>
      </dsp:txXfrm>
    </dsp:sp>
    <dsp:sp modelId="{9F4B1E94-202E-4D29-8FFD-03B0A89BB01B}">
      <dsp:nvSpPr>
        <dsp:cNvPr id="0" name=""/>
        <dsp:cNvSpPr/>
      </dsp:nvSpPr>
      <dsp:spPr>
        <a:xfrm>
          <a:off x="5567527" y="3622434"/>
          <a:ext cx="4947256"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488950">
            <a:lnSpc>
              <a:spcPct val="100000"/>
            </a:lnSpc>
            <a:spcBef>
              <a:spcPct val="0"/>
            </a:spcBef>
            <a:spcAft>
              <a:spcPct val="35000"/>
            </a:spcAft>
            <a:buNone/>
          </a:pPr>
          <a:r>
            <a:rPr lang="fr-FR" sz="1100" b="0" i="0" kern="1200"/>
            <a:t>k8sGPT </a:t>
          </a:r>
          <a:r>
            <a:rPr lang="fr-FR" sz="1100" b="0" i="0" kern="1200" dirty="0"/>
            <a:t>peut s’intégrer avec des outils de monitoring comme </a:t>
          </a:r>
          <a:r>
            <a:rPr lang="fr-FR" sz="1100" b="0" i="0" kern="1200" dirty="0" err="1"/>
            <a:t>Prometheus</a:t>
          </a:r>
          <a:r>
            <a:rPr lang="fr-FR" sz="1100" b="0" i="0" kern="1200" dirty="0"/>
            <a:t> et </a:t>
          </a:r>
          <a:r>
            <a:rPr lang="fr-FR" sz="1100" b="0" i="0" kern="1200" dirty="0" err="1"/>
            <a:t>Grafana</a:t>
          </a:r>
          <a:r>
            <a:rPr lang="fr-FR" sz="1100" b="0" i="0" kern="1200" dirty="0"/>
            <a:t>. Il permet également la création d’analyseurs personnalisés pour répondre à des besoins spécifiques.</a:t>
          </a:r>
          <a:endParaRPr lang="fr-FR" sz="1100" kern="1200" dirty="0"/>
        </a:p>
      </dsp:txBody>
      <dsp:txXfrm>
        <a:off x="5567527" y="3622434"/>
        <a:ext cx="4947256" cy="723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6B738-014A-434B-B5DF-B6648048F9AC}">
      <dsp:nvSpPr>
        <dsp:cNvPr id="0" name=""/>
        <dsp:cNvSpPr/>
      </dsp:nvSpPr>
      <dsp:spPr>
        <a:xfrm>
          <a:off x="2330447" y="19"/>
          <a:ext cx="1648422" cy="10467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311DB-4AAC-4936-898B-E9DE330CB03A}">
      <dsp:nvSpPr>
        <dsp:cNvPr id="0" name=""/>
        <dsp:cNvSpPr/>
      </dsp:nvSpPr>
      <dsp:spPr>
        <a:xfrm>
          <a:off x="2513605" y="174019"/>
          <a:ext cx="1648422" cy="10467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Accès à de nombreux modèles GPT-X</a:t>
          </a:r>
          <a:endParaRPr lang="en-US" sz="1700" kern="1200" dirty="0"/>
        </a:p>
      </dsp:txBody>
      <dsp:txXfrm>
        <a:off x="2544263" y="204677"/>
        <a:ext cx="1587106" cy="985431"/>
      </dsp:txXfrm>
    </dsp:sp>
    <dsp:sp modelId="{B77C8D8C-B140-43BE-9932-D6C269FD22FE}">
      <dsp:nvSpPr>
        <dsp:cNvPr id="0" name=""/>
        <dsp:cNvSpPr/>
      </dsp:nvSpPr>
      <dsp:spPr>
        <a:xfrm>
          <a:off x="4345185" y="19"/>
          <a:ext cx="1648422" cy="10467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626A64-EF53-4BBD-BC09-B842EA1547FD}">
      <dsp:nvSpPr>
        <dsp:cNvPr id="0" name=""/>
        <dsp:cNvSpPr/>
      </dsp:nvSpPr>
      <dsp:spPr>
        <a:xfrm>
          <a:off x="4528343" y="174019"/>
          <a:ext cx="1648422" cy="10467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a:t>Service sécurisé, conforme et scalable.</a:t>
          </a:r>
          <a:endParaRPr lang="en-US" sz="1700" kern="1200"/>
        </a:p>
      </dsp:txBody>
      <dsp:txXfrm>
        <a:off x="4559001" y="204677"/>
        <a:ext cx="1587106" cy="985431"/>
      </dsp:txXfrm>
    </dsp:sp>
    <dsp:sp modelId="{4324FF58-D302-47EA-AA83-8A56F5C2FA37}">
      <dsp:nvSpPr>
        <dsp:cNvPr id="0" name=""/>
        <dsp:cNvSpPr/>
      </dsp:nvSpPr>
      <dsp:spPr>
        <a:xfrm>
          <a:off x="6359924" y="19"/>
          <a:ext cx="1648422" cy="104674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45A7F2-1A33-4A8D-B03C-DBE1CCFFDF59}">
      <dsp:nvSpPr>
        <dsp:cNvPr id="0" name=""/>
        <dsp:cNvSpPr/>
      </dsp:nvSpPr>
      <dsp:spPr>
        <a:xfrm>
          <a:off x="6543082" y="174019"/>
          <a:ext cx="1648422" cy="104674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fr-FR" sz="1700" kern="1200" dirty="0"/>
            <a:t>Intégration native avec Azure.</a:t>
          </a:r>
          <a:endParaRPr lang="en-US" sz="1700" kern="1200" dirty="0"/>
        </a:p>
      </dsp:txBody>
      <dsp:txXfrm>
        <a:off x="6573740" y="204677"/>
        <a:ext cx="1587106" cy="9854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6B738-014A-434B-B5DF-B6648048F9AC}">
      <dsp:nvSpPr>
        <dsp:cNvPr id="0" name=""/>
        <dsp:cNvSpPr/>
      </dsp:nvSpPr>
      <dsp:spPr>
        <a:xfrm>
          <a:off x="2079729" y="187"/>
          <a:ext cx="1789451" cy="11363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F311DB-4AAC-4936-898B-E9DE330CB03A}">
      <dsp:nvSpPr>
        <dsp:cNvPr id="0" name=""/>
        <dsp:cNvSpPr/>
      </dsp:nvSpPr>
      <dsp:spPr>
        <a:xfrm>
          <a:off x="2278557" y="189073"/>
          <a:ext cx="1789451" cy="11363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dirty="0">
              <a:effectLst/>
            </a:rPr>
            <a:t>Service </a:t>
          </a:r>
          <a:r>
            <a:rPr lang="fr-FR" sz="1600" kern="1200" dirty="0" err="1">
              <a:effectLst/>
            </a:rPr>
            <a:t>Kubernetes</a:t>
          </a:r>
          <a:r>
            <a:rPr lang="fr-FR" sz="1600" kern="1200" dirty="0">
              <a:effectLst/>
            </a:rPr>
            <a:t> entièrement managé</a:t>
          </a:r>
          <a:r>
            <a:rPr lang="fr-FR" sz="1600" kern="1200" dirty="0"/>
            <a:t>.</a:t>
          </a:r>
          <a:endParaRPr lang="en-US" sz="1600" kern="1200" dirty="0"/>
        </a:p>
      </dsp:txBody>
      <dsp:txXfrm>
        <a:off x="2311838" y="222354"/>
        <a:ext cx="1722889" cy="1069739"/>
      </dsp:txXfrm>
    </dsp:sp>
    <dsp:sp modelId="{9C5DA546-A325-4018-AFF7-369CDAC23F45}">
      <dsp:nvSpPr>
        <dsp:cNvPr id="0" name=""/>
        <dsp:cNvSpPr/>
      </dsp:nvSpPr>
      <dsp:spPr>
        <a:xfrm>
          <a:off x="4266836" y="187"/>
          <a:ext cx="1789451" cy="11363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5BC2BB-02B8-4DC6-8E06-AB61B51AED3C}">
      <dsp:nvSpPr>
        <dsp:cNvPr id="0" name=""/>
        <dsp:cNvSpPr/>
      </dsp:nvSpPr>
      <dsp:spPr>
        <a:xfrm>
          <a:off x="4465664" y="189073"/>
          <a:ext cx="1789451" cy="11363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Déploiement, mise à l’échelle et gestion simplifiés.</a:t>
          </a:r>
          <a:endParaRPr lang="fr-FR" sz="1600" kern="1200" dirty="0"/>
        </a:p>
      </dsp:txBody>
      <dsp:txXfrm>
        <a:off x="4498945" y="222354"/>
        <a:ext cx="1722889" cy="1069739"/>
      </dsp:txXfrm>
    </dsp:sp>
    <dsp:sp modelId="{B0330115-1196-4D6E-BA4C-9B3E60DC3F0A}">
      <dsp:nvSpPr>
        <dsp:cNvPr id="0" name=""/>
        <dsp:cNvSpPr/>
      </dsp:nvSpPr>
      <dsp:spPr>
        <a:xfrm>
          <a:off x="6453943" y="187"/>
          <a:ext cx="1789451" cy="113630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BC842-00B2-43A9-BEB6-6F1E9F9B95D6}">
      <dsp:nvSpPr>
        <dsp:cNvPr id="0" name=""/>
        <dsp:cNvSpPr/>
      </dsp:nvSpPr>
      <dsp:spPr>
        <a:xfrm>
          <a:off x="6652771" y="189073"/>
          <a:ext cx="1789451" cy="113630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kern="1200"/>
            <a:t>Intégration avec les services Azure.</a:t>
          </a:r>
          <a:endParaRPr lang="fr-FR" sz="1600" kern="1200" dirty="0"/>
        </a:p>
      </dsp:txBody>
      <dsp:txXfrm>
        <a:off x="6686052" y="222354"/>
        <a:ext cx="1722889" cy="1069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7BDC24-63CE-4E74-A2AD-61F2A998609A}">
      <dsp:nvSpPr>
        <dsp:cNvPr id="0" name=""/>
        <dsp:cNvSpPr/>
      </dsp:nvSpPr>
      <dsp:spPr>
        <a:xfrm>
          <a:off x="0" y="4024771"/>
          <a:ext cx="5014913" cy="88052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kern="1200" dirty="0"/>
            <a:t>Visualisation des résultats</a:t>
          </a:r>
        </a:p>
      </dsp:txBody>
      <dsp:txXfrm>
        <a:off x="0" y="4024771"/>
        <a:ext cx="5014913" cy="475481"/>
      </dsp:txXfrm>
    </dsp:sp>
    <dsp:sp modelId="{09854067-BF34-49E6-95AE-7AE6497553A1}">
      <dsp:nvSpPr>
        <dsp:cNvPr id="0" name=""/>
        <dsp:cNvSpPr/>
      </dsp:nvSpPr>
      <dsp:spPr>
        <a:xfrm>
          <a:off x="0" y="4482642"/>
          <a:ext cx="5014913" cy="40503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fr-FR" sz="1100" kern="1200"/>
            <a:t>Les </a:t>
          </a:r>
          <a:r>
            <a:rPr lang="fr-FR" sz="1100" kern="1200" dirty="0"/>
            <a:t>administrateurs consultent les </a:t>
          </a:r>
          <a:r>
            <a:rPr lang="fr-FR" sz="1100" kern="1200" dirty="0" err="1"/>
            <a:t>CRDs</a:t>
          </a:r>
          <a:r>
            <a:rPr lang="fr-FR" sz="1100" kern="1200" dirty="0"/>
            <a:t> pour voir les problèmes détectés et appliquent les correctifs.</a:t>
          </a:r>
        </a:p>
      </dsp:txBody>
      <dsp:txXfrm>
        <a:off x="0" y="4482642"/>
        <a:ext cx="5014913" cy="405039"/>
      </dsp:txXfrm>
    </dsp:sp>
    <dsp:sp modelId="{8322AA49-0236-4F07-8D79-E1219D307D10}">
      <dsp:nvSpPr>
        <dsp:cNvPr id="0" name=""/>
        <dsp:cNvSpPr/>
      </dsp:nvSpPr>
      <dsp:spPr>
        <a:xfrm rot="10800000">
          <a:off x="0" y="2683736"/>
          <a:ext cx="5014913" cy="135424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kern="1200" dirty="0"/>
            <a:t>Réconciliation</a:t>
          </a:r>
        </a:p>
      </dsp:txBody>
      <dsp:txXfrm rot="-10800000">
        <a:off x="0" y="2683736"/>
        <a:ext cx="5014913" cy="475339"/>
      </dsp:txXfrm>
    </dsp:sp>
    <dsp:sp modelId="{A9725CAA-0B58-43D5-A952-8B08FCCECE5A}">
      <dsp:nvSpPr>
        <dsp:cNvPr id="0" name=""/>
        <dsp:cNvSpPr/>
      </dsp:nvSpPr>
      <dsp:spPr>
        <a:xfrm>
          <a:off x="0" y="3159075"/>
          <a:ext cx="5014913" cy="40491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fr-FR" sz="1100" kern="1200" dirty="0"/>
            <a:t>Le K8sGPT </a:t>
          </a:r>
          <a:r>
            <a:rPr lang="fr-FR" sz="1100" kern="1200" dirty="0" err="1"/>
            <a:t>Operator</a:t>
          </a:r>
          <a:r>
            <a:rPr lang="fr-FR" sz="1100" kern="1200" dirty="0"/>
            <a:t> met à jour la CRD avec ce diagnostic et peut suggérer une action corrective : "Ajouter DB_HOST au déploiement ou vérifier le </a:t>
          </a:r>
          <a:r>
            <a:rPr lang="fr-FR" sz="1100" kern="1200" dirty="0" err="1"/>
            <a:t>ConfigMap</a:t>
          </a:r>
          <a:r>
            <a:rPr lang="fr-FR" sz="1100" kern="1200" dirty="0"/>
            <a:t> </a:t>
          </a:r>
          <a:r>
            <a:rPr lang="fr-FR" sz="1100" kern="1200" dirty="0" err="1"/>
            <a:t>db</a:t>
          </a:r>
          <a:r>
            <a:rPr lang="fr-FR" sz="1100" kern="1200" dirty="0"/>
            <a:t>-config".</a:t>
          </a:r>
        </a:p>
      </dsp:txBody>
      <dsp:txXfrm>
        <a:off x="0" y="3159075"/>
        <a:ext cx="5014913" cy="404918"/>
      </dsp:txXfrm>
    </dsp:sp>
    <dsp:sp modelId="{A59ACC09-5298-4F47-B04B-09A218A50118}">
      <dsp:nvSpPr>
        <dsp:cNvPr id="0" name=""/>
        <dsp:cNvSpPr/>
      </dsp:nvSpPr>
      <dsp:spPr>
        <a:xfrm rot="10800000">
          <a:off x="0" y="1342702"/>
          <a:ext cx="5014913" cy="135424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kern="1200" dirty="0"/>
            <a:t>Analyse par l’IA</a:t>
          </a:r>
        </a:p>
      </dsp:txBody>
      <dsp:txXfrm rot="-10800000">
        <a:off x="0" y="1342702"/>
        <a:ext cx="5014913" cy="475339"/>
      </dsp:txXfrm>
    </dsp:sp>
    <dsp:sp modelId="{88594D31-B82C-47C6-A512-776ABE3F6C5C}">
      <dsp:nvSpPr>
        <dsp:cNvPr id="0" name=""/>
        <dsp:cNvSpPr/>
      </dsp:nvSpPr>
      <dsp:spPr>
        <a:xfrm>
          <a:off x="0" y="1818041"/>
          <a:ext cx="5014913" cy="40491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fr-FR" sz="1100" kern="1200" dirty="0"/>
            <a:t>L’API Server (Azure </a:t>
          </a:r>
          <a:r>
            <a:rPr lang="fr-FR" sz="1100" kern="1200" dirty="0" err="1"/>
            <a:t>OpenAI</a:t>
          </a:r>
          <a:r>
            <a:rPr lang="fr-FR" sz="1100" kern="1200" dirty="0"/>
            <a:t>) analyse les données et renvoie un diagnostic : "Le </a:t>
          </a:r>
          <a:r>
            <a:rPr lang="fr-FR" sz="1100" kern="1200" dirty="0" err="1"/>
            <a:t>pod</a:t>
          </a:r>
          <a:r>
            <a:rPr lang="fr-FR" sz="1100" kern="1200" dirty="0"/>
            <a:t> manque de la variable d’environnement DB_HOST".</a:t>
          </a:r>
        </a:p>
      </dsp:txBody>
      <dsp:txXfrm>
        <a:off x="0" y="1818041"/>
        <a:ext cx="5014913" cy="404918"/>
      </dsp:txXfrm>
    </dsp:sp>
    <dsp:sp modelId="{5B1BA624-4B9C-46B5-8FFE-1DD464138405}">
      <dsp:nvSpPr>
        <dsp:cNvPr id="0" name=""/>
        <dsp:cNvSpPr/>
      </dsp:nvSpPr>
      <dsp:spPr>
        <a:xfrm rot="10800000">
          <a:off x="0" y="1668"/>
          <a:ext cx="5014913" cy="1354242"/>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fr-FR" sz="1600" kern="1200" dirty="0"/>
            <a:t>Détection d’un problème</a:t>
          </a:r>
        </a:p>
      </dsp:txBody>
      <dsp:txXfrm rot="-10800000">
        <a:off x="0" y="1668"/>
        <a:ext cx="5014913" cy="475339"/>
      </dsp:txXfrm>
    </dsp:sp>
    <dsp:sp modelId="{32DE1638-FB36-483F-84E8-E961B0607FED}">
      <dsp:nvSpPr>
        <dsp:cNvPr id="0" name=""/>
        <dsp:cNvSpPr/>
      </dsp:nvSpPr>
      <dsp:spPr>
        <a:xfrm>
          <a:off x="0" y="477007"/>
          <a:ext cx="5014913" cy="40491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fr-FR" sz="1100" kern="1200" dirty="0"/>
            <a:t>Un </a:t>
          </a:r>
          <a:r>
            <a:rPr lang="fr-FR" sz="1100" kern="1200" dirty="0" err="1"/>
            <a:t>pod</a:t>
          </a:r>
          <a:r>
            <a:rPr lang="fr-FR" sz="1100" kern="1200" dirty="0"/>
            <a:t> est en état </a:t>
          </a:r>
          <a:r>
            <a:rPr lang="fr-FR" sz="1100" kern="1200" dirty="0" err="1"/>
            <a:t>CrashLoopBackOff</a:t>
          </a:r>
          <a:r>
            <a:rPr lang="fr-FR" sz="1100" kern="1200" dirty="0"/>
            <a:t>. Le K8sGPT </a:t>
          </a:r>
          <a:r>
            <a:rPr lang="fr-FR" sz="1100" kern="1200" dirty="0" err="1"/>
            <a:t>Deployment</a:t>
          </a:r>
          <a:r>
            <a:rPr lang="fr-FR" sz="1100" kern="1200" dirty="0"/>
            <a:t> détecte cette anomalie et envoie les logs et configurations associées à l’API Server.</a:t>
          </a:r>
        </a:p>
      </dsp:txBody>
      <dsp:txXfrm>
        <a:off x="0" y="477007"/>
        <a:ext cx="5014913" cy="4049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2E918-9F0E-4130-B27B-6177BB8B9B35}">
      <dsp:nvSpPr>
        <dsp:cNvPr id="0" name=""/>
        <dsp:cNvSpPr/>
      </dsp:nvSpPr>
      <dsp:spPr>
        <a:xfrm>
          <a:off x="4202799" y="2849767"/>
          <a:ext cx="2110000" cy="2110000"/>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fr-FR" sz="3400" kern="1200" dirty="0"/>
            <a:t>Gestion des coûts</a:t>
          </a:r>
        </a:p>
      </dsp:txBody>
      <dsp:txXfrm>
        <a:off x="4511801" y="3158769"/>
        <a:ext cx="1491996" cy="1491996"/>
      </dsp:txXfrm>
    </dsp:sp>
    <dsp:sp modelId="{E23E172D-985F-4730-981C-FE0248239B93}">
      <dsp:nvSpPr>
        <dsp:cNvPr id="0" name=""/>
        <dsp:cNvSpPr/>
      </dsp:nvSpPr>
      <dsp:spPr>
        <a:xfrm rot="10800000">
          <a:off x="2155615" y="3604092"/>
          <a:ext cx="1934589" cy="601350"/>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0464A93-34DC-48F5-ADF9-CB07B5FE84A1}">
      <dsp:nvSpPr>
        <dsp:cNvPr id="0" name=""/>
        <dsp:cNvSpPr/>
      </dsp:nvSpPr>
      <dsp:spPr>
        <a:xfrm>
          <a:off x="1153365" y="3102967"/>
          <a:ext cx="2004500" cy="16036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a:t>Mettre </a:t>
          </a:r>
          <a:r>
            <a:rPr lang="fr-FR" sz="1700" kern="1200" dirty="0"/>
            <a:t>en place le système de  cache</a:t>
          </a:r>
        </a:p>
      </dsp:txBody>
      <dsp:txXfrm>
        <a:off x="1200333" y="3149935"/>
        <a:ext cx="1910564" cy="1509664"/>
      </dsp:txXfrm>
    </dsp:sp>
    <dsp:sp modelId="{D344E9E2-A5FE-4591-A80A-1852882F9F16}">
      <dsp:nvSpPr>
        <dsp:cNvPr id="0" name=""/>
        <dsp:cNvSpPr/>
      </dsp:nvSpPr>
      <dsp:spPr>
        <a:xfrm rot="13500000">
          <a:off x="2780910" y="2094497"/>
          <a:ext cx="1934589" cy="601350"/>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67DDB69-C61E-4494-A58E-9F0B7C008BC7}">
      <dsp:nvSpPr>
        <dsp:cNvPr id="0" name=""/>
        <dsp:cNvSpPr/>
      </dsp:nvSpPr>
      <dsp:spPr>
        <a:xfrm>
          <a:off x="2061974" y="909391"/>
          <a:ext cx="2004500" cy="16036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Choisir un modèle GPT en fonction de vos besoins et des coûts associés</a:t>
          </a:r>
        </a:p>
      </dsp:txBody>
      <dsp:txXfrm>
        <a:off x="2108942" y="956359"/>
        <a:ext cx="1910564" cy="1509664"/>
      </dsp:txXfrm>
    </dsp:sp>
    <dsp:sp modelId="{8FCC50FD-9976-47EE-9663-0706C3A18845}">
      <dsp:nvSpPr>
        <dsp:cNvPr id="0" name=""/>
        <dsp:cNvSpPr/>
      </dsp:nvSpPr>
      <dsp:spPr>
        <a:xfrm rot="16200000">
          <a:off x="4290505" y="1469202"/>
          <a:ext cx="1934589" cy="601350"/>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7B2FF0C0-3039-49BD-91CC-6F1BEF814BB4}">
      <dsp:nvSpPr>
        <dsp:cNvPr id="0" name=""/>
        <dsp:cNvSpPr/>
      </dsp:nvSpPr>
      <dsp:spPr>
        <a:xfrm>
          <a:off x="4255549" y="782"/>
          <a:ext cx="2004500" cy="16036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Configurer l’intervalle des analyses en fonction de vos SLA</a:t>
          </a:r>
        </a:p>
      </dsp:txBody>
      <dsp:txXfrm>
        <a:off x="4302517" y="47750"/>
        <a:ext cx="1910564" cy="1509664"/>
      </dsp:txXfrm>
    </dsp:sp>
    <dsp:sp modelId="{746AA064-C593-44C9-BF64-EA8BF0CF77A2}">
      <dsp:nvSpPr>
        <dsp:cNvPr id="0" name=""/>
        <dsp:cNvSpPr/>
      </dsp:nvSpPr>
      <dsp:spPr>
        <a:xfrm rot="18900000">
          <a:off x="5800100" y="2094497"/>
          <a:ext cx="1934589" cy="601350"/>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39AEB19-CF1F-4CC2-8F73-36109686C0D4}">
      <dsp:nvSpPr>
        <dsp:cNvPr id="0" name=""/>
        <dsp:cNvSpPr/>
      </dsp:nvSpPr>
      <dsp:spPr>
        <a:xfrm>
          <a:off x="6449125" y="909391"/>
          <a:ext cx="2004500" cy="16036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t" anchorCtr="0">
          <a:noAutofit/>
        </a:bodyPr>
        <a:lstStyle/>
        <a:p>
          <a:pPr marL="0" lvl="0" indent="0" algn="l" defTabSz="755650">
            <a:lnSpc>
              <a:spcPct val="90000"/>
            </a:lnSpc>
            <a:spcBef>
              <a:spcPct val="0"/>
            </a:spcBef>
            <a:spcAft>
              <a:spcPct val="35000"/>
            </a:spcAft>
            <a:buNone/>
          </a:pPr>
          <a:r>
            <a:rPr lang="fr-FR" sz="1700" kern="1200" dirty="0"/>
            <a:t>Utiliser une IA locale intégrée à votre cluster</a:t>
          </a:r>
        </a:p>
        <a:p>
          <a:pPr marL="114300" lvl="1" indent="-114300" algn="l" defTabSz="577850">
            <a:lnSpc>
              <a:spcPct val="90000"/>
            </a:lnSpc>
            <a:spcBef>
              <a:spcPct val="0"/>
            </a:spcBef>
            <a:spcAft>
              <a:spcPct val="15000"/>
            </a:spcAft>
            <a:buChar char="•"/>
          </a:pPr>
          <a:r>
            <a:rPr lang="fr-FR" sz="1300" kern="1200" dirty="0"/>
            <a:t>GPT-OSS-20b</a:t>
          </a:r>
        </a:p>
        <a:p>
          <a:pPr marL="114300" lvl="1" indent="-114300" algn="l" defTabSz="577850">
            <a:lnSpc>
              <a:spcPct val="90000"/>
            </a:lnSpc>
            <a:spcBef>
              <a:spcPct val="0"/>
            </a:spcBef>
            <a:spcAft>
              <a:spcPct val="15000"/>
            </a:spcAft>
            <a:buChar char="•"/>
          </a:pPr>
          <a:r>
            <a:rPr lang="fr-FR" sz="1300" kern="1200" dirty="0" err="1"/>
            <a:t>Ollama</a:t>
          </a:r>
          <a:endParaRPr lang="fr-FR" sz="1300" kern="1200" dirty="0"/>
        </a:p>
        <a:p>
          <a:pPr marL="114300" lvl="1" indent="-114300" algn="l" defTabSz="577850">
            <a:lnSpc>
              <a:spcPct val="90000"/>
            </a:lnSpc>
            <a:spcBef>
              <a:spcPct val="0"/>
            </a:spcBef>
            <a:spcAft>
              <a:spcPct val="15000"/>
            </a:spcAft>
            <a:buChar char="•"/>
          </a:pPr>
          <a:r>
            <a:rPr lang="fr-FR" sz="1300" kern="1200" dirty="0"/>
            <a:t>Local IA</a:t>
          </a:r>
        </a:p>
      </dsp:txBody>
      <dsp:txXfrm>
        <a:off x="6496093" y="956359"/>
        <a:ext cx="1910564" cy="1509664"/>
      </dsp:txXfrm>
    </dsp:sp>
    <dsp:sp modelId="{BAA8116F-5AEE-4C71-9603-E605F8910FCB}">
      <dsp:nvSpPr>
        <dsp:cNvPr id="0" name=""/>
        <dsp:cNvSpPr/>
      </dsp:nvSpPr>
      <dsp:spPr>
        <a:xfrm>
          <a:off x="6425395" y="3604092"/>
          <a:ext cx="1934589" cy="601350"/>
        </a:xfrm>
        <a:prstGeom prst="lef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0D42E7C-6F9E-41E2-8D55-1718EFDFC15A}">
      <dsp:nvSpPr>
        <dsp:cNvPr id="0" name=""/>
        <dsp:cNvSpPr/>
      </dsp:nvSpPr>
      <dsp:spPr>
        <a:xfrm>
          <a:off x="7357734" y="3102967"/>
          <a:ext cx="2004500" cy="160360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Améliorer le suivi de vos coûts via l’outil </a:t>
          </a:r>
          <a:r>
            <a:rPr lang="fr-FR" sz="1700" kern="1200" dirty="0" err="1"/>
            <a:t>Kubecost</a:t>
          </a:r>
          <a:endParaRPr lang="fr-FR" sz="1700" kern="1200" dirty="0"/>
        </a:p>
      </dsp:txBody>
      <dsp:txXfrm>
        <a:off x="7404702" y="3149935"/>
        <a:ext cx="1910564" cy="150966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579464-557F-9FC8-52C5-855CA7C6077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2F399E4-0203-DF02-C49D-8E24119F6A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42F703-3595-B4EF-2BCA-E6C83276CE92}"/>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13DC19BB-6815-2D96-EB5D-5D4F5AC492E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3C170EF-A28D-E304-9C17-8E534ABBEF96}"/>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669340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E33BD-E718-5728-579C-E629B011952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549819E-2617-5FCB-28AE-769AC9C566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3FFA8FA-0454-EBBE-0EC2-C15890CECEED}"/>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5E18EE7E-F80E-6DC5-D203-9A24FF985DF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B225D3-937A-4BBE-41D0-8D4B4395B8AD}"/>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2447673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857C1B5-7A2E-1C23-C9E0-238B21D4955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96AF456-2FEA-68DB-CD62-9D7DC742E37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AC1B262-4F65-7E48-8C7F-906647883245}"/>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EBC1162C-3208-FB1E-3B13-DF9D960D9D4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39807B-48D2-1686-68FA-C21D91A3982B}"/>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3317597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BD0DC-D61B-5E41-A15A-8663D8C784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8B8CCD1-8C70-3132-3F1D-DDB61457D61D}"/>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CF7F24-7D40-40B8-C1A8-788FA499A475}"/>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5F3580E6-FED8-EB9F-F835-ED831C0246F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5B26C5-56EB-D2C1-B38D-F4DFEAAD4CF1}"/>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145195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9B8886-3B65-1AA8-B19B-366E116303F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C09BFCE-1BB5-5594-A6B2-819694C14E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8A67621-3D0B-3D1B-A17D-CB2CEC65A04D}"/>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735FFE05-F077-2039-D53D-48AD3DEB17C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8BC153-B2C1-B629-BC0B-90C009B9EC1A}"/>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385673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AA08C-0F52-8E41-C300-AFAD9FF71D0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B59F7E1-F803-47D5-FBCD-C05058F7CF0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3AD617DD-06B7-BAD2-1E8B-B5F361261E3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C5E686E-F45A-CC51-E50D-6857CE87D344}"/>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6" name="Espace réservé du pied de page 5">
            <a:extLst>
              <a:ext uri="{FF2B5EF4-FFF2-40B4-BE49-F238E27FC236}">
                <a16:creationId xmlns:a16="http://schemas.microsoft.com/office/drawing/2014/main" id="{069C83F8-9569-5009-217E-55CF1AF9C96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8B2FBF0-84AF-0A7C-B077-40C156523F1D}"/>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1356293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BFA00-23A3-D69E-6218-A9B5AA33D030}"/>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7AF47AF-A422-8138-4803-DDAFB2A8CE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DC4CBF6-F43B-6E4D-714A-0BE41B174F1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B5F477C3-C7D2-47AF-88D4-DCDFAAD544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2CDCF47-DC16-6A51-4194-5100A76FC0C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60FA97E-E727-C4D8-8B04-DE428047FCBB}"/>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8" name="Espace réservé du pied de page 7">
            <a:extLst>
              <a:ext uri="{FF2B5EF4-FFF2-40B4-BE49-F238E27FC236}">
                <a16:creationId xmlns:a16="http://schemas.microsoft.com/office/drawing/2014/main" id="{18D69EF0-FB4C-0D5A-E1A8-BBCECE769F0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4CC24CD-4EDA-710B-4802-F9700938B157}"/>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196631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DF67CC-8D88-9778-7664-C45E1667999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6A6A9353-ABAB-C191-5486-249B5E5B9CE2}"/>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4" name="Espace réservé du pied de page 3">
            <a:extLst>
              <a:ext uri="{FF2B5EF4-FFF2-40B4-BE49-F238E27FC236}">
                <a16:creationId xmlns:a16="http://schemas.microsoft.com/office/drawing/2014/main" id="{99E239E4-6BE1-1FAF-3B15-7DA36C094F9C}"/>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B607EC1-DBD5-2903-9AC8-3E076D28027F}"/>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258411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08F6C49-727B-9DA6-07F5-4A35C03193BF}"/>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3" name="Espace réservé du pied de page 2">
            <a:extLst>
              <a:ext uri="{FF2B5EF4-FFF2-40B4-BE49-F238E27FC236}">
                <a16:creationId xmlns:a16="http://schemas.microsoft.com/office/drawing/2014/main" id="{7E5ABDD5-AA25-90B6-3B89-972A9606387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E831E24E-BFF7-027E-0B2F-202863D63358}"/>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623188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8E3997-D6B5-3840-841C-A41A2249951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45F1412-0DF5-19CC-EC82-DEA3B0349D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DA255D2-0BB8-9C7A-9B6E-C6376FD62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B62188-53E0-FB02-40BD-79153D174EDF}"/>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6" name="Espace réservé du pied de page 5">
            <a:extLst>
              <a:ext uri="{FF2B5EF4-FFF2-40B4-BE49-F238E27FC236}">
                <a16:creationId xmlns:a16="http://schemas.microsoft.com/office/drawing/2014/main" id="{335F6081-DB2B-FD49-DEA5-14824F9FFAC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24644A-592B-3BFA-4F32-2BF48D3B7D4D}"/>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248564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07FEC-FAFD-5850-9FFD-11A5C1C73C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C5FDD63-C439-0DC6-336D-0960B94BA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AA90D2D-C0B2-8FF8-7AF8-41055E9F3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F93655-7B08-B532-20ED-4695CF25EA88}"/>
              </a:ext>
            </a:extLst>
          </p:cNvPr>
          <p:cNvSpPr>
            <a:spLocks noGrp="1"/>
          </p:cNvSpPr>
          <p:nvPr>
            <p:ph type="dt" sz="half" idx="10"/>
          </p:nvPr>
        </p:nvSpPr>
        <p:spPr/>
        <p:txBody>
          <a:bodyPr/>
          <a:lstStyle/>
          <a:p>
            <a:fld id="{AD881A49-FA57-469F-BFA1-7442F77E6CCF}" type="datetimeFigureOut">
              <a:rPr lang="fr-FR" smtClean="0"/>
              <a:t>22/10/2025</a:t>
            </a:fld>
            <a:endParaRPr lang="fr-FR"/>
          </a:p>
        </p:txBody>
      </p:sp>
      <p:sp>
        <p:nvSpPr>
          <p:cNvPr id="6" name="Espace réservé du pied de page 5">
            <a:extLst>
              <a:ext uri="{FF2B5EF4-FFF2-40B4-BE49-F238E27FC236}">
                <a16:creationId xmlns:a16="http://schemas.microsoft.com/office/drawing/2014/main" id="{5C71E9A6-CFE2-F2A0-D608-BD3845FD97B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443B2BF-26A4-F88D-2506-01DBF07E8366}"/>
              </a:ext>
            </a:extLst>
          </p:cNvPr>
          <p:cNvSpPr>
            <a:spLocks noGrp="1"/>
          </p:cNvSpPr>
          <p:nvPr>
            <p:ph type="sldNum" sz="quarter" idx="12"/>
          </p:nvPr>
        </p:nvSpPr>
        <p:spPr/>
        <p:txBody>
          <a:bodyPr/>
          <a:lstStyle/>
          <a:p>
            <a:fld id="{42097559-947D-46DE-A216-623DEE2145C3}" type="slidenum">
              <a:rPr lang="fr-FR" smtClean="0"/>
              <a:t>‹N°›</a:t>
            </a:fld>
            <a:endParaRPr lang="fr-FR"/>
          </a:p>
        </p:txBody>
      </p:sp>
    </p:spTree>
    <p:extLst>
      <p:ext uri="{BB962C8B-B14F-4D97-AF65-F5344CB8AC3E}">
        <p14:creationId xmlns:p14="http://schemas.microsoft.com/office/powerpoint/2010/main" val="321698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58B96D2-90FE-B0CC-8A74-9235DD0A4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4C58DE7-5DE0-8AD6-18C5-BBA6AC88F2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0C7F6A-36C8-70E9-BF9B-02C68C3EEA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881A49-FA57-469F-BFA1-7442F77E6CCF}" type="datetimeFigureOut">
              <a:rPr lang="fr-FR" smtClean="0"/>
              <a:t>22/10/2025</a:t>
            </a:fld>
            <a:endParaRPr lang="fr-FR"/>
          </a:p>
        </p:txBody>
      </p:sp>
      <p:sp>
        <p:nvSpPr>
          <p:cNvPr id="5" name="Espace réservé du pied de page 4">
            <a:extLst>
              <a:ext uri="{FF2B5EF4-FFF2-40B4-BE49-F238E27FC236}">
                <a16:creationId xmlns:a16="http://schemas.microsoft.com/office/drawing/2014/main" id="{9E3D0C9D-61D0-9858-8268-30B6D02986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3923DC7-18E8-BEF8-85A4-5DED832FE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097559-947D-46DE-A216-623DEE2145C3}" type="slidenum">
              <a:rPr lang="fr-FR" smtClean="0"/>
              <a:t>‹N°›</a:t>
            </a:fld>
            <a:endParaRPr lang="fr-FR"/>
          </a:p>
        </p:txBody>
      </p:sp>
    </p:spTree>
    <p:extLst>
      <p:ext uri="{BB962C8B-B14F-4D97-AF65-F5344CB8AC3E}">
        <p14:creationId xmlns:p14="http://schemas.microsoft.com/office/powerpoint/2010/main" val="2669925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AF1EB13-2E05-6BAA-C8AD-FACB54329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 y="10"/>
            <a:ext cx="12191979" cy="5486390"/>
          </a:xfrm>
          <a:prstGeom prst="rect">
            <a:avLst/>
          </a:prstGeom>
          <a:noFill/>
          <a:effectLst>
            <a:outerShdw blurRad="596900" dist="330200" dir="8820000" sx="87000" sy="87000" algn="ctr" rotWithShape="0">
              <a:srgbClr val="000000">
                <a:alpha val="29000"/>
              </a:srgbClr>
            </a:outerShdw>
          </a:effectLst>
          <a:extLst>
            <a:ext uri="{909E8E84-426E-40DD-AFC4-6F175D3DCCD1}">
              <a14:hiddenFill xmlns:a14="http://schemas.microsoft.com/office/drawing/2010/main">
                <a:solidFill>
                  <a:srgbClr val="FFFFFF"/>
                </a:solidFill>
              </a14:hiddenFill>
            </a:ext>
          </a:extLst>
        </p:spPr>
      </p:pic>
      <p:sp useBgFill="1">
        <p:nvSpPr>
          <p:cNvPr id="1033" name="Rectangle 103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12192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726FA0A-F3B8-0C5D-B5A6-5F249DFBE789}"/>
              </a:ext>
            </a:extLst>
          </p:cNvPr>
          <p:cNvSpPr>
            <a:spLocks noGrp="1"/>
          </p:cNvSpPr>
          <p:nvPr>
            <p:ph type="ctrTitle"/>
          </p:nvPr>
        </p:nvSpPr>
        <p:spPr>
          <a:xfrm>
            <a:off x="589556" y="5746071"/>
            <a:ext cx="7015499" cy="852260"/>
          </a:xfrm>
        </p:spPr>
        <p:txBody>
          <a:bodyPr anchor="ctr">
            <a:normAutofit fontScale="90000"/>
          </a:bodyPr>
          <a:lstStyle/>
          <a:p>
            <a:pPr algn="l"/>
            <a:r>
              <a:rPr lang="fr-FR" sz="3600" dirty="0" err="1"/>
              <a:t>AzuReX</a:t>
            </a:r>
            <a:r>
              <a:rPr lang="fr-FR" sz="3600" dirty="0"/>
              <a:t> #27 - Simplifier la gestion de vos cluster K8S avec l'IA</a:t>
            </a:r>
          </a:p>
        </p:txBody>
      </p:sp>
      <p:sp>
        <p:nvSpPr>
          <p:cNvPr id="3" name="Sous-titre 2">
            <a:extLst>
              <a:ext uri="{FF2B5EF4-FFF2-40B4-BE49-F238E27FC236}">
                <a16:creationId xmlns:a16="http://schemas.microsoft.com/office/drawing/2014/main" id="{A4630C60-11FC-AAA3-4DED-7C9BA100E53E}"/>
              </a:ext>
            </a:extLst>
          </p:cNvPr>
          <p:cNvSpPr>
            <a:spLocks noGrp="1"/>
          </p:cNvSpPr>
          <p:nvPr>
            <p:ph type="subTitle" idx="1"/>
          </p:nvPr>
        </p:nvSpPr>
        <p:spPr>
          <a:xfrm>
            <a:off x="7605056" y="5746071"/>
            <a:ext cx="4114801" cy="852260"/>
          </a:xfrm>
        </p:spPr>
        <p:txBody>
          <a:bodyPr anchor="ctr">
            <a:normAutofit/>
          </a:bodyPr>
          <a:lstStyle/>
          <a:p>
            <a:pPr algn="r"/>
            <a:r>
              <a:rPr lang="fr-FR" sz="2000" dirty="0"/>
              <a:t>Antoine LOIZEAU</a:t>
            </a:r>
          </a:p>
        </p:txBody>
      </p:sp>
    </p:spTree>
    <p:extLst>
      <p:ext uri="{BB962C8B-B14F-4D97-AF65-F5344CB8AC3E}">
        <p14:creationId xmlns:p14="http://schemas.microsoft.com/office/powerpoint/2010/main" val="1761050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8"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4"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6"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 name="Titre 4">
            <a:extLst>
              <a:ext uri="{FF2B5EF4-FFF2-40B4-BE49-F238E27FC236}">
                <a16:creationId xmlns:a16="http://schemas.microsoft.com/office/drawing/2014/main" id="{604A826D-5E79-8DDF-2498-332B43456BCF}"/>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Démonstration</a:t>
            </a:r>
            <a:endParaRPr lang="en-US" sz="4800" kern="1200" dirty="0">
              <a:solidFill>
                <a:srgbClr val="FFFFFF"/>
              </a:solidFill>
              <a:latin typeface="+mj-lt"/>
              <a:ea typeface="+mj-ea"/>
              <a:cs typeface="+mj-cs"/>
            </a:endParaRPr>
          </a:p>
        </p:txBody>
      </p:sp>
      <p:sp>
        <p:nvSpPr>
          <p:cNvPr id="6" name="Espace réservé du texte 5">
            <a:extLst>
              <a:ext uri="{FF2B5EF4-FFF2-40B4-BE49-F238E27FC236}">
                <a16:creationId xmlns:a16="http://schemas.microsoft.com/office/drawing/2014/main" id="{013BA53B-8ED0-026E-C3DB-502DE8A82BA3}"/>
              </a:ext>
            </a:extLst>
          </p:cNvPr>
          <p:cNvSpPr>
            <a:spLocks noGrp="1"/>
          </p:cNvSpPr>
          <p:nvPr>
            <p:ph type="body" idx="1"/>
          </p:nvPr>
        </p:nvSpPr>
        <p:spPr>
          <a:xfrm>
            <a:off x="1559943" y="5171093"/>
            <a:ext cx="9078628" cy="860620"/>
          </a:xfrm>
        </p:spPr>
        <p:txBody>
          <a:bodyPr vert="horz" lIns="91440" tIns="45720" rIns="91440" bIns="45720" rtlCol="0" anchor="ctr">
            <a:normAutofit/>
          </a:bodyPr>
          <a:lstStyle/>
          <a:p>
            <a:pPr algn="ctr"/>
            <a:r>
              <a:rPr lang="en-US" kern="1200" dirty="0" err="1">
                <a:solidFill>
                  <a:srgbClr val="FFFFFF"/>
                </a:solidFill>
                <a:latin typeface="+mn-lt"/>
                <a:ea typeface="+mn-ea"/>
                <a:cs typeface="+mn-cs"/>
              </a:rPr>
              <a:t>Utilisation</a:t>
            </a:r>
            <a:r>
              <a:rPr lang="en-US" kern="1200" dirty="0">
                <a:solidFill>
                  <a:srgbClr val="FFFFFF"/>
                </a:solidFill>
                <a:latin typeface="+mn-lt"/>
                <a:ea typeface="+mn-ea"/>
                <a:cs typeface="+mn-cs"/>
              </a:rPr>
              <a:t> de k8sGPT via </a:t>
            </a:r>
            <a:r>
              <a:rPr lang="en-US" kern="1200" dirty="0" err="1">
                <a:solidFill>
                  <a:srgbClr val="FFFFFF"/>
                </a:solidFill>
                <a:latin typeface="+mn-lt"/>
                <a:ea typeface="+mn-ea"/>
                <a:cs typeface="+mn-cs"/>
              </a:rPr>
              <a:t>l’opérateur</a:t>
            </a:r>
            <a:endParaRPr lang="en-US" kern="1200" dirty="0">
              <a:solidFill>
                <a:srgbClr val="FFFFFF"/>
              </a:solidFill>
              <a:latin typeface="+mn-lt"/>
              <a:ea typeface="+mn-ea"/>
              <a:cs typeface="+mn-cs"/>
            </a:endParaRPr>
          </a:p>
        </p:txBody>
      </p:sp>
    </p:spTree>
    <p:extLst>
      <p:ext uri="{BB962C8B-B14F-4D97-AF65-F5344CB8AC3E}">
        <p14:creationId xmlns:p14="http://schemas.microsoft.com/office/powerpoint/2010/main" val="292445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C561DA-3412-12BE-2AD6-0AA10F938FC4}"/>
              </a:ext>
            </a:extLst>
          </p:cNvPr>
          <p:cNvSpPr>
            <a:spLocks noGrp="1"/>
          </p:cNvSpPr>
          <p:nvPr>
            <p:ph type="title"/>
          </p:nvPr>
        </p:nvSpPr>
        <p:spPr>
          <a:xfrm>
            <a:off x="481013" y="3752849"/>
            <a:ext cx="3290887" cy="2452687"/>
          </a:xfrm>
        </p:spPr>
        <p:txBody>
          <a:bodyPr vert="horz" lIns="91440" tIns="45720" rIns="91440" bIns="45720" rtlCol="0" anchor="ctr">
            <a:normAutofit/>
          </a:bodyPr>
          <a:lstStyle/>
          <a:p>
            <a:r>
              <a:rPr lang="en-US" sz="3600" dirty="0"/>
              <a:t>Monitoring via le dashboard Grafana</a:t>
            </a:r>
          </a:p>
        </p:txBody>
      </p:sp>
      <p:pic>
        <p:nvPicPr>
          <p:cNvPr id="2050" name="Picture 2" descr="Generate a token on the OpenAI website">
            <a:extLst>
              <a:ext uri="{FF2B5EF4-FFF2-40B4-BE49-F238E27FC236}">
                <a16:creationId xmlns:a16="http://schemas.microsoft.com/office/drawing/2014/main" id="{48A28891-5C5C-CD9C-9DAA-50824BD4BB4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t="7397" b="38974"/>
          <a:stretch>
            <a:fillRect/>
          </a:stretch>
        </p:blipFill>
        <p:spPr bwMode="auto">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11" name="Espace réservé du contenu 10">
            <a:extLst>
              <a:ext uri="{FF2B5EF4-FFF2-40B4-BE49-F238E27FC236}">
                <a16:creationId xmlns:a16="http://schemas.microsoft.com/office/drawing/2014/main" id="{88B62087-FB75-417D-1EC0-613AA8B0BDF7}"/>
              </a:ext>
            </a:extLst>
          </p:cNvPr>
          <p:cNvSpPr>
            <a:spLocks noGrp="1"/>
          </p:cNvSpPr>
          <p:nvPr>
            <p:ph sz="half" idx="2"/>
          </p:nvPr>
        </p:nvSpPr>
        <p:spPr>
          <a:xfrm>
            <a:off x="4157220" y="4082589"/>
            <a:ext cx="7553767" cy="2452687"/>
          </a:xfrm>
        </p:spPr>
        <p:txBody>
          <a:bodyPr vert="horz" lIns="91440" tIns="45720" rIns="91440" bIns="45720" rtlCol="0" anchor="ctr">
            <a:normAutofit/>
          </a:bodyPr>
          <a:lstStyle/>
          <a:p>
            <a:pPr marL="0" indent="0">
              <a:buNone/>
            </a:pPr>
            <a:r>
              <a:rPr lang="en-US" sz="1400" dirty="0">
                <a:solidFill>
                  <a:schemeClr val="tx1">
                    <a:lumMod val="75000"/>
                    <a:lumOff val="25000"/>
                  </a:schemeClr>
                </a:solidFill>
                <a:latin typeface="Consolas" panose="020B0609020204030204" pitchFamily="49" charset="0"/>
              </a:rPr>
              <a:t>helm install release k8sgpt/k8sgpt-operator </a:t>
            </a:r>
          </a:p>
          <a:p>
            <a:pPr marL="0" indent="0">
              <a:buNone/>
            </a:pPr>
            <a:r>
              <a:rPr lang="en-US" sz="1400" dirty="0">
                <a:solidFill>
                  <a:schemeClr val="tx1">
                    <a:lumMod val="75000"/>
                    <a:lumOff val="25000"/>
                  </a:schemeClr>
                </a:solidFill>
                <a:latin typeface="Consolas" panose="020B0609020204030204" pitchFamily="49" charset="0"/>
              </a:rPr>
              <a:t>	-n k8sgpt-operator-system </a:t>
            </a:r>
            <a:br>
              <a:rPr lang="en-US" sz="1400" dirty="0">
                <a:solidFill>
                  <a:schemeClr val="tx1">
                    <a:lumMod val="75000"/>
                    <a:lumOff val="25000"/>
                  </a:schemeClr>
                </a:solidFill>
                <a:latin typeface="Consolas" panose="020B0609020204030204" pitchFamily="49" charset="0"/>
              </a:rPr>
            </a:br>
            <a:r>
              <a:rPr lang="en-US" sz="1400" dirty="0">
                <a:solidFill>
                  <a:schemeClr val="tx1">
                    <a:lumMod val="75000"/>
                    <a:lumOff val="25000"/>
                  </a:schemeClr>
                </a:solidFill>
                <a:latin typeface="Consolas" panose="020B0609020204030204" pitchFamily="49" charset="0"/>
              </a:rPr>
              <a:t>	--create-namespace </a:t>
            </a:r>
            <a:br>
              <a:rPr lang="en-US" sz="1400" dirty="0">
                <a:solidFill>
                  <a:schemeClr val="tx1">
                    <a:lumMod val="75000"/>
                    <a:lumOff val="25000"/>
                  </a:schemeClr>
                </a:solidFill>
                <a:latin typeface="Consolas" panose="020B0609020204030204" pitchFamily="49" charset="0"/>
              </a:rPr>
            </a:br>
            <a:r>
              <a:rPr lang="en-US" sz="1400" dirty="0">
                <a:solidFill>
                  <a:schemeClr val="tx1">
                    <a:lumMod val="75000"/>
                    <a:lumOff val="25000"/>
                  </a:schemeClr>
                </a:solidFill>
                <a:latin typeface="Consolas" panose="020B0609020204030204" pitchFamily="49" charset="0"/>
              </a:rPr>
              <a:t>	--set </a:t>
            </a:r>
            <a:r>
              <a:rPr lang="en-US" sz="1400" dirty="0" err="1">
                <a:solidFill>
                  <a:schemeClr val="tx1">
                    <a:lumMod val="75000"/>
                    <a:lumOff val="25000"/>
                  </a:schemeClr>
                </a:solidFill>
                <a:latin typeface="Consolas" panose="020B0609020204030204" pitchFamily="49" charset="0"/>
              </a:rPr>
              <a:t>interplex.enabled</a:t>
            </a:r>
            <a:r>
              <a:rPr lang="en-US" sz="1400" dirty="0">
                <a:solidFill>
                  <a:schemeClr val="tx1">
                    <a:lumMod val="75000"/>
                    <a:lumOff val="25000"/>
                  </a:schemeClr>
                </a:solidFill>
                <a:latin typeface="Consolas" panose="020B0609020204030204" pitchFamily="49" charset="0"/>
              </a:rPr>
              <a:t>=true </a:t>
            </a:r>
            <a:br>
              <a:rPr lang="en-US" sz="1400" dirty="0">
                <a:solidFill>
                  <a:schemeClr val="tx1">
                    <a:lumMod val="75000"/>
                    <a:lumOff val="25000"/>
                  </a:schemeClr>
                </a:solidFill>
                <a:latin typeface="Consolas" panose="020B0609020204030204" pitchFamily="49" charset="0"/>
              </a:rPr>
            </a:br>
            <a:r>
              <a:rPr lang="en-US" sz="1400" dirty="0">
                <a:solidFill>
                  <a:schemeClr val="tx1">
                    <a:lumMod val="75000"/>
                    <a:lumOff val="25000"/>
                  </a:schemeClr>
                </a:solidFill>
                <a:latin typeface="Consolas" panose="020B0609020204030204" pitchFamily="49" charset="0"/>
              </a:rPr>
              <a:t>	--set </a:t>
            </a:r>
            <a:r>
              <a:rPr lang="en-US" sz="1400" dirty="0" err="1">
                <a:solidFill>
                  <a:schemeClr val="tx2">
                    <a:lumMod val="50000"/>
                    <a:lumOff val="50000"/>
                  </a:schemeClr>
                </a:solidFill>
                <a:latin typeface="Consolas" panose="020B0609020204030204" pitchFamily="49" charset="0"/>
              </a:rPr>
              <a:t>grafanaDashboard.enabled</a:t>
            </a:r>
            <a:r>
              <a:rPr lang="en-US" sz="1400" dirty="0">
                <a:solidFill>
                  <a:schemeClr val="tx2">
                    <a:lumMod val="50000"/>
                    <a:lumOff val="50000"/>
                  </a:schemeClr>
                </a:solidFill>
                <a:latin typeface="Consolas" panose="020B0609020204030204" pitchFamily="49" charset="0"/>
              </a:rPr>
              <a:t>=true </a:t>
            </a:r>
            <a:br>
              <a:rPr lang="en-US" sz="1400" dirty="0">
                <a:solidFill>
                  <a:schemeClr val="tx1">
                    <a:lumMod val="75000"/>
                    <a:lumOff val="25000"/>
                  </a:schemeClr>
                </a:solidFill>
                <a:latin typeface="Consolas" panose="020B0609020204030204" pitchFamily="49" charset="0"/>
              </a:rPr>
            </a:br>
            <a:r>
              <a:rPr lang="en-US" sz="1400" dirty="0">
                <a:solidFill>
                  <a:schemeClr val="tx1">
                    <a:lumMod val="75000"/>
                    <a:lumOff val="25000"/>
                  </a:schemeClr>
                </a:solidFill>
                <a:latin typeface="Consolas" panose="020B0609020204030204" pitchFamily="49" charset="0"/>
              </a:rPr>
              <a:t>	--set </a:t>
            </a:r>
            <a:r>
              <a:rPr lang="en-US" sz="1400" dirty="0" err="1">
                <a:solidFill>
                  <a:schemeClr val="tx1">
                    <a:lumMod val="75000"/>
                    <a:lumOff val="25000"/>
                  </a:schemeClr>
                </a:solidFill>
                <a:latin typeface="Consolas" panose="020B0609020204030204" pitchFamily="49" charset="0"/>
              </a:rPr>
              <a:t>serviceMonitor.enabled</a:t>
            </a:r>
            <a:r>
              <a:rPr lang="en-US" sz="1400" dirty="0">
                <a:solidFill>
                  <a:schemeClr val="tx1">
                    <a:lumMod val="75000"/>
                    <a:lumOff val="25000"/>
                  </a:schemeClr>
                </a:solidFill>
                <a:latin typeface="Consolas" panose="020B0609020204030204" pitchFamily="49" charset="0"/>
              </a:rPr>
              <a:t>=true</a:t>
            </a:r>
            <a:endParaRPr lang="en-US" sz="1400" dirty="0"/>
          </a:p>
        </p:txBody>
      </p:sp>
    </p:spTree>
    <p:extLst>
      <p:ext uri="{BB962C8B-B14F-4D97-AF65-F5344CB8AC3E}">
        <p14:creationId xmlns:p14="http://schemas.microsoft.com/office/powerpoint/2010/main" val="4021597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2E3A63-D444-075C-FA93-70A4A81A1AE6}"/>
              </a:ext>
            </a:extLst>
          </p:cNvPr>
          <p:cNvSpPr>
            <a:spLocks noGrp="1"/>
          </p:cNvSpPr>
          <p:nvPr>
            <p:ph type="title"/>
          </p:nvPr>
        </p:nvSpPr>
        <p:spPr/>
        <p:txBody>
          <a:bodyPr/>
          <a:lstStyle/>
          <a:p>
            <a:r>
              <a:rPr lang="fr-FR" dirty="0"/>
              <a:t>Gestion des coûts</a:t>
            </a:r>
          </a:p>
        </p:txBody>
      </p:sp>
      <p:graphicFrame>
        <p:nvGraphicFramePr>
          <p:cNvPr id="5" name="Espace réservé du contenu 4">
            <a:extLst>
              <a:ext uri="{FF2B5EF4-FFF2-40B4-BE49-F238E27FC236}">
                <a16:creationId xmlns:a16="http://schemas.microsoft.com/office/drawing/2014/main" id="{BD1C1289-07FC-3764-D747-A476FB48C504}"/>
              </a:ext>
            </a:extLst>
          </p:cNvPr>
          <p:cNvGraphicFramePr>
            <a:graphicFrameLocks noGrp="1"/>
          </p:cNvGraphicFramePr>
          <p:nvPr>
            <p:ph idx="1"/>
            <p:extLst>
              <p:ext uri="{D42A27DB-BD31-4B8C-83A1-F6EECF244321}">
                <p14:modId xmlns:p14="http://schemas.microsoft.com/office/powerpoint/2010/main" val="2470123474"/>
              </p:ext>
            </p:extLst>
          </p:nvPr>
        </p:nvGraphicFramePr>
        <p:xfrm>
          <a:off x="838200" y="1362974"/>
          <a:ext cx="10515600" cy="496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236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B459D-D2E9-465B-A19C-B9E0713FF481}"/>
              </a:ext>
            </a:extLst>
          </p:cNvPr>
          <p:cNvSpPr>
            <a:spLocks noGrp="1"/>
          </p:cNvSpPr>
          <p:nvPr>
            <p:ph type="title"/>
          </p:nvPr>
        </p:nvSpPr>
        <p:spPr/>
        <p:txBody>
          <a:bodyPr>
            <a:normAutofit/>
          </a:bodyPr>
          <a:lstStyle/>
          <a:p>
            <a:r>
              <a:rPr lang="fr-FR" b="1" i="0" dirty="0">
                <a:solidFill>
                  <a:srgbClr val="111827"/>
                </a:solidFill>
                <a:effectLst/>
                <a:latin typeface="ui-sans-serif"/>
              </a:rPr>
              <a:t>Qu'est-ce que K8sGPT ?</a:t>
            </a:r>
            <a:endParaRPr lang="fr-FR" dirty="0"/>
          </a:p>
        </p:txBody>
      </p:sp>
      <p:sp>
        <p:nvSpPr>
          <p:cNvPr id="3" name="Espace réservé du contenu 2">
            <a:extLst>
              <a:ext uri="{FF2B5EF4-FFF2-40B4-BE49-F238E27FC236}">
                <a16:creationId xmlns:a16="http://schemas.microsoft.com/office/drawing/2014/main" id="{1A5D5777-EC23-D74C-953E-F181530AC2A4}"/>
              </a:ext>
            </a:extLst>
          </p:cNvPr>
          <p:cNvSpPr>
            <a:spLocks noGrp="1"/>
          </p:cNvSpPr>
          <p:nvPr>
            <p:ph idx="1"/>
          </p:nvPr>
        </p:nvSpPr>
        <p:spPr/>
        <p:txBody>
          <a:bodyPr/>
          <a:lstStyle/>
          <a:p>
            <a:pPr marL="0" indent="0">
              <a:buNone/>
            </a:pPr>
            <a:r>
              <a:rPr lang="fr-FR" dirty="0"/>
              <a:t>K8sGPT s’impose aujourd’hui comme l’outil d’IA </a:t>
            </a:r>
            <a:r>
              <a:rPr lang="fr-FR" b="1" dirty="0"/>
              <a:t>le plus abouti </a:t>
            </a:r>
            <a:r>
              <a:rPr lang="fr-FR" dirty="0"/>
              <a:t>pour les opérateurs </a:t>
            </a:r>
            <a:r>
              <a:rPr lang="fr-FR" b="1" dirty="0" err="1"/>
              <a:t>Kubernetes</a:t>
            </a:r>
            <a:r>
              <a:rPr lang="fr-FR" dirty="0"/>
              <a:t>.</a:t>
            </a:r>
          </a:p>
          <a:p>
            <a:pPr marL="0" indent="0">
              <a:buNone/>
            </a:pPr>
            <a:r>
              <a:rPr lang="fr-FR" dirty="0"/>
              <a:t>Lancé au printemps 2023 et intégré en fin d’année 2023 au sein de la </a:t>
            </a:r>
            <a:r>
              <a:rPr lang="en-US" b="1" dirty="0"/>
              <a:t>Cloud Native Computing Foundation (CNCF)</a:t>
            </a:r>
            <a:r>
              <a:rPr lang="fr-FR" dirty="0"/>
              <a:t> en tant que projet </a:t>
            </a:r>
            <a:r>
              <a:rPr lang="fr-FR" dirty="0" err="1"/>
              <a:t>Sandbox</a:t>
            </a:r>
            <a:r>
              <a:rPr lang="fr-FR" dirty="0"/>
              <a:t>.</a:t>
            </a:r>
          </a:p>
          <a:p>
            <a:pPr marL="0" indent="0">
              <a:buNone/>
            </a:pPr>
            <a:r>
              <a:rPr lang="fr-FR" dirty="0"/>
              <a:t>Il révolutionne la gestion des clusters en </a:t>
            </a:r>
            <a:r>
              <a:rPr lang="fr-FR" b="1" dirty="0"/>
              <a:t>automatisant le diagnostic et la résolution</a:t>
            </a:r>
            <a:r>
              <a:rPr lang="fr-FR" dirty="0"/>
              <a:t> des problèmes </a:t>
            </a:r>
            <a:r>
              <a:rPr lang="fr-FR" dirty="0" err="1"/>
              <a:t>Kubernetes</a:t>
            </a:r>
            <a:r>
              <a:rPr lang="fr-FR" dirty="0"/>
              <a:t> grâce à l’</a:t>
            </a:r>
            <a:r>
              <a:rPr lang="fr-FR" b="1" dirty="0"/>
              <a:t>intelligence artificielle</a:t>
            </a:r>
            <a:r>
              <a:rPr lang="fr-FR" dirty="0"/>
              <a:t>.</a:t>
            </a:r>
          </a:p>
        </p:txBody>
      </p:sp>
    </p:spTree>
    <p:extLst>
      <p:ext uri="{BB962C8B-B14F-4D97-AF65-F5344CB8AC3E}">
        <p14:creationId xmlns:p14="http://schemas.microsoft.com/office/powerpoint/2010/main" val="231144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9DB4C0D-24EB-FACF-856B-7070A41AB09C}"/>
              </a:ext>
            </a:extLst>
          </p:cNvPr>
          <p:cNvSpPr>
            <a:spLocks noGrp="1"/>
          </p:cNvSpPr>
          <p:nvPr>
            <p:ph type="title"/>
          </p:nvPr>
        </p:nvSpPr>
        <p:spPr>
          <a:xfrm>
            <a:off x="838200" y="556995"/>
            <a:ext cx="10515600" cy="1133693"/>
          </a:xfrm>
        </p:spPr>
        <p:txBody>
          <a:bodyPr>
            <a:normAutofit/>
          </a:bodyPr>
          <a:lstStyle/>
          <a:p>
            <a:r>
              <a:rPr lang="fr-FR" sz="5200" b="1" i="0">
                <a:effectLst/>
                <a:latin typeface="ui-sans-serif"/>
              </a:rPr>
              <a:t>Caractéristiques principales</a:t>
            </a:r>
            <a:endParaRPr lang="fr-FR" sz="5200"/>
          </a:p>
        </p:txBody>
      </p:sp>
      <p:graphicFrame>
        <p:nvGraphicFramePr>
          <p:cNvPr id="6" name="Espace réservé du contenu 5">
            <a:extLst>
              <a:ext uri="{FF2B5EF4-FFF2-40B4-BE49-F238E27FC236}">
                <a16:creationId xmlns:a16="http://schemas.microsoft.com/office/drawing/2014/main" id="{C5E502B7-796A-1A8C-E5EB-E5A05B0677FB}"/>
              </a:ext>
            </a:extLst>
          </p:cNvPr>
          <p:cNvGraphicFramePr>
            <a:graphicFrameLocks noGrp="1"/>
          </p:cNvGraphicFramePr>
          <p:nvPr>
            <p:ph idx="1"/>
            <p:extLst>
              <p:ext uri="{D42A27DB-BD31-4B8C-83A1-F6EECF244321}">
                <p14:modId xmlns:p14="http://schemas.microsoft.com/office/powerpoint/2010/main" val="4483767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401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67F36B-7735-86B1-A99D-EB72AE160CCE}"/>
              </a:ext>
            </a:extLst>
          </p:cNvPr>
          <p:cNvSpPr>
            <a:spLocks noGrp="1"/>
          </p:cNvSpPr>
          <p:nvPr>
            <p:ph type="title"/>
          </p:nvPr>
        </p:nvSpPr>
        <p:spPr/>
        <p:txBody>
          <a:bodyPr/>
          <a:lstStyle/>
          <a:p>
            <a:r>
              <a:rPr lang="fr-FR" dirty="0"/>
              <a:t>Un seul outil, plusieurs modes de fonctionnement</a:t>
            </a:r>
          </a:p>
        </p:txBody>
      </p:sp>
      <p:sp>
        <p:nvSpPr>
          <p:cNvPr id="4" name="Espace réservé du texte 3">
            <a:extLst>
              <a:ext uri="{FF2B5EF4-FFF2-40B4-BE49-F238E27FC236}">
                <a16:creationId xmlns:a16="http://schemas.microsoft.com/office/drawing/2014/main" id="{44FEB633-9502-BCF7-D367-A13A0E2491F0}"/>
              </a:ext>
            </a:extLst>
          </p:cNvPr>
          <p:cNvSpPr>
            <a:spLocks noGrp="1"/>
          </p:cNvSpPr>
          <p:nvPr>
            <p:ph type="body" idx="1"/>
          </p:nvPr>
        </p:nvSpPr>
        <p:spPr/>
        <p:txBody>
          <a:bodyPr/>
          <a:lstStyle/>
          <a:p>
            <a:r>
              <a:rPr lang="fr-FR" dirty="0"/>
              <a:t>Mode local </a:t>
            </a:r>
            <a:r>
              <a:rPr lang="fr-FR" dirty="0">
                <a:sym typeface="Wingdings" panose="05000000000000000000" pitchFamily="2" charset="2"/>
              </a:rPr>
              <a:t>en CLI sur le poste de l’administrateur</a:t>
            </a:r>
            <a:endParaRPr lang="fr-FR" dirty="0"/>
          </a:p>
        </p:txBody>
      </p:sp>
      <p:pic>
        <p:nvPicPr>
          <p:cNvPr id="9" name="Espace réservé du contenu 8">
            <a:extLst>
              <a:ext uri="{FF2B5EF4-FFF2-40B4-BE49-F238E27FC236}">
                <a16:creationId xmlns:a16="http://schemas.microsoft.com/office/drawing/2014/main" id="{17246528-F678-5F8F-3882-97873C8A721A}"/>
              </a:ext>
            </a:extLst>
          </p:cNvPr>
          <p:cNvPicPr>
            <a:picLocks noGrp="1" noChangeAspect="1"/>
          </p:cNvPicPr>
          <p:nvPr>
            <p:ph sz="half" idx="2"/>
          </p:nvPr>
        </p:nvPicPr>
        <p:blipFill>
          <a:blip r:embed="rId2"/>
          <a:stretch>
            <a:fillRect/>
          </a:stretch>
        </p:blipFill>
        <p:spPr>
          <a:xfrm>
            <a:off x="839788" y="2869391"/>
            <a:ext cx="5157787" cy="2955956"/>
          </a:xfrm>
        </p:spPr>
      </p:pic>
      <p:sp>
        <p:nvSpPr>
          <p:cNvPr id="6" name="Espace réservé du texte 5">
            <a:extLst>
              <a:ext uri="{FF2B5EF4-FFF2-40B4-BE49-F238E27FC236}">
                <a16:creationId xmlns:a16="http://schemas.microsoft.com/office/drawing/2014/main" id="{A14FC7D9-B649-C8EE-7FC4-1BFCF68E09F9}"/>
              </a:ext>
            </a:extLst>
          </p:cNvPr>
          <p:cNvSpPr>
            <a:spLocks noGrp="1"/>
          </p:cNvSpPr>
          <p:nvPr>
            <p:ph type="body" sz="quarter" idx="3"/>
          </p:nvPr>
        </p:nvSpPr>
        <p:spPr/>
        <p:txBody>
          <a:bodyPr/>
          <a:lstStyle/>
          <a:p>
            <a:r>
              <a:rPr lang="fr-FR" dirty="0"/>
              <a:t>Mode intégré à </a:t>
            </a:r>
            <a:r>
              <a:rPr lang="fr-FR" dirty="0" err="1"/>
              <a:t>Kubernetes</a:t>
            </a:r>
            <a:r>
              <a:rPr lang="fr-FR" dirty="0"/>
              <a:t> via l’opérateur</a:t>
            </a:r>
          </a:p>
        </p:txBody>
      </p:sp>
      <p:pic>
        <p:nvPicPr>
          <p:cNvPr id="17" name="Espace réservé du contenu 16">
            <a:extLst>
              <a:ext uri="{FF2B5EF4-FFF2-40B4-BE49-F238E27FC236}">
                <a16:creationId xmlns:a16="http://schemas.microsoft.com/office/drawing/2014/main" id="{E0110F4E-BDE8-566F-A3A0-99A4AD65F70C}"/>
              </a:ext>
            </a:extLst>
          </p:cNvPr>
          <p:cNvPicPr>
            <a:picLocks noGrp="1" noChangeAspect="1"/>
          </p:cNvPicPr>
          <p:nvPr>
            <p:ph sz="quarter" idx="4"/>
          </p:nvPr>
        </p:nvPicPr>
        <p:blipFill>
          <a:blip r:embed="rId3"/>
          <a:srcRect r="18608"/>
          <a:stretch/>
        </p:blipFill>
        <p:spPr>
          <a:xfrm>
            <a:off x="6172200" y="2869391"/>
            <a:ext cx="4901356" cy="2955956"/>
          </a:xfrm>
        </p:spPr>
      </p:pic>
      <p:sp>
        <p:nvSpPr>
          <p:cNvPr id="19" name="ZoneTexte 18">
            <a:extLst>
              <a:ext uri="{FF2B5EF4-FFF2-40B4-BE49-F238E27FC236}">
                <a16:creationId xmlns:a16="http://schemas.microsoft.com/office/drawing/2014/main" id="{DCB7A67C-EF9F-5824-CD98-A5996BAF72FA}"/>
              </a:ext>
            </a:extLst>
          </p:cNvPr>
          <p:cNvSpPr txBox="1"/>
          <p:nvPr/>
        </p:nvSpPr>
        <p:spPr>
          <a:xfrm>
            <a:off x="6172200" y="6004997"/>
            <a:ext cx="6094562" cy="369332"/>
          </a:xfrm>
          <a:prstGeom prst="rect">
            <a:avLst/>
          </a:prstGeom>
          <a:noFill/>
        </p:spPr>
        <p:txBody>
          <a:bodyPr wrap="square">
            <a:spAutoFit/>
          </a:bodyPr>
          <a:lstStyle/>
          <a:p>
            <a:r>
              <a:rPr lang="fr-FR"/>
              <a:t>https://docs.k8sgpt.ai/reference/operator/overview/</a:t>
            </a:r>
            <a:endParaRPr lang="fr-FR" dirty="0"/>
          </a:p>
        </p:txBody>
      </p:sp>
      <p:sp>
        <p:nvSpPr>
          <p:cNvPr id="21" name="ZoneTexte 20">
            <a:extLst>
              <a:ext uri="{FF2B5EF4-FFF2-40B4-BE49-F238E27FC236}">
                <a16:creationId xmlns:a16="http://schemas.microsoft.com/office/drawing/2014/main" id="{F29E8926-C605-F3B6-9982-1D6C7032FA4C}"/>
              </a:ext>
            </a:extLst>
          </p:cNvPr>
          <p:cNvSpPr txBox="1"/>
          <p:nvPr/>
        </p:nvSpPr>
        <p:spPr>
          <a:xfrm>
            <a:off x="839788" y="6004997"/>
            <a:ext cx="6133380" cy="369332"/>
          </a:xfrm>
          <a:prstGeom prst="rect">
            <a:avLst/>
          </a:prstGeom>
          <a:noFill/>
        </p:spPr>
        <p:txBody>
          <a:bodyPr wrap="square">
            <a:spAutoFit/>
          </a:bodyPr>
          <a:lstStyle/>
          <a:p>
            <a:r>
              <a:rPr lang="fr-FR" dirty="0"/>
              <a:t>https://docs.k8sgpt.ai/reference/cli/</a:t>
            </a:r>
          </a:p>
        </p:txBody>
      </p:sp>
    </p:spTree>
    <p:extLst>
      <p:ext uri="{BB962C8B-B14F-4D97-AF65-F5344CB8AC3E}">
        <p14:creationId xmlns:p14="http://schemas.microsoft.com/office/powerpoint/2010/main" val="277886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re 4">
            <a:extLst>
              <a:ext uri="{FF2B5EF4-FFF2-40B4-BE49-F238E27FC236}">
                <a16:creationId xmlns:a16="http://schemas.microsoft.com/office/drawing/2014/main" id="{604A826D-5E79-8DDF-2498-332B43456BCF}"/>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err="1">
                <a:solidFill>
                  <a:srgbClr val="FFFFFF"/>
                </a:solidFill>
                <a:latin typeface="+mj-lt"/>
                <a:ea typeface="+mj-ea"/>
                <a:cs typeface="+mj-cs"/>
              </a:rPr>
              <a:t>Démonstration</a:t>
            </a:r>
            <a:endParaRPr lang="en-US" sz="4800" kern="1200" dirty="0">
              <a:solidFill>
                <a:srgbClr val="FFFFFF"/>
              </a:solidFill>
              <a:latin typeface="+mj-lt"/>
              <a:ea typeface="+mj-ea"/>
              <a:cs typeface="+mj-cs"/>
            </a:endParaRPr>
          </a:p>
        </p:txBody>
      </p:sp>
      <p:sp>
        <p:nvSpPr>
          <p:cNvPr id="6" name="Espace réservé du texte 5">
            <a:extLst>
              <a:ext uri="{FF2B5EF4-FFF2-40B4-BE49-F238E27FC236}">
                <a16:creationId xmlns:a16="http://schemas.microsoft.com/office/drawing/2014/main" id="{013BA53B-8ED0-026E-C3DB-502DE8A82BA3}"/>
              </a:ext>
            </a:extLst>
          </p:cNvPr>
          <p:cNvSpPr>
            <a:spLocks noGrp="1"/>
          </p:cNvSpPr>
          <p:nvPr>
            <p:ph type="body" idx="1"/>
          </p:nvPr>
        </p:nvSpPr>
        <p:spPr>
          <a:xfrm>
            <a:off x="1559943" y="5171093"/>
            <a:ext cx="9078628" cy="860620"/>
          </a:xfrm>
        </p:spPr>
        <p:txBody>
          <a:bodyPr vert="horz" lIns="91440" tIns="45720" rIns="91440" bIns="45720" rtlCol="0" anchor="ctr">
            <a:normAutofit/>
          </a:bodyPr>
          <a:lstStyle/>
          <a:p>
            <a:pPr algn="ctr"/>
            <a:r>
              <a:rPr lang="en-US" kern="1200" dirty="0" err="1">
                <a:solidFill>
                  <a:srgbClr val="FFFFFF"/>
                </a:solidFill>
                <a:latin typeface="+mn-lt"/>
                <a:ea typeface="+mn-ea"/>
                <a:cs typeface="+mn-cs"/>
              </a:rPr>
              <a:t>Utilisation</a:t>
            </a:r>
            <a:r>
              <a:rPr lang="en-US" kern="1200" dirty="0">
                <a:solidFill>
                  <a:srgbClr val="FFFFFF"/>
                </a:solidFill>
                <a:latin typeface="+mn-lt"/>
                <a:ea typeface="+mn-ea"/>
                <a:cs typeface="+mn-cs"/>
              </a:rPr>
              <a:t> de k8sGPT via la CLI</a:t>
            </a:r>
          </a:p>
        </p:txBody>
      </p:sp>
    </p:spTree>
    <p:extLst>
      <p:ext uri="{BB962C8B-B14F-4D97-AF65-F5344CB8AC3E}">
        <p14:creationId xmlns:p14="http://schemas.microsoft.com/office/powerpoint/2010/main" val="143632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8D9631C-A282-CD08-A5FD-A1B3511C160D}"/>
              </a:ext>
            </a:extLst>
          </p:cNvPr>
          <p:cNvSpPr>
            <a:spLocks noGrp="1"/>
          </p:cNvSpPr>
          <p:nvPr>
            <p:ph type="title"/>
          </p:nvPr>
        </p:nvSpPr>
        <p:spPr/>
        <p:txBody>
          <a:bodyPr/>
          <a:lstStyle/>
          <a:p>
            <a:r>
              <a:rPr lang="fr-FR" dirty="0"/>
              <a:t>Intégration dans le cloud Azure</a:t>
            </a:r>
          </a:p>
        </p:txBody>
      </p:sp>
      <p:sp>
        <p:nvSpPr>
          <p:cNvPr id="5" name="Espace réservé du texte 4">
            <a:extLst>
              <a:ext uri="{FF2B5EF4-FFF2-40B4-BE49-F238E27FC236}">
                <a16:creationId xmlns:a16="http://schemas.microsoft.com/office/drawing/2014/main" id="{9DA96E3E-55FF-5FD8-1A75-08A8C2F44F22}"/>
              </a:ext>
            </a:extLst>
          </p:cNvPr>
          <p:cNvSpPr>
            <a:spLocks noGrp="1"/>
          </p:cNvSpPr>
          <p:nvPr>
            <p:ph type="body" idx="1"/>
          </p:nvPr>
        </p:nvSpPr>
        <p:spPr>
          <a:xfrm>
            <a:off x="839788" y="1480413"/>
            <a:ext cx="5157787" cy="823912"/>
          </a:xfrm>
        </p:spPr>
        <p:txBody>
          <a:bodyPr/>
          <a:lstStyle/>
          <a:p>
            <a:r>
              <a:rPr lang="fr-FR" b="1" dirty="0"/>
              <a:t>Azure </a:t>
            </a:r>
            <a:r>
              <a:rPr lang="fr-FR" b="1" dirty="0" err="1"/>
              <a:t>OpenAI</a:t>
            </a:r>
            <a:r>
              <a:rPr lang="fr-FR" b="1" dirty="0"/>
              <a:t> pour l’entreprise</a:t>
            </a:r>
            <a:endParaRPr lang="fr-FR" dirty="0"/>
          </a:p>
        </p:txBody>
      </p:sp>
      <p:graphicFrame>
        <p:nvGraphicFramePr>
          <p:cNvPr id="10" name="Espace réservé du contenu 5">
            <a:extLst>
              <a:ext uri="{FF2B5EF4-FFF2-40B4-BE49-F238E27FC236}">
                <a16:creationId xmlns:a16="http://schemas.microsoft.com/office/drawing/2014/main" id="{D74BEC19-0941-4662-CDB3-F0B7935E26E8}"/>
              </a:ext>
            </a:extLst>
          </p:cNvPr>
          <p:cNvGraphicFramePr>
            <a:graphicFrameLocks noGrp="1"/>
          </p:cNvGraphicFramePr>
          <p:nvPr>
            <p:ph sz="half" idx="2"/>
            <p:extLst>
              <p:ext uri="{D42A27DB-BD31-4B8C-83A1-F6EECF244321}">
                <p14:modId xmlns:p14="http://schemas.microsoft.com/office/powerpoint/2010/main" val="2191602698"/>
              </p:ext>
            </p:extLst>
          </p:nvPr>
        </p:nvGraphicFramePr>
        <p:xfrm>
          <a:off x="836612" y="2399576"/>
          <a:ext cx="10521952" cy="1220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Espace réservé du texte 6">
            <a:extLst>
              <a:ext uri="{FF2B5EF4-FFF2-40B4-BE49-F238E27FC236}">
                <a16:creationId xmlns:a16="http://schemas.microsoft.com/office/drawing/2014/main" id="{BBDB4060-07CB-5AE3-D1FF-59394F47FD49}"/>
              </a:ext>
            </a:extLst>
          </p:cNvPr>
          <p:cNvSpPr>
            <a:spLocks noGrp="1"/>
          </p:cNvSpPr>
          <p:nvPr>
            <p:ph type="body" sz="quarter" idx="3"/>
          </p:nvPr>
        </p:nvSpPr>
        <p:spPr>
          <a:xfrm>
            <a:off x="836612" y="3620363"/>
            <a:ext cx="5183188" cy="823912"/>
          </a:xfrm>
        </p:spPr>
        <p:txBody>
          <a:bodyPr/>
          <a:lstStyle/>
          <a:p>
            <a:r>
              <a:rPr lang="fr-FR" b="1" dirty="0"/>
              <a:t>AKS – </a:t>
            </a:r>
            <a:r>
              <a:rPr lang="fr-FR" b="1" dirty="0" err="1"/>
              <a:t>Kubernetes</a:t>
            </a:r>
            <a:r>
              <a:rPr lang="fr-FR" b="1" dirty="0"/>
              <a:t> managé sur Azure</a:t>
            </a:r>
            <a:endParaRPr lang="fr-FR" dirty="0"/>
          </a:p>
        </p:txBody>
      </p:sp>
      <p:graphicFrame>
        <p:nvGraphicFramePr>
          <p:cNvPr id="9" name="Espace réservé du contenu 5">
            <a:extLst>
              <a:ext uri="{FF2B5EF4-FFF2-40B4-BE49-F238E27FC236}">
                <a16:creationId xmlns:a16="http://schemas.microsoft.com/office/drawing/2014/main" id="{C4B86C24-BF3F-4749-334C-FB0020BC1A4B}"/>
              </a:ext>
            </a:extLst>
          </p:cNvPr>
          <p:cNvGraphicFramePr>
            <a:graphicFrameLocks/>
          </p:cNvGraphicFramePr>
          <p:nvPr>
            <p:extLst>
              <p:ext uri="{D42A27DB-BD31-4B8C-83A1-F6EECF244321}">
                <p14:modId xmlns:p14="http://schemas.microsoft.com/office/powerpoint/2010/main" val="2635642733"/>
              </p:ext>
            </p:extLst>
          </p:nvPr>
        </p:nvGraphicFramePr>
        <p:xfrm>
          <a:off x="755648" y="4730751"/>
          <a:ext cx="10521952" cy="132556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3189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B88FB-F80C-C45B-ACDE-99F518219A14}"/>
              </a:ext>
            </a:extLst>
          </p:cNvPr>
          <p:cNvSpPr>
            <a:spLocks noGrp="1"/>
          </p:cNvSpPr>
          <p:nvPr>
            <p:ph type="title"/>
          </p:nvPr>
        </p:nvSpPr>
        <p:spPr/>
        <p:txBody>
          <a:bodyPr/>
          <a:lstStyle/>
          <a:p>
            <a:r>
              <a:rPr lang="fr-FR" dirty="0"/>
              <a:t>Architecture de K8sGPT</a:t>
            </a:r>
          </a:p>
        </p:txBody>
      </p:sp>
      <p:pic>
        <p:nvPicPr>
          <p:cNvPr id="3074" name="Picture 2" descr="Operator Architecture">
            <a:extLst>
              <a:ext uri="{FF2B5EF4-FFF2-40B4-BE49-F238E27FC236}">
                <a16:creationId xmlns:a16="http://schemas.microsoft.com/office/drawing/2014/main" id="{746F2645-456A-8F5E-5853-6FD50BBA33C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660367" y="1832443"/>
            <a:ext cx="6419850" cy="441389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Espace réservé du contenu 13">
            <a:extLst>
              <a:ext uri="{FF2B5EF4-FFF2-40B4-BE49-F238E27FC236}">
                <a16:creationId xmlns:a16="http://schemas.microsoft.com/office/drawing/2014/main" id="{EEDC0022-ECA8-A6F4-2C94-DCA54338B471}"/>
              </a:ext>
            </a:extLst>
          </p:cNvPr>
          <p:cNvGraphicFramePr>
            <a:graphicFrameLocks noGrp="1"/>
          </p:cNvGraphicFramePr>
          <p:nvPr>
            <p:ph sz="half" idx="1"/>
            <p:extLst>
              <p:ext uri="{D42A27DB-BD31-4B8C-83A1-F6EECF244321}">
                <p14:modId xmlns:p14="http://schemas.microsoft.com/office/powerpoint/2010/main" val="2592862365"/>
              </p:ext>
            </p:extLst>
          </p:nvPr>
        </p:nvGraphicFramePr>
        <p:xfrm>
          <a:off x="395288" y="1585912"/>
          <a:ext cx="5014913" cy="490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6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08E1E07B-231B-C206-9FC6-28F0630A0BE4}"/>
              </a:ext>
            </a:extLst>
          </p:cNvPr>
          <p:cNvSpPr>
            <a:spLocks noGrp="1"/>
          </p:cNvSpPr>
          <p:nvPr>
            <p:ph type="title"/>
          </p:nvPr>
        </p:nvSpPr>
        <p:spPr/>
        <p:txBody>
          <a:bodyPr/>
          <a:lstStyle/>
          <a:p>
            <a:r>
              <a:rPr lang="fr-FR" dirty="0"/>
              <a:t>Aide au choix d’un modèle GPT</a:t>
            </a:r>
          </a:p>
        </p:txBody>
      </p:sp>
      <p:graphicFrame>
        <p:nvGraphicFramePr>
          <p:cNvPr id="9" name="Espace réservé du contenu 8">
            <a:extLst>
              <a:ext uri="{FF2B5EF4-FFF2-40B4-BE49-F238E27FC236}">
                <a16:creationId xmlns:a16="http://schemas.microsoft.com/office/drawing/2014/main" id="{60EFE11C-1942-DA84-E1B1-5BA7A4CF5F89}"/>
              </a:ext>
            </a:extLst>
          </p:cNvPr>
          <p:cNvGraphicFramePr>
            <a:graphicFrameLocks noGrp="1"/>
          </p:cNvGraphicFramePr>
          <p:nvPr>
            <p:ph idx="1"/>
            <p:extLst>
              <p:ext uri="{D42A27DB-BD31-4B8C-83A1-F6EECF244321}">
                <p14:modId xmlns:p14="http://schemas.microsoft.com/office/powerpoint/2010/main" val="3700798892"/>
              </p:ext>
            </p:extLst>
          </p:nvPr>
        </p:nvGraphicFramePr>
        <p:xfrm>
          <a:off x="838199" y="1825625"/>
          <a:ext cx="10515600" cy="4351337"/>
        </p:xfrm>
        <a:graphic>
          <a:graphicData uri="http://schemas.openxmlformats.org/drawingml/2006/table">
            <a:tbl>
              <a:tblPr firstRow="1" firstCol="1" bandRow="1">
                <a:tableStyleId>{5C22544A-7EE6-4342-B048-85BDC9FD1C3A}</a:tableStyleId>
              </a:tblPr>
              <a:tblGrid>
                <a:gridCol w="1421922">
                  <a:extLst>
                    <a:ext uri="{9D8B030D-6E8A-4147-A177-3AD203B41FA5}">
                      <a16:colId xmlns:a16="http://schemas.microsoft.com/office/drawing/2014/main" val="135330215"/>
                    </a:ext>
                  </a:extLst>
                </a:gridCol>
                <a:gridCol w="3234905">
                  <a:extLst>
                    <a:ext uri="{9D8B030D-6E8A-4147-A177-3AD203B41FA5}">
                      <a16:colId xmlns:a16="http://schemas.microsoft.com/office/drawing/2014/main" val="3970782244"/>
                    </a:ext>
                  </a:extLst>
                </a:gridCol>
                <a:gridCol w="1656272">
                  <a:extLst>
                    <a:ext uri="{9D8B030D-6E8A-4147-A177-3AD203B41FA5}">
                      <a16:colId xmlns:a16="http://schemas.microsoft.com/office/drawing/2014/main" val="2697016639"/>
                    </a:ext>
                  </a:extLst>
                </a:gridCol>
                <a:gridCol w="4202501">
                  <a:extLst>
                    <a:ext uri="{9D8B030D-6E8A-4147-A177-3AD203B41FA5}">
                      <a16:colId xmlns:a16="http://schemas.microsoft.com/office/drawing/2014/main" val="786826120"/>
                    </a:ext>
                  </a:extLst>
                </a:gridCol>
              </a:tblGrid>
              <a:tr h="574705">
                <a:tc>
                  <a:txBody>
                    <a:bodyPr/>
                    <a:lstStyle/>
                    <a:p>
                      <a:r>
                        <a:rPr lang="fr-FR" sz="1600"/>
                        <a:t>Modèle</a:t>
                      </a:r>
                    </a:p>
                  </a:txBody>
                  <a:tcPr marL="82101" marR="82101" marT="41050" marB="41050" anchor="ctr"/>
                </a:tc>
                <a:tc>
                  <a:txBody>
                    <a:bodyPr/>
                    <a:lstStyle/>
                    <a:p>
                      <a:r>
                        <a:rPr lang="fr-FR" sz="1600"/>
                        <a:t>Performance (Précision/Capacité)</a:t>
                      </a:r>
                    </a:p>
                  </a:txBody>
                  <a:tcPr marL="82101" marR="82101" marT="41050" marB="41050" anchor="ctr"/>
                </a:tc>
                <a:tc>
                  <a:txBody>
                    <a:bodyPr/>
                    <a:lstStyle/>
                    <a:p>
                      <a:r>
                        <a:rPr lang="fr-FR" sz="1600"/>
                        <a:t>Coût relatif</a:t>
                      </a:r>
                    </a:p>
                  </a:txBody>
                  <a:tcPr marL="82101" marR="82101" marT="41050" marB="41050" anchor="ctr"/>
                </a:tc>
                <a:tc>
                  <a:txBody>
                    <a:bodyPr/>
                    <a:lstStyle/>
                    <a:p>
                      <a:r>
                        <a:rPr lang="fr-FR" sz="1600"/>
                        <a:t>Pertinence pour AKS</a:t>
                      </a:r>
                    </a:p>
                  </a:txBody>
                  <a:tcPr marL="82101" marR="82101" marT="41050" marB="41050" anchor="ctr"/>
                </a:tc>
                <a:extLst>
                  <a:ext uri="{0D108BD9-81ED-4DB2-BD59-A6C34878D82A}">
                    <a16:rowId xmlns:a16="http://schemas.microsoft.com/office/drawing/2014/main" val="1452614097"/>
                  </a:ext>
                </a:extLst>
              </a:tr>
              <a:tr h="1067309">
                <a:tc>
                  <a:txBody>
                    <a:bodyPr/>
                    <a:lstStyle/>
                    <a:p>
                      <a:r>
                        <a:rPr lang="fr-FR" sz="1600" dirty="0"/>
                        <a:t>GPT-OSS-20b</a:t>
                      </a:r>
                    </a:p>
                  </a:txBody>
                  <a:tcPr marL="82101" marR="82101" marT="41050" marB="41050" anchor="ctr"/>
                </a:tc>
                <a:tc>
                  <a:txBody>
                    <a:bodyPr/>
                    <a:lstStyle/>
                    <a:p>
                      <a:r>
                        <a:rPr lang="fr-FR" sz="1600"/>
                        <a:t>Élevée (personnalisable)</a:t>
                      </a:r>
                    </a:p>
                  </a:txBody>
                  <a:tcPr marL="82101" marR="82101" marT="41050" marB="41050" anchor="ctr"/>
                </a:tc>
                <a:tc>
                  <a:txBody>
                    <a:bodyPr/>
                    <a:lstStyle/>
                    <a:p>
                      <a:r>
                        <a:rPr lang="fr-FR" sz="1600"/>
                        <a:t>Faible</a:t>
                      </a:r>
                    </a:p>
                  </a:txBody>
                  <a:tcPr marL="82101" marR="82101" marT="41050" marB="41050" anchor="ctr"/>
                </a:tc>
                <a:tc>
                  <a:txBody>
                    <a:bodyPr/>
                    <a:lstStyle/>
                    <a:p>
                      <a:r>
                        <a:rPr lang="fr-FR" sz="1600" b="0" dirty="0"/>
                        <a:t>Meilleur rapport coût/performance </a:t>
                      </a:r>
                      <a:r>
                        <a:rPr lang="fr-FR" sz="1600" dirty="0"/>
                        <a:t>pour des tâches personnalisées ou spécifiques.</a:t>
                      </a:r>
                    </a:p>
                  </a:txBody>
                  <a:tcPr marL="82101" marR="82101" marT="41050" marB="41050" anchor="ctr"/>
                </a:tc>
                <a:extLst>
                  <a:ext uri="{0D108BD9-81ED-4DB2-BD59-A6C34878D82A}">
                    <a16:rowId xmlns:a16="http://schemas.microsoft.com/office/drawing/2014/main" val="56441377"/>
                  </a:ext>
                </a:extLst>
              </a:tr>
              <a:tr h="821007">
                <a:tc>
                  <a:txBody>
                    <a:bodyPr/>
                    <a:lstStyle/>
                    <a:p>
                      <a:r>
                        <a:rPr lang="fr-FR" sz="1600"/>
                        <a:t>GPT-4.1-mini</a:t>
                      </a:r>
                    </a:p>
                  </a:txBody>
                  <a:tcPr marL="82101" marR="82101" marT="41050" marB="41050" anchor="ctr"/>
                </a:tc>
                <a:tc>
                  <a:txBody>
                    <a:bodyPr/>
                    <a:lstStyle/>
                    <a:p>
                      <a:r>
                        <a:rPr lang="fr-FR" sz="1600"/>
                        <a:t>Bonne</a:t>
                      </a:r>
                    </a:p>
                  </a:txBody>
                  <a:tcPr marL="82101" marR="82101" marT="41050" marB="41050" anchor="ctr"/>
                </a:tc>
                <a:tc>
                  <a:txBody>
                    <a:bodyPr/>
                    <a:lstStyle/>
                    <a:p>
                      <a:r>
                        <a:rPr lang="fr-FR" sz="1600"/>
                        <a:t>Modéré</a:t>
                      </a:r>
                    </a:p>
                  </a:txBody>
                  <a:tcPr marL="82101" marR="82101" marT="41050" marB="41050" anchor="ctr"/>
                </a:tc>
                <a:tc>
                  <a:txBody>
                    <a:bodyPr/>
                    <a:lstStyle/>
                    <a:p>
                      <a:r>
                        <a:rPr lang="fr-FR" sz="1600" dirty="0"/>
                        <a:t>Bon compromis pour des analyses techniques courantes sans surcoût.</a:t>
                      </a:r>
                    </a:p>
                  </a:txBody>
                  <a:tcPr marL="82101" marR="82101" marT="41050" marB="41050" anchor="ctr"/>
                </a:tc>
                <a:extLst>
                  <a:ext uri="{0D108BD9-81ED-4DB2-BD59-A6C34878D82A}">
                    <a16:rowId xmlns:a16="http://schemas.microsoft.com/office/drawing/2014/main" val="3212064447"/>
                  </a:ext>
                </a:extLst>
              </a:tr>
              <a:tr h="1067309">
                <a:tc>
                  <a:txBody>
                    <a:bodyPr/>
                    <a:lstStyle/>
                    <a:p>
                      <a:r>
                        <a:rPr lang="fr-FR" sz="1600"/>
                        <a:t>GPT-4.1</a:t>
                      </a:r>
                    </a:p>
                  </a:txBody>
                  <a:tcPr marL="82101" marR="82101" marT="41050" marB="41050" anchor="ctr"/>
                </a:tc>
                <a:tc>
                  <a:txBody>
                    <a:bodyPr/>
                    <a:lstStyle/>
                    <a:p>
                      <a:r>
                        <a:rPr lang="fr-FR" sz="1600" dirty="0"/>
                        <a:t>Très bonne</a:t>
                      </a:r>
                    </a:p>
                  </a:txBody>
                  <a:tcPr marL="82101" marR="82101" marT="41050" marB="41050" anchor="ctr"/>
                </a:tc>
                <a:tc>
                  <a:txBody>
                    <a:bodyPr/>
                    <a:lstStyle/>
                    <a:p>
                      <a:r>
                        <a:rPr lang="fr-FR" sz="1600"/>
                        <a:t>Modéré/Élevé</a:t>
                      </a:r>
                    </a:p>
                  </a:txBody>
                  <a:tcPr marL="82101" marR="82101" marT="41050" marB="41050" anchor="ctr"/>
                </a:tc>
                <a:tc>
                  <a:txBody>
                    <a:bodyPr/>
                    <a:lstStyle/>
                    <a:p>
                      <a:r>
                        <a:rPr lang="fr-FR" sz="1600" dirty="0"/>
                        <a:t>Adapté pour des analyses techniques poussées, mais moins économique que GPT-OSS.</a:t>
                      </a:r>
                    </a:p>
                  </a:txBody>
                  <a:tcPr marL="82101" marR="82101" marT="41050" marB="41050" anchor="ctr"/>
                </a:tc>
                <a:extLst>
                  <a:ext uri="{0D108BD9-81ED-4DB2-BD59-A6C34878D82A}">
                    <a16:rowId xmlns:a16="http://schemas.microsoft.com/office/drawing/2014/main" val="1632750919"/>
                  </a:ext>
                </a:extLst>
              </a:tr>
              <a:tr h="821007">
                <a:tc>
                  <a:txBody>
                    <a:bodyPr/>
                    <a:lstStyle/>
                    <a:p>
                      <a:r>
                        <a:rPr lang="fr-FR" sz="1600"/>
                        <a:t>GPT-5</a:t>
                      </a:r>
                    </a:p>
                  </a:txBody>
                  <a:tcPr marL="82101" marR="82101" marT="41050" marB="41050" anchor="ctr"/>
                </a:tc>
                <a:tc>
                  <a:txBody>
                    <a:bodyPr/>
                    <a:lstStyle/>
                    <a:p>
                      <a:r>
                        <a:rPr lang="fr-FR" sz="1600" dirty="0"/>
                        <a:t>Excellente</a:t>
                      </a:r>
                    </a:p>
                  </a:txBody>
                  <a:tcPr marL="82101" marR="82101" marT="41050" marB="41050" anchor="ctr"/>
                </a:tc>
                <a:tc>
                  <a:txBody>
                    <a:bodyPr/>
                    <a:lstStyle/>
                    <a:p>
                      <a:r>
                        <a:rPr lang="fr-FR" sz="1600"/>
                        <a:t>Élevé</a:t>
                      </a:r>
                    </a:p>
                  </a:txBody>
                  <a:tcPr marL="82101" marR="82101" marT="41050" marB="41050" anchor="ctr"/>
                </a:tc>
                <a:tc>
                  <a:txBody>
                    <a:bodyPr/>
                    <a:lstStyle/>
                    <a:p>
                      <a:r>
                        <a:rPr lang="fr-FR" sz="1600" dirty="0"/>
                        <a:t>Réservé aux tâches critiques ou complexes où la précision est primordiale.</a:t>
                      </a:r>
                    </a:p>
                  </a:txBody>
                  <a:tcPr marL="82101" marR="82101" marT="41050" marB="41050" anchor="ctr"/>
                </a:tc>
                <a:extLst>
                  <a:ext uri="{0D108BD9-81ED-4DB2-BD59-A6C34878D82A}">
                    <a16:rowId xmlns:a16="http://schemas.microsoft.com/office/drawing/2014/main" val="3855855887"/>
                  </a:ext>
                </a:extLst>
              </a:tr>
            </a:tbl>
          </a:graphicData>
        </a:graphic>
      </p:graphicFrame>
    </p:spTree>
    <p:extLst>
      <p:ext uri="{BB962C8B-B14F-4D97-AF65-F5344CB8AC3E}">
        <p14:creationId xmlns:p14="http://schemas.microsoft.com/office/powerpoint/2010/main" val="419198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C78BA178-7C2E-D3A0-A31C-835014AB6387}"/>
              </a:ext>
            </a:extLst>
          </p:cNvPr>
          <p:cNvSpPr>
            <a:spLocks noGrp="1"/>
          </p:cNvSpPr>
          <p:nvPr>
            <p:ph type="title"/>
          </p:nvPr>
        </p:nvSpPr>
        <p:spPr/>
        <p:txBody>
          <a:bodyPr/>
          <a:lstStyle/>
          <a:p>
            <a:r>
              <a:rPr lang="fr-FR" dirty="0"/>
              <a:t>Architecture simplifiée pour AKS</a:t>
            </a:r>
          </a:p>
        </p:txBody>
      </p:sp>
      <p:pic>
        <p:nvPicPr>
          <p:cNvPr id="10" name="Image 9">
            <a:extLst>
              <a:ext uri="{FF2B5EF4-FFF2-40B4-BE49-F238E27FC236}">
                <a16:creationId xmlns:a16="http://schemas.microsoft.com/office/drawing/2014/main" id="{16CCF95A-6DC1-B7F9-B348-951DD24A17EE}"/>
              </a:ext>
            </a:extLst>
          </p:cNvPr>
          <p:cNvPicPr>
            <a:picLocks noChangeAspect="1"/>
          </p:cNvPicPr>
          <p:nvPr/>
        </p:nvPicPr>
        <p:blipFill>
          <a:blip r:embed="rId2"/>
          <a:stretch>
            <a:fillRect/>
          </a:stretch>
        </p:blipFill>
        <p:spPr>
          <a:xfrm>
            <a:off x="0" y="1568824"/>
            <a:ext cx="12192000" cy="5289176"/>
          </a:xfrm>
          <a:prstGeom prst="rect">
            <a:avLst/>
          </a:prstGeom>
        </p:spPr>
      </p:pic>
    </p:spTree>
    <p:extLst>
      <p:ext uri="{BB962C8B-B14F-4D97-AF65-F5344CB8AC3E}">
        <p14:creationId xmlns:p14="http://schemas.microsoft.com/office/powerpoint/2010/main" val="16360137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4264</TotalTime>
  <Words>707</Words>
  <Application>Microsoft Office PowerPoint</Application>
  <PresentationFormat>Grand écran</PresentationFormat>
  <Paragraphs>79</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Aptos</vt:lpstr>
      <vt:lpstr>Aptos Display</vt:lpstr>
      <vt:lpstr>Arial</vt:lpstr>
      <vt:lpstr>Consolas</vt:lpstr>
      <vt:lpstr>ui-sans-serif</vt:lpstr>
      <vt:lpstr>Wingdings</vt:lpstr>
      <vt:lpstr>Thème Office</vt:lpstr>
      <vt:lpstr>AzuReX #27 - Simplifier la gestion de vos cluster K8S avec l'IA</vt:lpstr>
      <vt:lpstr>Qu'est-ce que K8sGPT ?</vt:lpstr>
      <vt:lpstr>Caractéristiques principales</vt:lpstr>
      <vt:lpstr>Un seul outil, plusieurs modes de fonctionnement</vt:lpstr>
      <vt:lpstr>Démonstration</vt:lpstr>
      <vt:lpstr>Intégration dans le cloud Azure</vt:lpstr>
      <vt:lpstr>Architecture de K8sGPT</vt:lpstr>
      <vt:lpstr>Aide au choix d’un modèle GPT</vt:lpstr>
      <vt:lpstr>Architecture simplifiée pour AKS</vt:lpstr>
      <vt:lpstr>Démonstration</vt:lpstr>
      <vt:lpstr>Monitoring via le dashboard Grafana</vt:lpstr>
      <vt:lpstr>Gestion des coûts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LOIZEAU.COBER, Antoine</dc:creator>
  <cp:lastModifiedBy>LOIZEAU.COBER, Antoine</cp:lastModifiedBy>
  <cp:revision>2</cp:revision>
  <dcterms:created xsi:type="dcterms:W3CDTF">2025-10-17T13:31:48Z</dcterms:created>
  <dcterms:modified xsi:type="dcterms:W3CDTF">2025-10-22T16:50:48Z</dcterms:modified>
</cp:coreProperties>
</file>