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6" r:id="rId7"/>
    <p:sldId id="261" r:id="rId8"/>
    <p:sldId id="267" r:id="rId9"/>
    <p:sldId id="268" r:id="rId10"/>
    <p:sldId id="269" r:id="rId11"/>
    <p:sldId id="270" r:id="rId12"/>
    <p:sldId id="262" r:id="rId13"/>
    <p:sldId id="271" r:id="rId14"/>
    <p:sldId id="272" r:id="rId15"/>
    <p:sldId id="273" r:id="rId16"/>
    <p:sldId id="263" r:id="rId17"/>
    <p:sldId id="264" r:id="rId18"/>
    <p:sldId id="274" r:id="rId19"/>
    <p:sldId id="275" r:id="rId20"/>
    <p:sldId id="276" r:id="rId21"/>
    <p:sldId id="277" r:id="rId22"/>
    <p:sldId id="278"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90" autoAdjust="0"/>
    <p:restoredTop sz="94660"/>
  </p:normalViewPr>
  <p:slideViewPr>
    <p:cSldViewPr snapToGrid="0">
      <p:cViewPr varScale="1">
        <p:scale>
          <a:sx n="91" d="100"/>
          <a:sy n="91" d="100"/>
        </p:scale>
        <p:origin x="63"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Starzl" userId="5ce8518bceb4c590" providerId="LiveId" clId="{38015FE2-A223-4213-BED7-9C214E4467CD}"/>
    <pc:docChg chg="undo custSel addSld delSld modSld">
      <pc:chgData name="Ravi Starzl" userId="5ce8518bceb4c590" providerId="LiveId" clId="{38015FE2-A223-4213-BED7-9C214E4467CD}" dt="2023-10-11T18:33:41.522" v="644"/>
      <pc:docMkLst>
        <pc:docMk/>
      </pc:docMkLst>
      <pc:sldChg chg="modSp mod">
        <pc:chgData name="Ravi Starzl" userId="5ce8518bceb4c590" providerId="LiveId" clId="{38015FE2-A223-4213-BED7-9C214E4467CD}" dt="2023-10-10T18:30:45.409" v="53" actId="1076"/>
        <pc:sldMkLst>
          <pc:docMk/>
          <pc:sldMk cId="2532138446" sldId="257"/>
        </pc:sldMkLst>
        <pc:picChg chg="mod">
          <ac:chgData name="Ravi Starzl" userId="5ce8518bceb4c590" providerId="LiveId" clId="{38015FE2-A223-4213-BED7-9C214E4467CD}" dt="2023-10-10T18:30:45.409" v="53" actId="1076"/>
          <ac:picMkLst>
            <pc:docMk/>
            <pc:sldMk cId="2532138446" sldId="257"/>
            <ac:picMk id="5" creationId="{90A22DD7-B44D-5AD2-2C8C-1C881EF13CCE}"/>
          </ac:picMkLst>
        </pc:picChg>
      </pc:sldChg>
      <pc:sldChg chg="modSp mod">
        <pc:chgData name="Ravi Starzl" userId="5ce8518bceb4c590" providerId="LiveId" clId="{38015FE2-A223-4213-BED7-9C214E4467CD}" dt="2023-10-10T18:33:11.532" v="55" actId="1076"/>
        <pc:sldMkLst>
          <pc:docMk/>
          <pc:sldMk cId="3452702563" sldId="258"/>
        </pc:sldMkLst>
        <pc:picChg chg="mod">
          <ac:chgData name="Ravi Starzl" userId="5ce8518bceb4c590" providerId="LiveId" clId="{38015FE2-A223-4213-BED7-9C214E4467CD}" dt="2023-10-10T18:33:11.532" v="55" actId="1076"/>
          <ac:picMkLst>
            <pc:docMk/>
            <pc:sldMk cId="3452702563" sldId="258"/>
            <ac:picMk id="5" creationId="{44A68E24-B66D-F36A-E1B5-4D00881F94FF}"/>
          </ac:picMkLst>
        </pc:picChg>
      </pc:sldChg>
      <pc:sldChg chg="modSp mod">
        <pc:chgData name="Ravi Starzl" userId="5ce8518bceb4c590" providerId="LiveId" clId="{38015FE2-A223-4213-BED7-9C214E4467CD}" dt="2023-10-10T18:25:22.392" v="31"/>
        <pc:sldMkLst>
          <pc:docMk/>
          <pc:sldMk cId="2939284981" sldId="261"/>
        </pc:sldMkLst>
        <pc:spChg chg="mod">
          <ac:chgData name="Ravi Starzl" userId="5ce8518bceb4c590" providerId="LiveId" clId="{38015FE2-A223-4213-BED7-9C214E4467CD}" dt="2023-10-10T18:25:22.392" v="31"/>
          <ac:spMkLst>
            <pc:docMk/>
            <pc:sldMk cId="2939284981" sldId="261"/>
            <ac:spMk id="2" creationId="{0CB77DE4-E888-D66D-BC1C-4B417D156985}"/>
          </ac:spMkLst>
        </pc:spChg>
      </pc:sldChg>
      <pc:sldChg chg="modSp mod">
        <pc:chgData name="Ravi Starzl" userId="5ce8518bceb4c590" providerId="LiveId" clId="{38015FE2-A223-4213-BED7-9C214E4467CD}" dt="2023-10-10T18:25:35.999" v="36"/>
        <pc:sldMkLst>
          <pc:docMk/>
          <pc:sldMk cId="184106022" sldId="262"/>
        </pc:sldMkLst>
        <pc:spChg chg="mod">
          <ac:chgData name="Ravi Starzl" userId="5ce8518bceb4c590" providerId="LiveId" clId="{38015FE2-A223-4213-BED7-9C214E4467CD}" dt="2023-10-10T18:25:35.999" v="36"/>
          <ac:spMkLst>
            <pc:docMk/>
            <pc:sldMk cId="184106022" sldId="262"/>
            <ac:spMk id="2" creationId="{AC72C52C-2ADF-A560-6137-2BD582FB5DE1}"/>
          </ac:spMkLst>
        </pc:spChg>
      </pc:sldChg>
      <pc:sldChg chg="modSp mod">
        <pc:chgData name="Ravi Starzl" userId="5ce8518bceb4c590" providerId="LiveId" clId="{38015FE2-A223-4213-BED7-9C214E4467CD}" dt="2023-10-10T18:25:46.072" v="40"/>
        <pc:sldMkLst>
          <pc:docMk/>
          <pc:sldMk cId="11956983" sldId="263"/>
        </pc:sldMkLst>
        <pc:spChg chg="mod">
          <ac:chgData name="Ravi Starzl" userId="5ce8518bceb4c590" providerId="LiveId" clId="{38015FE2-A223-4213-BED7-9C214E4467CD}" dt="2023-10-10T18:25:46.072" v="40"/>
          <ac:spMkLst>
            <pc:docMk/>
            <pc:sldMk cId="11956983" sldId="263"/>
            <ac:spMk id="2" creationId="{814AE08A-275E-33C3-71DB-238D533B1E15}"/>
          </ac:spMkLst>
        </pc:spChg>
      </pc:sldChg>
      <pc:sldChg chg="modSp mod">
        <pc:chgData name="Ravi Starzl" userId="5ce8518bceb4c590" providerId="LiveId" clId="{38015FE2-A223-4213-BED7-9C214E4467CD}" dt="2023-10-10T18:25:48.824" v="41"/>
        <pc:sldMkLst>
          <pc:docMk/>
          <pc:sldMk cId="1453158747" sldId="264"/>
        </pc:sldMkLst>
        <pc:spChg chg="mod">
          <ac:chgData name="Ravi Starzl" userId="5ce8518bceb4c590" providerId="LiveId" clId="{38015FE2-A223-4213-BED7-9C214E4467CD}" dt="2023-10-10T18:25:48.824" v="41"/>
          <ac:spMkLst>
            <pc:docMk/>
            <pc:sldMk cId="1453158747" sldId="264"/>
            <ac:spMk id="2" creationId="{48800E48-17EC-BD31-696A-9948971C9170}"/>
          </ac:spMkLst>
        </pc:spChg>
      </pc:sldChg>
      <pc:sldChg chg="modSp mod">
        <pc:chgData name="Ravi Starzl" userId="5ce8518bceb4c590" providerId="LiveId" clId="{38015FE2-A223-4213-BED7-9C214E4467CD}" dt="2023-10-10T18:25:55.421" v="51" actId="20577"/>
        <pc:sldMkLst>
          <pc:docMk/>
          <pc:sldMk cId="929891601" sldId="265"/>
        </pc:sldMkLst>
        <pc:spChg chg="mod">
          <ac:chgData name="Ravi Starzl" userId="5ce8518bceb4c590" providerId="LiveId" clId="{38015FE2-A223-4213-BED7-9C214E4467CD}" dt="2023-10-10T18:25:55.421" v="51" actId="20577"/>
          <ac:spMkLst>
            <pc:docMk/>
            <pc:sldMk cId="929891601" sldId="265"/>
            <ac:spMk id="2" creationId="{FF084D59-F6B4-877E-0173-101F4F008C55}"/>
          </ac:spMkLst>
        </pc:spChg>
      </pc:sldChg>
      <pc:sldChg chg="modSp mod">
        <pc:chgData name="Ravi Starzl" userId="5ce8518bceb4c590" providerId="LiveId" clId="{38015FE2-A223-4213-BED7-9C214E4467CD}" dt="2023-10-10T18:25:06.892" v="30" actId="20577"/>
        <pc:sldMkLst>
          <pc:docMk/>
          <pc:sldMk cId="3144317565" sldId="266"/>
        </pc:sldMkLst>
        <pc:spChg chg="mod">
          <ac:chgData name="Ravi Starzl" userId="5ce8518bceb4c590" providerId="LiveId" clId="{38015FE2-A223-4213-BED7-9C214E4467CD}" dt="2023-10-10T18:25:06.892" v="30" actId="20577"/>
          <ac:spMkLst>
            <pc:docMk/>
            <pc:sldMk cId="3144317565" sldId="266"/>
            <ac:spMk id="2" creationId="{D6E581AD-2778-4105-033A-1DA12886297E}"/>
          </ac:spMkLst>
        </pc:spChg>
      </pc:sldChg>
      <pc:sldChg chg="delSp modSp mod">
        <pc:chgData name="Ravi Starzl" userId="5ce8518bceb4c590" providerId="LiveId" clId="{38015FE2-A223-4213-BED7-9C214E4467CD}" dt="2023-10-10T18:25:24.439" v="32"/>
        <pc:sldMkLst>
          <pc:docMk/>
          <pc:sldMk cId="3328659624" sldId="267"/>
        </pc:sldMkLst>
        <pc:spChg chg="mod">
          <ac:chgData name="Ravi Starzl" userId="5ce8518bceb4c590" providerId="LiveId" clId="{38015FE2-A223-4213-BED7-9C214E4467CD}" dt="2023-10-10T18:25:24.439" v="32"/>
          <ac:spMkLst>
            <pc:docMk/>
            <pc:sldMk cId="3328659624" sldId="267"/>
            <ac:spMk id="2" creationId="{4DAAD8D5-C53D-B82E-E38E-A97721FD18AE}"/>
          </ac:spMkLst>
        </pc:spChg>
        <pc:spChg chg="del">
          <ac:chgData name="Ravi Starzl" userId="5ce8518bceb4c590" providerId="LiveId" clId="{38015FE2-A223-4213-BED7-9C214E4467CD}" dt="2023-10-10T18:22:38.468" v="0" actId="478"/>
          <ac:spMkLst>
            <pc:docMk/>
            <pc:sldMk cId="3328659624" sldId="267"/>
            <ac:spMk id="3" creationId="{2E8AA6DD-9501-ED13-6922-3FA3E1550D21}"/>
          </ac:spMkLst>
        </pc:spChg>
        <pc:picChg chg="mod">
          <ac:chgData name="Ravi Starzl" userId="5ce8518bceb4c590" providerId="LiveId" clId="{38015FE2-A223-4213-BED7-9C214E4467CD}" dt="2023-10-10T18:22:47.743" v="3" actId="14100"/>
          <ac:picMkLst>
            <pc:docMk/>
            <pc:sldMk cId="3328659624" sldId="267"/>
            <ac:picMk id="5" creationId="{5CD02A83-6FC3-7081-E459-17D4C0F87327}"/>
          </ac:picMkLst>
        </pc:picChg>
      </pc:sldChg>
      <pc:sldChg chg="delSp modSp mod">
        <pc:chgData name="Ravi Starzl" userId="5ce8518bceb4c590" providerId="LiveId" clId="{38015FE2-A223-4213-BED7-9C214E4467CD}" dt="2023-10-10T18:25:27.638" v="33"/>
        <pc:sldMkLst>
          <pc:docMk/>
          <pc:sldMk cId="336871208" sldId="268"/>
        </pc:sldMkLst>
        <pc:spChg chg="mod">
          <ac:chgData name="Ravi Starzl" userId="5ce8518bceb4c590" providerId="LiveId" clId="{38015FE2-A223-4213-BED7-9C214E4467CD}" dt="2023-10-10T18:25:27.638" v="33"/>
          <ac:spMkLst>
            <pc:docMk/>
            <pc:sldMk cId="336871208" sldId="268"/>
            <ac:spMk id="2" creationId="{97107238-C9D4-E61F-1B16-F2A1C4863A10}"/>
          </ac:spMkLst>
        </pc:spChg>
        <pc:spChg chg="del">
          <ac:chgData name="Ravi Starzl" userId="5ce8518bceb4c590" providerId="LiveId" clId="{38015FE2-A223-4213-BED7-9C214E4467CD}" dt="2023-10-10T18:22:51.588" v="4" actId="478"/>
          <ac:spMkLst>
            <pc:docMk/>
            <pc:sldMk cId="336871208" sldId="268"/>
            <ac:spMk id="3" creationId="{D384CD39-E4F2-2A6F-A2CB-7D52122C00B6}"/>
          </ac:spMkLst>
        </pc:spChg>
        <pc:picChg chg="mod">
          <ac:chgData name="Ravi Starzl" userId="5ce8518bceb4c590" providerId="LiveId" clId="{38015FE2-A223-4213-BED7-9C214E4467CD}" dt="2023-10-10T18:22:58.234" v="6" actId="14100"/>
          <ac:picMkLst>
            <pc:docMk/>
            <pc:sldMk cId="336871208" sldId="268"/>
            <ac:picMk id="5" creationId="{EC164E82-5D20-1AA1-3581-CD4FF64605F3}"/>
          </ac:picMkLst>
        </pc:picChg>
      </pc:sldChg>
      <pc:sldChg chg="delSp modSp mod">
        <pc:chgData name="Ravi Starzl" userId="5ce8518bceb4c590" providerId="LiveId" clId="{38015FE2-A223-4213-BED7-9C214E4467CD}" dt="2023-10-10T18:25:30.240" v="34"/>
        <pc:sldMkLst>
          <pc:docMk/>
          <pc:sldMk cId="4291502712" sldId="269"/>
        </pc:sldMkLst>
        <pc:spChg chg="mod">
          <ac:chgData name="Ravi Starzl" userId="5ce8518bceb4c590" providerId="LiveId" clId="{38015FE2-A223-4213-BED7-9C214E4467CD}" dt="2023-10-10T18:25:30.240" v="34"/>
          <ac:spMkLst>
            <pc:docMk/>
            <pc:sldMk cId="4291502712" sldId="269"/>
            <ac:spMk id="2" creationId="{4F19F2CD-E5B8-4BE8-7400-64F436027BD8}"/>
          </ac:spMkLst>
        </pc:spChg>
        <pc:spChg chg="del">
          <ac:chgData name="Ravi Starzl" userId="5ce8518bceb4c590" providerId="LiveId" clId="{38015FE2-A223-4213-BED7-9C214E4467CD}" dt="2023-10-10T18:23:03.067" v="7" actId="478"/>
          <ac:spMkLst>
            <pc:docMk/>
            <pc:sldMk cId="4291502712" sldId="269"/>
            <ac:spMk id="3" creationId="{7BA7437A-2C4C-4812-E62C-411A3A07E8BA}"/>
          </ac:spMkLst>
        </pc:spChg>
        <pc:picChg chg="mod">
          <ac:chgData name="Ravi Starzl" userId="5ce8518bceb4c590" providerId="LiveId" clId="{38015FE2-A223-4213-BED7-9C214E4467CD}" dt="2023-10-10T18:23:12.938" v="10" actId="1076"/>
          <ac:picMkLst>
            <pc:docMk/>
            <pc:sldMk cId="4291502712" sldId="269"/>
            <ac:picMk id="5" creationId="{83CA6892-FB73-101F-B237-C577AB317C16}"/>
          </ac:picMkLst>
        </pc:picChg>
      </pc:sldChg>
      <pc:sldChg chg="delSp modSp mod">
        <pc:chgData name="Ravi Starzl" userId="5ce8518bceb4c590" providerId="LiveId" clId="{38015FE2-A223-4213-BED7-9C214E4467CD}" dt="2023-10-10T18:25:32.974" v="35"/>
        <pc:sldMkLst>
          <pc:docMk/>
          <pc:sldMk cId="56098116" sldId="270"/>
        </pc:sldMkLst>
        <pc:spChg chg="mod">
          <ac:chgData name="Ravi Starzl" userId="5ce8518bceb4c590" providerId="LiveId" clId="{38015FE2-A223-4213-BED7-9C214E4467CD}" dt="2023-10-10T18:25:32.974" v="35"/>
          <ac:spMkLst>
            <pc:docMk/>
            <pc:sldMk cId="56098116" sldId="270"/>
            <ac:spMk id="2" creationId="{8FF12ABB-6482-8ECF-C8BE-6563D5C60C60}"/>
          </ac:spMkLst>
        </pc:spChg>
        <pc:spChg chg="del">
          <ac:chgData name="Ravi Starzl" userId="5ce8518bceb4c590" providerId="LiveId" clId="{38015FE2-A223-4213-BED7-9C214E4467CD}" dt="2023-10-10T18:23:42.440" v="11" actId="478"/>
          <ac:spMkLst>
            <pc:docMk/>
            <pc:sldMk cId="56098116" sldId="270"/>
            <ac:spMk id="3" creationId="{FB2E78B0-C8FA-9195-903D-ABA886B65E32}"/>
          </ac:spMkLst>
        </pc:spChg>
        <pc:picChg chg="mod">
          <ac:chgData name="Ravi Starzl" userId="5ce8518bceb4c590" providerId="LiveId" clId="{38015FE2-A223-4213-BED7-9C214E4467CD}" dt="2023-10-10T18:23:48.785" v="13" actId="14100"/>
          <ac:picMkLst>
            <pc:docMk/>
            <pc:sldMk cId="56098116" sldId="270"/>
            <ac:picMk id="5" creationId="{9BD3F2E1-269F-0063-3593-968530F706BF}"/>
          </ac:picMkLst>
        </pc:picChg>
      </pc:sldChg>
      <pc:sldChg chg="delSp modSp mod">
        <pc:chgData name="Ravi Starzl" userId="5ce8518bceb4c590" providerId="LiveId" clId="{38015FE2-A223-4213-BED7-9C214E4467CD}" dt="2023-10-10T18:25:38.401" v="37"/>
        <pc:sldMkLst>
          <pc:docMk/>
          <pc:sldMk cId="2312542180" sldId="271"/>
        </pc:sldMkLst>
        <pc:spChg chg="mod">
          <ac:chgData name="Ravi Starzl" userId="5ce8518bceb4c590" providerId="LiveId" clId="{38015FE2-A223-4213-BED7-9C214E4467CD}" dt="2023-10-10T18:25:38.401" v="37"/>
          <ac:spMkLst>
            <pc:docMk/>
            <pc:sldMk cId="2312542180" sldId="271"/>
            <ac:spMk id="2" creationId="{F733B110-E785-4C08-F1EF-62CACB659072}"/>
          </ac:spMkLst>
        </pc:spChg>
        <pc:spChg chg="del">
          <ac:chgData name="Ravi Starzl" userId="5ce8518bceb4c590" providerId="LiveId" clId="{38015FE2-A223-4213-BED7-9C214E4467CD}" dt="2023-10-10T18:24:16.968" v="14" actId="478"/>
          <ac:spMkLst>
            <pc:docMk/>
            <pc:sldMk cId="2312542180" sldId="271"/>
            <ac:spMk id="3" creationId="{811C849C-8C6E-16B6-174F-91F5FDC01AB1}"/>
          </ac:spMkLst>
        </pc:spChg>
        <pc:picChg chg="mod">
          <ac:chgData name="Ravi Starzl" userId="5ce8518bceb4c590" providerId="LiveId" clId="{38015FE2-A223-4213-BED7-9C214E4467CD}" dt="2023-10-10T18:24:24.214" v="17" actId="14100"/>
          <ac:picMkLst>
            <pc:docMk/>
            <pc:sldMk cId="2312542180" sldId="271"/>
            <ac:picMk id="5" creationId="{9EEBDBBA-F0FE-5184-2E4F-07DFC79297B6}"/>
          </ac:picMkLst>
        </pc:picChg>
      </pc:sldChg>
      <pc:sldChg chg="delSp modSp mod">
        <pc:chgData name="Ravi Starzl" userId="5ce8518bceb4c590" providerId="LiveId" clId="{38015FE2-A223-4213-BED7-9C214E4467CD}" dt="2023-10-10T18:25:40.990" v="38"/>
        <pc:sldMkLst>
          <pc:docMk/>
          <pc:sldMk cId="1699668643" sldId="272"/>
        </pc:sldMkLst>
        <pc:spChg chg="mod">
          <ac:chgData name="Ravi Starzl" userId="5ce8518bceb4c590" providerId="LiveId" clId="{38015FE2-A223-4213-BED7-9C214E4467CD}" dt="2023-10-10T18:25:40.990" v="38"/>
          <ac:spMkLst>
            <pc:docMk/>
            <pc:sldMk cId="1699668643" sldId="272"/>
            <ac:spMk id="2" creationId="{C0D4A04B-4174-0EE5-5E31-91B4BBCCC9D7}"/>
          </ac:spMkLst>
        </pc:spChg>
        <pc:spChg chg="del">
          <ac:chgData name="Ravi Starzl" userId="5ce8518bceb4c590" providerId="LiveId" clId="{38015FE2-A223-4213-BED7-9C214E4467CD}" dt="2023-10-10T18:24:27.600" v="18" actId="478"/>
          <ac:spMkLst>
            <pc:docMk/>
            <pc:sldMk cId="1699668643" sldId="272"/>
            <ac:spMk id="3" creationId="{1AC7F6EA-803D-B26E-7A53-DD0131EF65F4}"/>
          </ac:spMkLst>
        </pc:spChg>
        <pc:picChg chg="mod">
          <ac:chgData name="Ravi Starzl" userId="5ce8518bceb4c590" providerId="LiveId" clId="{38015FE2-A223-4213-BED7-9C214E4467CD}" dt="2023-10-10T18:24:33.084" v="20" actId="14100"/>
          <ac:picMkLst>
            <pc:docMk/>
            <pc:sldMk cId="1699668643" sldId="272"/>
            <ac:picMk id="5" creationId="{9330E69B-3A50-A3DF-E3A1-C6F9210068AD}"/>
          </ac:picMkLst>
        </pc:picChg>
      </pc:sldChg>
      <pc:sldChg chg="delSp modSp mod">
        <pc:chgData name="Ravi Starzl" userId="5ce8518bceb4c590" providerId="LiveId" clId="{38015FE2-A223-4213-BED7-9C214E4467CD}" dt="2023-10-10T18:25:43.716" v="39"/>
        <pc:sldMkLst>
          <pc:docMk/>
          <pc:sldMk cId="2759872079" sldId="273"/>
        </pc:sldMkLst>
        <pc:spChg chg="mod">
          <ac:chgData name="Ravi Starzl" userId="5ce8518bceb4c590" providerId="LiveId" clId="{38015FE2-A223-4213-BED7-9C214E4467CD}" dt="2023-10-10T18:25:43.716" v="39"/>
          <ac:spMkLst>
            <pc:docMk/>
            <pc:sldMk cId="2759872079" sldId="273"/>
            <ac:spMk id="2" creationId="{BACCCAC5-F8A0-9F0D-60DA-B59AF0B3582C}"/>
          </ac:spMkLst>
        </pc:spChg>
        <pc:spChg chg="del">
          <ac:chgData name="Ravi Starzl" userId="5ce8518bceb4c590" providerId="LiveId" clId="{38015FE2-A223-4213-BED7-9C214E4467CD}" dt="2023-10-10T18:24:42.439" v="21" actId="478"/>
          <ac:spMkLst>
            <pc:docMk/>
            <pc:sldMk cId="2759872079" sldId="273"/>
            <ac:spMk id="3" creationId="{852758DC-77E1-93C8-1920-B327991F5D2C}"/>
          </ac:spMkLst>
        </pc:spChg>
        <pc:picChg chg="mod">
          <ac:chgData name="Ravi Starzl" userId="5ce8518bceb4c590" providerId="LiveId" clId="{38015FE2-A223-4213-BED7-9C214E4467CD}" dt="2023-10-10T18:24:48.685" v="23" actId="14100"/>
          <ac:picMkLst>
            <pc:docMk/>
            <pc:sldMk cId="2759872079" sldId="273"/>
            <ac:picMk id="5" creationId="{E6FA9343-F921-407D-53D1-C2F07891F5B6}"/>
          </ac:picMkLst>
        </pc:picChg>
      </pc:sldChg>
      <pc:sldChg chg="modSp new mod">
        <pc:chgData name="Ravi Starzl" userId="5ce8518bceb4c590" providerId="LiveId" clId="{38015FE2-A223-4213-BED7-9C214E4467CD}" dt="2023-10-11T18:27:51.921" v="591" actId="20577"/>
        <pc:sldMkLst>
          <pc:docMk/>
          <pc:sldMk cId="631207347" sldId="274"/>
        </pc:sldMkLst>
        <pc:spChg chg="mod">
          <ac:chgData name="Ravi Starzl" userId="5ce8518bceb4c590" providerId="LiveId" clId="{38015FE2-A223-4213-BED7-9C214E4467CD}" dt="2023-10-11T18:27:51.921" v="591" actId="20577"/>
          <ac:spMkLst>
            <pc:docMk/>
            <pc:sldMk cId="631207347" sldId="274"/>
            <ac:spMk id="2" creationId="{14E83C9F-6FCE-DB82-AD8B-8F1E02247514}"/>
          </ac:spMkLst>
        </pc:spChg>
        <pc:spChg chg="mod">
          <ac:chgData name="Ravi Starzl" userId="5ce8518bceb4c590" providerId="LiveId" clId="{38015FE2-A223-4213-BED7-9C214E4467CD}" dt="2023-10-11T18:27:41.819" v="588" actId="20577"/>
          <ac:spMkLst>
            <pc:docMk/>
            <pc:sldMk cId="631207347" sldId="274"/>
            <ac:spMk id="3" creationId="{8A16993E-0955-764D-2816-718AADB9F066}"/>
          </ac:spMkLst>
        </pc:spChg>
      </pc:sldChg>
      <pc:sldChg chg="modSp new mod">
        <pc:chgData name="Ravi Starzl" userId="5ce8518bceb4c590" providerId="LiveId" clId="{38015FE2-A223-4213-BED7-9C214E4467CD}" dt="2023-10-11T18:33:37.049" v="643"/>
        <pc:sldMkLst>
          <pc:docMk/>
          <pc:sldMk cId="1252322575" sldId="275"/>
        </pc:sldMkLst>
        <pc:spChg chg="mod">
          <ac:chgData name="Ravi Starzl" userId="5ce8518bceb4c590" providerId="LiveId" clId="{38015FE2-A223-4213-BED7-9C214E4467CD}" dt="2023-10-11T18:33:37.049" v="643"/>
          <ac:spMkLst>
            <pc:docMk/>
            <pc:sldMk cId="1252322575" sldId="275"/>
            <ac:spMk id="2" creationId="{A1251AC2-A220-7F8F-10B3-9842C3EDE6BD}"/>
          </ac:spMkLst>
        </pc:spChg>
        <pc:spChg chg="mod">
          <ac:chgData name="Ravi Starzl" userId="5ce8518bceb4c590" providerId="LiveId" clId="{38015FE2-A223-4213-BED7-9C214E4467CD}" dt="2023-10-11T18:30:46.404" v="598" actId="27636"/>
          <ac:spMkLst>
            <pc:docMk/>
            <pc:sldMk cId="1252322575" sldId="275"/>
            <ac:spMk id="3" creationId="{FA529F84-C3D9-CBA7-147C-BCEC9FCCEAC0}"/>
          </ac:spMkLst>
        </pc:spChg>
      </pc:sldChg>
      <pc:sldChg chg="addSp delSp modSp new mod">
        <pc:chgData name="Ravi Starzl" userId="5ce8518bceb4c590" providerId="LiveId" clId="{38015FE2-A223-4213-BED7-9C214E4467CD}" dt="2023-10-11T18:33:41.522" v="644"/>
        <pc:sldMkLst>
          <pc:docMk/>
          <pc:sldMk cId="3817209632" sldId="276"/>
        </pc:sldMkLst>
        <pc:spChg chg="mod">
          <ac:chgData name="Ravi Starzl" userId="5ce8518bceb4c590" providerId="LiveId" clId="{38015FE2-A223-4213-BED7-9C214E4467CD}" dt="2023-10-11T18:33:41.522" v="644"/>
          <ac:spMkLst>
            <pc:docMk/>
            <pc:sldMk cId="3817209632" sldId="276"/>
            <ac:spMk id="2" creationId="{87B03A28-08E3-2221-02C3-C54D6FDBAC27}"/>
          </ac:spMkLst>
        </pc:spChg>
        <pc:spChg chg="mod">
          <ac:chgData name="Ravi Starzl" userId="5ce8518bceb4c590" providerId="LiveId" clId="{38015FE2-A223-4213-BED7-9C214E4467CD}" dt="2023-10-11T18:31:05.519" v="602"/>
          <ac:spMkLst>
            <pc:docMk/>
            <pc:sldMk cId="3817209632" sldId="276"/>
            <ac:spMk id="3" creationId="{5025818D-8BFB-89AC-FB11-18A3FEBF7936}"/>
          </ac:spMkLst>
        </pc:spChg>
        <pc:spChg chg="add del">
          <ac:chgData name="Ravi Starzl" userId="5ce8518bceb4c590" providerId="LiveId" clId="{38015FE2-A223-4213-BED7-9C214E4467CD}" dt="2023-10-11T18:31:04.612" v="601" actId="22"/>
          <ac:spMkLst>
            <pc:docMk/>
            <pc:sldMk cId="3817209632" sldId="276"/>
            <ac:spMk id="5" creationId="{D6A650E9-576F-9642-9C31-4E381F84BCEE}"/>
          </ac:spMkLst>
        </pc:spChg>
      </pc:sldChg>
      <pc:sldChg chg="modSp new mod">
        <pc:chgData name="Ravi Starzl" userId="5ce8518bceb4c590" providerId="LiveId" clId="{38015FE2-A223-4213-BED7-9C214E4467CD}" dt="2023-10-11T18:33:21.916" v="642" actId="2711"/>
        <pc:sldMkLst>
          <pc:docMk/>
          <pc:sldMk cId="2542007581" sldId="277"/>
        </pc:sldMkLst>
        <pc:spChg chg="mod">
          <ac:chgData name="Ravi Starzl" userId="5ce8518bceb4c590" providerId="LiveId" clId="{38015FE2-A223-4213-BED7-9C214E4467CD}" dt="2023-10-11T18:31:20.193" v="611" actId="20577"/>
          <ac:spMkLst>
            <pc:docMk/>
            <pc:sldMk cId="2542007581" sldId="277"/>
            <ac:spMk id="2" creationId="{B947422F-8DE9-50C1-3778-342B9ECC7779}"/>
          </ac:spMkLst>
        </pc:spChg>
        <pc:spChg chg="mod">
          <ac:chgData name="Ravi Starzl" userId="5ce8518bceb4c590" providerId="LiveId" clId="{38015FE2-A223-4213-BED7-9C214E4467CD}" dt="2023-10-11T18:33:21.916" v="642" actId="2711"/>
          <ac:spMkLst>
            <pc:docMk/>
            <pc:sldMk cId="2542007581" sldId="277"/>
            <ac:spMk id="3" creationId="{1AB3C66D-2797-A29B-EC47-60C7DD6C7833}"/>
          </ac:spMkLst>
        </pc:spChg>
      </pc:sldChg>
      <pc:sldChg chg="modSp new mod">
        <pc:chgData name="Ravi Starzl" userId="5ce8518bceb4c590" providerId="LiveId" clId="{38015FE2-A223-4213-BED7-9C214E4467CD}" dt="2023-10-11T18:33:14.833" v="641" actId="2711"/>
        <pc:sldMkLst>
          <pc:docMk/>
          <pc:sldMk cId="1753680424" sldId="278"/>
        </pc:sldMkLst>
        <pc:spChg chg="mod">
          <ac:chgData name="Ravi Starzl" userId="5ce8518bceb4c590" providerId="LiveId" clId="{38015FE2-A223-4213-BED7-9C214E4467CD}" dt="2023-10-11T18:32:35.857" v="627" actId="20577"/>
          <ac:spMkLst>
            <pc:docMk/>
            <pc:sldMk cId="1753680424" sldId="278"/>
            <ac:spMk id="2" creationId="{4F584B8E-49A3-51D0-BE15-41858F912AEA}"/>
          </ac:spMkLst>
        </pc:spChg>
        <pc:spChg chg="mod">
          <ac:chgData name="Ravi Starzl" userId="5ce8518bceb4c590" providerId="LiveId" clId="{38015FE2-A223-4213-BED7-9C214E4467CD}" dt="2023-10-11T18:33:14.833" v="641" actId="2711"/>
          <ac:spMkLst>
            <pc:docMk/>
            <pc:sldMk cId="1753680424" sldId="278"/>
            <ac:spMk id="3" creationId="{4527071F-CD76-03E0-4BF8-F5B3BD5CB3B0}"/>
          </ac:spMkLst>
        </pc:spChg>
      </pc:sldChg>
      <pc:sldChg chg="modSp new del mod">
        <pc:chgData name="Ravi Starzl" userId="5ce8518bceb4c590" providerId="LiveId" clId="{38015FE2-A223-4213-BED7-9C214E4467CD}" dt="2023-10-11T18:32:55.799" v="635" actId="47"/>
        <pc:sldMkLst>
          <pc:docMk/>
          <pc:sldMk cId="1377382862" sldId="279"/>
        </pc:sldMkLst>
        <pc:spChg chg="mod">
          <ac:chgData name="Ravi Starzl" userId="5ce8518bceb4c590" providerId="LiveId" clId="{38015FE2-A223-4213-BED7-9C214E4467CD}" dt="2023-10-11T18:32:47.399" v="630"/>
          <ac:spMkLst>
            <pc:docMk/>
            <pc:sldMk cId="1377382862" sldId="279"/>
            <ac:spMk id="3" creationId="{9CAAE8C1-BBEF-4EFC-0ABD-D10F520A92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86736-48A1-4834-A58C-4BEFBE6BBC36}"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69D60-4237-42D3-88D3-A5B98AF70E8C}" type="slidenum">
              <a:rPr lang="en-US" smtClean="0"/>
              <a:t>‹#›</a:t>
            </a:fld>
            <a:endParaRPr lang="en-US"/>
          </a:p>
        </p:txBody>
      </p:sp>
    </p:spTree>
    <p:extLst>
      <p:ext uri="{BB962C8B-B14F-4D97-AF65-F5344CB8AC3E}">
        <p14:creationId xmlns:p14="http://schemas.microsoft.com/office/powerpoint/2010/main" val="14620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To understand information gain, we first need to understand entropy. Entropy measures the impurity or disorder in a set.</a:t>
            </a:r>
            <a:endParaRPr lang="en-US" dirty="0"/>
          </a:p>
        </p:txBody>
      </p:sp>
      <p:sp>
        <p:nvSpPr>
          <p:cNvPr id="4" name="Slide Number Placeholder 3"/>
          <p:cNvSpPr>
            <a:spLocks noGrp="1"/>
          </p:cNvSpPr>
          <p:nvPr>
            <p:ph type="sldNum" sz="quarter" idx="5"/>
          </p:nvPr>
        </p:nvSpPr>
        <p:spPr/>
        <p:txBody>
          <a:bodyPr/>
          <a:lstStyle/>
          <a:p>
            <a:fld id="{23769D60-4237-42D3-88D3-A5B98AF70E8C}" type="slidenum">
              <a:rPr lang="en-US" smtClean="0"/>
              <a:t>2</a:t>
            </a:fld>
            <a:endParaRPr lang="en-US"/>
          </a:p>
        </p:txBody>
      </p:sp>
    </p:spTree>
    <p:extLst>
      <p:ext uri="{BB962C8B-B14F-4D97-AF65-F5344CB8AC3E}">
        <p14:creationId xmlns:p14="http://schemas.microsoft.com/office/powerpoint/2010/main" val="81371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Information gain is the reduction in entropy achieved by partitioning a dataset based on an attribute. </a:t>
            </a:r>
            <a:endParaRPr lang="en-US" dirty="0"/>
          </a:p>
        </p:txBody>
      </p:sp>
      <p:sp>
        <p:nvSpPr>
          <p:cNvPr id="4" name="Slide Number Placeholder 3"/>
          <p:cNvSpPr>
            <a:spLocks noGrp="1"/>
          </p:cNvSpPr>
          <p:nvPr>
            <p:ph type="sldNum" sz="quarter" idx="5"/>
          </p:nvPr>
        </p:nvSpPr>
        <p:spPr/>
        <p:txBody>
          <a:bodyPr/>
          <a:lstStyle/>
          <a:p>
            <a:fld id="{23769D60-4237-42D3-88D3-A5B98AF70E8C}" type="slidenum">
              <a:rPr lang="en-US" smtClean="0"/>
              <a:t>3</a:t>
            </a:fld>
            <a:endParaRPr lang="en-US"/>
          </a:p>
        </p:txBody>
      </p:sp>
    </p:spTree>
    <p:extLst>
      <p:ext uri="{BB962C8B-B14F-4D97-AF65-F5344CB8AC3E}">
        <p14:creationId xmlns:p14="http://schemas.microsoft.com/office/powerpoint/2010/main" val="2605719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34F1-BB1A-2A6E-D4E2-B70955811D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AEAB7A-E4B3-05D8-FBA9-965D92D246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1524A8-9C33-0AA7-A88A-0DD09CD85EDC}"/>
              </a:ext>
            </a:extLst>
          </p:cNvPr>
          <p:cNvSpPr>
            <a:spLocks noGrp="1"/>
          </p:cNvSpPr>
          <p:nvPr>
            <p:ph type="dt" sz="half" idx="10"/>
          </p:nvPr>
        </p:nvSpPr>
        <p:spPr/>
        <p:txBody>
          <a:bodyPr/>
          <a:lstStyle/>
          <a:p>
            <a:fld id="{DB518627-D3F8-4177-A1A0-67CAB48E1229}" type="datetimeFigureOut">
              <a:rPr lang="en-US" smtClean="0"/>
              <a:t>10/11/2023</a:t>
            </a:fld>
            <a:endParaRPr lang="en-US"/>
          </a:p>
        </p:txBody>
      </p:sp>
      <p:sp>
        <p:nvSpPr>
          <p:cNvPr id="5" name="Footer Placeholder 4">
            <a:extLst>
              <a:ext uri="{FF2B5EF4-FFF2-40B4-BE49-F238E27FC236}">
                <a16:creationId xmlns:a16="http://schemas.microsoft.com/office/drawing/2014/main" id="{0A545524-95EF-8F50-083F-B1F5516DD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8DA43-4C7B-5482-C463-B1BF489790B9}"/>
              </a:ext>
            </a:extLst>
          </p:cNvPr>
          <p:cNvSpPr>
            <a:spLocks noGrp="1"/>
          </p:cNvSpPr>
          <p:nvPr>
            <p:ph type="sldNum" sz="quarter" idx="12"/>
          </p:nvPr>
        </p:nvSpPr>
        <p:spPr/>
        <p:txBody>
          <a:bodyPr/>
          <a:lstStyle/>
          <a:p>
            <a:fld id="{42CFBA3C-1358-4816-9D6B-DD2762882105}" type="slidenum">
              <a:rPr lang="en-US" smtClean="0"/>
              <a:t>‹#›</a:t>
            </a:fld>
            <a:endParaRPr lang="en-US"/>
          </a:p>
        </p:txBody>
      </p:sp>
    </p:spTree>
    <p:extLst>
      <p:ext uri="{BB962C8B-B14F-4D97-AF65-F5344CB8AC3E}">
        <p14:creationId xmlns:p14="http://schemas.microsoft.com/office/powerpoint/2010/main" val="3185098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CB2E-FEDC-DD01-556F-D31092FF66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0CCFBA-0827-AE9C-8396-65FE8A42B0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98D4A-80F6-CBF0-EDC9-6F4A37094741}"/>
              </a:ext>
            </a:extLst>
          </p:cNvPr>
          <p:cNvSpPr>
            <a:spLocks noGrp="1"/>
          </p:cNvSpPr>
          <p:nvPr>
            <p:ph type="dt" sz="half" idx="10"/>
          </p:nvPr>
        </p:nvSpPr>
        <p:spPr/>
        <p:txBody>
          <a:bodyPr/>
          <a:lstStyle/>
          <a:p>
            <a:fld id="{DB518627-D3F8-4177-A1A0-67CAB48E1229}" type="datetimeFigureOut">
              <a:rPr lang="en-US" smtClean="0"/>
              <a:t>10/11/2023</a:t>
            </a:fld>
            <a:endParaRPr lang="en-US"/>
          </a:p>
        </p:txBody>
      </p:sp>
      <p:sp>
        <p:nvSpPr>
          <p:cNvPr id="5" name="Footer Placeholder 4">
            <a:extLst>
              <a:ext uri="{FF2B5EF4-FFF2-40B4-BE49-F238E27FC236}">
                <a16:creationId xmlns:a16="http://schemas.microsoft.com/office/drawing/2014/main" id="{B2153003-8A62-644E-9EA7-17F337F56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3BA0E-8666-04EC-A14E-3288268A618B}"/>
              </a:ext>
            </a:extLst>
          </p:cNvPr>
          <p:cNvSpPr>
            <a:spLocks noGrp="1"/>
          </p:cNvSpPr>
          <p:nvPr>
            <p:ph type="sldNum" sz="quarter" idx="12"/>
          </p:nvPr>
        </p:nvSpPr>
        <p:spPr/>
        <p:txBody>
          <a:bodyPr/>
          <a:lstStyle/>
          <a:p>
            <a:fld id="{42CFBA3C-1358-4816-9D6B-DD2762882105}" type="slidenum">
              <a:rPr lang="en-US" smtClean="0"/>
              <a:t>‹#›</a:t>
            </a:fld>
            <a:endParaRPr lang="en-US"/>
          </a:p>
        </p:txBody>
      </p:sp>
    </p:spTree>
    <p:extLst>
      <p:ext uri="{BB962C8B-B14F-4D97-AF65-F5344CB8AC3E}">
        <p14:creationId xmlns:p14="http://schemas.microsoft.com/office/powerpoint/2010/main" val="116478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91FD89-BEA9-2C2C-EE86-929D4BA440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5BB029-0B18-2AE4-1AE4-17D022FCA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E5DAF-CA98-37BD-7C70-D408BFA6B88E}"/>
              </a:ext>
            </a:extLst>
          </p:cNvPr>
          <p:cNvSpPr>
            <a:spLocks noGrp="1"/>
          </p:cNvSpPr>
          <p:nvPr>
            <p:ph type="dt" sz="half" idx="10"/>
          </p:nvPr>
        </p:nvSpPr>
        <p:spPr/>
        <p:txBody>
          <a:bodyPr/>
          <a:lstStyle/>
          <a:p>
            <a:fld id="{DB518627-D3F8-4177-A1A0-67CAB48E1229}" type="datetimeFigureOut">
              <a:rPr lang="en-US" smtClean="0"/>
              <a:t>10/11/2023</a:t>
            </a:fld>
            <a:endParaRPr lang="en-US"/>
          </a:p>
        </p:txBody>
      </p:sp>
      <p:sp>
        <p:nvSpPr>
          <p:cNvPr id="5" name="Footer Placeholder 4">
            <a:extLst>
              <a:ext uri="{FF2B5EF4-FFF2-40B4-BE49-F238E27FC236}">
                <a16:creationId xmlns:a16="http://schemas.microsoft.com/office/drawing/2014/main" id="{4476D56B-22BB-4E8C-A1E4-DBDFD34D4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128DE-85A4-BC15-65EC-E4D55B99876B}"/>
              </a:ext>
            </a:extLst>
          </p:cNvPr>
          <p:cNvSpPr>
            <a:spLocks noGrp="1"/>
          </p:cNvSpPr>
          <p:nvPr>
            <p:ph type="sldNum" sz="quarter" idx="12"/>
          </p:nvPr>
        </p:nvSpPr>
        <p:spPr/>
        <p:txBody>
          <a:bodyPr/>
          <a:lstStyle/>
          <a:p>
            <a:fld id="{42CFBA3C-1358-4816-9D6B-DD2762882105}" type="slidenum">
              <a:rPr lang="en-US" smtClean="0"/>
              <a:t>‹#›</a:t>
            </a:fld>
            <a:endParaRPr lang="en-US"/>
          </a:p>
        </p:txBody>
      </p:sp>
    </p:spTree>
    <p:extLst>
      <p:ext uri="{BB962C8B-B14F-4D97-AF65-F5344CB8AC3E}">
        <p14:creationId xmlns:p14="http://schemas.microsoft.com/office/powerpoint/2010/main" val="3180545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6BDD-A7B8-909A-D86A-DF3883F27A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2C1A7-D053-4224-7CFE-48B9A37F6D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65DF4-7CBE-5D82-95CD-33B775155E9D}"/>
              </a:ext>
            </a:extLst>
          </p:cNvPr>
          <p:cNvSpPr>
            <a:spLocks noGrp="1"/>
          </p:cNvSpPr>
          <p:nvPr>
            <p:ph type="dt" sz="half" idx="10"/>
          </p:nvPr>
        </p:nvSpPr>
        <p:spPr/>
        <p:txBody>
          <a:bodyPr/>
          <a:lstStyle/>
          <a:p>
            <a:fld id="{DB518627-D3F8-4177-A1A0-67CAB48E1229}" type="datetimeFigureOut">
              <a:rPr lang="en-US" smtClean="0"/>
              <a:t>10/11/2023</a:t>
            </a:fld>
            <a:endParaRPr lang="en-US"/>
          </a:p>
        </p:txBody>
      </p:sp>
      <p:sp>
        <p:nvSpPr>
          <p:cNvPr id="5" name="Footer Placeholder 4">
            <a:extLst>
              <a:ext uri="{FF2B5EF4-FFF2-40B4-BE49-F238E27FC236}">
                <a16:creationId xmlns:a16="http://schemas.microsoft.com/office/drawing/2014/main" id="{0A849213-5965-4A4C-F4D1-27DA816A4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BF138-176F-BFB8-683B-765FEA5D84FD}"/>
              </a:ext>
            </a:extLst>
          </p:cNvPr>
          <p:cNvSpPr>
            <a:spLocks noGrp="1"/>
          </p:cNvSpPr>
          <p:nvPr>
            <p:ph type="sldNum" sz="quarter" idx="12"/>
          </p:nvPr>
        </p:nvSpPr>
        <p:spPr/>
        <p:txBody>
          <a:bodyPr/>
          <a:lstStyle/>
          <a:p>
            <a:fld id="{42CFBA3C-1358-4816-9D6B-DD2762882105}" type="slidenum">
              <a:rPr lang="en-US" smtClean="0"/>
              <a:t>‹#›</a:t>
            </a:fld>
            <a:endParaRPr lang="en-US"/>
          </a:p>
        </p:txBody>
      </p:sp>
    </p:spTree>
    <p:extLst>
      <p:ext uri="{BB962C8B-B14F-4D97-AF65-F5344CB8AC3E}">
        <p14:creationId xmlns:p14="http://schemas.microsoft.com/office/powerpoint/2010/main" val="252159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10E3-007C-57AC-844C-7DDB33AA8F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38F92C-727C-2C36-53DC-ACF8678344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912850-9426-250B-3CC2-E143F3A5FD31}"/>
              </a:ext>
            </a:extLst>
          </p:cNvPr>
          <p:cNvSpPr>
            <a:spLocks noGrp="1"/>
          </p:cNvSpPr>
          <p:nvPr>
            <p:ph type="dt" sz="half" idx="10"/>
          </p:nvPr>
        </p:nvSpPr>
        <p:spPr/>
        <p:txBody>
          <a:bodyPr/>
          <a:lstStyle/>
          <a:p>
            <a:fld id="{DB518627-D3F8-4177-A1A0-67CAB48E1229}" type="datetimeFigureOut">
              <a:rPr lang="en-US" smtClean="0"/>
              <a:t>10/11/2023</a:t>
            </a:fld>
            <a:endParaRPr lang="en-US"/>
          </a:p>
        </p:txBody>
      </p:sp>
      <p:sp>
        <p:nvSpPr>
          <p:cNvPr id="5" name="Footer Placeholder 4">
            <a:extLst>
              <a:ext uri="{FF2B5EF4-FFF2-40B4-BE49-F238E27FC236}">
                <a16:creationId xmlns:a16="http://schemas.microsoft.com/office/drawing/2014/main" id="{B6D9C864-FE23-7223-7C94-5D0C40FD1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6F7F7-8078-26F6-6FA5-65EDC7EC0BBF}"/>
              </a:ext>
            </a:extLst>
          </p:cNvPr>
          <p:cNvSpPr>
            <a:spLocks noGrp="1"/>
          </p:cNvSpPr>
          <p:nvPr>
            <p:ph type="sldNum" sz="quarter" idx="12"/>
          </p:nvPr>
        </p:nvSpPr>
        <p:spPr/>
        <p:txBody>
          <a:bodyPr/>
          <a:lstStyle/>
          <a:p>
            <a:fld id="{42CFBA3C-1358-4816-9D6B-DD2762882105}" type="slidenum">
              <a:rPr lang="en-US" smtClean="0"/>
              <a:t>‹#›</a:t>
            </a:fld>
            <a:endParaRPr lang="en-US"/>
          </a:p>
        </p:txBody>
      </p:sp>
    </p:spTree>
    <p:extLst>
      <p:ext uri="{BB962C8B-B14F-4D97-AF65-F5344CB8AC3E}">
        <p14:creationId xmlns:p14="http://schemas.microsoft.com/office/powerpoint/2010/main" val="223579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233D-6B9D-39EE-897C-F56D07F70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34286F-8ADD-584F-D62E-999B5BF41B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813794-5D42-1817-1DBE-FA5E88BC01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883325-8C68-7C86-42A6-7767F123D0E4}"/>
              </a:ext>
            </a:extLst>
          </p:cNvPr>
          <p:cNvSpPr>
            <a:spLocks noGrp="1"/>
          </p:cNvSpPr>
          <p:nvPr>
            <p:ph type="dt" sz="half" idx="10"/>
          </p:nvPr>
        </p:nvSpPr>
        <p:spPr/>
        <p:txBody>
          <a:bodyPr/>
          <a:lstStyle/>
          <a:p>
            <a:fld id="{DB518627-D3F8-4177-A1A0-67CAB48E1229}" type="datetimeFigureOut">
              <a:rPr lang="en-US" smtClean="0"/>
              <a:t>10/11/2023</a:t>
            </a:fld>
            <a:endParaRPr lang="en-US"/>
          </a:p>
        </p:txBody>
      </p:sp>
      <p:sp>
        <p:nvSpPr>
          <p:cNvPr id="6" name="Footer Placeholder 5">
            <a:extLst>
              <a:ext uri="{FF2B5EF4-FFF2-40B4-BE49-F238E27FC236}">
                <a16:creationId xmlns:a16="http://schemas.microsoft.com/office/drawing/2014/main" id="{C01EA20F-7344-4B05-2E23-8B472D214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5139-04FB-D6FD-4E0E-C8C3AD5B475A}"/>
              </a:ext>
            </a:extLst>
          </p:cNvPr>
          <p:cNvSpPr>
            <a:spLocks noGrp="1"/>
          </p:cNvSpPr>
          <p:nvPr>
            <p:ph type="sldNum" sz="quarter" idx="12"/>
          </p:nvPr>
        </p:nvSpPr>
        <p:spPr/>
        <p:txBody>
          <a:bodyPr/>
          <a:lstStyle/>
          <a:p>
            <a:fld id="{42CFBA3C-1358-4816-9D6B-DD2762882105}" type="slidenum">
              <a:rPr lang="en-US" smtClean="0"/>
              <a:t>‹#›</a:t>
            </a:fld>
            <a:endParaRPr lang="en-US"/>
          </a:p>
        </p:txBody>
      </p:sp>
    </p:spTree>
    <p:extLst>
      <p:ext uri="{BB962C8B-B14F-4D97-AF65-F5344CB8AC3E}">
        <p14:creationId xmlns:p14="http://schemas.microsoft.com/office/powerpoint/2010/main" val="45928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5FD1-8717-7740-6A9E-CCEC8885C2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3B9420-FFEB-E51D-ADAD-1EB3F13DD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ABDB6C-F937-96CF-49F0-FF94A5A13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9C4E5A-5479-3E34-18A8-DD40D59A8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2324D9-B414-E449-146F-0FB542E8F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0D1395-6121-AA3D-8CA1-2AA0A8D500E4}"/>
              </a:ext>
            </a:extLst>
          </p:cNvPr>
          <p:cNvSpPr>
            <a:spLocks noGrp="1"/>
          </p:cNvSpPr>
          <p:nvPr>
            <p:ph type="dt" sz="half" idx="10"/>
          </p:nvPr>
        </p:nvSpPr>
        <p:spPr/>
        <p:txBody>
          <a:bodyPr/>
          <a:lstStyle/>
          <a:p>
            <a:fld id="{DB518627-D3F8-4177-A1A0-67CAB48E1229}" type="datetimeFigureOut">
              <a:rPr lang="en-US" smtClean="0"/>
              <a:t>10/11/2023</a:t>
            </a:fld>
            <a:endParaRPr lang="en-US"/>
          </a:p>
        </p:txBody>
      </p:sp>
      <p:sp>
        <p:nvSpPr>
          <p:cNvPr id="8" name="Footer Placeholder 7">
            <a:extLst>
              <a:ext uri="{FF2B5EF4-FFF2-40B4-BE49-F238E27FC236}">
                <a16:creationId xmlns:a16="http://schemas.microsoft.com/office/drawing/2014/main" id="{58DDBCE9-FEB2-A2E8-5D33-4CF2DF439E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05645-3C6F-B647-226F-927656E935B1}"/>
              </a:ext>
            </a:extLst>
          </p:cNvPr>
          <p:cNvSpPr>
            <a:spLocks noGrp="1"/>
          </p:cNvSpPr>
          <p:nvPr>
            <p:ph type="sldNum" sz="quarter" idx="12"/>
          </p:nvPr>
        </p:nvSpPr>
        <p:spPr/>
        <p:txBody>
          <a:bodyPr/>
          <a:lstStyle/>
          <a:p>
            <a:fld id="{42CFBA3C-1358-4816-9D6B-DD2762882105}" type="slidenum">
              <a:rPr lang="en-US" smtClean="0"/>
              <a:t>‹#›</a:t>
            </a:fld>
            <a:endParaRPr lang="en-US"/>
          </a:p>
        </p:txBody>
      </p:sp>
    </p:spTree>
    <p:extLst>
      <p:ext uri="{BB962C8B-B14F-4D97-AF65-F5344CB8AC3E}">
        <p14:creationId xmlns:p14="http://schemas.microsoft.com/office/powerpoint/2010/main" val="62365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7592-3EC9-48F4-432C-E6D9B4CAFF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458651-24DA-2963-F9AA-8CFB2C4CCAD0}"/>
              </a:ext>
            </a:extLst>
          </p:cNvPr>
          <p:cNvSpPr>
            <a:spLocks noGrp="1"/>
          </p:cNvSpPr>
          <p:nvPr>
            <p:ph type="dt" sz="half" idx="10"/>
          </p:nvPr>
        </p:nvSpPr>
        <p:spPr/>
        <p:txBody>
          <a:bodyPr/>
          <a:lstStyle/>
          <a:p>
            <a:fld id="{DB518627-D3F8-4177-A1A0-67CAB48E1229}" type="datetimeFigureOut">
              <a:rPr lang="en-US" smtClean="0"/>
              <a:t>10/11/2023</a:t>
            </a:fld>
            <a:endParaRPr lang="en-US"/>
          </a:p>
        </p:txBody>
      </p:sp>
      <p:sp>
        <p:nvSpPr>
          <p:cNvPr id="4" name="Footer Placeholder 3">
            <a:extLst>
              <a:ext uri="{FF2B5EF4-FFF2-40B4-BE49-F238E27FC236}">
                <a16:creationId xmlns:a16="http://schemas.microsoft.com/office/drawing/2014/main" id="{BC37D2FA-9782-A970-E8C6-9BF01BF730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7AB3FF-939E-41C5-7CEC-B9CCEDFBD9AE}"/>
              </a:ext>
            </a:extLst>
          </p:cNvPr>
          <p:cNvSpPr>
            <a:spLocks noGrp="1"/>
          </p:cNvSpPr>
          <p:nvPr>
            <p:ph type="sldNum" sz="quarter" idx="12"/>
          </p:nvPr>
        </p:nvSpPr>
        <p:spPr/>
        <p:txBody>
          <a:bodyPr/>
          <a:lstStyle/>
          <a:p>
            <a:fld id="{42CFBA3C-1358-4816-9D6B-DD2762882105}" type="slidenum">
              <a:rPr lang="en-US" smtClean="0"/>
              <a:t>‹#›</a:t>
            </a:fld>
            <a:endParaRPr lang="en-US"/>
          </a:p>
        </p:txBody>
      </p:sp>
    </p:spTree>
    <p:extLst>
      <p:ext uri="{BB962C8B-B14F-4D97-AF65-F5344CB8AC3E}">
        <p14:creationId xmlns:p14="http://schemas.microsoft.com/office/powerpoint/2010/main" val="124565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4FCAA-5DE9-AEEB-9A99-929F88DBADD6}"/>
              </a:ext>
            </a:extLst>
          </p:cNvPr>
          <p:cNvSpPr>
            <a:spLocks noGrp="1"/>
          </p:cNvSpPr>
          <p:nvPr>
            <p:ph type="dt" sz="half" idx="10"/>
          </p:nvPr>
        </p:nvSpPr>
        <p:spPr/>
        <p:txBody>
          <a:bodyPr/>
          <a:lstStyle/>
          <a:p>
            <a:fld id="{DB518627-D3F8-4177-A1A0-67CAB48E1229}" type="datetimeFigureOut">
              <a:rPr lang="en-US" smtClean="0"/>
              <a:t>10/11/2023</a:t>
            </a:fld>
            <a:endParaRPr lang="en-US"/>
          </a:p>
        </p:txBody>
      </p:sp>
      <p:sp>
        <p:nvSpPr>
          <p:cNvPr id="3" name="Footer Placeholder 2">
            <a:extLst>
              <a:ext uri="{FF2B5EF4-FFF2-40B4-BE49-F238E27FC236}">
                <a16:creationId xmlns:a16="http://schemas.microsoft.com/office/drawing/2014/main" id="{D099B0CD-0BDE-BA2A-7EB9-122EB1F872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1955C9-BC79-6D01-9E18-42A466261B48}"/>
              </a:ext>
            </a:extLst>
          </p:cNvPr>
          <p:cNvSpPr>
            <a:spLocks noGrp="1"/>
          </p:cNvSpPr>
          <p:nvPr>
            <p:ph type="sldNum" sz="quarter" idx="12"/>
          </p:nvPr>
        </p:nvSpPr>
        <p:spPr/>
        <p:txBody>
          <a:bodyPr/>
          <a:lstStyle/>
          <a:p>
            <a:fld id="{42CFBA3C-1358-4816-9D6B-DD2762882105}" type="slidenum">
              <a:rPr lang="en-US" smtClean="0"/>
              <a:t>‹#›</a:t>
            </a:fld>
            <a:endParaRPr lang="en-US"/>
          </a:p>
        </p:txBody>
      </p:sp>
    </p:spTree>
    <p:extLst>
      <p:ext uri="{BB962C8B-B14F-4D97-AF65-F5344CB8AC3E}">
        <p14:creationId xmlns:p14="http://schemas.microsoft.com/office/powerpoint/2010/main" val="63818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EE74-DE86-3789-9EFF-59404903C6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674D76-00DA-3135-25F4-A54180B5FE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FBC29-F9F1-23C9-BF99-47C5EE617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C45627-D881-86C6-E92B-A709991EED61}"/>
              </a:ext>
            </a:extLst>
          </p:cNvPr>
          <p:cNvSpPr>
            <a:spLocks noGrp="1"/>
          </p:cNvSpPr>
          <p:nvPr>
            <p:ph type="dt" sz="half" idx="10"/>
          </p:nvPr>
        </p:nvSpPr>
        <p:spPr/>
        <p:txBody>
          <a:bodyPr/>
          <a:lstStyle/>
          <a:p>
            <a:fld id="{DB518627-D3F8-4177-A1A0-67CAB48E1229}" type="datetimeFigureOut">
              <a:rPr lang="en-US" smtClean="0"/>
              <a:t>10/11/2023</a:t>
            </a:fld>
            <a:endParaRPr lang="en-US"/>
          </a:p>
        </p:txBody>
      </p:sp>
      <p:sp>
        <p:nvSpPr>
          <p:cNvPr id="6" name="Footer Placeholder 5">
            <a:extLst>
              <a:ext uri="{FF2B5EF4-FFF2-40B4-BE49-F238E27FC236}">
                <a16:creationId xmlns:a16="http://schemas.microsoft.com/office/drawing/2014/main" id="{7F569283-A9D7-0363-7C89-D01C5BB90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AE99C-F7DB-3806-FF4D-8BF5BF9653AC}"/>
              </a:ext>
            </a:extLst>
          </p:cNvPr>
          <p:cNvSpPr>
            <a:spLocks noGrp="1"/>
          </p:cNvSpPr>
          <p:nvPr>
            <p:ph type="sldNum" sz="quarter" idx="12"/>
          </p:nvPr>
        </p:nvSpPr>
        <p:spPr/>
        <p:txBody>
          <a:bodyPr/>
          <a:lstStyle/>
          <a:p>
            <a:fld id="{42CFBA3C-1358-4816-9D6B-DD2762882105}" type="slidenum">
              <a:rPr lang="en-US" smtClean="0"/>
              <a:t>‹#›</a:t>
            </a:fld>
            <a:endParaRPr lang="en-US"/>
          </a:p>
        </p:txBody>
      </p:sp>
    </p:spTree>
    <p:extLst>
      <p:ext uri="{BB962C8B-B14F-4D97-AF65-F5344CB8AC3E}">
        <p14:creationId xmlns:p14="http://schemas.microsoft.com/office/powerpoint/2010/main" val="305833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63F7-D61A-C7D7-48C1-906D2602F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264ED7-B963-DC35-6A11-E3BBE4FBF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AFCE0-B872-C903-4BFC-524C5F512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57AA8-1B57-E03A-362B-D967012D31CA}"/>
              </a:ext>
            </a:extLst>
          </p:cNvPr>
          <p:cNvSpPr>
            <a:spLocks noGrp="1"/>
          </p:cNvSpPr>
          <p:nvPr>
            <p:ph type="dt" sz="half" idx="10"/>
          </p:nvPr>
        </p:nvSpPr>
        <p:spPr/>
        <p:txBody>
          <a:bodyPr/>
          <a:lstStyle/>
          <a:p>
            <a:fld id="{DB518627-D3F8-4177-A1A0-67CAB48E1229}" type="datetimeFigureOut">
              <a:rPr lang="en-US" smtClean="0"/>
              <a:t>10/11/2023</a:t>
            </a:fld>
            <a:endParaRPr lang="en-US"/>
          </a:p>
        </p:txBody>
      </p:sp>
      <p:sp>
        <p:nvSpPr>
          <p:cNvPr id="6" name="Footer Placeholder 5">
            <a:extLst>
              <a:ext uri="{FF2B5EF4-FFF2-40B4-BE49-F238E27FC236}">
                <a16:creationId xmlns:a16="http://schemas.microsoft.com/office/drawing/2014/main" id="{DD27EC08-34DF-162D-1361-F409C8FAC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AFC808-04DD-4638-D3F8-64999FD36180}"/>
              </a:ext>
            </a:extLst>
          </p:cNvPr>
          <p:cNvSpPr>
            <a:spLocks noGrp="1"/>
          </p:cNvSpPr>
          <p:nvPr>
            <p:ph type="sldNum" sz="quarter" idx="12"/>
          </p:nvPr>
        </p:nvSpPr>
        <p:spPr/>
        <p:txBody>
          <a:bodyPr/>
          <a:lstStyle/>
          <a:p>
            <a:fld id="{42CFBA3C-1358-4816-9D6B-DD2762882105}" type="slidenum">
              <a:rPr lang="en-US" smtClean="0"/>
              <a:t>‹#›</a:t>
            </a:fld>
            <a:endParaRPr lang="en-US"/>
          </a:p>
        </p:txBody>
      </p:sp>
    </p:spTree>
    <p:extLst>
      <p:ext uri="{BB962C8B-B14F-4D97-AF65-F5344CB8AC3E}">
        <p14:creationId xmlns:p14="http://schemas.microsoft.com/office/powerpoint/2010/main" val="1079956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EF2B82-693B-1703-A849-B7972CF27B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6E3909-588F-6779-0FA7-5E738B8D55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14B74-9C4B-3687-F064-9307421AB0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18627-D3F8-4177-A1A0-67CAB48E1229}" type="datetimeFigureOut">
              <a:rPr lang="en-US" smtClean="0"/>
              <a:t>10/11/2023</a:t>
            </a:fld>
            <a:endParaRPr lang="en-US"/>
          </a:p>
        </p:txBody>
      </p:sp>
      <p:sp>
        <p:nvSpPr>
          <p:cNvPr id="5" name="Footer Placeholder 4">
            <a:extLst>
              <a:ext uri="{FF2B5EF4-FFF2-40B4-BE49-F238E27FC236}">
                <a16:creationId xmlns:a16="http://schemas.microsoft.com/office/drawing/2014/main" id="{53DEC173-79E0-60CB-AE21-EA9EE8278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A6569B-BE51-AB6B-6FAD-992FDD0190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FBA3C-1358-4816-9D6B-DD2762882105}" type="slidenum">
              <a:rPr lang="en-US" smtClean="0"/>
              <a:t>‹#›</a:t>
            </a:fld>
            <a:endParaRPr lang="en-US"/>
          </a:p>
        </p:txBody>
      </p:sp>
    </p:spTree>
    <p:extLst>
      <p:ext uri="{BB962C8B-B14F-4D97-AF65-F5344CB8AC3E}">
        <p14:creationId xmlns:p14="http://schemas.microsoft.com/office/powerpoint/2010/main" val="2064245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15135-17FF-724A-A800-754A993B775F}"/>
              </a:ext>
            </a:extLst>
          </p:cNvPr>
          <p:cNvSpPr>
            <a:spLocks noGrp="1"/>
          </p:cNvSpPr>
          <p:nvPr>
            <p:ph type="ctrTitle"/>
          </p:nvPr>
        </p:nvSpPr>
        <p:spPr/>
        <p:txBody>
          <a:bodyPr/>
          <a:lstStyle/>
          <a:p>
            <a:r>
              <a:rPr lang="en-US" dirty="0"/>
              <a:t>Decision Tree Primer</a:t>
            </a:r>
          </a:p>
        </p:txBody>
      </p:sp>
      <p:sp>
        <p:nvSpPr>
          <p:cNvPr id="3" name="Subtitle 2">
            <a:extLst>
              <a:ext uri="{FF2B5EF4-FFF2-40B4-BE49-F238E27FC236}">
                <a16:creationId xmlns:a16="http://schemas.microsoft.com/office/drawing/2014/main" id="{0A50D34A-163D-A919-4C13-62B16407D11A}"/>
              </a:ext>
            </a:extLst>
          </p:cNvPr>
          <p:cNvSpPr>
            <a:spLocks noGrp="1"/>
          </p:cNvSpPr>
          <p:nvPr>
            <p:ph type="subTitle" idx="1"/>
          </p:nvPr>
        </p:nvSpPr>
        <p:spPr/>
        <p:txBody>
          <a:bodyPr/>
          <a:lstStyle/>
          <a:p>
            <a:r>
              <a:rPr lang="en-US" dirty="0"/>
              <a:t>Ravi Starzl, PhD</a:t>
            </a:r>
          </a:p>
          <a:p>
            <a:r>
              <a:rPr lang="en-US" dirty="0"/>
              <a:t>Fall 2023</a:t>
            </a:r>
          </a:p>
        </p:txBody>
      </p:sp>
    </p:spTree>
    <p:extLst>
      <p:ext uri="{BB962C8B-B14F-4D97-AF65-F5344CB8AC3E}">
        <p14:creationId xmlns:p14="http://schemas.microsoft.com/office/powerpoint/2010/main" val="68279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9F2CD-E5B8-4BE8-7400-64F436027BD8}"/>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83CA6892-FB73-101F-B237-C577AB317C16}"/>
              </a:ext>
            </a:extLst>
          </p:cNvPr>
          <p:cNvPicPr>
            <a:picLocks noChangeAspect="1"/>
          </p:cNvPicPr>
          <p:nvPr/>
        </p:nvPicPr>
        <p:blipFill>
          <a:blip r:embed="rId2"/>
          <a:stretch>
            <a:fillRect/>
          </a:stretch>
        </p:blipFill>
        <p:spPr>
          <a:xfrm>
            <a:off x="793124" y="2331076"/>
            <a:ext cx="10822550" cy="2695579"/>
          </a:xfrm>
          <a:prstGeom prst="rect">
            <a:avLst/>
          </a:prstGeom>
        </p:spPr>
      </p:pic>
    </p:spTree>
    <p:extLst>
      <p:ext uri="{BB962C8B-B14F-4D97-AF65-F5344CB8AC3E}">
        <p14:creationId xmlns:p14="http://schemas.microsoft.com/office/powerpoint/2010/main" val="429150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2ABB-6482-8ECF-C8BE-6563D5C60C60}"/>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9BD3F2E1-269F-0063-3593-968530F706BF}"/>
              </a:ext>
            </a:extLst>
          </p:cNvPr>
          <p:cNvPicPr>
            <a:picLocks noChangeAspect="1"/>
          </p:cNvPicPr>
          <p:nvPr/>
        </p:nvPicPr>
        <p:blipFill>
          <a:blip r:embed="rId2"/>
          <a:stretch>
            <a:fillRect/>
          </a:stretch>
        </p:blipFill>
        <p:spPr>
          <a:xfrm>
            <a:off x="534473" y="2457443"/>
            <a:ext cx="10934047" cy="3447520"/>
          </a:xfrm>
          <a:prstGeom prst="rect">
            <a:avLst/>
          </a:prstGeom>
        </p:spPr>
      </p:pic>
    </p:spTree>
    <p:extLst>
      <p:ext uri="{BB962C8B-B14F-4D97-AF65-F5344CB8AC3E}">
        <p14:creationId xmlns:p14="http://schemas.microsoft.com/office/powerpoint/2010/main" val="5609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C52C-2ADF-A560-6137-2BD582FB5DE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81331C2-CCC2-C695-7D48-9B59A20BE856}"/>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The information gain for the "Outlook" attribute is approximately </a:t>
            </a:r>
            <a:r>
              <a:rPr lang="en-US" b="0" i="0" u="sng" dirty="0">
                <a:solidFill>
                  <a:srgbClr val="374151"/>
                </a:solidFill>
                <a:effectLst/>
                <a:latin typeface="KaTeX_Main"/>
              </a:rPr>
              <a:t>0.667</a:t>
            </a:r>
            <a:r>
              <a:rPr lang="en-US" b="0" i="0" dirty="0">
                <a:solidFill>
                  <a:srgbClr val="374151"/>
                </a:solidFill>
                <a:effectLst/>
                <a:latin typeface="Söhne"/>
              </a:rPr>
              <a:t>.</a:t>
            </a:r>
          </a:p>
          <a:p>
            <a:pPr algn="l"/>
            <a:r>
              <a:rPr lang="en-US" b="0" i="0" dirty="0">
                <a:solidFill>
                  <a:srgbClr val="374151"/>
                </a:solidFill>
                <a:effectLst/>
                <a:latin typeface="Söhne"/>
              </a:rPr>
              <a:t>Now, we'll repeat the process for the "Wind" attribute:</a:t>
            </a:r>
          </a:p>
          <a:p>
            <a:pPr algn="l">
              <a:buFont typeface="+mj-lt"/>
              <a:buAutoNum type="arabicPeriod"/>
            </a:pPr>
            <a:r>
              <a:rPr lang="en-US" b="0" i="0" dirty="0">
                <a:solidFill>
                  <a:srgbClr val="374151"/>
                </a:solidFill>
                <a:effectLst/>
                <a:latin typeface="Söhne"/>
              </a:rPr>
              <a:t>Partition the data based on each possible value of "Wind" (Weak, Strong).</a:t>
            </a:r>
          </a:p>
          <a:p>
            <a:pPr algn="l">
              <a:buFont typeface="+mj-lt"/>
              <a:buAutoNum type="arabicPeriod"/>
            </a:pPr>
            <a:r>
              <a:rPr lang="en-US" b="0" i="0" dirty="0">
                <a:solidFill>
                  <a:srgbClr val="374151"/>
                </a:solidFill>
                <a:effectLst/>
                <a:latin typeface="Söhne"/>
              </a:rPr>
              <a:t>Calculate the entropy for each subset.</a:t>
            </a:r>
          </a:p>
          <a:p>
            <a:pPr algn="l">
              <a:buFont typeface="+mj-lt"/>
              <a:buAutoNum type="arabicPeriod"/>
            </a:pPr>
            <a:r>
              <a:rPr lang="en-US" b="0" i="0" dirty="0">
                <a:solidFill>
                  <a:srgbClr val="374151"/>
                </a:solidFill>
                <a:effectLst/>
                <a:latin typeface="Söhne"/>
              </a:rPr>
              <a:t>Calculate the weighted average of these entropies based on the size of each subset.</a:t>
            </a:r>
          </a:p>
          <a:p>
            <a:pPr algn="l">
              <a:buFont typeface="+mj-lt"/>
              <a:buAutoNum type="arabicPeriod"/>
            </a:pPr>
            <a:r>
              <a:rPr lang="en-US" b="0" i="0" dirty="0">
                <a:solidFill>
                  <a:srgbClr val="374151"/>
                </a:solidFill>
                <a:effectLst/>
                <a:latin typeface="Söhne"/>
              </a:rPr>
              <a:t>Subtract this weighted average from the entropy of the entire dataset to get the information gain for the "Wind" attribute.</a:t>
            </a:r>
          </a:p>
          <a:p>
            <a:endParaRPr lang="en-US" dirty="0"/>
          </a:p>
        </p:txBody>
      </p:sp>
    </p:spTree>
    <p:extLst>
      <p:ext uri="{BB962C8B-B14F-4D97-AF65-F5344CB8AC3E}">
        <p14:creationId xmlns:p14="http://schemas.microsoft.com/office/powerpoint/2010/main" val="18410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B110-E785-4C08-F1EF-62CACB659072}"/>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9EEBDBBA-F0FE-5184-2E4F-07DFC79297B6}"/>
              </a:ext>
            </a:extLst>
          </p:cNvPr>
          <p:cNvPicPr>
            <a:picLocks noChangeAspect="1"/>
          </p:cNvPicPr>
          <p:nvPr/>
        </p:nvPicPr>
        <p:blipFill>
          <a:blip r:embed="rId2"/>
          <a:stretch>
            <a:fillRect/>
          </a:stretch>
        </p:blipFill>
        <p:spPr>
          <a:xfrm>
            <a:off x="790693" y="2654138"/>
            <a:ext cx="10645746" cy="3288931"/>
          </a:xfrm>
          <a:prstGeom prst="rect">
            <a:avLst/>
          </a:prstGeom>
        </p:spPr>
      </p:pic>
    </p:spTree>
    <p:extLst>
      <p:ext uri="{BB962C8B-B14F-4D97-AF65-F5344CB8AC3E}">
        <p14:creationId xmlns:p14="http://schemas.microsoft.com/office/powerpoint/2010/main" val="231254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A04B-4174-0EE5-5E31-91B4BBCCC9D7}"/>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9330E69B-3A50-A3DF-E3A1-C6F9210068AD}"/>
              </a:ext>
            </a:extLst>
          </p:cNvPr>
          <p:cNvPicPr>
            <a:picLocks noChangeAspect="1"/>
          </p:cNvPicPr>
          <p:nvPr/>
        </p:nvPicPr>
        <p:blipFill>
          <a:blip r:embed="rId2"/>
          <a:stretch>
            <a:fillRect/>
          </a:stretch>
        </p:blipFill>
        <p:spPr>
          <a:xfrm>
            <a:off x="838199" y="2401772"/>
            <a:ext cx="10630437" cy="3412239"/>
          </a:xfrm>
          <a:prstGeom prst="rect">
            <a:avLst/>
          </a:prstGeom>
        </p:spPr>
      </p:pic>
    </p:spTree>
    <p:extLst>
      <p:ext uri="{BB962C8B-B14F-4D97-AF65-F5344CB8AC3E}">
        <p14:creationId xmlns:p14="http://schemas.microsoft.com/office/powerpoint/2010/main" val="1699668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CCAC5-F8A0-9F0D-60DA-B59AF0B3582C}"/>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E6FA9343-F921-407D-53D1-C2F07891F5B6}"/>
              </a:ext>
            </a:extLst>
          </p:cNvPr>
          <p:cNvPicPr>
            <a:picLocks noChangeAspect="1"/>
          </p:cNvPicPr>
          <p:nvPr/>
        </p:nvPicPr>
        <p:blipFill>
          <a:blip r:embed="rId2"/>
          <a:stretch>
            <a:fillRect/>
          </a:stretch>
        </p:blipFill>
        <p:spPr>
          <a:xfrm>
            <a:off x="908469" y="2392868"/>
            <a:ext cx="10515600" cy="3795103"/>
          </a:xfrm>
          <a:prstGeom prst="rect">
            <a:avLst/>
          </a:prstGeom>
        </p:spPr>
      </p:pic>
    </p:spTree>
    <p:extLst>
      <p:ext uri="{BB962C8B-B14F-4D97-AF65-F5344CB8AC3E}">
        <p14:creationId xmlns:p14="http://schemas.microsoft.com/office/powerpoint/2010/main" val="2759872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AE08A-275E-33C3-71DB-238D533B1E1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057C5F0-9EF5-9DF9-D1B7-BABB2FEDE31C}"/>
              </a:ext>
            </a:extLst>
          </p:cNvPr>
          <p:cNvSpPr>
            <a:spLocks noGrp="1"/>
          </p:cNvSpPr>
          <p:nvPr>
            <p:ph idx="1"/>
          </p:nvPr>
        </p:nvSpPr>
        <p:spPr/>
        <p:txBody>
          <a:bodyPr>
            <a:normAutofit/>
          </a:bodyPr>
          <a:lstStyle/>
          <a:p>
            <a:pPr algn="l"/>
            <a:r>
              <a:rPr lang="en-US" b="0" i="0" dirty="0">
                <a:solidFill>
                  <a:srgbClr val="374151"/>
                </a:solidFill>
                <a:effectLst/>
                <a:latin typeface="Söhne"/>
              </a:rPr>
              <a:t>The information gain for the "Wind" attribute is approximately </a:t>
            </a:r>
            <a:r>
              <a:rPr lang="en-US" b="0" i="0" u="sng" dirty="0">
                <a:solidFill>
                  <a:srgbClr val="374151"/>
                </a:solidFill>
                <a:effectLst/>
                <a:latin typeface="KaTeX_Main"/>
              </a:rPr>
              <a:t>0.082</a:t>
            </a:r>
            <a:r>
              <a:rPr lang="en-US" b="0" i="0" dirty="0">
                <a:solidFill>
                  <a:srgbClr val="374151"/>
                </a:solidFill>
                <a:effectLst/>
                <a:latin typeface="Söhne"/>
              </a:rPr>
              <a:t>.</a:t>
            </a:r>
          </a:p>
          <a:p>
            <a:pPr algn="l"/>
            <a:r>
              <a:rPr lang="en-US" b="1" i="0" dirty="0">
                <a:solidFill>
                  <a:srgbClr val="374151"/>
                </a:solidFill>
                <a:effectLst/>
                <a:latin typeface="Söhne"/>
              </a:rPr>
              <a:t>Step 3</a:t>
            </a:r>
            <a:r>
              <a:rPr lang="en-US" b="0" i="0" dirty="0">
                <a:solidFill>
                  <a:srgbClr val="374151"/>
                </a:solidFill>
                <a:effectLst/>
                <a:latin typeface="Söhne"/>
              </a:rPr>
              <a:t>: Choose the attribute with the highest information gain to split the data:</a:t>
            </a:r>
          </a:p>
          <a:p>
            <a:pPr algn="l">
              <a:buFont typeface="Arial" panose="020B0604020202020204" pitchFamily="34" charset="0"/>
              <a:buChar char="•"/>
            </a:pPr>
            <a:r>
              <a:rPr lang="en-US" b="0" i="0" dirty="0">
                <a:solidFill>
                  <a:srgbClr val="374151"/>
                </a:solidFill>
                <a:effectLst/>
                <a:latin typeface="Söhne"/>
              </a:rPr>
              <a:t>Information Gain for "Outlook": </a:t>
            </a:r>
            <a:r>
              <a:rPr lang="en-US" b="0" i="0" u="sng" dirty="0">
                <a:solidFill>
                  <a:srgbClr val="374151"/>
                </a:solidFill>
                <a:effectLst/>
                <a:latin typeface="KaTeX_Main"/>
              </a:rPr>
              <a:t>0.667</a:t>
            </a:r>
            <a:endParaRPr lang="en-US" b="0" i="0" u="sng"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Information Gain for "Wind": </a:t>
            </a:r>
            <a:r>
              <a:rPr lang="en-US" b="0" i="0" u="sng" dirty="0">
                <a:solidFill>
                  <a:srgbClr val="374151"/>
                </a:solidFill>
                <a:effectLst/>
                <a:latin typeface="KaTeX_Main"/>
              </a:rPr>
              <a:t>0.082</a:t>
            </a:r>
            <a:endParaRPr lang="en-US" b="0" i="0" u="sng" dirty="0">
              <a:solidFill>
                <a:srgbClr val="374151"/>
              </a:solidFill>
              <a:effectLst/>
              <a:latin typeface="Söhne"/>
            </a:endParaRPr>
          </a:p>
          <a:p>
            <a:pPr algn="l"/>
            <a:r>
              <a:rPr lang="en-US" b="0" i="0" dirty="0">
                <a:solidFill>
                  <a:srgbClr val="374151"/>
                </a:solidFill>
                <a:effectLst/>
                <a:latin typeface="Söhne"/>
              </a:rPr>
              <a:t>Clearly, the "Outlook" attribute has the highest information gain. Therefore, the best attribute to split the data on, in this case, is "Outlook".</a:t>
            </a:r>
          </a:p>
        </p:txBody>
      </p:sp>
    </p:spTree>
    <p:extLst>
      <p:ext uri="{BB962C8B-B14F-4D97-AF65-F5344CB8AC3E}">
        <p14:creationId xmlns:p14="http://schemas.microsoft.com/office/powerpoint/2010/main" val="11956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0E48-17EC-BD31-696A-9948971C917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CBF6BFF-7DED-E5DF-1572-8A08EDD77BB7}"/>
              </a:ext>
            </a:extLst>
          </p:cNvPr>
          <p:cNvSpPr>
            <a:spLocks noGrp="1"/>
          </p:cNvSpPr>
          <p:nvPr>
            <p:ph idx="1"/>
          </p:nvPr>
        </p:nvSpPr>
        <p:spPr/>
        <p:txBody>
          <a:bodyPr/>
          <a:lstStyle/>
          <a:p>
            <a:r>
              <a:rPr lang="en-US" b="1" i="0" dirty="0">
                <a:effectLst/>
                <a:latin typeface="Söhne"/>
              </a:rPr>
              <a:t>Step 4</a:t>
            </a:r>
            <a:r>
              <a:rPr lang="en-US" b="0" i="0" dirty="0">
                <a:solidFill>
                  <a:srgbClr val="374151"/>
                </a:solidFill>
                <a:effectLst/>
                <a:latin typeface="Söhne"/>
              </a:rPr>
              <a:t>: Now, we would continue this process recursively for each subset created by splitting on the "Outlook" attribute. For each subset, we would determine if further splitting is required (e.g., if there are both "Yes" and "No" instances in a subset). If further splitting is required, we'd repeat the process of computing information gain for the remaining attributes and choosing the best attribute to split on.</a:t>
            </a:r>
            <a:endParaRPr lang="en-US" dirty="0"/>
          </a:p>
        </p:txBody>
      </p:sp>
    </p:spTree>
    <p:extLst>
      <p:ext uri="{BB962C8B-B14F-4D97-AF65-F5344CB8AC3E}">
        <p14:creationId xmlns:p14="http://schemas.microsoft.com/office/powerpoint/2010/main" val="1453158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83C9F-6FCE-DB82-AD8B-8F1E02247514}"/>
              </a:ext>
            </a:extLst>
          </p:cNvPr>
          <p:cNvSpPr>
            <a:spLocks noGrp="1"/>
          </p:cNvSpPr>
          <p:nvPr>
            <p:ph type="title"/>
          </p:nvPr>
        </p:nvSpPr>
        <p:spPr/>
        <p:txBody>
          <a:bodyPr/>
          <a:lstStyle/>
          <a:p>
            <a:r>
              <a:rPr lang="en-US" dirty="0"/>
              <a:t>So How To “Split”?</a:t>
            </a:r>
          </a:p>
        </p:txBody>
      </p:sp>
      <p:sp>
        <p:nvSpPr>
          <p:cNvPr id="3" name="Content Placeholder 2">
            <a:extLst>
              <a:ext uri="{FF2B5EF4-FFF2-40B4-BE49-F238E27FC236}">
                <a16:creationId xmlns:a16="http://schemas.microsoft.com/office/drawing/2014/main" id="{8A16993E-0955-764D-2816-718AADB9F066}"/>
              </a:ext>
            </a:extLst>
          </p:cNvPr>
          <p:cNvSpPr>
            <a:spLocks noGrp="1"/>
          </p:cNvSpPr>
          <p:nvPr>
            <p:ph idx="1"/>
          </p:nvPr>
        </p:nvSpPr>
        <p:spPr/>
        <p:txBody>
          <a:bodyPr/>
          <a:lstStyle/>
          <a:p>
            <a:r>
              <a:rPr lang="en-US" dirty="0"/>
              <a:t>E.g. if Sunny = yes is the splitting criterion selected, move all the Sunny=yes instances into the left node, and all the Sunny=no instances into the right node.</a:t>
            </a:r>
          </a:p>
          <a:p>
            <a:r>
              <a:rPr lang="en-US" dirty="0"/>
              <a:t>Recursively repeat the process until maximum purity is achieved</a:t>
            </a:r>
          </a:p>
          <a:p>
            <a:r>
              <a:rPr lang="en-US" dirty="0"/>
              <a:t>Because we are splitting on feature values, response variable labels may be mixed during the process. That’s not really under your control – it’s a by-product of the information gain process.</a:t>
            </a:r>
          </a:p>
        </p:txBody>
      </p:sp>
    </p:spTree>
    <p:extLst>
      <p:ext uri="{BB962C8B-B14F-4D97-AF65-F5344CB8AC3E}">
        <p14:creationId xmlns:p14="http://schemas.microsoft.com/office/powerpoint/2010/main" val="631207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51AC2-A220-7F8F-10B3-9842C3EDE6BD}"/>
              </a:ext>
            </a:extLst>
          </p:cNvPr>
          <p:cNvSpPr>
            <a:spLocks noGrp="1"/>
          </p:cNvSpPr>
          <p:nvPr>
            <p:ph type="title"/>
          </p:nvPr>
        </p:nvSpPr>
        <p:spPr/>
        <p:txBody>
          <a:bodyPr/>
          <a:lstStyle/>
          <a:p>
            <a:r>
              <a:rPr lang="en-US" dirty="0"/>
              <a:t>So How To “Split”?</a:t>
            </a:r>
          </a:p>
        </p:txBody>
      </p:sp>
      <p:sp>
        <p:nvSpPr>
          <p:cNvPr id="3" name="Content Placeholder 2">
            <a:extLst>
              <a:ext uri="{FF2B5EF4-FFF2-40B4-BE49-F238E27FC236}">
                <a16:creationId xmlns:a16="http://schemas.microsoft.com/office/drawing/2014/main" id="{FA529F84-C3D9-CBA7-147C-BCEC9FCCEAC0}"/>
              </a:ext>
            </a:extLst>
          </p:cNvPr>
          <p:cNvSpPr>
            <a:spLocks noGrp="1"/>
          </p:cNvSpPr>
          <p:nvPr>
            <p:ph idx="1"/>
          </p:nvPr>
        </p:nvSpPr>
        <p:spPr/>
        <p:txBody>
          <a:bodyPr>
            <a:normAutofit fontScale="92500" lnSpcReduction="20000"/>
          </a:bodyPr>
          <a:lstStyle/>
          <a:p>
            <a:pPr algn="l"/>
            <a:r>
              <a:rPr lang="en-US" b="1" i="0" dirty="0">
                <a:effectLst/>
                <a:latin typeface="Söhne"/>
              </a:rPr>
              <a:t>1. Determine the Splitting Attribute:</a:t>
            </a:r>
          </a:p>
          <a:p>
            <a:pPr algn="l"/>
            <a:r>
              <a:rPr lang="en-US" b="0" i="0" dirty="0">
                <a:solidFill>
                  <a:srgbClr val="374151"/>
                </a:solidFill>
                <a:effectLst/>
                <a:latin typeface="Söhne"/>
              </a:rPr>
              <a:t>From our calculations or any other metric (e.g., information gain, Gini impurity), we determine which attribute to split on.</a:t>
            </a:r>
          </a:p>
          <a:p>
            <a:pPr algn="l"/>
            <a:r>
              <a:rPr lang="en-US" b="1" i="0" dirty="0">
                <a:effectLst/>
                <a:latin typeface="Söhne"/>
              </a:rPr>
              <a:t>2. Segregate the Data Based on the Splitting Attribute:</a:t>
            </a:r>
          </a:p>
          <a:p>
            <a:pPr algn="l"/>
            <a:r>
              <a:rPr lang="en-US" b="0" i="0" dirty="0">
                <a:solidFill>
                  <a:srgbClr val="374151"/>
                </a:solidFill>
                <a:effectLst/>
                <a:latin typeface="Söhne"/>
              </a:rPr>
              <a:t>Once the attribute is chosen, for each possible value of this attribute, we filter the dataset and create subsets. Each subset corresponds to one possible value of the attribute.</a:t>
            </a:r>
          </a:p>
          <a:p>
            <a:pPr algn="l"/>
            <a:r>
              <a:rPr lang="en-US" b="0" i="0" dirty="0">
                <a:solidFill>
                  <a:srgbClr val="374151"/>
                </a:solidFill>
                <a:effectLst/>
                <a:latin typeface="Söhne"/>
              </a:rPr>
              <a:t>For a binary tree:</a:t>
            </a:r>
          </a:p>
          <a:p>
            <a:pPr lvl="1"/>
            <a:r>
              <a:rPr lang="en-US" b="0" i="0" dirty="0">
                <a:solidFill>
                  <a:srgbClr val="374151"/>
                </a:solidFill>
                <a:effectLst/>
                <a:latin typeface="Söhne"/>
              </a:rPr>
              <a:t>In the case of categorical attributes: One branch corresponds to a particular category, and the other branch corresponds to all other categories.</a:t>
            </a:r>
          </a:p>
          <a:p>
            <a:pPr lvl="1"/>
            <a:r>
              <a:rPr lang="en-US" b="0" i="0" dirty="0">
                <a:solidFill>
                  <a:srgbClr val="374151"/>
                </a:solidFill>
                <a:effectLst/>
                <a:latin typeface="Söhne"/>
              </a:rPr>
              <a:t>For numerical attributes: A threshold is chosen (e.g., "Temperature &lt;= 75"). One branch corresponds to instances where the condition is true, and the other branch is for instances where the condition is false.</a:t>
            </a:r>
          </a:p>
        </p:txBody>
      </p:sp>
    </p:spTree>
    <p:extLst>
      <p:ext uri="{BB962C8B-B14F-4D97-AF65-F5344CB8AC3E}">
        <p14:creationId xmlns:p14="http://schemas.microsoft.com/office/powerpoint/2010/main" val="1252322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CB740-595A-5857-0B3D-7C011C9BE4BB}"/>
              </a:ext>
            </a:extLst>
          </p:cNvPr>
          <p:cNvSpPr>
            <a:spLocks noGrp="1"/>
          </p:cNvSpPr>
          <p:nvPr>
            <p:ph type="title"/>
          </p:nvPr>
        </p:nvSpPr>
        <p:spPr/>
        <p:txBody>
          <a:bodyPr/>
          <a:lstStyle/>
          <a:p>
            <a:r>
              <a:rPr lang="en-US" dirty="0"/>
              <a:t>Entropy</a:t>
            </a:r>
          </a:p>
        </p:txBody>
      </p:sp>
      <p:sp>
        <p:nvSpPr>
          <p:cNvPr id="3" name="Content Placeholder 2">
            <a:extLst>
              <a:ext uri="{FF2B5EF4-FFF2-40B4-BE49-F238E27FC236}">
                <a16:creationId xmlns:a16="http://schemas.microsoft.com/office/drawing/2014/main" id="{0739AB6F-B917-D3B6-E500-BE5B291C8B0C}"/>
              </a:ext>
            </a:extLst>
          </p:cNvPr>
          <p:cNvSpPr>
            <a:spLocks noGrp="1"/>
          </p:cNvSpPr>
          <p:nvPr>
            <p:ph idx="1"/>
          </p:nvPr>
        </p:nvSpPr>
        <p:spPr/>
        <p:txBody>
          <a:bodyPr/>
          <a:lstStyle/>
          <a:p>
            <a:pPr marL="0" indent="0">
              <a:buNone/>
            </a:pPr>
            <a:r>
              <a:rPr lang="en-US" b="0" i="0" dirty="0">
                <a:solidFill>
                  <a:srgbClr val="374151"/>
                </a:solidFill>
                <a:effectLst/>
                <a:latin typeface="Söhne"/>
              </a:rPr>
              <a:t>For a binary classification, the entropy </a:t>
            </a:r>
            <a:r>
              <a:rPr lang="en-US" b="0" i="1" dirty="0">
                <a:solidFill>
                  <a:srgbClr val="374151"/>
                </a:solidFill>
                <a:effectLst/>
                <a:latin typeface="KaTeX_Math"/>
              </a:rPr>
              <a:t>H</a:t>
            </a:r>
            <a:r>
              <a:rPr lang="en-US" b="0" i="0" dirty="0">
                <a:solidFill>
                  <a:srgbClr val="374151"/>
                </a:solidFill>
                <a:effectLst/>
                <a:latin typeface="KaTeX_Main"/>
              </a:rPr>
              <a:t>(</a:t>
            </a:r>
            <a:r>
              <a:rPr lang="en-US" b="0" i="1" dirty="0">
                <a:solidFill>
                  <a:srgbClr val="374151"/>
                </a:solidFill>
                <a:effectLst/>
                <a:latin typeface="KaTeX_Math"/>
              </a:rPr>
              <a:t>D</a:t>
            </a:r>
            <a:r>
              <a:rPr lang="en-US" b="0" i="0" dirty="0">
                <a:solidFill>
                  <a:srgbClr val="374151"/>
                </a:solidFill>
                <a:effectLst/>
                <a:latin typeface="KaTeX_Main"/>
              </a:rPr>
              <a:t>)</a:t>
            </a:r>
            <a:r>
              <a:rPr lang="en-US" b="0" i="0" dirty="0">
                <a:solidFill>
                  <a:srgbClr val="374151"/>
                </a:solidFill>
                <a:effectLst/>
                <a:latin typeface="Söhne"/>
              </a:rPr>
              <a:t> of a dataset </a:t>
            </a:r>
            <a:r>
              <a:rPr lang="en-US" b="0" i="1" dirty="0">
                <a:solidFill>
                  <a:srgbClr val="374151"/>
                </a:solidFill>
                <a:effectLst/>
                <a:latin typeface="KaTeX_Math"/>
              </a:rPr>
              <a:t>D</a:t>
            </a:r>
            <a:r>
              <a:rPr lang="en-US" b="0" i="0" dirty="0">
                <a:solidFill>
                  <a:srgbClr val="374151"/>
                </a:solidFill>
                <a:effectLst/>
                <a:latin typeface="Söhne"/>
              </a:rPr>
              <a:t> is calculated as:</a:t>
            </a:r>
          </a:p>
          <a:p>
            <a:pPr marL="0" indent="0">
              <a:buNone/>
            </a:pPr>
            <a:endParaRPr lang="en-US" dirty="0">
              <a:solidFill>
                <a:srgbClr val="374151"/>
              </a:solidFill>
              <a:latin typeface="Söhne"/>
            </a:endParaRPr>
          </a:p>
          <a:p>
            <a:pPr algn="l"/>
            <a:r>
              <a:rPr lang="en-US" b="0" i="0" dirty="0">
                <a:solidFill>
                  <a:srgbClr val="374151"/>
                </a:solidFill>
                <a:effectLst/>
                <a:latin typeface="Söhne"/>
              </a:rPr>
              <a:t>Where:</a:t>
            </a:r>
          </a:p>
          <a:p>
            <a:pPr algn="l">
              <a:buFont typeface="Arial" panose="020B0604020202020204" pitchFamily="34" charset="0"/>
              <a:buChar char="•"/>
            </a:pPr>
            <a:r>
              <a:rPr lang="en-US" b="0" i="1" dirty="0">
                <a:solidFill>
                  <a:srgbClr val="374151"/>
                </a:solidFill>
                <a:effectLst/>
                <a:latin typeface="KaTeX_Math"/>
              </a:rPr>
              <a:t>p</a:t>
            </a:r>
            <a:r>
              <a:rPr lang="en-US" b="0" i="0" dirty="0">
                <a:solidFill>
                  <a:srgbClr val="374151"/>
                </a:solidFill>
                <a:effectLst/>
                <a:latin typeface="KaTeX_Main"/>
              </a:rPr>
              <a:t>+​</a:t>
            </a:r>
            <a:r>
              <a:rPr lang="en-US" b="0" i="0" dirty="0">
                <a:solidFill>
                  <a:srgbClr val="374151"/>
                </a:solidFill>
                <a:effectLst/>
                <a:latin typeface="Söhne"/>
              </a:rPr>
              <a:t> is the proportion of positive samples in </a:t>
            </a:r>
            <a:r>
              <a:rPr lang="en-US" b="0" i="1" dirty="0">
                <a:solidFill>
                  <a:srgbClr val="374151"/>
                </a:solidFill>
                <a:effectLst/>
                <a:latin typeface="KaTeX_Math"/>
              </a:rPr>
              <a:t>D</a:t>
            </a:r>
            <a:endParaRPr lang="en-US" b="0" i="0" dirty="0">
              <a:solidFill>
                <a:srgbClr val="374151"/>
              </a:solidFill>
              <a:effectLst/>
              <a:latin typeface="Söhne"/>
            </a:endParaRPr>
          </a:p>
          <a:p>
            <a:pPr algn="l">
              <a:buFont typeface="Arial" panose="020B0604020202020204" pitchFamily="34" charset="0"/>
              <a:buChar char="•"/>
            </a:pPr>
            <a:r>
              <a:rPr lang="en-US" b="0" i="1" dirty="0">
                <a:solidFill>
                  <a:srgbClr val="374151"/>
                </a:solidFill>
                <a:effectLst/>
                <a:latin typeface="KaTeX_Math"/>
              </a:rPr>
              <a:t>p</a:t>
            </a:r>
            <a:r>
              <a:rPr lang="en-US" b="0" i="0" dirty="0">
                <a:solidFill>
                  <a:srgbClr val="374151"/>
                </a:solidFill>
                <a:effectLst/>
                <a:latin typeface="KaTeX_Main"/>
              </a:rPr>
              <a:t>−​</a:t>
            </a:r>
            <a:r>
              <a:rPr lang="en-US" b="0" i="0" dirty="0">
                <a:solidFill>
                  <a:srgbClr val="374151"/>
                </a:solidFill>
                <a:effectLst/>
                <a:latin typeface="Söhne"/>
              </a:rPr>
              <a:t> is the proportion of negative samples in </a:t>
            </a:r>
            <a:r>
              <a:rPr lang="en-US" b="0" i="1" dirty="0">
                <a:solidFill>
                  <a:srgbClr val="374151"/>
                </a:solidFill>
                <a:effectLst/>
                <a:latin typeface="KaTeX_Math"/>
              </a:rPr>
              <a:t>D</a:t>
            </a:r>
            <a:endParaRPr lang="en-US" b="0" i="0" dirty="0">
              <a:solidFill>
                <a:srgbClr val="374151"/>
              </a:solidFill>
              <a:effectLst/>
              <a:latin typeface="Söhne"/>
            </a:endParaRPr>
          </a:p>
          <a:p>
            <a:pPr marL="0" indent="0">
              <a:buNone/>
            </a:pPr>
            <a:endParaRPr lang="en-US" dirty="0"/>
          </a:p>
        </p:txBody>
      </p:sp>
      <p:pic>
        <p:nvPicPr>
          <p:cNvPr id="5" name="Picture 4">
            <a:extLst>
              <a:ext uri="{FF2B5EF4-FFF2-40B4-BE49-F238E27FC236}">
                <a16:creationId xmlns:a16="http://schemas.microsoft.com/office/drawing/2014/main" id="{90A22DD7-B44D-5AD2-2C8C-1C881EF13CCE}"/>
              </a:ext>
            </a:extLst>
          </p:cNvPr>
          <p:cNvPicPr>
            <a:picLocks noChangeAspect="1"/>
          </p:cNvPicPr>
          <p:nvPr/>
        </p:nvPicPr>
        <p:blipFill>
          <a:blip r:embed="rId3"/>
          <a:stretch>
            <a:fillRect/>
          </a:stretch>
        </p:blipFill>
        <p:spPr>
          <a:xfrm>
            <a:off x="1509834" y="2328041"/>
            <a:ext cx="6599125" cy="929774"/>
          </a:xfrm>
          <a:prstGeom prst="rect">
            <a:avLst/>
          </a:prstGeom>
        </p:spPr>
      </p:pic>
    </p:spTree>
    <p:extLst>
      <p:ext uri="{BB962C8B-B14F-4D97-AF65-F5344CB8AC3E}">
        <p14:creationId xmlns:p14="http://schemas.microsoft.com/office/powerpoint/2010/main" val="253213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A28-08E3-2221-02C3-C54D6FDBAC27}"/>
              </a:ext>
            </a:extLst>
          </p:cNvPr>
          <p:cNvSpPr>
            <a:spLocks noGrp="1"/>
          </p:cNvSpPr>
          <p:nvPr>
            <p:ph type="title"/>
          </p:nvPr>
        </p:nvSpPr>
        <p:spPr/>
        <p:txBody>
          <a:bodyPr/>
          <a:lstStyle/>
          <a:p>
            <a:r>
              <a:rPr lang="en-US" dirty="0"/>
              <a:t>So How To “Split”?</a:t>
            </a:r>
          </a:p>
        </p:txBody>
      </p:sp>
      <p:sp>
        <p:nvSpPr>
          <p:cNvPr id="3" name="Content Placeholder 2">
            <a:extLst>
              <a:ext uri="{FF2B5EF4-FFF2-40B4-BE49-F238E27FC236}">
                <a16:creationId xmlns:a16="http://schemas.microsoft.com/office/drawing/2014/main" id="{5025818D-8BFB-89AC-FB11-18A3FEBF7936}"/>
              </a:ext>
            </a:extLst>
          </p:cNvPr>
          <p:cNvSpPr>
            <a:spLocks noGrp="1"/>
          </p:cNvSpPr>
          <p:nvPr>
            <p:ph idx="1"/>
          </p:nvPr>
        </p:nvSpPr>
        <p:spPr/>
        <p:txBody>
          <a:bodyPr/>
          <a:lstStyle/>
          <a:p>
            <a:pPr algn="l"/>
            <a:r>
              <a:rPr lang="en-US" b="1" i="0" dirty="0">
                <a:effectLst/>
                <a:latin typeface="Söhne"/>
              </a:rPr>
              <a:t>3. Recursion:</a:t>
            </a:r>
          </a:p>
          <a:p>
            <a:pPr algn="l"/>
            <a:r>
              <a:rPr lang="en-US" b="0" i="0" dirty="0">
                <a:solidFill>
                  <a:srgbClr val="374151"/>
                </a:solidFill>
                <a:effectLst/>
                <a:latin typeface="Söhne"/>
              </a:rPr>
              <a:t>Each of the subsets created becomes the new dataset for the next level of the tree. We then recursively apply steps 1 and 2 on each of these subsets until we meet a stopping criterion (e.g., all instances in the subset belong to the same class, the depth of the tree reaches a predetermined value, etc.).</a:t>
            </a:r>
          </a:p>
          <a:p>
            <a:endParaRPr lang="en-US" dirty="0"/>
          </a:p>
        </p:txBody>
      </p:sp>
    </p:spTree>
    <p:extLst>
      <p:ext uri="{BB962C8B-B14F-4D97-AF65-F5344CB8AC3E}">
        <p14:creationId xmlns:p14="http://schemas.microsoft.com/office/powerpoint/2010/main" val="3817209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422F-8DE9-50C1-3778-342B9ECC777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AB3C66D-2797-A29B-EC47-60C7DD6C7833}"/>
              </a:ext>
            </a:extLst>
          </p:cNvPr>
          <p:cNvSpPr>
            <a:spLocks noGrp="1"/>
          </p:cNvSpPr>
          <p:nvPr>
            <p:ph idx="1"/>
          </p:nvPr>
        </p:nvSpPr>
        <p:spPr/>
        <p:txBody>
          <a:bodyPr/>
          <a:lstStyle/>
          <a:p>
            <a:pPr algn="l"/>
            <a:r>
              <a:rPr lang="en-US" b="1" i="0" dirty="0">
                <a:solidFill>
                  <a:srgbClr val="374151"/>
                </a:solidFill>
                <a:effectLst/>
                <a:latin typeface="Söhne"/>
              </a:rPr>
              <a:t>Step 1</a:t>
            </a:r>
            <a:r>
              <a:rPr lang="en-US" b="0" i="0" dirty="0">
                <a:solidFill>
                  <a:srgbClr val="374151"/>
                </a:solidFill>
                <a:effectLst/>
                <a:latin typeface="Söhne"/>
              </a:rPr>
              <a:t>: Choose "Outlook" as the splitting attribute (based on our previous calculations).</a:t>
            </a:r>
          </a:p>
          <a:p>
            <a:pPr algn="l"/>
            <a:r>
              <a:rPr lang="en-US" b="1" i="0" dirty="0">
                <a:solidFill>
                  <a:srgbClr val="374151"/>
                </a:solidFill>
                <a:effectLst/>
                <a:latin typeface="Söhne"/>
              </a:rPr>
              <a:t>Step 2</a:t>
            </a:r>
            <a:r>
              <a:rPr lang="en-US" b="0" i="0" dirty="0">
                <a:solidFill>
                  <a:srgbClr val="374151"/>
                </a:solidFill>
                <a:effectLst/>
                <a:latin typeface="Söhne"/>
              </a:rPr>
              <a:t>: For a binary split, let's choose "Sunny" vs. "Not Sunny".</a:t>
            </a:r>
          </a:p>
          <a:p>
            <a:r>
              <a:rPr lang="en-US" b="1" i="0" dirty="0">
                <a:effectLst/>
                <a:latin typeface="Söhne"/>
              </a:rPr>
              <a:t>"Sunny" Branch</a:t>
            </a:r>
            <a:r>
              <a:rPr lang="en-US" b="0" i="0" dirty="0">
                <a:solidFill>
                  <a:srgbClr val="374151"/>
                </a:solidFill>
                <a:effectLst/>
                <a:latin typeface="Söhne"/>
              </a:rPr>
              <a:t>:</a:t>
            </a:r>
          </a:p>
          <a:p>
            <a:pPr marL="0" indent="0">
              <a:buNone/>
            </a:pPr>
            <a:r>
              <a:rPr lang="en-US" dirty="0">
                <a:latin typeface="Lucida Console" panose="020B0609040504020204" pitchFamily="49" charset="0"/>
              </a:rPr>
              <a:t>Outlook    | Wind    | </a:t>
            </a:r>
            <a:r>
              <a:rPr lang="en-US" dirty="0" err="1">
                <a:latin typeface="Lucida Console" panose="020B0609040504020204" pitchFamily="49" charset="0"/>
              </a:rPr>
              <a:t>PlayTennis</a:t>
            </a:r>
            <a:endParaRPr lang="en-US" dirty="0">
              <a:latin typeface="Lucida Console" panose="020B0609040504020204" pitchFamily="49" charset="0"/>
            </a:endParaRPr>
          </a:p>
          <a:p>
            <a:pPr marL="0" indent="0">
              <a:buNone/>
            </a:pPr>
            <a:r>
              <a:rPr lang="en-US" dirty="0">
                <a:latin typeface="Lucida Console" panose="020B0609040504020204" pitchFamily="49" charset="0"/>
              </a:rPr>
              <a:t>---------------------------------</a:t>
            </a:r>
          </a:p>
          <a:p>
            <a:pPr marL="0" indent="0">
              <a:buNone/>
            </a:pPr>
            <a:r>
              <a:rPr lang="en-US" dirty="0">
                <a:latin typeface="Lucida Console" panose="020B0609040504020204" pitchFamily="49" charset="0"/>
              </a:rPr>
              <a:t>Sunny      | Weak    | No</a:t>
            </a:r>
          </a:p>
          <a:p>
            <a:pPr marL="0" indent="0">
              <a:buNone/>
            </a:pPr>
            <a:r>
              <a:rPr lang="en-US" dirty="0">
                <a:latin typeface="Lucida Console" panose="020B0609040504020204" pitchFamily="49" charset="0"/>
              </a:rPr>
              <a:t>Sunny      | Strong  | No</a:t>
            </a:r>
          </a:p>
          <a:p>
            <a:endParaRPr lang="en-US" dirty="0"/>
          </a:p>
        </p:txBody>
      </p:sp>
    </p:spTree>
    <p:extLst>
      <p:ext uri="{BB962C8B-B14F-4D97-AF65-F5344CB8AC3E}">
        <p14:creationId xmlns:p14="http://schemas.microsoft.com/office/powerpoint/2010/main" val="2542007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4B8E-49A3-51D0-BE15-41858F912AE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527071F-CD76-03E0-4BF8-F5B3BD5CB3B0}"/>
              </a:ext>
            </a:extLst>
          </p:cNvPr>
          <p:cNvSpPr>
            <a:spLocks noGrp="1"/>
          </p:cNvSpPr>
          <p:nvPr>
            <p:ph idx="1"/>
          </p:nvPr>
        </p:nvSpPr>
        <p:spPr/>
        <p:txBody>
          <a:bodyPr>
            <a:normAutofit lnSpcReduction="10000"/>
          </a:bodyPr>
          <a:lstStyle/>
          <a:p>
            <a:r>
              <a:rPr lang="en-US" b="1" i="0" dirty="0">
                <a:effectLst/>
                <a:latin typeface="Söhne"/>
              </a:rPr>
              <a:t>"Not Sunny" Branch</a:t>
            </a:r>
            <a:r>
              <a:rPr lang="en-US" b="0" i="0" dirty="0">
                <a:solidFill>
                  <a:srgbClr val="374151"/>
                </a:solidFill>
                <a:effectLst/>
                <a:latin typeface="Söhne"/>
              </a:rPr>
              <a:t> (comprising "Overcast" and "Rainy" instances):</a:t>
            </a:r>
          </a:p>
          <a:p>
            <a:pPr marL="0" indent="0">
              <a:buNone/>
            </a:pPr>
            <a:r>
              <a:rPr lang="en-US" dirty="0">
                <a:latin typeface="Lucida Console" panose="020B0609040504020204" pitchFamily="49" charset="0"/>
              </a:rPr>
              <a:t>Outlook    | Wind    | </a:t>
            </a:r>
            <a:r>
              <a:rPr lang="en-US" dirty="0" err="1">
                <a:latin typeface="Lucida Console" panose="020B0609040504020204" pitchFamily="49" charset="0"/>
              </a:rPr>
              <a:t>PlayTennis</a:t>
            </a:r>
            <a:endParaRPr lang="en-US" dirty="0">
              <a:latin typeface="Lucida Console" panose="020B0609040504020204" pitchFamily="49" charset="0"/>
            </a:endParaRPr>
          </a:p>
          <a:p>
            <a:pPr marL="0" indent="0">
              <a:buNone/>
            </a:pPr>
            <a:r>
              <a:rPr lang="en-US" dirty="0">
                <a:latin typeface="Lucida Console" panose="020B0609040504020204" pitchFamily="49" charset="0"/>
              </a:rPr>
              <a:t>---------------------------------</a:t>
            </a:r>
          </a:p>
          <a:p>
            <a:pPr marL="0" indent="0">
              <a:buNone/>
            </a:pPr>
            <a:r>
              <a:rPr lang="en-US" dirty="0">
                <a:latin typeface="Lucida Console" panose="020B0609040504020204" pitchFamily="49" charset="0"/>
              </a:rPr>
              <a:t>Overcast   | Weak    | Yes</a:t>
            </a:r>
          </a:p>
          <a:p>
            <a:pPr marL="0" indent="0">
              <a:buNone/>
            </a:pPr>
            <a:r>
              <a:rPr lang="en-US" dirty="0">
                <a:latin typeface="Lucida Console" panose="020B0609040504020204" pitchFamily="49" charset="0"/>
              </a:rPr>
              <a:t>Overcast   | Strong  | Yes</a:t>
            </a:r>
          </a:p>
          <a:p>
            <a:pPr marL="0" indent="0">
              <a:buNone/>
            </a:pPr>
            <a:r>
              <a:rPr lang="en-US" dirty="0">
                <a:latin typeface="Lucida Console" panose="020B0609040504020204" pitchFamily="49" charset="0"/>
              </a:rPr>
              <a:t>Rainy      | Weak    | Yes</a:t>
            </a:r>
          </a:p>
          <a:p>
            <a:pPr marL="0" indent="0">
              <a:buNone/>
            </a:pPr>
            <a:r>
              <a:rPr lang="en-US" dirty="0">
                <a:latin typeface="Lucida Console" panose="020B0609040504020204" pitchFamily="49" charset="0"/>
              </a:rPr>
              <a:t>Rainy      | Strong  | No</a:t>
            </a:r>
          </a:p>
          <a:p>
            <a:r>
              <a:rPr lang="en-US" b="1" i="0" dirty="0">
                <a:effectLst/>
                <a:latin typeface="Söhne"/>
              </a:rPr>
              <a:t>Step 3</a:t>
            </a:r>
            <a:r>
              <a:rPr lang="en-US" b="0" i="0" dirty="0">
                <a:solidFill>
                  <a:srgbClr val="374151"/>
                </a:solidFill>
                <a:effectLst/>
                <a:latin typeface="Söhne"/>
              </a:rPr>
              <a:t>: For the "Not Sunny" branch, we would further split based on the "Wind" attribute, creating subsets for "Weak" and "Strong".</a:t>
            </a:r>
            <a:endParaRPr lang="en-US" dirty="0"/>
          </a:p>
          <a:p>
            <a:endParaRPr lang="en-US" dirty="0"/>
          </a:p>
        </p:txBody>
      </p:sp>
    </p:spTree>
    <p:extLst>
      <p:ext uri="{BB962C8B-B14F-4D97-AF65-F5344CB8AC3E}">
        <p14:creationId xmlns:p14="http://schemas.microsoft.com/office/powerpoint/2010/main" val="1753680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4D59-F6B4-877E-0173-101F4F008C5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7312E09-CDBA-7696-CE73-0BCA71C1440D}"/>
              </a:ext>
            </a:extLst>
          </p:cNvPr>
          <p:cNvSpPr>
            <a:spLocks noGrp="1"/>
          </p:cNvSpPr>
          <p:nvPr>
            <p:ph idx="1"/>
          </p:nvPr>
        </p:nvSpPr>
        <p:spPr/>
        <p:txBody>
          <a:bodyPr/>
          <a:lstStyle/>
          <a:p>
            <a:pPr algn="l"/>
            <a:r>
              <a:rPr lang="en-US" b="0" i="0" dirty="0">
                <a:solidFill>
                  <a:srgbClr val="374151"/>
                </a:solidFill>
                <a:effectLst/>
                <a:latin typeface="Söhne"/>
              </a:rPr>
              <a:t>In our example, the next steps would involve checking the subsets for each value of the "Outlook" attribute and deciding on further splits based on the "Wind" attribute or directly assigning a class label if no further splits are required.</a:t>
            </a:r>
          </a:p>
          <a:p>
            <a:pPr algn="l"/>
            <a:r>
              <a:rPr lang="en-US" b="0" i="0" dirty="0">
                <a:solidFill>
                  <a:srgbClr val="374151"/>
                </a:solidFill>
                <a:effectLst/>
                <a:latin typeface="Söhne"/>
              </a:rPr>
              <a:t>This process continues until all instances in a subset belong to a single class or other stopping criteria are met, such as reaching a maximum depth for the tree.</a:t>
            </a:r>
          </a:p>
        </p:txBody>
      </p:sp>
    </p:spTree>
    <p:extLst>
      <p:ext uri="{BB962C8B-B14F-4D97-AF65-F5344CB8AC3E}">
        <p14:creationId xmlns:p14="http://schemas.microsoft.com/office/powerpoint/2010/main" val="92989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C14D-BDC8-B43A-B2BD-1BBDC500CDB7}"/>
              </a:ext>
            </a:extLst>
          </p:cNvPr>
          <p:cNvSpPr>
            <a:spLocks noGrp="1"/>
          </p:cNvSpPr>
          <p:nvPr>
            <p:ph type="title"/>
          </p:nvPr>
        </p:nvSpPr>
        <p:spPr/>
        <p:txBody>
          <a:bodyPr/>
          <a:lstStyle/>
          <a:p>
            <a:r>
              <a:rPr lang="en-US" dirty="0"/>
              <a:t>Information Gain</a:t>
            </a:r>
          </a:p>
        </p:txBody>
      </p:sp>
      <p:sp>
        <p:nvSpPr>
          <p:cNvPr id="3" name="Content Placeholder 2">
            <a:extLst>
              <a:ext uri="{FF2B5EF4-FFF2-40B4-BE49-F238E27FC236}">
                <a16:creationId xmlns:a16="http://schemas.microsoft.com/office/drawing/2014/main" id="{A99C3C69-3E0A-1E45-D711-7B965E846E31}"/>
              </a:ext>
            </a:extLst>
          </p:cNvPr>
          <p:cNvSpPr>
            <a:spLocks noGrp="1"/>
          </p:cNvSpPr>
          <p:nvPr>
            <p:ph idx="1"/>
          </p:nvPr>
        </p:nvSpPr>
        <p:spPr/>
        <p:txBody>
          <a:bodyPr/>
          <a:lstStyle/>
          <a:p>
            <a:r>
              <a:rPr lang="en-US" b="0" i="0" dirty="0">
                <a:solidFill>
                  <a:srgbClr val="374151"/>
                </a:solidFill>
                <a:effectLst/>
                <a:latin typeface="Söhne"/>
              </a:rPr>
              <a:t>The information gain </a:t>
            </a:r>
            <a:r>
              <a:rPr lang="en-US" b="0" i="1" dirty="0">
                <a:solidFill>
                  <a:srgbClr val="374151"/>
                </a:solidFill>
                <a:effectLst/>
                <a:latin typeface="KaTeX_Math"/>
              </a:rPr>
              <a:t>IG</a:t>
            </a:r>
            <a:r>
              <a:rPr lang="en-US" b="0" i="0" dirty="0">
                <a:solidFill>
                  <a:srgbClr val="374151"/>
                </a:solidFill>
                <a:effectLst/>
                <a:latin typeface="KaTeX_Main"/>
              </a:rPr>
              <a:t>(</a:t>
            </a:r>
            <a:r>
              <a:rPr lang="en-US" b="0" i="1" dirty="0">
                <a:solidFill>
                  <a:srgbClr val="374151"/>
                </a:solidFill>
                <a:effectLst/>
                <a:latin typeface="KaTeX_Math"/>
              </a:rPr>
              <a:t>D</a:t>
            </a:r>
            <a:r>
              <a:rPr lang="en-US" b="0" i="0" dirty="0">
                <a:solidFill>
                  <a:srgbClr val="374151"/>
                </a:solidFill>
                <a:effectLst/>
                <a:latin typeface="KaTeX_Main"/>
              </a:rPr>
              <a:t>,</a:t>
            </a:r>
            <a:r>
              <a:rPr lang="en-US" b="0" i="1" dirty="0">
                <a:solidFill>
                  <a:srgbClr val="374151"/>
                </a:solidFill>
                <a:effectLst/>
                <a:latin typeface="KaTeX_Math"/>
              </a:rPr>
              <a:t>A</a:t>
            </a:r>
            <a:r>
              <a:rPr lang="en-US" b="0" i="0" dirty="0">
                <a:solidFill>
                  <a:srgbClr val="374151"/>
                </a:solidFill>
                <a:effectLst/>
                <a:latin typeface="KaTeX_Main"/>
              </a:rPr>
              <a:t>)</a:t>
            </a:r>
            <a:r>
              <a:rPr lang="en-US" b="0" i="0" dirty="0">
                <a:solidFill>
                  <a:srgbClr val="374151"/>
                </a:solidFill>
                <a:effectLst/>
                <a:latin typeface="Söhne"/>
              </a:rPr>
              <a:t> for a dataset </a:t>
            </a:r>
            <a:r>
              <a:rPr lang="en-US" b="0" i="1" dirty="0">
                <a:solidFill>
                  <a:srgbClr val="374151"/>
                </a:solidFill>
                <a:effectLst/>
                <a:latin typeface="KaTeX_Math"/>
              </a:rPr>
              <a:t>D</a:t>
            </a:r>
            <a:r>
              <a:rPr lang="en-US" b="0" i="0" dirty="0">
                <a:solidFill>
                  <a:srgbClr val="374151"/>
                </a:solidFill>
                <a:effectLst/>
                <a:latin typeface="Söhne"/>
              </a:rPr>
              <a:t> and attribute </a:t>
            </a:r>
            <a:r>
              <a:rPr lang="en-US" b="0" i="1" dirty="0">
                <a:solidFill>
                  <a:srgbClr val="374151"/>
                </a:solidFill>
                <a:effectLst/>
                <a:latin typeface="KaTeX_Math"/>
              </a:rPr>
              <a:t>A</a:t>
            </a:r>
            <a:r>
              <a:rPr lang="en-US" b="0" i="0" dirty="0">
                <a:solidFill>
                  <a:srgbClr val="374151"/>
                </a:solidFill>
                <a:effectLst/>
                <a:latin typeface="Söhne"/>
              </a:rPr>
              <a:t> is:</a:t>
            </a:r>
          </a:p>
          <a:p>
            <a:endParaRPr lang="en-US" dirty="0">
              <a:solidFill>
                <a:srgbClr val="374151"/>
              </a:solidFill>
              <a:latin typeface="Söhne"/>
            </a:endParaRPr>
          </a:p>
          <a:p>
            <a:endParaRPr lang="en-US" dirty="0"/>
          </a:p>
          <a:p>
            <a:pPr algn="l"/>
            <a:r>
              <a:rPr lang="en-US" b="0" i="0" dirty="0">
                <a:solidFill>
                  <a:srgbClr val="374151"/>
                </a:solidFill>
                <a:effectLst/>
                <a:latin typeface="Söhne"/>
              </a:rPr>
              <a:t>Where:</a:t>
            </a:r>
          </a:p>
          <a:p>
            <a:pPr algn="l">
              <a:buFont typeface="Arial" panose="020B0604020202020204" pitchFamily="34" charset="0"/>
              <a:buChar char="•"/>
            </a:pPr>
            <a:r>
              <a:rPr lang="en-US" b="0" i="1" dirty="0">
                <a:solidFill>
                  <a:srgbClr val="374151"/>
                </a:solidFill>
                <a:effectLst/>
                <a:latin typeface="KaTeX_Math"/>
              </a:rPr>
              <a:t>Values</a:t>
            </a:r>
            <a:r>
              <a:rPr lang="en-US" b="0" i="0" dirty="0">
                <a:solidFill>
                  <a:srgbClr val="374151"/>
                </a:solidFill>
                <a:effectLst/>
                <a:latin typeface="KaTeX_Main"/>
              </a:rPr>
              <a:t>(</a:t>
            </a:r>
            <a:r>
              <a:rPr lang="en-US" b="0" i="1" dirty="0">
                <a:solidFill>
                  <a:srgbClr val="374151"/>
                </a:solidFill>
                <a:effectLst/>
                <a:latin typeface="KaTeX_Math"/>
              </a:rPr>
              <a:t>A</a:t>
            </a:r>
            <a:r>
              <a:rPr lang="en-US" b="0" i="0" dirty="0">
                <a:solidFill>
                  <a:srgbClr val="374151"/>
                </a:solidFill>
                <a:effectLst/>
                <a:latin typeface="KaTeX_Main"/>
              </a:rPr>
              <a:t>)</a:t>
            </a:r>
            <a:r>
              <a:rPr lang="en-US" b="0" i="0" dirty="0">
                <a:solidFill>
                  <a:srgbClr val="374151"/>
                </a:solidFill>
                <a:effectLst/>
                <a:latin typeface="Söhne"/>
              </a:rPr>
              <a:t> are the different values that attribute </a:t>
            </a:r>
            <a:r>
              <a:rPr lang="en-US" b="0" i="1" dirty="0">
                <a:solidFill>
                  <a:srgbClr val="374151"/>
                </a:solidFill>
                <a:effectLst/>
                <a:latin typeface="KaTeX_Math"/>
              </a:rPr>
              <a:t>A</a:t>
            </a:r>
            <a:r>
              <a:rPr lang="en-US" b="0" i="0" dirty="0">
                <a:solidFill>
                  <a:srgbClr val="374151"/>
                </a:solidFill>
                <a:effectLst/>
                <a:latin typeface="Söhne"/>
              </a:rPr>
              <a:t> can take.</a:t>
            </a:r>
          </a:p>
          <a:p>
            <a:pPr algn="l">
              <a:buFont typeface="Arial" panose="020B0604020202020204" pitchFamily="34" charset="0"/>
              <a:buChar char="•"/>
            </a:pPr>
            <a:r>
              <a:rPr lang="en-US" b="0" i="1" dirty="0" err="1">
                <a:solidFill>
                  <a:srgbClr val="374151"/>
                </a:solidFill>
                <a:effectLst/>
                <a:latin typeface="KaTeX_Math"/>
              </a:rPr>
              <a:t>Dv</a:t>
            </a:r>
            <a:r>
              <a:rPr lang="en-US" b="0" i="0" dirty="0">
                <a:solidFill>
                  <a:srgbClr val="374151"/>
                </a:solidFill>
                <a:effectLst/>
                <a:latin typeface="KaTeX_Main"/>
              </a:rPr>
              <a:t>​</a:t>
            </a:r>
            <a:r>
              <a:rPr lang="en-US" b="0" i="0" dirty="0">
                <a:solidFill>
                  <a:srgbClr val="374151"/>
                </a:solidFill>
                <a:effectLst/>
                <a:latin typeface="Söhne"/>
              </a:rPr>
              <a:t> is the subset of </a:t>
            </a:r>
            <a:r>
              <a:rPr lang="en-US" b="0" i="1" dirty="0">
                <a:solidFill>
                  <a:srgbClr val="374151"/>
                </a:solidFill>
                <a:effectLst/>
                <a:latin typeface="KaTeX_Math"/>
              </a:rPr>
              <a:t>D</a:t>
            </a:r>
            <a:r>
              <a:rPr lang="en-US" b="0" i="0" dirty="0">
                <a:solidFill>
                  <a:srgbClr val="374151"/>
                </a:solidFill>
                <a:effectLst/>
                <a:latin typeface="Söhne"/>
              </a:rPr>
              <a:t> for which attribute </a:t>
            </a:r>
            <a:r>
              <a:rPr lang="en-US" b="0" i="1" dirty="0">
                <a:solidFill>
                  <a:srgbClr val="374151"/>
                </a:solidFill>
                <a:effectLst/>
                <a:latin typeface="KaTeX_Math"/>
              </a:rPr>
              <a:t>A</a:t>
            </a:r>
            <a:r>
              <a:rPr lang="en-US" b="0" i="0" dirty="0">
                <a:solidFill>
                  <a:srgbClr val="374151"/>
                </a:solidFill>
                <a:effectLst/>
                <a:latin typeface="Söhne"/>
              </a:rPr>
              <a:t> has value </a:t>
            </a:r>
            <a:r>
              <a:rPr lang="en-US" b="0" i="1" dirty="0">
                <a:solidFill>
                  <a:srgbClr val="374151"/>
                </a:solidFill>
                <a:effectLst/>
                <a:latin typeface="KaTeX_Math"/>
              </a:rPr>
              <a:t>v</a:t>
            </a:r>
            <a:r>
              <a:rPr lang="en-US" b="0" i="0" dirty="0">
                <a:solidFill>
                  <a:srgbClr val="374151"/>
                </a:solidFill>
                <a:effectLst/>
                <a:latin typeface="Söhne"/>
              </a:rPr>
              <a:t>.</a:t>
            </a:r>
          </a:p>
          <a:p>
            <a:endParaRPr lang="en-US" dirty="0"/>
          </a:p>
        </p:txBody>
      </p:sp>
      <p:pic>
        <p:nvPicPr>
          <p:cNvPr id="5" name="Picture 4">
            <a:extLst>
              <a:ext uri="{FF2B5EF4-FFF2-40B4-BE49-F238E27FC236}">
                <a16:creationId xmlns:a16="http://schemas.microsoft.com/office/drawing/2014/main" id="{44A68E24-B66D-F36A-E1B5-4D00881F94FF}"/>
              </a:ext>
            </a:extLst>
          </p:cNvPr>
          <p:cNvPicPr>
            <a:picLocks noChangeAspect="1"/>
          </p:cNvPicPr>
          <p:nvPr/>
        </p:nvPicPr>
        <p:blipFill>
          <a:blip r:embed="rId3"/>
          <a:stretch>
            <a:fillRect/>
          </a:stretch>
        </p:blipFill>
        <p:spPr>
          <a:xfrm>
            <a:off x="2421987" y="2310800"/>
            <a:ext cx="8586146" cy="1482500"/>
          </a:xfrm>
          <a:prstGeom prst="rect">
            <a:avLst/>
          </a:prstGeom>
        </p:spPr>
      </p:pic>
    </p:spTree>
    <p:extLst>
      <p:ext uri="{BB962C8B-B14F-4D97-AF65-F5344CB8AC3E}">
        <p14:creationId xmlns:p14="http://schemas.microsoft.com/office/powerpoint/2010/main" val="345270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01D8-011B-D83C-8D2F-B8CE2DC8DF6A}"/>
              </a:ext>
            </a:extLst>
          </p:cNvPr>
          <p:cNvSpPr>
            <a:spLocks noGrp="1"/>
          </p:cNvSpPr>
          <p:nvPr>
            <p:ph type="title"/>
          </p:nvPr>
        </p:nvSpPr>
        <p:spPr/>
        <p:txBody>
          <a:bodyPr/>
          <a:lstStyle/>
          <a:p>
            <a:r>
              <a:rPr lang="en-US" dirty="0"/>
              <a:t>Steps to Grow a Tree</a:t>
            </a:r>
          </a:p>
        </p:txBody>
      </p:sp>
      <p:sp>
        <p:nvSpPr>
          <p:cNvPr id="3" name="Content Placeholder 2">
            <a:extLst>
              <a:ext uri="{FF2B5EF4-FFF2-40B4-BE49-F238E27FC236}">
                <a16:creationId xmlns:a16="http://schemas.microsoft.com/office/drawing/2014/main" id="{D529EF0C-5BFF-64B6-6486-E2F9EAFC3FFF}"/>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Initialization</a:t>
            </a:r>
            <a:r>
              <a:rPr lang="en-US" b="0" i="0" dirty="0">
                <a:solidFill>
                  <a:srgbClr val="374151"/>
                </a:solidFill>
                <a:effectLst/>
                <a:latin typeface="Söhne"/>
              </a:rPr>
              <a:t>: Start with the entire dataset.</a:t>
            </a:r>
          </a:p>
          <a:p>
            <a:pPr algn="l">
              <a:buFont typeface="+mj-lt"/>
              <a:buAutoNum type="arabicPeriod"/>
            </a:pPr>
            <a:r>
              <a:rPr lang="en-US" b="1" i="0" dirty="0">
                <a:solidFill>
                  <a:srgbClr val="374151"/>
                </a:solidFill>
                <a:effectLst/>
                <a:latin typeface="Söhne"/>
              </a:rPr>
              <a:t>Termination</a:t>
            </a:r>
            <a:r>
              <a:rPr lang="en-US" b="0" i="0" dirty="0">
                <a:solidFill>
                  <a:srgbClr val="374151"/>
                </a:solidFill>
                <a:effectLst/>
                <a:latin typeface="Söhne"/>
              </a:rPr>
              <a:t>: If all instances in the dataset have the same class, or other stopping criteria are met (like a maximum depth), create a leaf node with the majority class.</a:t>
            </a:r>
          </a:p>
          <a:p>
            <a:pPr algn="l">
              <a:buFont typeface="+mj-lt"/>
              <a:buAutoNum type="arabicPeriod"/>
            </a:pPr>
            <a:r>
              <a:rPr lang="en-US" b="1" i="0" dirty="0">
                <a:solidFill>
                  <a:srgbClr val="374151"/>
                </a:solidFill>
                <a:effectLst/>
                <a:latin typeface="Söhne"/>
              </a:rPr>
              <a:t>Attribute Selection</a:t>
            </a:r>
            <a:r>
              <a:rPr lang="en-US" b="0" i="0" dirty="0">
                <a:solidFill>
                  <a:srgbClr val="374151"/>
                </a:solidFill>
                <a:effectLst/>
                <a:latin typeface="Söhne"/>
              </a:rPr>
              <a:t>: For each attribute, calculate the information gain. Choose the attribute with the highest information gain.</a:t>
            </a:r>
          </a:p>
          <a:p>
            <a:pPr algn="l">
              <a:buFont typeface="+mj-lt"/>
              <a:buAutoNum type="arabicPeriod"/>
            </a:pPr>
            <a:r>
              <a:rPr lang="en-US" b="1" i="0" dirty="0">
                <a:solidFill>
                  <a:srgbClr val="374151"/>
                </a:solidFill>
                <a:effectLst/>
                <a:latin typeface="Söhne"/>
              </a:rPr>
              <a:t>Partitioning</a:t>
            </a:r>
            <a:r>
              <a:rPr lang="en-US" b="0" i="0" dirty="0">
                <a:solidFill>
                  <a:srgbClr val="374151"/>
                </a:solidFill>
                <a:effectLst/>
                <a:latin typeface="Söhne"/>
              </a:rPr>
              <a:t>: Split the dataset into subsets based on the chosen attribute.</a:t>
            </a:r>
          </a:p>
          <a:p>
            <a:pPr algn="l">
              <a:buFont typeface="+mj-lt"/>
              <a:buAutoNum type="arabicPeriod"/>
            </a:pPr>
            <a:r>
              <a:rPr lang="en-US" b="1" i="0" dirty="0">
                <a:solidFill>
                  <a:srgbClr val="374151"/>
                </a:solidFill>
                <a:effectLst/>
                <a:latin typeface="Söhne"/>
              </a:rPr>
              <a:t>Recursion</a:t>
            </a:r>
            <a:r>
              <a:rPr lang="en-US" b="0" i="0" dirty="0">
                <a:solidFill>
                  <a:srgbClr val="374151"/>
                </a:solidFill>
                <a:effectLst/>
                <a:latin typeface="Söhne"/>
              </a:rPr>
              <a:t>: For each subset, repeat the process from step 2.</a:t>
            </a:r>
          </a:p>
        </p:txBody>
      </p:sp>
    </p:spTree>
    <p:extLst>
      <p:ext uri="{BB962C8B-B14F-4D97-AF65-F5344CB8AC3E}">
        <p14:creationId xmlns:p14="http://schemas.microsoft.com/office/powerpoint/2010/main" val="154687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80DE-81F2-97CB-B774-E9EF33795EB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7EE9A3D-2281-60B5-577C-635AAB673CAD}"/>
              </a:ext>
            </a:extLst>
          </p:cNvPr>
          <p:cNvSpPr>
            <a:spLocks noGrp="1"/>
          </p:cNvSpPr>
          <p:nvPr>
            <p:ph idx="1"/>
          </p:nvPr>
        </p:nvSpPr>
        <p:spPr/>
        <p:txBody>
          <a:bodyPr>
            <a:normAutofit fontScale="92500" lnSpcReduction="10000"/>
          </a:bodyPr>
          <a:lstStyle/>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We want to predict the "</a:t>
            </a:r>
            <a:r>
              <a:rPr lang="en-US" b="0" i="0" dirty="0" err="1">
                <a:solidFill>
                  <a:srgbClr val="374151"/>
                </a:solidFill>
                <a:effectLst/>
                <a:latin typeface="Söhne"/>
              </a:rPr>
              <a:t>PlayTennis</a:t>
            </a:r>
            <a:r>
              <a:rPr lang="en-US" b="0" i="0" dirty="0">
                <a:solidFill>
                  <a:srgbClr val="374151"/>
                </a:solidFill>
                <a:effectLst/>
                <a:latin typeface="Söhne"/>
              </a:rPr>
              <a:t>" attribute using the "Outlook" and "Wind" attributes.</a:t>
            </a:r>
          </a:p>
          <a:p>
            <a:pPr algn="l"/>
            <a:r>
              <a:rPr lang="en-US" b="1" i="0" dirty="0">
                <a:solidFill>
                  <a:srgbClr val="374151"/>
                </a:solidFill>
                <a:effectLst/>
                <a:latin typeface="Söhne"/>
              </a:rPr>
              <a:t>Step 1</a:t>
            </a:r>
            <a:r>
              <a:rPr lang="en-US" b="0" i="0" dirty="0">
                <a:solidFill>
                  <a:srgbClr val="374151"/>
                </a:solidFill>
                <a:effectLst/>
                <a:latin typeface="Söhne"/>
              </a:rPr>
              <a:t>: Calculate the entropy of the entire dataset. </a:t>
            </a:r>
          </a:p>
          <a:p>
            <a:pPr algn="l"/>
            <a:r>
              <a:rPr lang="en-US" b="1" i="0" dirty="0">
                <a:solidFill>
                  <a:srgbClr val="374151"/>
                </a:solidFill>
                <a:effectLst/>
                <a:latin typeface="Söhne"/>
              </a:rPr>
              <a:t>Step 2</a:t>
            </a:r>
            <a:r>
              <a:rPr lang="en-US" b="0" i="0" dirty="0">
                <a:solidFill>
                  <a:srgbClr val="374151"/>
                </a:solidFill>
                <a:effectLst/>
                <a:latin typeface="Söhne"/>
              </a:rPr>
              <a:t>: For each attribute ("Outlook" and "Wind"), calculate the information gain. </a:t>
            </a:r>
          </a:p>
          <a:p>
            <a:pPr algn="l"/>
            <a:r>
              <a:rPr lang="en-US" b="1" i="0" dirty="0">
                <a:solidFill>
                  <a:srgbClr val="374151"/>
                </a:solidFill>
                <a:effectLst/>
                <a:latin typeface="Söhne"/>
              </a:rPr>
              <a:t>Step 3</a:t>
            </a:r>
            <a:r>
              <a:rPr lang="en-US" b="0" i="0" dirty="0">
                <a:solidFill>
                  <a:srgbClr val="374151"/>
                </a:solidFill>
                <a:effectLst/>
                <a:latin typeface="Söhne"/>
              </a:rPr>
              <a:t>: Choose the attribute with the highest information gain to split the data. </a:t>
            </a:r>
          </a:p>
          <a:p>
            <a:pPr algn="l"/>
            <a:r>
              <a:rPr lang="en-US" b="1" i="0" dirty="0">
                <a:solidFill>
                  <a:srgbClr val="374151"/>
                </a:solidFill>
                <a:effectLst/>
                <a:latin typeface="Söhne"/>
              </a:rPr>
              <a:t>Step 4</a:t>
            </a:r>
            <a:r>
              <a:rPr lang="en-US" b="0" i="0" dirty="0">
                <a:solidFill>
                  <a:srgbClr val="374151"/>
                </a:solidFill>
                <a:effectLst/>
                <a:latin typeface="Söhne"/>
              </a:rPr>
              <a:t>: Continue this process recursively for each subset until a leaf node is reached.</a:t>
            </a:r>
          </a:p>
          <a:p>
            <a:endParaRPr lang="en-US" dirty="0"/>
          </a:p>
        </p:txBody>
      </p:sp>
      <p:pic>
        <p:nvPicPr>
          <p:cNvPr id="5" name="Picture 4">
            <a:extLst>
              <a:ext uri="{FF2B5EF4-FFF2-40B4-BE49-F238E27FC236}">
                <a16:creationId xmlns:a16="http://schemas.microsoft.com/office/drawing/2014/main" id="{51FD358E-B80A-19B2-A01F-2FFCE98B14AB}"/>
              </a:ext>
            </a:extLst>
          </p:cNvPr>
          <p:cNvPicPr>
            <a:picLocks noChangeAspect="1"/>
          </p:cNvPicPr>
          <p:nvPr/>
        </p:nvPicPr>
        <p:blipFill>
          <a:blip r:embed="rId2"/>
          <a:stretch>
            <a:fillRect/>
          </a:stretch>
        </p:blipFill>
        <p:spPr>
          <a:xfrm>
            <a:off x="6194521" y="681037"/>
            <a:ext cx="2876571" cy="1685937"/>
          </a:xfrm>
          <a:prstGeom prst="rect">
            <a:avLst/>
          </a:prstGeom>
        </p:spPr>
      </p:pic>
    </p:spTree>
    <p:extLst>
      <p:ext uri="{BB962C8B-B14F-4D97-AF65-F5344CB8AC3E}">
        <p14:creationId xmlns:p14="http://schemas.microsoft.com/office/powerpoint/2010/main" val="147792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81AD-2778-4105-033A-1DA12886297E}"/>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139F1B08-AB2C-0268-9856-0E9A8CC61FAD}"/>
              </a:ext>
            </a:extLst>
          </p:cNvPr>
          <p:cNvPicPr>
            <a:picLocks noChangeAspect="1"/>
          </p:cNvPicPr>
          <p:nvPr/>
        </p:nvPicPr>
        <p:blipFill>
          <a:blip r:embed="rId2"/>
          <a:stretch>
            <a:fillRect/>
          </a:stretch>
        </p:blipFill>
        <p:spPr>
          <a:xfrm>
            <a:off x="1067579" y="2021877"/>
            <a:ext cx="9979766" cy="3633572"/>
          </a:xfrm>
          <a:prstGeom prst="rect">
            <a:avLst/>
          </a:prstGeom>
        </p:spPr>
      </p:pic>
    </p:spTree>
    <p:extLst>
      <p:ext uri="{BB962C8B-B14F-4D97-AF65-F5344CB8AC3E}">
        <p14:creationId xmlns:p14="http://schemas.microsoft.com/office/powerpoint/2010/main" val="3144317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7DE4-E888-D66D-BC1C-4B417D15698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CC5F924-1736-4066-4418-33331FBD8B36}"/>
              </a:ext>
            </a:extLst>
          </p:cNvPr>
          <p:cNvSpPr>
            <a:spLocks noGrp="1"/>
          </p:cNvSpPr>
          <p:nvPr>
            <p:ph idx="1"/>
          </p:nvPr>
        </p:nvSpPr>
        <p:spPr/>
        <p:txBody>
          <a:bodyPr>
            <a:normAutofit lnSpcReduction="10000"/>
          </a:bodyPr>
          <a:lstStyle/>
          <a:p>
            <a:r>
              <a:rPr lang="en-US" b="0" i="0" dirty="0">
                <a:solidFill>
                  <a:srgbClr val="374151"/>
                </a:solidFill>
                <a:effectLst/>
                <a:latin typeface="Söhne"/>
              </a:rPr>
              <a:t>The entropy of the entire dataset is calculated to be </a:t>
            </a:r>
            <a:r>
              <a:rPr lang="en-US" b="0" i="0" u="sng" dirty="0">
                <a:solidFill>
                  <a:srgbClr val="374151"/>
                </a:solidFill>
                <a:effectLst/>
                <a:latin typeface="KaTeX_Main"/>
              </a:rPr>
              <a:t>1.0</a:t>
            </a:r>
            <a:r>
              <a:rPr lang="en-US" b="0" i="0" dirty="0">
                <a:solidFill>
                  <a:srgbClr val="374151"/>
                </a:solidFill>
                <a:effectLst/>
                <a:latin typeface="Söhne"/>
              </a:rPr>
              <a:t>.</a:t>
            </a:r>
          </a:p>
          <a:p>
            <a:pPr algn="l"/>
            <a:r>
              <a:rPr lang="en-US" b="0" i="0" dirty="0">
                <a:solidFill>
                  <a:srgbClr val="374151"/>
                </a:solidFill>
                <a:effectLst/>
                <a:latin typeface="Söhne"/>
              </a:rPr>
              <a:t>Next, we calculate the information gain for each attribute.</a:t>
            </a:r>
          </a:p>
          <a:p>
            <a:pPr algn="l"/>
            <a:r>
              <a:rPr lang="en-US" b="1" i="0" dirty="0">
                <a:solidFill>
                  <a:srgbClr val="374151"/>
                </a:solidFill>
                <a:effectLst/>
                <a:latin typeface="Söhne"/>
              </a:rPr>
              <a:t>Step 2</a:t>
            </a:r>
            <a:r>
              <a:rPr lang="en-US" b="0" i="0" dirty="0">
                <a:solidFill>
                  <a:srgbClr val="374151"/>
                </a:solidFill>
                <a:effectLst/>
                <a:latin typeface="Söhne"/>
              </a:rPr>
              <a:t>: For the "Outlook" attribute, we:</a:t>
            </a:r>
          </a:p>
          <a:p>
            <a:pPr algn="l">
              <a:buFont typeface="+mj-lt"/>
              <a:buAutoNum type="arabicPeriod"/>
            </a:pPr>
            <a:r>
              <a:rPr lang="en-US" b="0" i="0" dirty="0">
                <a:solidFill>
                  <a:srgbClr val="374151"/>
                </a:solidFill>
                <a:effectLst/>
                <a:latin typeface="Söhne"/>
              </a:rPr>
              <a:t>Partition the data based on each possible value of "Outlook" (Sunny, Overcast, Rainy).</a:t>
            </a:r>
          </a:p>
          <a:p>
            <a:pPr algn="l">
              <a:buFont typeface="+mj-lt"/>
              <a:buAutoNum type="arabicPeriod"/>
            </a:pPr>
            <a:r>
              <a:rPr lang="en-US" b="0" i="0" dirty="0">
                <a:solidFill>
                  <a:srgbClr val="374151"/>
                </a:solidFill>
                <a:effectLst/>
                <a:latin typeface="Söhne"/>
              </a:rPr>
              <a:t>Calculate the entropy for each subset.</a:t>
            </a:r>
          </a:p>
          <a:p>
            <a:pPr algn="l">
              <a:buFont typeface="+mj-lt"/>
              <a:buAutoNum type="arabicPeriod"/>
            </a:pPr>
            <a:r>
              <a:rPr lang="en-US" b="0" i="0" dirty="0">
                <a:solidFill>
                  <a:srgbClr val="374151"/>
                </a:solidFill>
                <a:effectLst/>
                <a:latin typeface="Söhne"/>
              </a:rPr>
              <a:t>Calculate the weighted average of these entropies based on the size of each subset.</a:t>
            </a:r>
          </a:p>
          <a:p>
            <a:pPr algn="l">
              <a:buFont typeface="+mj-lt"/>
              <a:buAutoNum type="arabicPeriod"/>
            </a:pPr>
            <a:r>
              <a:rPr lang="en-US" b="0" i="0" dirty="0">
                <a:solidFill>
                  <a:srgbClr val="374151"/>
                </a:solidFill>
                <a:effectLst/>
                <a:latin typeface="Söhne"/>
              </a:rPr>
              <a:t>Subtract this weighted average from the entropy of the entire dataset to get the information gain for the "Outlook" attribute.</a:t>
            </a:r>
          </a:p>
        </p:txBody>
      </p:sp>
    </p:spTree>
    <p:extLst>
      <p:ext uri="{BB962C8B-B14F-4D97-AF65-F5344CB8AC3E}">
        <p14:creationId xmlns:p14="http://schemas.microsoft.com/office/powerpoint/2010/main" val="293928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D8D5-C53D-B82E-E38E-A97721FD18AE}"/>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5CD02A83-6FC3-7081-E459-17D4C0F87327}"/>
              </a:ext>
            </a:extLst>
          </p:cNvPr>
          <p:cNvPicPr>
            <a:picLocks noChangeAspect="1"/>
          </p:cNvPicPr>
          <p:nvPr/>
        </p:nvPicPr>
        <p:blipFill>
          <a:blip r:embed="rId2"/>
          <a:stretch>
            <a:fillRect/>
          </a:stretch>
        </p:blipFill>
        <p:spPr>
          <a:xfrm>
            <a:off x="838200" y="2504063"/>
            <a:ext cx="10760286" cy="3355824"/>
          </a:xfrm>
          <a:prstGeom prst="rect">
            <a:avLst/>
          </a:prstGeom>
        </p:spPr>
      </p:pic>
    </p:spTree>
    <p:extLst>
      <p:ext uri="{BB962C8B-B14F-4D97-AF65-F5344CB8AC3E}">
        <p14:creationId xmlns:p14="http://schemas.microsoft.com/office/powerpoint/2010/main" val="332865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7238-C9D4-E61F-1B16-F2A1C4863A10}"/>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EC164E82-5D20-1AA1-3581-CD4FF64605F3}"/>
              </a:ext>
            </a:extLst>
          </p:cNvPr>
          <p:cNvPicPr>
            <a:picLocks noChangeAspect="1"/>
          </p:cNvPicPr>
          <p:nvPr/>
        </p:nvPicPr>
        <p:blipFill>
          <a:blip r:embed="rId2"/>
          <a:stretch>
            <a:fillRect/>
          </a:stretch>
        </p:blipFill>
        <p:spPr>
          <a:xfrm>
            <a:off x="927280" y="2814632"/>
            <a:ext cx="10583514" cy="2671768"/>
          </a:xfrm>
          <a:prstGeom prst="rect">
            <a:avLst/>
          </a:prstGeom>
        </p:spPr>
      </p:pic>
    </p:spTree>
    <p:extLst>
      <p:ext uri="{BB962C8B-B14F-4D97-AF65-F5344CB8AC3E}">
        <p14:creationId xmlns:p14="http://schemas.microsoft.com/office/powerpoint/2010/main" val="336871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1208</Words>
  <Application>Microsoft Office PowerPoint</Application>
  <PresentationFormat>Widescreen</PresentationFormat>
  <Paragraphs>100</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KaTeX_Main</vt:lpstr>
      <vt:lpstr>KaTeX_Math</vt:lpstr>
      <vt:lpstr>Lucida Console</vt:lpstr>
      <vt:lpstr>Söhne</vt:lpstr>
      <vt:lpstr>Office Theme</vt:lpstr>
      <vt:lpstr>Decision Tree Primer</vt:lpstr>
      <vt:lpstr>Entropy</vt:lpstr>
      <vt:lpstr>Information Gain</vt:lpstr>
      <vt:lpstr>Steps to Grow a Tree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So How To “Split”?</vt:lpstr>
      <vt:lpstr>So How To “Split”?</vt:lpstr>
      <vt:lpstr>So How To “Split”?</vt:lpstr>
      <vt:lpstr>Example</vt:lpstr>
      <vt:lpstr>Example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Primer</dc:title>
  <dc:creator>Ravi Starzl</dc:creator>
  <cp:lastModifiedBy>Ravi Starzl</cp:lastModifiedBy>
  <cp:revision>1</cp:revision>
  <dcterms:created xsi:type="dcterms:W3CDTF">2023-10-10T17:35:08Z</dcterms:created>
  <dcterms:modified xsi:type="dcterms:W3CDTF">2023-10-11T18:33:43Z</dcterms:modified>
</cp:coreProperties>
</file>