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844" r:id="rId2"/>
    <p:sldId id="845" r:id="rId3"/>
    <p:sldId id="805" r:id="rId4"/>
    <p:sldId id="847" r:id="rId5"/>
    <p:sldId id="848" r:id="rId6"/>
    <p:sldId id="785" r:id="rId7"/>
    <p:sldId id="846" r:id="rId8"/>
    <p:sldId id="850" r:id="rId9"/>
    <p:sldId id="851" r:id="rId10"/>
    <p:sldId id="852" r:id="rId11"/>
    <p:sldId id="849" r:id="rId12"/>
    <p:sldId id="853" r:id="rId13"/>
    <p:sldId id="503" r:id="rId14"/>
    <p:sldId id="855" r:id="rId15"/>
    <p:sldId id="856" r:id="rId16"/>
    <p:sldId id="857" r:id="rId17"/>
    <p:sldId id="858" r:id="rId18"/>
    <p:sldId id="859" r:id="rId19"/>
    <p:sldId id="864" r:id="rId20"/>
    <p:sldId id="865" r:id="rId21"/>
    <p:sldId id="866" r:id="rId22"/>
    <p:sldId id="867" r:id="rId23"/>
    <p:sldId id="868" r:id="rId24"/>
    <p:sldId id="267" r:id="rId25"/>
    <p:sldId id="869" r:id="rId26"/>
    <p:sldId id="870" r:id="rId27"/>
    <p:sldId id="871" r:id="rId28"/>
    <p:sldId id="872" r:id="rId29"/>
    <p:sldId id="272" r:id="rId30"/>
    <p:sldId id="873" r:id="rId31"/>
    <p:sldId id="276" r:id="rId32"/>
    <p:sldId id="874" r:id="rId33"/>
    <p:sldId id="875" r:id="rId34"/>
    <p:sldId id="876" r:id="rId35"/>
    <p:sldId id="877" r:id="rId36"/>
    <p:sldId id="878" r:id="rId37"/>
    <p:sldId id="282" r:id="rId38"/>
    <p:sldId id="283" r:id="rId39"/>
    <p:sldId id="776" r:id="rId40"/>
    <p:sldId id="879" r:id="rId41"/>
    <p:sldId id="281" r:id="rId42"/>
    <p:sldId id="284" r:id="rId43"/>
    <p:sldId id="880" r:id="rId44"/>
    <p:sldId id="286" r:id="rId45"/>
    <p:sldId id="881" r:id="rId4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Dosis" pitchFamily="2" charset="0"/>
      <p:regular r:id="rId49"/>
      <p:bold r:id="rId50"/>
    </p:embeddedFont>
    <p:embeddedFont>
      <p:font typeface="Petrona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6957" autoAdjust="0"/>
  </p:normalViewPr>
  <p:slideViewPr>
    <p:cSldViewPr snapToGrid="0">
      <p:cViewPr varScale="1">
        <p:scale>
          <a:sx n="131" d="100"/>
          <a:sy n="131" d="100"/>
        </p:scale>
        <p:origin x="12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Quigley" userId="5892d26c-5f95-416c-8df4-e1895e5f42e4" providerId="ADAL" clId="{FCC3D03F-3811-4AD2-8A5A-053100E5611D}"/>
    <pc:docChg chg="delSld">
      <pc:chgData name="David Quigley" userId="5892d26c-5f95-416c-8df4-e1895e5f42e4" providerId="ADAL" clId="{FCC3D03F-3811-4AD2-8A5A-053100E5611D}" dt="2023-01-27T21:39:55.795" v="1" actId="47"/>
      <pc:docMkLst>
        <pc:docMk/>
      </pc:docMkLst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0" sldId="25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0" sldId="25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63606021" sldId="25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210983737" sldId="25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367578598" sldId="26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040178657" sldId="26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991532229" sldId="26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422270806" sldId="26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980956934" sldId="26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314237615" sldId="26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468173966" sldId="26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411599165" sldId="26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74920170" sldId="26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70989364" sldId="27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979283249" sldId="27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502221164" sldId="27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242777257" sldId="27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6255557" sldId="27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386209361" sldId="27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680279658" sldId="27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77087156" sldId="27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621680842" sldId="28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389834678" sldId="28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71247415" sldId="28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591247647" sldId="28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096173824" sldId="28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78301122" sldId="29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46388240" sldId="29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154507968" sldId="29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382986934" sldId="29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085765049" sldId="29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313073644" sldId="29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699243920" sldId="29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367901790" sldId="29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228193326" sldId="29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042176252" sldId="29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465864466" sldId="30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6761312" sldId="30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686933923" sldId="30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81480072" sldId="30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996150914" sldId="30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818463422" sldId="30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644996840" sldId="30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222240927" sldId="30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029910790" sldId="30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442350508" sldId="31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600283522" sldId="31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769375305" sldId="31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169021739" sldId="31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55320166" sldId="31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78511478" sldId="31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736144289" sldId="31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155270622" sldId="31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627546722" sldId="31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223926244" sldId="31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861327273" sldId="32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385855134" sldId="32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582976048" sldId="32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723599234" sldId="32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880560702" sldId="32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654502474" sldId="32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304384392" sldId="32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125571514" sldId="32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691312085" sldId="33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388262367" sldId="33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05274788" sldId="33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904616716" sldId="33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79575451" sldId="33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105691582" sldId="33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18025368" sldId="33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229817131" sldId="33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67088582" sldId="33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297222070" sldId="33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15732818" sldId="34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00197168" sldId="34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366817676" sldId="34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339447890" sldId="34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861135780" sldId="34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979563051" sldId="34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569151720" sldId="34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00888009" sldId="35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109730031" sldId="36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337049780" sldId="36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910069975" sldId="36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146553196" sldId="37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916048091" sldId="37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086533991" sldId="37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339502451" sldId="37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882453416" sldId="37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934164961" sldId="37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168468373" sldId="37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03396894" sldId="37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737902846" sldId="38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248720370" sldId="38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198413515" sldId="38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809422279" sldId="38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245750047" sldId="38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366954829" sldId="38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037680448" sldId="38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929605080" sldId="38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609684597" sldId="38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660357837" sldId="39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843297996" sldId="39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458154335" sldId="39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95470565" sldId="39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925044107" sldId="39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803169390" sldId="39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02206362" sldId="39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926220318" sldId="39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905374539" sldId="39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206494232" sldId="40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942164577" sldId="40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118858336" sldId="40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495843532" sldId="40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290006771" sldId="40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886668253" sldId="40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708142097" sldId="40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520461260" sldId="40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026404130" sldId="40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221999252" sldId="41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052988256" sldId="41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236454072" sldId="42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7117411" sldId="42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258611785" sldId="42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48430783" sldId="43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80682582" sldId="43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256267994" sldId="43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6698284" sldId="43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915552232" sldId="43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929336495" sldId="43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48344884" sldId="43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552703958" sldId="43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5862281" sldId="43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28558667" sldId="43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742481184" sldId="44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74704851" sldId="44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780867532" sldId="44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47079670" sldId="44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460362063" sldId="44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52958065" sldId="44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605614377" sldId="44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11637405" sldId="45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91538707" sldId="45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77981011" sldId="45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40393614" sldId="45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63678184" sldId="45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975322246" sldId="45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904612752" sldId="45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69578435" sldId="45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573863036" sldId="46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05526115" sldId="46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248671138" sldId="46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837207574" sldId="46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250436934" sldId="46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77404309" sldId="46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085020472" sldId="47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086116005" sldId="47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217174072" sldId="47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595116944" sldId="50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665485624" sldId="50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351362072" sldId="50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620490406" sldId="50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230583729" sldId="51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197320797" sldId="51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466456796" sldId="51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069191350" sldId="51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968677019" sldId="52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084296327" sldId="52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86111402" sldId="52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351492253" sldId="52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820294871" sldId="52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420390581" sldId="53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226207575" sldId="53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518582820" sldId="53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002222" sldId="56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468195819" sldId="56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881515794" sldId="56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853041846" sldId="56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816599944" sldId="56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909106153" sldId="57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818387906" sldId="57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19625153" sldId="57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321342732" sldId="57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174065836" sldId="57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669104368" sldId="59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130157212" sldId="59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184596755" sldId="59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203890318" sldId="59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62561193" sldId="59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506361139" sldId="60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977573212" sldId="60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687357482" sldId="60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525489556" sldId="60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862451761" sldId="60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560795579" sldId="60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71598504" sldId="60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018469531" sldId="60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66407105" sldId="60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63882357" sldId="60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561276766" sldId="61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684689680" sldId="61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232589640" sldId="61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871331198" sldId="61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09305218" sldId="61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308501555" sldId="61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518439361" sldId="61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495033794" sldId="61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004269037" sldId="61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35057263" sldId="61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031277104" sldId="62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976855383" sldId="62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297610828" sldId="77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469693618" sldId="77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056193650" sldId="78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60826111" sldId="78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306807583" sldId="78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00558822" sldId="79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889357274" sldId="79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40054083" sldId="79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7647479" sldId="79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107299545" sldId="79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086885337" sldId="79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944574493" sldId="79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21866219" sldId="79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819638244" sldId="80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980453460" sldId="80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972702105" sldId="80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853830000" sldId="80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390368384" sldId="80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016283201" sldId="81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556071135" sldId="81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441278720" sldId="81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852521569" sldId="81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485420921" sldId="81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635165626" sldId="81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525963959" sldId="81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343084498" sldId="81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582742348" sldId="81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498674085" sldId="81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776118658" sldId="82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732861146" sldId="82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71523743" sldId="82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099367314" sldId="82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039992629" sldId="82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24684093" sldId="82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933436146" sldId="82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319361234" sldId="82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393373248" sldId="82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58750677" sldId="82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703956676" sldId="83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636212228" sldId="83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138624703" sldId="83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423448074" sldId="833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4121945477" sldId="834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111638981" sldId="835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370980961" sldId="836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504666354" sldId="837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921151144" sldId="838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619961868" sldId="839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223537308" sldId="840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2151609560" sldId="841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1248565460" sldId="842"/>
        </pc:sldMkLst>
      </pc:sldChg>
      <pc:sldChg chg="del">
        <pc:chgData name="David Quigley" userId="5892d26c-5f95-416c-8df4-e1895e5f42e4" providerId="ADAL" clId="{FCC3D03F-3811-4AD2-8A5A-053100E5611D}" dt="2023-01-27T21:39:32.626" v="0" actId="47"/>
        <pc:sldMkLst>
          <pc:docMk/>
          <pc:sldMk cId="385482116" sldId="84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973285173" sldId="85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638043525" sldId="88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344682999" sldId="88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208705089" sldId="88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64310610" sldId="88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877630639" sldId="88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596869807" sldId="88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289935270" sldId="88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863504257" sldId="88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75392866" sldId="89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744647441" sldId="89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8785652" sldId="89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908762761" sldId="89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699821409" sldId="89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369012051" sldId="89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285850760" sldId="89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798513048" sldId="89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625826180" sldId="89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010143559" sldId="89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138749123" sldId="90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968191784" sldId="90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585713762" sldId="90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67618902" sldId="90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160936762" sldId="90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905802302" sldId="90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790169493" sldId="90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55540040" sldId="90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820242238" sldId="90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017221999" sldId="90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11796469" sldId="91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707349906" sldId="91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403013544" sldId="91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355489748" sldId="91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440314697" sldId="91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933703479" sldId="91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287651400" sldId="91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244335709" sldId="91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911904145" sldId="91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658960066" sldId="91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429451430" sldId="92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7103067" sldId="92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103136227" sldId="92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959220121" sldId="923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171193893" sldId="924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4046818496" sldId="925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984867799" sldId="926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070742415" sldId="927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931890964" sldId="928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016805601" sldId="929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3799957070" sldId="930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2039965807" sldId="931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1031377230" sldId="932"/>
        </pc:sldMkLst>
      </pc:sldChg>
      <pc:sldChg chg="del">
        <pc:chgData name="David Quigley" userId="5892d26c-5f95-416c-8df4-e1895e5f42e4" providerId="ADAL" clId="{FCC3D03F-3811-4AD2-8A5A-053100E5611D}" dt="2023-01-27T21:39:55.795" v="1" actId="47"/>
        <pc:sldMkLst>
          <pc:docMk/>
          <pc:sldMk cId="858579969" sldId="933"/>
        </pc:sldMkLst>
      </pc:sldChg>
      <pc:sldMasterChg chg="delSldLayout">
        <pc:chgData name="David Quigley" userId="5892d26c-5f95-416c-8df4-e1895e5f42e4" providerId="ADAL" clId="{FCC3D03F-3811-4AD2-8A5A-053100E5611D}" dt="2023-01-27T21:39:55.795" v="1" actId="47"/>
        <pc:sldMasterMkLst>
          <pc:docMk/>
          <pc:sldMasterMk cId="0" sldId="2147483659"/>
        </pc:sldMasterMkLst>
        <pc:sldLayoutChg chg="del">
          <pc:chgData name="David Quigley" userId="5892d26c-5f95-416c-8df4-e1895e5f42e4" providerId="ADAL" clId="{FCC3D03F-3811-4AD2-8A5A-053100E5611D}" dt="2023-01-27T21:39:32.626" v="0" actId="47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David Quigley" userId="5892d26c-5f95-416c-8df4-e1895e5f42e4" providerId="ADAL" clId="{FCC3D03F-3811-4AD2-8A5A-053100E5611D}" dt="2023-01-27T21:39:55.795" v="1" actId="47"/>
          <pc:sldLayoutMkLst>
            <pc:docMk/>
            <pc:sldMasterMk cId="0" sldId="2147483659"/>
            <pc:sldLayoutMk cId="2674830446" sldId="2147483661"/>
          </pc:sldLayoutMkLst>
        </pc:sldLayoutChg>
        <pc:sldLayoutChg chg="del">
          <pc:chgData name="David Quigley" userId="5892d26c-5f95-416c-8df4-e1895e5f42e4" providerId="ADAL" clId="{FCC3D03F-3811-4AD2-8A5A-053100E5611D}" dt="2023-01-27T21:39:55.795" v="1" actId="47"/>
          <pc:sldLayoutMkLst>
            <pc:docMk/>
            <pc:sldMasterMk cId="0" sldId="2147483659"/>
            <pc:sldLayoutMk cId="2484352805" sldId="214748366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18:52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12004 3278 14159 0,'-5'-8'1264'0,"-2"-4"-1008"15,-2 0-256-15,0-1 0 0,2 4 5168 0,0-3 976 0,7 12 208 0,-5-9 48 16,5 9-4608-16,0 0-896 0,0 0-192 0,0 0-48 16,0 0-224-16,7-7-48 15,-7 7-16-15,10-4 0 0,-1 4-368 0,-9 0 128 16,11-5-128-16,1 5 0 0,-3-2 656 0,-9 2 64 15,12-5 16-15,-12 5 0 0,11-7 176 0,-11 7 48 16,9-2 0-16,-9 2 0 0,0 0-432 0,9-5-80 0,-9 5 0 0,10-6-16 16,-2 1-80-16,-8 5-16 0,10-5 0 0,-10 5 0 15,11-4-208-15,-1 2-128 0,1 1 160 0,-11 1-160 0,11 0 128 0,0 3-128 16,2-1 0-16,-1 3 144 16,1-3-16-16,-1 0-128 0,2 1 192 0,3-1-64 0,-2-2-128 0,3 2 192 0,2 0-192 0,2 0 192 31,3 1-192-31,0-1 0 0,3 3 144 0,0-1-144 15,6 1 176-15,0 0-48 0,3 2 0 0,2-3 0 0,1 1 0 0,2 4 0 16,4-2 0-16,0 2 0 0,7 0-128 0,1 0 0 0,3 3 0 0,3-4 0 16,5 2 0-16,-4-3 0 15,0 1 0-15,-2 0 0 0,-3 1 0 0,-1-2 0 16,-2-4 0-16,0 1 0 16,-1-1 0-16,-2 1 0 0,0-1 0 0,-4 1 0 0,-1-4 0 15,-8 1 0-15,-2-1 144 0,-4 0-16 0,-2 0-128 16,-4 3 0-16,-4-3 128 0,-3 0-128 0,-2 0 224 0,-4 3-32 0,-1-3 0 15,-11 0 0-15,9 1 32 0,-9-1 0 16,0 0 0-16,0 0 0 0,0 0-224 0,0 0 0 0,0 0 0 0,0 0-160 16,3 11 160-16,-3-11 0 0,0 0 0 0,0 0 0 15,0 13 0-15,0-13-128 0,0 0 128 0,-5 12 0 0,5-12 0 0,0 13 0 16,0-13 0-16,-2 14 0 0,2-3 0 0,0-11 0 31,2 14 0-31,-2 0 0 0,5 0 0 0,-3 2-160 16,3 4 160-16,1-1-160 0,-1 2 160 0,2 3-128 15,-3 3 128-15,6 3-128 0,-2 2 0 0,2 5 0 16,-1-3 0-16,0 3 0 0,1 2 128 0,-2 1 0 16,2 5-144-16,-3-2 144 0,1 3 0 0,2-2 0 0,-3 2-144 15,0 3 144-15,0-3-160 0,-3 4 32 0,-1 1 0 16,1 2 0-16,-1-3 128 0,-2 0 0 0,-1 0 0 0,-1 3 0 16,1-3 0-16,-3 3 0 0,-1-3 0 0,-2-1 128 0,2 1-128 0,0 0 0 15,-3 1 0-15,0-1 0 0,0 0 0 0,-3-1 0 0,2-2-144 0,-2 2 144 31,6-4 0-31,-3 1 0 0,-3-3 0 0,2 1 0 0,1 0 0 0,0-4 0 16,3-2 0-16,-3-2 0 16,2-1 0-16,3-2 0 0,-3-2 0 0,3-2 0 15,-1-4 0-15,1-1 0 0,2-2 128 0,-2-4-128 16,4-1 0-16,-2-2 128 0,0-1-128 0,2-3 128 16,-2-11-128-16,5 12 192 0,2-1-192 0,-2-3 192 0,-5-8-192 0,4 8 0 0,3-1 144 15,-7-7-144-15,9 7 0 0,-2 0 0 0,-1 0 0 0,-6-7 0 16,10 4 0-16,-10-4 128 15,11 3-128-15,-11-3 176 0,10 4-176 0,-10-4 0 16,11 0 0-16,-11 0 0 0,10-2 0 0,-10 2 128 0,8 0-128 0,-8 0 192 16,0 0-192-16,0 0 0 0,0 0 0 0,0 0 0 15,10 2 0-15,-10-2 0 16,0 0 0-16,0 0 0 0,0 0 0 0,0 0 0 0,0 0 0 0,0 0 0 0,0 0 0 0,0 0 0 16,0 0-192-16,0 0 192 15,1 9-128-15,-1-9 128 16,0 0 0-16,-5 10 0 0,5-10 0 0,-6 9 0 0,6-9 0 15,-7 11 0-15,7-11 0 0,-7 10 0 0,7-10 0 0,-4 11 0 16,4-11 0-16,-8 11 0 0,2-1 0 16,6-10 0-16,-4 11 0 0,4-11 0 0,-7 9 0 0,0 1 0 15,7-10 0-15,-7 8 0 0,7-8 0 0,-7 10 0 0,7-10 0 16,-9 9 0-16,3 0 0 0,-1 1 0 16,7-10 0-16,-12 6 0 0,5 1 0 0,-2 2 0 0,-1-2 0 15,2 0 0-15,-4 0 0 0,-2 0 0 0,3 1-128 16,-3 2 128-16,0-3-160 0,-2 3 160 15,-2 1 0-15,-2 0 0 0,1 0 0 0,-4 3 0 16,1-3 0-16,-6 3 0 0,0-4 0 0,-5 2 0 0,-2 1 0 0,-4-2 0 16,-3-3 0-16,2 5 0 15,-4-5 0-15,-2 3 0 0,0-1 0 0,-4 0 0 0,-6-2-192 0,-5 2 192 0,-3-3-208 16,-9-3 80-16,0 0 128 0,1 1 0 16,1-3 0-16,-1 1 128 15,-6-1-128-15,-4 0 0 0,-2 1 0 0,0 1 0 16,2-4 0-16,4 0 0 0,0 0-144 0,-3 3 144 15,2-2 0-15,-4 2 0 0,1 0 0 0,7-2 0 0,8 2 0 0,-1-3 0 16,3 2 0-16,-1 0 0 16,-1 1-576-16,1 0-160 0,2-2-32 0,1 2-14288 15,2-3-2864-15</inkml:trace>
  <inkml:trace contextRef="#ctx0" brushRef="#br0" timeOffset="89958.46">18504 12831 19231 0,'0'0'848'0,"0"0"176"0,-7-9-816 0,7 9-208 0,-4-10 0 0,4 10 0 16,0 0 1568-16,0 0 272 0,-3-11 48 0,3 11 16 15,1-11-1008-15,2 1-192 0,1 2-32 0,2-2-16 16,1 2-656-16,0 0 0 0,0-1 0 0,1 2 0 15,2 0 272-15,1 0 32 0,-2 0 0 0,0 0 0 16,1 0 608-16,1 0 128 0,-2 2 32 0,0-2 0 16,-2 0 80-16,-2 1 32 0,-5 6 0 0,6-7 0 15,-1 0-48-15,-5 7-16 0,5-8 0 0,-1 1 0 16,-4 7-400-16,7-7-80 0,-7 7 0 0,7-7-16 16,-7 7-208-16,7-4-32 0,0 0-16 0,-7 4 0 0,11-6-208 0,-2 5-32 15,1-3-128-15,-1 2 192 16,2 1-192-16,3 1 0 0,-2-3 0 0,2 3 0 0,-1 0 0 0,3-1 0 15,2-2 0-15,0 3 0 0,0 0 0 0,2 0 0 16,-2 0 0-16,0 0 0 0,3 0 0 0,-2 0 0 16,5 1 0-16,-2 1 0 0,3-1 0 0,3 2 0 15,0-3 0-15,-1 1 0 0,3 1 0 0,-3 2 0 16,1 0 0-16,0 0 0 0,-1 3 0 0,-1 0 0 0,-4 0 0 16,-1 3 0-16,0 1-144 0,-3-1 144 0,-3 2 0 0,2 2-144 15,-3 0 144-15,-3 0-208 0,-7-3 80 0,-1 0 128 16,-3-11-208-16,-4 17 80 0,-3-3 128 0,-6-3-208 15,1 0 208-15,-8 1-144 16,-2-3 144-16,-6-2-128 0,-1-3 640 0,-8-1 128 0,0-3 16 0,-4 2 16 0,2-2-96 0,-2-2 0 16,0-1-16-16,4 3 0 0,3-2-208 0,-2 0-32 0,4-1-16 15,0 1 0-15,4 0-112 0,3 2 0 0,1-3-16 0,4 2 0 32,4 0-48-32,2 1-128 0,14 0 192 0,0 0-64 15,0 0-128-15,0 0-176 0,0 0 48 0,0 0 0 31,0 0-240-31,0 0-32 0,14 0-16 0,0 0 0 0,1 0 144 0,5 0 16 0,-2 0 16 0,3 0 0 16,1 0 240-16,0 0-176 0,2-2 176 0,1 2-160 0,3 0 160 16,-2 0 0-16,5 0 0 0,1 0 0 0,4 0 0 0,-1 0 0 0,6-2 0 0,-2 0 128 15,0 2-128-15,-3 0 0 0,0 0 0 16,2 0-128-16,-5-3 128 0,2 1 0 0,-3 0 0 16,0 2 0-16,0 0 0 0,-4 0 0 15,-3 0 0-15,0 0 128 0,-4 0-128 0,2 0 192 0,-5-3-64 16,-2 1 0-16,-2 0 16 0,-2-2 16 0,-4 1 0 15,-8 3 0-15,0 0-160 0,0 0 192 0,0 0-192 16,0 0 192-16,0 0-64 0,0 0-128 16,-4-7 192-16,-6 0-64 0,-3 5-128 0,-1 0 0 0,-2 2 0 0,-4-3 0 0,-1 3 160 15,-2 0-160-15,-2 0 192 16,-3 5-192-16,-2-3 0 0,-3 1 0 0,-2 1 0 0,-1-2 0 16,-3 0 0-16,0 1 0 0,-7 0 0 0,0 1 0 15,-4-2 0-15,1 0 128 16,1-2-128-16,2 3 0 0,3-3 160 0,4 0-160 15,0 0 128-15,4 0-128 0,3 2 0 0,3-2 0 0,4 0 0 0,2 0 0 16,3 0 0-16,1 0 0 0,6 0 0 0,1 0 0 16,12 0 0-16,0 0 0 0,0 0 0 0,0 0 0 0,0 0 0 0,0 0 0 15,0 0 0-15,9-7 0 0,5 0-256 16,1 0 64-16,6 1 0 16,4-1 16-16,6 0 176 0,1 0-208 0,7 0 80 0,0 3 128 0,8-3 0 0,2 1 0 15,5 1 0-15,4 2 0 0,-4-4 0 0,3 3 0 16,2-2-128-16,-5 5 128 0,-1-2 0 0,4 2 0 15,0-1 0-15,0 2 0 0,5-1 0 0,-2 1 0 16,-3-4 0-16,-3 1 0 16,-1 3 0-16,-3-4 128 0,-4 1-128 0,0 0 0 15,0 2 0-15,-4-2 0 0,1-1 0 0,-4-2 0 0,2 1 144 0,-2-1-144 16,-4-1 160-16,-3-1-160 0,-3 1 192 0,-4-3-48 16,0 2-16-16,-4 1 0 0,-3 0-128 0,-1 0 128 0,-2 0-128 0,-1 3 128 0,-3-3-128 0,-1 1 192 15,-3 2-192 1,-7 4 192-16,0 0-192 0,0 0 0 15,0 0 144-15,0 0-144 0,0 0 0 0,-7-4 0 0,-4-2-192 0,-3 5 64 0,-3 1 128 16,-4 0 0-16,-5 3-144 0,-5 1 144 0,-2 3 0 0,-6 0 0 16,-4 4 0-16,-3-3 0 15,-3 1 0-15,1-1 0 0,2-1 0 0,-2 0 0 16,0 1 128-16,-5 2-128 0,0 4 128 0,-1-4-128 0,-2 1 0 0,2 0 0 16,1 0 0-16,3-1 0 0,2 1 0 0,5-3 0 15,4 2 0-15,0-1 0 16,4-2 0-16,3 0 128 0,4 0-128 0,3-2 128 15,3 1-128-15,-2-1 0 0,5-2 0 0,2 1 0 16,1 0 0-16,4-1 0 0,1-3 0 0,11 0-176 16,0 0 176-16,0 0 0 0,0 0 0 0,0 0 0 0,0 0 0 0,0 0 0 15,0 0 0-15,7-10 128 16,7 2-128-16,2 1-192 0,10-3 64 0,0 2 0 0,6 0 128 0,3 2-192 16,7-4 192-16,5 6-192 15,6-3 192-15,6 0-128 0,3 0 128 0,4-1-128 16,4-1 128-16,-2 2-192 0,0 2 192 0,3-2-192 15,0 3 192-15,3 1 0 0,2-4 0 0,-4 0 0 16,-2 0 0-16,-6 0 0 0,-6 0 0 0,0 3 0 16,-3-2 0-16,-4 2 0 0,2 0 0 0,-7-3 0 0,1 0 192 0,-5 0-16 0,-6-1-16 0,-4 1 0 31,-7 1-160-31,-4 1 0 0,-3-1 0 0,-4 2 0 0,-3 1 272 0,-11 3-16 16,7-1-16-16,-7 1 0 0,0 0-240 0,0 0 128 0,0 0-128 0,0 0 0 31,0 0 0-31,0 0 0 0,-11 4-176 0,-3 3 176 0,0 0-160 0,-4 0 160 0,0 4 0 0,-6-1-144 15,2 5 144-15,-6-1-192 0,-1 1 192 16,1 2-192-16,-4-3 192 0,0 1 0 0,0 2 128 16,-5 1-128-16,3-4 0 0,-3 1 0 0,1 2-160 0,-6-2 160 0,1-1 0 0,-4-2 0 31,-7-3 128-31,1 0-128 0,-2-2 128 0,0-2-128 0,-2-1 0 16,2-2 0-16,3 1 224 0,-3-3-48 15,-1-2-16-15,1 1 0 0,0-1-160 0,-1-2 192 0,3-3-192 0,3 2 192 16,2-1-192-16,5 0 0 0,6 2 0 0,6 0 0 0,4-3 128 0,4 0 0 15,3 2 0 1,5 0 0-16,13 5-128 0,-8-4 128 0,8 4-128 0,0 0 128 0,0 0-128 0,7-11 0 16,7 4 0-16,8 0 0 0,6-3-144 15,6 6 144-15,10 0-192 0,6 1 192 0,9 3-240 0,5 0 64 0,6 0 16 16,-2 3 0 0,3-2 160-16,7 2-208 0,4 0 80 0,1 3 128 0,2-1 0 0,0 2 0 15,-6-3 0-15,4 6 0 0,-1-2 0 0,0-1-176 16,-1 0 176-16,-3 0-128 0,-7 2 128 0,-5-1 0 15,-4-2-144-15,-10-1 144 0,-3-1 0 0,-10 1 0 16,-3-3 0-16,-11 1 0 16,-4-1 256-16,-7-2-48 0,-14 0 0 0,0 0 0 15,0 0 32-15,0 0 0 0,-14-5 0 0,-8 1 0 0,-6 1 64 0,-9-4 16 0,-4 0 0 0,-7-1 0 16,-5-2 0 0,-4 1 16-16,-7 0 0 0,1-5 0 15,2 3-336-15,0-3 0 0,1 0 0 0,3 3 0 0,4-3 0 16,-2 3 0-16,5 0 0 0,1 1-128 15,2 0 128-15,-2 2 0 0,2 1 0 0,2 0 0 0,2-3 0 0,2 2 0 16,0 1 0-16,4 0 0 0,0 0 0 0,-1 3 0 0,0-3 0 0,-1 0 0 16,0 0 0-16,0 3 0 0,3-2 0 0,0 5 0 15,-3-3 0-15,3 2 0 16,1 1 0-16,5-2 0 0,3 0 0 0,1-1-160 16,4 3 160-16,5-2 0 0,6 0 0 0,11 3 0 0,0 0 0 0,0 0 0 15,0 0-176-15,0 0-16 16,11-1-16-16,10 1 0 0,7-3-48 0,15 3-16 0,8-1 0 15,9 1 0-15,4 0 96 0,4 1 32 0,4 2 0 0,5-2 0 16,1 2 144-16,2 0 0 0,-2-6-144 0,-3 3 144 0,-4 0 0 0,-7 0 0 16,-7 0 192-16,-2 3-64 15,-4-3-128-15,-6 0 0 0,-6-3 0 0,-7 3 0 0,-4-3 0 0,-7 2 128 0,-7 1-128 16,-3-3 0 0,-11 3 192-16,0 0-64 0,0 0 0 0,0 0 0 15,-14-3-128-15,-4 2 0 0,0-3 0 0,-6 2 0 0,-2 1 0 0,-2 1 160 16,0-3-160-16,-2 0 160 15,0 2-160-15,-4 1 160 0,2-3-160 0,-4 3 160 0,1 0-160 0,-1 0 0 16,-2 3 0-16,-2-2 0 0,-3 2 0 16,-3 0 0-16,0-2 0 0,0 2 0 15,0 0 0-15,2 0 0 0,1 1 0 0,4 0 0 0,0 0 0 16,3 2 0-16,1 1 0 0,6 0-176 0,5 1 176 0,6 0 0 16,3-1 0-16,2 0 0 0,13-7 0 0,0 0 0 0,0 0 0 0,6 13-128 15,5-6-192-15,10 1-48 0,4-1 0 0,7 0 0 16,7-3 160-16,1 3 16 15,9 3 16-15,4-3 0 0,10 4 176 0,4-4 0 16,0 0 0-16,4 1 0 0,1 2 0 0,2 0 0 16,1 1 128-16,1-3-128 0,2 2 0 0,-7 1 0 0,0-4 0 0,-11 0 0 15,-3-4 0-15,-12 1 0 0,-6-4 0 0,-9-3-128 0,-9 1 256 0,-5 0 48 16,-7-2 16 0,-9 4 0-16,0 0 144 0,-7-7 48 0,-7-4 0 0,-11 1 0 0,-5 0 16 0,-11-1 16 15,-5 2 0-15,-8 0 0 0,-6-2-224 0,-4-2-64 31,0 1 0-31,0-2 0 0,4 3-128 0,2-2 0 0,1 5 0 0,0-2 0 16,3 2 0-16,1 1 0 0,0 1 0 0,0-1 0 0,3-1 0 16,-3 0 0-16,5-1 0 0,-2 2-176 0,-3 2 176 15,-1-1-192-15,1 5 192 0,-4-2-192 0,0 3 64 0,-1 0 0 16,5 0 0-16,5 3 0 16,4 1 128-16,5 3 0 0,5 0 0 0,1 1 0 15,4 5-160-15,7-2 160 0,8 3-192 0,3 1 192 16,8 2-368-16,3 2 48 0,7 5 0 0,8 1 0 31,13 3-592-31,11 1-112 0,10 1-32 0,8 0 0 0,11 0 736 0,8-1 128 0,5-1 48 0,-2 0 0 16,3-8 144-16,6 1 0 0,3-3 0 0,4-2 128 0,-5-5 96 0,-2-1 32 0,-6-6 0 0,0-4 0 31,-3-2-32-31,-4 0 0 0,-4-5 0 0,-10-3 0 0,-4-1 96 16,-8-3 0-16,-6-1 16 0,-11-4 0 0,-4 1 144 0,-7 2 32 15,-5-1 0-15,-7 2 0 0,-2-1-80 0,-3 2-16 0,-6-2 0 16,-2 0 0-16,-3 2-144 15,-5-2-16-15,-2 0-16 0,-4 0 0 0,0 0-240 0,-3-1 128 0,-7 2-128 0,-1-2 0 16,-7 2 0-16,-3 4 0 16,-7-2 0-16,-3 2 0 0,2 0 0 0,-6-3-192 15,3 3 48-15,-1-3 0 0,-2 3 144 0,-2 4-192 0,0 0 192 0,1 3-192 0,-3 4 192 16,1-3 0-16,2 2 0 16,3-1 0-16,5 1 0 0,5 1-128 0,2 0 128 15,5 1-128-15,2 2 128 0,4 0-208 16,6 1 80-16,1 0 128 0,7-1-224 0,14-3 80 0,0 0 16 0,0 0 0 0,0 0-160 0,3 14-32 31,12-3 0-31,6-1 0 16,7 1-240-16,10 0-48 0,6 3-16 0,6-3 0 0,12 3 432 0,5-4 192 0,1 1-160 0,-1-3 160 0,1 2 0 0,-1-3 0 15,-3 0 128-15,2-3-128 0,1-1 192 0,-2-3-64 16,-1-3 0-16,-7 3-128 0,-5-3 192 0,-9 2-64 0,-8-6 0 0,-6 0-128 16,-8 0 144-16,-8-4-144 0,-3 0 0 0,-10 1 144 46,-5-1-720-46,-9-6-128 0,-15-4-48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47:59.02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16271 3409 10991 0,'-2'-11'480'0,"2"4"112"0,2-4-464 0,-4 1-128 0,2 2 0 0,0-1 0 0,0 4 1952 0,0 5 368 15,-4-7 80-15,4 7 16 0,-1-7-608 0,1 7-112 16,-4-7-32-16,-1 0 0 0,1 0-320 0,-3-2-80 0,0-3-16 0,0 1 0 16,3 0-416-16,-3-6-64 15,0-1-32-15,-3-3 0 0,3-1-208 0,-1-1-32 0,-2-2-16 0,-1 0 0 16,0 1 304-16,-1 2 64 0,-1 1 16 0,-1 0 0 16,-3 3-304-16,2 4-64 0,-2 3-16 0,2 0 0 15,-3 1-48-15,-2 3-16 16,1 3 0-16,-5-2 0 0,-1 2 96 0,-2 1 0 0,0 2 16 0,-4 1 0 0,-3 0 208 0,2 3 32 15,-2 1 16-15,0 0 0 16,2 3-368-16,1 3-80 0,2-3-16 0,1 4 0 0,0-4-128 0,2 1-48 0,-2 2 0 0,0-3 0 16,6 1-144-16,-6 2 0 15,0-3 144-15,2 2-144 16,-2 0 0-16,-2 2 144 0,3 2-144 0,-1 2 0 16,1 2 320-16,-1 3-64 0,0 1 0 0,0-1 0 15,2 5-256-15,-2 1 160 0,3-4-160 0,0 3 128 0,1 1 0 0,2 4 0 16,-3-4 0-16,3 1 0 0,2-2-128 0,1 0 0 15,2 0 0-15,1-4 0 0,-2-2 0 16,4 2 0-16,-2 3 128 0,2-2-128 0,0 1 272 0,1 0-16 16,-1 2-16-16,0 2 0 15,0-1-96-15,0 4-16 0,3-3 0 0,-3 0 0 16,-1-1-128-16,1 4 0 0,2-4 0 0,-1 5 128 0,0-3-128 0,1-2 0 0,5 2 144 16,-3-3-144-16,2-1 176 0,1-2-48 0,1 0 0 0,2 2 0 15,0 1 48-15,1 2 0 16,3 1 0-16,3 2 0 0,-3-1 0 0,1-1 0 15,2 4 0-15,1-2 0 0,2-1-32 0,-2 2 0 0,3 1 0 0,0 0 0 16,0 0-16-16,4 0 0 16,0 0 0-16,0-4 0 0,2-2 0 0,-1-2 0 15,1-2 0-15,2-1 0 0,2-3 48 0,-2-1 0 16,2 0 0-16,1-1 0 0,0 0 48 0,1 1 16 0,1-1 0 0,-1 2 0 16,-1 0-112-16,0 3-128 0,6-3 176 0,-2 1-176 15,3-1 0-15,0-4 0 0,0 1 0 0,3-2 0 0,-3-1 144 0,3 2-144 0,1 0 0 0,-1 0 144 31,4-4-144-31,-3 1 0 0,2-7 0 0,0-1 0 16,-1-3 0-16,0-6 0 0,-2-2 0 0,-1-3 0 16,3-7 0-16,-2-2-144 0,4-1 144 0,0-3 0 0,0-3 0 0,0-3 0 0,4 2 0 15,-1-4 0-15,3 0 0 16,3 0 0-16,1 0 0 0,3-3 0 0,4-5 0 0,-3-2 0 16,-3-1 0-16,-1-6 0 0,1 2 0 0,-3-3 0 15,2 1 0-15,-6 1 0 0,1 0 0 0,-5 2 0 16,-2 2 0-16,-3-2 0 0,1-1 0 0,-5-3 0 0,3-2 0 15,-4-2 0-15,0 0 0 0,-2-9 0 0,-6-3 0 0,-3 2-160 16,-3 2 160-16,-2-3 0 0,-2 0 0 0,-7-3 0 16,-1 4 0-16,-6 4 0 0,-5-5 0 0,-3 8-128 15,-7 4 128-15,-3 7 0 0,-4 6 0 0,-5 5 0 32,-4 3-640-32,-5 3-64 15,-5 8 0-15,-3 7-15360 0,-6 7-3088 0</inkml:trace>
  <inkml:trace contextRef="#ctx0" brushRef="#br0" timeOffset="1336.75">15308 3776 14159 0,'0'0'1264'0,"0"0"-1008"0,0 0-256 0,0-12 0 0,2 3 2048 0,0-3 352 0,0 1 80 0,1 2 16 16,1-1-1216-16,-4 10-256 0,0-9-32 0,0 9-16 15,0 0 752-15,0 0 160 0,-2-7 32 0,2 7 0 0,0 0-320 0,-11 0-48 31,-5 0-16-31,2 0 0 0,-4 5-640 0,-3 2-128 0,3 2-16 0,-6 3-16 16,2-3-208-16,-2 2-32 16,-1 3-16-16,0 2 0 0,3 0 48 0,-3 4 16 15,1 4 0-15,2-2 0 0,4 3-224 0,-3 3-64 16,3-3 0-16,4 4 0 0,0 2-16 0,3-3-16 16,1 1 0-16,-1-1 0 0,4 3 160 0,3-1 16 15,4 0 16-15,0 0 0 0,1 1 48 0,0 0 16 16,4-6 0-16,-1 0 0 0,5-3-32 0,-2-2-16 0,2-8 0 0,2 1 0 15,3-9-48-15,3-1-16 16,5-6 0-16,3-4 0 0,4-4-176 0,2 0-48 0,1-2 0 0,0 2 0 16,2 2-144-16,-1 2 0 0,0 3 0 0,2 2 0 31,-3 2-2080-31,-5-3-288 0</inkml:trace>
  <inkml:trace contextRef="#ctx0" brushRef="#br0" timeOffset="2177.98">15925 3526 4079 0,'0'0'368'0,"0"0"-368"0,0 0 0 0,0 0 0 0,-12-3 3488 0,-1 2 624 15,13 1 128-15,-13-3 32 0,4 0-1264 0,-2 1-256 0,-2 0-64 0,2-2 0 31,2 1 192-31,-3 0 16 0,-1 2 16 0,4 1 0 0,-3-3-1232 0,3 3-240 16,9 0-48-16,-11 0-16 0,11 0-352 0,-9 3-80 0,9-3-16 0,0 0 0 16,0 0-272-16,0 0-48 15,0 0-16-15,0 0 0 0,0 0-32 0,0 0-16 16,0 0 0-16,0 0 0 0,0 0-192 0,0 0-32 16,0 0-16-16,0 0 0 0,0 0-144 0,0 0-32 15,0 0 0-15,0 0 0 0,13 0-128 0,-1 0 128 0,-1-4-128 0,1 1 128 16,2-4-128-16,-3-3 0 0,3 2 144 0,0 1-144 15,4-3 0-15,0 3 144 16,3 0-144-16,0 2 0 0,1 2 0 0,-1 0 0 0,-3 2 0 16,0 1 0-16,-1 4 0 0,-2-1 128 0,2 2-128 0,-6 2 0 15,0 3 160-15,-4-2-160 0,0 5 128 0,-4-2-128 16,1 3 0-16,-7 0 128 0,-1-2-128 16,-3 2 0-16,-3 3 0 0,-2-2 0 0,-1 4 0 0,-2-1 0 0,-3 1-144 0,-3-1-16 15,-7 0 0-15,0-1 0 0,-1 0 160 0,1-2 0 16,2 1 0-16,0-5 0 15,6-2-272-15,-1 3 16 0,2-5 16 0,8 1 0 16,2-1-2320-16,9-7-448 16</inkml:trace>
  <inkml:trace contextRef="#ctx0" brushRef="#br0" timeOffset="2560.56">15907 4231 24015 0,'0'0'1056'0,"-11"4"224"0,11-4-1024 0,-16 2-256 0,3 1 0 0,-1-1 0 15,-3-2 4064-15,2 0 752 0,1 0 160 0,-2 3 16 16,4-1-3200-16,3 0-656 0,9-2-128 0,-9 7-32 0,9-7-736 0,0 0-240 15,0 0 128-15,9 9-128 32,5-4-1792-32,9-1-432 0</inkml:trace>
  <inkml:trace contextRef="#ctx0" brushRef="#br0" timeOffset="3516.55">16052 4507 20607 0,'0'0'912'0,"0"0"192"0,0 0-880 0,0 0-224 0,0 0 0 0,0 11 0 0,1 2 2560 0,2-2 448 16,0 3 112-16,-3 0 16 15,4-1-768-15,-4 0-160 0,3 0-32 0,-3 0 0 0,4-1-656 16,-4-1-144-16,3-1-32 0,-3-10 0 0,4 13-560 0,-3-2-112 16,-1-11-32-16,3 12 0 15,-3-12-128-15,3 11-48 0,-3-11 0 0,0 0 0 0,0 0-144 0,4 10-48 16,-4-10 0-16,4 11 0 15,-4-11-48-15,6 11-16 0,-6-11 0 0,4 12 0 16,0-1 96-16,3 1 16 0,0-1 0 0,0 3 0 0,2 0 64 0,3 4 32 16,-1 2 0-16,5 4 0 15,3 1-112-15,-1 3-32 0,0 4 0 0,3 5 0 0,4 5-80 0,0 7-32 0,1 1 0 0,0 2 0 16,1-1-160-16,-2 1 0 16,0-3 0-16,0-3 128 0,-4-7-128 0,1 0 0 15,-1-6 0-15,-3-1 0 16,-3-7-2512-16,2-5-432 0</inkml:trace>
  <inkml:trace contextRef="#ctx0" brushRef="#br0" timeOffset="3994.24">16794 4589 36047 0,'0'14'1600'0,"0"-14"320"0,4 12-1536 0,-1 0-384 0,1-1 0 0,-4-1 0 0,2 3 1200 0,3 0 144 15,-3 4 48-15,3 1 0 0,-1 5-336 0,0 2-64 31,2 3-16-31,1 2 0 0,-3 4-208 0,3 2-32 16,-3 6-16-16,1-2 0 0,1 2-160 0,0 1-48 16,1 0 0-16,0-4 0 0,0-4-512 0,-2-3 0 0,1-4 0 0,-2-8 0 15,-1-4 0-15,-2-6 0 16,-1-10 0-16,0 0 0 16,0 0-1792-16,-4-10-432 0,-3-8-80 0,-1-10 0 0,1-8 384 15,0-7 96-15</inkml:trace>
  <inkml:trace contextRef="#ctx0" brushRef="#br0" timeOffset="4235.42">16402 4274 2639 0,'0'0'0'0,"0"0"240"0,0 0-240 0,0 0 0 0,0 0 0 0,0 0 0 0,0 0 9120 0,0 0 1776 0,0 0 368 0,0 0 64 16,10 5-8256-16,5-3-1664 15,-1 1-320-15,7-3-64 0,1-1-272 0,6-1-64 0,1-5-16 16,6 1 0-16,4-6-416 0,4 3-96 16,8 0-16-16,-3 2 0 0,4 0-16 0,1 2 0 15,3-1 0-15,-2 1 0 0,-4 0-128 0,-4-2 0 16,-11 0 0-16,-2-2 0 16,0-2-1216-16,-6-2-112 0,-4-2-16 0</inkml:trace>
  <inkml:trace contextRef="#ctx0" brushRef="#br0" timeOffset="5098.35">14843 4723 4079 0,'0'0'176'0,"0"0"48"0,0 0-224 0,0 0 0 0,0 0 0 0,0 0 0 0,0-11 5296 0,0 11 1008 16,0 0 208-16,-5-7 32 0,5 7-4336 0,-9-7-864 15,2 0-192-15,-4 4-16 0,1 2 176 0,-1 1 32 16,0 4 16-16,-3-1 0 0,2 3 112 0,1 1 0 0,-1 2 16 0,1-2 0 16,0 0-352-16,1 4-80 0,2-2-16 0,-2 3 0 15,0-1-416-15,2 1-96 0,-2 2-16 0,-1 2 0 16,0 4-64-16,-3 3 0 0,-4 3-16 0,-3 6 0 0,-1 0-144 0,-3 7-32 31,-2 4 0-31,-4 3 0 0,1 0-256 0,-2 1 0 0,2-4 128 0,-4 1-128 16,-1-3 0-16,1-1 0 15,-2-6 0-15,1-3 0 16,3-5-1040-16,3-7-176 0,1-8-16 0,6-4-19760 16</inkml:trace>
  <inkml:trace contextRef="#ctx0" brushRef="#br0" timeOffset="5796.64">13636 4571 15599 0,'0'0'1392'0,"0"0"-1120"0,0 0-272 0,0 0 0 16,0 0 3744-16,0 0 688 0,0 0 144 0,0 0 32 0,0 0-2544 0,0 0-496 16,0 0-96-16,0 0-32 0,0 0 160 0,0 0 48 15,-4 12 0-15,4 0 0 16,1 2-496-16,2 4-112 0,0 0-16 0,-2-1 0 0,2 1-448 16,0 0-80-16,-2 3-32 0,2 1 0 0,0-1-240 0,-2-1-48 0,2 1-16 15,-3 0 0-15,0-6-160 0,0 2 0 0,0-6 0 0,0 0 0 16,0-11 0-16,0 0 0 0,0 0 0 0,0 0-176 31,0 0-1664-31,8-6-336 0,2-3-64 0,1-3-17280 0</inkml:trace>
  <inkml:trace contextRef="#ctx0" brushRef="#br0" timeOffset="6149.77">13590 4414 6959 0,'0'0'304'0,"-4"11"80"0,0 0-384 0,4-11 0 16,-7 13 0-16,7-13 0 0,-7 8 6400 0,7-8 1200 0,-7 10 240 0,7-10 48 15,0 0-5504-15,0 0-1104 0,0 0-208 0,0 0-48 16,0 0 128-16,0 0 16 0,0 0 16 0,0 0 0 31,14 3-224-31,5-3-64 0,5-3 0 0,4-3 0 0,4-2-608 0,0-3-128 16,0-2-32-16,4 1 0 16,3-1-128-16,0 1 128 0,0-1-128 0,-2 5 128 0,3 1-128 15,-2 3 0-15,-2-2 0 0,-1 5 0 16,1-2-512-16,-4 3-128 15,-4-3-16-15,-2 3-19664 0</inkml:trace>
  <inkml:trace contextRef="#ctx0" brushRef="#br0" timeOffset="6458.44">13700 4581 39567 0,'0'0'1744'0,"0"0"368"0,7 10-1680 0,-3 1-432 0,-4-11 0 0,10 7 0 0,-2-1 736 0,-8-6 64 16,13 7 16-16,-2-2 0 0,0-4-192 0,6 1-48 15,5-2 0-15,1-2 0 0,5 1-320 0,1-3-80 16,6 1-16-16,-1-4 0 16,3 0-352-16,2-3-64 0,1 2 0 0,-1 1-12960 15,-1-4-2592-15</inkml:trace>
  <inkml:trace contextRef="#ctx0" brushRef="#br0" timeOffset="9603.02">14733 5711 8287 0,'-14'3'736'0,"0"-3"-592"0,-4-3-144 0,0 2 0 15,-3-5 1264-15,0 1 208 0,0-2 64 0,2-3 0 16,-2-1-1072-16,0 0-208 0,6-2-32 0,-2 2-16 0,3 0-208 0,0-3 144 16,1-4-144-16,4 4 128 0,-2 3 160 0,-1-3 32 15,3 3 0-15,-5-2 0 0,0 1 992 0,3 1 208 16,-1-2 32-16,1 2 16 0,-3 1-544 0,-4 2-96 0,2-3-32 0,-5 4 0 31,0-3-640-31,-3 3-256 0,0 0 176 0,-5 3-176 0,-3-3 0 0,-3 0 0 16,0 0 0-16,-4-2-160 0,2 0 160 0,-2 0-160 0,0 2 160 0,-1-2-160 15,1-1 160-15,-2 3-160 16,-4 1 160-16,-1 4-160 0,-4 2 160 0,-2 2-160 16,1 3 160-16,1 1-160 0,1 3 160 0,1 3 128 15,6 1-128-15,3 4 176 0,0 1-176 0,3 3 0 16,1-3 0-16,3 3 0 0,-1 4 0 0,-5 3 0 15,2-2 0-15,-3 2 0 0,-2 1 0 0,2 2 0 0,-2 1 0 0,4 1 0 16,5 2 0-16,0 0 0 16,4 1-192-16,0 1 192 0,3 0 0 0,3 1 0 0,1 0 192 15,3 1-64-15,4-6-128 0,-1 3-176 0,2-1 48 0,5 0 0 16,-2 0 128-16,6-2 176 0,0-1-48 0,4-1 0 16,0 0 80-16,4-1 16 0,3-2 0 15,1-1 0-15,2 0-48 0,1-4-16 0,0-2 0 0,6-3 0 16,1-4 224-16,3 0 64 0,4-3 0 0,4-4 0 15,2-3 192-15,10-1 32 0,9-7 16 0,5-3 0 16,7-3-272-16,-2 1-48 0,-2-2-16 0,5 3 0 16,-3 0-48-16,8-2-16 0,10 3 0 0,2 1 0 0,2 1-288 0,-1 1 0 15,-6 1 128-15,-2 1-128 0,1 0 176 0,-1-3-32 16,7-2 0-16,-5-4 0 0,-4 2 272 0,-7-7 48 0,-6 2 16 16,-5-2 0-16,-6 0 288 0,-2-3 48 15,-2-4 16-15,-4-2 0 16,-3-3 544-16,-7-4 112 0,-4-1 32 0,-8-6 0 0,-6-3-816 0,-7-1-176 0,-5-7-16 15,-10 0-16-15,-10-6-320 16,-4 1-176-16,-6-2 192 0,-2 2-192 0,-2 4 0 0,-1 4-144 0,-6 4-16 16,-4 5 0-16,1 6 160 0,-10 6 0 0,-4 5 0 0,-5 4 0 15,-3 9 0-15,-1 2 0 16,-2 5-144-16</inkml:trace>
  <inkml:trace contextRef="#ctx0" brushRef="#br0" timeOffset="11238.59">13325 5874 4079 0,'0'0'368'0,"0"0"-368"0,0 0 0 0,0 0 0 0,0 0 4032 0,0 0 752 16,0 0 144-16,0 0 16 0,0 0-3440 0,0 0-688 15,0 0-144-15,0 0-32 0,0 0-448 0,0 0-192 16,0 0 176-16,0 0-176 0,0 0 0 0,0 0 0 0,0 0 0 0,0 0 0 15,0 0 144-15,0 0-144 0,0 0 128 0,0 0-128 16,0 0 720-16,2 12 64 0,-2-12 16 0,5 11 0 31,-5-11 32-31,4 11 16 0,-1 1 0 0,-3-12 0 16,6 12-304-16,-1-3-64 0,2 3-16 0,-3 1 0 0,3-1-272 0,-2 2-48 0,2 4-16 0,-5-3 0 16,5 3-128-16,0 2 0 15,-3-2-192-15,3 1 192 0,-2 1 0 0,2 1 0 0,-3 1 0 0,1-4 0 16,1 0 0-16,-1 0 0 0,2 0 0 0,0-1 0 0,0-3 0 15,-1 0 0-15,-5-3-192 0,-1-11 192 0,0 0 0 0,0 10 0 32,0-10 0-32,-5 8 0 0,5-8 0 0,-9 7 0 0,0-7 0 0,-2 0 192 15,-1-2-192-15,5-3 0 0,-2-2 0 0,0-1 0 16,2-2 208-16,0-4 16 16,0-1 0-16,0-2 0 0,0-1 288 0,0-4 48 15,3-2 16-15,-3-1 0 0,0 0 272 0,3 0 64 0,-1 0 16 0,0 0 0 16,-2 0-464-16,-2 0-80 0,3 4-32 0,-1 0 0 15,0-2-352-15,2 4 128 0,0-1-128 0,1 2 0 0,0 2 128 0,1 0-128 0,-1 2 160 16,1 0-160-16,0 0 144 16,2 3-144-16,2 2 128 0,-1 0-128 0,3 2 384 0,0-3-16 15,1 3 0-15,3 3 0 0,-3-3 16 0,6 3 0 16,1 1 0-16,3 2 0 0,-3 1-160 0,3 1-32 16,2 2 0-16,0 4 0 0,3 1-192 0,1 2 144 15,1 1-144-15,4 1 128 0,2 1-128 0,1 1-224 16,1 0 48-16,-1 0 16 0,0-3 16 0,0 3 0 15,-2 0 0-15,-1 0 0 0,0 2 144 0,-1-5 0 16,-3-2 0-16,-1 3 0 0,-4-5 0 0,-2 1 0 16,-3 2 0-16,0-1 128 0,1 0-128 0,0 1 0 15,-1-2 128-15,-4 2-128 0,4-3 0 0,-2 0 0 16,-9-7 0-16,10 4 0 0,-10-4 0 0,0 0 0 16,7 4-160-16,-7-4 160 0,0 0 0 0,9 0 128 0,-9 0 0 0,0 0 16 15,11-4-144-15,-2-3 0 0,-2-2 0 0,-2 0 0 16,1 2 192-16,-3-7 16 0,0-2 0 0,-3-4 0 15,0-3 48-15,-6 0 16 0,2-5 0 0,-3 0 0 16,0-3-272-16,-2 1 0 16,2 0 0-16,-2 1 0 0,0 1 0 0,-3-4 0 15,1 3 0-15,0 1 0 0,-1 3 0 0,3 0 0 16,2-2 0-16,0 8 0 0,1-2 0 0,-1 3 0 16,4-5-208-16,-4 2-19952 0</inkml:trace>
  <inkml:trace contextRef="#ctx0" brushRef="#br0" timeOffset="12386.58">17357 5537 10591 0,'0'0'224'0,"7"2"48"0,-7-2 16 0,0 0 32 0,0 0-320 0,0 0 0 0,0 0 0 0,0 0 0 0,0 0 0 0,0 0 0 0,0 0 0 16,0 0 0-16,-11-3 0 0,-2 0 0 15,0-1 176-15,0 0-48 0,-1-3 768 0,-5 0 176 16,3-3 16-16,-2 3 16 0,-5 0-160 0,2 0-48 16,0 1 0-16,1 4 0 0,-3-2-608 0,-2 2-128 15,4 1-32-15,-4 2 0 0,1 5-128 0,-1-2 0 0,-1 1 0 0,1 4 0 16,1 1 0-16,2 1 0 16,-3 0 0-16,-3 3 0 0,0 0 0 0,1 1 0 15,0 3-160-15,-1-1 160 0,0-3 0 0,-3-2 0 16,-2 1 0-16,-4 1 0 0,-3-3 0 0,-5-3 0 15,-2 2 0-15,-3-3 160 0,-6 0-160 0,4 0 0 0,2-3 0 0,4-1 0 16,4 1 0-16,2 3 0 0,2 0 0 16,2 2 0-16,4 3 0 0,0 3 0 0,3 1 0 15,4 3 0-15,1-1 0 0,6 5 0 0,0 0 0 0,4 4 0 0,3 3 352 16,-1-2 32-16,7 3 16 0,1 1 0 0,1 3 128 0,3 1 32 16,6 3 0-16,-2-1 0 0,5-1-192 0,3-2-48 0,6 0 0 15,0-3 0-15,0 0 16 0,3-2 0 16,1-3 0-16,-1-4 0 0,0-2-80 15,4-3 0-15,3-2-16 0,-2-3 0 16,5 0 448-16,-2-2 80 0,6 3 32 0,4-3 0 0,5 3-176 16,2-3-48-16,4 3 0 0,0 0 0 0,-1 0-368 0,-2 0-80 15,-1 1 0-15,-3-5-128 0,3 1 0 0,-2-4 0 16,-1-6-160-16,3-1 160 0,3-1 0 0,1-2 0 16,3-1 192-16,-3-7-64 0,-3-3 1280 15,-1-6 256-15,-4-2 64 0,1-6 0 0,1-4-112 16,-3-4-16-16,0-3 0 0,1-2 0 0,2-3-768 0,2-1-176 15,0 2-16-15,-3 3-16 0,-1 0-16 0,-3 3 0 16,-7-1 0-16,0 6 0 0,-4 6-176 0,-8-2-48 0,-2 3 0 0,-4 2 0 16,-4 3-384-16,-6-1 128 0,-4-3-128 0,-4 2 0 15,-3-1 0-15,-9 0-176 0,-7-2 16 0,-11-1 0 16,-8 1-32-16,-11 0-16 0,-8 0 0 0,-3 3 0 16,-4 1 208-16,-4-3-144 0,-1 2 144 15,-10 1-14016 1,-6 3-2704-16</inkml:trace>
  <inkml:trace contextRef="#ctx0" brushRef="#br0" timeOffset="12995.41">16248 5835 31727 0,'17'5'2816'0,"-8"-1"-2240"0,-9-4-576 0,9 7 0 0,0 1 2048 0,-2 3 288 16,-3 0 64-16,1 5 16 0,4 3-1968 0,1 5-448 15,-2 2 0-15,4 4 0 31,4-1-3120-31,2 2-592 0,3-2-112 0,0-1-16 16,0-6 704-16,-3-1 128 0,3-7 48 0,-2-3 0 0,5-3 3488 0,-6 1 704 0,3-1 144 0,-3-1 32 0,-3-4 2048 0,3 1 400 16,2-1 96-16,-2 3 16 0,0-1-1472 0,-2 2-272 15,-2-3-64-15,-1 0-16 0,-1 1-1568 0,-1-3-304 16,-11-2-64-16,10 3-16 16,-10-3-480-16,9 4-96 0,-9-4-32 0,11 3 0 15,-11-3-2448-15,12-3-480 0</inkml:trace>
  <inkml:trace contextRef="#ctx0" brushRef="#br0" timeOffset="13384.7">17130 5565 24015 0,'0'0'2128'0,"0"0"-1696"0,0 0-432 0,0 0 0 0,-9-3 1344 0,9 3 192 16,-14 3 48-16,0 1 0 15,3 3-1392-15,-3 3-192 0,0 0-224 0,-1 2 48 16,1 1 176-16,-3 2 0 0,-2 2 160 0,2 1-160 0,-1 0 0 15,1 3 0-15,2 0 0 0,-3 4 0 16,1 2 0-16,2 2 0 0,-4 3-176 0,6 3 176 16,-1 4 0-16,0 3 0 0,3 1 0 0,1 7 128 0,1-3-128 0,2 5 0 15,2-5 0-15,1 3 128 0,-1 2 384 0,3 2 80 0,0-1 16 0,0 2 0 16,-3-1-288-16,0 2-64 16,1 1-16-16,-5 0 0 15,2-4-48-15,-3 0-16 0,-1 1 0 0,-3-4-9904 16,-2-1-1984-16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51:07.0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4375 11090 5407 0,'0'0'480'0,"0"0"-480"0,0 0 0 0,0 0 0 16,0 0 6720-16,0 0 1232 0,9 4 256 0,-9-4 48 0,10 4-5088 0,-10-4-1024 15,14 3-208-15,-14-3-32 0,12 1-688 0,1 2-144 16,-5-1-32-16,3-1 0 0,2 0 48 0,1-1 16 16,4-1 0-16,0-2 0 0,3 0-400 0,-2-1-64 15,6 0-32-15,-1-3 0 0,1 0-272 0,0 0-48 0,0 0-16 0,-2 3 0 0,0-2-272 0,-2 5 0 16,-5-3 0-16,0 2 0 0,-3 1 0 15,-1 1 0-15,0-4 0 0,-5 1 0 32,0-1-1152-32,0 1-320 0,-1-4-80 0</inkml:trace>
  <inkml:trace contextRef="#ctx0" brushRef="#br0" timeOffset="497.3">5035 10432 27695 0,'5'10'2464'0,"2"1"-1968"0,0-3-496 0,0 3 0 0,0 2 3840 0,0-2 688 16,0 3 128-16,0 0 16 0,-3 0-2688 0,2 4-560 0,0-3-96 0,-1 6-32 16,2 2-592-16,-3 3-112 15,-1 3-16-15,1 3-16 0,-1 2-304 0,-2 5-48 0,2 3-16 0,-1 4 0 16,0 4-48-16,1 4-16 0,1 6 0 0,-1 1 0 16,-1 2-128-16,0-2 0 15,3-1 0-15,-3-1 0 0,1-3 0 0,-3-2 0 0,0-1 0 0,0-3 0 16,0-4 0-16,0-4 0 0,0-9 0 0,0-5 0 15,0-7-192-15,0-7 16 0,0-14 16 0,0 0 0 32,0 0-1504-32,7-14-288 0,4-14-64 0</inkml:trace>
  <inkml:trace contextRef="#ctx0" brushRef="#br0" timeOffset="1385.29">5563 10999 5407 0,'0'0'480'0,"0"0"-480"0,0 0 0 0,0 0 0 0,0 0 5280 0,-4-8 960 0,4 8 192 0,-3-11 32 31,3 11-3136-31,0 0-624 0,0 0-128 0,0 0-16 0,0 0-736 0,0 0-144 0,10-6-16 0,-10 6-16 16,8 0-496-16,-8 0-112 0,14 3-16 0,-4 4 0 31,1 0-240-31,0 0-48 0,3 0-16 0,-3 4 0 0,3-3-368 0,0 5-80 16,2-2-16-16,-2 3 0 15,2-1-64-15,-3 0 0 0,1 4-16 0,-2-3 0 0,0 1-176 0,-1 2 0 16,-4-3 0-16,0 0 0 15,0 1 0-15,-3-3 0 0,-1 1 0 0,1-3-176 16,-4-10-784-16,3 13-144 0,-2-1-48 0,-1-12 0 16,3 11-2048-16,1-2-400 0</inkml:trace>
  <inkml:trace contextRef="#ctx0" brushRef="#br0" timeOffset="1609.3">5955 10773 4079 0,'0'0'368'0,"0"0"-368"0,0 0 0 0,0 0 0 0,0 0 7840 0,-7 12 1504 16,3-3 288-16,-3 4 64 0,0 1-6304 0,-3 3-1280 16,2 1-240-16,-6 7-48 0,3 7-1040 0,-6 7-208 15,2 11-32-15,-5 3-16 0,1 0-352 0,-2 1-176 0,0 1 160 0,-2-2-160 16,0 0 160-16,2-3-160 15,1-4 160-15,1-3-160 16,1-1-2192-16,0-9-544 0,2-2-96 0</inkml:trace>
  <inkml:trace contextRef="#ctx0" brushRef="#br0" timeOffset="2271.94">6401 10279 19455 0,'0'0'864'0,"0"0"176"0,0 0-832 0,-4 15-208 0,-2-1 0 0,2 3 0 0,0 1 4304 0,0 3 816 0,-3 4 176 0,1 7 16 15,1 4-3264-15,-2 10-672 16,0 1-128-16,1 5-32 0,2 2-752 0,0-1-144 0,-2 4-48 0,5-4 0 15,-2 2-80-15,2-2-32 16,1 0 0-16,0-3 0 0,-3-5-160 0,3-4 0 16,-3-4 0-16,2-3 0 0,-5-2 0 0,5 1-224 15,-5-4 48-15,5 1-12944 16,-4-3-2576-16</inkml:trace>
  <inkml:trace contextRef="#ctx0" brushRef="#br0" timeOffset="2633.42">6715 11087 34719 0,'14'4'1536'0,"-14"-4"320"0,9 4-1472 0,-9-4-384 0,12 6 0 0,-12-6 0 0,0 0 1152 0,4 7 144 15,-4-7 48-15,3 13 0 16,-2-1-512-16,-2-1-112 0,1-11-16 0,-6 14 0 0,2 0-496 0,-3 1-208 15,3 2 176-15,-3 1-176 0,2 2 336 0,3 1-16 0,-3 0-16 0,3 2 0 16,4 2-96-16,0 0-16 16,3 1 0-16,2-7 0 15,-2 1 64-15,6-2 16 0,-1-4 0 0,1 0 0 16,3-3-128-16,-3-3-16 0,3-4-128 0,1-4 192 0,3-5-192 0,-1-5 0 16,1-5-192-16,3-5 192 15,0-2-384-15,-3-9 48 0,3-2 0 0,-3-2 0 16,-3-1-176-16,-1-1-48 0,-4 1 0 15,-2 1 0-15,-1 0-80 0,-4 2-32 0,-1 0 0 0,-4 3 0 0,-1 2 240 16,-1 9 48-16,-1-2 16 0,-4 7 0 16,-1 6-1872-16,10 8-384 0,-15 1-80 0,1 6-6992 15,-1 3-1392-15</inkml:trace>
  <inkml:trace contextRef="#ctx0" brushRef="#br0" timeOffset="2855.5">7228 11066 30175 0,'2'14'1344'0,"-2"-3"256"0,0 3-1280 0,-2 3-320 0,-1 1 0 0,-1 4 0 0,0 1 192 0,-3 3-48 16,0 3 0-16,0 3 0 0,0 0-144 0,-2 1 160 0,4-6-160 0,3 0 160 31,2-3-2544-31,0-6-512 0</inkml:trace>
  <inkml:trace contextRef="#ctx0" brushRef="#br0" timeOffset="3124.77">7363 11137 6959 0,'4'36'304'0,"-1"-10"80"0,4 1-384 0,0 3 0 0,0 0 0 0,4 0 0 15,0 2 4832-15,0-4 896 0,3 1 176 0,3 0 48 0,1 2-3680 0,0-2-736 32,0 6-128-32,5 1-48 0,2 3 192 0,-2-4 48 15,-2 1 0-15,-1-1 0 0,-1 3-448 0,-6-1-96 16,-1-3-16-16,-5 5 0 0,-2 3-1040 0,-5-2 0 0,-5-2 0 0,-2-2-192 0,-5 0 192 0,-1-1-176 15,-1-7 176-15,-4-3-160 16,-5-4-48-16,-5-6-16 0,-2-8 0 0,-4-10-12096 31,-4-5-2416-31</inkml:trace>
  <inkml:trace contextRef="#ctx0" brushRef="#br0" timeOffset="3823.26">7727 11440 6959 0,'0'0'304'0,"0"0"80"0,0 0-384 0,0 0 0 0,0 0 0 0,0 0 0 15,0 0 5312-15,0 0 976 0,0 0 208 0,0 0 32 0,0 0-2976 0,0 0-608 16,0 0-112-16,0 0-16 15,0 0-1664-15,0 0-320 0,10-7-64 0,1 0 0 16,0-4-512-16,-1-3-80 0,1 1-32 0,3 1 0 16,-3-1-144-16,3 2 0 0,0 3 144 0,1 1-144 0,-1 1 192 0,-4 5-16 15,-10 1-16-15,12 0 0 16,-12 0 48-16,13 4 16 0,-13-4 0 0,7 11 0 16,-2 0-224-16,-2 2 0 0,0-2 0 0,-9 3 0 15,5-3-192-15,-5 3 64 0,2-3 128 0,0 3-208 16,0-3 208-16,-2 0 0 0,2 2 192 0,0-2-192 0,0-1 304 0,1 2-48 15,3 2-16-15,0 0 0 0,0 1 16 0,1 2 16 16,2 0 0-16,0 1 0 0,1 0 80 0,-1-3 16 0,1 2 0 0,0-2 0 16,2 2-160-16,-2-6-16 0,-4-11-16 0,7 9 0 15,-7-9-176-15,7 7 160 0,-7-7-160 16,0 0 160-16,0 0-160 0,0 0 0 0,11-7-192 0,0-2 192 0,-1-2-192 16,-2-3 192-1,-1 0-160-15,3 0-21520 0</inkml:trace>
  <inkml:trace contextRef="#ctx0" brushRef="#br0" timeOffset="5105.17">7285 11081 5407 0,'0'0'480'0,"0"0"-480"0,0 0 0 0,0 0 0 16,0 0 3696-1,0 0 640-15,0 0 128 0,0 0 16 0,0 0-2800 0,0 0-560 0,0 0-112 0,0 0-32 16,-11-5-624-16,11 5-128 16,-11 0-32-16,-2 4 0 0,13-4 144 0,-11 7 32 15,2 0 0-15,0 4 0 0,2-1 368 0,0 5 80 0,0 2 16 0,0 3 0 16,3 3 608-16,-1-1 128 0,0 6 32 0,4-3 0 15,-4 1-624-15,5-1-112 0,0 0-32 0,0-2 0 16,0 0-544-16,0-7-112 0,2 0-32 0,1-2 0 16,-1-3 112-16,-2-11 0 0,9 7 16 0,-2-3 0 15,2-1 80-15,0-7 16 0,2-3 0 0,3-3 0 16,4-1-160-16,0-3-16 0,2-3-16 0,-1-1 0 0,1 0-176 0,-2-2 0 0,-3 1 0 16,-1 1 0-16,0 0 0 0,-3-1 128 0,0 1-128 15,-4-3 128-15,0 3-128 0,-4 0-192 16,-3 1 32-16,-4 2 16 0,-3-6 144 0,0 3-160 15,-3 0 160-15,-1 1-160 16,0 2 16-16,0 1 0 0,1 0 0 0,-1 3 0 0,4 4 144 0,7 7-128 16,-11-7 128-16,11 7-128 0,0 0 128 0,0 0 224 15,0 0-48-15,-10 7-16 0,10-7 160 16,-4 11 16-16,4 3 16 0,4-3 0 0,-1 3 64 0,1 0 16 16,0 0 0-16,2-3 0 15,-1 0-112-15,1-1-32 0,-2-2 0 0,-4-8 0 0,0 0-288 0,7 10 0 16,-7-10 0-16,4 7 0 0,-4-7 0 0,6 9 128 15,-6-9-128-15,0 0 0 0,0 0 0 0,0 0 0 16,0 0 0-16,4 11 0 0,-4-11 0 16,0 0 0-16,4 9 0 0,-4-9 0 0,7 10 0 0,-3-1 0 0,-4-9 0 0,6 9 0 15,-1 0 0-15,1 0 0 16,-6-9 0-16,7 10 0 0,0-1 0 0,-7-9 0 0,5 8 0 0,1 0 160 16,1-1-160-16,-7-7 0 0,7 6 0 0,0-1 0 15,0 1 0-15,4 1 160 0,-3-2-160 0,2 2 160 16,4 2 160-16,-3 2 16 0,3 2 16 15,0 0 0-15,0 3-128 0,1-1-32 0,-3 2 0 0,-1 1 0 16,1 0-192-16,-1 2 176 0,-4 2-176 0,-2-1 160 16,2 4-160-16,-5 1 192 0,0 5-192 15,-2 1 192-15,-2 3-192 0,0 3 0 0,-5-1 0 16,0 1-176-16,2-1 176 0,-2 0 0 0,-2-2 0 0,0-2 0 0,4-2 0 0,-1-6 0 16,-1-4 0-16,-3-2 0 0,3-1 0 0,-1-1 0 15,1-3 0-15,0-4 0 0,-3-2 0 0,-1-1 0 16,0-7-144-16,-6 0 144 15,2-3-864 1,-9-1-96-16,-1-6-32 0</inkml:trace>
  <inkml:trace contextRef="#ctx0" brushRef="#br0" timeOffset="6811.68">8300 10532 13871 0,'0'0'608'0,"0"0"144"0,0 0-608 0,0 0-144 0,0 0 0 0,0 0 0 0,0 0 2096 0,0 0 384 0,0 0 80 0,-10-1 0 15,10 1-704-15,0 0-160 0,-11 1-32 0,0 6 0 16,4 3-128-16,0 1-16 16,0 5-16-16,-3 3 0 0,2 3-496 0,1 6-112 0,-3-1 0 0,2 3-16 31,1 2-400-31,0 0-80 0,1 1-16 0,0-1 0 0,1-3 0 0,3 3-16 0,0 3 0 0,2 4 0 15,0 0 272-15,2 0 64 16,0-3 16-16,1 3 0 0,1 2-48 0,1-4-16 0,4-1 0 0,2-4 0 16,3-5-112-16,0-3-32 0,0-3 0 15,0-3 0-15,0-4-128 0,1-3-16 16,-1-4-16-16,0-6 0 0,-3-2-352 0,0-3 0 0,-1-6 0 0,-6-1 0 31,3-3-1152-31,0-7-288 0</inkml:trace>
  <inkml:trace contextRef="#ctx0" brushRef="#br0" timeOffset="7720.95">8558 10670 5407 0,'0'0'240'0,"0"0"48"0,0 0-288 0,0 0 0 0,0 0 0 0,0 0 0 0,0 0 5328 0,9 2 1008 16,-9-2 208-16,0 0 48 0,0 0-4768 0,0 0-944 15,0 0-192-15,0 0-48 0,9 7-336 0,-9-7-80 0,0 0-16 0,5 9 0 16,-5-9 256-16,2 9 48 0,-2-9 16 0,2 12 0 15,1-3 352-15,-3-9 64 0,4 12 16 0,-1 4 0 16,-1-2-448-16,0 4-64 0,0 0-32 0,1 3 0 16,-1-5-64-16,-2 7-16 15,5 2 0-15,-3 3 0 0,0 1-96 0,1 3-32 0,-1 4 0 0,-2 2 0 16,5-1-208-16,-5 1 144 0,1-6-144 0,-2 0 128 16,1-3-128-16,0-1 192 15,0-5-192-15,0-2 192 0,0-7-192 0,-3-6-224 0,3-8 48 0,0 0 16 16,0 0-192-16,-7-11-32 15,3-9-16-15,1-8-11504 16,3-9-2304-16</inkml:trace>
  <inkml:trace contextRef="#ctx0" brushRef="#br0" timeOffset="8206.94">8478 10137 8287 0,'0'0'736'0,"0"0"-592"0,4 9-144 0,-4-9 0 0,0 0 3968 0,4 11 768 0,-4-11 160 0,3 10 32 0,-3-10-2848 0,3 11-560 16,1 0-112-16,-4-11-32 15,0 0-208-15,2 10-32 0,-2-10-16 0,2 11 0 16,-2-11-160-16,7 9-16 0,-7-9-16 0,7 11 0 0,3-1-32 0,1-1 0 16,3 0 0-16,0 1 0 15,6 1-400-15,-2 3-96 0,3-3-16 0,2 6 0 16,3 2-192-16,-1 5-32 15,0 2-16-15,1 5 0 0,2 1 0 0,0 0 0 16,-3 1 0-16,-7 5 0 0,0 2-144 0,-1 4 0 0,-2 0 0 0,-2 1 0 0,-2 1 0 0,-3 3 0 16,-1 1 0-16,-2 4 0 15,-3 3 0-15,-2-4 0 0,-4-4 0 16,-3-3 0-16,0-3 0 0,-3-7 0 0,2-1 0 0,-3-7 0 16,-3-3 0-16,-3-2-192 0,2-2 32 0,-3-6 16 15,-6-3 144-15,-1 0 0 0,-3-6 0 0</inkml:trace>
  <inkml:trace contextRef="#ctx0" brushRef="#br0" timeOffset="9423.44">9359 10885 4079 0,'0'0'368'0,"0"0"-368"0,0 0 0 0,0 0 0 15,0 0 2608-15,0 0 448 0,0 0 80 0,10 4 32 16,-10-4-1648-16,8 3-336 0,2-3-64 0,-10 0-16 16,11-3-144-16,-1-1-48 0,1-3 0 0,0 0 0 0,3 0-48 0,2 1-16 15,2 0 0-15,1 0 0 16,1-1 240-16,3 1 32 0,5 1 16 0,3 1 0 0,2-3-304 0,1 0-48 15,1-2-16-15,1 2 0 16,3 0-464-16,-3 0-112 0,-1-5 0 0,0 1-16 16,1 0 32-16,0-1 16 0,-1 1 0 0,-3 0 0 15,2 1-224-15,-6 1 0 0,-7 4 0 0,-7 1 0 16,-3 0-128-16,-11 4-80 0,0 0-16 0,-11 4-14704 16</inkml:trace>
  <inkml:trace contextRef="#ctx0" brushRef="#br0" timeOffset="10850.18">8831 10046 2639 0,'0'0'240'0,"0"0"-240"0,0 0 0 0,-7-10 0 16,7 10 832-16,-6-10 112 0,6 10 16 0,0 0 16 16,-7-8-160-16,7 8-48 0,-8-7 0 0,8 7 0 0,-7-5 192 0,7 5 16 15,0 0 16-15,0 0 0 0,0 0 32 0,-11-2 0 16,11 2 0-16,0 0 0 0,0 0-144 0,0 0-32 0,0 0 0 0,0 0 0 16,0 0 112-16,0 0 0 0,0 0 16 0,0 0 0 0,7 7-48 15,4 0-16-15,3 0 0 0,4 1 0 0,0-1-368 0,3 5-80 16,4-1-16-16,3 4 0 15,8 5 16-15,-1 3 0 0,3 4 0 0,1 8 0 16,0 4-320-16,-2 8-144 0,-7 10 128 0,-2 13-128 16,-3 12 0-16,-10 7 0 0,-5 3-192 0,-6 9 192 15,-4 4-208-15,-7 7 80 0,-1-1 128 16,-6-2-208-16,-4-7 208 0,-2 1 0 0,1 0 0 0,-2-8 0 16,-3-10 0-16,2-8-176 0,1-9 176 0,3-10-160 15,2-13 160-15,-2-3 0 0,6-3 0 0,0-3 0 16,5 3 0-16,1-3 0 0,1-1 0 0,1-4-128 15,1-5-480 1,3-9-96-16</inkml:trace>
  <inkml:trace contextRef="#ctx0" brushRef="#br0" timeOffset="11610.64">4989 10311 27695 0,'0'0'608'0,"0"0"128"0,-32 3 32 0</inkml:trace>
  <inkml:trace contextRef="#ctx0" brushRef="#br0" timeOffset="14711.99">4879 10169 2639 0,'0'0'0'0,"0"0"240"0,0 0-240 0,0 0 0 0,0 0 0 0,0 0 0 16,0 0 4880-16,0 0 944 0,0 0 176 0,7-7 32 0,0 0-3792 0,-7 7-768 0,0 0-160 0,7-7-32 15,0 1-112-15,-7 6-16 0,0 0-16 0,0 0 0 16,7-5 416-16,-7 5 96 0,0 0 16 0,0 0 0 16,0 0-208-16,0 0-48 15,7-7 0-15,-7 7 0 16,0 0-576-16,0 0-128 0,0 0-32 0,0 0 0 0,0 0-544 0,0 0-128 0,0 0 0 0,0 0 0 15,-10-5 0-15,10 5 192 0,-11-4-64 0,-3 4 0 16,0 2-128-16,0 0 128 16,3 1-128-16,-3 1 128 0,0 1-128 0,0 0 0 15,0 3 0-15,-1-1 0 0,-4 0 0 0,1 2 0 16,0 1 0-16,-1-1 0 0,-1 5 0 0,1 2 0 0,-1-3-192 0,2 1 192 0,-1-2 0 0,-1 2 0 31,2-3 0-31,1 0 0 0,-1 3 0 0,0-3 0 16,1 0 0-16,2 2 0 0,-3-1 0 0,1 2 0 0,2 0 0 0,1 3 0 15,-3 1 0-15,2 3 0 0,-3 4 0 16,4 4 128-16,-3 0 0 0,2 2 0 0,1 1 0 16,-5 0 0-16,1 0-128 0,0 0 0 0,-1 0 0 0,-1 0 0 0,1 0 0 0,-1-2 0 15,2-2 192-15,1 1-64 0,-4 0-128 0,6 2 0 16,1-3 0-16,0 2 0 0,-1 1 0 0,1 2 0 0,0 2 0 0,0 0 0 31,3-3 0-31,0-3 0 0,1 1 0 0,-1 0 128 16,0-5 16-16,4 2 0 0,-3-1 0 0,6 1 0 15,-3-1-144-15,3-2 0 0,-3 0 0 0,0-2 0 0,1 3 0 0,2 0 0 16,0 0 0-16,0-1 0 16,1 1 176-16,0-4-48 0,2 1-128 0,-2 2 192 0,3-3-192 0,0 1 0 0,0-4 0 0,3-1 0 31,1-2 192-31,-1-1-16 0,1 0 0 0,0 2 0 16,1-2 144-16,4 1 16 0,-2 0 16 0,1 2 0 15,2 0-32-15,0 4-16 0,1-6 0 0,-3 3 0 0,2 2 16 0,0-2 16 16,-2 0 0-16,2 0 0 0,1-3-176 0,-4 2-32 15,4 1-128-15,-4-1 192 0,3-2-16 0,-5-1-16 16,2 0 0-16,0 0 0 0,0-2-32 0,0 1 0 16,0-2 0-16,0-1 0 0,0 1-128 0,0-3 0 0,0-1 0 0,0 3 0 0,0-3 128 0,0 0-128 15,1 1 0-15,2-1 128 0,1 0 16 16,-1-1 0-16,1-2 0 0,-2 3 0 0,0-1-144 0,1 1 128 16,1 0-128-16,-4 2 128 0,2 3 0 0,0-3 0 15,0 0 0-15,0 0 0 16,3 1-128-16,-3 1 0 0,-2 0 0 0,2-1 0 0,0 1 0 0,0-2 0 15,1 0 128-15,-2 3-128 16,2-3 0-16,-1 0 0 0,0 0 144 0,1-2-144 16,-2 2 0-16,2-2 0 0,1 0 0 0,-1 0 0 15,1 0 0-15,-3 0 0 0,5 0 0 0,-2 0 0 16,0 0 0-16,0 0 0 0,0 0 0 0,2-1 0 16,-5 0 0-16,3 0 0 0,2-1 0 0,-5 1 0 0,2-5 0 0,1 2 0 15,-1-3 0-15,-2-3 0 31,3-1-512-31,2-4-32 0,2-5 0 0</inkml:trace>
  <inkml:trace contextRef="#ctx0" brushRef="#br0" timeOffset="17695.6">10759 10153 11967 0,'0'0'256'0,"11"-3"64"0,-3 1 16 0,5 2 0 0,-2 0-336 0,0 2 0 0,-1 3 0 0,1 2 0 16,-3 0 960-16,-1 2 112 0,-1 0 16 0,-2 0 16 15,-4-9-656-15,2 12-144 0,-2-12-32 0,0 0 0 16,0 0-272-16,-9 11 0 0,-2-1 0 0,1-4 0 0,1-1 0 0,0 2 0 16,-2-3 0-16,0 6-144 0,1-1 144 0,-1 7 0 15,0-1 0-15,1 10 0 0,0 7 0 0,2 10 176 16,-2 4-48-16,2 7 0 0,-2 4-128 0,2 2 128 0,-2 3-128 0,0 2 128 0,3 1 48 0,-1 3 0 31,1 3 0-31,-3 0 0 0,4-7-48 0,1 0 0 16,1-7 0-16,-3-2 0 0,3-7-128 0,1-2 128 0,-1-2-128 0,4-5 128 0,1 0 64 15,2-3 16-15,1-4 0 0,2-3 0 0,-2-1 144 0,5-6 32 32,3-1 0-32,2-3 0 0,4-4 112 0,0-2 16 0,0-3 16 15,3 0 0-15,1-2-80 0,2-2 0 0,2-1-16 0,-1 1 0 16,-1-3-240-16,-6-2-32 0,0-4-16 0,-1 0 0 16,-6-2-144-16,-2-1 0 0,-4-1 0 15,-5 8 0-15,-3-14 0 0,-4-4-192 0,-2-1 32 0</inkml:trace>
  <inkml:trace contextRef="#ctx0" brushRef="#br0" timeOffset="19196.14">11063 10404 8751 0,'0'0'192'0,"0"0"32"0,0 0 16 0,0 0 16 0,0 0-256 15,0 0 0-15,4 11 0 0,1-1 0 0,-5-10 512 0,5 14 48 0,-1-4 16 0,-1 1 0 0,-3-11-256 0,4 11-32 16,0 3-16-16,-1-3 0 0,0-1-64 0,-3 2-16 16,4 2 0-16,-2 3 0 0,-2 1 192 0,2 3 48 15,1 1 0-15,-1 2 0 16,0 3-32-16,1 3 0 0,1 0 0 0,-1 2 0 15,4 0-208-15,-3 4-64 0,-1 6 0 0,1 5 0 0,3 5 128 0,-3 2 0 16,-1-4 16-16,1 3 0 0,0-5-272 0,-1-5 0 16,0-6 0-16,-3-3 0 0,0-4 0 0,0-7 0 0,0-5 0 0,-2-4 0 15,1-3 160-15,1-11-32 0,0 0 0 0,0 0 0 16,0 0-128-16,0 0 0 0,0 0 0 0,-7-8 0 16,3-5 0-16,-2 1 128 0,5-1-128 0,-2 0 128 15,3-3-416-15,0 2-96 0</inkml:trace>
  <inkml:trace contextRef="#ctx0" brushRef="#br0" timeOffset="19977.08">11509 10959 5407 0,'0'0'240'0,"0"0"48"0,0 0-288 0,0 0 0 0,5-11 0 0,0 1 0 0,-1-4 1328 0,0 3 208 0,1 0 32 0,0 4 16 15,-3 0-624-15,4 0-112 16,4 0-16-16,-3 3-16 0,2-2 32 0,-2 5 16 0,-7 1 0 0,12-6 0 16,-1 2-400-16,0 1-80 15,-1 2 0-15,1-3-16 0,-3-3-192 0,2 1-48 0,-3 0 0 0,0-1 0 16,0 0 16-16,0 1 0 0,0-6 0 0,0 3 0 16,-3-1-144-16,0 1 0 15,-4 9 0-15,3-11 0 0,-3 2 0 0,-4-3 0 16,4 12 0-16,-6-9 0 0,-1 0 0 0,-1 4-192 0,8 5 32 0,-11-4-8352 15</inkml:trace>
  <inkml:trace contextRef="#ctx0" brushRef="#br0" timeOffset="20527.74">11857 10196 4079 0,'0'0'176'0,"3"-11"48"0,1 4-224 0,-4 7 0 16,2-12 0-16,0 3 0 0,-2 9 1552 0,3-9 272 15,-3 9 48-15,0 0 16 0,0 0-1152 0,0 0-224 16,9 2-64-16,-9-2 0 0,9 5 160 0,-2 4 32 16,2 0 0-16,-2 3 0 0,0-1-160 0,0 3-32 15,2 2 0-15,2 5 0 0,-1 1-192 0,1 4-32 0,-2 5-16 0,1 7 0 16,1 2 0-16,-2 6 0 0,0 3 0 0,1 1 0 16,1 3-208-16,-4 1 0 0,4 1 128 0,-1 0-128 0,-3-2 0 0,0 2 144 15,-1 1-144-15,-1-1 128 0,-1-2-128 0,-4-3 0 16,0-1 0-16,0-6 0 0,-4-1 0 15,-1-4 0-15,0 0 0 0,1-9 0 16,-3-1 0-16,3-7 128 0,-3-3-128 0,1-4 128 16,6-14-128-16,0 0 0 0,-13-3-160 0,4-6 160 15,-1-4 0-15,2-8 240 0,1-7-32 0,-5-7 0 0,3-6-208 0,-2-2-160 16,-1-5 32-16</inkml:trace>
  <inkml:trace contextRef="#ctx0" brushRef="#br0" timeOffset="21488.51">12160 10118 2639 0,'0'0'0'0,"0"0"240"0,0 0-240 0,0 0 0 0,0 0 0 0,0 0 0 16,0 0 2224-16,0 0 400 0,0 0 64 0,0 0 32 16,0 0-1968-16,0 0-400 0,7-4-80 0,-7 4-16 15,0 0-48-15,11-4-16 0,-11 4 0 0,8 1 0 16,2 2-32-16,-10-3-16 0,10 4 0 0,1 3 0 0,0-2 96 0,-1 0 16 0,2 1 0 0,1 1 0 15,-2 0-256-15,3 2 0 0,4 5 0 0,3-1 0 16,1 2 320-16,3 3 0 0,8 2 16 0,-4 1 0 16,-1 1 0-16,0 5 0 15,4-2 0-15,-6 4 0 0,1-1 144 0,-5 5 32 0,3 5 0 0,-8 5 0 16,-2 4-288-16,-4 6-48 0,-1 5-16 16,-6 1 0-16,0 1-16 0,-1 6 0 15,-6 9 0-15,-4 2 0 0,-4-2-144 0,-4-4 0 16,-3-7 0-16,-3-5-176 0,-4-6 176 0,-3-7 0 0,-4-7 128 0,-3-7-128 0,-1-8 128 15,-5-9-128 1,4-11 128-16,0-8-9456 0</inkml:trace>
  <inkml:trace contextRef="#ctx0" brushRef="#br0" timeOffset="23178.49">12894 10414 10991 0,'0'0'976'0,"0"0"-784"16,0 0-192-16,0 0 0 0,0 0 1648 0,0 0 272 15,2-10 64-15,-2 10 16 0,0 0-1264 0,0 0-256 16,0 0-48-16,0 0-16 0,5-4-96 0,-5 4 0 0,0 0-16 0,9-4 0 16,-9 4 272-16,10 0 48 0,-10 0 16 0,9 4 0 15,2 3 336-15,-4-3 80 16,0 3 16-16,-1 3 0 0,1-3-528 0,-2 4-96 16,0-1-32-16,2 2 0 0,0 1-16 0,0 2 0 15,0-1 0-15,4 0 0 0,-4-3-176 0,1 3-32 0,2 0-16 0,0 0 0 16,1 1 224-16,0 3 48 0,3 3 16 0,0 0 0 0,0 0-208 0,4 4-32 0,0 2-16 0,3 1 0 15,4-3 336-15,0 3 64 16,-3-3 16-16,2 0 0 0,1 0-176 0,-3-3-48 16,-1-2 0-16,-3-2 0 15,-4-7-192-15,0-1-32 0,-3-2-16 0,-11-8 0 32,9 0-496-32,-9 0-112 0,0 0 0 0,0-15-16 0,-4-5-1824 0,-5-1-352 0,-5-4-80 0,0 0-10336 15</inkml:trace>
  <inkml:trace contextRef="#ctx0" brushRef="#br0" timeOffset="23553.1">13338 10353 1311 0,'0'0'128'0,"-2"-7"-128"0,2-3 0 0,0 3 0 0,0 7 4000 0,0-7 784 16,0 7 144-16,0 0 48 0,0 0-2672 0,0 0-512 16,0 0-128-16,0 0 0 0,0 0-640 0,0 0-112 0,0 0-16 0,0 0-16 15,9 10-704-15,-4 5-176 0,2 6 0 0,-3 3 0 0,1 6 0 0,-1 5-176 16,1 1 48-16,0 3 0 15,-3 3 448-15,0-3 112 0,1 7 16 0,-3-3 0 0,0 1-96 0,-5-5-16 16,-2 1 0-16,0-1 0 16,-4 0-336-16,-3 0 0 0,-7 0 0 0,3-1-192 0,-3-5 192 0,-1-1 0 0,-3-4 0 0,-2-1 0 47,1-4-640-47,-2-2-112 0,-1-1-16 0,1-4 0 15,3-4-464-15,-4-3-112 0</inkml:trace>
  <inkml:trace contextRef="#ctx0" brushRef="#br0" timeOffset="24985.53">13950 10039 2639 0,'0'0'0'0,"7"15"240"0,0-1-240 0,1 0 0 16,2-3 0-16,1 3 0 0</inkml:trace>
  <inkml:trace contextRef="#ctx0" brushRef="#br0" timeOffset="25229.67">14031 10052 6959 0,'0'0'624'0,"0"0"-496"0,8 9-128 0,-8-9 0 0,7 7 4496 0,-3 0 880 0,-1 0 192 16,0 4 16-1,-3 3-4016-15,0-3-800 0,-6 3-176 0,2 4-16 16,0-2-384-16,-3 3-192 0,1 2 192 0,1 2-192 0,-2-1 0 0,0 3 0 16,1 1 0-16,2 4-192 15,4-4 192-15,3 5 0 0,-3 4 0 0,4 1-144 0,0-3 144 0,3 5 144 16,3-2-16-16,-2 5-128 16,5 3 448-16,-1 1 0 0,1 4-16 0,2 1 0 0,2 3 16 0,-2 0 16 15,2 0 0-15,-3 1 0 0,1-1-464 0,-4-1 0 16,0-4-128-16,2-2 128 0,-2-2 0 0,-1-8 0 0,-2-1 128 0,-1-8-128 0,0-4-176 31,-3-5-128-31,2-7-16 0</inkml:trace>
  <inkml:trace contextRef="#ctx0" brushRef="#br0" timeOffset="25637.47">14806 10831 8287 0,'0'0'736'0,"0"0"-592"0,-5-12-144 0,-4 3 0 16,0-1 3568-16,-5 2 672 0,0 1 144 0,-1 0 32 0,-3 0-3664 0,-2 5-752 15,1 1 0-15,-2 4-240 0,0 1 240 0,-1 3 0 16,2 3 0-16,2 4 0 0,3-1 0 0,4 7 240 0,-2 4-48 0,8 1-16 15,2 0 848-15,3 3 192 0,1 1 16 0,5 3 16 16,1 3 16-16,4-3 0 0,4-6 0 0,2 1 0 16,4-1-432-16,-3 2-96 0,4-3-16 0,2 0 0 31,2 1-208-31,2-4-32 0,4-3-16 0,-2-1 0 16,0-6-80-16,-3-3 0 0,4-3-16 0,-6-3 0 0,0-6-224 0,-3-3-144 0,2-3 192 15,-9-10-192-15,-1-6-192 0,-4-2-128 0,-3-10-48 0,-6-2 0 31,-2-4-144-31,-9-6-48 0,-5-1 0 0,-5-4 0 16,1 1 48-16,-6 3 16 0,-3 4 0 0,-7 2 0 0,-1 3 80 0,-4 4 16 16,-1 5 0-16,0 7-9456 15,5 6-1904-15</inkml:trace>
  <inkml:trace contextRef="#ctx0" brushRef="#br0" timeOffset="26205.8">15592 11098 20959 0,'0'0'928'0,"0"0"192"0,-7-11-896 0,-7-1-224 0,-4-1 0 0,0-5 0 0,-3 1 976 0,0 0 160 15,-4 1 16-15,-4 2 16 0,1 4-944 0,-4-1-224 16,2 4 0-16,2 1 0 0,-2 5 0 0,7 1 0 0,5 1-192 0,4 5 192 16,3 2 0-16,4 5 0 0,7-2-128 0,3 7 128 15,1 0 928-15,7 4 224 0,3 2 64 0,4 1 0 16,3 3 368-16,0 1 80 0,4 1 0 0,0 0 16 15,1 0-976-15,-1-3-208 16,-3-6-48-16,-1-1 0 0,0-3-240 0,-3-6-48 0,-3-4-16 0,2-3 0 31,-6-4-512-31,0-1-96 0,-1-6-32 0,-3-6 0 16,-4-2-336-16,-3-3-80 0,0-6-16 0,-6-1 0 16,2-2 224-16,-3-1 32 0,-3 3 16 0,2-3 0 0,1 1 656 0,0 1 0 0,3 3 0 0,-2 2 0 15,5 1 0-15,-3 5 0 0,1 4 0 0,3 11-128 16,0 0 128-16,0 0 0 0,0 0 160 0,0 0-160 15,4 11 288-15,0 4-32 0,2 6-16 0,5 7 0 0,4 1-32 0,2 6 0 16,1 2 0-16,3 4 0 0,0-2-208 0,4 5 0 16,0-4-144-16,0 5 144 15,3 2 0-15,-6 3 0 0,1 2 0 0,-4-2 0 0,-1 0 0 0,-4 0 0 16,-1 0 0-16,-6-1 0 0,-4-1 0 0,-8-8 0 16,-6-1-128-16,-5-1 128 0,-7-6-192 0,-7-4 48 0,-7-2 16 0,-2-5 0 46,-1-7-640-46,-2-6-112 0</inkml:trace>
  <inkml:trace contextRef="#ctx0" brushRef="#br0" timeOffset="26978.71">16063 11434 4079 0,'0'0'176'0,"0"0"48"0,0 0-224 0,-7-8 0 0,7 8 0 0,-7-11 0 15,7 11 2368-15,-4-10 448 0,4 10 64 0,0 0 32 0,-3-10-1808 0,3 10-352 0,0 0-80 0,0 0-16 16,0 0-528-16,0 0-128 0,-3-8 0 0,3 8 0 16,0 0 480-16,0 0 64 15,0 0 16-15,0 0 0 0,0 0-48 0,-11-7 0 16,11 7 0-16,-14-4 0 0,2 1-288 0,2 1-64 16,-1 0-16-16,0 2 0 0,11 0-144 0,-13-3 0 15,13 3 0-15,-11 0 0 0,11 0 192 0,0 0 0 16,0 0 0-16,0 0 0 15,0 0 80-15,0 0 32 0,0 0 0 0,0 0 0 0,0 0 208 0,0 0 64 0,0 0 0 0,3-10 0 16,1 4 240-16,3 0 48 0,4-1 16 0,2 0 0 16,2 0-224-16,-4 0-32 0,3 0-16 0,0 0 0 15,-3 3-80-15,0-2-16 16,-1 2 0-16,1 2 0 0,3 2-512 0,-4 0 0 16,1 0 0-16,-11 0 0 0,11 7 0 0,-2 2-176 15,-2 0 176-15,-2 3-160 0,-1 2 160 0,-4-1 0 16,0 1 160-16,-3 5-160 0,2 0 0 0,-6 2-160 0,0 3 0 0,-3-2 0 15,2 6-16-15,-3-3 0 0,1 3 0 0,0 1 0 0,3-4 48 0,0 0 0 16,2-1 0-16,-1 0 0 16,5-3 336-16,1-1 80 0,0 3 16 0,1 0 0 0,2-2 128 15,1-1 16-15,3 4 16 16,3-6 0-16,4 3 576 0,1-6 112 0,-1-1 32 16,4-2 0-16,-1 0-208 0,-2-4-32 0,2-1-16 0,-4-3 0 0,3-1-272 0,-2-3-48 15,-3-3-16-15,3-1 0 0,-5-3-464 0,1-1-128 0,-6-6 0 0,-1 0 0 47,-1-4-752-47,-2-3-160 0,-5-4-48 0,-2 1-17200 0</inkml:trace>
  <inkml:trace contextRef="#ctx0" brushRef="#br0" timeOffset="27967.94">16398 9795 22463 0,'0'0'1984'0,"0"0"-1584"0,8-7-400 0,2 3 0 0,-10 4 1664 16,7-4 240-16,-7 4 48 0,11-3 16 15,-11 3-1264-15,10-1-240 0,-10 1-48 0,0 0-16 16,8 4-400-16,-8-4 0 0,10 7 0 16,-10-7 0-16,7 8 0 0,-3 5 0 0,-4-2 0 0,0 0-176 0,-3 3 176 0,-1 0 0 15,0 5-144-15,-3 2 144 0,0 3 0 0,-4 1-176 0,-6 0 176 0,2 3-128 16,-4 5 0-16,3 4 0 0,-2 2 0 0,0 0 0 31,4-2 128-31,-3 2 128 0,2 5-128 0,1 2 176 0,4-2-176 0,4 5 0 0,-1-2 0 16,4 3 0-16,6 3 448 0,-1-1 96 15,3 2 32-15,6-3 0 16,1-4 464-16,1 2 112 0,6-1 0 0,-3 3 16 0,4-4-224 0,1 2-48 16,0-5-16-16,1 1 0 15,2-2-336-15,1-4-64 0,0-5-16 0,-3-4 0 0,2-3-16 0,-5-3 0 16,2-9 0-16,0-3 0 0,-3-5-128 0,3-2-48 0,0-5 0 16,1-3 0-1,-1-4-608-15,0-2-128 0,2-4-32 16,-3 1 0-16,1 0-1152 0,-1 1-224 0,4 0-48 0,-6-1-16 15,0 3 528-15,-1 7 128 0,-5-1 0 0</inkml:trace>
  <inkml:trace contextRef="#ctx0" brushRef="#br0" timeOffset="28867.47">16789 10075 14159 0,'0'0'1264'0,"0"0"-1008"0,-7-7-256 0,7 7 0 0,-9-7 880 0,9 7 128 0,-10-7 16 0,10 7 16 15,0 0-288-15,0 0-64 0,0 0-16 0,0 0 0 16,-8 11 464-16,3 3 80 16,5 3 32-16,5 5 0 0,-1 2 48 0,5 5 16 15,0 1 0-15,5 4 0 0,2 6-656 0,3 3-128 16,3 4-16-16,2 2-16 0,1 1-368 0,0-3-128 16,3 2 0-16,-3-3 0 0,0 0 432 0,-3-5-16 15,0-5 0-15,-2-3 0 0,-2-3 592 0,-3-1 112 0,-1-1 32 0,0-3 0 16,-7-4-784-16,0-2-160 0,-5-3-16 0,-2-1-16 0,-2-4-176 15,2-11 0-15,-7 7 0 0,-4-3 0 16,-3-5-2368 0,3-5-464-16</inkml:trace>
  <inkml:trace contextRef="#ctx0" brushRef="#br0" timeOffset="29237.94">17293 10583 26655 0,'0'0'2368'0,"0"0"-1888"0,7 9-480 0,-7-9 0 0,0 0 1744 0,7 7 256 0,-7-7 48 0,0 0 16 15,0 0-1360-15,0 0-288 0,0 0-48 0,0 0-16 16,8 3-128-16,-8-3-32 0,10-3 0 0,-1-1 0 16,0-2 0-16,1 0 0 15,1-3 0-15,0-2 0 0,-1 1-192 0,5 1 144 0,-1 0-144 0,0 2 128 0,0-1 64 0,1 1 0 31,2 1 0-31,-6 2 0 0,0 0-192 0,0-2 0 0,-1 5 0 0,-2-3 0 16,-8 4-208-16,10-2-128 0,-10 2-32 0</inkml:trace>
  <inkml:trace contextRef="#ctx0" brushRef="#br0" timeOffset="29804.73">17755 10077 20607 0,'0'0'912'0,"0"0"192"0,0 0-880 0,0 0-224 15,-5-12 0-15,1 4 0 0,4 8 352 0,-5-11 32 0,5 11 0 0,0 0 0 16,-4-10-128-16,4 10-32 0,0 0 0 0,0 0 0 16,0 0 480-16,0 0 80 0,4-7 32 0,-4 7 0 15,0 0 784-15,0 0 144 0,0 0 48 0,0 0 0 16,0 0-688-16,0 0-128 0,0 0-16 0,0 0-16 16,0 0-720-16,0 0-224 0,2 10 128 0,-2-10-128 0,-2 11 0 0,0 0 0 15,2-11-176-15,-4 14 176 0,-1 0-192 0,0-3 192 16,3 3-192-16,0 2 192 0,-1 4 0 0,3 1 0 15,3 0 192-15,-1 6-48 0,7 3 128 0,0 4 32 16,3 5 0-16,2 3 0 0,0 1-80 0,4 3-16 16,-3-3 0-16,2 0 0 0,1-1 176 0,-3-1 48 15,-1-4 0-15,-1-3 0 0,-1-6-304 0,-2-3-128 16,0-3 0-16,-6-3 128 0,0 0-128 0,-1-8-256 0,-3-11 64 0</inkml:trace>
  <inkml:trace contextRef="#ctx0" brushRef="#br0" timeOffset="30511.57">17567 9551 6959 0,'0'0'624'0,"-14"-3"-496"0,3 3-128 0,0-2 0 16,1 0 2384-16,10 2 464 0,-11-4 96 0,1 1 0 15,2 0-1696-15,8 3-352 0,0 0-64 0,0 0 0 16,-10-2 160-16,10 2 32 0,0 0 16 0,0 0 0 0,0 0-80 0,0 0-32 16,0 0 0-16,0 0 0 15,0 0 544-15,0 0 128 16,0 0 0-16,11 0 16 0,3 1-432 0,3 3-96 0,1 0 0 0,3 3-16 15,1 3-512-15,3 1-112 0,3 3 0 0,2 2-16 16,0 0-240-16,7 2-32 16,-4 2-16-16,0 4 0 0,4-3 160 0,-4 4 16 0,5 4 16 0,-2 3 0 15,-1 4-176-15,-3 2-32 0,1 1-128 0,-2 4 192 16,-2 0-192-16,-4 3 0 0,1 3 0 0,-6-2 0 0,-1-1 0 0,-4 0-160 16,2 5 32-16,-8 0 0 0,3 8 128 0,-4-1-160 15,-1 2 160-15,-2-4-160 16,-3 1 16-16,-2-3 0 0,0-8 0 0,-2-2 0 0,-5-5 144 0,0 0 0 15,-5-3 0-15,-1 0 0 0,-5-5 0 0,-1-3 0 16,-1-5 0-16,-3-3 128 0,-7-8-304 0,2-3-48 16,-1-4-16-16,-3-2 0 0,-4-3-96 0,2 0-32 15,2 3 0-15</inkml:trace>
  <inkml:trace contextRef="#ctx0" brushRef="#br0" timeOffset="31319.55">17638 8761 30287 0,'0'0'1344'0,"0"0"272"0,0 0-1296 0,0 0-320 0,0 0 0 0,0 0 0 0,0 0 496 0,0 11 16 0,0-11 16 0,3 13 0 15,-3-13-400-15,0 11-128 0,0-11 0 0,4 11 0 16,-4-11 384-16,2 11-16 16,-2-11-16-16,2 10 0 0,-2-10 80 0,5 11 16 0,-5-11 0 0,0 0 0 15,5 8 64-15,-5-8 0 0,4 10 16 0,-4-10 0 16,10 7 16-16,-1 0 0 0,0 0 0 0,0 0 0 15,0-3-32-15,3 3 0 0,-1-3 0 0,3 2 0 0,2-1-112 0,3 5-16 16,0-1-16-16,5 3 0 16,1-4-240-16,0 5-128 0,3 1 160 0,1 1-160 0,3 2 0 15,3 1 0-15,-2-3 0 0,5 6 0 0,-2 2 176 0,3 2-176 0,0 3 192 16,-2 4-192-16,-1 4 144 0,2 7-144 16,-2 3 0-16,-1 4 144 0,1 6 64 0,-3 1 16 0,2 3 0 0,-6-1 0 15,-2-1-16-15,-2 8 0 0,-3 8 0 16,-4 1 0-1,-4-3-208-15,-7 5 0 0,0-5 0 0,-7 2 0 16,0-3 0-16,-7 0 128 0,0 5-128 0,-8-5 0 0,-2-3 0 0,-8-2-160 16,-4-4 0-16,-3-9 0 0,4-5 160 15,-4-5 0-15,0-1-144 0,0-6 144 16,3-1-192-16,1-3 48 0,3-4 0 0,-1-2 0 0,3-2 144 16,0-6 0-16,5-4 0 0,0-2 0 15,2 1-576-15,0-2-96 0,-1-2-16 0,2-4-17952 16</inkml:trace>
  <inkml:trace contextRef="#ctx0" brushRef="#br0" timeOffset="36334.11">10463 9852 2639 0,'0'0'240'0,"0"0"-240"0,7-1 0 0,-1-5 0 0,-1 1 7232 0,0-2 1408 16,-3-3 288-16,0 3 48 0,1 0-6576 0,-3-1-1312 16,0 1-272-16,0 7-48 0,0 0 384 0,0 0 64 15,0 0 32-15,0 0 0 0,0 0 128 0,0 0 32 16,0 0 0-16,2 14 0 16,0 0-416-16,0 1-80 0,3 2-16 0,-1 1 0 15,1 0-512-15,0 4-96 0,-3 2-32 0,3-5 0 16,-1 1-256-16,1-2 0 0,-3 1 0 0,1 1 0 0,-3-2-144 0,-5-3 144 15,3-1-128-15,-5 2 128 0,2-2 0 0,-4 0 0 16,-3-2 192-16,1 1-64 0,-3-1 48 0,0 1 16 0,-1-1 0 0,-2-1 0 0,6-1-192 0,-3 3 0 16,3-1 0-1,0 1 128-15,1 4-128 0,0-2 0 0,4 3 0 0,0 2 128 16,0 2-128-16,5-1 0 0,-5 0 0 0,2 1 0 16,0 0 128-16,-2-1 0 15,1-3 0-15,-5 0 0 0,-1-1-128 0,0 0 0 0,-3-2 0 16,-3-1 0-16,2-4 0 0,-3-2 0 0,-2 1 0 0,5-1 0 15,-2 0 0-15,5 2 0 0,-2-2-128 0,2 2 128 16,5 1 0-16,1 0 0 0,0 2 0 0,5 2 128 16,-4-1-128-16,5 4 128 0,0 3-128 0,2 2 128 0,2 0 0 0,-1 4-128 15,0 1 192-15,-3 1-64 16,1 2-128-16,-1-2 0 0,-1 6 0 0,-2-2 0 16,-1 2 0-16,-3 0 0 0,0-4 0 0,-5 1 0 0,1 0 0 15,2 0 0-15,-1-2-128 0,1 2 128 0,-2 0-176 0,4 1 48 0,5-6 0 0,-3 5 0 16,3 2-64-16,2 1-16 15,0 1 0-15,2 2 0 0,3 2 208 0,1-1 0 0,1 1 0 0,2 2 0 16,5 4-160-16,2 2 160 0,-2 2-160 16,5 1 160-1,-1 0-240-15,0 0 48 0,0 1 16 0,3-2 0 16,-3-4-16-16,0-2 0 0,0-2 0 0,0 0 0 0,-1-4-144 0,0-1-48 16,1-3 0-16,0-2 0 15,-3-1-320 1,2-6-64-16,-2 0 0 0,6 0-8640 15,-3-2-1728-15,1 0-352 0</inkml:trace>
  <inkml:trace contextRef="#ctx0" brushRef="#br0" timeOffset="60449.98">6960 12537 24015 0,'0'0'1056'0,"0"0"224"0,0 0-1024 0,-3-10-256 0,-1-4 0 0,-3 3 0 16,-4 0 4240-16,-3-2 800 0,-3-1 144 0,-2 2 48 0,-2-5-4048 0,-4 3-800 0,0 0-176 15,-3 1-16-15,0 1-192 0,-1 1 192 16,4 2-192-16,-3 2 192 0,5 2-192 0,-2 3 0 0,4-2 144 0,-7 3-144 16,1 1 384-16,0 0 16 0,-1 1 0 0,0 3 0 15,-1 1-64-15,-3-1-16 0,-3 1 0 0,-1 4 0 0,0 0-160 16,-6 5-32 0,6-1-128-16,1 1 192 0,1 3-192 0,4-2 176 0,5 2-176 0,-1 1 160 0,4-2-160 0,1 3 160 31,3 0-160-31,4 5 160 0,3 1-160 0,4 0 0 0,0 4 0 0,7 6 0 15,4 0 128-15,6 5 32 0,4 2 16 0,0 4 0 16,4 4 48-16,7 2 16 0,4-2 0 0,3 2 0 0,12-1-240 16,4 2 0-16,3 0 128 15,2-4-128-15,1 1 208 0,-1-4 0 0,0-3 0 0,1-4 0 16,-1-2-208-16,4-8 0 0,5-5 0 0,-2-6 0 16,0-4 384-16,-6-10 0 0,-4-4-16 0,-4-10 0 0,-7-5 96 0,2-8 32 15,-2-5 0-15,-4-4 0 0,-1-7-368 0,-2 0-128 16,1-7 0-16,-4-1 0 0,-1-2 192 0,-3 2-48 15,0-3-16-15,-7 4 0 0,-1 1 192 0,-2 5 16 16,2-4 16-16,-6 5 0 16,-3 2-112-16,-2-2-32 0,-9 1 0 0,-4-4 0 0,-4 2-64 0,-6-1-16 0,-4-2 0 0,-5 0 0 15,-6 3-128-15,0 1 0 16,-5 0 0-16,-2 1 0 0,-2 2-128 0,-3 2 128 0,1 4 0 16,-6 0 0-1,-5 2-768-15,-6 6-64 16,-4 1-32-16,0 3-23104 0</inkml:trace>
  <inkml:trace contextRef="#ctx0" brushRef="#br0" timeOffset="66674.27">12118 12057 39455 0,'0'0'1744'0,"0"0"368"0,7 10-1696 0,-7-10-416 0,0 0 0 0,3 11 0 0,-3-11 832 0,-3 11 64 16,-1 3 32-16,0-3 0 0,-2 2-704 0,-2-1-224 0,-2-1 128 0,-4 2-128 15,3-6 0-15,-6 1 0 16,2 4 0-16,-3-3 0 0,-1 1 256 0,-1-2-16 16,1-2 0-16,-4 2 0 0,0-1 352 0,0 4 80 15,-2 1 16-15,0 2 0 0,-2 2-208 0,2 2-32 0,1 0-16 0,2 5 0 16,4 2-176-16,-3 6-16 16,7-4-16-16,0 4 0 0,6 0-224 0,-2 2 0 0,3 1 0 0,4-1 0 0,6 2 0 0,-3-2 0 0,4 1 128 0,2-1-128 15,2-3 144-15,2 0-16 16,1 2 0-16,3 0 0 15,7-5-128-15,-2 1 160 0,6 0-160 0,2-2 160 16,4 1-32-16,2-5 0 0,3 3 0 0,3-1 0 0,5-2-128 0,-5-5 0 0,0 1 0 0,0-6 0 31,-3 1 128-31,3-6 32 0,0-2 16 0,1-2 0 0,2-6 16 0,4-2 0 16,2-8 0-16,0-2 0 0,-4-3 80 0,-4 0 32 0,2-3 0 16,0-3 0-16,-6-1 0 0,-4-1 0 0,0-2 0 15,-4 0 0 1,-3-2-64-16,-4 1-16 0,-3 1 0 0,-5-1 0 0,-4-2-96 0,-6-2-128 15,-6-2 176-15,-5-3-176 0,-5 1 128 0,-9-2-128 16,-7 0 0-16,-9 0 0 0,-5 1 0 0,-10 1 0 0,-11-7 0 16,-9 4 0-16,-5-1-224 0,-4 0 48 15,4 0 16-15,-8-2 0 16,-2-6-816-16,-6 6-176 0,-2 0-16 16,8 5-21616-16</inkml:trace>
  <inkml:trace contextRef="#ctx0" brushRef="#br0" timeOffset="71519.45">8993 12882 25055 0,'0'0'1104'0,"0"0"240"0,0 0-1088 0,0 0-256 0,0 0 0 0,-14 6 0 0,1-1 4992 0,13-5 960 16,-7 7 176-16,7-7 32 0,0 0-4960 0,0 0-1008 0,0 0-192 0,0 0 0 15,0 0-192-15,0 0-16 16,0 0 0-16,0 0 0 0,0 0 208 0,0 0 0 0,0 0 0 0,0 0 0 16,0 0 160-16,-10-2 128 0,10 2 32 0,0 0 0 15,-11-5 240-15,11 5 48 0,-10-2 16 0,10 2 0 16,0 0-160-16,0 0-16 0,0 0-16 0,0 0 0 16,0 0-304-16,0 0-128 15,0 0 0-15,0 0 128 0,0 0-128 0,0 0 128 0,0 0-128 0,0 0 128 16,0 0-128-16,0 0 128 15,-4 9-128-15,4-9 128 0,0 0-128 0,0 0 0 16,0 0 0-16,0 11 0 0,0-11 0 0,0 0 0 0,3 12 144 0,-3-12-16 16,0 0-128-16,0 0 0 15,8 4 0-15,-8-4 0 0,14 4 0 0,-4-1 144 16,3-3 0-16,1 0 0 0,0-2-16 0,6 2-128 0,1 2 192 0,2-2-64 16,2 0-128-16,3 0 128 0,-1 0-128 0,7 3 128 0,4-3-128 0,-2 2 160 15,4 3-160-15,2-3 160 16,4 2-160-16,4 3 192 0,3-2-192 0,0 2 192 0,2-5-192 15,-5 3 128-15,-1-5-128 0,-2 0 128 0,2 0-128 0,-2-5 192 16,-4 3-192-16,3-3 192 16,3 0-192-16,-1-2 0 0,0-1 0 0,3-4 0 15,0 3-1152-15,1-5-144 16,2-2-48-16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55:34.5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11065 9979 26655 0,'16'0'1184'0,"-16"0"240"0,14 0-1136 0,0 0-288 16,-14 0 0-16,0 0 0 0,8-4 3008 0,-8 4 528 0,0 0 112 0,0 0 32 16,0 0-2912-16,0 0-576 0,0 0-192 0,-8-7 128 15,-3-3-128-15,-2 2-256 0,0-1 64 0,-3 4 0 0,-5-1 192 0,0 2-192 16,1 0 192-16,-1 0-192 0,-4-2 192 0,-5 2-128 15,-1-3 128-15,-2 3-128 0,-1 1 128 0,-2 2 0 16,-3 2 0-16,0 2-128 0,0 1 128 0,-3-1 0 0,2 2 0 0,-5 4 0 16,2 2 0-16,-3 0 0 0,-2-1 0 0,-2 2 0 15,0 1-160-15,0 2 160 0,-3 2-192 16,4 2 192-16,3 1 0 0,3 2 0 0,2-1 0 0,2 1 0 31,4 4 0-31,6 1 0 0,4-2 0 0,7 3 144 0,1 4-144 0,6 5 0 0,4 2-160 16,3 7 160-1,8 4 224-15,3 3 144 0,4 4 16 0,10 0 16 16,4 0 192-16,5-2 48 0,4-2 0 0,7 1 0 16,5 3 64-16,7 2 32 0,7-2 0 0,1 0 0 0,3-6-48 0,3 1-16 15,1-2 0-15,1-7 0 0,0-4-16 0,1-7 0 16,4-5 0-16,-3-3 0 0,-4-8-304 0,-1-3-64 16,-4-3-16-16,-5-8 0 0,1-2 48 0,-4-7 0 15,2-5 0-15,-5-6 0 0,2-4-144 0,-7-11-32 0,-3-3 0 0,-4-3 0 16,1-3-144-16,-11-5 0 0,-1-2 0 0,-3 0 128 0,-2-1 32 0,-3 3 0 31,-3 4 0-31,-9-1 0 0,-2 5-160 0,-6 0 160 0,-7-7-160 16,-7 0 160-16,-4-1-160 0,-10-2 0 15,-4-6 0-15,-12 0 0 0,-4-2-240 0,-7 7 32 16,0 1 0-16,-4 4 0 0,-1 4-16 0,0 2 0 16,2 0 0-16,-2 4 0 0,0 1 0 0,5 9 0 15,2 2 0-15,3 7 0 16,7 6-2448-16,1 9-480 0,9 5-112 0</inkml:trace>
  <inkml:trace contextRef="#ctx0" brushRef="#br0" timeOffset="520.09">10682 10592 12383 0,'0'0'544'0,"0"0"112"0,0 0-528 0,7-4-128 0,0 1 0 0,-7 3 0 0,7-4 3728 0,-7 4 720 16,10-4 144-16,1 1 16 0,-3-2-2560 0,2 3-512 15,-3-5-96-15,0 4-32 0,0-1-832 0,0 0-192 0,-7 4-16 0,4-5-16 16,-4 5-352-16,4-7-288 0,-4 7 48 0,0 0 16 0,0 0 80 0,-4-9 16 16,4 9 0-16,0 0 0 15,0 0-160-15,-11 0-32 0,11 0 0 0,-14 7 0 0,7 7 320 0,-1 6 0 16,1 3 0-16,1 5 0 0,2 6 320 0,0 3-48 16,4 1 0-16,0 6 0 15,0 0-16-15,1 4 0 0,5 7 0 0,-2-2 0 16,3 1-256-16,1-1 128 0,2 0-128 0,-3-3 0 0,4-2 0 15,-1-5-176-15,1-1 0 0</inkml:trace>
  <inkml:trace contextRef="#ctx0" brushRef="#br0" timeOffset="5303.21">10433 11144 27695 0,'0'0'1216'15,"0"0"272"-15,0 0-1184 0,0 0-304 0,0 0 0 0,0 0 0 0,0 0 5200 0,0 0 992 0,0 0 192 0,0 0 32 16,-9 3-5136-16,9-3-1024 0,-11 0-256 0,1-1 0 16,3-4-160-16,7 5-96 0,-8-4 0 0,1 0-16 15,7 4-80-15,-3-7-16 0,3 7 0 0,-4-5 0 0,1-1 368 16,3 6 0-16,-4-7 160 0,-2 0-160 16,6 7 560-16,-5-7 0 0,-1 1 0 0,6 6 0 15,-8-4-240-15,8 4-32 0,-10-3-16 0,10 3 0 0,-15 2-272 0,1 2 160 16,14-4-160-16,-13 7 128 0,1-3-128 0,2 3 0 0,10-7 0 0,-14 10 0 31,6 1 0-31,-2 0 0 0,2-1 0 0,1 3 0 16,-3-1 0-16,0 1 0 0,2-1 0 0,1 2 0 0,0 1 0 0,-4 2 0 0,0 1 0 0,1 5 128 15,-4-3-128-15,-1 3 128 0,-4 0-128 0,-2 7 128 16,1-2-128-16,-3 5 0 0,-2 5 0 0,1 5 0 16,-5 3 0-16,1 4 0 0,-4 0 0 0,3 5 0 15,-3 2 0-15,1-2 0 16,-1-4 0-16,-4-1 0 0,0 3 0 0,-3 0 0 15,2 1 0-15,3-1 0 0,2 0-192 0,-3-1-128 0,1 3-32 0,-1-4 0 32,3-3-2608-32,0 0-528 0,-14 12-96 0,10-13-32 0</inkml:trace>
  <inkml:trace contextRef="#ctx0" brushRef="#br0" timeOffset="10084.74">9613 12849 22463 0,'0'0'1984'0,"0"0"-1584"16,0 0-400-16,-8-4 0 16,-4-1 4016-16,-2-2 720 0,-4-4 128 0,-3 0 48 0,0-1-3120 0,-1 0-608 15,-2 1-128-15,-2-3-32 0,-2-4-48 0,-4 1-16 16,-3 2 0-16,-4-3 0 0,-1 0-320 0,-9 0-64 0,-4-2 0 0,-6 1-16 15,-5-2-272-15,0 0-48 16,4-1-16-16,-4 1 0 16,-4-4-224-16,-3 4 0 0,-12-3 0 0,5 5 0 0,0 5 0 0,3 2 0 0,8 7 0 0,6 5 0 15,-1 5 0-15,4 7 0 0,4 2 0 0,3 5 0 16,8 5-176-16,4 8-80 0,7 3 0 0,7 8-16 0,8 3 272 0,10 7-128 31,10 4 128-31,5 4 0 0,12 3-224 0,5 2 64 16,4-2 16-16,10 2 0 0,5 2 144 0,4 0 0 15,0 3 128-15,7 0-128 0,3-2 0 0,10-3-208 16,6-1 16-16,2-8 16 0,5-6 176 0,-8 1 256 0,-3-2-64 16,-2-7-16-16,3-7-48 0,1-5 0 0,5-9 0 0,3-8 0 15,-7-7-128-15,-1-7-176 0,-3-7 48 0,1-8 0 32,-2-4-240-32,1-8-32 0,2-5-16 0,-4-3 0 0,-3-4 416 0,-7-4 0 0,-4-6 0 0,-10-2 0 0,-7-5 192 0,-11-4 128 15,-4-1 32-15,-12-1 0 0,-7 2 176 0,-9 0 48 16,-4 2 0-16,-11-2 0 15,-6 0-64-15,-11-1-16 0,-8-3 0 0,-12-1 0 16,-9 4-336-16,-5 1-160 0,-5 4 160 0,-3 6-160 0,2 6 0 0,-10 3 0 16,-7 5 0-16,4 7-160 0,2 1-96 0,4 7-32 0,5 6 0 0,-4 5 0 47,1 6-2096-47,-1 6-432 0</inkml:trace>
  <inkml:trace contextRef="#ctx0" brushRef="#br0" timeOffset="10618.58">9055 13133 45375 0,'0'0'2016'0,"7"0"416"0,-7 0-1952 0,0 0-480 0,0-10 0 0,-5 2 0 31,-4-3-256-31,-5-3-128 0,0 0-48 0,-1 0 0 0,-2 0 240 0,-5 0 32 0,1 2 16 0,0-1 0 0,-1 5 144 0,2 2-192 0,1 5 192 0,-1-2-192 16,5 3 192-16,-3 3 0 0,-3-1 0 0,6 5 0 31,-2 5 128-31,3 0 48 0,3 3 16 0,0 2 0 16,4 3-192-16,3-1 0 0,1 5 144 0,6 1-144 15,4 3 0-15,4 4 144 0,0 0-144 0,4 6 0 16,5 2 272-16,5 0-48 0,0 2-16 0,4-4 0 0,0 0-16 15,6-4-16-15,0-3 0 0,1-4 0 0,-4-5 112 16,0-5 32-16,1-9 0 0,-4-8 0 16,-4-11 48-16,-4-10 16 0,0-8 0 0,-7-9 0 0,-3-8-624 15,-7-6-112-15,-1-3-32 0,-7 0 0 0,-3 2 128 0,-7 6 0 0,-4 1 16 0,-3 0 0 16,-4 3-80-16,-3-2-32 16,-4 2 0-16,-2 4 0 15,-1 5-2400-15,0 7-496 0</inkml:trace>
  <inkml:trace contextRef="#ctx0" brushRef="#br0" timeOffset="11352.89">11270 11401 43999 0,'20'7'1952'0,"-9"-3"400"0,0-1-1888 0,0-2-464 0,1 2 0 0,0-2 0 16,-1-1 400-16,3 0-16 0,0 0 0 0,-1 2 0 0,1-2-384 0,-2 1 0 15,1-1 0-15,-1 3 0 16,-1-3-336-16,1 0 48 0,-6 0 16 0,1 0 0 31,2 0-336-31,-9 0-64 0,5 0-16 0,-5 0 0 0,0 0 368 0,0 0 80 0,0 0 16 0,0 0 0 0,0 0 0 0,0 0 0 16,0 0 0-16,0 0 0 16,0 0 224-16,0 0 240 0,0 0-48 0,0 0-16 15,0 0 400-15,5 8 64 0,-5-8 32 0,7 7 0 0,0 0 304 0,-3 0 64 16,3 0 16-16,0 3 0 0,0-2-160 0,1 6-16 15,5 3-16-15,0 5 0 0,3 2-480 0,-1 5-80 16,5 4-32-16,-2 5 0 0,0 1-128 0,0 4-16 16,0 3-128-16,3 2 192 15,0 0-192-15,4 3 0 0,0-1 0 0,0 3 0 0,5 4 0 0,0 1-256 0,-1 1 48 16,1 0 16 0,0-2-1168-16,2-2-240 0,-2-3-32 0,-1-3-12416 15,-3-3-2480-15</inkml:trace>
  <inkml:trace contextRef="#ctx0" brushRef="#br0" timeOffset="12273.75">12745 12644 19455 0,'0'0'1728'0,"0"0"-1376"0,0 0-352 0,-8-10 0 0,1-1 6416 0,-6 0 1216 16,1-2 240-16,-5 1 64 0,-5-1-5904 0,-3 1-1184 15,-6-2-224-15,-2 1-48 16,-2 1-320-16,-7-1-64 0,-1 1-16 0,-3 2 0 0,-2-1-176 0,2 5 0 16,0 2 0-16,0 2 0 15,-1 7 0-15,-2 2 192 0,-2 4-192 0,-2 4 192 16,0 9-192-16,0 4 128 0,2 8-128 0,8 7 128 15,4 7-128-15,7 6-224 0,3 3 48 0,8 3 16 0,0 2 160 0,7-2 0 16,3-5-144-16,4 3 144 0,3-3 0 0,-2 3 160 16,5 1-16-16,1-1 0 0,0-3 128 0,1-4 32 15,2-3 0-15,1-2 0 0,2-9-304 0,-2-3 0 16,6-4 128-16,-2-3-128 0,2-2 0 0,4-2 128 16,4-4-128-16,1-2 0 0,8-5 0 0,2-4 0 15,7-3 0-15,6-7 0 0,4 0 0 0,4-7 0 16,1-5 0-16,3-1 0 0,6-5 160 0,0 1-160 15,5-5 128-15,2-2-128 0,6-1 304 0,-4-4-32 16,3-6 0-16,-8-1 0 0,-3-2-112 0,-8 0-32 0,-3 1 0 0,0 1 0 16,-4-1 64-16,0-2 0 0,0 2 0 0,-7-1 0 15,2-1-192-15,-12 3 0 0,-2 2 0 0,-9 4 128 16,-3-2-128-16,-5-2 0 0,-10-2 0 0,-3 0 0 16,-8-3-144-16,-7-2 144 0,-7-1 0 0,-7-1 0 15,-7 0-256-15,-7 1 48 0,-5-4 16 0,-4 4 0 16,-4 3-144-16,-1 6-32 0,-7 1 0 0,-1 1 0 31,-6 5-1936-31,4 3-400 0,-1 7-80 0</inkml:trace>
  <inkml:trace contextRef="#ctx0" brushRef="#br0" timeOffset="12916.21">12129 12888 10991 0,'0'0'976'0,"0"0"-784"0,0 0-192 0,0 0 0 0,0 0 5664 0,0 0 1088 16,0 0 224-16,-7-9 32 0,7 9-4400 0,0 0-880 15,0 0-192-15,-8-7-16 0,8 7-64 0,0 0-16 0,0 0 0 0,-14 7 0 47,3 5-1664-47,0-1-336 0,4 5-64 0,1 4-16 0,5 1 640 0,-2 3 0 0,6-5 0 0,1 5 0 16,3-3-256-16,2 1 80 0,3 0 16 0,-1-1 0 15,3 0 480-15,1 1 80 0,2 2 32 0,1-3 0 16,-3-2-48-16,5 1-16 0,-2-1 0 0,4 0 0 0,-1-4-208 0,1 0-32 0,4-5-128 0,-1-3 192 31,0-3-192-31,-2 0 0 0,-2-4 0 0,0-4 0 16,-3-3 0-16,-4 0-128 0,-1-4 128 0,-6 1-160 0,-2 1 160 0,-3-4-192 16,-4-1 192-16,-5-4-192 0,-5-3 16 0,-3-3 0 15,-2-2 0-15,-3-2 0 0,-5-5 176 0,-3 1 0 16,-1-3 0-16,1 0 0 0,3 0-128 0,0 2 128 0,0-2-128 0,-2 5 128 31,5 1-2000-31,4 8-320 0,0 0-64 0,7 7-16 0</inkml:trace>
  <inkml:trace contextRef="#ctx0" brushRef="#br0" timeOffset="14318.05">17468 10000 31727 0,'0'14'1408'0,"-4"-3"288"0,-4 2-1360 0,-6 1-336 0,-4 2 0 0,-3 2 0 0,-4 0 2576 0,-3 3 448 15,3-4 96-15,-5 3 16 0,0 1-2512 0,0-3-496 16,5 0-128-16,-3 1 0 0,3-1 0 0,3 2 0 16,3 1-128-16,3 3 128 15,5 5 0-15,4-1 224 0,4 1-32 0,6 0 0 0,1 2 560 0,6-2 96 16,1-1 32-16,3-2 0 15,4-2 320-15,3-3 64 0,-3-3 16 0,5-4 0 16,4-3-512-16,1-8-112 0,4-6-16 0,-2-4 0 16,5-7-320-16,2-4-80 0,5-4-16 0,-3-5 0 15,0-5-992 1,-4 0-192-16,1 3-32 0,-8 1-14512 0,-3 6-2912 0</inkml:trace>
  <inkml:trace contextRef="#ctx0" brushRef="#br0" timeOffset="15064.44">17831 9738 37663 0,'0'0'3344'0,"0"0"-2672"0,0 0-544 0,0 0-128 16,0 0 2576-16,0 0 496 0,0 0 80 0,1 14 32 16,-1-14-2544-16,0 0-512 0,0 0-128 0,0 0 0 15,0 0 0-15,0 0 0 0,0 0 0 0,0 0 128 16,0 0-128-16,13-3 176 0,-2-3-176 0,-1-5 192 15,1-1 64-15,3 1 0 0,1-5 16 0,-1 4 0 16,4-1-272-16,-1 3 0 0,1 4 128 0,-3-1-128 0,2-2 192 0,-3 6-32 31,1 3 0-31,1 0 0 0,-2 0 16 0,-2 2 0 0,1 3 0 16,-4 0 0-16,-9-5-16 0,7 7 0 0,-7-7 0 0,3 9 0 16,-3-9-160-16,-3 16-176 0,-1-2 48 0,-3 4 0 15,-4-4 128-15,1 6-160 0,-1 0 160 16,-1 4-160-16,-1 2 160 0,0 2 0 0,1 3 0 0,-1 1 128 15,1 0-128-15,-2 1 0 0,0-1 0 0,0 3 0 16,-1-3 0-16,1-2 0 0,0-1 0 0,-4-3 0 0,4 1 0 0,0-4-256 16,-3-2 64-16,-1-1-15088 15,3 1-3008-15</inkml:trace>
  <inkml:trace contextRef="#ctx0" brushRef="#br0" timeOffset="15371.66">17827 10560 31727 0,'12'18'1408'0,"-5"-4"288"16,3-4-1360-16,-6 1-336 0,-4-11 0 0,0 0 0 0,0 0 4976 0,-8 7 912 0,-2-5 192 0,-4-4 48 31,0-2-7040-31,-1-6-1408 0</inkml:trace>
  <inkml:trace contextRef="#ctx0" brushRef="#br0" timeOffset="16654.55">18561 9564 30575 0,'0'0'1344'0,"0"12"304"0,0-12-1328 0,-7 9-320 0,7-9 0 0,-11 5 0 16,11-5 464-16,-14-5 32 0,-4-2 0 0,4-5 0 0,0-3-496 0,0-3 0 16,0-1 0-16,0-1 0 0,0-1 128 0,2 0-128 15,-2 0 176-15,0 2-176 0,3 2 176 0,-3 2-176 0,0 1 160 0,4-3-160 16,2 2 1360-16,-2 1 176 15,2-3 48-15,-6 2 0 0,-3 1-336 0,2-3-64 16,-8 2-16-16,2-1 0 0,-4 0-784 0,-3 2-176 16,-4 0-16-16,-2 3-16 15,-3-3-176-15,-5 3 192 0,2-1-192 0,-2 3 192 0,3 0-192 0,-1 2 0 0,-2 2 0 0,-5 3 0 0,-4 5 0 16,-4 3 0-16,-4 3 144 0,-4 10-144 0,3 2 0 16,3 4 0-1,3 7 0-15,-1 4 0 0,0 7 0 0,-2 9 0 0,-1 5 144 0,-3 4-144 16,-2 5 240-16,9 3-64 0,4-2-16 0,7 2 0 0,5-1-32 0,9 3-128 15,-1-3 192-15,7 2-64 0,0 2 48 0,5-1 0 32,-1-6 0-32,3 6 0 0,1 1-176 0,5 2 0 0,3 0 0 0,7-4 128 15,3-4-128-15,5-4 192 0,6-7-192 0,5-2 192 0,4 2 64 0,9-1 0 16,7-1 16 0,9-3 0-16,8-1-272 0,6-3 0 0,5-5 128 0,1-2-128 15,4-5 352-15,1-6 16 0,6 2 0 0,7-10 0 16,6-7-96-16,1-6-16 0,-3-7 0 0,2-8 0 0,1-11-64 0,6-6 0 15,1-5-16-15,-3-11 0 0,-11-7-176 16,-2-10 0-16,-9-7 0 0,-4-5 128 0,-3-2 160 0,-8-9 32 16,-7-6 0-16,-10-5 0 15,-9-4-80-15,-10 0-16 0,-11 3 0 0,-8-2 0 0,-10 2-224 16,-8 2 176-16,-13 3-176 0,-6 6 160 0,-9 7-160 0,-3 8 0 16,-4 5 0-16,-3 5 0 0,1 4 0 0,-3 10 0 0,2 0 0 0,-12 8 0 15,-3 7 0-15,-5 10 0 0,-5 3 0 16,-1 8 0-1,2 7-2176 1,-3 5-384-16,0 8-64 0</inkml:trace>
  <inkml:trace contextRef="#ctx0" brushRef="#br0" timeOffset="17223.09">16872 11055 15599 0,'0'0'1392'0,"0"0"-1120"0,0 0-272 0,0 0 0 0,0 0 5360 0,-14 4 1008 16,14-4 208-16,-11 7 32 15,1 0-4304-15,1 0-880 0,2 0-160 0,0 1-48 16,0 2-368-16,1 0-80 0,-1-2 0 0,0 3-16 0,0 3-272 0,0 0-48 16,0 0-16-16,2 2 0 15,-1 3-80-15,1 1-16 0,0 1 0 0,1 1 0 16,-5 2 0-16,2-2-16 0,0 2 0 0,-2 3 0 16,-3 3-176-16,-2 6-128 0,-2 7 144 0,-4 10-144 0,2 7 160 0,-7 8-160 15,-6 3 160-15,-2 2-160 0,-2-1 192 0,-4 5-64 0,-3 4-128 16,3-2 192-16,1 2-48 0,-1 3-16 0,0 1 0 0,5-3 0 15,0-1 64-15,2 1 0 16,0 3 0-16,1 1 0 0,3-1-192 0,2-5 0 16,-5-6 0-16,2-7 128 0,0-2 0 0,-3-2-128 0,-3-2 192 0,-1-8-64 15,-3-8-128-15,4-6 0 16,1-6 0-16,-3-6 0 16,3-6-528-16,-1-12-48 0,3-4 0 0,4-10-22320 0</inkml:trace>
  <inkml:trace contextRef="#ctx0" brushRef="#br0" timeOffset="17665.45">15628 11350 29487 0,'2'13'2624'0,"3"4"-2112"0,-1-3-512 0,3 4 0 16,-3 0 3648-16,2 3 608 0,0 0 128 0,-1 1 32 16,-1 6-2784-16,1-2-544 15,0 2-128-15,-1 3 0 0,0-2-512 0,1 3-80 0,-3-4-32 0,1 4 0 16,4 0-336-16,-3 4 0 16,1-2 0-16,4 4-192 0,-2-5 192 0,4 5 0 0,3-2 128 0,2 3-128 15,0-4 0-15,0 1-288 16,-2-3 48-16,0-1 16 15,0-1-320-15,0-3-64 0,-3-3-16 0,-2-4 0 16,3 1-400-16,-4-6-64 0,-1-4-32 0,-1-5 0 16,-6-7-3104-16,0 0-640 0</inkml:trace>
  <inkml:trace contextRef="#ctx0" brushRef="#br0" timeOffset="17905.49">15323 10865 52175 0,'42'26'2304'0,"-17"-8"496"0,7-3-2240 15,-4 6-560-15,4-3 0 0,0 3 0 0,0-3 256 0,4-1-64 0,0 1-16 0,3 0 0 32,7-4-720-32,3-8-144 0,6-1-16 0,-1-2-16 15,2-3-288-15,-3-3-48 0,-2-4-16 0,-1 0 0 16,-1-3 496-16,-6 3 112 0,3 2 16 0,-4 2 0 15,1-1-80-15,-6 1-16 0,-2-1 0 0,-6 4 0 0,-1 0-1536 0,-10 4-304 0</inkml:trace>
  <inkml:trace contextRef="#ctx0" brushRef="#br0" timeOffset="18163.77">15479 11957 47103 0,'14'3'2096'0,"-3"-5"416"0,6-3-2000 0,-2-5-512 0,2-11 0 0,1-4 0 16,0-4 192-16,4-8-64 0,5-2-128 0,4 0 192 15,3 3-192-15,3 1-240 0,4 3 48 0,0 1 16 0,1 6 32 0,0 6 0 16,-2 1 0-16,-2 5 0 0,-5 5 144 0,-1 5 0 0,-3 6 0 0,-4 1-13824 31,-1 0-2640-31</inkml:trace>
  <inkml:trace contextRef="#ctx0" brushRef="#br0" timeOffset="20006.14">17318 12746 4079 0,'0'0'176'0,"0"0"48"0,0 0-224 0,0 0 0 0,0 0 0 0,0 0 0 0,0 9 6160 0,0-9 1200 16,0 12 224-16,0-12 48 15,-3 11-4688-15,3-11-960 0,-4 12-176 0,-3-3-32 16,7-9-592-16,-9 9-112 15,9-9-32-15,-14 7 0 0,2 0-352 0,-1-3-80 16,13-4-16-16,-18 3 0 0,-1-1-112 0,3 0-32 16,2-2 0-16,-4 0 0 0,0 0 128 0,0-4 0 0,-6 1 16 0,2 1 0 15,-3-4-64-15,-6-2-16 0,2-1 0 0,-6-2 0 16,2 1-160-16,-2-1-32 0,-1 4-16 0,1-2 0 16,1 0-176-16,1 2-128 0,-1 0 192 0,2 0-192 0,-3 3 192 0,-1-1-64 0,0 0 0 0,-6 1-128 15,2 0 0-15,-5 1 0 16,2-1 0-16,0 0 0 15,1-2 0-15,1 2 0 0,2 1 0 0,0 2 0 0,0-5 0 0,3 5 0 0,0 1 0 0,-2 4 0 16,-1-1 192-16,-1 1-64 0,-3 4 0 0,1 2-128 16,-6 1 224-16,4 3-64 0,1 3-16 15,-1-2 0 1,1 3-144-16,1 1 192 0,2-1-192 0,-2 3 192 16,3 0-192-16,-4-1 160 0,0 1-160 0,-3 0 160 0,2-1-160 0,-2-2 0 15,0-1 0-15,3 1 0 16,0 0 0-16,4 0 0 0,1 0 0 0,2 0 0 0,0-1 0 0,1 0 0 0,1 1 0 0,0-4 0 15,-5 4 0-15,2-4 0 0,0 1 0 0,-4-1 0 16,-1-3 0-16,2 3 0 0,2-3 0 0,2 0 0 0,3 2 0 0,1-2 0 16,0-3 0-16,4 4 0 0,0-3 0 15,3 3 0-15,0-1 0 0,1 1 0 0,2 2 0 0,1 0 0 32,1 1 0-32,1 6 128 0,1-3-128 0,2 3 192 0,2 0-192 0,3 3 192 15,0 2-48-15,4 0 0 16,0 3 0-16,0-4 0 0,4 0 48 0,0-1 0 15,2-2 0-15,1 0 0 0,1-2-192 0,2-1 0 0,-3-2 0 0,3-2 0 16,-3-1 0-16,4 0 128 0,-1-3-128 0,1 1 128 0,-1-4-128 0,1 0 128 16,3-1-128-16,-3 0 128 0,-4-7-128 0,10 10 0 15,1-2 0-15,0 3-176 0,1-1 176 0,-1 1 0 16,1 3 0-16,2-4 0 0,-1 1 0 0,-1 0 0 16,1 3 0-16,1-3 0 15,2 1 0-15,3-1 0 0,-1-2 0 0,-2 3 128 0,7-3-128 0,-2 3 0 0,0-4 0 0,1-1 0 16,3 0 0-16,4-2 0 0,3 1 0 0,3 0 0 15,4-5 0-15,0 2 0 0,4-3 0 0,-1 0 0 16,-3 0 0 0,5 3 0-16,-1-3 0 0,0 1 0 0,3-1-144 0,0 3 144 15,0-1-160-15,4 4 160 16,7 0 0-16,0 1 0 0,1-3 0 0,-1 3 0 16,-4 0 0-16,0 0 0 0,-2 0 0 0,1-3 0 0,-1 3 0 15,5 0 0-15,-1-4 0 0,0 1 0 0,0-3 208 0,-8 1-64 16,-1-4-16-16,-1 1 0 15,2-3-128-15,-5-2 128 0,1-2-128 0,-4-2 128 0,4 0-128 0,-1 2 0 16,6-1 0-16,-2 1 0 0,0 0-160 0,0 1 160 0,1 3 0 16,-5-3-144-16,1 1 144 0,-3 2 0 0,2 0 128 15,-3-1-128-15,-2 3 0 0,2-3 0 16,-3 1 0-16,3 2 0 0,3-4 0 0,-3 2 144 0,4 0-144 0,-1-1 0 16,-2-2 128-16,-1-2-128 0,0-2 0 0,-4-1 0 15,1-2 0-15,-2-4 0 16,1-3 0-16,-3 0 0 0,0-4 0 0,3-1 0 0,-2-2 0 15,2-3 0-15,-3 2 0 0,3-7 0 0,-3-6 0 16,-3-1 0-16,-4-5 0 0,-2 0 0 0,-4-5 0 16,-4-2 0-16,-5-2 0 0,-6 1 0 0,-1 2 0 0,-10-2 0 15,-3 2 0-15,-5-3 0 0,-4 1 0 16,-11-2-144-16,-6-2 144 0,-7-2 0 0,-6-2 0 0,-8 4 0 16,0 3 0-16,-12 3-160 0,-4-2 160 0,-14 3 0 31,-9 2-496-31,-10 5 16 0,-1 7 0 0,-12 6-15552 15,-9 8-3104-15</inkml:trace>
  <inkml:trace contextRef="#ctx0" brushRef="#br0" timeOffset="27061">14783 13539 4079 0,'0'0'368'0,"0"0"-368"0,0 0 0 0,0 0 0 15,-2-12 4096-15,0 0 768 0,2-1 128 0,0 4 48 16,0 9-3584-16,0-12-720 0,4 1-144 0,-4 2-16 15,0 9-272-15,3-10-48 0,1 1-16 0,-4 9 0 16,0 0-240-16,9-5 0 0,-9 5-192 0,9-4 192 16,-9 4 384-16,10 3 176 0,-10-3 32 0,11 2 16 15,-11-2 544-15,0 0 128 0,9 7 0 0,-9-7 16 0,0 0 112 0,0 0 0 16,7 9 16-16,-7-9 0 0,0 0-464 0,0 0-112 16,0 0-16-16,0 0 0 0,0 0-576 0,-2 11-112 15,2-11-16-15,-3 11-128 0,3-11 128 0,-2 12-128 16,0 0 0-16,2 2 0 0,0-3 272 0,0 3-48 0,2 0-16 0,-2-2 0 15,2 5 240-15,-2-2 64 16,3 2 0-16,1 0 0 0,-2 1-32 0,1-4 0 0,-1 1 0 0,3 2 0 0,-3-2-192 0,3-1-32 31,-3 0-16-31,0-3 0 0,-2-11-240 0,3 10 176 0,-3-10-176 0,0 0 160 16,0 0-160-16,0 0 160 0,0 0-160 0,0 0 160 16,0 0-352-16,0 0-80 0,0 0-16 0,0 0 0 15,0 0-32-15,0 0 0 0,0 0 0 0,-3-13 0 16,1-1 144-16,2 2 32 0,0-2 0 0,0 0 0 15,0-3 0-15,0-2 0 0,2-2 0 0,1 0 0 16,-1-1 16-16,3 1 0 0,-1 3 0 0,3-1 0 0,0 1 128 16,0 3 0-16,1 0 0 0,5-1 128 15,-2 2-128-15,3 3 144 0,-3 2-144 0,-1 2 160 0,1 2 144 0,0 1 16 16,-1 3 16-16,1 1 0 16,0 0-16-16,0 5 0 0,3 4 0 0,-3 2 0 15,3 3-192-15,-3 3-128 0,2 1 160 0,-2 3-160 0,0-1 288 0,-3 3-32 16,-1-2-16-16,-1-3 0 15,-2-4-240-15,-1 0 0 0,-3-3 0 0,0-11 0 16,0 11-384 0,0-11-64-16,0 0 0 0,0 0-16 0,-14 3-784 0,3-6-160 0,-3-5-16 15,1-5-10928-15,1-2-2176 0</inkml:trace>
  <inkml:trace contextRef="#ctx0" brushRef="#br0" timeOffset="27517.21">15625 13664 22463 0,'0'0'992'0,"0"0"208"0,0 0-960 0,0 0-240 0,0 0 0 0,0 0 0 0,0 0 1680 0,0 0 304 16,10-3 48-16,-10 3 16 0,0 0-832 0,0 0-176 16,1-11-16-16,-2 3-16 0,-3-5-1008 0,-2 5 0 15,-1-3-144-15,-1-2 0 0,1 2 144 0,-7 0 192 16,3 0-32-16,0 1-16 0,1 2-144 0,3 1 0 16,-3 0 0-16,10 7 0 0,0 0 192 0,0 0 176 15,-8 8 16-15,1 5 16 16,3 2 560-16,1 6 96 0,3 4 32 0,3 0 0 15,1 3-16-15,0 4 0 0,6 0 0 0,-3 3 0 16,4 1-432-16,0-2-96 0,3 0-16 0,0-6 0 0,0-1-208 0,1-6-32 16,3-5-16-16,1-7 0 0,0-5-272 0,-1-6-304 15,3-4 64-15,-3-10 16 16,0-5-480 0,-2-4-112-16,2-3-16 0,-4-1 0 0,-2-2 16 0,-3-1 0 0,0 0 0 0,-4 3 0 15,-3-3 368-15,-2 4 80 0,-2 0 16 0,-3 2 0 16,-2 1-304-16,-2 0-64 0,-5 1-16 0,0 4 0 15,-1 4-560-15,-2 4-112 0,1 1-32 0,-4 6-7984 0,-1 2-1600 0</inkml:trace>
  <inkml:trace contextRef="#ctx0" brushRef="#br0" timeOffset="27901.51">16049 13596 32655 0,'7'22'1440'0,"-3"-8"304"0,2 0-1392 0,-1 0-352 0,1 0 0 0,-2 4 0 15,0 3 1088 1,2 4 128-16,-2 1 48 0,-1 5 0 16,1-2-608-16,-1 6-112 0,1 0-32 0,-3 1 0 15,2 1 48-15,-6-5 0 0,3 0 0 0,-1-7 0 0,-2-3-304 0,0-4-48 16,2-3-16-16,-3-3 0 15,4-12-1856-15,0 0-368 0,0 0-80 0,0 0 0 0</inkml:trace>
  <inkml:trace contextRef="#ctx0" brushRef="#br0" timeOffset="28850.38">16448 13461 26031 0,'0'0'1152'0,"0"0"240"0,3 14-1120 0,1-5-272 0,-4-9 0 0,4 13 0 0,-1-2 1232 0,1 2 192 15,0-2 48-15,-1 3 0 16,1-3-320-16,0 3-64 0,2 0-16 0,-2-2 0 15,-1 5-384-15,1-3-80 0,0 0-16 0,2-2 0 16,-5 1 112-16,2 1 0 0,0-3 16 0,-3-1 0 16,0-10-272-16,-2 11-64 0,2-11-16 0,0 0 0 0,0 0-368 0,-5 7 0 15,5-7 0-15,0 0 0 16,0 0 0-16,-10 4 0 0,10-4 0 0,-11-4-128 0,11 4-48 0,-11-6 0 16,1-1 0-16,3-1 0 0,3-2 176 0,1-1 0 15,2-3 0-15,1-1-128 0,0-2 128 0,1-1 0 16,3-4 0-16,2-2 0 0,-2-1-128 0,3-2 0 15,0-1 0-15,0 3 0 0,0-1-64 0,4 1-16 0,-3 1 0 0,2 3 0 16,1 0 208-16,2 3 128 16,-1 1 0-16,1 6-128 0,-2 3 176 0,3 2-176 0,-1-1 160 15,0 6-160-15,4 2 208 0,-1 5-48 16,0 2-16-16,0 6 0 0,0 0 48 0,-2 6 16 16,2 3 0-16,-2 3 0 0,-1 1-208 0,-1 0 0 0,-1 4-144 0,-1-2 144 0,1 3 128 15,-4-1 128-15,-3-2 32 0,1-7 0 16,0-2-288-16,-4-5 0 0,2-5 0 0,-3-10 0 31,0 0-320-31,0 0-112 0,0 0-16 0,0 0-16 16,3-10-1248-16,1-4-240 0,-1-4-48 0,-2 0-16 15,2-6-160-15,-3 2-48 0,0-1 0 0,-3 3 0 0,2-1 592 0,-2 0 112 0,0 3 32 0,-1 4 0 32,0 3-1200-32,-1-1-224 0,0 1-48 0,-2 1-16 0,3 1 2080 0,-3 0 400 0,3 0 96 0</inkml:trace>
  <inkml:trace contextRef="#ctx0" brushRef="#br0" timeOffset="29190.15">16979 13307 20607 0,'15'2'912'0,"-5"3"192"0,1-2-880 0,-1 1-224 0,1 0 0 0,-1 3 0 0,1-2 1984 0,-4 2 336 16,-3-1 80-16,-4-6 16 15,4 10-672-15,-1-3-128 0,-3-7-16 0,-3 11-16 0,-1-1-752 0,4-10-160 0,-7 11-32 0,-3-4 0 16,2 2-416-16,-3 0-96 15,0-2 0-15,1 4-128 0,3-2 0 0,0 3 0 16,0 1 0-16,3 1 0 0,4 3 192 0,0 1-64 0,7 3 0 0,0 0-128 16,4 1 464-16,3 3-16 0,0-3 0 0,5 2 0 15,1-2 272-15,2-1 48 16,-1-3 16-16,4-4 0 0,-2-3 64 0,0-4 16 16,0-4 0-16,-1-6 0 0,-1-5-688 0,0-9-176 15,0-9 0-15,-3-8 0 16,0-5-608-16,-4-5-160 0,-3-7-16 0,-7 1-16 15,-3-1-112-15,-6-4-32 0,-6 0 0 0,-5 0 0 16,0 1 144-16,-7 1 32 0,0 3 0 0,-2 5 0 16,-3 5 144-16,-2 1 48 0,-2 7 0 0,0 7 0 0,0 6-896 0,0 8-192 15,0 10-16-15,-4 9-7536 0,1 10-1520 0</inkml:trace>
  <inkml:trace contextRef="#ctx0" brushRef="#br0" timeOffset="30188.6">18726 10927 15599 0,'0'0'1392'0,"0"0"-1120"0,7 8-272 0,0 2 0 0,-7-10 4928 0,0 0 944 0,0 0 176 0,0 0 32 0,0 0-5024 0,0 0-1056 16,8 1 0-16,-8-1-288 31,13 2-656-31,-5-2-128 0,2-2-16 0,1 2-16 16,-11 0-1328-16,10 0-272 0,1 2-48 0,0-1-16 15,-11-1 1136-15,10 3 224 0,-10-3 64 0</inkml:trace>
  <inkml:trace contextRef="#ctx0" brushRef="#br0" timeOffset="30666.94">18854 10984 4079 0,'0'0'176'0,"0"0"48"0,0 0-224 0,0 0 0 15,0 0 0-15,0 0 0 0,0 0 7360 0,0 0 1408 16,0 0 304-16,0 0 48 0,-11-4-7008 0,11 4-1408 16,-11-6-288-16,1 2-48 0,3-4-368 0,7 8 0 0,-8-9 0 0,1 2 0 0,1 2-160 0,6 5-96 15,-4-10-32-15,4 10 0 0,0 0 48 0,-7-7 16 16,7 7 0-16,-4-7 0 16,4 7 32-16,0 0 0 0,-7-8 0 0,7 8 0 15,-5-7 192-15,5 7 0 0,-5-11 192 0,5 11-192 0,-4-13 256 16,0 2-48-16,1 0-16 0,0 0 0 0,2-3 0 0,-5 0-16 15,2-3 0-15,0 2 0 0,-3-4-176 0,2 1 0 16,-1 2 0-16,0 0 0 0,0 4 0 0,-1-1 0 16,5 2 0-16,-3 1 0 0,5 10 144 15,0 0 0-15,0 0 0 0,0 0 0 16,0 0 368-16,0 0 80 0,0 0 16 0,0 0 0 0,0 0 384 0,9 3 80 16,1 1 16-16,-1 3 0 0,2-3-192 0,-2 3-16 0,1 0-16 0,1 0 0 15,-4 0-400 1,2 0-80-16,3-1 0 0,-4-1-16 0,3 2-192 0,2 0-48 15,1 5 0-15,-3-3 0 0,-3 2 160 0,9 1 32 16,1-1 0-16,3 5 0 0,0 3 0 16,1 0 16-16,-1 2 0 0,6 7 0 0,3 4-208 15,-1 7-128-15,8 0 128 0,0 4-128 0,2 3 128 0,2 2-128 0,1 3 128 0,1 1-128 16,-1-2 240-16,-2 0-32 16,-1-1 0-16,3 4 0 0,-3 0-48 0,1 1-16 15,6-4 0-15,-2 0 0 0,-1-1 48 0,-1-3 0 16,-1-1 0-16,-3-6 0 0,-3-4-192 0,-3-5 0 0,-4-5 0 15,-3-2 128-15,-4-9-128 0,-3 0-256 16,-10-6 64-16,2-2-15632 16,1-2-3136-16</inkml:trace>
  <inkml:trace contextRef="#ctx0" brushRef="#br0" timeOffset="32540.82">19603 10578 24015 0,'16'11'2128'0,"-5"-1"-1696"0,3 1-432 0,0 3 0 0,2 0 3696 0,-2 0 656 0,-1 2 128 0,1 2 16 16,-1 1-2320-16,1 3-480 0,0 1-96 0,3 5 0 15,-6 0-528-15,3 4-112 16,-3-3 0-16,3 6-16 0,-3 1-496 0,-3 3-80 16,2-3-32-16,0 0 0 0,-2-2-336 0,2-1 0 0,-3-2 0 0,-3-2-128 0,3-6 128 15,-3-3 0-15,2-1 0 0,-2-5 0 16,0-5-160-16,-4-9 0 0,0 0 0 0,0 0 0 31,0 0-1648-31,7 0-336 0,0-3-64 0,0-8-17696 0</inkml:trace>
  <inkml:trace contextRef="#ctx0" brushRef="#br0" timeOffset="32885.61">19292 10546 9663 0,'0'0'864'0,"0"0"-688"0,0 0-176 0,0 0 0 0,7-7 4352 0,0 3 848 15,4-3 176-15,3 3 16 16,-2 1-2496-16,5 0-496 0,1 2-96 0,3 1-32 16,4-3-112-16,3 2-32 0,1-1 0 0,6 1 0 15,4-3-576-15,0-2-112 0,6-2-32 0,4-5 0 16,1 1-592-16,-3-6-128 0,5-3-32 0,-5 0 0 0,-5-7-496 0,-3 2-160 16,-1-1 0-16,-8 1 0 0,-2-2 0 0,-8 3-272 15,-4-5 16-15,-4 2 16 16,-5-1-1328-16,-7 1-272 0,-5-9-48 0,-2 10-16 0</inkml:trace>
  <inkml:trace contextRef="#ctx0" brushRef="#br0" timeOffset="34205.71">21093 12035 31615 0,'0'0'1408'0,"0"0"272"0,0 0-1344 0,0 0-336 0,0 0 0 0,-4-11 0 0,-3 1 304 0,-5-4-16 16,1 0 0-16,-3-1 0 16,0-3-288-16,-4-2 0 15,0 1 0-15,-3-5 0 0,0 2 0 0,-7-2-144 0,2 2 16 0,-2 3 0 0,-1 1 128 16,-2 2 0-16,-2 4 0 0,2 3 0 16,-1 5 0-16,3 4 0 0,-3 2 0 0,0 5 0 0,-3 4 256 15,1 1 64-15,-5 2 32 0,0 2 0 0,-7 2 96 0,-3 0 32 31,-2-4 0-31,-6 6 0 0,-3-1-224 0,-2 1-64 0,2-1 0 0,-4 0 0 0,0-1-192 0,-3 1 0 16,-1 1-192-16,-3-1 192 16,3 2 0-16,-1 3 0 0,5-2 128 0,4 6-128 0,0 1 144 0,2 3-144 15,2 3 128-15,-5-3-128 0,3 0 224 0,5 2-32 16,0 3-16-16,6 0 0 0,5 2 160 0,2-3 48 16,2-1 0-16,5-2 0 0,5-1 240 15,-1 2 48-15,1 2 16 0,3 0 0 0,0-1-336 0,4-2-64 0,0 2-16 0,3-3 0 16,1-2-112-16,4 0-32 15,1 0 0-15,3 2 0 16,2 0 0-16,5 0 0 0,4 3 0 0,3 1 0 0,0 3 0 0,6 0 0 0,5-3 0 0,0 4 0 16,4 2-128-16,4 0 192 0,-3-1-192 15,4 0 192-15,1 3-48 0,2-5 0 0,3-5 0 0,1 0 0 16,0-2-144-16,5-4 0 16,5-7 144-16,1-3-144 0,8-4 0 0,2-3 0 0,0-4 0 0,0-7 0 15,4-7 336-15,-3-7 0 0,6-4 0 0,4-6 0 0,4-2-336 0,6-5 144 31,3 2-144-31,0-1 0 0,-2 3 0 0,-4 2 0 0,0-1 0 0,2 3 0 16,5 3 0-16,-4 3 192 0,-3 4-48 0,-3-1 0 16,-7 0 736-16,-1 1 144 0,0-1 16 0,-1 0 16 15,1-2-128-15,-3-3-32 0,3-3 0 0,-3-6 0 16,0-1-624-16,0-7-128 16,-4-9-16-16,2-6-128 0,-2-8 128 0,-3-4-128 0,-3-4 0 15,-2-4 0-15,-2-3 0 0,-4 3 0 0,-3 3 0 0,-5 0-144 16,-5-5 144-16,-5 2 0 0,0 4 0 15,-7-1 0-15,-7 1 0 0,-3 7-160 16,-6 7 160-16,-3 6 0 0,-4-1-240 0,-4 7 64 0,-4 4 16 0,-5 3 0 31,-6 4-496-31,-4 5-112 0,-11 4 0 0,-10 3-16 0,-4 1 336 0,-12 4 64 0,-2 1 0 0,-14 3-21184 16</inkml:trace>
  <inkml:trace contextRef="#ctx0" brushRef="#br0" timeOffset="34998.54">18993 12399 25055 0,'6'11'2224'0,"-1"-2"-1776"16,5 3-448-16,1 2 0 0,3-3 3392 0,0 3 576 0,2 1 128 0,-2 3 32 0,2 0-3200 0,-2 2-640 15,6 1-128-15,-4 1-32 16,3-1 112-16,-4-2 16 0,2 1 0 0,-6-1 0 16,3 1-256-16,-3-2 176 0,0-3-176 0,-1 2 160 0,0-3-32 0,-3 1-128 15,-1 1 192-15,3 0-64 0,-5-2-128 0,2 2 0 0,-2-2 0 0,0 0 0 16,0 1-128-16,2-1-64 0,-2 0-16 0,-1-2 0 47,1-1-448-47,3-2-96 0,0-2-16 0</inkml:trace>
  <inkml:trace contextRef="#ctx0" brushRef="#br0" timeOffset="35224.64">19403 12277 26655 0,'0'0'2368'0,"0"14"-1888"0,0-1-480 0,0-1 0 0,0-12 4080 0,0 14 720 16,0-1 128-16,-1-1 48 0,-2 1-3792 0,-1 4-752 0,-6 4-160 0,-4-1-16 16,-1 6-256-16,-2-1 0 0,2 0 0 0,-6 4-160 15,0 3 160-15,0 3-208 0,1 1 80 0,1 6 128 16,-1-2-560 0,4 6 16-16,2 0 0 0</inkml:trace>
  <inkml:trace contextRef="#ctx0" brushRef="#br0" timeOffset="35766.55">19720 12952 20959 0,'0'0'1856'0,"0"0"-1472"0,0 0-384 0,0 0 0 0,0 0 3968 0,0 0 704 0,0 0 160 0,0 0 32 15,0 0-3120-15,0 0-608 16,0 0-128-16,0 0-32 0,8 3-368 0,-8-3-80 16,13-9-16-16,-1 0 0 0,2-3-368 0,3-2-144 0,-3-2 0 0,1 0 144 15,2-2-144-15,1 2 0 16,0 0 0-16,0-1 0 0,-1 2-192 0,1 1 192 0,-4 0-192 0,-3-2 192 16,0 0 0-16,-7 2 0 15,2 0 0-15,-5 0 0 0,2-1-160 0,-3-2-64 16,-4 3-16-16,-3 2 0 0,-3-2 64 0,-5 0 16 0,-2 3 0 0,-5-2 0 15,1 5-352 1,-4 0-64-16,0 5 0 0,0-1-16 16,-7 2-864-16,4 5-160 0,3 4-48 0,2 4 0 15,2 3 272-15,3 4 48 0,4 6 16 0,2 1 0 0,6 4 1840 0,-1 6 384 0,4 4 64 0,3 2 0 0,3 0 1568 0,1 3 304 16,3 2 64-16,2 0 16 0,3-3-864 0,-1-4-192 0,3-3-16 0,0-4-16 16,2-4-1056-16,0-7-192 0,0-9-64 0,-2-2 0 31,4-7-1088-31,-1-3-208 0,1-7-48 0,0-4-13984 0,0-6-2784 0</inkml:trace>
  <inkml:trace contextRef="#ctx0" brushRef="#br0" timeOffset="36139.44">20072 12609 12383 0,'0'0'544'0,"0"0"112"0,0 0-528 0,0 0-128 0,0-10 0 0,0 10 0 0,-7-8 3296 16,7 8 624-1,-11-3 128-15,-1 2 32 0,0-1-2640 0,1 4-528 0,0 2-96 0,0 0-32 16,11-4-400-16,0 0-96 0,0 0-16 0,-10 7 0 16,10-7 224-16,0 0 32 15,-4 11 16-15,4-11 0 0,-3 11 608 0,3 2 128 16,7-2 32-16,0-1 0 0,4 1-128 0,3-3-32 15,-3 2 0-15,6-3 0 0,-1 0-448 0,4 0-80 0,1-1-32 0,-1 1 0 16,4-1 128-16,-4 0 32 16,1 1 0-16,-2-3 0 0,-7 0-160 0,1 1-16 0,-6 0-16 0,-7-5 0 0,7 7-560 0,-7-7-176 0,-7 13 0 0,-3 3 0 31,-4 0-80-31,-4 3-32 0,-3-1 0 0,0 0 0 31,1 3-144-31,0-1-16 0,1 1-16 0,1 0 0 0,0 0-336 0,4-3-64 0,0-2-16 0,7 0 0 31,0-5-2688-31,3-1-528 0,4 4-128 0,0-14 0 0</inkml:trace>
  <inkml:trace contextRef="#ctx0" brushRef="#br0" timeOffset="36394.68">20404 12741 37663 0,'0'0'3344'0,"0"12"-2672"0,0 0-544 0,0-1-128 0,-4-1 1600 0,-3 5 304 16,0 1 48-16,-3 3 16 0,-1-1-1648 0,0 2-320 15,-3 4 0-15,3-2-176 16,-3 2-400-16,3 1-64 0,4 0-32 0,0 0 0 15,1-4-2272-15,5-3-464 0,4-4-96 0</inkml:trace>
  <inkml:trace contextRef="#ctx0" brushRef="#br0" timeOffset="36766.11">20546 12419 25055 0,'7'7'2224'16,"2"0"-1776"-16,2-2-448 0,1-1 0 0,1-1 3392 0,-1 1 576 15,2 0 128-15,2 1 32 0,-2 1-3168 0,-3 2-624 16,5 1-128-16,0 1-16 0,2 1 64 0,-1-3 32 16,-2 3 0-16,-1 2 0 0,0-2-128 0,-3-1-32 15,0 1 0-15,-1 0 0 0,-3-1-128 0,-3-2 0 16,0 2-160-16,-4-10-12256 15,0 0-2464-15</inkml:trace>
  <inkml:trace contextRef="#ctx0" brushRef="#br0" timeOffset="37005.86">20725 11943 14159 0,'0'0'1264'0,"0"0"-1008"0,1 10-256 0,-1-10 0 15,2 11 6528-15,-2 0 1248 0,-3 3 256 0,-1 4 48 0,-6 3-6176 0,0 4-1248 16,2 4-240-16,-6 9-48 16,4 5-368-16,-1 7 0 0,0 7-192 0,4 3 64 31,-2 2-704-31,7 3-144 0,3-1-32 0,4 3 0 16,2 3 352-16,0-1 64 0,5-2 16 0,-1-3 0 0,3-2 832 0,1-6 160 0,2-6 32 0,-3-8 16 0,1-3-176 0,-1-9-32 0,0-9-16 0,-7-7 0 31,-7-14-1088-31,0 0-224 15,1-22-32-15</inkml:trace>
  <inkml:trace contextRef="#ctx0" brushRef="#br0" timeOffset="37558.01">21084 12400 35359 0,'0'0'1568'0,"0"0"320"0,0 0-1504 0,0 0-384 0,0 0 0 0,0 0 0 16,0 0 512-16,0 0 48 0,-14 1 0 0,14-1 0 0,-11 2-560 0,11-2 0 16,0 0 0-16,-9 5 0 0,9-5 384 0,0 0-16 15,0 0-16-15,0 0 0 0,0 0 480 0,0 0 112 16,0 0 16-16,0 0 0 16,0 0-224-16,6-2-32 0,4-10-16 0,-1-2 0 15,0-4-464-15,-2-3-96 0,-2-2 0 0,1 0-128 16,1-2 0-16,-2 0 0 0,-3 2-160 0,0 0 160 0,-4 1-256 15,0 1 80-15,-1 0 16 0,-3 3 0 0,-1 1 16 16,0 3 0-16,-5 2 0 0,-1 5 0 0,1 0 16 0,-2 4 0 16,1 3 0-16,-4 4 0 0,2 3 0 15,1 3 0-15,0 4 0 0,0 1 0 0,3 2 128 0,1 5-128 16,2 6 128-16,1 0-128 0,2 1 464 0,3 3 112 16,2 0 0-16,2 3 16 0,3-5 368 0,-1 2 64 15,3-3 0-15,0-1 16 0,4-5-224 0,1 0-48 16,0-2-16-16,3-6 0 0,-1-1-384 0,2-3-80 0,3-4-16 15,-1-3 0-15,2-2-144 0,1-4 0 16,2-2 0-16,-3 0 0 16,1-3-384-16,0 0-128 0,-5-1 0 0,3 1-16 15,-4 0-1520-15,2 1-320 0,-2 2-48 0</inkml:trace>
  <inkml:trace contextRef="#ctx0" brushRef="#br0" timeOffset="37930.17">21302 11982 17039 0,'0'0'1520'16,"-3"-14"-1216"-16,0 0-304 0,-2 0 0 0,-1-1 1408 0,-1 4 208 0,0-3 48 0,0 4 16 0,7 10-688 0,-8-7-144 16,8 7-16-16,-10-2-16 0,10 2 608 0,-11 2 128 0,0 3 32 15,4 4 0-15,0 2 96 0,0 2 32 0,0-2 0 0,3 0 0 16,4 3-672-16,-4 0-128 0,4 0-16 0,0 0-16 15,0 1-560-15,1-1-96 16,2 0-32-16,1-2 0 16,3 1-192-16,-3-1 0 0,3 1 0 0,0-5 0 15,3 2 144-15,-2-3 48 0,5-3 0 0,-2 0 0 0,3 2-16 0,1-5 0 0,6 2 0 0,-3 1 0 16,0 1 208-16,0 0 32 0,2-1 16 0,-2 2 0 0,-3-1 448 16,2 2 80-16,-6 3 32 15,0-3 0-15,-6 4-576 0,-3 0-112 0,1 6-32 16,-6 1 0-16,-1 0-272 0,-7 6-256 0,1 3 64 0,-4 0 0 15,-4 1 0-15,-4 2 16 0,1-5 0 0,-4 3 0 0,-3-6 176 0,3-1-128 16,0-3 128 0,0-4-14208-1,-3-4-2752-15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57:13.02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20853 7541 12383 0,'0'0'1088'0,"0"0"-864"0,0 0-224 0,0 0 0 0,4-7 3328 0,-4-4 608 15,0 2 128-15,-3-1 32 0,-1 1-2320 0,0-2-464 16,1 1-96-16,-1-1 0 0,0 0-192 0,1 1-16 16,-1 1-16-16,4 9 0 0,-6-9 32 0,1 2 0 0,5 7 0 0,0 0 0 15,-3-11 240-15,3 11 48 0,0 0 16 0,-4-10 0 16,4 10-496-16,0 0-112 16,-7-8-16-16,7 8 0 0,0 0-432 0,0 0-80 15,0 0-32-15,0 0 0 0,0 0-160 0,0 0 160 0,0 0-160 0,0 0 160 16,0 0 240-16,0 0 48 0,0 0 16 0,0 0 0 15,0 0-128-15,0 0-16 16,0 0-16-16,0 0 0 0,0 0-128 0,0 0-32 0,0 0 0 16,0 0 0-16,0 0-144 0,0 0 128 0,-6 11-128 0,6-11 128 15,0 0-128-15,0 0 0 0,-1 11 0 0,1-11-176 0,0 0 176 0,0 0 144 0,0 0-16 0,0 0-128 32,-7 7 0-32,7-7 0 0,0 0 0 0,0 0 0 15,0 0 0-15,-10 7 0 0,10-7 0 0,0 0 0 16,0 0 0-16,0 0 0 0,0 0 0 0,-8 9 0 15,8-9 0-15,0 0 0 0,0 0 0 0,-3 12 0 0,3-12 0 0,-3 13 0 0,3-13 0 0,0 14 0 16,0-3 0-16,3 1 128 16,-3-12-128-16,0 12 0 15,3-1 144-15,-3 0-144 0,1 1 0 0,2 0 144 16,0-1-144-16,-2-2 128 0,2 3-128 0,-3-12 128 0,1 14-128 0,1-3 0 16,-2-11 0-16,0 9-176 0,0-9 176 0,-2 12 0 15,2-12 0-15,0 0 0 0,0 0 0 0,-4 11 0 16,4-11-144-16,0 0 144 0,0 0 0 0,0 0 0 15,0 0 0-15,-4 10 0 0,4-10 0 0,0 0 0 0,-3 11 0 0,3-11 0 16,-4 11 128-16,4-11-128 0,0 0 128 0,-4 10-128 16,4-10 0-16,-4 11 0 15,4-11-192-15,-3 14 192 0,-1-3 0 0,4 0 0 16,0 0 0-16,0 0 0 0,0-11 0 0,1 13 0 16,2-2 144-16,0 0-16 0,1 0-128 0,0 0 0 15,3-1 0-15,-3 1 0 0,0-1 0 0,2-2 144 16,1 2-16-16,-3-3-128 0,-4-7 160 0,4 11-160 0,2-1 128 15,-6-10-128-15,5 8 128 0,-5-8-128 0,6 12 128 0,1-3-128 16,-7-9 0-16,4 10 0 0,3-2 0 0,-4 2 0 16,1-1 0-16,0 0 0 0,3 0 0 0,-7-9 0 15,7 12 0-15,-3-1 0 0,2-2 0 0,-2 0 0 0,-4-9 0 0,3 14 0 0,1-2 0 16,-4-1 0 0,0-11 0-16,1 12 0 0,2-1 0 0,-3-11 0 0,3 13 0 0,-3-13 0 15,1 12 0-15,-1-12 0 0,6 12 0 0,-2-3 0 0,-1 0 0 16,-3-9 0-16,7 11 0 0,-3-1 0 15,-4-10 0-15,7 9 0 16,-7-9 0-16,4 12 0 0,-4-12 0 0,7 8 0 16,-7-8 0-16,3 10 0 0,-3-10 0 0,0 0 0 15,4 8 0-15,-4-8 0 0,0 0 0 0,0 0 0 0,0 11 0 0,0-11 0 16,0 13 0-16,0-13 0 16,0 11 0-16,0-11 0 0,3 8 0 0,-3-8 128 0,1 13-128 0,2-2 0 15,-3-11-160-15,4 10 160 16,-1 1 0-16,-3-11 0 0,4 11 0 0,0-1 0 0,2-2 0 0,-5 2 0 15,-1-10 0-15,3 12 0 0,-3-12 0 0,3 13 0 16,-3-13 0-16,4 11 0 0,-4-11 0 16,0 10 0-16,0-10 0 0,2 11 0 0,-2-11 0 0,2 11 0 0,-2-2 0 15,0-9 0-15,3 12 128 0,-3-12-128 0,2 11 0 0,-2 0 0 16,0 1 0-16,0-12 0 16,0 12-128-16,0-1 128 0,0-11 0 0,0 14 0 0,0-3 0 15,-2 0 0-15,2-1 0 0,-3 1 0 16,3 1 0-16,0-12 0 0,-2 13 0 0,2-1 0 15,-2-1 0-15,2 0 0 0,0-11 0 0,-4 12 0 0,4-12 0 0,-3 14 0 0,3-14 0 0,-7 12 0 16,3-5 0-16,4-7 0 0,-7 11 0 0,2-4 0 16,5-7 0-16,-7 9 0 0,2 0 0 0,5-9 0 0,-4 14 0 15,-3-5 0-15,4 3 0 0,2-1 0 0,1-2 0 0,-3 3 0 32,3 0-128-32,-3 1 128 0,2-2 0 0,1 3-144 0,0-3 144 0,-3 0 0 0,-1 0 0 0,4 2 0 15,-3-2 0-15,3-1 0 0,0 1 0 0,-1 0 0 16,1 0 0-16,-3 3 0 0,6-3 0 0,-3 3 0 15,0-3 0-15,0 2 0 0,0 2 0 0,0-1 0 16,0-3 0-16,0 3 0 0,0 0 0 0,0-3 128 16,0 0-128-16,0 3 0 15,0-14 0-15,0 14 0 0,0-2 0 0,0-1 0 0,-3 0 0 0,-1 1 0 16,4-12 0-16,-3 11 0 0,-1 1 0 0,4-12 0 16,-7 14 0-16,0-5 0 0,0 2-128 0,0-2 128 15,3 1 0-15,-3-1 0 0,1 3 0 16,2-4 0-16,3 3 0 0,1 2 0 0,-3-2 0 0,3 0 0 15,0 3 0-15,3 0 0 0,-3 0 0 16,4 0 0-16,-3 1 0 0,2-1 144 16,0 4-16-16,1-4-128 0,-4 0 0 0,3-3 0 0,-2 3 0 0,2-3 0 0,-3 3 0 0,0-3 0 15,3 3 0-15,-3-4 0 16,0 1 0-16,0 0 0 0,0 0 0 0,0 3 0 0,0-5 0 0,0 0 0 31,0-9 0-31,1 14 0 0,2-3 0 0,0-1 0 0,-3-10 0 0,1 11 0 16,2-1 0-16,-3-10 0 0,0 11 0 0,0-11 0 15,0 11 0-15,0-11 0 16,0 10 0-16,0-10 0 0,-3 13 0 0,2-1 0 16,1-1 0-16,-3 1 0 0,3-12 0 0,-4 9 0 15,-2 3 0-15,2-1 0 0,4-11 0 0,-8 9 0 0,1 3 0 0,0-1 0 16,0 0-128-16,0 0 128 0,0-1 0 16,0 0-144-16,0-2 144 0,0 2 0 0,0-2 0 0,3 2 0 15,4-10 0-15,-7 14 0 0,3 1 0 0,1-2 0 16,-1-2 0-16,4 0 0 0,0 0 0 0,0 3 0 0,0-3 0 0,1 3 0 15,2 0 0-15,0 0 128 16,1-3-128-16,-1-1 128 0,-2 1-128 0,2 2 128 16,1-1-128-16,-1 2 0 0,0-3 0 0,1 0 0 15,-3 0 0-15,2 1 128 0,-3-12-128 0,3 12 128 16,-3-12-128-16,1 11 0 0,-1-11 0 0,3 10 0 16,-3-10 0-16,0 11 0 0,0-11 0 0,0 11 0 0,0-11 0 0,-3 12 0 15,3-12 0-15,-1 11 0 0,1-11 0 0,0 11 0 16,-3-1-128-16,3-10 128 0,0 11 0 0,0-11 0 15,-3 11 0-15,3-11 128 16,0 12-128-16,0-12 0 0,3 12 0 0,-3-12 0 0,3 9 0 0,-3-9 0 16,0 11 0-16,0-11 0 0,0 12 0 0,1-3 0 0,-1-9 0 0,3 12-128 15,-3-12 128-15,3 11 0 0,2-3 128 0,1 0-128 16,-6-8 0-16,1 12 0 0,-1-12 0 0,3 8 0 16,-3-8 0-16,3 14 0 15,1-4 0-15,-1-2 0 0,1 2 0 0,3-2 0 16,-3 2 0-16,3 1 0 0,-3 0 0 0,2 3 128 0,1 0 0 0,-2 1 0 0,2-1-128 0,-1 3 0 15,1-3 0 1,-3 1 0-16,-1-1 0 0,1 2 0 0,0-3 0 0,0 4-128 16,-1-6 128-16,0 3 0 0,-2 0 0 0,2 0 128 15,-3 0-128-15,3 1 0 0,-3-1 0 0,4 0 0 0,-4-3 0 0,0 1 0 16,3 0 0-16,-3 1-128 0,0-1 128 0,0 1 0 0,0-1 0 0,0 4 128 16,0-7-128-16,0 4 0 0,0-1 0 0,0 1 0 31,-3 0 0-31,0-1 0 0,2 1 0 0,-2 1 0 0,3 0 0 0,-3 1 0 15,2 0-144-15,1 2 144 16,-3-3 0-16,3 0 0 0,0 4 0 0,0-3 0 0,3 2 0 0,-3 1 0 16,1-4 0-16,2 4 0 0,-3-3 0 0,3 2 0 0,-2-6 0 0,2 2 0 15,-3-2 0-15,0 0 0 0,3 0 0 16,-3 1 0-16,0-1 0 0,0 1 0 16,0 2 0-16,-3-1 128 15,3-1-128-15,-3-1 0 0,2 1 0 0,1 1 0 16,-3-1 0-16,0 2 0 0,2-3 0 0,-2 3 0 0,-1-3 0 15,1 1 0-15,1 1-128 0,0-2 128 0,2 2 0 16,-3-2 0-16,2 3 0 0,1 0 0 0,-3-3 0 0,3 3 0 0,-3 0 0 0,2 0 0 16,1 1 0-16,-3-1 0 0,0 0 0 0,2 1 0 0,-2-1 0 0,-1 0 0 31,0 0 0-31,1-2 0 0,-1 1 0 0,1 1 0 0,-1-2 0 0,1 2 0 16,0 0 0-16,2 0 0 0,-5 0 0 0,5 0 0 15,-5 1 0-15,2 2 0 16,3-1 0-16,-2 2 0 0,-1 1 0 0,1 1 0 0,0-1 0 0,-1 3 0 0,1-1 0 0,2-1 0 15,-2-2 0-15,2 2 0 0,-1-2 0 0,1-3 0 16,1 2 0-16,0-3 0 0,-4 0 0 16,4 1 0-1,-3 0 0-15,3 2 0 0,-3 0 0 0,2 1 0 0,1 0 0 0,-3-3 0 16,0 2 0-16,2 1 0 0,-5-3 0 0,1 2 0 0,-1 0 0 16,2 0-176-16,-3-2 176 0,0 0-128 15,3 1 128-15,-3 0 0 0,3 0 0 0,-3 0 128 16,0-2-128-16,0 2 0 0,0-2 0 0,0 0 0 0,3 1 0 0,1 2 0 15,-1-3 0-15,1 4 0 16,1-4 0-16,1 1 0 0,1 2 0 0,0-2 0 16,0 2 128-16,1 1-128 0,1-3 128 0,1 3-128 0,1-1 0 15,-1 4 0-15,-2 0 0 0,2-2 128 0,0 1-128 0,1-1 0 16,-4 1 0-16,0-2-128 0,3 0 128 0,-3-3 0 16,0 2 0-16,-3-2 0 15,0 2 0-15,2-1 0 0,1 0 0 0,-3-2 128 16,-1 2-128-16,1-1 0 0,0 0-128 0,2 1 128 15,-2-1 0-15,0 2 0 0,2-3 0 0,-4-1 0 0,3 1 0 0,-3 2 0 0,3-2 0 0,-2 0 0 16,-2-3 0-16,2 3 0 0,0-3 0 0,-1 0 0 16,3 2 0-16,-3 2 0 0,3-4 0 0,-3 3 0 15,0-3 0-15,1 3 0 0,1 0 0 0,2 0 0 16,-2 1 0-16,1 2 0 0,0 1 0 0,-1 3 0 0,1 0 0 16,0-2 0-16,2 2 0 0,0-4 0 15,0 1 0-15,0 0 0 16,0 0 0-16,0-2 128 0,0 0-128 0,-3 0 128 0,3 1-128 0,0-4 128 15,0 3-128-15,0 0-160 16,-2-2 160-16,2-2-208 0,-2 2 208 0,-1-3 0 16,1 3 0-16,0 0 0 0,-1-3 0 0,1 3 0 15,2 0 0-15,-4 1 0 0,1-4 0 0,-1 2 0 0,2-1 0 0,-3 1 0 0,3-2 0 0,-3 0 0 16,0 0 0-16,1-1 0 16,2 1 0-16,-1-3 0 0,3-8 0 0,0 13 0 15,0-2 0-15,0-1 0 0,0-10 0 0,0 11 0 0,-2 2 128 0,2-4-128 16,0 1 0-16,0 1 0 0,0-2 0 0,2 3 160 0,-2-1-160 15,3-1 128-15,-3 3-128 0,2-4 128 0,-2-9-128 0,2 14 128 16,1-3-128-16,1-1 0 16,-4 1 0-16,5-2 0 0,-3 0 0 0,-2-9 0 0,0 0 0 0,5 9 0 15,-3 1 0 1,-2-10 0-16,0 0 0 0,0 0 0 16,4 9 0-16,-4-9 0 0,0 0 128 0,5 9-128 15,-5-9 0-15,4 7 0 0,-4-7 0 0,0 0 0 16,5 7 0-16,-5-7 0 0,0 0 0 0,7 9 0 15,-2-2 0-15,-5-7 0 0,2 9 0 0,-2-9 0 16,5 11 0-16,-3-1 0 0,-2-10 0 0,0 8 0 0,2 2-144 0,-2-10 144 16,0 9 0-16,0-9 0 0,-2 12 0 0,2-12 0 15,0 0 0-15,-2 8 0 0,2-8 0 0,0 0 0 0,0 0 0 0,0 0 0 16,0 0-128-16,0 0 128 16,0 0-192-16,0 0 192 0,0-14-320 0,2-1 64 15,0-8 0-15,3-3-22864 0</inkml:trace>
  <inkml:trace contextRef="#ctx0" brushRef="#br1" timeOffset="7019.16">22884 7175 31615 0,'0'0'1408'0,"0"0"272"0,0 0-1344 0,0 0-336 15,0 0 0-15,0 0 0 0,0 0 544 0,0 0 32 0,0 0 16 16,0 0 0-16,0 0 96 0,0 0 16 0,0 0 0 0,0 0 0 15,0 0-16-15,0 0 0 0,0 0 0 0,-10 0 0 0,10 0-160 0,-15 0-16 16,1 0-16-16,3 0 0 0,11 0-48 0,-13 0-16 16,13 0 0-16,0 0 0 15,0 0-160-15,0 0-16 16,0 0-16-16,0 0 0 0,0 0 608 0,0 0 128 16,0 0 32-16,7 7 0 0,3-3-208 0,1 3-32 0,-2-3-16 0,-1 3 0 0,0 0-240 0,2 3-64 15,1-3 0-15,0 1 0 16,-4-1-320-16,2 3-128 0,-2-3 0 0,0 4 0 15,0 0 144-15,0 0-144 0,2-1 128 0,-2 1-128 16,-3 0 0-16,3 1 0 0,-2-3 0 0,0 1 0 0,4 1 0 0,-2-2 0 16,0 0 0-16,-7-9 0 0,7 10 0 0,-3 1 0 15,0 0 0-15,1-2 0 16,0-1 0-16,2 3 0 0,-3-4 0 0,0 4 0 0,2 0 0 0,-2 1 0 16,-1 0 0-16,1 1 0 0,-2 1 0 0,0 0-176 0,1 0 176 0,-1 1-128 15,-2 2 128-15,-2-2 0 0,2 3 0 0,-5 2 0 16,3 2 0-16,-2-1-192 0,-3-3 192 0,2 0-192 15,3 3 192-15,-3 0 0 0,3 1 128 0,-3 0-128 16,3 2 0-16,-1-3 0 16,3 1 0-16,0 1 0 0,3-2 0 0,1-1 0 15,1 1 0-15,1-3-128 0,0-1 128 0,1-1 128 16,-3-3-128-16,-2-1 176 0,3 2-176 0,-3-5 0 0,-2-9 0 0,5 11 0 16,-5-11 0-16,0 0 128 15,0 12-128-15,0-12 128 0,0 0-128 0,0 11-144 16,0-11 144-16,0 0-208 0,0 11 208 0,0-11 0 15,-3 12 0-15,1 0 0 0,2-1 0 0,0 3 0 16,0-5 0-16,0-9 0 0,0 13 0 0,2 0 0 16,1-1 0-16,-1 2 0 0,3-1 0 0,-4-1 0 0,2-1 0 0,-3-11 0 15,3 13 0-15,1-2 0 0,-4 0 0 0,0-11 0 16,3 14 0-16,-3-14 0 0,1 11 0 0,-1-11 0 16,3 11 0-16,-3-11 0 0,0 13 0 0,0-13 0 15,0 0 0-15,-3 8 0 0,3-8 0 16,-1 10 0-16,1-10 0 0,0 11 0 0,0-11 0 0,0 0 0 15,-3 11 0-15,3-11 0 0,-3 11 0 0,3-11 0 16,-1 13 0-16,1-13 0 0,0 0 0 0,-6 13 0 0,0-4 0 0,6-9 0 16,0 0 0-16,-7 10 0 15,7-10 0-15,-9 7 0 0,9-7 0 0,-11 7-192 16,-1-1 192-16,3-1 0 0,9-5 0 0,-10 4 160 0,10-4-160 0,0 0 0 0,-11 7 0 0,11-7 0 31,-9 7 0-31,9-7 0 0,0 0 0 0,0 0 0 16,-5 7 0-16,5-7 0 0,-2 11 0 0,2-11 0 0,0 0 0 0,-5 12 160 0,5-12-32 0,0 0-128 15,-4 11 0-15,4-11 0 16,0 0 0-16,-5 11 0 0,5-11 0 0,0 0 0 16,-4 12-160-16,1-3 160 0,3-9 0 0,-4 11 0 0,4-11 0 0,-5 12 0 15,1 0 0-15,1-1 0 0,1 0 0 0,0 1 0 16,0 0 0-16,2-1 0 16,0 3 0-16,0 0 0 0,-1-3 0 0,1-2 0 0,1 3 0 0,-1-1 0 0,-1 0 0 15,-3 0 0-15,4-11 0 0,-2 14 0 16,-1-1 0-16,-1-2 0 0,4-11 0 0,-3 11 0 0,3-11 0 15,-4 14 0-15,-1-3 0 0,3-3 0 0,2-8 0 0,-5 13 0 16,5-13 0-16,-6 11 0 0,1-1 0 16,0 1 0-1,5-11 0-15,-7 11 0 0,0-3 0 0,7-8 0 0,-7 13 0 0,3-2 0 0,0-1 0 16,4-10 0-16,-5 12 0 0,0 1 0 0,3-2 0 0,2-11 0 16,-5 14 0-16,3-3 0 15,0-2 0-15,2 3 0 0,2-1 0 0,-2-2 0 16,0-9 0-16,1 16 0 0,0-5 144 0,2 3-16 15,1-4-128-15,1 1 176 0,0 0-176 0,-1-1 192 16,-1 1 0-16,1-2 16 0,3 0 0 0,-3-2 0 16,1 2-208-16,-5-9 176 0,5 7-176 0,-5-7 160 15,4 10-160-15,-4-10 0 0,0 0 0 0,0 0 0 16,0 0 0-16,0 0 0 0,0 0 0 0,0 0 0 0,0 0-144 0,0 0 144 16,0 0 0-16,0 0 0 0,0 0 0 0,0 0 0 0,0 0 0 0,0 0 0 15,0 0-144-15,0 0 144 16,0 0 0-16,0 0-144 0,0 0 144 0,0 0 144 0,0 0-16 0,0 0-128 15,0 0 0-15,0 0 0 0,0 0 0 0,0 9 0 16,0-9 0-16,3 11 0 0,-3-11 128 16,2 9-128-16,0 1 0 0,-2-10 0 0,3 11 0 0,1-2 0 15,-4-9 0 1,2 12 0-16,0-1 144 0,-2-11-144 0,0 10 128 0,0-10-128 0,-2 11 0 0,0 0 144 16,2-11-144-16,-3 10 0 15,1 1-160-15,0-3 160 0,2-8 0 0,-4 13 0 0,4-1 0 16,0 1 0-16,0-5-128 0,0 2 128 0,0 1 0 0,0-1-144 15,0 1 144-15,0 0 0 0,0-11 128 0,0 11-128 0,0 0 0 0,0-1 0 32,0-10 0-32,0 14 128 0,-3-4-128 0,1 1 0 15,2-11 0-15,-2 11 0 0,-3 3 0 0,0-3 0 16,1-2 0-16,-1 0 0 0,-1 1 0 0,0 1 0 16,2 0 0-16,0 1-128 0,-3-3 128 0,0 2 0 0,0-1 0 0,-3-1 0 15,5 0 0-15,-2 2 0 0,-3-2 0 0,3 1 0 0,7-10-176 16,-8 14 176-16,1-3-208 15,-3 3 80-15,3-3 128 0,3 0 0 0,4-11 0 16,-7 14 0-16,0 0 0 0,0 2 0 0,0-2 128 0,3 5-128 16,-3-6 0-16,3 3 144 0,-3-2-144 0,1 4 0 15,2-1 128-15,1 1-128 0,-1 0 0 0,0 0 0 0,0 0 0 0,1-4 0 16,0 0 0-16,2 1 0 16,-2 2 0-16,0-6 0 0,6 3 0 0,-3-3 0 15,0 0 0-15,0 2 0 0,0-2 0 0,0 0 0 16,0 0 160-16,0-1-160 0,0-10 128 0,0 13-128 0,3-1 0 15,-2-1 0-15,2-1 128 0,0 1-128 0,1 0 0 0,-4-1 0 16,0-10 0-16,3 11 0 0,1-2 0 16,-4-9 0-16,0 9 0 0,0-9 0 0,4 10 0 0,-4-10 0 15,3 11 0-15,-3-11 0 0,0 12 0 0,0-12 0 16,1 8 0-16,2 2 0 0,-3-10 0 0,3 11 0 16,1-1 0-16,0-3 0 0,-4-7 0 0,4 11 0 0,2 0 128 15,-2 3-128-15,0-6 0 0,2 5 0 16,-2-2 0-16,0 0 0 0,0 3 128 0,2-3-128 0,-2 2 0 0,-1 2 128 0,4-1-128 0,-3 0 160 31,-1-3-160-31,1 3 160 0,-3-3-160 0,2 3 0 16,0-3 0-16,1 3 0 0,0-3 0 0,-1 0 0 15,-3-11 0-15,4 12 0 0,-1 0 0 0,0-1 0 16,-2-1-160-16,2 1 160 0,-3-11 0 0,0 13 0 16,1-4-128-16,-1 3 128 0,0-3 0 0,0 2 0 15,2 1 0-15,-1-1 0 0,2 1 0 0,-3-1 0 0,1-2 0 0,2 3 0 16,0 0 0-16,-2-1 0 0,2 0 0 0,0-1 0 15,-3-10 0-15,0 11 0 0,0-11 0 0,4 14 160 16,-4-14-160-16,0 9 0 0,0-9 0 0,2 12-176 0,-2-12 176 0,1 13 0 16,-1-13 0-16,1 12 0 0,-1-3 0 0,0-9 0 15,0 13 0-15,3-2 128 0,-3 2-128 0,2-2 0 16,-4 0 0-16,2 3-128 16,2-3 128-16,-2 2 0 0,1-1 0 0,0 2 0 15,2 0 0-15,-3 3 0 0,2 1 0 0,0-3 0 0,-4 2 0 0,2-2 0 16,2 2 128-16,-2-3-128 15,0 1 0-15,0 1 0 0,0 0 0 0,0 0-128 0,0 0 128 16,0-2 0-16,0 2 0 0,-2 0 0 0,2 0 0 0,-2 0 0 0,2-2 0 0,-3 2 0 16,2 0 0-16,-2-2 0 0,3 4 0 0,-4-2 0 15,1-2 0-15,0 0 0 0,-1 0 0 0,0-1-128 16,1 3 128-16,-1-1 0 0,0 0 0 0,1 4 128 0,0-1-128 0,2 1 0 16,-2 1 0-1,0-1 0-15,2 2 0 0,1 0 0 0,0 0 0 0,0-2-128 16,0 1 128-16,0-2 0 0,0-3 128 0,0 4-128 15,-3-1 0-15,3-2 0 16,-3-2 0-16,2 2 0 0,1 0 0 0,-3-2 0 16,0 0 0-16,2 0 0 0,-2-1 0 0,2 1 0 0,-1-2 0 15,2 4 0-15,0-5 0 0,0 3 0 0,0 0 0 0,0 0-128 16,2-1 128-16,-1 0 0 0,2 0 0 0,1 1 0 16,-1 1 0-16,-2-1 144 0,2-3-144 0,0 3 160 15,1 1-160-15,-1-1 0 0,1 0 0 0,-1 0 0 16,1 0 0-16,-4 1 0 0,1 2 0 15,-1-3 0-15,-1 0 0 0,-2 1 0 0,0-5-160 0,2 3 160 16,-3 0 0-16,1 4 0 0,-1-3-128 0,1 1 128 16,-1 4 0-16,-2-1 0 0,2-2 0 0,1 5 0 0,3-3 0 15,-1 3 0-15,-2 2 0 0,2-2 0 0,-2 1 0 0,3 2 0 16,0-5 0-16,0 5 0 0,3-3 0 0,-3-2 0 16,1 2 0-16,2 3 0 15,-3 1 0-15,0 1 0 0,1-1 0 0,2 2 0 16,0-2 0-16,1 1 0 0,-1 2 0 0,-2-4 0 15,2 0 144-15,0-1-144 0,-3-2 0 0,0 2 144 0,0-1-144 0,-3-1 0 16,-1-2 0-16,1 1 0 0,0-1 0 16,2 1 0-16,1 1 0 0,0-5 0 15,-4 3 0-15,1-4 0 0,3 2-192 0,-3 1 192 0,2 0 0 0,1 0 0 16,0 3 0-16,-3-3 0 0,3 3 0 0,-3-2 0 0,2 2 128 0,1 3-128 16,0-3 0-16,0 1 0 15,-3-1 0-15,3 0-176 0,0-1 176 0,-3-1 0 16,3 1 0-16,0 1 0 0,0-1 0 0,0 1 0 0,0 2 0 0,3-2 0 15,-3-3 0-15,0 3 144 0,0-1-144 0,0 0 0 0,3-2 0 0,-3 2 0 16,1-2 0-16,2 0 0 0,-3 0 0 0,3 3 0 16,-3-2 0-1,1 1 0-15,-1-1 0 0,-1 1 0 16,1-2 0-16,0 0 0 0,0 0 0 0,-3-1 0 0,3-2 0 16,-3-4 0-16,2 1 0 0,-2-3 0 0,3-9-128 0,0 0 128 15,0 0-144-15,-10 7 144 0,10-7-128 0,-12 0-15552 16,-2-7-3120-1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59:46.39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23779 8141 10991 0,'0'0'976'0,"0"0"-784"0,0 0-192 0,0 0 0 15,0 0 5024-15,0 0 960 0,0 0 192 0,0 0 32 0,0 0-4528 0,0 0-912 16,-17 7-176-16,17-7-32 0,-18 0-304 0,3 0-48 16,15 0-16-16,-18-6 0 0,1 1 208 0,3-2 48 0,-1 0 0 0,-2-3 0 15,2 1 288-15,-5-3 64 16,5-2 16-16,-3 1 0 0,0 1 64 0,-1-1 16 15,-1 1 0-15,3 1 0 0,1 2-320 0,-2-2-48 16,2 1-16-16,-3 1 0 0,4-3-208 0,-4 3-48 0,-1 0-16 0,-4 2 0 16,4-1-240-16,-3 1 0 15,-2 0-144-15,-3 0 144 0,0 0 0 0,-2 2 0 0,-2-2 0 0,-3 1 0 16,-7 3 0-16,2-4 0 16,-6 3 128-16,2-3-128 0,2-3 0 0,-1 3 0 0,0 0 0 0,-7-1-144 0,0 1 144 0,-6-4 0 15,-4 0 0-15,-4 1 128 16,-4 0-128-16,1 2 0 0,5-5 0 0,1 5-128 0,-3-3 128 15,-7 1 0-15,-3 2 160 0,-4-2-160 0,1 3 0 0,-1 3 0 16,0-3 0-16,-1 3-160 0,0-3 160 0,-4 0 128 16,-8 1-128-16,2-1 176 0,-3-1-176 0,3 0 128 15,-5-1-128-15,-2 1 128 0,-7-2-128 0,1 2 0 16,7-2-192-16,-4 2 192 0,-1-2 0 0,-2 1 0 0,-2 0 144 0,3-1-16 16,5 2-128-16,-3-2 0 0,3 3 0 0,-3 0 0 31,2 0 0-31,5 0 0 0,2-1 0 0,4 3 0 15,1 1 0-15,-4 1 0 0,-1 3 128 0,5-2-128 0,6-1 0 0,5 1 0 16,3 2 0-16,3 3 0 0,-2 1 0 0,0 1 0 16,3-3 0-16,0 3 0 0,10-3 0 0,4 3 176 15,2-4-48-15,2 2 0 0,3 1-128 0,0 1 0 16,1-3 0-16,3 3 0 0,-1 0 0 0,0-3 0 16,4 3 0-16,0-5 0 0,3 0 0 0,1 1 0 15,6 2 0-15,2 0 128 0,5-2-128 0,-1 2 0 0,0 1 0 0,2 1-176 16,6 0 176-16,-4 2 0 0,5 0 160 0,-4 0-160 0,4 0 224 0,-2 0-48 31,0-3-16-31,2 3 0 0,0 1 0 0,1-1 0 0,0-1 0 16,-4 1 0-16,3 1-32 0,0 2 0 0,0-3 0 0,2 0 0 15,-2-2 96-15,3 2 16 16,1-1 0-16,-1 2 0 0,0 2-32 0,11-10 0 0,-10 11 0 0,-1 3 0 16,1-3-32-16,2 3-16 15,1-3 0-15,-3 6 0 0,2-3-32 0,1 4 0 16,-3 3 0-16,2 1 0 0,1 0-128 0,0 6 0 0,-6 0 0 0,5 1-176 15,-2-1 176-15,2 6 0 0,1 3 128 16,0 2-128-16,-5 2 0 0,5 2 0 0,-2 3 0 0,0 3-128 16,2 2 128-16,0 2 0 0,-2 3 0 0,0 5 0 15,2 1 0-15,0 7 0 0,0 3 128 0,0 3-128 0,3 1 0 16,-3 4 0-16,2-1 0 0,1 6 0 0,1 6 0 0,1 4 0 16,2-5 0-16,0 5-128 15,0-4 128-15,2 3 0 0,-1 3 0 0,-1-1 0 16,2 0 0-16,-2-3-128 0,-2 2 128 0,1 1-128 15,-1 5 128-15,-2-4 0 0,-1 2-144 0,0-5 144 0,-2 0 0 16,0 2 0-16,-1 2 0 0,1 1 0 16,0-6 0-16,0-1 0 0,0-1 0 0,0 4 0 0,0 1 0 0,0-3 0 0,0-1 0 0,3-3 0 15,-3-4 128 1,3-1-128-16,-2 1 128 0,2-3-128 0,0-4 0 16,0-4 0-16,1-3 0 0,3-5 0 0,0-6 0 15,0 0 0-15,0-6 0 0,0-1 0 0,0-3 128 0,1-1-128 16,1-4 128-16,2-4-128 0,-3-2 0 0,2 0 0 15,1-4 0-15,2-1 0 0,-2-4 0 0,-1 0 0 16,1-4 0-16,0 1 0 0,0-2 144 0,2-3-144 0,-2 2 160 0,-1-2-160 16,1-5 0-16,-1 1 0 0,1-4 0 0,-1 1 0 15,1-1 0-15,-2 0 0 0,0-3 0 0,1-1 0 16,-3-10 0-16,4 11 0 0,-4-11 0 0,0 8 0 16,0-8 0-16,0 0 0 15,0 0 0-15,7 10 0 0,-3-1 0 0,-4-9 0 16,0 0 0-16,7 9 0 0,0-2 0 0,-2 2 0 0,0-2 0 0,-1 2 0 15,1 0 0-15,-1 0 0 16,1 1 0-16,-1 1 0 0,-1 1 0 0,1 1 0 0,1-1 0 0,0 2 0 0,-1-1 0 0,-2 3 0 16,3 1 0-16,0 1 0 0,-3 0 0 0,3 0 0 0,1 0 0 15,-3 0 0-15,1-1 0 0,1-2 0 0,-3-1 0 16,3-1 0 0,-3-2 0-16,-2-11 128 0,5 11-128 0,-5-11 192 15,0 0-192-15,2 10 128 0,-2-10-128 0,0 0 0 0,0 0 304 0,7 8-48 16,-7-8 0-16,0 0 0 15,7 7 16-15,-7-7 0 0,11 7 0 0,-4 0 0 16,0-4-272-16,5 1 0 0,-1-1 128 0,-2 1-128 16,3-3 0-16,2 5 128 0,-3-5-128 0,3 2 0 0,4 0 0 15,0 1 0-15,0-4 0 0,3 3 0 16,4 1 0-16,0 3 0 0,0-6 0 0,3 2 0 0,0 0 0 0,3 1 0 16,2-1 128-16,3 1-128 15,-2-3 0-15,5 2 128 0,3 0-128 0,4 0 0 0,5-2 128 0,5-1-128 16,1 0 0-16,-2-1 0 0,0-2 128 0,2 0-128 0,1 0 144 0,-1 5-144 15,4-2 0-15,6 0 128 0,7-2-128 0,-2 1 0 16,-1-2 0-16,2 2 0 0,1 1 0 0,0 0 0 16,5 4 0-16,3-3 0 0,6-1 128 0,-1 2-128 0,-2-2 0 0,0 4 0 15,1-1 0-15,3 1 0 0,8-4 0 0,-5 0 0 32,-3-3 0-32,1 3 0 0,2 0 0 0,2 0 0 0,2-3 0 0,-4 2 0 0,0-5 0 0,-3 2 0 15,-2 0 0-15,5 0 0 0,0 0 0 0,1-2 0 16,-5-1 0-16,-2 3 0 0,1 4 0 0,5-3 144 15,4 2-144-15,-4-2 128 16,-3-1-128-16,-2 1 0 0,0 6 0 0,3 1 0 16,3-1 0-16,-1-3 0 0,1 0 0 0,-3 4 0 15,-5 0 0-15,0 3 0 0,1 0 0 0,1-3 0 16,0-4 0-16,-4 0 0 0,-1 0 0 0,-7 0 0 16,-1 0 0-16,-1-1 0 0,3-2 0 0,-3-1 0 0,-5-3 0 0,-1 0 0 15,-3 0 0-15,-3 3 128 16,-1-2-128-16,0 1 128 0,2-2-128 0,-1 0 128 0,-1-3-128 0,-3 3 0 0,-4 3 0 15,-3-2 0-15,-1 2 0 0,-4 0 0 16,-4 0 0-16,1 0 0 0,-5 1 0 0,2-3 0 0,0 1 0 16,-3-1 0-1,-1 2 0-15,1-3 0 0,-7 3 0 0,-1 0 0 0,-3 1 0 16,-4-4 0-16,0 3 0 0,-1 1 128 0,-2-1-128 16,1-3 0-16,-3 1 0 0,-3 1 0 15,1-2 0-15,0 0 0 0,0 0 0 0,-3 0 0 16,3 0 0-16,-2 0 0 0,-4-2 0 0,2 0 0 0,-3-3 160 15,0-1-160-15,0-1 192 0,0 0-192 0,-3-2 0 0,0 0 0 16,-1-3 0-16,-1 1 0 0,-2-5 0 0,2-2 0 0,1-2 0 0,-3-4 0 16,-3-2 0-16,1-6 0 0,2-4 0 0,-2-2-192 15,2-2 192-15,0-8-144 0,0-3 144 0,0-3-128 16,0-4 128-16,0-3 0 16,0-9 0-16,0 1 0 0,2-2 0 0,3-3 0 0,-4-3 0 0,2-6 0 0,1-4 0 15,2 1 0-15,-2 1 0 0,-1-1 0 16,1-8 0-16,-1-2 0 0,-2-6 0 0,2 5 0 15,-1-3 0-15,-2-1 0 16,0-2 0-16,-2 0 0 0,-1 3 0 0,-1-2-160 0,-3 2 160 0,0-3-208 16,-3-5 208-16,2 5 0 0,-3 3 0 0,-1 0-144 15,-2 2 144-15,0 2 0 0,1-3 0 0,-1 3 0 16,0 5 0-16,3 6 0 0,-3 6 0 0,2 5 0 16,1 6 0-16,2 11 0 0,2 7 0 0,2 11 0 15,1 4 0-15,-1 5 144 0,3 8-144 0,-1 1 160 0,-1 3-160 16,1 4 0-16,1 0 0 0,-4 1 128 0,-1 0-128 15,-3-4 0-15,-1 2 0 0,-6-3 0 0,-2-6 0 0,-2-1-176 16,-4-1 16-16,-3-5 0 0,0 1 0 0,2-5 0 16,-2-2 0-16,0 1 0 0,6-1 160 0,1-2 0 0,0-2-144 15,3-2 144-15,2 0-240 0,0-3 32 16,2-1 0-16,3 2 0 16,-1 2-1264-16,3 3-240 15,2 1-48-15</inkml:trace>
  <inkml:trace contextRef="#ctx0" brushRef="#br0" timeOffset="1635.66">1600 8981 28447 0,'0'0'1264'0,"0"0"256"0,-15-3-1216 0,1 1-304 0,1 0 0 0,2-2 0 0,3 1 896 0,8 3 112 15,-12-4 16-15,12 4 16 0,0 0 112 0,0 0 0 16,0 0 16-16,0 0 0 0,0 0-176 0,0 0-32 0,-5 11-16 0,5-11 0 0,-3 11-48 0,2-1 0 16,1-10 0-16,0 14 0 0,0-14-496 15,-4 15-96-15,1-1-32 0,-1-3 0 0,-3 3-272 0,-5-2 0 16,0 1 0-16,-2-3 0 31,-1 1-448-31,-3-4-128 0,-1 0-48 0,-2-3 0 16,1-2-1056-16,-1-1-224 0,1-1-32 0,1-1-16 0,3-1 1488 15,0-2 288-15,3 1 176 0,-1-1-192 0,2 2 1632 0,3-3 320 16,9 5 64-16,0 0 16 0,-7-7-160 0,7 7-16 0,0 0-16 0,0 0 0 16,0 0-976-16,0 0-192 15,0 0-32-15,0 0-16 0,0 0-240 0,0 0-64 0,0 0 0 0,0 0 0 16,10 0-128-16,-10 0 0 0,0 0-192 0,0 0 192 16,8-2 0-16,-8 2 0 0,0 0 0 0,0 0 0 15,0 0 0-15,0 0 0 0,0 0 224 0,0 0-64 0,0 0-160 0,0 0 160 0,0 0-160 0,0 0 160 16,10-3 16-16,-10 3 0 0,0 0 0 0,8-2 0 15,2 2-176-15,-10 0 0 0,14 5 0 0,-3-1 0 16,3 1 0-16,0 2 0 16,0 2 0-16,4 2 0 0,0 1-240 0,0 4-16 0,1 0-16 0,2 3 0 15,-3-4 96-15,3 3 32 16,-1-1 0-16,3-2 0 0,-2 2 144 0,5-2 0 16,5 2 0-16,1-3 0 0,0-2 0 0,1 2 0 0,2-1 0 15,0-2 128-15,-1-3 0 0,3 2 0 0,2-3 0 0,4 0 0 16,1-4 64-16,9 1 32 0,4-4 0 0,4 0 0 15,10-3-48-15,3 0-16 0,-3 2 0 0,2-3 0 16,1 1-32-16,1 0-128 0,7 2 192 0,0 1-64 16,3 1-128-16,-5 2 0 0,-2 0 0 0,-4 1 0 0,-3-1 0 0,-3 1 0 15,-2 0 0-15,-4-1 0 0,-9 1 0 0,-7-4 0 16,-5-3 0 0,-6-1-176-1,-3 0-1168-15,-7-6-224 0,8-12-48 0,-15-16-16 0</inkml:trace>
  <inkml:trace contextRef="#ctx0" brushRef="#br1" timeOffset="10011.75">20686 6920 2639 0,'-5'-11'240'0,"0"-1"-240"0,4 1 0 0,-2 0 0 0,0-1 4144 0,3 3 784 16,0 9 144-16,3-7 48 16,-3 7-2336-16,0 0-464 0,7-4-80 0,-7 4-32 0,11-3-352 15,0 3-64-15,2 0 0 0,-2 3-16 0,0-1-688 0,0 3-128 16,0-1-16-16,-1-1-16 0,0 1 64 0,-10-4 16 16,8 2 0-16,-8-2 0 0,0 0-560 0,0 0-128 15,10 1 0-15,-10-1-16 0,0 0-304 0,0 0 0 0,0 0 0 0,0 0 0 16,0 0 128-16,0 0-128 0,0 0 192 0,0 0-192 0,0 0 144 0,0 0-144 15,0 0 0-15,0 0 144 0,0 0-144 0,1 13 0 16,-1-13 0-16,3 11 0 0,-3-11 128 0,0 0-128 16,3 12 192-16,-3-1-64 15,0-11 128-15,1 14 0 0,-1-14 16 0,0 12 0 0,0-12-80 0,-1 13-32 32,1-13 0-32,-3 14 0 0,0-2-160 0,3-12 0 15,-1 13 0-15,-2-1 0 0,-1 2 0 0,1-3 0 0,0 0 0 0,2 0 0 0,-3 3 0 0,1 3 0 0,0-2 0 0,2 2 0 16,-5-2 160-16,2 2 0 0,3 4 0 15,-2-3 0-15,-1 1-160 0,1 1 0 16,0-2 0-16,-1 1 0 16,0 2 0-16,1 0 0 0,-1 0 0 0,-2 1 0 0,5 2 0 15,-3-3 0-15,1 1 0 0,0-1 0 0,-1-1 0 0,1 1 0 16,2 0 0-16,-2 0-176 16,-1-1 176-16,-1 3 0 0,3-2 0 0,-3 0 0 0,0 1 0 0,1 0 0 15,1-1 0-15,-1 3 0 0,0-2 0 16,-1 2 0-16,3-2 160 0,-3 2-160 0,3-1 0 0,-3 4 0 15,5 2 0-15,-2-1-160 16,2-3 160-16,-3 2 0 0,3-2 0 0,0 1 0 0,-2 3 0 0,0-1 0 16,2-3 0-16,-5 2 0 0,3-1 0 0,-1 1 0 15,2-2 0-15,-4 0 0 0,0 0 0 0,1 0 128 16,-3-1-128-16,0 1 176 0,2-3-48 0,-2 6 0 16,3-3 0-16,2 0 0 0,-3 0-128 0,-2 1 0 15,3-3 0-15,1 2-176 0,-1 2 176 0,1-1 0 0,1 1 0 0,2 1 0 0,2-3 0 0,-2 3 0 16,3-1 128-16,-1 3-128 0,2-5 160 15,1 3-32-15,0-3-128 0,-3 0 192 0,3-4 240 0,-3 1 32 16,0-1 16-16,0 0 0 16,1 1-272-16,1-1-48 0,1-3-16 15,-3 3 0-15,3-3-144 0,-3 0 0 0,3 0 144 0,-3-1-144 16,0-1 0-16,1 0 0 16,-1 2 0-16,0-2 0 0,1 0 0 0,-3 3 0 0,1 1 0 0,0-1-128 15,-1-4 128-15,0 6 0 0,2 0 128 0,-2-2-128 16,2 2 0-16,-2 3 0 0,2 1 0 0,1-3 128 15,-3 2-128-15,2-2 0 0,0 2 0 0,1 2 0 16,-1 2 0-16,-2-3 0 0,2 3 0 0,-2-3 0 0,0 2 0 0,-2-4 0 0,2 0 0 0,-2 0 0 31,-1-3 0-31,1 1 0 0,0 0 0 0,-3 1 0 0,3-1 0 16,-1 0 0-16,2 0 0 0,-2 1 0 16,1 2 0-16,-3-2 0 0,3 2 0 0,0-2 0 15,-3-1 0-15,3 4 0 0,2-4 0 0,-5 4 0 0,5 0 0 0,0 2 0 16,0 1 0-16,0-1 0 0,0 1 0 0,-2-1 0 15,2-2 0-15,0 0 0 0,2 0 0 0,-2 1 0 0,0 4 0 0,2-5 0 32,1-1 0-32,-3 1-128 0,2 0 128 0,-2 0-128 0,0-4 128 0,0 1 0 15,0 0 0-15,-2-2 0 0,2-2 0 0,-3 1 0 16,1 0 0-16,0 0 128 0,-1-4-128 0,1 4 0 0,0-3 0 16,0 2 0-16,-1 0 0 0,-1 1 0 0,2-3 0 0,2 2 0 0,-3 1 0 15,3-3 0-15,3 2 0 0,-3 1 0 16,0-4 0-16,2 6 0 0,0 0 0 0,0-2 0 15,3 5 0-15,-1-3 0 0,-1 4 128 0,1-3-128 0,1 2 0 0,0-2 0 32,-1 2 0-32,1 1 0 0,0-4 0 0,1 3 0 15,-1-1 0-15,-3 0 0 0,3 0 0 0,-3-2 0 0,3 1 0 0,-5-3 0 16,2 1 0-16,-2-1 0 16,0-4 0-16,0 2 0 0,0-2 0 0,0 2 0 0,0-3 0 15,0 1 0-15,0 2 0 0,0-2 0 0,0 2 0 0,0-2 0 16,0 2 0-16,0 1 0 0,2 0 0 15,1 3 0-15,-1-3 128 0,3 0-128 0,-4 0 128 0,2 2-128 16,4-1 0-16,-3-2 0 0,1-3 0 0,0 1 0 16,2 1 0-16,-3-1 0 0,3 0 0 0,-4-1-128 15,1-3 128-15,0 3 0 0,-1-4 0 0,-3-10 0 16,4 15 0-16,-1-1 0 0,-3-2 0 0,0 1 0 16,0-13 0-16,0 14 0 0,0-1 0 0,0-1 128 0,-3 0-128 0,3 2 0 15,0-1 0-15,3 0 0 0,-2 1 0 0,2 0 0 16,-3 0 0-16,3 0 0 0,1 0 0 0,-1 0 128 15,-2-3-128-15,5 3 176 0,-2 1-32 0,-3-1 0 16,5 0 0-16,-5-3 0 0,2 3 32 0,0 0 0 0,1-3 0 16,-1 3 0-16,1-4-176 0,0 1 0 0,0 0 0 0,2 0 0 15,-5 0 0-15,2 2 128 0,1 0-128 0,-1-4 128 16,-3-9-128-16,3 11 0 16,1-1 0-16,-1 1 0 0,1 0 0 0,-3 1 0 15,2 0 0-15,0-1 0 0,1 0 0 0,-1 3 0 16,1-2 0-16,-1 1 0 0,1 3 0 0,-3 1 0 0,5-2 0 0,-2 2 0 15,0-1 0-15,2 2 0 16,1 1 0-16,0 0 0 0,-2 1 128 0,1-2-128 16,1 0 128-16,0-3-128 0,0 3 0 0,-2 2 0 0,2-2 0 0,-1 0 0 15,-2-4 0-15,-1 4 0 0,1-3 0 0,-4 2 0 16,2 0 0-16,-2 1 0 0,-2-5 0 0,-1 3 0 16,2 0 0-16,-2 0 0 15,-1 0 0-15,-2 0 0 0,2 0 0 0,-3 0 0 16,3 1 0-16,0 0 0 0,-2 2 0 0,2-1 0 15,0 3 0-15,1 0 0 0,-1-1 0 0,1 1 0 16,3 0 0-16,0 1 0 0,0 2 0 0,0 1 0 0,3 3 0 0,-3 1 0 16,4-1 0-16,-1 1 0 0,-2 0 0 0,2 2 0 0,0 1 0 0,-3 0 0 15,1-3 0-15,2-1 0 0,-3 1 0 0,0 1 0 0,-3 0 0 0,2-3 128 16,-2-1-128-16,-1-1 0 0,1-1 0 16,-1 0 0-16,0-2 128 0,1-1-128 0,-1 0 0 0,1-3 128 31,0-1-128-31,2 1 0 0,-2-3 0 0,3 2 128 0,0 1-128 0,0-3 160 0,0 2-160 0,3-3 160 15,-3 1-32 1,4 2 0-16,-4-2 0 0,3-1 0 0,1 0 32 0,-3 0 0 0,2-3 0 0,-3-11 0 31,3 12-160-31,-3-3 0 0,0-9 0 0,0 11 0 16,0-11 0-16,0 0 0 0,0 0 0 0,0 0 0 16,0 0 0-16,-7 9-224 0,7-9 32 0,-11 0 0 15,1-4-2576 1,-5-5-512-16</inkml:trace>
  <inkml:trace contextRef="#ctx0" brushRef="#br1" timeOffset="15497.49">1703 12758 49295 0,'0'0'2176'0,"0"0"464"0,4 9-2112 16,2 0-528-16,-6-9 0 0,8 10 0 0,2-2 256 0,-2-1-48 0,2-2-16 0,1-1 0 15,3 1-192-15,0-2 0 16,0 1 0-16,1 0 0 0,-1 1 0 0,2-3 0 0,0 1-192 0,-2-1 192 0,0-2 0 0,-1 0 0 16,1-2 0-16,0 2 144 0,0-3 176 0,-3-1 48 15,3 1 0-15,0 1 0 0,-3 0 96 0,3-2 32 16,-3 1 0-16,3 3 0 15,0-3-224-15,1 3-32 0,2 3-16 0,4-6 0 16,0 2-224-16,5 1 0 0,5 0 0 0,1 4 0 0,4-1 0 16,3 3 0-16,0 1 0 0,0 0 0 15,-1 0 0-15,4 2 0 0,-3-5 0 0,3 3 0 0,-2 0 0 0,3-2 0 0,3-1 0 0,3 1-160 16,3-3 160 0,1 1 0-16,0-3 128 0,1 0-128 0,2-5 208 15,1 1-16-15,0-3-16 0,10-1 0 0,3-1-176 0,6-2 0 0,1 0 0 16,4 1 128-16,-3-1-128 0,4 2 0 0,3-3 0 0,6 3 0 15,8-3 0 1,1 4 0-16,2 1 0 0,5 3 0 16,8 1 0-16,2 0 0 0,-2 2 0 0,1 1 0 15,-2 0 0-15,2 0 0 0,4 0 0 0,-6 1-176 0,-4 2 176 16,1 0 0-16,3-2 0 0,-3-1 0 0,-3 0 0 0,-7 3 0 0,-4-3 0 0,0 0-192 0,5 0 192 0,-6 2 0 16,-7 0 0-16,-6-2 0 0,-4-2 0 0,-1 2 0 31,0 0 0-31,-2 0-128 0,-3 0 128 0,-7 0 0 0,-3 0 0 0,-6 0 128 0,-3-2 0 0,-1 2 0 15,-3 0 0-15,1 0 0 0,2 2-128 0,-3 0 176 16,3-2-176-16,-3 0 192 0,-7 0-192 0,-1 0 0 16,-3 0 0-1,-3 3 0-15,-2-3 0 0,-4-3 0 0,-2 3 0 0,-6-2-176 32,-3-3-208-32,-3 1-64 0,-5-1 0 0,1-4-23472 0</inkml:trace>
  <inkml:trace contextRef="#ctx0" brushRef="#br2" timeOffset="24205.12">20718 7849 31727 0,'0'0'1408'0,"0"0"288"0,0 0-1360 0,0 0-336 0,0 0 0 0,-14 6 0 0,0 0 2432 0,0-1 432 0,-1-1 80 0,-2 2 0 15,-3-1-2208-15,-5 1-448 16,-1 0-96-16,-1-1 0 0,-1 2-192 0,-4 0 0 15,-3 0 0-15,-2-3-176 0,-2 3 176 0,-6-4 0 0,-2 1 0 0,-3 0 0 16,-1-4 0-16,5 0 0 0,0-2 0 0,0 0 128 16,-1-3 288-16,1 3 64 0,-3-2 16 0,2 1 0 15,-3 0-64-15,-1-1-16 0,0 4 0 0,3 0 0 16,2 0-128-16,0 0-32 16,3 0 0-16,1 0 0 0,2 0-256 0,-2 0 0 15,2 3 128-15,-6-3-128 0,3 0 128 0,-3 1-128 16,-3 2 144-16,3-3-144 0,1 0 0 0,3 2 0 0,6-2 0 0,1 0 0 15,2 1 0-15,1 0 0 0,4-1 0 16,-3 3-160-16,2-1 160 0,0-1 0 0,1-1 0 0,-2 1 0 0,-2 2 0 0,2-1 128 0,0 0-128 16,1 1 176-16,-3-1-176 0,4 0 0 0,-1 3 0 0,1 0 0 31,4-1 0-31,5-1 0 0,-1 3-192 0,5 1 192 0,-2-2 0 0,5 2 0 16,-2 2 0-16,0 0 192 0,3 0-192 0,-3 2 0 15,0 1 0-15,0 0 0 0,3-1 0 0,0 3 0 0,-1-5 0 16,-2 4 0-1,2-1 0-15,-1 1 0 0,-1 0 0 0,-2-1 0 16,0 1 0-16,2-2 0 0,1-1 0 0,-3 1 0 0,-1 0 0 16,2 0 0-16,1 0 0 0,-3-1 0 0,2-2 0 0,-3 1 0 15,4 2 0-15,-3 0 0 16,2-1 0-16,1 1 0 0,0 0 0 0,-1 3 0 0,1-3 0 0,0 0 0 16,3 0 192-16,-3 2-64 0,0 2-128 0,3-1 0 15,-3 1 0-15,3 2 0 16,1-3 0-16,-1 4-144 0,1 0 144 0,2 3-208 0,1-3 208 15,-3 3 0-15,3-3-160 0,0 5 160 0,3 2 0 16,-3 1 0-16,3 1 0 0,-1 1 0 0,-2 1-144 0,5 3 144 16,-3 0 0-16,0 3 0 0,3-2 0 0,-2 5 0 15,3-2 0-15,1 6 0 0,0 3-160 0,0-1-32 16,1 2 0-16,-1 4 0 0,0 1-48 0,0 2-16 0,-2 1 0 0,2-1 0 16,-5 4 256-16,3 0-144 0,-3-3 144 0,3 4-128 15,2-3 128-15,-3 0 0 16,1-2 0-16,0 1 0 0,-3-1 0 0,3 0 0 0,0-3 0 0,1-2 0 15,1 3 0-15,1-1 0 0,1 0 0 16,0-2 0-16,0 1 0 0,1 4 0 0,-3-2 128 0,2 2-128 16,5 0 128-16,2 0-128 0,0-1 128 0,0 1-128 15,1 0 0-15,-2-1 0 0,2-1 0 0,-1 2-128 16,3 1 128-16,-1 2 0 0,-1-3 128 0,-2-2-128 0,2-2 0 0,-3-2 0 16,1 2 0-16,2-3 0 0,1 4 0 0,-1-2 0 0,-2 1 0 0,3 1 0 31,2-3 0-31,-5 2 0 0,2-2 0 0,1 2 0 15,-1 1 0-15,-2 0 0 0,2 3 0 0,-3-2 0 0,4 1 0 0,0-1 0 16,-1-1 0-16,1 0 0 16,-4-1 0-16,0 1 0 0,0-4 0 0,0 4 0 0,-1-2 0 0,-1 0 0 15,2 2 0-15,-3-2-128 16,-1 1 128-16,1 1-128 0,-2-4 128 0,0 1-128 0,1-1-48 16,-1-3 0-16,0-1 0 0,-2-1 0 0,3-2 176 15,-1-2-128-15,0 0 128 0,1-1-128 0,-3-1 128 0,2-3 0 16,0 0 0-16,-2-4 0 0,3 1 0 15,-3-1 0-15,0-2 0 0,0 2 128 0,0-6-128 16,-3 2 0-16,3-2 0 0,-2 2-128 0,0-3 128 0,-1-2 0 0,3-2 0 0,-2-1 0 16,0 0 0-16,2-2 0 15,-3-3 0-15,3-1 0 0,0-10 0 0,-2 11 0 16,2-11 0-16,0 11 0 0,0-11 0 0,2 10 0 0,-2-10 128 0,3 9-128 16,-3-9 144-16,4 8-144 0,-4-8 192 0,7 8-192 0,-7-8 192 0,10 4-64 15,-2-1 0-15,-8-3-128 0,10 4 0 0,1 1 0 31,-2-3 0-31,-9-2 0 0,12 2 0 0,-1 1 0 0,1-3 160 16,2 0-160-16,-3 0 144 0,3 1-144 0,0 0 160 0,1 1-160 16,2 1 192-16,1-2-64 0,3 0-128 0,0 3 192 0,1-2-192 0,6 1-128 15,-2 4 128-15,9-3-208 0,1 3 208 0,6 0 208 0,1 0-32 0,1 2-16 32,-1 0-160-32,1 1 192 0,0-2-192 0,-1 2 192 15,-1-3-64-15,1 4-128 0,-3-4 192 0,6 3-64 16,4 1-128-16,1-4 192 0,0 0-192 0,-1 0 192 0,-2-2-192 0,-2 1 0 15,0-5 0-15,-4 2 0 0,-5 0 0 0,2-2 0 0,-1 2 192 0,1-2-64 16,-1 1-128 0,-1-1 0-16,2 2 0 0,0-3 0 0,-2 0 144 0,-3 0 112 0,3 1 0 0,-4 2 16 15,-2 0-48-15,-2-2-16 16,0 2 0-16,-2 0 0 0,-2 1-208 0,-3 0 144 16,2 2-144-16,-2-1 128 0,-4 1-128 0,3-2 0 0,-3 3 0 15,1-3 0-15,-1 0 0 0,3 2 0 16,-3-3 0-16,3 1 0 0,-3 0 0 0,3 0 0 15,-3 2 0-15,-3-2 0 0,2-1 0 16,-2 1 0-16,-1-4 0 0,0 1 0 0,0 1 0 0,0 2 0 16,-4-4 0-16,1 1 0 0,3-1 0 0,-6 2 0 15,2 2-192-15,1-3 192 0,-3 2-144 0,2 1 144 16,0 1 0-16,1 0 0 0,-3-2 0 0,2 1 0 0,0 0 0 16,1 3 0-16,0-3 0 0,0 3 0 15,1 0 0-15,-3 0 0 0,-2 0 0 0,4 0 0 0,1-3 0 0,2 1 0 16,-1 0 0-16,1-1 0 15,-7 1 160-15,-7-5-32 0,14 2-128 0,-5 1 0 16,-9-3 0-16,0 0 0 0,14 0 0 0,-14 0 128 16,9-5-128-16,-9 5 176 0,12-6-176 0,-4-1 128 0,-8 7-128 0,10-10 128 0,-6 3 16 0,1-2 0 31,2 0 0-31,-1 2 0 0,0-3-144 0,0 2 0 0,-1-2 0 0,2 3 0 0,0-1 0 0,0 1 128 0,0-4-128 16,0 1 192-1,0 2-192-15,1-1 0 0,-1 1 0 0,3 1 0 16,-5-4 0-16,1 0 0 0,1-2 0 0,-3-1 0 0,3-1 0 0,-3-3-176 15,2-3 16-15,2 0 0 0,-1-4 160 0,0-2 0 16,0 0 0-16,0-5-128 0,-3-1 128 0,3 1 0 16,0 0-144-16,-3-4 144 0,3 1 0 0,-3-4 0 0,2-1 160 15,1 2-160-15,-6-1 128 0,2 3-128 0,0 0 0 0,-3-1 0 16,0 3 272-16,1-3-48 16,-1 3-16-16,-1 1 0 0,-2-1-64 0,0 0-16 15,2 2 0-15,-2 0 0 0,-1 0-128 0,1-3 128 0,-1 0-128 0,1 2 128 16,3-6-128-16,0 3 0 15,-4-2 0-15,4 2 0 0,-3-6 128 0,3 2-128 16,0-2 128-16,-1 1-128 0,1 4 0 0,0-4 0 16,0-1 0-16,0 2 0 0,1-3 0 15,2 1 0-15,-3-4 0 0,0 3 0 0,0-3 0 16,1 0 0-16,-1-2 0 0,0-2 0 0,0 1 0 0,-1 2 0 16,1 1 0-16,-3-4-176 0,2 0 176 0,-1 1-128 0,4-1 128 0,-2 0-128 0,0-2 128 15,0 3 0-15,1 2 0 0,-1 2 0 16,0 1 0-16,-1-1 0 15,2-1 128-15,2 0-128 0,-2 3 0 0,2-2 0 16,0 5 0-16,1-3 128 0,-1 1-128 0,-2 1 128 16,2-2-128-16,1 1 128 0,0 3-128 0,2-1-160 0,-2 1 160 0,-1 0-208 15,1-3 208-15,3-1 0 0,0 0 0 0,0-3 0 16,1 0 160-16,2 0-160 0,-1 0 128 0,0-2-128 0,1-2 0 0,-3 0 0 16,4 1 0-16,-4-1 0 15,2-3 0-15,-2-1 0 0,2 1 0 0,-2-2 0 16,-3 4 0-16,3-2 0 0,-2-3 176 0,0 0-176 15,-1 2 128-15,1-3-128 0,-1-2 0 0,-2 2 144 0,1 0-144 0,-1 3 0 16,0-3 0-16,-2-1 0 0,-2 1 128 0,0-4-128 16,-3 1 128-16,1-4-128 0,-6 0 0 0,1-3 0 15,-2 1 0-15,0 1-176 16,1-1 176-16,-1-2 0 0,0 4 0 0,1 0 0 16,-1 0 0-16,1 1 0 0,2 2 0 0,-2 4 0 15,3 2 0-15,0 2 0 0,3 0 0 0,1 3 0 0,2 1 0 16,-2 3 0-16,3 0 0 0,0 6-128 0,0-2 128 0,0 4 0 15,3 4 0-15,1-3 0 0,-4 3 0 0,2 1 0 16,0 4 0-16,1 1 0 0,-2 3 0 16,2 2 0-16,-3 0 0 0,3 5 0 0,-2-3 0 0,-1 3 0 15,0 3 0-15,0 2 0 0,3 2 0 0,-3 3 0 16,3-1 0-16,-3 9-128 0,0 0 128 0,0 0 0 16,0-8 0-16,0 8-128 0,0 0 128 0,0 0-160 15,0 0 160-15,0 0-160 0,0 0 32 0,0 0 0 16,0 0 0-16,0 0 0 0,0 0 128 0,0 0-208 15,0 0 80-15,-7 11 128 0,7-11-176 0,-11 14 176 16,4 0-128-16,-3 0 128 0,-1 0 0 0,0-2 0 0,1 2 0 0,-1 3 0 16,0-2 0-16,-3 4-128 0,0-1 128 0,0 3-128 0,-4 0 128 15,1 1 0-15,-1-1 0 0,3 0-128 0,-3 0-32 0,1-1 0 16,1 0 0-16,3-1 0 0,-4 0 160 0,3-1 0 16,1-4 0-16,-3 1-128 0,4-1 128 0,-1 0 0 15,-1 0 0-15,0-3 0 16,2 3 0-16,1-4 0 0,2 1 128 0,0 0-128 15,9-11 0-15,-12 14 0 0,1-3 0 0,-1-1-128 16,1 1 128-16,1 0 0 0,2-1 0 0,-3-2 128 0,11-8-128 16,-14 7 0-16,3 0 0 0,-2 0 0 0,13-7 0 15,-14 7 0-15,2-4 0 0,-1 1 0 16,1-3 0-16,2 2 0 0,-1-3 0 0,-2 0 0 0,2 3 0 0,0-3 0 16,11 0 0-16,-14 0 128 0,3 0-128 0,-3 0 0 15,3-3 128-15,-3 3-128 0,3 0 128 0,-3 0-128 0,-3 0 128 0,2 0-128 16,-6 0 0-1,0 0 0-15,1-3-192 0,-8 2 64 0,-4-5 0 0,-11-1 0 16,-6-1 0-16,-16-9 0 16,-16-2-1648-1,-12-8-320-15,-11-6-64 0,-14-13-16 0</inkml:trace>
  <inkml:trace contextRef="#ctx0" brushRef="#br3" timeOffset="32199.24">2123 11081 5407 0,'0'0'480'0,"0"0"-480"0,0 0 0 0,0 0 0 0,0 0 3472 0,0 0 608 16,0 0 112-16,-7 9 32 0,7-9-1152 0,0 0-208 0,-14 8-48 0,3-4-16 15,11-4-976-15,-14 3-192 0,4-1-32 0,10-2-16 0,-14 0-496 0,3 0-80 16,11 0-32-16,-11 0 0 0,11 0-304 0,0 0-64 31,0 0-16-31,0 0 0 0,0 0-32 0,0 0-16 16,0 0 0-16,0 0 0 0,0 0 160 0,0 0 16 0,8 2 16 0,5 1 0 16,-1-3-240-16,5 0-48 0,4 0-16 0,0 0 0 0,4 0-224 15,0 0-32 1,0-3-16-16,0 2 0 0,-3 0-160 0,2-1 0 0,-2 2 0 0,1-3 0 0,-2 2 0 0,0 1 0 15,-5-3 0-15,2 3 0 16,2-4 0-16,-1 1 160 0,0 0 16 0,-1 2 0 16,0-3-176-16,3 2 0 0,1 1 0 0,3 1-176 15,0 0 176-15,3 0 192 0,4 1-32 16,3 2-16-16,4 0-144 0,6 1 0 0,3 0 0 0,3 2-176 16,-1 0 176-16,0 1 0 0,0 1 128 0,2 0-128 15,-2 1 0-15,4-1 0 0,3 0-192 0,3-3 64 0,2 0-64 0,-2 1-16 16,-3-1 0-16,3 2 0 15,-3-3-336 1,0-1-64-16,0-1-16 0,-2 0 0 0,0-4-128 16,0 4-16-16,-1-2-16 0,-5 3 0 0,-3-1-1280 0,-7-2-256 15</inkml:trace>
  <inkml:trace contextRef="#ctx0" brushRef="#br3" timeOffset="35350.6">20964 8138 30527 0,'0'0'1344'16,"0"0"288"-16,10 3-1312 0,-10-3-320 0,9 2 0 0,-9-2 0 0,9 5 864 0,-9-5 96 16,10 4 32-16,-10-4 0 0,11 7-288 0,-11-7-48 15,11 7-16-15,-1 0 0 0,-10-7 0 0,11 4-16 0,-2 2 0 0,0-2 0 16,1 0 416-16,-1-1 96 16,2 1 16-16,0-1 0 0,1-3-16 0,0 1 0 15,-3-1 0-15,2 0 0 0,2 0-320 0,0 0-64 0,1 0-16 0,1-1 0 16,-1 1-480-16,0-3-80 0,4-1-32 0,-3-1 0 15,5 3-144-15,-1-4 0 16,5 1 144-16,-3-1-144 0,1-2 144 0,0 1-144 0,2-5 192 0,-3 3-192 16,1-2 224-16,-1-2-64 0,0 2-16 0,1-2 0 0,-3-1 16 0,2 0 0 15,-1 1 0-15,-1 1 0 16,-4-2 0-16,3 3 0 0,3 0 0 0,0-1 0 0,0 3 0 16,-3-2 0-16,3 3 0 0,-3-1 0 0,0-2-160 15,3 1 0-15,4 2 0 0,0-2 128 0,0 2-128 16,3 1 0-16,-1 0 0 0,0 0 0 15,1 3 0-15,0 1 0 0,-1-4 0 0,-2 3 0 16,-2-2 0-16,3 5 0 0,-1-2 0 0,-4 0-176 16,-3 3 176-16,0 0 0 0,3-1 0 0,-3 2 0 0,0 2 0 0,-4 0 0 0,0 1 0 15,1-2 0-15,-1 3 0 0,0-2 0 16,-4 1 0-16,1 0 0 0,0 0 0 0,-2 2-160 16,3-2 160-16,-4 0-208 15,2 1 208-15,1-3 0 0,-1 1 0 0,-2 0 0 0,2-2 0 0,1 2 0 16,-1 1 0-16,1 0 0 0,-2-1 176 15,3-1-176-15,4-2 160 0,-3 0-160 0,6 0 0 0,-5-2 0 16,1 4 0-16,2-2 0 0,1-2 0 0,-2 2 0 0,3 0 0 0,-1 0 0 0,3 0 0 0,-3 0 0 31,0-3 0-31,0 3 0 0,-1 0 0 0,1 0 0 0,4-1 0 16,-4 1 0-16,0-3 0 0,-1 3 0 0,4 0 0 0,-3 0 0 0,0-2 0 0,3 0 128 31,-1 2-128-31,1-3 0 0,2 2 0 0,-3 0 0 16,4-1 0-16,-4 2 0 0,6-4 0 0,-6 3 128 0,3-1-128 15,-2-1 0-15,0 1 0 0,1 0 128 0,-4-2-128 0,0 1 0 16,0-1 128-16,-1 1-128 0,-2 1 0 0,2 0 0 0,-3-2 0 0,-3 3 0 16,0-1 0-16,-1-1 0 15,-10 3 0-15,11-2 0 0,0 2 0 0,-11 0 0 16,10 0 0-16,-10 0 0 0,8 2 0 0,-8-2 0 16,0 0 0-16,10 10 0 0,-10-10 0 0,4 11 0 0,1 0-144 0,-3 2 144 0,1-1-208 0,1 1 80 15,-1 0 128-15,-3-1 0 16,4 3 0-16,-2-1 0 0,0 5 0 0,3-1 0 15,0 3 0-15,2-3 0 0,0 0 0 0,-1 3 0 0,1 0 0 16,0-2 0-16,2 1 0 0,-2 2 0 0,0 0 0 0,2 2 0 16,1-6 0-16,-1 4 0 0,2 2 0 15,-4-2 0-15,2 2 0 0,1 1 0 0,1 3 0 0,-3 1-128 16,5 3 128-16,-5 0 0 0,3 3 0 0,2 3 0 16,1 1 0-16,1 3-128 15,-1-3 128-15,0 2-128 0,0 0 128 0,-2 2 0 16,1 2 0-16,1 2 0 15,-2 2 0-15,2 2 0 0,-1 2 0 0,-2 3 128 0,3 1-128 0,-3 5 0 16,0-1-128-16,-1 3 128 0,2 3 0 0,1-2 0 0,-5 2 0 0,2 0 128 16,-3 2-128-16,0-3 0 0,-3 4-128 0,-1 0 128 15,3-5 0-15,-1-1 0 0,-3-1 0 0,0 1 0 16,-2 2 0-16,0-3 0 0,-2 1 0 0,0-6 0 0,-2 1 0 0,1-1-160 31,3-1 160-31,-4 1-208 0,4-3 208 0,0 2 0 16,-3-4 0-16,3 3-144 0,0 0 144 0,3 0-208 0,-3-2 80 15,1-4 128-15,2-2-128 0,0 0 128 16,1-2 0-16,-2 0 0 0,3-2 0 0,-3-1 0 16,-2 0 0-16,2 2 0 0,1-1 0 0,-3 2 0 0,0-3 0 15,4 2 128-15,-2-5-128 0,1 2 0 0,-1-3 0 0,0 0 0 16,0 0 0-16,1 0 0 0,-1-3 0 0,0 4 0 0,1-1 0 16,1 4 0-16,-1-4 0 0,-3 0 0 0,4 1 0 15,-4 2 0-15,2-3 0 0,-2-1 0 0,0-1 0 16,0 2 0-16,0 0 0 0,-2-2-176 15,2-3 176-15,-2-2 0 0,0 2 128 0,2 1-128 16,-5-2 0-16,3 1 0 0,-3-1 0 0,0 2 0 16,1-3 0-16,-3 0 0 0,3 0 0 0,-1 0 0 0,0-4 0 0,-4-1 0 15,0-4 0-15,0 2-128 0,0-2 128 0,-2-1 0 16,-2-1 128-16,2-2-128 16,3-1 0-16,-5 1 0 0,5-1-192 0,-3 0 64 15,4-3 128-15,-3 2 0 0,2 0 0 0,1 1 0 0,0 0 0 16,0 0 0-16,0 0 0 0,0 3 0 0,3-3 0 15,-3 0 0-15,0-1 0 0,0 1 0 0,0 0 0 0,0 0 0 16,0-1 0-16,0-2 0 0,-3-1 0 0,-1-3 0 16,3 3 0-16,-3-4 128 0,4 1-128 0,-3 0 0 0,0-2 0 0,2-1 0 15,-3 1 0-15,-2-2 0 0,2-1 0 0,0-1 0 0,0 0 0 0,-1-1 144 16,3 1-144-16,9-5 0 0,-12 2 160 0,1 3-160 16,11-5 128-16,-12 1-128 0,12-1 0 15,-13 6 0-15,3-5 0 0,10-1 0 16,-11 3 0-16,11-3 0 15,-14 4 0-15,5 1 0 0,9-5 0 0,-9 5 0 16,9-5 0-16,-14 4 0 0,3 0 0 0,0 2 0 0,-2-2 0 0,2 0 0 0,11-4 0 16,-18 6 0-16,0-2 0 0,0-2 0 0,-3 3 0 15,0-4 0-15,0 0 0 0,-1 1 0 0,-6-2 0 16,0 3 0-16,-1-2 0 0,0 2 0 0,-3 0-208 0,-1 1 80 0,1-1 128 0,0 1-208 31,4 0 208-31,1 2 0 0,0-1 0 0,-4 2 0 0,2 0 0 0,0 3 0 0,-6-6 0 0,0 6 0 16,-1-3 0-16,-7 4 0 0,0-3 0 0,-6 2 0 15,1-3 0-15,0 0 0 0,0-4-160 0,2 1 160 32,0-4-160-32,0 0 160 0,0 1 0 0,-1 1-144 15,-2-1-32-15,-3 2 0 0,-1-3 0 0,0 0 0 0,3-3 176 0,0 2 0 16,4-1 0-16,3 1-128 0,1-3 128 0,2 2 0 16,2 1 0-16,2 1 0 0,-3 0 0 0,2 0 0 15,3 0 0-15,-1 0 128 0,1 1-128 0,-1 1 0 0,6-2 0 16,0-2 0-16,-2 1 0 15,5 1 0-15,2 0-128 0,2-3 128 0,2 2 0 0,5-1 0 16,-2 1 0-16,5-2 0 0,-2 2 0 0,2-2 0 16,0-1 144-16,1 1-144 0,0 0 144 0,-1 2-144 15,1-5 0-15,2 2 144 0,-3 0-144 0,3-3 0 16,0 3 0-16,0-3 0 0,-3 1 0 0,3 2 0 0,9 4 0 0,-12-7 0 16,4 0 0-16,1 1 0 15,7 6 128-15,-7-6-128 0,7 6 0 0,0 0 0 16,-5-7 0-16,5 7 0 0,-5-10 0 0,5 10 128 15,0 0 32-15,0 0 0 0,0 0-160 0,-4-11 0 0,1 1 0 0,3 10-176 16,0 0 176-16,0 0 0 16,-2-8 128-16,2 8-128 0,-2-10 0 0,2 10 0 15,0 0 0-15,-7-9-128 0,7 9 128 0,-4-7 0 0,4 7 0 0,-7-9 0 16,2 0 0-16,5 9-160 0,-9-7 160 0,2 2-208 0,-3 1 208 16,2-3 0-16,8 7 0 0,-11-5 160 15,1-2-160-15,-1 2 0 0,-3 1 0 0,0 0 0 16,0-1-160-16,0 0 160 0,2 1 0 0,-1-1-144 15,2 0 144-15,1 1 0 0,10 4 0 0,-12-5 0 0,-1 3 0 0,13 2 0 0,0 0 0 0,-11-2 0 16,11 2 0-16,0 0 0 0,0 0 0 0,0 0 128 16,0 0-128-16,0 0 0 0,0 0 128 0,-4 11-128 15,4-11 0-15,0 0 128 0,0 10-128 0,0-10 0 32,0 0 0-32,3 11 0 0,-3-11 0 0,0 0 0 0,4 9 0 15,-4-9-160-15,0 0 16 0,0 0 0 16,0 0 144-16,0 0 0 0,0 0 0 0,0 11-128 15,0-11 128-15,0 0 0 0,0 0 0 0,-4 12 0 16,4-12 0-16,-7 7 0 0,7-7-144 0,0 0 144 0,-7 9-128 0,7-9 128 16,0 0-160-16,-7 9 160 15,7-9-2240-15,-7 7-368 0,-3-2-64 0,3 2-10448 16,7-7-2112-16</inkml:trace>
  <inkml:trace contextRef="#ctx0" brushRef="#br3" timeOffset="36388.3">20610 13600 19455 0,'0'0'1728'0,"0"0"-1376"16,0 0-352-16,0 0 0 0,0 0 4736 0,0 0 864 15,0 0 176-15,0 0 48 0,0 0-3440 0,-5 10-672 0,5-10-144 0,0 0-32 16,0 0-416-16,-6 7-96 0,6-7 0 0,0 0-16 16,0 0-432-16,0 0-96 0,0 0-16 0,0 0 0 15,0 0 0-15,0 0 0 0,0 0 0 0,0 0 0 16,0 0-336-16,0 0-128 0,0 0 0 0,-7-6 0 16,0-1 0-16,5-1-208 0,-3-3 16 0,3-3 0 15,2-4 0-15,-3-1 0 0,1 1 0 0,2 2 0 0,0-3 192 0,-2 1-144 16,0 0 144-16,-1 2-128 15,3-1 128-15,-2 1 0 0,0 3 128 0,-1-3-128 0,-1-1 144 16,4 2-144-16,-3 1 192 0,1 2-192 0,0-1 176 16,-1-1-176-16,3 0 160 0,-2 0-160 0,2 3 0 15,0 0 128-15,0-3-128 0,-2 3 0 0,2-3 128 0,0 0 0 16,0-4-128-16,0 1 192 0,2 2-192 0,-2-6 0 0,2 3 0 16,-2-3 0-16,3-1 0 0,1-2 0 0,-1-1 0 0,4 0 0 15,-3-2 0-15,1-1 176 0,2 1-48 0,-3 1-128 16,1-1 208-16,-1 0-64 15,3-1-16-15,0-2 0 0,0 0 16 0,0 1 0 16,0 1 0-16,0 0 0 0,2-1-144 0,-2 1 0 16,0 0 0-16,0 2 0 0,0-3 0 0,1 1 0 15,2 0 0-15,-3-2 0 0,-3 3 0 0,3-3 0 16,3 0 0-16,-2 3 0 0,2-1 0 0,-3-2 0 16,0-2 0-16,0 1 0 0,1 3 0 0,2-3 0 0,-3 2 0 15,4 0 0-15,-3-2 0 0,2 5 128 0,0-2 32 0,1 3 0 0,0-3-160 16,-4 0 0-1,4 2 0-15,-4-4 128 0,0 2-128 0,0 3 128 16,-3-3-128-16,0 1 128 0,-1 0-128 0,0 1 0 16,-2-5 0-16,-1 0 0 0,-1 2 0 0,1-3 0 0,-3 0 0 0,0 0 0 15,-1-3 0-15,0 3-144 0,0 3 144 0,-2-2-160 16,2 0 160-16,0 1 0 16,1 0 0-16,0 3 0 0,2-1 0 0,1 1 0 0,0-3 0 0,1 3 0 0,-1 1 0 0,3-1 0 0,0-1 160 0,1 3-160 15,3 0 0-15,0-3 0 0,1 2 0 0,-1-1 0 16,-1 1 0-16,1 1 0 15,0 0 0-15,-2-1 144 0,1 0-144 0,-2-1 0 16,-1 2 0-16,1-4 0 0,-4 1 0 0,3 0 0 0,-3-1 0 0,0-2 0 31,0 4 0-31,0 0 0 0,0-5 0 0,0 1 0 0,0-1 0 0,0 0 0 16,0 2 0-16,0-1 0 0,1 2 0 0,-1-2 0 0,3 5-144 0,-3-2 144 16,0 3 0-16,0-3 0 15,2 0 0-15,-2-1 0 16,1-1 0-16,-4 1 0 0,-1 1 0 0,1-3 0 15,0 5 0-15,2-5 0 0,-2 2 0 0,-1 0 0 0,1-3 0 0,3 4 0 16,-3-4 0-16,3 3 0 0,0 1 0 0,0 0 0 16,3 1 0-16,-3 1 0 0,0-1 0 0,3 2 0 15,-2-3 0-15,2 1 0 0,0 0 0 0,-2 1 0 16,2-1 0-16,1 2 0 0,1 0 0 0,0 4 128 0,-1-4-128 0,-1 0 0 0,1 0 0 16,0 0 0-16,2 1 0 0,-5 2 0 15,2-3 0-15,0 1 0 0,1-1 0 0,-4 2 144 16,2 3-144-16,-2-4 0 15,0 0 0-15,-2-2-176 0,2 1 176 0,-4 0 0 0,1-2 0 0,0 1 0 16,2-1 0-16,-5 2 0 0,5 0 0 0,-2-2 0 16,-1 1 0-16,1 1 0 0,3-3 0 0,-4 3 0 0,4-3 0 0,0 3 0 31,0 0 0-31,0 0 128 0,0-2-128 0,0 4 0 16,0-2 0-16,0-1 0 0,0-1 0 0,-3 0 0 15,2-1 0-15,-2 0 0 0,0-4 0 0,-1 0 0 0,0 3 0 16,-3-3 0-16,1-4 0 0,0 1 0 0,0-1 0 0,-4 1-128 15,3-3 128-15,-3 2 0 0,2 0 0 0,1-1 0 16,3 0 0-16,1 3 0 0,3-2 0 16,0 3 0-16,3-1 0 0,4 4 0 0,0 0 0 0,4 2 0 15,-3 2 0-15,2 1 0 0,4 0 0 0,-3 1 128 16,3 3-128-16,-3 2 0 0,3-2 0 0,-3-2-128 16,3 4-64-16,-4-1 0 0,1 1 0 0,0-1 0 15,1-3-1936 1,-3-2-400-16,0-5-80 0</inkml:trace>
  <inkml:trace contextRef="#ctx0" brushRef="#br2" timeOffset="41571.58">1971 10104 42959 0,'0'0'1904'0,"0"0"400"0,0 0-1856 0,0 0-448 0,-9-4 0 0,9 4 0 16,-7-5 848-16,7 5 80 0,-9-6 16 0,9 6 0 0,0 0-432 0,0 0-64 15,0 0-32-15,-7-7 0 0,7 7-160 0,0 0-16 16,0 0-16-16,0 0 0 16,0 0-224-16,0 0 0 0,0 0 0 0,0 0 0 0,0 0 0 0,0 0 0 15,-4-7 128-15,4 7-128 0,-5-10 240 0,5 10 0 0,0 0 0 0,0 0 0 16,0 0-64-16,-7-8-16 16,0 1 0-16,7 7 0 0,0 0-16 0,0 0 0 15,-7-7 0-15,7 7 0 0,0 0-144 0,0 0 0 0,0 0 144 0,0 0-144 16,0 0 0-16,0 0 0 15,0 0 0-15,0 0-128 0,0 0 128 0,0 0 0 16,0 0 0-16,0 0 128 0,0 0-128 0,0 0 0 16,0 0 0-16,12 2-128 0,-3 0 128 0,3 1 0 0,-1 1 0 0,3-1 0 31,4 1 0-31,3 0 224 0,4 1-48 0,4 0-16 0,7 2-160 0,9 2 0 16,5 0 144-16,3 0-144 0,4 3 128 0,0-1-128 0,5-2 128 15,2 3-128-15,3-1 0 0,4 3 0 16,8 0 0-16,-3-1 0 0,-1-1 0 0,-1-3 0 0,-6 0 0 15,-1 0 0-15,-3 1 0 0,2-1-208 0,0 0 16 0,-1-2 16 32,-5 0-1680-32,-7-7-352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9:03:10.9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4013 9901 17039 0,'0'0'752'0,"0"0"160"0,0 0-720 0,0 0-192 0,0 0 0 0,0 0 0 0,3 10 4032 0,-3-10 784 16,-3 11 160-16,0 0 16 0,2 3-3008 0,1-3-624 0,0 3-112 0,0 0-32 15,0 1-464-15,1 3-112 0,2 1 0 0,0 1-16 16,-2 4 16-16,2-3 0 0,0 3 0 0,-2-1 0 15,2 1-192-15,0 0-48 0,-3 0 0 0,4-4 0 16,0-1-112-16,0-1-32 0,2-4 0 0,-2 0 0 0,-1-6-128 0,-3-8-128 16,7 10 144-16,-7-10-144 0,4 4 0 0,-4-4 0 31,0 0 0-31,7-2 0 0,-7 2 0 0,8-2 0 16,-1-5 0-16,-7 7-160 0,7-7-32 0,-3-2 0 15,2 0 0-15,-5-3 0 0,2 3 192 0,-3-2-128 16,0-1 128-16,-4 0-128 0,1-3 128 0,-1-1 0 15,0-1 0-15,1-1 0 0,-4-3-256 0,3-2 16 16,-3-4 16-16,1 2 0 0,2-3 224 0,0 3 0 0,0-4 0 0,-2 4 0 0,2-2 0 0,1 4 0 16,2 2 0-16,1 0 0 0,1 3 0 0,2 0 0 15,0 0 0-15,1 4 0 0,-1 0 208 0,4 0-64 16,-2 3-16-16,5-2 0 0,0 2 16 0,1 3 0 16,0 1 0-16,-1 1 0 0,1 0 192 15,3 4 48-15,-3-3 0 0,3 3 0 0,0-3-128 0,-1 3-32 16,-1-1 0-16,-1 2 0 15,-1 1-224-15,1-3 0 0,-2 3 128 0,2 3-128 0,1-2 160 16,-3 4-16-16,-4 2 0 0,-1 2 0 16,1 1-144-16,-5 1 0 0,-3 3 0 0,-3 0 0 0,-1 0-176 0,2 4 176 0,-2 0-128 15,-2 0 128-15,-2-1-128 0,-3 1 128 16,0-3-128-16,0 2 128 0,-1-6-224 0,1-3 32 16,0-1 16-16,3-1 0 15,-3-5-1088-15,14-1-208 0,-14 4-64 0,-3-2 0 16</inkml:trace>
  <inkml:trace contextRef="#ctx0" brushRef="#br0" timeOffset="354.7">4551 9940 33455 0,'0'0'1472'0,"0"0"320"0,7 0-1424 0,-7 0-368 0,0 0 0 0,0 0 0 15,3-11 1216-15,-3 11 192 16,-6-13 16-16,-2 5 16 16,-3-3-672-16,-2 1-144 0,-1-1-32 0,2 4 0 0,-5-1-400 0,2 2-192 15,1 2 160 1,0 0-160-16,0 2 256 0,3 2-64 0,11 0 0 0,-11 7 0 0,4 2 240 0,0 3 32 16,0 2 16-16,4 4 0 0,3 3 288 0,3 0 64 15,-2 0 16-15,5-3 0 16,-2 0-512-16,3 0-96 0,3-4-32 0,1-4 0 15,0-2-64-15,3-4-16 0,4-1 0 0,-3-3 0 0,2-4-128 16,-2-1-144-16,2-4 144 0,-2-2-208 16,-1-3 0-16,-1 0 0 0,-1 0 0 0,-2 0 0 0,-3 0 16 15,-4 3 0-15,3 0 0 0,-6 11 0 0,0 0 192 0,0 0-176 16,-6-10 176-16,6 10-160 16,0 0-272-16,-14-4-48 15,-3 4-16-15</inkml:trace>
  <inkml:trace contextRef="#ctx0" brushRef="#br0" timeOffset="672.24">4682 9802 17039 0,'0'0'1520'0,"0"0"-1216"16,0 0-304-16,0 0 0 0,0 0 3584 0,0 0 672 15,0 0 128-15,0 0 32 0,0 0-2624 0,0 0-512 0,0 0-96 0,0 0-32 16,0 0-576-16,0 0-112 15,0 0-16-15,0 0-16 0,0 0 144 0,0 0 48 16,0 0 0-16,0 0 0 0,0-8-80 0,7 1-16 16,4 0 0-16,0 3 0 0,3 4 32 0,0 0 0 0,2 4 0 0,0 3 0 0,-2 4 32 0,-3 3 16 15,-2 1 0-15,1 3 0 16,-3 2-304-16,-3 5-64 0,-1 0-16 0,-3 0 0 0,0 0-224 16,-7-3-160-16,0 2 32 0,-5-3 0 15,0 1 128-15,-1-1-208 0,-5-1 80 0,2-1 128 0,-1-5-400 16,1-3 32-16,0-4 16 0,3-3 0 31,13-4-96-31,-14 0 0 0,14 0-16 0,0 0 0 16,0 0-2544-16,0 0-512 0</inkml:trace>
  <inkml:trace contextRef="#ctx0" brushRef="#br0" timeOffset="1030.65">5096 10045 22463 0,'0'13'1984'0,"-3"-1"-1584"0,2 0-400 0,-2 4 0 0,0 0 3008 0,-1 2 512 0,0 0 96 0,-3 3 32 0,0 4-2032 0,-3 1-400 15,2-1-64-15,-2-4-32 16,2-1-656-16,-2 3-128 0,0-2-16 0,-1-3-16 15,0 3-304-15,0-6 0 0</inkml:trace>
  <inkml:trace contextRef="#ctx0" brushRef="#br0" timeOffset="3766.2">6404 9880 4079 0,'0'0'176'0,"0"0"48"0,0 0-224 0,0 0 0 0,0 0 0 0,0 0 0 0,0 0 5520 0,0 0 1072 15,0 0 192-15,0 0 64 0,-11-1-3776 0,11 1-768 16,0 0-128-16,-7 11-48 0,1 0-784 0,2 0-144 0,1 3-48 0,2 1 0 16,-2 2-192-16,3 1-32 15,-4 0-16-15,4 6 0 0,0-3-336 0,0 3-64 16,-3 2 0-16,2 1-16 0,1-2-320 0,-3 1-176 0,3 3 192 0,-4-3-192 15,1-1 176 1,0-3-176-16,2-3 160 0,-2 0-160 0,0-1 160 0,-1-4-160 16,0-3 160-16,4-11-160 0,0 0 0 0,0 0 0 15,0 0 0-15,0 0 0 0,0 0-256 0,0 0 64 0,0 0 16 0,-7-4 0 16,7 4 176-16,-4-13 0 0,4 5 0 0,0 8 0 16,1-11 0-16,-1 11 0 15,3-12 128-15,-3 3-128 0,3-3 0 0,-2-1 0 16,2 0 0-16,-3 0 0 0,1 0 0 0,-1-4 0 15,0 1 0-15,-1-2 0 0,1-3 0 0,-4-4 0 0,1-4 0 0,-1-3-192 0,-2-1 64 0,2-1 0 16,0-2 0-16,-3-2 0 0,2 2-32 0,-1 3 0 16,0 5 0-1,2 0 0-15,0 4 160 0,1 2 0 0,1 1 128 0,1 3-128 16,0 2 144-16,2 3-144 16,2-1 192-16,0 2-192 0,1 3 208 0,0 2-64 0,-4 7-16 0,7-4 0 15,3-1-128-15,-2 3 0 0,2 2 0 0,-10 0 128 0,10 2 96 0,1 3 16 16,0 2 0-1,-3-1 0-15,2 1-240 0,0 5 0 0,1 2 0 0,-3-3 0 0,2 0 128 0,0 0 16 16,-2 2 16-16,2-2 0 0,-3-4-160 0,-3 1 0 16,3-1 0-16,0 0 0 15,-7-7 0-15,7 10 0 0,-3-3 0 0,-4-7 0 16,3 11 0-16,-3-1 0 0,-3 1 0 0,-1 0-176 0,-3 0-64 0,-4 2-16 16,-2 2 0-16,-5 3 0 0,-3 3 96 0,-1-3 16 0,0 3 0 0,-6-3 0 31,-2-4-1840-31,3-7-384 0</inkml:trace>
  <inkml:trace contextRef="#ctx0" brushRef="#br0" timeOffset="8152.29">5421 9769 19455 0,'0'0'864'0,"-1"12"176"0,1 1-832 0,-2 1-208 0,1-3 0 0,-3 3 0 0,1-2 3968 0,0 4 736 15,2-1 160-15,-5-1 16 16,5 0-3200-16,-5-2-640 0,2 2-128 0,0-1-16 0,1-2-320 0,3-11-48 16,-4 11-16-16,4-11 0 15,-4 11-192-15,4-11-64 0,0 0 0 0,0 0 0 0,0 0-128 0,0 0-128 16,0 0 144-16,0 0-144 0,0 0 0 0,0 0 0 16,0-14 0-16,0-1 0 15,1-3 208-15,2-2-48 0,0 1-16 0,1 1 0 0,3 0 48 0,-3 1 16 16,3-4 0-16,0 3 0 0,0 0-32 0,4 1-16 0,3 2 0 0,-3-2 0 0,3 2-160 15,-3 1 160 1,3 0-160-16,-3 3 160 0,0 1-160 0,3 3 128 0,0 1-128 0,0 4 128 16,3 2 48-16,1 0 0 0,-4 2 0 0,1 4 0 15,-1 1-176-15,0 5 128 0,0 0-128 0,-3 1 128 16,3 3-128-16,-3 5 192 0,-2 0-192 0,-2 1 192 16,0 3-192-16,-2 6 0 15,-5-2 0-15,4 6 128 0,-4-3-128 0,0 4-176 0,0-4 48 0,0-3 0 31,-4-1-1904-31,2-3-368 0</inkml:trace>
  <inkml:trace contextRef="#ctx0" brushRef="#br0" timeOffset="9511.92">6857 9845 20959 0,'0'0'928'0,"10"0"192"0,-10 0-896 0,11-1-224 15,-11 1 0-15,7-7 0 0,-6-3 1776 0,2 2 304 0,-3-3 64 0,0 11 16 16,-4-13-1408-16,-6 5-288 0,0-3-48 0,2 4-16 16,-3 1 160-16,0 2 16 15,1 2 16-15,-4 4 0 0,3 2 416 0,-3 2 80 16,-2 2 0-16,3 3 16 0,-6 3-256 0,3 4-48 16,2 6-16-16,0 1 0 0,1 7-224 0,3 0-48 0,1 3-16 0,2-3 0 15,0 4-240-15,3-1-64 16,2-3 0-16,2-3 0 0,4-2-48 0,-1-3-16 0,3-6 0 0,1-4 0 0,2-5 0 0,3-3 0 15,2-3 0-15,1-5 0 16,4 0-128-16,1-10 160 0,1-2-160 0,0-2 160 16,-3-2-160-16,3-3 0 0,-3-2-160 0,-3-2 160 15,2-4-192-15,-6 4 48 0,-1 1 16 0,-2 2 0 16,-1 4 128-16,-1 4 0 0,-2 0 0 0,-4 14 0 16,0-10 0-16,0 10-208 0,0 0 48 0,0 0 16 0,-11 6-80 0,-2 2-16 15,2 2 0-15,3 1-18000 16</inkml:trace>
  <inkml:trace contextRef="#ctx0" brushRef="#br0" timeOffset="9836.11">7152 9716 24015 0,'0'0'2128'0,"0"0"-1696"16,-5 11-432-16,-1 3 0 0,-1-3 2048 0,0 0 320 15,-5 2 64-15,1-1 0 0,2 5-816 0,-3 1-160 16,1 3-48-16,2-4 0 0,-1 1-624 0,2 0-128 16,-2-3-16-16,2 2-16 0,1-5-176 0,1 2-48 15,2-1 0-15,1 1 0 0,2-3-16 0,2 0 0 16,5-1 0-16,-2-2 0 0,3-1 64 0,0 0 0 16,1 0 0-16,2-4 0 0,4 1-176 0,0-4-16 15,1 2-16-15,2 0 0 0,-1-2-96 0,0 3-16 16,0-3 0-16,-2 4 0 0,-1-2-128 0,1 0 128 0,-5 3-128 0,-9-5 128 0,7 7-128 0,-7-7 0 15,3 12 0-15,-3 2 0 0,-6 1-256 16,-2 2 32-16,-4 1 0 0,0 0 0 0,-1 2 96 0,-1 1 128 0,-2-2-208 0,0 1 80 31,2-3-128-31,-2 1 0 0,3-3-16 0,-1-1-19376 16</inkml:trace>
  <inkml:trace contextRef="#ctx0" brushRef="#br0" timeOffset="10196.44">7519 10256 10991 0,'0'14'976'0,"0"-1"-784"0,-3-1-192 0,-1 4 0 0,-2 0 4480 0,2 4 864 15,-3 1 160-15,0 1 48 0,-1 3-3360 0,-5 2-656 16,1-2-144-16,-5 0-32 16,2-3-976-16,-2-1-192 0,2-3-32 0,-3-4-10880 15,1-7-2176-15</inkml:trace>
  <inkml:trace contextRef="#ctx0" brushRef="#br0" timeOffset="14574.61">5937 9476 12383 0,'0'0'1088'0,"0"0"-864"0,0 11-224 0,0-11 0 0,0 0 5664 0,0 11 1088 16,0-11 224-16,0 0 32 0,0 0-4704 0,0 0-960 15,0 0-176-15,0 0-32 0,0 0-752 0,0 0-160 16,-11 0-32-16,11 0 0 16,-10-3-192-16,-1 2-128 0,11 1 128 0,-10 0-208 0,10 0 208 0,0 0 0 15,-7 8 0-15</inkml:trace>
  <inkml:trace contextRef="#ctx0" brushRef="#br0" timeOffset="14996.55">5860 10249 14159 0,'0'0'1264'0,"0"0"-1008"0,10 5-256 0,-3-1 0 15,-7-4 5536-15,10 10 1056 0,-2-3 224 0,-1-1 32 0,-7-6-4656 0,10 6-928 0,-10-6-192 0,7 10-48 16,-3 0-528-16,-4-10-112 0,4 8-32 0,0 3 0 15,2-1-160-15,-6 4-16 0,1 0-16 0,-2 4 0 32,1 4-160-32,-3 9 0 0,-1 2 144 0,0 9-144 0,1 1 0 0,-4 5 144 15,-4-1-144-15,-3 0 0 0,-4-1 0 0,0-2 0 16,-3-10 0-16,0-1 0 0,-2-4-176 0,-2-7 16 16,2-4 0-16,-2-1 0 0,2-6 16 0,2-1 0 15,0-3 0-15,1-3-12816 16,0-7-2560-16</inkml:trace>
  <inkml:trace contextRef="#ctx0" brushRef="#br0" timeOffset="16186.39">8689 9730 2639 0,'0'0'0'0,"0"0"240"0,0 0-240 0,1 11 0 0,-1-11 0 0,0 9 0 0,0-9 3168 0,0 0 592 16,0 0 112-16,0 0 32 0,0 0-3072 0,0 0-624 16,0 0-208-16,0 0 144 0,0 0 48 0,0 0 0 15,0 0 0-15,0 0 0 0,0 0 512 0,0 0 96 16,0 0 32-16,0 0 0 0,0 0 336 0,0 0 80 16,0 0 16-16,0 0 0 0,0 0 192 0,0 0 32 15,0 0 16-15,-1 12 0 0,1-12-288 0,0 0-48 16,2 14-16-16,3-3 0 0,-4 0-256 0,2 3-48 15,1 0-16-15,2 1 0 16,-5 2-208-16,5 1-48 0,-2 0-16 0,-2 3 0 16,3-3-240-16,-4-1-32 0,2-2-16 0,0 0 0 0,-3-1-144 0,1 0-128 15,2 0 192-15,-3-4-192 0,0 1 160 0,0-11-160 16,0 0 128-16,0 0-128 0,0 0 0 16,0 0-176-16,0 0 16 0,0 0 0 0,-7-10 160 0,0-4 128 0,4-4-128 15,2 0 176 1,-2 0-176-16,3-4 128 0,3-2-128 0,-2-1 128 0,5 0-128 0,-2 1 160 15,3 2-160-15,0 1 160 0,3 0-160 0,1 2 0 16,-3 0 144-16,3 1-144 16,2-1 0-16,-1 1 0 0,1 2 0 0,1 2 0 0,-3 1 0 0,3 3 144 15,-3 1-144-15,0 5 160 0,-1-3 0 0,1 4 0 16,-11 3 0-16,14 3 0 0,-3 4-32 16,0 2 0-16,0 2 0 0,-1 3 0 0,0 2-128 0,1 4 0 0,-2-1 0 0,0 2-176 15,-2-1 176-15,-3 4 0 16,1 5 0-16,0-1 0 0,-1-2 0 0,-1 1 0 15,1-1 128-15,-4-2-128 0,-2-2 0 0,0-4 0 16,-1-1 0-16,-1-4 0 0,-3-1-224 0,7-12-112 0,-7 7-32 16,7-7-18384-16</inkml:trace>
  <inkml:trace contextRef="#ctx0" brushRef="#br0" timeOffset="17065.14">9344 10079 19695 0,'0'0'864'0,"0"14"192"0,1 0-848 0,2-3-208 15,-3-11 0-15,0 10 0 0,0-10 1744 0,1 11 304 0,1 0 64 0,-2-11 16 16,1 10-592-16,2 1-112 16,-3-11-16-16,0 14-16 0,1-3-224 0,2-1-32 15,-3 1-16-15,0-11 0 0,3 9-432 0,-3 0-96 16,0 3-16-16,0-12 0 0,0 11-320 0,0 0-64 0,-3 1 0 15,-1 0-16-15,0-1-176 0,-2 3 0 0,-1 1 0 0,-1-1 0 0,-2 0 0 0,-1 0 0 16,0-6 0-16,-3 1 0 0,-4-4 0 0,1 1 160 31,2-6-32-31</inkml:trace>
  <inkml:trace contextRef="#ctx0" brushRef="#br0" timeOffset="21907.1">7748 9781 28335 0,'7'20'1248'0,"-7"-9"272"0,4-1-1216 0,-1 5-304 16,-2 0 0-16,2 5 0 0,-3-2 1584 0,3 4 256 0,-3 2 48 0,0 2 16 15,0 2-880-15,0 0-160 0,0 0-32 0,0 1-16 0,0-4-80 0,-3-4-16 16,3-3 0-16,-3-2 0 0,2 0-496 0,-2 0-96 16,-1-2-128-16,1-3 176 0,0-1-176 0,-3-2 0 15,0-3 0-15,6-5 0 0,-7 0 0 0,0-5 0 16,0-2 0-16,1-1 0 16,2-4 0-16,2-2 240 0,0-4-64 0,2 2-16 15,2-2 48-15,3-1 16 0,-4-3 0 0,5 1 0 16,2-4-32-16,2 0-16 0,-3 0 0 0,4-3 0 0,-1 0-176 0,1 0 160 15,0 2-160-15,-1-2 160 0,1 6-160 0,3 1 0 16,0 0 144-16,1 3-144 0,2 1 144 16,-2 4-144-16,-1 4 192 0,0-1-192 0,0 4 144 0,1 4-144 15,2 2 0-15,-3 2 144 0,4 4 48 0,-4 4 16 0,4 4 0 16,-4 1 0-16,1 6-208 0,1 4 0 0,0 4 0 0,0 3 0 16,1 0 0-16,-4 3 0 15,-1 3 160-15,-1-2-32 0,-1-2-128 0,-4-4 0 0,-1-3-128 16,-1-4 128-16,-1-7-368 0,-3-5 16 0,0-11 0 0</inkml:trace>
  <inkml:trace contextRef="#ctx0" brushRef="#br0" timeOffset="24740.03">9189 9822 29135 0,'0'0'1280'0,"0"0"288"0,7 1-1248 0,0-1-320 0,0-3 0 0,0-1 0 16,3-3 1040-16,-3 0 160 0,1-1 16 0,-1 1 16 0,0-4-864 0,0 1-176 15,0-1-48-15,0 1 0 0,-3 2-144 0,0-4 0 16,2 4 0-16,-5 0 0 0,2-6 0 0,0 3 0 15,-2-1 0-15,-1 0 128 0,0 4-128 0,-1-4 0 16,1 3 0-16,-3 0 0 0,-1-1 256 0,1 2 0 16,0 1 16-16,3 7 0 0,-4-7 48 0,4 7 16 0,-4-3 0 0,-3-1 0 15,0 1-144-15,-3 3-16 0,10 0-16 0,-8 0 0 16,-3 3-160-16,1 4 0 0,2-1 0 0,-2 6 0 16,-1-1 224-16,1 5-32 0,2 1-16 0,-2 1 0 0,0-2-176 15,4 2 128-15,1 1-128 0,1 3 128 0,1 3 32 0,2 1 0 16,1 4 0-16,1-5 0 0,2 0 80 15,1 0 16-15,3 0 0 16,3 4 0-16,4-2 384 0,-1-5 64 0,7-4 32 16,1-2 0-16,0-4-160 0,1-4-16 0,2-2-16 15,1-2 0-15,-3-4-272 0,2-4-48 0,-2-2-16 0,1 0 0 16,0-6-208-16,-2 1-208 0,-3-4 32 16,-2 1 16-1,-4 1-1392-15,-3-1-288 0</inkml:trace>
  <inkml:trace contextRef="#ctx0" brushRef="#br0" timeOffset="25269.93">9623 9502 20959 0,'0'0'1856'0,"-3"10"-1472"0,1 1-384 0,-3 3 0 0,1-3 2704 0,0 3 480 0,-3 2 80 0,-3 0 32 16,1 2-2336-16,-2-2-448 0,2 1-112 0,-1-4-16 15,1 3-224-15,2 1-160 0,3-4 192 0,-1 0-192 0,0 0 480 0,5-2-16 31,0 3 0-31,3-3 0 0,1 0-80 0,3-1 0 16,0-2-16-16,0-1 0 0,5-1-48 0,1-2 0 16,1-3 0-16,-1-1 0 0,4-1 16 0,-3-2 0 15,1-1 0-15,-1-5 0 0,4 0-528 0,-1-1-96 0,-3-1-32 16,-3 0 0-16,-3-1 320 0,2 1 0 0,-3 2 0 0,-3-1 0 0,-1 1-192 0,0 0 192 16,-3 0-192-16,0 2 192 0,0-2-160 0,0 2 160 15,0 0-128-15,0 7 128 0,0 0 0 0,0 0 0 16,0 0 0-16,0 0 0 0,0 0 0 0,0 0 0 0,0 0 0 0,7 2 128 31,1 0-128-31,-1 3 192 0,3 2-64 0,1 2 0 16,0 1 64-16,3 1 32 0,0 0 0 0,-3 3 0 15,0 0 48-15,-1 1 16 0,3 5 0 0,0 2 0 16,0 2-128-16,-2 5-32 0,0 3 0 0,-4 1 0 16,0 5-128-16,-5 1 128 0,-2 0-128 0,-2 4 128 0,-5 3-128 15,-4 0 0-15,0 2 0 0,-10 12-176 0,-3-9 176 0,-1-6-160 16,-1-12 160-16,-2-8-12208 15,-4-8-2336-15</inkml:trace>
  <inkml:trace contextRef="#ctx0" brushRef="#br0" timeOffset="25617.58">10172 10093 31727 0,'3'10'2816'0,"-3"5"-2240"0,1-1-576 0,-1 4 0 16,0 1 1120-16,-1 1 112 0,1 1 32 0,-6 2 0 0,2 0-528 0,-4 2-96 15,1-4-32-15,-3 2 0 16,-1 2-432-16,0-3-176 0,-3 2 128 0,-3-2-128 16,2-1 0-16,-4-4 0 0</inkml:trace>
  <inkml:trace contextRef="#ctx0" brushRef="#br0" timeOffset="26272.22">10342 9672 9663 0,'0'0'432'0,"0"0"80"0,0 0-512 16,0 0 0-16,0 0 0 0,0 0 0 0,7 5 5536 0,0 2 992 15,1-5 208-15,2 4 48 0,-3 0-4704 0,1 0-928 16,2 1-192-16,-3 2-48 0,1 1-192 0,2-3-32 0,-1 4-16 0,3-2 0 16,-1 4-272-16,0 4-48 15,3-3-16-15,0 4 0 0,-1 0 48 0,-1 3 0 0,2-3 0 0,-3 3 0 16,1 0-224-16,-1-2-32 0,-1-1-128 0,-2-1 192 0,2-3-192 0,-3-3 128 31,-5-1-128-31,3-3 0 0,-5-7 0 0,0 0 0 0,0 0 0 0,0 0 0 16,-12-3-512-1,3-2-32-15,-1-1-16 0</inkml:trace>
  <inkml:trace contextRef="#ctx0" brushRef="#br0" timeOffset="26584.62">10849 9353 6959 0,'10'17'624'0,"-6"-6"-496"0,1 6-128 0,0 2 0 0,-1 2 3664 0,-1 3 720 16,-2 2 144-16,2 2 16 0,-3 2-2032 0,-3 0-400 15,-1 2-96-15,-3 2-16 0,-4 3-640 0,-6 7-128 16,-1 3-16-16,-3 5-16 0,-1 2-480 0,-7 3-80 15,-3 3-32-15,0-3 0 0,1 0-384 0,2-2-80 16,-1 0-16-16,3 3 0 0,-1-4-128 0,5-1 0 0,2 0 0 0,3-2 0 0,0-2 0 16,4-7 0-16,0-3 224 0,3-3-64 0,4-7-160 0,3-5-192 15,1-4 32-15,3-6-16544 16</inkml:trace>
  <inkml:trace contextRef="#ctx0" brushRef="#br0" timeOffset="28558.06">8728 10702 8287 0,'0'0'736'0,"0"0"-592"0,0 0-144 0,0 9 0 0,4 1 4176 0,-4-4 816 0,3 1 144 0,-2 2 48 15,2-2-3088-15,0 0-624 0,-3 0-112 0,0-7-16 16,1 9-352-16,-1-9-64 0,3 7-16 0,-3-7 0 0,0 0-208 0,0 0-32 16,0 0-16-16,0 0 0 15,0 0-32-15,0 0-16 16,0 0 0-16,0 0 0 0,0 0-96 0,0 0-32 16,0 0 0-16,0 0 0 0,0 0-48 0,0 0-16 15,0 0 0-15,4 5 0 0,-4-5 672 0,6 7 128 0,-1-5 16 0,-5-2 16 31,6 6-1600-31,-6-6-320 0,0 0-64 0,4 7-16 0,-4-7 752 0,7 5 0 0,-7-5 0 0,4 7 0 0,0 0 0 0,2 0 0 16,-2 2 0-16,-1-2-144 16,-2 2 144-16,2 3 0 0,0 0 0 0,-2 4 0 15,2 0 0-15,-3 4 0 0,0 1 0 0,0 1 0 0,0 3 0 0,0-1 0 16,0-1 0-16,-3 1 128 0,2-2-128 0,-2-1 0 16,0 0 0-16,2-3 0 0,-2-2 0 0,-1-4 0 15,-2-1 0-15,1-4 0 0,5-7 0 0,0 0 0 16,0 0 0-16,-3-7-128 0,-1-4-32 0,-2-3 0 15,5-4 0-15,-2-3 0 0,-1-1 160 0,4-2 224 16,0 2-48-16,0-3-16 16,0-2-160-16,1 4 0 0,2 2 144 0,0-3-144 15,-3 2 0-15,0 4 0 0,0-3 0 0,0 0 128 0,-3-1-128 0,0-6 0 16,-1 0 0-16,0 1 0 0,-3-3 0 0,-3-2 0 16,2-2-144-16,-2 2 144 0,-1 0 0 0,0-3 0 15,-1 3 0-15,3 0 0 0,2-3 0 0,-2 6 0 0,7 4 0 0,-3 1 0 16,5 5 0-16,2 2 0 0,1 3 128 0,4 3-128 15,1 3 208-15,4 1 16 0,1 2 0 0,1 4 0 16,3 1-32-16,-2 3-16 16,2 1 0-16,1 2 0 0,-3-1-176 0,2 2 160 0,-3-1-160 0,-3 2 160 15,0 2-160-15,-1 1 0 16,-2 0 0-16,-2 0 128 0,-2 2-128 0,-3 1 0 0,1 0-160 16,-4 1 160-16,1 3-176 0,-3 3 176 0,-3 0-192 0,0-3 192 0,0 0-192 0,-4 0 64 15,-2 0 128-15,1-1-208 0,-2-2 80 0,0-1 128 31,3 0-208-31,-3-4 80 0,-3 1-48 0,2-4 0 16,1 0 0-16,0-1 0 0,3-3-480 0,-1-3-112 0,6-3 0 0,-1-1-11968 31,1-1-2400-31</inkml:trace>
  <inkml:trace contextRef="#ctx0" brushRef="#br0" timeOffset="29040.27">9189 10481 6959 0,'0'0'304'0,"0"0"80"0,0 0-384 0,0 8 0 15,0-1 0-15,-1 1 0 0,-2 2 6096 0,-1 0 1152 16,-3 1 240-16,-4 3 32 0,-1-3-5984 0,0 3-1216 15,-1 1-320-15,-1 2 128 0,2 1 112 0,-1 3 16 16,4-3 16-16,-3 3 0 0,5-1 96 0,0 3 16 0,3-2 0 0,2-1 0 16,-1-1 64-16,6 4 0 15,-1-2 16-15,2-3 0 0,3 3-176 0,2-3-32 16,1 0-16-16,1-4 0 0,3 0-48 0,0-7 0 0,0-3 0 0,-1-7 0 0,0-1-192 0,0-7 128 16,1-2-128-16,-3-3 0 0,0-4-192 0,-1-2-144 0,1-2-32 0,-4-1 0 15,0-2 128-15,-3 0 32 0,-1-3 0 0,-6 4 0 16,-1 1-48-16,-2 2 0 0,-1 5 0 15,-1 2-10816 1,1 3-2160-16</inkml:trace>
  <inkml:trace contextRef="#ctx0" brushRef="#br0" timeOffset="29421.87">9427 10574 24015 0,'0'0'2128'0,"0"0"-1696"16,0 0-432-16,3 4 0 0,-3-4 2768 0,3 10 480 0,1-3 80 0,-4 1 32 16,2-1-1760-16,-2 0-368 0,0 0-64 0,0 0-16 15,0-7-688-15,-2 9-144 0,2-9-16 0,-3 8-16 16,3-8-160-16,-1 8-128 0,1-8 144 0,0 7-144 0,0-7 0 0,0 9 0 15,0-1 0-15,0-8 0 0,0 8 128 0,4-1-128 16,-1 0 0-16,1 0 0 0,3 2 272 0,2 0-32 16,0 0-16-16,2 3 0 0,-1 0 32 0,3-1 16 15,1 3 0-15,0-3 0 0,0 0-144 0,0 1-128 16,-1 0 192-16,-1-5-192 16,-3 1 0-16,-3 2 0 0,1-2 0 0,-2 2 0 15,-3 0 0-15,-2 2 0 0,-2 5-240 0,0-2 80 0,-2 3 160 0,-3 2 0 16,-5-2-144-16,3 0 144 0,-5-1-144 0,-2-2 144 15,0-1-192-15,0 0 192 32,-2-3-1488-32,4-3-192 0</inkml:trace>
  <inkml:trace contextRef="#ctx0" brushRef="#br0" timeOffset="29758.67">9897 10934 24015 0,'0'18'2128'0,"3"3"-1696"0,-2 4-432 0,2 1 0 0,-3 5 2496 0,-3 2 432 16,2 2 80-16,-2 0 0 0,-1 1-1728 0,-1-4-368 15,0 0-64-15,1-4-16 0,-3-3-464 0,0-5-112 16,0-3 0-16,-1-3-16 0,1-5-112 0,0 0-128 16,0-6 176-16,0-3-176 0,0-3 0 0,0-4 0 15,3-3 0-15,1-3-17392 0</inkml:trace>
  <inkml:trace contextRef="#ctx0" brushRef="#br0" timeOffset="30171.48">10035 10631 14159 0,'0'0'624'0,"0"0"144"0,0 0-624 16,0 0-144-16,0 0 0 0,0 0 0 0,0 0 4464 0,4 4 848 0,-4-4 192 0,7 6 16 0,0-2-3152 0,0 3-640 16,0-3-128-16,0 3-32 0,2 0-608 0,-2 0-128 15,2 0-32-15,3 2 0 0,-1 0-208 0,-3 0-32 16,5 1-16-16,-2-2 0 16,3 4-208-16,-3 0-32 0,3-3-16 0,-3 2 0 15,0 1-144-15,0-3-16 0,2 3-128 0,-5-1 192 0,-1-3-192 0,-1-1-208 16,-2 0 32-16,-4-7 16 15,0 0-592-15,0 0-112 16,0 0-32-16,-10 6 0 0</inkml:trace>
  <inkml:trace contextRef="#ctx0" brushRef="#br0" timeOffset="30393.43">10406 10407 5407 0,'0'0'480'0,"4"10"-480"0,-1 5 0 0,1 0 0 0,-1 5 5280 0,1 2 960 16,-2 3 192-16,0 3 32 0,-2 4-3776 0,-2 0-752 0,0 4-144 0,-1 2-48 0,-1 3-944 0,-3-2-192 31,3 2-32-31,-6 4-16 0,1 4-96 0,-3-2-16 16,1 2 0-16,-4 1 0 0,1-1-448 0,-3 0 0 0,-1-5 0 15,-3-5 0-15,2-1 0 0,-1-7 0 0,2-4 0 0,0-4-11360 31,0-5-2368-31</inkml:trace>
  <inkml:trace contextRef="#ctx0" brushRef="#br0" timeOffset="79649.78">4023 10769 5407 0,'0'0'240'0,"-7"-9"48"0,7 9-288 0,0-7 0 0,0 7 0 0,0 0 0 0,-3-7 4176 0,3 7 784 15,0 0 160-15,0 0 16 0,0 0-2976 0,0 0-608 16,0 0-112-16,0 0-32 0,0 0-112 0,0 0-16 0,0 0-16 0,0 0 0 16,0 0-240-16,-11 0-32 0,11 0-16 0,0 0 0 31,-7-7-400-31,7 7-96 0,-7-5-16 0,7 5 0 0,0 0 256 0,0 0 48 16,0 0 16-16,0 0 0 0,0 0 288 0,0 0 48 15,0 0 16-15,0 0 0 0,0 0-32 0,7 12 0 0,3-3 0 0,1-2 0 16,-3 2-288-16,2-2-64 0,1 0-16 0,-1-3 0 15,1-1-416-15,-11-3-96 0,11 2-16 0,-4 0 0 16,-7-2-208-16,10 3 0 16,-2-3 128-16,-8 0-128 0,0 0 0 0,7 7 0 0,0-3 0 0,-3 5 0 15,2 3 128-15,-5 2-128 0,2-1 176 0,-3 7-176 0,-4 1 144 0,1 3-144 16,-1 2 0-16,-3 2 144 0,4 1-144 0,-4 2 160 16,0 1-160-16,0-3 160 15,3-4-160-15,-3 3-272 0,-1 4 64 0,1-4-15664 16,1-3-3136-16</inkml:trace>
  <inkml:trace contextRef="#ctx0" brushRef="#br0" timeOffset="80091.92">4388 11279 10991 0,'0'0'976'16,"0"0"-784"-16,0 0-192 0,0 0 0 0,0 0 4544 0,0 0 880 0,-1-7 160 15,-4 2 48-15,3-2-3296 0,-3 1-656 0,5 6-128 0,0 0-16 0,-2-2-240 0,2 2-32 0,0 0-16 0,0 0 0 16,-7 9 176-16,0 2 48 0,3 3 0 0,-1 4 0 15,3 1-384-15,-5 2-80 0,0-1-16 0,-4 5 0 16,1 1-704-16,-1-6-144 0,-3 3-16 0,3-5-128 16,-1-1 0-16,0-2 0 0,-1-1 0 0,-5-6-14912 31,1-2-3008-31</inkml:trace>
  <inkml:trace contextRef="#ctx0" brushRef="#br0" timeOffset="80609.93">4458 10741 15599 0,'0'0'1392'0,"0"0"-1120"0,0 0-272 0,-13 5 0 0,13-5 4896 0,0 0 928 16,-8 2 176-16,8-2 32 15,0 0-2832-15,0 0-560 0,0 0-112 0,0 0-32 16,0 0-960-16,0 0-192 0,8 7-32 0,6-5-16 15,4-4-560-15,3 2-112 0,4-2-32 0,3-1 0 0,0 1-464 0,1 0-128 16,-1 2 0-16,0 0 0 16,-1 2 0-16,-4 3 144 0,0-3-144 0,-10 4 160 15,1 1-160-15,-5 3 0 0,1 1 0 0,-8 0 0 16,0 1 0-16,-4 0 0 0,0-1 0 0,-3 0 0 0,-2-1 0 0,0-2 0 16,-2 2 0-16,0 4 0 15,-5-4 0-15,3 1 0 0,-1 0 0 0,1-1 0 0,2 1 128 0,2 0-128 16,7-11 128-16,-7 11-128 0,2 3 192 15,0-3-32-15,5 3-16 0,0-4 0 0,3 1 112 0,-1 0 0 16,5-1 16-16,0-2 0 0,2-1-144 16,2 0-128-16,1-3 192 0,0-1-192 0,4-3 0 0,-5-3 0 15,3-1 0-15,-5 0 0 0,3-2 0 0,-1-1 0 0,0 0 0 0,-4 2 0 32,-7 5-528-32,5-10-224 0,-5 10-32 0,0 0-23120 0</inkml:trace>
  <inkml:trace contextRef="#ctx0" brushRef="#br0" timeOffset="80909.19">5093 11016 5407 0,'0'0'240'0,"3"14"48"0,1 1-288 0,-1 2 0 0,1-4 0 0,-1 2 0 0,-1 0 8768 0,-2 2 1680 15,2 0 352-15,-2-1 64 0,-4 1-7408 0,1 3-1472 16,-1 0-288-16,-3 1-64 16,0 2-848-16,-3 0-160 0,2-2-48 0,-3 2 0 0,-2-2-576 0,1-2 0 15,-1-2 0-15,-1-6 0 16,3-1 0-16,3-3 0 0,8-7 0 0,-13-3 0 15,5-4-3232-15,4-7-608 0</inkml:trace>
  <inkml:trace contextRef="#ctx0" brushRef="#br0" timeOffset="81319.28">5297 10601 30575 0,'10'5'1344'0,"-10"-5"304"0,4 9-1328 0,3 0-320 0,-2-2 0 0,1 2 0 16,1-4 3136-16,-1 4 576 0,-2 0 96 0,0 1 32 0,2 1-2192 16,-2 0-432-16,-3 1-96 0,2 2-16 0,0-5-608 0,-2 7-128 15,-1 0-32-15,-1 7 0 0,-2-2-336 0,-1 1 128 16,0 2-128-16,-3 1 0 0,0 1 192 0,0 1-16 0,0-4-16 0,0 1 0 16,-3-3-160-16,2-6 0 0,1-4-160 0,7-11 160 31,0 0-192-31,0 0 192 0,0 0-208 0,-7-14 80 15,7-2 128-15,4-4 0 0,6-2 0 0,1 0 128 0,7 1 32 0,-1 1 16 0,1 5 0 0,0 1 0 16,4 3-176-16,2 4 0 0,-3 3 0 0,-2 5-176 31,-1 5-2096-31,-1-1-416 0</inkml:trace>
  <inkml:trace contextRef="#ctx0" brushRef="#br0" timeOffset="81618.89">5559 10358 32943 0,'0'0'2928'0,"0"0"-2352"0,0 0-448 0,4 10-128 16,3 0 2608-16,0 2 496 0,-3 2 96 0,3 3 32 15,-3 4-1264-15,3 8-256 0,0 3-48 0,-1 7-16 16,0 7-832-16,-1 6-176 0,-3 3-16 0,0 3-16 16,3-1-320-16,-1-2-64 0,1 3-16 0,-3-4 0 15,-1 0 0-15,-1-4 0 0,-1-4 0 0,-4-6 0 16,1-6-208-16,0-11 0 0,-3-7 0 0,0-7 0 16,7-9 0-16,-14-6 0 0,0-8 0 0,5-14-16128 15,3-8-3104-15</inkml:trace>
  <inkml:trace contextRef="#ctx0" brushRef="#br0">4191 11529 5407 0,'0'0'480'0,"0"0"-480"0,0 0 0 0,-1 11 0 16,1-11 7232-16,-5 8 1360 0,5-8 272 0,0 0 48 0,-2 13-5376 0,2-13-1072 15,0 0-224-15,0 0-32 0,0 0-704 0,0 0-144 16,7 7-16-16,-7-7-16 0,13 4-464 0,-1-1-96 15,4-3 0-15,-3 0-16 16,3-3-240-16,3 3-32 0,6 0-16 0,0 3 0 0,2-2-192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9:05:16.61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19513 897 17039 0,'0'0'1520'0,"0"0"-1216"16,0 0-304-16,0 0 0 0,0 0 2352 0,0 0 400 0,0 0 96 0,-9 10 16 16,3 1-624-16,-1 3-112 0,1 7-16 0,2 8-16 15,-3 6-368-15,3 3-80 0,-1 8-16 0,0 4 0 16,4 6-496-16,-2 1-112 0,0 7 0 0,2 4-16 15,2 8-544-15,2 5-96 16,0 1-32-16,1-1 0 0,-1 1 96 0,2 0 16 16,1 0 0-16,1-1 0 0,0 1 0 0,0-5 16 15,4-3 0-15,-3-10 0 0,4-4 240 0,-3-9 64 0,3-2 0 0,-1-10 0 16,1-9-176-16,2-3-16 0,2-6-16 0,-3-7 0 16,6-3-304-16,-3-2-48 0,4-4-16 0,4-3 0 15,1-2-192-15,4 0 0 0,6-2 0 0,-2 2 0 16,5 2 0-16,1 1 0 0,-3-1 128 0,3 3-128 15,4-3 0-15,-1 2 0 0,1 1 0 0,3-3 0 0,-2-2 0 0,-1 0 0 16,0 2 0-16,-1 1 0 16,-2-1 0-16,2-2-208 0,-3 2 32 0,-4-4 16 31,-2 0-2112-31,2-3-416 0</inkml:trace>
  <inkml:trace contextRef="#ctx0" brushRef="#br0" timeOffset="468.83">19644 1512 44751 0,'25'11'1984'0,"-6"-5"400"0,3 1-1904 0,6-2-480 0,0 0 0 0,4-3 0 0,1 3 368 0,2-3-32 0,0 2 0 0,1-1 0 16,3 1 144-16,-3 3 32 0,-1 0 0 0,-1 5 0 15,1-4-304-15,-3 4-48 16,0-3-16-16,-4 1 0 0,1 1-144 0,-4-2-272 0,-1 4 64 0</inkml:trace>
  <inkml:trace contextRef="#ctx0" brushRef="#br0" timeOffset="817.14">19745 825 29535 0,'0'0'640'0,"-7"-13"144"0,3 5 32 0,1-3 16 0,-1 1-656 0,1 0-176 0,0 2 0 0,2-2 0 16,1 10 1552-16,0-11 288 0,0 3 48 0,0-3 16 15,2 2-368-15,-2 9-80 0,12-5-16 0,-1-1 0 16,3-1-480-16,1 0-112 0,6 2-16 0,4-1 0 0,0-1-416 0,4 3-96 16,3-3 0-16,3 3-16 0,4-3-144 0,0 3-32 0,0 1 0 0,2-1 0 31,3 4-1968-31,-3 4-400 0,1 0-64 0</inkml:trace>
  <inkml:trace contextRef="#ctx0" brushRef="#br0" timeOffset="1798.66">20999 804 31727 0,'11'8'2816'0,"-4"-2"-2240"0,3 1-576 0,-3 0 0 0,2-1 1648 0,0 2 208 16,-2 3 64-16,-3 0 0 0,3 0-624 0,-2 3-112 0,-1 0-32 0,-1 0 0 15,-1 0-128-15,-2 4-16 16,2-2-16-16,1 6 0 0,-3 4-384 0,0 4-80 0,0 2-16 0,-3 4 0 15,1 7-272-15,0 2-64 16,-1-1-16-16,1 8 0 0,-2 6-160 0,1 5 0 0,3-2 0 0,-2 6 128 16,2 2-128-16,-2 2 0 15,-1-4 0-15,3 1 128 0,0-1 16 0,-2-2 0 0,0-9 0 0,-1 0 0 0,1-5-144 0,0-7 0 16,-3-10 0-16,1-8 128 0,1-11-128 0,3-15 160 16,0 0-160-16,0 0 160 15,-9-11-304-15,2-10-64 0,3-8-16 16,1-11 0-16,3-3 64 0,0-5 16 0,0-7 0 0,0-1 0 15,0 2 144-15,0-7 0 0,3-3 0 0,-3 0 128 0,0-1-128 0,0 1-160 16,0 2 160-16,0 3-208 0,0 6 208 0,2 7 0 0,0 4 0 0,3 2 0 16,0 1 0-1,-1 0 0-15,1 4 0 0,2 3 0 16,-1 4 0-16,-1 2 0 0,2-4 128 0,0 5-128 0,2 4 176 0,-2 2-32 16,0 3 0-16,-1 0 0 0,4 3-144 0,-3-1 0 0,2 4 0 15,3 4 0-15,-4-1 208 0,2 2-32 0,1 4-16 0,-1 2 0 16,1 6-32-16,0 0-128 15,0 2 192-15,2 5-64 0,2 5 144 0,2 3 32 16,1 6 0-16,0 4 0 0,0 2 16 16,-3 5 0-16,6 3 0 0,3 5 0 0,1 3-160 0,0 2-32 0,0 2 0 0,0 0 0 15,5 5 64-15,0 2 16 0,0 3 0 16,-3 1 0-16,3-8-48 0,-2-4-16 0,1-6 0 0,-4-5 0 16,3-5-144-16,-6-3 128 15,2-5-128-15,-2-4 128 0,0-8-128 16,-2-6 128-16,-5-7-128 0,-1-4 128 0,0-9-256 0,0-5-64 15,0-6-16-15,-1-8 0 0,-1-4-112 0,1-3-32 16,3-2 0-16,-4-5 0 0,-1-4 176 0,-2-1 48 0,1-4 0 16,-1 0 0-16,-2-6 128 0,-3 2-128 0,1 1 128 0,-1 2-128 15,1 1 128-15,-3-1-128 0,3 1 128 0,-1-8-128 16,1-2 128-16,0 2 0 0,-1 2-144 0,1 4 144 16,0 0 0-16,-3 7 0 0,7 3 0 0,-7 4 0 31,5 7-2432-31,-2 0-400 0,3 4-96 0</inkml:trace>
  <inkml:trace contextRef="#ctx0" brushRef="#br0" timeOffset="2423.44">22561 715 40079 0,'11'25'1776'0,"-6"-7"368"16,4 3-1712-16,-2 1-432 0,0 6 0 0,-3 0 0 0,1 4 912 0,0 4 112 0,-1-1 0 0,-1 6 16 16,1 0-208-16,-4 3-64 15,3 2 0-15,-3 1 0 0,0-1-192 0,0 1-64 0,0 1 0 0,-3 1 0 16,0 2 0-16,2-1 0 0,-2-2 0 15,0-5 0-15,2-3-240 0,1-3-48 0,0-4-16 0,1-2 0 16,2-5-64-16,-3-1-16 0,3-1 0 0,1-6 0 0,3-3 128 16,0-1 0-16,1 0 16 0,5-3 0 0,-2-2-96 0,3-1-32 15,1-5 0-15,3 1 0 0,3-4-144 16,0-4 160-16,1 1-160 0,6-5 160 16,4-2-160-16,0-1 0 0,3-6 0 0,1-1-176 15,3-4 176-15,-2-2-160 0,2-2 160 0,-7-2-160 0,0-4 160 0,0 0 0 16,-4-5-144-16,-2-3 144 0,-1-5-192 0,-4-1 16 0,-3-4 16 15,-1 0 0-15,-7 0 160 0,-2-3-192 16,-1-10 192-16,-4-1-192 16,-3-2 16-16,-7 2 0 0,0 0 0 0,-7 4 0 15,-7 7 176-15,-4 7-192 0,-4 6 192 0,-3 2-192 16,-10 5 192-16,2 1 0 0,-6 1-144 0,0 6 144 0,-3 3 0 0,1 4 0 16,-2 1 0-16,0 6 0 0,1 4 0 0,-4 7-192 15,-1 4 64-15,-3 10-14800 0,-3 10-2960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29:51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13939 7866 14159 0,'0'10'1264'0,"0"-10"-1008"15,-3 11-256-15,3-11 0 0,0 0 4656 0,-4 11 880 16,4-11 176-16,-7 9 48 0,7-9-3840 0,-10 5-768 0,10-5-160 0,-13 4-32 15,1-1 0-15,12-3-16 0,-14 0 0 0,1 0 0 0,-1 0-304 0,3-3-48 16,11 3-16-16,-14-2 0 16,14 2-256-16,-14-2-48 0,14 2-16 0,0 0 0 0,0 0 0 0,0 0 0 15,-11-5 0-15,11 5 0 0,0 0-256 0,0 0 0 0,-7-12 0 0,7 12 0 32,-3-11 160-32,1 0-160 0,2 11 128 0,2-12-128 0,1 3 160 0,1 1-160 15,1 1 192-15,2 1-192 16,-7 6 240-16,9-4-64 0,-9 4-16 0,7-4 0 15,0 1-32-15,-7 3 0 0,0 0 0 0,7-7 0 16,-7 7-128-16,4-10 160 0,1 2-160 0,-5 8 160 16,4-11-160-16,-1 0 0 0,-3 1 144 0,0 10-144 15,2-11 0-15,2-3 128 0,-1 0-128 0,-1-1 0 0,3-2 0 0,-1-1 0 16,-1-7 0-16,1 0 0 0,3-3 0 0,-2 3 0 16,-3-3 0-16,3 3 0 0,-1 2 0 15,0 0 0-15,1 2 0 0,-3 3 0 0,3 2 0 16,-3 0 0-16,1 2 0 0,-3 5 0 0,0 9 0 0,0 0 128 15,0 0-128-15,0 0 0 0,0 0 192 0,0 0-48 0,0 0 0 0,0 0 0 16,0 0-144-16,0 0 128 0,2 11-128 0,-2 2 128 16,0 0-128-16,-2 3 0 0,-1-2-160 0,1 4 160 15,0-2 0-15,-3 3 0 0,0 3 0 0,-1 4 0 0,4-1 0 0,-5 3 0 16,-3 1 0-16,1 0 0 0,-2 2 0 16,2 1 0-16,-3-4 0 0,1 1 0 0,1-4 0 0,-1 0 0 15,4-3 0-15,0-2 0 16,3-2 0-16,-1-4 0 0,0-3 0 0,5-11 0 15,0 0 0-15,0 0 0 0,0 0 0 0,0 0 0 0,0 0 0 0,0 0 0 16,-2-10 176-16,0-1-48 0,2-5-128 0,0 0-160 16,0-2 160-16,-3 0-208 0,3 0 208 0,-1 1 0 15,-2-1 0-15,0 4 0 0,3-1 0 0,-1 1 0 16,-2-6 0-16,-1 1 0 0,1-2 0 0,1 0 0 16,0-1 144-16,2 1-144 0,0-4 0 0,0 0 0 15,0-1 0-15,0 1 0 0,0-3 0 0,2 3 0 16,0-4-176-16,1 1 176 0,-1 3 0 0,0 0 0 15,1 0 144-15,1 5-16 0,0 2-128 0,1 4 0 16,0 3-176-16,-5 11 176 0,0 0 0 0,9 0 0 16,-9 0 0-16,12 13 0 0,1 2 128 0,-4 7 0 15,1 4 16-15,-4 1 0 16,-1 4-144-16,0 0 0 0,-1 1 0 0,-2 1 0 16,1 1 0-16,-3 1 0 0,0-6 0 0,0 1 0 0,0 1 0 15,-3-3-176-15,-1 0 176 0,2-6-128 0,-3-1 128 0,-2-3 0 16,0 0-144-16,0-1 144 0,0-6 0 0,3 0 0 0,-3-1 0 0,7-10 0 15,0 0 0-15,0 0 0 16,0 0 0-16,-11 3 0 0,11-3 0 0,0 0 0 16,0 0 0-16,-10-10 0 0,3-5 0 0,3 1 0 0,1 0 0 0,2 0 0 0,1-1 0 15,0-2 0-15,1 0-128 0,2-2 128 16,-1-1 0-16,0-2 0 0,1 0 0 0,1 1 0 0,-1-3 0 16,-3 2 0-1,0-1 0-15,0 4 0 0,2-1 0 0,0 4 0 16,1 0 0-16,1 2 0 0,-1 0 0 0,-1-1 0 15,2 3 0-15,1 0 0 0,2 3 0 0,-3 0 0 0,3-2 0 0,-2 4 0 16,-5 7 0-16,5-5 128 0,4-1-128 0,-9 6 0 16,0 0 0-16,9-1 0 0,2 1 0 0,-11 0-176 0,0 0 176 0,12 7 0 15,-3 1 0-15,-3 3 128 0,1 0-128 0,-2 0 0 16,0 3 0-16,2-2 0 0,-3-1 0 0,0 3 0 16,2 0 0-16,-2 1 0 0,-1 0 0 0,1 1 0 15,-2-5 0-15,0 3 0 16,3-5 0-16,0 0 0 0,-5-9 0 0,2 9-128 15,-2-9 128-15,6 9 0 0,-6-9 0 0,0 0 0 0,0 0 0 0,0 0 0 16,0 0 160-16,0 0-160 0,10 3 0 0,-10-3 0 16,0 0-176-16,0 0 176 0,10-5 0 0,-10 5 0 15,7-7 0-15,-7 7 128 0,4-11-128 0,-4 11 0 16,4-12 0-16,-4 1-176 0,-3-5 176 16,-1 2 0-16,1 0 0 0,2-4-128 0,-3 0 128 0,1-3-160 0,-1 0 160 0,-3-4-160 15,1 2 160-15,0 0-160 0,4 1 160 16,-3 1-160-16,3 3 160 0,-3-2 0 15,3 5 0-15,2 0 0 0,-3 1 0 0,3 3 0 16,0 11 0-16,3-10 0 0,-3 10 0 0,0 0 0 16,0 0 0-16,7-7 128 0,-7 7-128 0,8 0 144 0,-8 0-144 0,13 3 160 15,-2 4-160-15,0 0 192 0,0-2-192 0,2 5 192 16,-1 4-192-16,2 1 0 16,3 3 0-16,1 3 0 0,-3 3 0 0,2 5 0 0,1 2 0 15,0 1 0-15,0 1 176 0,-1 2-48 0,1 2-128 0,-1-3 192 0,1 4-192 16,-4 2 0-1,1 1 128-15,-1-2-128 0,0-6 0 0,-3 5 0 0,1-2 0 16,-3 0 0-16,0-1 0 0,-5-3 0 0,-1-2 0 16,-1-5 0-16,3-4 0 0,-5-5 0 0,2-5 0 0,-2-11 0 0,0 0-128 0,0 0 128 0,0 0-192 0,0 0 192 15,-5-11 0-15,1-7 0 16,-1-3 0-16,1 0 0 16,1-1-160-16,-4-2 160 0,3-1-128 0,-3 3 128 15,2-2 0-15,-1 3 0 0,-4 2 0 0,1 1 0 16,-2 0 0-16,-1 1 0 0,-2-1 0 0,3 0 0 15,0-2 0-15,-3 2 0 0,0 3 0 0,0-3 0 0,0 4 0 0,-1-4 0 16,1 4 0-16,-3-4 0 0,5-1 0 0,-2-2 0 0,0 3 0 0,0-3 0 16,3 3 0-16,0-3 0 15,1 1 0-15,2-3 0 0,2 2 0 16,2-2 0-16,-3 3 0 0,3-1 0 0,-2 3 0 0,2 0 0 16,0-2 0-16,0 8 0 0,1-1 0 15,0 2 0-15,3 11 0 0,0 0-128 0,0 0 128 0,0 0 144 16,0 0-16-16,0 0-128 0,0 0 128 0,10 10-128 15,-3 4 0-15,4 1 0 0,-1 3 224 0,1 3-64 16,0 3-16-16,-1 1 0 0,5-3-144 0,-1 3 192 0,4 1-192 0,-1-3 192 0,1 0-192 0,0-1 0 16,3-1 144-16,-3 0-144 0,0-3 0 0,0 0 0 15,0-1 0-15,-1-3-128 0,1 1 128 0,-4 2 128 32,-3-5-128-32,1 2 176 0,-1 0-32 0,-4-1 0 15,0-1 0-15,-7-12 0 0,4 10-144 0,-4-10 0 16,0 0 0-16,0 0 0 0,0 0 0 0,0 0-144 15,0 0 144-15,-11 3-208 0,11-3 208 0,-16-2 0 0,-2-3 0 0,1-2 0 16,-3-6-128-16,1-1 128 0,-1-4 0 0,-3-1-144 16,1-2 144-16,-2-4 0 0,-1-5-144 0,3 0 144 0,-3-2 0 0,4-2 0 0,0-1-144 15,-1 0 144 1,2-1 0-16,2 4 0 0,3 2 0 0,1 3 0 0,3 2 0 16,-3 4 0-16,2 3 0 0,5 0 0 0,0 4 0 0,1 3 0 15,-1 0 0-15,7 11 0 16,0 0 0-16,0 0 144 0,0 0-144 0,0 0 128 15,0 0-128-15,0 0 160 0,0 0-160 0,11 4 160 16,3 0-160-16,0 3 160 0,1 7-160 0,3 0 160 0,3-2-160 0,3 5 0 16,1 4 144-16,0-2-144 0,4 5 0 0,-1 0 0 0,0 2 0 0,-2 2 0 31,2 1 0-31,-4-1 0 0,0 0 0 0,-1-1 0 16,-5-1 144-16,1 1 16 0,-3-2 0 0,-5 0 0 15,-1-1-160-15,-1-4 0 0,0 3 0 0,-2-5 0 0,-1-1 0 0,-1-2-144 16,-3-4 144-16,-2-11-208 0,0 0 208 0,0 0 0 15,0 0-160-15,0 0 160 0,0 0-144 0,0 0 144 0,0 0-192 0,-13-3 192 16,13 3-144 0,-14-11 144-16,0-1 0 0,0-2-144 0,1-3 144 0,-3 2 0 15,2 2 0-15,-4 1 0 0,-1-5 0 0,-1 1 0 0,-1 3 0 0,-1-1 0 16,-2-3 0-16,2 3 0 16,-2 1 0-16,2-3 0 0,4 2 0 0,-3 1 0 0,0 1 0 0,3-1 0 15,1-1 0-15,2 2 0 16,1-1 0-16,3 1 0 0,4 0 0 0,0 3 0 0,3 0 0 0,4 9-128 15,0 0 128-15,-3-10 0 0,3 10 0 0,0 0 0 0,0 0 0 0,10-4 128 16,1 2-128-16,3 2 176 16,-3 0-176-16,3 2 0 0,-3 2 0 0,-1 2 128 0,2-2-128 15,1 3 128-15,-5-4-128 0,2 1 128 0,-2 3-128 0,-8-7 0 16,0 0 0-16,7 4 0 0,-7-4 0 0,0 0 0 16,0 0 0-16,0 0-176 0,0 0 176 0,0 0 0 15,0 0 0-15,0 0 0 16,0 0 0-16,0 0 0 0,-1-11 0 0,-2 1-128 0,3 10 128 0,-8-8 0 0,1 1-144 15,-3 2 144 1,-1 3 0-16,-3 5 0 0,0 2 0 0,-7 7 0 16,0 3 0-16,-1 7 0 0,-3-1 0 0,-3 4 0 0,1 0 0 0,-1 2 0 15,3 1-176-15,0 0 176 0,0-6 0 0,-3 3 0 16,6-1 0-16,-2-3 0 16,3-2 0-16,6-2 0 0,1-3 0 0,3-3 0 0,1-3 0 15,10-8 0-15,0 0 0 0,0 0 128 0,0 0-128 0,10-1 0 16,1-5 0-16,7-5 128 0,6-4-128 0,1-3 0 0,0-3 128 0,-3-2-128 0,2 0 0 0,-2 0 0 15,1 0 0 1,-2 0-128-16,-1 3 128 0,-6 1 0 0,0 1 0 0,-1 2 128 16,-3 0-128-16,-1 2 0 0,-2-1 0 0,-2 1 0 15,-1 0 0-15,-1 0 0 16,-3-3 0-16,0 4-128 0,-3-3 128 0,0-1 0 0,2-1 128 0,-4 0-128 16,3-1 0-16,-1-2 0 0,1 0-192 0,0 0 64 15,2 3 128-15,-3 0 0 0,3 0 0 16,0 1 0-16,3 2 0 0,-1 2 0 0,0 5 0 0,-2 8 0 15,5-10 0-15,-5 10 0 0,0 0 0 0,9 0 128 16,-9 0-128-16,10 6 0 0,-2 5 128 0,-3 3-128 16,1 4 160-16,-3 3-32 0,-3 5-128 0,-4 5 192 15,-1 1-192-15,-2 4-128 0,1-1 128 0,-1 3-208 0,0-1 208 0,-3-1 0 0,3-4 0 0,0-2 160 32,1-4-160-32,1 1 0 0,1-4 0 0,1 0-176 0,1-2 176 0,0 0 0 15,2 4 0-15,0-4 0 16,2 1 0-16,0-1 144 0,3-2-16 0,0 1-128 15,1-2 0-15,-1 1 0 0,-1 1 0 0,1-1 0 0,0 0 0 0,-3-4 0 16,0 0 0-16,1-4 0 0,-3 0 0 0,0-11 0 0,0 0 0 0,0 0 0 31,0 0 0-31,0 0 0 0,0 0 0 0,0 0 0 16,0-12-176-16,-3-5 176 0,6-8-192 0,-3-3 192 16,2 0-144-16,3 2 144 0,-1-6 0 0,0 1-144 0,1 1 144 0,2 2 0 0,2 3 128 15,1 4-128-15,-3-2 0 16,1 9 0-16,-1 0 0 0,3 7-128 15,-2 1 128-15,2 1 224 0,-10 5-48 0,8-2-16 0,2 2-160 0,-10 0 0 16,11 2 144-16,-1 4-144 0,-10-6 0 0,7 12 0 16,-3 0 0-16,0 2 0 0,-1-1 0 0,0 3 0 0,-3 1 0 0,-3-2 0 15,-1 6 0-15,1-3 0 16,-4 3 0-16,0 0-128 0,0 0 128 0,-1 1 0 0,-2 3-144 16,-1-3 144-16,0 3 0 0,-3 2 0 0,3-2 0 15,-3 0 0-15,2 2 0 0,3-4 0 16,-2 0 0-16,4-5 128 0,-3-2-128 0,3-4 0 0,-2-3 0 0,9-9 0 0,0 0 0 0,0 0 0 15,-11-3 0-15,4-6-176 0,2-5 48 0,3-2 0 32,0-4 0-32,2-3 0 0,0-2 128 0,2-5-192 0,-2-3 192 15,2 3-192-15,1 2 192 0,-1 0 0 0,3-1 0 0,-3 1 0 0,2 0 0 16,-4 6 0-16,3 1 0 0,-1 0 0 0,0 3 0 0,-2 2 0 16,5 0 0-16,-5 2 0 0,2 0 0 0,-2 0 0 15,2 1 0-15,1-1 128 0,-3 0-128 16,2-4 0-16,0-3 0 0,1 3 0 0,-1 0 0 0,3 0 0 15,-1-1 0-15,3 0-128 0,-3 4 128 16,1 1 0-16,2-1 0 0,-1 1 0 0,1 0 0 0,-1 1 0 0,1 2 0 0,-2 3 128 16,1 1-128-1,-6 7 128-15,7-4-128 0,-7 4 128 0,0 0-128 16,8 0 0-16,-8 0 0 0,0 0 0 0,7 4 0 0,-7-4 0 16,4 8 0-16,-4-8 0 15,3 13 0-15,-3-13 0 0,3 12 0 0,-3-12 0 0,0 13 0 0,0-13 0 16,0 0 0-16,0 11 0 0,0-11 0 0,0 0 0 15,0 0 0-15,0 0 0 0,0 0 0 0,0 0 0 0,0 0 0 0,0 0 0 16,4 8 0-16,-4-8 0 16,7 10 0-16,-3 0 0 0,3-3 0 0,0 4 0 0,3-3 0 0,-2 5 0 15,5 2 0-15,2 3 0 16,-1 3 0-16,4 0 0 0,-1 2 144 0,1 4-144 16,0-1 192-16,3 6-192 0,-2 0 160 0,5 3-160 15,-2 2 128-15,-1 1-128 0,-2-3 128 0,-3 2-128 16,4 2 0-16,-2-2 128 0,-1-4-128 0,-2-2 0 15,-1-4 0-15,-2-3-176 0,0-4 176 0,-5-6 0 16,-3-5 0-16,-4-9 128 0,0 0-256 0,0 0-64 16,-4-16 0-16,-3-11 0 15,1-8-1360-15,5-11-288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9:05:56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19773 1486 5407 0,'0'0'240'0,"0"-13"48"0,0 1-288 0,4-1 0 0,-4 0 0 0,0 5 0 15,0 8 5024-15,0 0 944 0,4-10 192 0,-4 10 48 16,0 0-3568-16,0 0-704 0,0 0-144 0,10 7-16 15,-3 0-496-15,0 2-112 0,-3 0-16 0,3 3 0 16,-3-1-512-16,0 1-96 0,2-1-32 0,1 3 0 16,-3 0 64-16,3 0 16 0,0 2 0 0,-3 2 0 15,0 3-112-15,2 4-32 0,-2 3 0 0,0 4 0 16,-1 4 0-16,1-1 0 0,-1 2 0 0,-3 5 0 16,0 4-256-16,-3 7-48 0,0 4-16 0,-2 3 0 15,-2 6-128-15,-6 2 0 0,2 2 0 0,-3-2 0 0,-1-4 288 0,-2-4-32 16,-1-6 0-16,0-5 0 0,-3-6-128 0,3-6-128 15,2-10 144-15,-2-2-144 0,2-2 256 0,0-5-32 16,7-4-16-16,-3-3 0 0,12-11 0 0,-11 7 0 16,11-7 0-16,0 0 0 0,0 0-16 0,0 0 0 15,0 0 0-15,0 0 0 0,0 0 32 0,0 0 0 16,0 0 0-16,11-1 0 0,3 1 16 0,2 0 0 16,2 4 0-16,5-1 0 0,3-2-48 0,3 2 0 15,6-1 0-15,1-2 0 0,3-2-192 0,1-5 176 16,6-4-176-16,3-6 160 0,6-4-160 0,0-1 0 15,7-1-160-15,-5 2 160 0,-3-1 0 0,-2 5 0 0,-2 6-128 0,-10 4 128 16,-3 7 0-16,-5 7 0 0,-2 6 0 0,-9 8 160 31,-3 5-1520-31,-9 8-304 0,-6 5-64 0</inkml:trace>
  <inkml:trace contextRef="#ctx0" brushRef="#br0" timeOffset="452.33">19902 1990 14159 0,'-4'18'1264'0,"1"-7"-1008"16,2 1-256-16,-2-3 0 0,3-9 4928 0,-10 11 928 0,10-11 192 0,-8 7 32 16,8-7-4544-16,0 0-896 15,0 0-192-15,0 0-48 0,0 0-48 0,0 0-16 16,7 5 0-16,7-3 0 0,1-4 624 0,6 0 128 0,4 1 32 0,4-1 0 16,6-2-624-16,4 1-128 0,2 3-32 0,3 0 0 15,0 0-336-15,2 5 0 0,1 2 0 0,-1 0 0 31,-4 0-2112-31,-6 0-320 0,-4-3-80 0</inkml:trace>
  <inkml:trace contextRef="#ctx0" brushRef="#br0" timeOffset="794.4">19809 1356 6959 0,'0'0'624'0,"-11"4"-496"0,-3-1-128 0,3-2 0 0,11-1 3584 0,-14-1 704 15,1-5 144-15,13 6 32 0,-8-5-2384 0,8 5-480 16,0 0-80-16,0-13-32 0,4-1 480 0,7-1 80 15,6-2 32-15,5 2 0 0,6-3-576 0,7 0-112 16,8-3-32-16,4 0 0 0,9-1-592 0,8 5-112 16,7 3-16-16,5 6-16 0,2 5-432 0,-7 7-192 15,-3 6 160-15,-8 8-160 0,-3 4 256 0,-2 6-64 16,-7 4 0-16,-4 0 0 0,-5-1-368 0,-7-2-80 0,-6-4 0 0,-9-7-12624 16,-9-4-2528-16</inkml:trace>
  <inkml:trace contextRef="#ctx0" brushRef="#br0" timeOffset="1786.49">21253 1146 8799 0,'-7'36'384'0,"3"-8"96"0,-3 5-480 0,-3 6 0 0,2 4 0 0,-2 6 0 0,2 1 1216 0,-2 3 128 15,2 4 48-15,1 2 0 0,1 4 2736 0,0-6 544 16,4 0 128-16,-3 0 0 16,3-1-1408-16,-3 1-272 0,0 0-64 0,4 4-16 0,-2 4-1824 0,1-1-384 15,2-3-64-15,0-1 0 0,2-7-96 0,1-6-16 16,-2-5 0-16,2-10 0 0,-1-7-80 0,0-7-32 16,1-8 0-16,-3-10 0 0,0 0-544 0,0 0 0 15,2-14 0-15,3-7 0 0,-1-8-144 0,3-2 144 16,-4-2-128-16,1-6 128 0,3-6 0 0,-4-2-128 15,2-3 128-15,1 0 0 0,1-2-128 0,-3 0 128 16,0-1-128-16,2 0 128 0,-2-1 0 0,0-2-160 16,0-2 160-16,2-2 0 0,2-4 0 0,-1 7 0 0,3-1 0 15,-3 6 0-15,-3 1 0 0,0 4 0 16,2 2 0-16,-1 6 0 0,1 6 0 0,2 2 0 0,2 6 0 16,0 3 0-16,1 4 0 0,-3 1 0 0,2 6 0 15,1 2 0-15,3 7 208 0,1 2-48 0,5 7-16 0,-2 4 0 16,0 4 48-16,3 9 0 0,1-2 0 0,1 9 0 15,0 5-192-15,0 4 0 0,0 5 0 0,-2 2 128 16,-1 2-128-16,4 4 0 0,-2 3 0 0,3 0 0 16,-1-3 128-16,-2 1-128 0,2-1 192 0,1 0-64 15,4 0-128-15,3 3 0 0,-3-1 0 0,2 3 0 16,1-4 0-16,0-1 0 0,-3-3 0 0,-1-5 0 16,-3-6 0-16,0-6 128 0,-2-4-128 0,-2-5 192 15,-5-9-192-15,0-5 0 0,-5-6 0 0,-1-5-176 16,1-9 48-16,-4-5 0 0,4-9 0 0,-1-8 0 0,1-8-16 0,3-6 0 15,-3-7 0-15,3-4 0 0,0-1 144 0,-3-4 0 16,0-1 0-16,-4-1 0 0,0-2-160 0,-3 1 160 16,-1-6-192-16,-3 4 192 0,-3 3-128 0,2 5 128 15,-5-1 0-15,2 6 0 0,1 1-256 0,3 3 64 16,3 4 16-16,0 0 0 16,1 0-3728-16,4 7-768 0</inkml:trace>
  <inkml:trace contextRef="#ctx0" brushRef="#br0" timeOffset="2560.63">23049 1214 32943 0,'-3'14'2928'16,"-1"5"-2352"-16,-1 2-448 0,-2 7-128 0,2 4 1088 0,-2 4 192 16,1 2 32-16,-3 5 16 0,-3 0-928 0,-2 8-176 15,3 6-32-15,-1 4-16 0,3 2 272 0,2-2 64 16,0-1 16-16,3-3 0 0,1-4 864 0,3-5 160 16,0-7 48-16,0 0 0 0,3 1-448 0,-1-8-96 0,3-2-16 0,-1-2 0 15,3-1-496-15,0-1-96 0,2 0-32 0,0-6 0 16,3 0-144-16,-1-1-16 0,-1-1-16 0,1-2 0 15,3-6-112-15,-3 2 0 0,3-1-128 0,0-2 192 16,1-4-192-16,2-1 0 0,1-1 0 0,3-5 0 16,1-3 0-16,6-5 0 0,-3-6 0 0,4-4-160 15,2-7 160-15,1-10 0 0,4-11-144 0,6-7 144 16,1-8 0-16,8-3-176 0,-1-7 176 0,3-1-128 16,0 0 128-16,-2 1-208 0,-2-3 80 0,-6 2 128 15,-4 1-128-15,-7 1 128 0,-7 4 0 0,-2 9 0 16,0 6 0-16,-7 6 0 0,-4 0 0 0,-1 5 0 15,-2-3 0-15,-4 1-144 0,-5 3 144 0,0 3 0 16,-5 1 0-16,-4 3 0 0,-4 5 0 0,-6 4 0 0,1 5 0 16,-12 6 0-16,-7 3 0 0,-9 4 0 0,-8 1 0 0,-6 4 0 15,-4 4 0-15,-4 3 0 0,-6 5 0 0,-2 1 0 16,-2 1 0-16,-4 2 0 0,-4-2 0 0,3-2 0 16,5-1 0-16,5-2 0 15,7-6-848-15,6-9-64 0,3-7-16 16,4-7-20928-16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32:59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8941 6812 6959 0,'0'0'624'0,"0"0"-496"0,1 7-128 0,-1-7 0 16,0 0 1760-16,0 0 336 0,0 0 64 0,0 0 16 0,0 0-1280 0,0 0-240 16,0 0-48-16,0 0-16 15,-4-7-416-15,0 1-176 0,1-1 128 0,3 7-128 16,0 0 384-16,-3-6-16 0,3 6 0 0,0 0 0 16,0 0 416-16,0 0 96 0,0 0 16 0,0 0 0 0,0 0 480 15,0 0 96-15,0 0 32 0,6 4 0 0,0 0-784 0,-6-4-144 16,0 0-48-16,0 0 0 15,0 0-528-15,0 0-176 0,7-2 0 0,-2-4 0 0,-1-1 176 0,-1-6 0 16,-2 1 128-16,2-2-128 0,1-3 0 0,1 2 128 16,0-5-128-16,-1 4 0 0,3 0 0 0,-2 4 0 15,2-2 0-15,2 0 0 0,-2 3 256 0,4 4-32 0,-2 0 0 0,1 0 0 16,-1 3 80-16,2-2 16 0,1 5 0 0,-3-3 0 0,-2 2-192 0,0 1-128 16,2 1 144-16,-9 0-144 0,2-6 0 0,-2 6 0 15,7-5 0-15,-5-1 0 16,-2-1-304-16,0 0-48 0,-2 0-16 0,2 2 0 15,-2-2 208-15,-3 0 160 16,5 7-208-16,-5-7 80 0,-1 0 128 0,6 7 0 16,0 0 0-16,0 0-128 0,-7 0 128 0,7 0 0 0,-7 2 0 0,-2 5 0 15,0 2 0-15,2 2 0 0,-3 3 0 16,4 3 0-16,-6 1 0 0,3-3 0 0,0 2 0 0,-2 1 0 16,1-3 144-16,1 2-144 0,-3 0 192 0,1-2-192 15,1-1 0-15,2 0 0 0,-2-2 0 0,2 1-192 16,1-5 192-16,0 2 0 0,1-3 192 0,6-7-192 15,0 0 0-15,-4 7 0 0,4-7 0 0,0 0 0 0,0 0 160 0,0 0-32 16,0 0 0-16,0 0 0 0,0 0-128 0,0 0 0 16,0 0 0-16,0 0 0 0,0 0 0 0,0 0 0 15,0 0 176-15,0 0-176 0,0 0 0 0,0 0 128 16,0 0-128-16,0 0 0 0,0 0 0 0,0 0-240 16,0-7 48-16,0 7 16 0,0-10 176 0,-1 2 0 15,1 1 0-15,0-3-128 0,0 0 128 0,0 2 0 0,0-3 0 0,1 1 0 16,2 2 0-16,-2-3 176 0,2 1-48 0,1 3 0 15,2-3-128-15,-2 5 128 0,3 2-128 0,-7 3 128 16,4-6 0-16,-4 6 0 0,0 0 0 0,0 0 0 16,0 0-128-16,5 6 160 0,-3 1-160 0,-2 1 160 15,-1 2-352-15,-2 1-80 0,-1 0-16 0,-3 2 0 0,0 2 288 0,0-4-192 32,-3 3 192-32,3-3-160 0,3 2 160 0,-6-1-208 15,3 0 80-15,2 0 128 0,-2-4 0 0,0 2 0 0,4 0 144 0,-1 1-16 16,-2-4-128-16,6-7 176 15,-1 6-176-15,1-6 192 0,0 0-192 0,0 0 160 16,0 0-160-16,0 0 160 0,0-9-160 0,0-2-256 0,0-3 64 0,1-4 16 16,1 0 176-16,2-3-208 0,0-3 80 0,-1 2 128 15,1 0-448-15,-1 1 48 16,1 0 0-16,-1 4-12160 0</inkml:trace>
  <inkml:trace contextRef="#ctx0" brushRef="#br0" timeOffset="836.91">9027 6583 5407 0,'9'0'240'0,"-9"0"48"0,0 0-288 0,0 0 0 16,0 0 0-16,0 0 0 0,0 0 2240 0,0 0 400 0,0 0 80 0,0-9 16 15,0 2-1584-15,0 7-304 0,1-5-64 0,-1 5-16 16,0 0 192-16,0 0 16 0,6-3 16 0,-6 3 0 15,5 0 64-15,-1 3 16 0,3 4 0 0,-2 1 0 16,0 2-432-16,4 1-64 0,-5-3-32 0,1 5 0 0,0-1-224 0,-1 2-32 16,0-1-16-16,1-1 0 0,-3 1-80 0,1-2 0 15,-1-1-16-15,0-2 0 0,3 2-48 0,-5-5 0 16,0-5 0-16,0 0 0 0,0 0-128 0,0 0 0 16,0 0 0-16,0 0 0 15,0 0 0-15,5 6 0 0,-5-6 0 0,0 0 0 0,0 0 0 0,2 4 0 16,4-1 0-16,-6-3 0 15,0 0 144-15,6 1-144 0,-2 2 160 0,-4-3-160 16,0 0 0-16,0 0 128 0,0 0-128 0,0 0 0 16,0 0 0-16,0 0-128 0,0-8 128 0,-3-1-208 0,2-2-80 0,1-3-16 15,-3-1 0-15,-1-3 0 0,-2-3 176 0,2-1 128 16,0-2-192-16,-1 2 192 0,-2-3-176 0,0 1 176 0,2 2-160 16,-1 4 160-16,1-2 0 0,1 7-144 0,-1 1 144 0,1 4 0 15,1-2 0-15,-1 3 0 16,4 7 0-16,0 0 0 0,0 0-128 0,0 0 128 15,0 0-128-15,0 0 128 0,0 0 208 0,-5 10 128 16,3-1 32-16,2 0 0 0,0 2-208 0,2 0-32 0,0-1-128 0,1 4 192 0,1 0-64 0,-1 0 0 31,3 1-128-31,-1-1 192 0,2 0 80 0,0-4 16 16,2 1 0-16,-2 0 0 0,0 0-64 0,1 3-16 16,2-3 0-16,-1 0 0 0,-2-1-80 0,2 0 0 0,1 1-128 0,-2 0 192 15,-1-3-48-15,0 5-16 0,0-6 0 0,0 1 0 16,0-1-128-16,-4 0-176 0,1 0 48 0,-4-7 0 15,0 0 128-15,0 0-208 0,0 0 80 0,0 0 128 16,3-10-704-16,-3 2 0 16,1-3-16-16</inkml:trace>
  <inkml:trace contextRef="#ctx0" brushRef="#br0" timeOffset="3706.22">9709 9866 13359 0,'0'0'288'0,"0"0"64"0,0 0 16 0,-1 7 16 0,-2 3-384 0,3-3 0 16,0 1 0-16,0-8 0 0,0 10 1104 0,0-3 160 0,0-7 16 0,0 0 16 15,-3 7-464-15,3-7-112 0,0 0-16 0,0 8 0 0,0-8-256 0,0 0-48 16,0 0-16-16,0 0 0 15,0 0 64-15,0 0 16 0,0 0 0 0,0 0 0 16,0 0-288-16,0 0-176 0,0 0 192 0,0 0-192 0,0 0 176 16,0 0-176-16,0 0 160 0,0 0-160 0,0 0 0 0,0 0 128 15,0 0-128-15,0 0 0 0,0-8 0 0,0-3 0 16,0 1 0-16,0-4 0 0,0 0 0 0,3 0 0 16,0 0 0-16,-2-1 0 15,2-2 0-15,0 2 0 0,1 1 0 0,-1 0 0 0,2-1 0 0,1 1 224 16,1 0-64-16,0 0-16 0,0 0 112 0,-2 0 0 0,2 1 16 0,0 2 0 15,0 2-272-15,0 2 0 0,0 0 0 0,0 2 0 16,-3 0 0-16,-4 5 192 0,0 0-64 0,0 0-128 16,0 0 176-16,0 0-176 0,0 0 160 0,0 0-160 15,0 0 0-15,0 0 0 0,0 0 0 0,0 0-160 16,0 0 160-16,-4 10 0 0,0-1 0 16,-3 2 0-16,3 1 0 0,-2 2 0 0,2 0 160 0,0-1-160 15,1 0 224-15,-1 1-48 0,-2 3-16 16,2 1 0-16,0-2-160 0,0 7 0 0,-2-2 0 0,2 0 0 0,-4 1 0 0,2 3 0 15,2-4 0 1,-3 0 0-16,3-3 0 0,-3 0 0 0,0-4 0 16,0 0 192-16,3-3-192 0,-2 0 0 15,5-4 0-15,1-7 0 0,0 0 0 0,0 0 0 0,0 0 0 0,0 0 0 16,0 0 0-16,0 0 0 0,0 0 0 0,4-7 0 0,-1 0 0 0,4-4 0 16,-2-3-192-1,2 3 192-15,3-6 0 0,-3 2 0 0,1 1 0 16,-1 0 128-16,0 0 32 0,-1 3 0 0,1 1 0 0,-3 2 0 15,3-3-160-15,-3 1 0 0,-1 2-160 0,-2-1 160 0,2 4-224 0,-3 5 48 0,0-10 16 16,0 3 0-16,-3 0 160 0,2 0 128 16,1 0-128-16,-3 0 176 0,3 7-176 0,0 0 0 15,0 0 0-15,0 0 0 0,0 0 0 0,0 0 0 16,0 0 0-16,0 0 0 0,0 0 128 0,7-1 32 16,0 1 16-16,-7 0 0 0,7 0 16 0,-7 0 16 15,7 0 0-15,-3 1 0 0,-4-1-208 0,0 0 176 16,7 1-176-16,-7-1 160 0,0 0-160 0,0 0-144 15,0 0 144-15,0 0-208 0,0 0 16 0,0 0 0 0,0 0 0 0,0 0-8096 32,0 0-1616-32</inkml:trace>
  <inkml:trace contextRef="#ctx0" brushRef="#br0" timeOffset="4256.5">9751 9622 1311 0,'7'20'0'0,"-7"-10"128"0,3-2-128 0,1 0 0 0,0 1 0 0,0-2 0 0,2-3 4240 0,-1 3 832 16,1-3 176-16,1 1 16 0,0-3-3344 0,0 1-688 15,0-1-128-15,1 3-16 0,-1-5-224 0,0 2-32 0,0 3-16 0,0-4 0 0,0 2-304 0,0 0-48 16,0 1-16-16,1 3 0 0,-1-3-192 0,0 3-64 16,0 0 0-16,0 3 0 15,0-3 48-15,0 1 0 16,-3 2 0-16,1-2 0 0,0 3-96 0,-1 2-16 0,-1-5 0 0,1 3 0 15,0 2-128-15,-1-2 0 16,-1 3 0-16,0-3 0 0,1 3 0 0,-3-3 0 16,2 0 0-16,0-1 0 0,-2-2-224 0,0-8 80 0,0 0 16 0,0 0 0 15,0 0-128-15,0 0 0 0,-4-8-16 0,-3-10 0 32,4-3-544-32,-1-4-96 0</inkml:trace>
  <inkml:trace contextRef="#ctx0" brushRef="#br0" timeOffset="6275.19">9606 13104 2639 0,'0'0'240'0,"0"0"-240"0,0 0 0 0,0 0 0 0,7 3 1856 0,0 1 336 16,0-4 64-16,0 1 16 0,0 2-880 0,0-3-176 15,0 0-48-15,0 0 0 0,0 0-272 0,-7 0-48 0,8 0-16 0,-1 3 0 0,0-3-288 0,-7 0-64 16,0 0-16-16,0 0 0 0,6 0-16 0,-6 0 0 16,0 0 0-16,0 0 0 0,0 0-448 0,0 0 0 15,0 0 0-15,0 0 0 0,0 0 0 0,0 0 0 16,0 0 0-16,0 0 0 0,0 0 0 0,0 0 144 16,0 0 16-16,-7 5 0 0,0 1 368 0,0 1 80 15,0 0 16-15,0 0 0 16,0 0-368-16,3 0-64 0,-3-2 0 0,1 2-16 0,0-1-176 0,6-6 160 15,-7 5-160-15,7-5 160 16,0 0-160-16,-7 3-224 0,7-3 48 0,0 0 16 16,0 0 160-16,-7 0 0 0,7 0 0 0,0 0 0 0,0 0 0 0,0 0 0 15,0 0 160-15,0 0-160 0,0 0 176 0,0 0-176 16,0 0 192-16,0 0-192 0,0 0 368 0,0 0-48 16,0 0 0-16,0 0 0 0,0 0-320 0,0 0 0 0,0 0-160 0,0 0 160 15,0 0-160-15,0 0 160 16,0 0-128-16,0 0 128 0,-6-4-208 0,0-3 32 15,5 0 16-15,-4-3 0 16,5 2 160-16,0-3 0 0,0 0 0 0,0 1-128 0,2-4 128 16,1 3 0-16,-1-3 0 0,3-3 0 0,-1 2 0 0,0-3 0 0,1 1 0 0,2-1 0 15,0-2 192-15,2 4-16 16,-2-5-16-16,0 5 0 0,0 0-160 0,0 5 128 16,0-1-128-16,-3 1 128 0,3 1 0 0,-4 3-128 0,2 3 192 0,-5 4-64 15,6-7 128-15,-6 7 32 16,4-5 0-16,-4 5 0 0,4-6-288 0,-4 6 0 0,6-5 0 0,-6 5 0 15,0 0 0-15,0 0 0 16,0 0 0-16,0 0 0 0,0 0 0 0,0 0 208 0,0 0-16 16,0 9 0-16,-3 3-192 0,0 1 0 15,2 1 0-15,-5 0-160 0,2 4 160 0,0 1 0 0,-3-1 160 0,-3 3-160 16,3-3 176-16,0-3-176 0,1 2 192 0,-3-1-192 0,2 3 0 16,3-4 0-16,-3 2 0 0,2-5 0 15,-2 1 0-15,5-5 0 0,-3 2 0 0,3-3 0 16,2-7 0-16,-4 7 0 0,4-7 0 0,0 0 0 15,0 0 0-15,0 0 0 0,0 0 0 0,0 0-192 0,0 0 192 0,0 0 0 0,0 0 0 0,0 0 0 32,0 0 0-32,0 0 0 0,0 0 0 0,0 0 0 0,0 0 0 0,0 0-144 15,0 0 144-15,0 0-192 16,0 0 192-16,0 0 0 0,0 0 0 0,0 0 0 16,0 0 0-16,1-7-192 0,2-3 192 0,-1 2-8160 0,0-5-1520 15</inkml:trace>
  <inkml:trace contextRef="#ctx0" brushRef="#br0" timeOffset="6902.98">9722 12877 5407 0,'0'0'480'0,"0"0"-480"0,0 0 0 0,0 0 0 0,0 0 1280 0,0 0 144 16,0 0 48-16,0-7 0 15,0 7-480-15,-3-7-96 0,3 7 0 0,0 0-16 0,0-7 16 0,0 7 16 16,0-7 0-16,0 7 0 0,0-7-528 0,0 7-96 16,0-6-32-16,0 6 0 0,3-10 64 0,-2 3 0 15,2 3 0-15,-3 4 0 16,3-7-64-16,-3 7-16 0,4-7 0 0,-4 7 0 0,0 0 240 0,7-4 48 0,-7 4 16 0,4 0 0 15,3 2 272-15,-3 3 48 16,6-1 16-16,-6 5 0 0,3 0-304 0,-3 1-48 16,3 4-16-16,-1 3 0 15,-1 2-32-15,1-1-16 0,1 3 0 0,-3 0 0 0,-1 2-208 0,1-2-64 16,-3-3 0-16,2 1 0 0,0 1-192 0,1-2 0 0,-1-4 128 16,-2 0-128-16,2-2 128 0,0 1-128 0,1-2 176 0,-1 0-176 15,1-4 160-15,0 1-160 0,0 1 128 0,2-1-128 16,-2-1 272-16,3 0-16 15,-7-7-16-15,4 7 0 0,-4-7-240 0,0 0 0 16,7 4 0-16,-7-4 0 0,0 0 0 0,0 0-208 0,0 0 32 0,3-4 16 16,-3-6-112-16,0 2-32 0,-3-6 0 0,1 0 0 0,-3-1 32 0,1-2 0 15,-3 0 0-15,0 2 0 16,0-2 272-16,0 2 0 16,3-1 0-16,-6-4 0 0,3-1-400 15,3 4-32-15,0 2 0 0,1 8-7696 16,3-3-1552-16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36:20.3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6">
        <inkml:traceFormat>
          <inkml:channel name="X" type="integer" max="28529" units="cm"/>
          <inkml:channel name="Y" type="integer" max="19019" units="cm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T" name="resolution" value="1" units="1/dev"/>
        </inkml:channelProperties>
      </inkml:inkSource>
      <inkml:timestamp xml:id="ts1" timeString="2023-01-27T18:39:06.514"/>
    </inkml:context>
  </inkml:definitions>
  <inkml:trace contextRef="#ctx0" brushRef="#br0">7274 10326 2639 0,'0'0'240'0,"0"0"-240"15,0 0 0-15,0 0 0 0,0 0 2592 0,0 0 480 16,2 13 80-16,-3-2 32 0,-3 3-1312 0,0 4-256 0,-3 0-48 0,-3 3-16 16,2 0-720-16,-2 1-160 0,2 0-32 0,-4-1 0 15,3-4-512-15,-5-2-128 0,3-2 0 0,-1-2 0 16,0-5 0-16,1-1 0 0,11-5 0 0,-12 3 0 15,12-3 0-15,-11 4-144 0,11-4 144 0,0 0-208 16,0 0 512-16,0 0 96 0,0 0 32 0,0 0 0 16,0 11 496-16,5-1 96 0,1 1 32 0,6 0 0 0,2 3-288 0,2-4-64 15,4 1-16-15,-1 0 0 16,4-4-128-16,-5-4-32 0,3 1 0 0,-7-2 0 16,0 0-336-16,-3-2-64 0,0 0 0 0,-11 0-128 0,0 0 0 0,0 0-352 15,0 0 48-15,0 10 16 31,-4 3-112-31,-6 3-32 0,-1 3 0 0,-6-1 0 16,-1 3-32-16,-2 0-16 0,0-2 0 0,1 2 0 0,0-2 96 0,-1-2 0 0,-3-3 16 0,5-1-11456 0</inkml:trace>
  <inkml:trace contextRef="#ctx0" brushRef="#br0" timeOffset="625.77">7571 10535 6959 0,'0'14'624'0,"2"0"-496"0,-2 0-128 0,0 4 0 0,0 2 2624 0,-2-1 512 0,2 3 112 0,-2-1 16 16,2-3-1840-16,-3 3-352 0,1-1-80 0,0-1-16 15,2 1-176-15,0-3-32 0,2-3-16 0,-2-3 0 16,0-11-432-16,0 0-96 0,0 0-16 0,7 7 0 16,-7-7 272-16,12 1 48 0,-1-2 16 0,-2-6 0 15,0-3-32-15,1-4 0 0,1-1 0 0,-2-3 0 16,0-3-320-16,0-2-64 0,-2 0 0 0,-2-2-128 15,2-1 0-15,-2 4 0 16,-3 3-192-16,3-1 48 0,-4 2 144 0,2 1 0 16,1 2 160-16,1 1-160 0,0 0 0 0,-3 4 0 15,-2 10 0-15,5-8 0 0,-5 8 0 0,0 0 272 0,7-6-48 16,-7 6-16-16,0 0-16 0,11 2 0 0,-11-2 0 0,9 7 0 16,3 1 0-16,-1 3-16 0,-3 2 0 0,2 2 0 15,-6 2-176-15,3 2 0 16,-1-1 0-16,-1 2 0 0,1 0 0 0,-2-1 0 0,0-1 0 0,-1 0 0 0,-3-4-128 0,0-1-64 15,0-1-16-15,0-12 0 16,0 0-560-16,0 0-96 0,0 0-32 0</inkml:trace>
  <inkml:trace contextRef="#ctx0" brushRef="#br0" timeOffset="1050.5">7954 10564 10991 0,'4'19'976'0,"-1"-7"-784"0,1-1-192 0,-2 3 0 16,-1 0 1920-16,-1 1 352 0,0 1 64 0,0-1 16 15,0 0-1088-15,0-1-224 0,0 0-32 0,0-1-16 0,1-1-416 16,-1-12-64-16,0 0-32 0,0 0 0 0,0 0-304 0,0 0-176 16,0 0 192-16,0 0-192 0,-7-9 0 0,3-3-256 0,4-3 32 0,0-2 0 0,0-5 496 0,0 1 112 31,3-2 0-31,1-3 16 0,3 0-112 0,0-1-32 0,1 2 0 0,4 4 0 16,0 3-48-16,2 4-16 15,-1 2 0-15,1 2 0 0,2 3 256 0,0 3 32 0,0 0 16 0,0 1 0 16,-2 6 144-16,0 1 48 0,0 3 0 0,-3 3 0 0,0 2 0 0,0 5 0 15,-1-2 0-15,-1 5 0 16,0-1-528-16,1 5-160 16,-3-2 0-16,-3 3 0 0,3 3 0 0,-3-3 0 0,0 0-192 15,2-1 48-15,-2-4 144 0,0-2 128 0,-1-2-128 16,-3-16 176 0,3 9-688-16,-3-9-144 0,0 0-32 0</inkml:trace>
  <inkml:trace contextRef="#ctx0" brushRef="#br0" timeOffset="3510.11">8647 10478 1311 0,'0'0'0'0,"0"0"128"0,0 0-128 0,0 0 0 0,0 0 0 0,0 0 0 0,-11-10 2128 0,11 10 416 16,-9-8 80-16,9 8 0 0,0 0-1472 0,0 0-320 15,0 0-48-15,0 0-16 16,0 0 16-16,0 0 0 0,0 0 0 0,0 0 0 0,0 0-208 0,0 0-64 16,0 0 0-16,0 0 0 0,0 0-512 0,0 0 0 15,0 0 0-15,0 0 0 0,-7-7 160 0,7 7-160 16,0 0 128-16,0 0-128 0,-5-11 128 0,5 11-128 15,0 0 128-15,0-10-128 0,0 10 256 0,0 0-48 16,5-10 0-16,-5 10 0 0,7-7 240 0,2 2 64 0,-2 2 0 0,2-1 0 16,3 1 176-16,-1 3 32 0,3 0 16 0,0 3 0 15,4 1 176-15,0-1 48 16,0 1 0-16,0 3 0 0,6 0-64 0,-6 0-16 0,3 1 0 0,-10 2 0 0,3-3-352 0,0 4-64 16,1-1-16-16,-1 1 0 15,0 0-208-15,-3 3-48 0,0-3-16 0,-1 3 0 0,-3-3-176 0,-3 3 0 16,-1-5-192-16,-2-1 192 0,-1-8-384 0,-1 8 32 15,-5 1 16-15,6-9 0 0,-7 5 176 0,-1-2 160 32,1 1-208-32,7-4 80 0,-10 0 0 0,10 0 0 0,-8 2 0 0,8-2 0 15,-11 5 128-15,11-5 0 0,-10 4 0 0,0 3 0 16,10-7 0-16,-8 10 0 0,-3 1 160 0,1 2-160 0,-4 2 160 16,-1 2-160-16,-6 2 160 0,3-1-160 0,-7 3-160 0,0-3-128 0,-3 3-32 0,-2-3 0 31,0-2 320-31,-2-2 0 0,0-4 0 0,2 1 0 0,0-4 0 0,0 0-192 0,8-3 192 15,-2-3-208-15,5-1 208 16,2-1 0-16,2-3-160 0,5 1 160 16,10 3-592-1,-4-9-48-15</inkml:trace>
  <inkml:trace contextRef="#ctx0" brushRef="#br0" timeOffset="4833.45">9444 10537 13871 0,'0'0'304'0,"-5"-17"64"0,5 17 16 0,0-9 0 0,0 1-384 0,-2 1 0 16,2-4 0-16,-4 1 0 0,1 2 768 0,0-2 64 0,2 3 0 0,-2 0 16 16,3 7-48-16,-4-7-16 0,-1 3 0 0,5 4 0 0,-6-7-400 0,0 3-64 0,2-3-32 0,-3 3 0 31,0-2-160-31,0 2-128 0,-1 0 144 0,1 4-144 0,-4 1 272 0,1 2-32 0,3 1-16 0,-3 2 0 31,2 1 80-31,1 4 16 0,-3 0 0 0,2 3 0 0,1 4 144 0,0 0 48 16,3 3 0-16,-3 0 0 15,4 4 64-15,-1 0 32 0,0-3 0 0,2 2 0 0,1 1-48 0,1-2-16 0,0-3 0 0,0 1 0 16,0 0-352-16,3 2-64 0,1-1 0 0,3 2-128 16,0-4 256-1,1 4-48-15,2 3-16 0,1-2 0 0,-1 1 128 0,2 1 0 0,1-1 16 0,1-2 0 16,1-2-176-16,-1-4-32 0,-3-4-128 0,3-4 192 16,0-3-48-1,0-3-16-15,0-4 0 0,1-5 0 0,-4-7-128 16,3-3 0-16,0-6-160 0,0-1 160 0,-3-3-224 0,1 0 48 15,2 0 16-15,-5 1 0 0,2-1 160 0,-4 0 0 0,0 0-144 0,0 0 144 0,-2 4 0 16,-1-3 0-16,-1 4 128 0,-3 0-128 0,0-3 128 0,-3 2-128 31,-1-2 0-31,-3 0 128 0,0 0-336 0,-7-2-80 16,-2-2-16-16,-2-1 0 0,-1 0 176 0,-1 0 128 16,-1 3-192-16,0 3 192 0,-1 1-256 0,1 3 48 0,0 4 16 15,-4-1 0 1,3 4-672-16,12 8-128 0,-1 0-32 0</inkml:trace>
  <inkml:trace contextRef="#ctx0" brushRef="#br0" timeOffset="5218.17">9702 10849 15599 0,'0'0'1392'0,"0"0"-1120"0,0 0-272 0,0 0 0 0,-5 4 1664 0,2 6 256 15,3-3 64-15,-3 4 16 0,3-3-432 0,0 2-96 16,0 0 0-16,0-2-16 0,0-8-928 0,0 0-176 16,0 0-32-16,0 0-16 0,0 0-304 0,0 0 0 0,0 0 0 0,3-7 0 31,0-4-336-31,2-6-128 0,2 0-32 0</inkml:trace>
  <inkml:trace contextRef="#ctx0" brushRef="#br0" timeOffset="5671.77">9907 10472 12383 0,'7'20'544'0,"-3"-9"112"0,0-3-528 0,3 5-128 0,-2 2 0 0,0 2 0 15,1-3 1664-15,-1 1 288 0,-1-1 64 0,1 0 16 16,0 0-1008-16,-3-3-208 0,0 0-48 0,1-1 0 15,-1-1-464-15,0 0-112 0,-2-9 0 0,0 0-16 0,0 0 96 0,0 0 32 0,0 0 0 0,0 7 0 16,0-7-112-16,3 4-32 0,-3-4 0 0,8 5 0 16,-1-3 400-16,3 1 80 15,1-1 0-15,1-2 16 0,-1-2-224 0,3-1-48 0,2-1-16 0,2-1 0 16,2-1-144-16,-1 1-32 16,1-2 0-16,-2 2 0 0,2 3-192 0,-2 2 176 15,0 2-176-15,-3 3 160 0,2 4 112 0,-3 2 32 16,-3 3 0-16,-1 5 0 0,-3-1-144 0,-2 4-32 0,1 2 0 15,-2 1 0-15,-4-3-128 0,-4 2-144 0,1 1 144 0,-7 0-208 16,-1-1 16-16,-4-2 0 0,-2-1 0 0,-4-6 0 16,-1-1-112-16,-6-7-16 0,-1-4 0 0,-3-6 0 31,-3-4-416-31,-1-4-96 0,-1-3 0 0,-16-14-16 16,7 2-48-16,17 9 0 0,-3-5 0 0</inkml:trace>
  <inkml:trace contextRef="#ctx0" brushRef="#br0" timeOffset="5933.21">9843 10262 14159 0,'12'-1'624'0,"-5"-4"144"0,3 0-624 0,0-4-144 0,5-4 0 0,1-1 0 16,5-7 2752-16,2 3 512 0,2-1 96 0,3 3 32 16,3 0-1952-16,1 5-384 0,0 0-80 0,1 4-16 0,1 4-240 0,-2 1-48 15,-4 4-16-15,-2 1 0 0,-2 3-656 0,-6 1 0 16,-1 2 0-16,-9-2 0 16,-1 0-640-16,-7-7-16 0,-11 12 0 0,-6-8-12880 0</inkml:trace>
  <inkml:trace contextRef="#ctx0" brushRef="#br0" timeOffset="8743.94">13108 10435 12255 0,'0'0'544'0,"0"0"112"0,0 0-528 0,0 0-128 15,0 0 0-15,0 0 0 0,0 0 704 0,0 0 96 0,0 0 32 0,-14-6 0 16,14 6-576-16,0 0-96 16,-11-8-32-16,11 8 0 0,-10-10-128 0,10 10 128 0,-10-8-128 0,10 8 128 15,-11-7-128-15,11 7 0 16,-11-7 0-16,11 7 0 16,0 0 0-16,0 0-176 0,0 0 48 0,0 0 0 15,0 0-256-15,0 0-64 0,0 0 0 0,0 0 0 16,0 0-512-16,-7 7-96 0,7-7-32 15,-7 11 0-15,7-11 832 0,0 0 256 0,3 10 0 0,-3-10-160 0,0 0 1824 0,0 0 352 16,4 8 80-16,-4-8 16 0,0 0-752 0,0 0-144 0,0 0-16 0,0 0-16 0,0 0-448 0,0 0-96 31,0 0 0-31,0 0-16 0,0 0-288 0,0 0-48 16,-11-4-16-16,11 4 0 0,-11-6 48 0,11 6 0 16,-7-5 0-16,7 5 0 0,0 0-320 0,0 0 0 0,-7-7 0 0,7 7 0 0,0-10 544 15,0 10 0-15,0 0 0 0,0 0 0 16,7-10 112-16,-3 5 32 0,3-1 0 15,-7 6 0-15,8-1-80 0,-8 1-16 0,10-3 0 0,-10 3 0 0,10 0-272 0,-3 3-48 0,-7-3-16 0,0 0 0 16,0 0-128-16,8 4-128 16,-1 3 192-16,-7-7-192 15,7 10 0-15,0 2 0 0,-4 2 0 0,1 3 0 0,0 1 0 0,0 3 0 16,2 1 0-16,1 2-192 0,-3 0 192 0,3-1 192 0,0-1-48 0,0 2 0 16,1-3-144-16,2 1 0 0,-2-1 0 0,2 0 128 15,1-3-128-15,-1 0 0 0,1-4 144 0,-1-2-144 31,1-1 304-31,0-2-16 0,-1-2 0 0,-2 0 0 16,-8-7 80-16,10 5 16 0,-2-4 0 0,2-1 0 16,-10 0-112-16,7-7-16 0,0-1 0 0,0-6 0 0,-3-2-256 0,-2-5-176 0,-1-1 32 15,0-2 0-15,2-3-32 0,-3-1 0 16,-4 1 0-16,1-2 0 0,3 1-80 0,-4 3 0 0,1 0-16 16,1 4 0-16,0 0 272 0,-1 6 0 0,1 1 128 15,2 14-128-15,0 0 0 0,0 0 0 16,0 0 0-16,0 0 0 0,9 14 336 0,-2 4 80 15,2 7 16-15,0 0 0 0,1 3-256 0,1 1-48 0,0-1-128 16,1 1 192-16,2-4 64 0,-1 3 0 0,1-3 0 0,5-2 0 0,1-2-112 0,-1-1-16 31,1-1 0-31,0-4 0 0,-3-3 48 0,1-5 0 0,0 0 0 0,-1-1 0 16,-5-5 144-16,2-2 16 16,-1-3 16-16,-2-3 0 0,0-2-352 0,-1-2 0 0,-2-3 0 15,-1-4 128-15,3-5-400 0,-3-5-80 0,0-6-16 16,-2-2 0-16,1-3 112 0,-2-3 0 0,-1-7 16 0,-3 2 0 31,-3-3-176-31,-1 4-32 0,-7 3-16 0,-2 1 0 16,-2 3-496-16,-3 3-112 0,-3-1-16 0</inkml:trace>
  <inkml:trace contextRef="#ctx0" brushRef="#br0" timeOffset="9766.92">13913 10472 14159 0,'0'0'624'0,"0"0"144"0,0 0-624 0,0 0-144 0,0 0 0 0,0 0 0 16,0 0 2400-16,0 0 448 0,0 0 96 0,0 0 0 15,0 0-2288-15,0 0-464 0,-7 9-192 0,1 3 176 0,1 5-176 0,3-2 0 16,2 5 0-16,0 2-176 0,0-1 400 0,0 4 80 15,2-3 16-15,3 6 0 0,1 0-320 0,1-3 0 0,0-2 0 0,5-1-144 16,-4-3 144-16,4-5 0 0,-3-1 0 0,5-3-11520 31</inkml:trace>
  <inkml:trace contextRef="#ctx0" brushRef="#br0" timeOffset="9954.09">13831 9830 37887 0,'25'14'1680'0,"-14"-4"352"0,1 1-1632 0,-5 1-400 0,-3 2 0 0,-4-1 0 16,-2-2 0-16,-3 0-176 0,-2-1 16 0,-4-2 0 31,0 2-672-31,-1-3-128 0,12-7-16 0,-11 4-14624 0</inkml:trace>
  <inkml:trace contextRef="#ctx0" brushRef="#br0" timeOffset="10454.36">14280 10382 29487 0,'15'11'1296'0,"-10"-1"288"0,-3 1-1264 0,1 0-320 15,-1 0 0-15,-2-11 0 0,-2 13 864 0,-1-2 112 0,3-11 32 16,-4 12 0-1,4-12-1136-15,-3 13-240 0,3-13-32 0,-2 11-16 16,4 0-304-16,-2-11-64 0,3 11-16 0,-3-11 0 0,7 10 640 0,-7-10 160 0,0 0 0 0,9 4 0 0,-9-4 320 0,0 0 80 16,0 0 32-16,0 0 0 0,7-8-288 0,-3-5-144 15,-2 1 160-15,1-2-160 16,-3-4-384-16,0-3-160 0,0-1-32 0,2 1-16 16,0-4 16-16,1 4 0 0,1-3 0 0,-1 2 0 15,3 1 304-15,-1 1 64 0,4 1 16 0,0 3 0 16,0 3 368-16,3 1 80 0,0 3 0 0,2 4 16 15,-1 1 176-15,3 4 16 0,-5 2 16 0,1 5 0 0,1 2 160 0,0 5 48 16,-2 4 0-16,-3 8 0 0,5 1-688 0,-2 10 0 16,0-1 0-16,-1 3 0 0,2 1-192 0,-2-1 192 0,-2-1-160 0,-1-5 160 31,-1 2 0-31,-2-5 0 0,-1-3 0 0,-3 1 0 16,-6-3-192-16,5-4 48 0,-3-3 16 0,1-4 0 15,-1-1-576-15,1-1-128 0,3-12 0 0,0 0-11584 0</inkml:trace>
  <inkml:trace contextRef="#ctx0" brushRef="#br0" timeOffset="11000.77">15147 10311 24015 0,'-4'-10'2128'0,"-6"-1"-1696"0,-1 0-432 0,-3-3 0 0,0 3 128 0,-1-3-128 16,-3 3 128-16,1-1-128 16,-5 1 0-16,-2 4 0 0,3 2 128 0,2 3-128 15,-1 2 0-15,1 4 0 0,2 3 0 0,2 5 128 16,-4-1-128-16,7 5 0 0,1 5 0 0,4 4-176 15,3 5 176-15,4 2 128 0,2 3-128 0,5 4 176 16,4 1 272-16,1-1 48 0,-1-5 16 0,3 0 0 16,0 1 368-16,0-1 80 0,-3-2 0 0,3-2 16 0,4-5-640 15,-3 1-128-15,2-6-16 0,1-1-16 16,-7-5-48-16,2-1 0 0,-2-6 0 0,0-1 0 16,0 0-128-16,0-9 192 0,-11 3-192 0,13-11 192 15,-1-3-672 1,1-9-128-16,-2-7-32 0,0-6 0 0,-4-8-224 0,0-6-48 0,-4-7-16 0,-3-3 0 15,1-8 416-15,-2 1 64 0,-2 3 32 0,0 2 0 16,2 2-96-16,-5 3-32 0,2 3 0 0,0 5 0 0,-3 2 544 0,0 2 128 16,0 5 0-16,0 5 16 0,-1 6-144 0,1 4 0 15,1 4 0-15,-1 3 0 0,3 5 144 0,4 13-144 16,0 0 160-16,0 0-160 0,0 0 0 0,-15 7 0 0,5 7 0 0,3 7 0 16,0 7 0-16,4 1 0 0,2 7 0 15,1 6-160-15,3 4 160 0,2 4 224 0,5 7-48 0,0 7-16 31,5 3-896-31,2 2-176 0,8 3-48 0,4-2 0 16,-1-2-944-16,6-1-192 0,0-3-32 0,1 0-16 0,1-2 1920 0,-3-5 384 0,0-2 80 0,-2-3-5936 16</inkml:trace>
  <inkml:trace contextRef="#ctx0" brushRef="#br0" timeOffset="12241.04">15839 10102 19455 0,'0'0'1728'0,"7"5"-1376"0,-7-5-352 0,7 7 0 16,-7-7 2448-16,0 0 432 0,0 0 64 0,0 0 32 0,0 0-2208 0,0 0-432 15,0 0-80-15,0 0-32 0,0 0-224 0,0 0 0 16,0 0 0-16,0 0 0 16,0 0 0-16,-12 4-160 0,0 3 32 0,1-4 0 0,0 1 128 0,-1 1 0 15,1-1 0-15,-3 1 0 16,0 4 0-16,0 0-192 0,0 0 64 0,1 1 0 0,-3-2 128 0,2 4 0 16,3 0 0-16,-3-1 0 0,3 0 0 0,-2 1 0 15,1 2 0-15,-2 2 0 0,0-2 0 0,0 0-160 16,-4 4 160-16,-3-4-160 0,3 1 160 0,0 2 128 15,0 1-128-15,0 0 176 0,-3 3-176 16,3-3 0-16,-3 0 0 0,3-3 0 0,-1 2 0 0,3-2 0 16,0-1-192-16,0 0 192 0,2-3 0 0,0 2 0 0,1-6 0 0,3 4 0 15,-1-4 0 1,2-3 0-16,9-4 0 0,0 0 128 0,0 0 176 0,0 0 16 16,0 0 16-16,0 0 0 0,0 0 528 0,0 0 96 15,0 0 32-15,13-3 0 0,-1-1-176 0,0 0-48 0,1-3 0 0,-1-3 0 16,-1 2-544-16,1-4-224 0,2-1 176 0,-3-1-176 15,3 3 160-15,-3 1-160 16,3-4 160-16,-5 3-160 0,3 0 0 0,-1 0 0 16,3 1 0-16,-3 0 0 0,3 3 144 0,0 0-144 15,-3 2 128-15,4-1-128 0,5 2 304 0,-2 1-32 0,0 2 0 0,0 1 0 16,3 1-144-16,0 5-128 0,1-2 192 0,-1 0-192 16,4 6 288-16,2-2-48 0,-1 2-16 0,1 0 0 0,1 1-224 0,-1 1 176 15,-4 1-176-15,0 1 160 16,0 0-160-16,-5 1-176 0,0-4 48 0,-1 0 0 0,-3-1 128 0,-6-3 0 0,-1-3 0 0,-7-4 128 47,0 0-1936-47,0 0-384 0,0 0-80 0</inkml:trace>
  <inkml:trace contextRef="#ctx0" brushRef="#br0" timeOffset="13721.64">16239 9769 28335 0,'0'0'1248'0,"0"0"272"0,0 0-1216 0,0 0-304 16,0 0 0-16,9 7 0 0,-2 1 400 0,-2 4 32 0,-1 4 0 0,1 5 0 15,0 4-192-15,-3 0-48 16,3 3 0-16,-1 2 0 0,1 4-192 0,-3-1 176 16,0 2-176-16,0-1 160 0,3-1-160 0,0 1 0 15,-3 0 0-15,3-2 0 0,-1 0 0 0,0 5 0 0,2-5 0 0,-2 3 0 16,3-3 0-16,-5 4 0 0,3-1 0 16,-5-2 128-16,2-2-128 0,-2 0 0 15,-2-1-160-15,-3-1 160 0,3 1-128 0,-5 0 128 0,0-5 0 0,0 3-144 16,-2-5 144-16,2 0-208 0,0 0 80 0</inkml:trace>
  <inkml:trace contextRef="#ctx0" brushRef="#br0" timeOffset="14245.11">16743 9968 26655 0,'0'0'2368'0,"0"0"-1888"0,0 0-480 0,0 0 0 0,0 0 2192 0,0 0 352 0,5-10 64 0,-5 10 16 15,-5-10-2272-15,5 10-352 0,-7-8-256 0,-2-3 32 16,-3 1-80-16,-1 3-16 0,-3 0 0 0,2 3 0 16,3 0 320-16,11 4 0 0,-14 4-128 0,3 3 128 15,-2 1 0-15,5 9 0 16,-2 1 0-16,3 7 0 0,0 3-176 0,3 4 32 16,0 2 0-16,1 3 0 0,6 0 144 0,1-1 128 0,3 1-128 0,3 0 176 15,1 3 32-15,3 2 16 0,4-3 0 0,2 3 0 0,3 1 320 0,2-4 64 16,1-6 16-16,-3 2 0 0,7-3 208 15,-3-4 32-15,5 1 16 0,-2-5 0 16,-2-2-576-16,1-3-112 0,-1-6-32 0,1-4 0 0,-4-2-16 0,0-4 0 0,3-8 0 0,-6-6 0 16,2-3-144-16,-4-7 192 0,-4-4-192 0,-2-5 192 15,-3-4-192-15,-1-9-224 0,-1-7 48 0,-5-2 16 16,-1-2-160-16,-3 0-16 0,-3 5-16 0,-3 0 0 16,-1 2 64-16,-3 1 16 0,-1 2 0 0,-3 8 0 31,-2 1 96-31,-4 6 32 0,-1 4 0 0,-2 4 0 15,0 7-224-15,-6 10-32 0,-2 8-16 0,-2 7 0 16,-3 10 112-16,-3 11 32 0,-3 9 0 0,10 5 0 0</inkml:trace>
  <inkml:trace contextRef="#ctx0" brushRef="#br0" timeOffset="74862.05">18287 2829 2639 0,'0'0'0'0,"0"0"240"0,0 0-240 0,0 0 0 0,0 0 0 0,0 0 0 16,-6 10 5616-16,5 1 1072 0,1 0 224 0,0 2 32 0,1 1-4000 0,2 1-784 16,0 0-176-16,1 5-16 15,-1-1-752-15,-2 5-128 0,2 1-48 0,-3 3 0 16,2 1-368-16,-2 3-80 0,2 3-16 0,1-1 0 16,-1 1-80-16,0-2-32 0,1 2 0 0,1 0 0 0,-1-2-192 0,-2-2-32 15,2-2-16-15,0-1 0 16,1-3-224-16,0-4 0 0,0-2 0 0,2-2 0 0,-5-6-128 0,-1-11-80 0,0 0-16 0,0 0 0 31,0 0-1440-31,0 0-304 0,7-11-48 0</inkml:trace>
  <inkml:trace contextRef="#ctx0" brushRef="#br0" timeOffset="75088.67">18316 2266 30575 0,'0'0'1344'0,"0"0"304"16,0 0-1328-16,0 0-320 0,0 0 0 0,-3 13 0 0,3 1 1664 0,-1 1 256 16,-2 0 48-16,0 2 16 0,2-3-1472 0,1 0-304 0,0 0-48 0,0-3-16 15,0-11-144-15,0 0 0 0,0 0 0 0,0 0-16960 0</inkml:trace>
  <inkml:trace contextRef="#ctx0" brushRef="#br0" timeOffset="75833.25">19463 2557 29487 0,'0'0'1296'0,"4"-11"288"0,0-3-1264 0,-1-4-320 0,-3-3 0 0,-4-4 0 15,-3 2 1008-15,-3-3 144 0,-1 0 16 0,-3-2 16 16,0-5-864-16,-5 1-192 0,-2-2-128 0,-4 1 192 16,-7-6-192-16,-6-5 0 0,0 3-192 0,-1 0 192 15,-5 2 0-15,3 0 0 0,0 2 0 0,2 4 192 16,5 7-192-16,2 2 0 0,0 5 0 0,4 6 128 16,3 5 16-16,0 8 0 0,4 4 0 0,0 4 0 0,2 8 192 0,-1 7 48 15,5 8 0-15,4 8 0 0,-1 4 256 0,5 3 48 16,2 6 16-16,3 4 0 0,4-1 80 0,3 4 32 0,1 1 0 0,4 4 0 15,1 0-240-15,3 3-32 16,3-2-16-16,-3 0 0 0,1-1-128 0,0 3-16 0,2-3-16 0,0 1 0 16,2-2-112-16,-1 1 0 15,-1-3-16-15,-2-3 0 0,-1-6-48 0,-1-4 0 0,-2-6 0 0,-4-7 0 16,-3-5-192-16,-1-3-240 0,-2-8 48 0,-1-2 16 31,0-7-240-31,0-10-48 0,0 0-16 0,0 0 0 16,0 0-640-16,0 0-128 0,0 0-32 0,0 0-10992 0,0 0-2192 0</inkml:trace>
  <inkml:trace contextRef="#ctx0" brushRef="#br0" timeOffset="76118.56">18776 3434 1311 0,'-2'-11'128'0,"2"-3"-128"0,-1-1 0 0,0-2 0 15,1-1 1600-15,-3 0 288 0,1-2 64 0,0 1 16 0,-1-5-1584 0,2 3-384 16,-2 2 0-16,-1 0 0 16,1-1 1504-16,-1 1 224 0,4 1 32 0,-5 0 16 15,4 4 1184-15,1-4 240 0,1 1 64 0,1-1 0 16,1-3-1024-16,1 3-192 0,3 0-32 0,2 0-16 16,0-3-784-16,5 0-176 0,0 0-16 0,0 2-16 0,1-1-112 0,3 2 0 15,7 3-16-15,2 1 0 0,2 0-96 0,3 3-16 16,3 0 0-16,3 5 0 0,1 2-64 0,0 4-32 0,-2 0 0 0,-3 3 0 0,-6 1-544 0,-3 0-128 15,-7 2 0-15,-4 1-20320 16</inkml:trace>
  <inkml:trace contextRef="#ctx0" brushRef="#br0" timeOffset="77195.05">20065 2072 10991 0,'0'0'976'0,"3"-9"-784"0,1 0-192 0,-4 9 0 0,7-7 4224 0,-7 7 816 31,0 0 144-31,0 0 48 0,0 0-3136 0,0 0-624 16,0 0-128-16,0 0-32 0,0 0-416 0,0 0-96 16,0 0-16-16,0 0 0 0,0 0-160 0,0 0-48 0,0 0 0 0,0 0 0 0,0 0-576 0,0 0-192 0,-12-4 0 0,-1 6 0 31,-1 4 192-31,-4 3 0 0,-3 5 0 0,0 5-128 0,0 6 128 16,-4 5 0-16,-1 4 0 0,-2 7 0 15,0 5 224-15,-1 7-32 0,1 1 0 16,-1 6 0-16,-2 0 32 0,4 1 0 0,2 1 0 0,2 0 0 0,0 3 400 0,2-1 80 0,3 0 0 15,2 1 16 1,2 2-48-16,1-1-16 0,3-1 0 0,1-1 0 0,2-2-16 0,1-5-16 16,6-3 0-16,4-5 0 15,0-9 80-15,6-2 32 0,4-2 0 0,1-7 0 0,6-1 240 16,4-3 48-16,3-4 16 0,2-3 0 16,-1-1-656-16,3-1-144 0,3-3-32 0,-6 1 0 15,2 0-1072-15,-5 0-224 0,2 2-32 16</inkml:trace>
  <inkml:trace contextRef="#ctx0" brushRef="#br0" timeOffset="83864.33">20550 2843 19455 0,'0'0'1728'0,"3"13"-1376"0,1-2-352 0,-4-11 0 15,5 12 1728-15,-3 1 288 0,1-6 48 0,-3-7 16 0,0 0-1264 0,0 0-256 16,0 0-48-16,0 0-16 15,0 0 400-15,0 0 64 0,0 0 32 0,0 0 0 16,0 0 400-16,0-10 80 0,0 10 0 0,-3-10 16 16,3 10-176-16,-7-8-32 0,7 8-16 0,0 0 0 15,0 0-624-15,-11-3-112 0,-1 3-16 0,-1 6-16 16,-1-1-272-16,-4 5-48 0,-3 1-16 0,-7 0 0 0,0-1-160 0,-4 0 128 16,-1-6-128-16,-3 0 128 15,1-1-128-15,0-3 0 0,2 0 0 0,5 0-176 16,0-4 176-16,5 1 0 0,5-1-144 0,2 1 144 0,4 2 0 0,1-1-176 15,11 2 176-15,0 0-128 0,0 0 368 0,0 0 80 0,0 0 0 0,4 13 16 16,6-2 160-16,1 0 16 16,8 3 16-16,3 0 0 0,8 4 112 0,4 0 0 15,4 3 16-15,-5 0 0 0,2 1-160 0,-6 4-48 16,-1 1 0-16,-7 0 0 0,-6-1-80 0,-4 1-32 16,-1 1 0-16,-7-5 0 0,-6 1-336 0,-4-3 0 15,-1-1 0-15,-9-4 0 0,-1-2 0 0,-7-1-160 16,-3-8 160-16,-1 1 0 0,-6-6-352 0,-1-4 32 0,1-2 16 0,1-1 0 31,0-1-272-31,1-3-64 0,-1 1-16 0,4 2-21376 0</inkml:trace>
  <inkml:trace contextRef="#ctx0" brushRef="#br0" timeOffset="85346.93">20796 2711 14047 0,'0'0'624'0,"-13"-4"128"0,5-3-608 0,1 1-144 0,7 6 0 0,-10-6 0 0,10 6 1280 0,0 0 240 0,0 0 32 0,-8-7 16 31,8 7-96-31,0 0-32 0,0 0 0 0,0 0 0 16,0 0 576-16,0 0 112 0,0 0 32 0,0 0 0 16,11 7-560-16,0-1-128 0,2 2 0 0,-1 4-16 15,2-1-480-15,0-2-80 0,0 3-32 0,0-1 0 16,4 0-288-16,-3-1-64 0,2-2-16 0,1 2 0 0,0-3-176 0,3 1-16 16,-3-1-16-16,3-1 0 15,-3-2-32-15,3 0 0 0,-3 0 0 0,1 2 0 16,2-2 160-16,-3 0 32 0,3 2 0 0,-6 1 0 15,-1 1 112-15,0 2 16 0,-3 1 16 0,-1 3 0 16,-6-3 16-16,0-1 0 0,-1 1 0 0,-7 0 0 16,1 3-416-16,-7-1-64 0,-1 0-128 0,-4 1 176 0,-4 0-176 15,-4 3 0-15,0-2 0 0,-2 4 0 0,-2-1-144 0,-6 3 144 16,-3-1 0-16,-1 1 0 0,-1-1-192 0,-1 4 64 16,4-4 128-16,-1 0-208 0,4-3 208 0,4 4 0 0,6-2-160 15,-2 1 160 1,6-2-784-16,2-3-96 0,2-1-16 0,5-3 0 0,5-1-2720 0,4-10-544 0</inkml:trace>
  <inkml:trace contextRef="#ctx0" brushRef="#br0" timeOffset="85957.43">21615 2803 18255 0,'0'0'800'0,"0"0"176"0,0 0-784 0,0 0-192 16,0 0 0-16,0 0 0 0,0 0 864 0,-12-3 128 0,12 3 32 0,-11-1 0 0,11 1-176 0,-11-2-16 15,11 2-16-15,-12 6 0 0,3 1-16 0,0 0 0 16,2 1 0-16,-2 6 0 0,0 0-96 0,2 0-32 31,-2 4 0-31,0 0 0 0,-1 0-464 0,3 4-80 16,0 5-128-16,1-1 176 0,-1 5 160 0,2 3 48 0,1 0 0 0,-1 3 0 16,3 0 64-16,-1 1 0 0,3 0 16 0,3-2 0 15,-3-1-16-15,0 1 0 0,2-3 0 0,3-2 0 0,-1-3-256 0,3-3-64 16,0-6-128-16,0-2 192 15,0-3 320-15,4-4 48 0,3-5 16 0,-3-2 0 0,3-7 0 16,-2-3 16-16,2-3 0 0,-1-4 0 16,1-5-368-16,-1-2-80 0,-1-7-16 0,0 0 0 0,-3-1-128 15,0-3 0-15,-2-3 0 0,0 3 0 0,-4-1 0 0,1-4 192 16,-2-2-192-16,-3 0 192 0,-3 0-192 0,-3 3 0 16,-1 3 0-16,-5 0 0 0,0 3 0 0,-6 2 0 0,-1-3 0 0,-5 5 0 31,-3-2-160-31,3 3-64 0,0 0-16 0,0 7-17568 15</inkml:trace>
  <inkml:trace contextRef="#ctx0" brushRef="#br0" timeOffset="86355.73">21827 3327 24015 0,'0'0'2128'0,"0"0"-1696"0,0 0-432 0,0 11 0 16,2-1 1776-16,-1 1 272 0,-1-11 48 0,0 15 16 15,0-1-1152-15,0 3-208 0,0-3-48 0,0 0-16 0,0-2-272 0,0 1-48 16,0-2-16-16,0-11 0 15,0 11-1408-15,0-11-288 0</inkml:trace>
  <inkml:trace contextRef="#ctx0" brushRef="#br0" timeOffset="86795.16">22130 3134 5407 0,'5'19'480'16,"-5"1"-480"-16,0-1 0 0,0-4 0 0,0-3 6496 0,-5 2 1200 0,4-1 240 0,-2-2 64 15,3-11-6432-15,-4 13-1280 0,4-13-288 0,0 14 0 16,0-14 0-16,0 0-144 0,1 11 144 0,-1-11-192 15,6 14 192-15,-2-3 176 0,3-4-48 0,-7-7 0 0,7 11-128 0,0-1 0 16,0-2 0-16,-7-8 0 16,8 7 0-16,-8-7 0 0,10 3 144 0,-10-3-144 15,14-4 0-15,-3-3 0 0,0-3 0 0,-1-1 0 16,1-2 320-16,3 2 0 0,1 3 0 0,3-3 0 0,0 1 384 0,2-1 64 16,-1 1 0-16,2 6 16 0,0-1 240 0,0 5 32 15,-3 0 16-15,0 2 0 0,0 1-208 16,-4 4-32-16,-2 1-16 0,-5 5 0 0,-3 0-480 0,-4 3-80 15,-6 2-32-15,-1 3 0 0,-7-3-224 0,-4 4-192 16,-3 2 48-16,0-3 0 0,3-3 144 0,-3 0-160 16,0-4 160-16,-1-3-160 15,-3-4-96-15,1-4 0 0,2-3-16 0,0-7 0 16,-2-3-1360-16,-4-5-272 0,2-6-48 0,1-4-15712 16</inkml:trace>
  <inkml:trace contextRef="#ctx0" brushRef="#br0" timeOffset="87106.4">22166 2868 19455 0,'6'17'864'0,"-3"-7"176"0,1 1-832 0,0 0-208 0,-4-11 0 0,3 11 0 16,-3-11 3008-16,0 0 576 0,1 10 96 0,-1-10 32 16,0 0-1792-16,0 0-368 0,0 0-64 0,11 4-16 15,2-7-96-15,-2-1-32 0,3-3 0 0,4-4 0 0,7-3-320 0,3-1-80 16,4-2-16-16,4-1 0 0,7 1-592 0,3 3-112 0,5 3-32 0,-3 3 0 16,0-2-192-16,-6 3 128 15,-2 0-128-15,-8 3 0 0,-4-3 0 0,-7 3 0 0,0-3 0 0,-6 0-160 31,-5 0-1104-31,-3-4-208 0,-7-1-64 0,0-1 0 0</inkml:trace>
  <inkml:trace contextRef="#ctx0" brushRef="#br0" timeOffset="116377.36">22842 2042 10991 0,'0'0'976'0,"-8"12"-784"16,1-1-192-16,0 1 0 0,0-3 2480 0,7-9 448 15,-6 13 80-15,6-13 32 0,0 0-1136 0,-4 12-240 0,4-12-32 0,-3 13-16 16,3-13 144-16,2 12 32 0,-2-12 0 0,0 0 0 16,4 14-560-16,0-2-96 0,-4-12-32 0,7 11 0 15,0 3-336-15,-3-5-80 0,0 3-16 0,2-1 0 16,-6-11-512-16,7 14-160 0,-3-3 0 0,-4-11 0 0,3 15 336 0,-3-15-32 16,4 17-16-16,-4-17 0 15,3 11-96-15,-3-11 0 0,0 0-16 0,0 0 0 0,0 0 96 0,13-1 32 16,-1-2 0-1,-1 0 0-15,3-1-128 0,-3 0-32 0,7 1 0 0,1 2 0 16,4 1 784-16,4 4 160 0,3 0 16 0,2 3 16 16,1 4-224-16,-4 6-64 0,3 1 0 0,-4 0 0 15,1 3-288-15,-1 1-64 0,-3 7-16 0,-4 5 0 0,-3 2-224 0,-3 7-48 16,2 5-16-16,-6 3 0 16,-2 4-176-16,-4 5 160 0,-5-3-160 0,-5 4 160 0,-1-1-32 0,-1 4 0 15,0 0 0-15,0-2 0 0,-7-3-128 0,0-4 0 16,0-2 0-16,-1 0 0 0,-3-3 0 0,-2-4 0 15,1-6 0-15,-2-1 0 0,-1-4-208 0,1-1 80 16,-3-4 128-16,2-2-208 16,1 1-1952-16,0-3-384 0</inkml:trace>
  <inkml:trace contextRef="#ctx0" brushRef="#br0" timeOffset="117341.71">23708 3527 20959 0,'0'0'928'0,"-3"13"192"0,3-13-896 0,0 11-224 16,0-11 0-16,0 0 0 0,0 0 3072 0,0 0 560 0,0 0 112 0,0 0 32 16,0 0-2464-16,0 0-480 0,0 0-112 0,0 0-16 15,4-14-576-15,6-3-128 0,4 2 0 0,4-6-16480 16</inkml:trace>
  <inkml:trace contextRef="#ctx0" brushRef="#br0" timeOffset="117936.14">23680 2454 24015 0,'0'0'2128'0,"0"0"-1696"16,0 0-432-16,7 10 0 16,-7-10 3520-16,7 7 608 0,-7-7 128 0,7 11 32 0,-3-4-2656 0,2 1-528 0,-1 4-96 0,1 0-32 15,-2-3-544-15,0 0-112 0,2 0-32 0,-1 0 0 16,2-2-288-16,-1-2 0 0,1 2 0 0,-7-7-19568 16</inkml:trace>
  <inkml:trace contextRef="#ctx0" brushRef="#br0" timeOffset="119070.53">20358 4417 22799 0,'0'0'1008'0,"0"0"208"0,0 0-960 0,0 0-256 15,0 0 0-15,-3 8 0 0,3-8 2128 0,-1 17 384 0,1-5 80 0,0 2 16 32,1 3-480-32,2 0-80 0,-3 2-32 0,3 5 0 0,-2-3-864 0,2 2-192 15,0 1-16-15,-3-2-16 0,0 2-544 0,1 1-128 16,2-4 0-16,-3 1-16 0,0-3-240 0,0-1 0 0,3-2 0 0,-3 0 0 31,1-4-1440-31,2-1-336 0</inkml:trace>
  <inkml:trace contextRef="#ctx0" brushRef="#br0" timeOffset="119271.69">20414 3886 39455 0,'0'0'3504'0,"4"12"-2800"0,-3 1-576 0,-1-13-128 0,0 11 1216 0,3-1 192 16,-3-10 64-16,0 15 0 16,3 0-1344-16,-2-1-272 0,5 0-48 0,1-3-16 15</inkml:trace>
  <inkml:trace contextRef="#ctx0" brushRef="#br0" timeOffset="119948.27">21206 4333 20959 0,'0'0'1856'0,"7"-6"-1472"0,1-1-384 0,-1-4 0 15,0-3 1952-15,-4 2 320 0,1-1 64 0,-1 1 16 16,-3-1-1264-16,1-1-256 0,-1 0-64 0,-1-4 0 0,-2-3-576 0,0-2-192 0,-1 0 0 0,0-5 0 16,-3 1 0-16,0 0 0 0,3-2 0 0,-3 1 0 15,-3 3 192-15,2 1-192 0,-2 3 192 0,-1 3-192 16,-1 3 208-16,-1 5-64 0,-1 3-16 0,0 6 0 16,-4 3 480-16,1 7 96 15,1 5 0-15,0 7 16 0,-2 5 576 0,-1 6 112 16,4 6 32-16,-3 1 0 0,4 4-464 0,0 2-80 0,3 2-32 0,-2 0 0 0,5 2-176 0,1 1-48 15,3 1 0-15,1-1 0 0,-1 1 64 0,4 1 16 16,1-5 0-16,2 3 0 0,1-1-96 0,1 1-32 16,0-4 0-16,2-2 0 0,0-4-320 0,0-2-64 15,-1-2-16-15,1-1 0 16,-2-7-192-16,2-3 0 0,-3-3 0 0,0-7 0 31,1-1-368-31,-3-1-64 0,1-2-16 0,-3-11 0 0,4 11-2960 0,-4-11-608 16,0 0-112-16,0 0-13952 0</inkml:trace>
  <inkml:trace contextRef="#ctx0" brushRef="#br0" timeOffset="120168.71">20715 4525 19455 0,'0'0'1728'0,"0"0"-1376"0,13-4-352 0,-1 1 0 0,2 2 3328 0,0-3 576 16,1 1 128-16,2-1 32 15,4 1-1376-15,0-1-256 0,1 0-64 0,3-2-16 0,3-2-976 0,0-2-192 16,4 0-32-16,4-1-16 16,1-1-656-16,2-1-128 0,0 2-32 0,4 0 0 15,0 4-320-15,-1 0 0 0,1 0 0 0,-4 3 128 16,0-3-640-16,-4 2-128 16,-9 4-32-16</inkml:trace>
  <inkml:trace contextRef="#ctx0" brushRef="#br0" timeOffset="121001.56">21833 4609 25167 0,'0'0'1104'0,"0"0"240"0,8 7-1072 0,-1 4-272 0,-1 3 0 0,-1 0 0 16,1 4 1616-16,1 4 272 0,-3 3 48 0,0 3 16 15,1 0 400-15,0 2 80 0,-1-3 0 0,0 3 16 16,2 2-720-16,-5-3-160 0,5 3-32 0,-2-1 0 15,-1-5-768-15,3-1-144 16,1-1-48-16,0-6 0 0,2-1-192 0,2-2-64 0,-1-7 0 0,1-2 0 16,0-3-192-16,-1-2-128 0,4-2 128 0,2-5-128 15,-3-2 0-15,1-6 0 0,5 0-192 0,-4-1 64 16,2-5 128-16,-2 1 0 0,2-2-144 0,-3 1 144 16,-2 1 0-16,1 1 0 0,-2 1 0 0,-1 6 0 15,1 0 0-15,0-1 160 0,-3 5-16 0,2 2 0 0,0 1-16 0,1 0-128 16,0 4 192-16,-1 0-64 0,1 0 16 0,0 4 0 15,0 0 0-15,0 3 0 0,2 0-144 0,1 3 0 16,-2-2 144-16,1 3-144 16,0 2 128-16,1-5-128 0,2 2 128 0,-2-3-128 0,4 0 0 0,0 0 0 15,-1-3 0-15,1-1-128 16,2-2 128-16,-2 2 0 0,1-6-144 0,-5 0 144 0,2-2 0 0,-2-1 0 16,-3-2 0-16,-1 1 0 15,-3-4 0-15,-2 1 0 0,1-1-128 0,-5-6 128 16,2-1-144-16,-6-2 144 0,2-1-192 0,-2 1 192 0,0-1-176 0,-1 3 176 0,3-3-160 0,-2 3 160 15,0-3-1456 1,6 5-192-16,4-9-32 0,-3 6-16 0</inkml:trace>
  <inkml:trace contextRef="#ctx0" brushRef="#br0" timeOffset="121672.39">23397 4021 6959 0,'0'0'624'0,"0"0"-496"0,0 0-128 0,1-10 0 0,-1 10 3296 0,0 0 640 15,0-7 128-15,0 7 32 16,0 0-1728-16,0 0-320 16,0 0-80-16,0 0-16 0,0 0-272 0,-4 10-48 0,0 1-16 0,-3 0 0 15,0 0-208-15,0 2-64 0,-4 2 0 0,1-1 0 0,3 0-560 16,-4 0-112-1,0 4-32-15,1 0 0 0,-1 0-32 0,-3 3-16 16,-1 2 0-16,1 0 0 0,-3 2-272 0,-1 2-48 0,1-1-16 0,-1 1 0 0,0 1-256 0,-1 0 0 0,-1-2 0 0,2-1 0 31,3-1 192-31,-2-3-192 0,2-3 192 0,1-4-192 0,2-2 0 0,3-2 0 0,9-10 0 0,0 0 0 16,0 0 272-16,0 0-48 0,0 0-16 0,0 0 0 31,0 0 256-31,0 0 48 0,9 1 16 0,4 5 0 0,4-5 304 16,1 5 48-16,6-5 16 0,-2 5 0 0,3 1-400 15,-1 4-80-15,-1 0-16 0,4 3 0 0,-1 0-272 16,-1 1-128-16,-4 2 0 0,0 1 128 0,1 3-128 0,-1 1 0 0,0 1 0 0,0 3 128 16,-3-1-128-16,-4 2 0 15,2-2 144-15,-2-1-144 0,-5 1-160 0,-2-7-96 0,-1-4-32 0,-1 0-15216 16,-3-3-3056-16</inkml:trace>
  <inkml:trace contextRef="#ctx0" brushRef="#br0" timeOffset="122118.82">23786 4072 25679 0,'0'38'1136'0,"0"-9"240"0,-3 1-1104 0,-1 4-272 0,0 5 0 0,-3 0 0 15,0-2 672-15,-3 5 80 0,-1-2 16 0,0 2 0 16,-3 1-144-16,0-3-32 0,0 1 0 0,-1-1 0 0,-2-1-208 0,3 0-64 16,0 0 0-16,0 0 0 0,2 0-144 0,-2 0-48 15,0 0 0-15,0 2 0 0,3-5-128 0,-3 0 0 16,3-2 0-16,-1-2 0 0,3-3 0 0,-1-1-224 0,4-6 48 0,-1-6 16 31,5-4-352-31,2-12-64 0,0 0 0 0,0 0-8448 16,2-12-1664-16</inkml:trace>
  <inkml:trace contextRef="#ctx0" brushRef="#br0" timeOffset="122525.55">24204 4360 12383 0,'0'0'544'0,"0"0"112"0,0 0-528 0,0 0-128 0,0 0 0 0,-7 11 0 15,7-11 3664-15,-8 14 704 0,1-2 144 0,-4 5 32 0,1 0-3008 0,-1 2-576 16,-3 1-128-16,3-1-32 16,-6 2-272-16,3 1-48 0,2 2-16 0,-2-3 0 15,1 0 240-15,1 1 64 0,-1-1 0 0,2-1 0 16,2-1-112-16,2 3-16 0,1-1 0 0,-1 0 0 0,2-1-64 0,0 1 0 15,3 1-16-15,0 2 0 0,-1-4-240 0,3-1-32 16,0-1-16-16,3-2 0 0,-1 3-80 0,3-7 0 0,2 1-16 0,0-6 0 16,1-3 48-1,4-3 16-15,4-2 0 0,0-9 0 0,7-8-368 0,2-4-80 0,3-8-16 0,4-2 0 16,0-3 224-16,-3-2-176 16,0 3 176-16,-2 2-160 0,-2 3 160 0,-5 3 0 0,-2-1-144 0,-2 2 144 15,-4 0 0-15,-3-3 208 0,0 3-16 16,-4-3-16-1,-1 0-176-15,-6-1 0 0,-3 0 0 0,-2 1 0 0,-2-1-160 0,-4 1-64 16,-4-2-16-16,-1 3 0 0,-3 1 240 0,-1 6-192 16,-3-1 192-16,-3 5-192 0,0 2 192 0,2 10 0 0,-2 1 144 15,-1 10-12320 1,1 3-2480-16</inkml:trace>
  <inkml:trace contextRef="#ctx0" brushRef="#br0" timeOffset="123273.25">24136 3573 12383 0,'0'0'1088'0,"0"0"-864"0,0 0-224 0,0 0 0 0,0 0 3024 0,0 0 560 16,0 0 128-16,10 6 0 15,-5 2-912-15,2 2-192 0,3-3-48 0,0 4 0 16,-3-4-1408-16,4 4-272 0,-3-4-64 0,2 3-16 15,-2-2-464-15,2 2-80 0,-2 1-32 0,2-2 0 0,0 0 16 0,1 0 0 16,-3 3 0-16,5-3 0 0,-2 1 192 0,3 1 32 16,4 0 16-16,0 0 0 15,3-1 96-15,0 1 32 0,2 1 0 0,-3 4 0 0,6 2 208 0,-1 3 32 16,2 0 16-16,-1 4 0 0,-4 0-128 16,-1 1-32-16,-3 6 0 0,-4 0 0 15,-3 3-160-15,-7 4-32 0,-1 5-16 0,-7 4 0 16,-3 5-496-16,-4 4 0 0,-6 1 0 0,-5 0 0 15,-2 5-192-15,-3 1 32 0,1 1 0 0,4 2 0 0,-3 0 160 16,-3-3 0-16,1-1 0 0,-1-3-128 0,3 0 128 0,2-7-160 0,3-3 160 0,-1-7-160 31,7-7-2096-31,3-5-432 0,4-9-64 16</inkml:trace>
  <inkml:trace contextRef="#ctx0" brushRef="#br0" timeOffset="124051">21812 3691 18479 0,'-7'13'1648'0,"3"-3"-1328"0,-2 1-320 0,1 2 0 0,-5 1 2432 0,-1 3 432 15,-6-2 80-15,2 6 0 0,-2 4-2352 0,-1 3-464 16,0 4-128-16,0 0 0 0,0 0 400 0,-1 7 64 16,3 0 16-16,-2 0 0 0,4 0 48 0,0 1 16 15,3 2 0-15,1 1 0 0,3-1 1056 0,3 6 224 0,2-2 32 0,4 1 16 31,0 3 240-31,3 3 32 0,2 3 16 0,-5 1 0 0,5 0-912 0,0 7-176 0,0 5-48 0,-1 4 0 0,-1 4-528 0,0-3-112 32,2-3-32-32,-5-7 0 15,5-7-176-15,2-4-48 0,-2-8 0 0,4-6 0 0,3-7-128 0,3-6 0 0,2-6 0 0,6-6 0 32,6-4-1808-32,5-3-304 0</inkml:trace>
  <inkml:trace contextRef="#ctx0" brushRef="#br0" timeOffset="124799.8">24839 4877 32367 0,'0'0'1424'0,"0"0"304"0,5 8-1376 0,3-1-352 15,-8-7 0-15,7 10 0 0,0-2 1968 0,0 2 320 16,-7-10 64-16,7 8 16 16,0 2-512-16,-3 0-112 0,-4-10-16 0,7 8 0 15,-7-8-1008-15,3 10-208 0,-3-10-32 0,0 0-16 0,0 0-464 0,0 0 0 16,0 0 0-16,0 0-14480 16,2-14-2800-16</inkml:trace>
  <inkml:trace contextRef="#ctx0" brushRef="#br0" timeOffset="125062.56">25009 3994 25055 0,'0'0'2224'0,"0"0"-1776"0,-13 10-448 0,2-3 0 0,0-3 1216 0,0 2 144 16,-1-1 48-16,3 1 0 0,9-6 0 0,-11 4 0 15,11-4 0-15,0 0 0 0,0 0-640 0,0 0-128 16,0 0-32-16,0 0 0 16,0 0-320-16,0 0-64 0,8 4-16 0</inkml:trace>
  <inkml:trace contextRef="#ctx0" brushRef="#br0" timeOffset="138665.04">22892 5774 18479 0,'0'0'1648'0,"-4"-14"-1328"0,-3-3-320 0,3 2 0 16,-3-2 3744-16,0 3 672 0,2 3 144 0,-1 3 32 0,6 8-1712 0,0 0-352 15,0 0-64-15,0 0-16 0,0 0-832 0,-10 1-160 16,10-1-48-16,-11 10 0 16,7 0-512-16,-3 1-96 0,4 0-32 0,-1 3 0 15,-2-3-368-15,5-1-80 0,-3 1 0 0,1 0-16 16,0 0-96-16,2 3-16 0,-2-2 0 0,3 0 0 16,0 1 144-16,0 1 32 0,0 0 0 0,-3 4 0 15,2 3-128-15,1 4-32 0,-3 3 0 0,0 4 0 0,2 1-80 0,-5 9 0 16,2 4-128-16,0 4 192 0,4 4-192 0,-4 2 0 0,-3 1 128 0,1 3-128 15,2 3 0-15,-3 0 0 0,3-6 128 16,-3-3-128-16,3-1 0 0,-2-6 0 16,5-5 0-16,-2-5 0 0,0-5 0 0,3-6 0 0,3-6 0 0,0-4 0 31,1-9-1152-31,-4-7-128 0,10-3-32 0,1-10-22256 16</inkml:trace>
  <inkml:trace contextRef="#ctx0" brushRef="#br0" timeOffset="140427.78">22346 5774 2639 0,'0'0'240'0,"0"0"-240"0,0 0 0 0,0 0 0 0,0 0 4256 0,-13-5 800 16,13 5 176-16,-11-2 16 0,11 2-2192 0,-11 0-448 16,11 0-96-16,-11-3-16 0,11 3-992 0,-14-2-208 15,14 2-32-15,-11-5-16 0,11 5-608 0,-14-4-128 16,4-3-32-16,10 7 0 0,-11-7-480 0,11 7 0 16,-11-4 0-16,11 4 0 0,0 0 0 0,0 0 0 15,0 0 0-15,0 0 0 0,0 0 208 0,0 0-48 0,-11-7-16 0,11 7 0 0,0 0-144 0,0 0 0 31,0 0 0-31,-10 0 0 0,10 0 640 0,0 0 64 0,-14 2 0 0,14-2 0 16,0 0 80-16,0 0 32 0,0 0 0 0,-11 2 0 0,11-2-128 0,0 0-32 31,0 0 0-31,0 0 0 0,0 0-96 0,0 0-32 0,0 0 0 0,0 0 0 16,3 10-96-16,-3-10-32 0,7 8 0 0,-2 2 0 16,8-6-16-16,1 3 0 0,-3 0 0 0,3 0 0 0,1 0 32 0,2-3 0 15,1 3 0-15,3 0 0 16,1 2-80-16,6 1-16 0,4-1 0 0,2 2 0 15,5-4-16-15,4 5-16 0,3-6 0 0,3 4 0 0,1-1-32 16,-4-2-16-16,1 0 0 0,-1-3 0 0,0 0-112 0,4-3-128 16,-1-2 176-16,3-3-176 15,4-5 192-15,-6-3-192 0,0-2 192 0,-3-1-192 0,-2-1 0 0,-6 4 0 16,-6-2 0-16,-1 1 0 16,-1-1 0-16,-4 3 0 0,-2 1 0 0,0 1-24528 15</inkml:trace>
  <inkml:trace contextRef="#ctx0" brushRef="#br0" timeOffset="160356.43">20068 8026 6959 0,'0'0'624'0,"0"0"-496"0,0 0-128 0,0 0 0 0,0 0 4784 0,0 0 928 16,0 0 192-16,2 9 48 0,-2-9-2576 0,0 0-512 0,0 0-112 0,0 0 0 15,0 0-1184-15,0 0-224 16,0 0-64-16,0 0 0 0,0 0-880 0,0 0-176 15,0 0-32-15,0 0-16 0,6-11-176 0,1-3 0 16,2-2 0-16,1-5 0 0,1-4-192 0,0-3 192 16,1-1-192-16,2 0 192 0,2-2-160 0,-2 2 160 0,0-3 0 15,-3 4-144-15,-2 2 144 0,0 2 0 0,-2-1 0 0,-4 3 0 0,-2 1 0 0,-2 3 0 16,-6 4 0-16,0 0 0 16,-7 0 0-16,-3 5 0 0,-1 7 0 0,-2-3 0 0,-1 3 0 15,-4 2 0-15,2 2 0 0,-2 3 128 16,-1 2 0-16,1 1 16 0,3 3 0 15,-3 2 0-15,4 1-144 0,0 4-192 0,-1 1 32 0,2 2 16 0,2 3 144 0,3 1 192 16,1 0-32-16,3 0-16 0,4 3 0 16,4 4 0-16,2 0 0 0,5 0 0 15,3 4 64-15,4-2 16 0,4 1 0 0,5 1 0 0,2-1 288 0,2-1 48 16,5 0 16-16,0-2 0 0,6-1-208 0,-3-6-48 0,0 0 0 0,0-4 0 31,0-2-320-31,1-2 0 0,-7-3 0 0,0 0-128 0,-3-9-64 16,-5 1 0-16,-1-6 0 0,-5-4 0 31,-2-2-1696-31,-3-1-352 0</inkml:trace>
  <inkml:trace contextRef="#ctx0" brushRef="#br0" timeOffset="160731.4">20658 7074 19455 0,'-4'37'1728'0,"-1"-8"-1376"0,0 6-352 0,-2 8 0 0,-1 3 4512 0,-4 7 832 0,3 4 160 0,-3 2 48 16,1-1-3696-16,-1 4-720 0,-1 2-160 0,1 1-16 31,1 2-192-31,2 1-48 0,2-1 0 16,0-3 0-16,2-6-320 0,-1-6-64 0,3-4-16 0,-1-4 0 15,1-3-320-15,3-6 0 0,0-6-160 0,0-5 160 31,0-5-640-31,3-2-32 0,1-6 0 0,-4-11 0 0,0 0-3872 0,0 0-784 0,0 0-160 0,0 0-16 0</inkml:trace>
  <inkml:trace contextRef="#ctx0" brushRef="#br0" timeOffset="161061.71">20974 7739 34207 0,'7'31'1520'0,"-5"-9"304"0,0 2-1456 0,-2 1-368 0,-2-3 0 0,-3 3 0 0,1 1 2208 0,-6-1 368 0,2-2 80 0,-2-2 16 15,-1-7-1840-15,0-1-352 0,-1-6-80 0,-1 0-16 16,0-5-256-16,1 0-128 0,-2-4 0 0,3 2 128 0,1-4-128 16,0 1-224-16,10 3 48 0,-4-7 16 15,0-2 160-15,4 9 128 0,0 0-128 0,0 0 176 0,0 0-176 16,7-7 0-16,1 5 0 0,3 2 0 15,2 3 224-15,-2 6 16 16,3 0 0-16,-3 2 0 0,-1 1-80 0,-3 3-16 16,-2 2 0-16,-2 4 0 0,0-3-144 0,-6 4 192 15,-1 3-192-15,-3 0 192 0,-7 2-192 0,-3 2 0 0,-2-1 0 0,-2-3 0 0,-4 0-224 0,0 0-80 0,0-4-16 0,4-2 0 32,-1-5-1424-32,5-4-304 0,-1-3-48 0</inkml:trace>
  <inkml:trace contextRef="#ctx0" brushRef="#br0" timeOffset="161484.75">21153 8008 35535 0,'14'20'1568'0,"-6"-6"336"0,5-2-1520 0,-2 4-384 0,3-2 0 0,-2 1 0 0,5 2 2272 0,-2-3 384 16,5 1 80-16,-2-3 16 0,3 0-1744 0,1-8-352 16,3-3-64-16,3-5-16 0,4-7-576 0,0-3-320 15,4-6 48-15,-1-1 0 0,-3-6-48 0,-5-1 0 16,-6-4 0-16,-5 0 0 0,-2 2 80 0,-5-2 16 16,-2 0 0-16,-7 0 0 0,-3-3 48 0,-1 6 16 0,-10-3 0 0,-2 1 0 15,-4-1 160-15,-8 3 0 16,-2 3-144-16,-2 2 144 0,-4 3 0 0,-3 6 192 15,-4 1-32-15,1 7 0 0,3 3-160 0,0 5 0 16,3 4 144-16,-2 8-144 0,5 4 208 0,2 6-16 0,6 8-16 0,5 3 0 16,-1 2 224-16,3 3 48 0,4 1 16 0,5 3 0 15,4-1 368-15,1 4 80 0,6 0 16 0,3-3 0 16,4-4-224-16,2 2-32 0,5 1-16 16,0-3 0-16,3 0-336 0,1-7-80 0,4-3-16 0,-4-4 0 0,6-7-224 0,-4-4 0 15,2-4 0-15,-2-6-160 0,-1-4-144 0,-2-4-16 16,1-6-16-16,-5-1 0 31,2-11-688-31,-5-5-144 0,-2-5-32 0,1-5-20688 0</inkml:trace>
  <inkml:trace contextRef="#ctx0" brushRef="#br0" timeOffset="162502.09">21770 8999 9663 0,'-7'18'864'0,"3"-2"-688"15,0 3-176-15,0 2 0 0,-3 3 4640 0,0 2 896 16,1 4 176-16,1-3 48 0,-1 3-3424 0,2-1-672 0,0 3-144 0,-2 3-32 16,2 4-224-16,0-3-48 0,4-1-16 0,-4 4 0 15,1 1-464-15,3 2-96 16,0-3 0-16,0-3-16 0,0-1-368 0,0-3-64 0,0-2 0 0,3-5-16 15,-3 0-176-15,1-4-144 0,2-6 144 0,0-1-19088 16</inkml:trace>
  <inkml:trace contextRef="#ctx0" brushRef="#br0" timeOffset="162723.47">21712 8992 34207 0,'7'16'3040'0,"-3"-4"-2432"0,0-5-480 0,3 0-128 0,3 0 1888 0,1-1 352 0,-1-1 80 0,1-1 16 31,3-1-1568-31,4-1-304 0,7-4-64 0,4-1-16 16,6-4-384-16,6-2-144 0,7-4 0 0,5-1 0 0,2-3-208 0,-5 2-32 15,0-4-16-15</inkml:trace>
  <inkml:trace contextRef="#ctx0" brushRef="#br0" timeOffset="162939.22">21698 9245 47919 0,'25'12'2112'0,"-4"-6"448"0,1-5-2048 0,7-2-512 16,6-6 0-16,7 0 0 16,3-4-800-16,6-3-272 0,6 2-48 0,0-1-16 0,1-6 880 0,-1-1 256 0,3-1-128 0</inkml:trace>
  <inkml:trace contextRef="#ctx0" brushRef="#br0" timeOffset="164196.76">18277 9816 31727 0,'0'0'2816'0,"-2"14"-2240"0,1-4-576 15,1-10 0-15,1 11 2080 0,-1-11 304 16,-1 11 64-16,1-11 16 0,0 0-1728 0,0 0-352 16,0 0-64-16,0 0 0 0,20-3-320 0,-7-2-144 15,3-4 16-15,-2-2 0 0,1-1-64 0,-2-2 0 16,2-3 0-16,-1-1 0 0,-3-3 192 0,3-1-208 0,0-4 80 15,-3-1 128-15,3-3-256 0,-3 5 80 16,-1-1 16-16,-2 1 0 0,-2 2 160 0,-2 1 0 16,0 3-144-16,-4 3 144 0,-3 0-144 0,-1 0 144 15,-3 2-192-15,-1 0 192 0,-5 0 0 0,1 0 0 16,-2 2 128-16,-4-1-128 0,1 2 128 0,-4 0-128 16,2 1 0-16,-2 3 144 0,0 2-144 0,3 2 128 0,0 0-128 0,4 6 128 0,-3 0 0 0,2 5 0 0,1 5 0 0,2 3 0 31,1 8 64-31,4-2 16 0,0 6 0 0,0 7 0 15,5 8-16-15,0 3 0 0,4 7 0 0,0-1 0 0,3-1 0 0,-1 1-16 16,3 0 0-16,2-2 0 0,3 0 528 0,2-3 128 0,-3-1 0 16,3-3 16-16,1-1-240 0,5-8-48 15,-2-4-16-15,3-9 0 16,-2-3-384-16,2-6-160 0,0-5 128 0,4-10-128 31,0-4-368-31,3-4-144 0,1-6-48 0,-1-1 0 16,0-2-256-16,1 2-48 0,-4 1-16 0</inkml:trace>
  <inkml:trace contextRef="#ctx0" brushRef="#br0" timeOffset="164556.14">19028 8853 18479 0,'4'45'816'0,"-1"-6"176"0,-3 9-800 0,0 5-192 0,0 6 0 0,-5 4 0 15,-1 2 4544-15,-1 5 880 0,0 1 160 0,0 5 48 16,-3 8-3776-16,2-6-768 0,1-1-128 0,0-8-48 16,0-3-288-16,3-6-64 0,1-3-16 0,3-4 0 0,0-6-352 0,0-3-64 15,3-7 0-15,-2-1-128 32,3-3-320-32,2-8-160 0,-2-4-32 0,0-6-12336 0,2-4-2448 15</inkml:trace>
  <inkml:trace contextRef="#ctx0" brushRef="#br0" timeOffset="164874.76">19548 9640 31727 0,'2'16'2816'0,"0"0"-2240"15,-2 3-576-15,0-1 0 0,-2-3 2240 0,-3 4 352 0,-2-3 64 0,-4 2 16 16,-3 1-1824-16,-4 1-352 0,-3-2-80 0,-1-1-16 15,-2-2-400-15,2 2 0 16,1-6 128-16,-1 0-128 0,2-1 0 0,2-3 0 16,3 1-192-16,1-1 192 0,0-3 0 0,14-4 0 15,0 0 0-15,0 0 0 0,0 0 0 0,0 0 0 16,0 0 0-16,0 0 0 0,0 0 0 0,0 0 0 16,10 10 224-16,1 1-64 0,0-1-32 0,3-2 0 15,-3 2 0-15,3-3 0 0,-4 4-128 0,-3 0 0 0,0 2 0 0,-2 1 0 16,1 1 0-16,-5-1 0 15,2 0 0-15,-7 1 0 0,-3 2 0 0,-4 1 0 0,-2 0-192 0,-1 1 192 32,-4 1-464-32,0-1 16 0,0-8 16 0,3 1-18320 0</inkml:trace>
  <inkml:trace contextRef="#ctx0" brushRef="#br0" timeOffset="165302.2">19548 10004 35871 0,'18'7'1600'0,"-4"-3"320"0,-1 0-1536 0,3 2-384 16,1-2 0-16,1-1 0 0,-5 1 960 0,4 0 128 0,-1-1 32 16,2-1 0-16,2-2-704 0,1-2-144 0,4-3-16 0,3-1-16 15,0-4-240-15,-2 0 0 16,2-1 0-16,-6 0 0 0,-1-6-208 0,-3 2 64 0,-1-3 16 0,-6 4 0 15,-1 0 128-15,-10 3-128 0,-3-3 128 0,-5 3-128 16,-5-3 0-16,-5 4 0 16,-4 2 0-16,-9 1 0 0,-2-3 128 0,-6 5-192 15,0 2 192-15,0-1-192 0,0 1 192 0,0 4 176 0,0 5-48 0,2 2 0 0,1 2-128 0,4 4 192 16,-3 1-192-16,6 5 192 0,4 5-192 0,4 4 0 16,0 3 0-16,7 2 0 15,3 3 288-15,1 2-32 0,5 2 0 0,3 0 0 0,5 0 16 16,4 1 0-16,0-6 0 0,3 0 0 0,5-2 144 0,3-4 32 15,6-2 0-15,5-3 0 0,0-4 0 0,6-3 16 0,2-1 0 16,2-6 0 0,2-4-464-16,-2 0 0 0,0 0-128 0,-2-3 128 15,-1 3-288-15,-1 0 48 0,-6 0 16 0,-4 0 0 16,-1 0-1072 0,-6 1-224-16,3 5-32 0,1-1-16 0</inkml:trace>
  <inkml:trace contextRef="#ctx0" brushRef="#br0" timeOffset="166139.01">19715 11201 24303 0,'5'28'1072'0,"-3"-8"224"0,3-1-1040 0,-1 5-256 0,3 4 0 0,-3 4 0 16,1 3 2416-16,2-2 416 0,2 1 96 0,-2 2 16 16,-3 3-880-16,0 1-160 0,2 3-48 0,-2 2 0 15,0-2-624-15,2 3-128 0,-2 0-16 0,-1-5-16 16,-2-4-480-16,2-6-80 0,-3-6-32 0,1-4 0 0,1-4-320 0,-2-3-160 15,0-14 160-15,0 0-160 16,0 0-896-16,0 0-288 0,0 0-48 0,0 0-18608 0</inkml:trace>
  <inkml:trace contextRef="#ctx1" brushRef="#br0">19664 4691 0,'0'0'0</inkml:trace>
  <inkml:trace contextRef="#ctx0" brushRef="#br0" timeOffset="166889.04">19635 10991 32943 0,'2'15'1456'0,"-2"-15"304"0,0 13-1408 0,0-13-352 0,2 11 0 0,-2-11 0 0,5 11 1392 0,-5-11 208 31,0 0 32-31,7 7 16 0,-7-7-912 0,11 3-176 0,1 1-48 0,-3-3 0 16,0 2-384-16,0 0-128 16,3 1 0-16,-5-1 0 0,0 3 272 0,0-1 0 0,1 2 0 0,-1 0 0 15,-7-7 128-15,5 8 32 0,1-1 0 0,-6-7 0 16,0 0-304-16,10 5-128 0,1-4 0 0,0-4 128 16,2-2-128-16,2-1-272 0,3-5 64 0,3 1 16 15,0-1 64-15,0-3 128 0,1 3-208 0,-1 1 80 16,4 0 128-16,3 2 0 0,-3 1-144 0,0 0 144 15,0 3 0-15,0-2 0 0,0 5 128 0,-2-2-128 16,0 2 144-16,3 1-144 0,-1 0 160 0,0-3-160 31,3-1-2256-31,1 1-560 0</inkml:trace>
  <inkml:trace contextRef="#ctx0" brushRef="#br0" timeOffset="167584.67">19727 11476 22799 0,'0'0'1008'0,"0"0"208"0,0 0-960 0,-12 3-256 0,12-3 0 0,-12 4 0 0,12-4 1760 0,-11 8 304 0,2-1 64 0,2 0 16 15,7-7-128-15,-9 11-32 0,-1-1 0 0,10-10 0 0,-6 10-832 16,6-10-192-16,0 0-16 0,0 0-16 15,0 0-416-15,0 0-64 0,0 0-32 0,0 0 0 16,0 0-416-16,0 0 0 16,11-3 0-16,3-4 0 0,5 3 0 0,1-2 0 15,3 2-128-15,2 0 128 0,0 0 0 0,3 1 0 0,-2 0 0 16,1 2 0-16,2-2 0 0,-1 2 128 0,1-1-128 0,3 1 0 16,0-2 0-16,-4 0 0 0,1 2 0 0,4-3 0 31,-1-2-864-31,2 5-256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39:36.2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15514 8658 36799 0,'0'0'1632'0,"0"-14"336"0,0 0-1584 0,1 0-384 0,2 1 0 0,-3-1 0 0,3 1 1168 0,1 1 160 0,-1-2 16 0,-2-1 16 16,2 0-400-16,-3-1-96 15,0 1-16-15,0-3 0 0,-4-1-656 0,1-2-192 16,-4-2 0-16,0 1 0 0,-1-3 0 0,-2 0 0 0,-1-2 0 0,0 2-128 16,-2-1 128-16,2-2 0 0,3 3-144 0,-2-3 144 15,3 3 0-15,-3 3 256 0,4-2-32 0,0 3-16 16,-1 1 240-16,4 2 64 0,-1 2 0 16,-1 4 0-16,3 1 272 0,2 0 64 0,-3 1 16 0,1 3 0 15,2 7-480-15,-2-9-112 0,2 9-16 0,-7-7 0 16,7 7-64-16,-7-7 0 15,0 1-16-15,7 6 0 0,-11-3-176 0,11 3 128 16,-12-4-128-16,1 4 128 0,2-3-128 0,-3 6-256 0,0-3 64 0,1 4 16 16,-2-1 176-16,1-1-128 0,0 0 128 0,-2 0-128 0,3-1 128 0,0 3 0 15,11-4 0 1,-11 4 0-16,11-4 0 0,-13 7 0 0,13-7 0 0,-8 7 0 16,8-7 0-16,-10 7 0 0,10-7 0 0,-7 9 0 15,7-9 0-15,-7 12 144 0,3-5-16 0,-3 2-128 0,7-9 0 0,-7 14 0 16,0-3 0-16,3-2 0 15,4-9 0-15,-7 9 0 0,-1 1 0 0,8-10 0 16,-7 7 0-16,-3 0 0 0,10-7 0 0,-11 6 0 16,1-1 0-16,10-5 0 0,-11 2 0 0,11-2 160 15,-11 5-160-15,11-5 128 0,-11 0-128 0,11 0 128 16,0 0 0-16,-14-3-128 0,14 3 192 0,-11-2-64 0,11 2-128 0,0 0 0 0,-10-5 0 0,10 5 0 31,0 0 0-31,0 0 0 0,0 0 0 0,0 0 0 0,0 0 144 0,0 0-144 0,0 0 160 0,0 0-160 16,0 0 192-16,0 0-48 0,0 0-16 15,0 0 0-15,7-8-128 0,-7 8 0 16,7-7 0-16,-7 7 0 0,11-5 0 0,-4 3 0 0,-7 2 0 0,10 0 0 16,1 0-128-16,-11 0 128 15,11 2 0-15,-4 3 0 0,-7-5 0 0,11 4 0 16,-1 0 0-16,1 1 0 0,-3 0 0 0,2-1 0 16,0 1 0-16,-3 2 0 0,4-1 0 0,-3 4 0 0,2-3 0 15,1 0 0-15,-1 0 0 0,-3 0-144 16,4-3 144-16,-2 3-160 0,0-3 160 0,1 2 0 0,-2 0 0 0,-8-6 0 15,12 9 0-15,-3-2 0 16,0-3 0-16,0 2 0 0,-2-2 0 0,2 3 0 0,1-3 0 0,-1 0 0 16,2 3 0-16,1-1 0 0,2-1 0 0,-3 1 128 15,3 1-128-15,-5-3 0 0,4-1 0 0,-1 1 0 16,0 0 0-16,2 0 144 0,-2 2-144 0,2-2 0 16,3-1 288-16,-3 1-48 0,1-3-16 15,2 2 0-15,1 0 0 0,0 1 0 0,3 0 0 0,0 2 0 16,4-2-224-16,0-1 0 0,2 1 0 0,0 0-160 15,1 0 160-15,2 2 0 0,-1-2 0 0,2-1 0 16,-4-2 0-16,3-1 0 0,-1 0 0 0,2 0 0 0,-2 0 0 0,-1 0 0 0,4-1 0 0,-3 1 0 31,3-3 0-31,3-1 128 0,1 1-128 0,3 0 0 0,0 2 0 0,5 1 128 0,-3 0-128 0,3 0 0 16,-4 0 0-16,2 0 0 0,1 0 0 0,-4 0-128 16,3 1 128-16,1 2 0 15,-4 0 0-15,4-2-128 0,1 2 128 0,2 0 0 0,0 1 0 0,0-1 0 0,-2 1 128 16,-2-1-128-16,0 1 128 0,-2 3-128 0,2-3 0 15,-3 0 0-15,2 2 0 16,0-2-128-16,-2-1 128 0,5 1 0 16,-1 0 0-16,3 0 0 0,1 2 0 0,-1 1 0 15,0-1 0-15,0 1-128 0,0-2 128 0,-3 2 0 16,3-3 0-16,0-1 0 0,2 1 0 0,2 0 0 0,3-1 0 0,0 1 0 16,1 1 0-16,-1 0 0 0,-4-3 0 0,-1 2 0 0,-2 1 0 0,0 2 0 15,0-3 0-15,-3 3 0 0,3-2 0 0,0 2 128 31,1 0-128-31,-1 2 0 0,2-2 0 0,-4 2 128 0,-1-2-128 16,-4 0 0-16,-2 0 0 0,-3 1 0 0,3-1 0 16,-2 0 0-16,-2 3 0 0,2-2 0 0,-3 0 0 15,4 1 0-15,-1-2 0 0,1 0 0 0,-1-5 0 0,-3 3 0 16,2-4 0-16,-4 2 0 0,0 0 0 0,-3-3 0 16,-1 0 0-16,-6 0 0 0,3 0 0 0,-5 0 0 15,0 0 0-15,-1-3 128 0,-2 3-128 0,-1 0 0 0,0 0 0 0,-3 0 0 0,-1 0 0 0,-2 0 0 16,-8 0 192-16,10 0-48 15,-10 0 0-15,0 0 0 0,8 0-144 0,-8 0 0 16,0 0 144-16,0 0-144 16,0 0 0-16,0 0 0 0,0 0 0 0,0 0 0 15,10 0 0-15,-10 0 176 0,0 0-176 0,0 0 192 16,0 0-192-16,0 0 0 0,0 0 0 0,0 0 0 16,0 0 0-16,0 0 0 0,9 3 0 0,-9-3 0 0,9 2 0 0,-9-2 128 0,0 0-128 0,10 5 128 15,-3-4-128-15,-7-1 0 0,0 0 0 0,8 6-176 16,-8-6 176-16,10 4 0 0,-10-4 0 0,0 0 0 15,8 4 0-15,-8-4 0 0,10 3 0 0,-10-3 0 0,0 0 0 0,0 0 0 16,9 2 0-16,-9-2 0 0,0 0 0 0,0 0 0 16,0 0 0-16,9 5 0 15,-9-5 0-15,7 1 0 0,-7-1 0 0,0 0 0 16,9 3 0-16,-9-3 0 0,0 0 0 0,7 7 0 0,-7-7 0 0,0 0 0 16,7 4 0-16,-7-4 0 15,0 0 0-15,0 0 0 16,7 6 0-16,-7-6 0 0,0 0 0 0,0 0 0 0,0 0 0 0,0 0 0 15,0 0 0-15,0 0 0 0,0 0 0 0,0 0 0 16,0 0 0-16,0 0 0 0,0 0 0 0,0 0 0 16,0 0 0-16,0 0 0 0,0 0 0 0,0 0 0 15,0 0 0-15,0 0-160 16,0 0 160-16,0 0 0 0,0 0 0 0,0 0 0 16,-12-3 0-16,12 3 0 0,0 0 0 0,0 0 0 0,0 0 0 0,-11-4 0 0,11 4 0 0,0 0 0 0,-7-13 128 15,7 13-128 1,-7-8 0-16,7 8 128 0,-4-11-128 0,1 1 0 15,1 0 0-15,0-1 0 0,2 2-176 0,0-2 176 16,0 2 0-16,0-1 0 0,0 1 0 0,0-2 0 0,0 2 0 0,-3-5 128 16,3 0-128-16,-1 0 128 0,0 0-128 0,-1-2 0 0,2 0 0 0,-3-2 0 31,3-2 128-31,3-1-128 0,-3 0 0 0,0 0 128 0,0-1-128 0,0 0 0 16,0 1 0-16,-3 0 0 0,3-4 0 0,0 0 0 15,0 0 0-15,-1 0 128 0,-2-3-128 16,0 3 0-16,2-3 0 0,-2 0 0 0,-1-1 0 0,1-1 0 0,1-2 0 15,0-3 0-15,-2 1 0 0,1-3 0 16,0 4 0-16,2 0 0 0,-2 0 0 0,3 4 0 0,0 3 0 0,0-1 0 16,0 1 0-16,-3 1 0 0,3 0 0 15,0 1 0-15,0 2-160 0,-1 1 160 16,1 3 0-16,-3-3-144 0,3 0 144 0,0 1 0 0,3 3 0 0,-3-1 0 16,0 2 0-16,0 0 0 0,0-2 0 0,0 4 0 0,1-2 0 0,2-3 0 15,-3 1 0-15,3 2-128 16,-3-1 128-16,1 0 0 0,4-1 0 0,-4 1 128 15,3 2-128-15,-2-3 128 16,0 0-128-16,-2 1 128 0,0 0-128 0,0-2 0 16,0-2 128-16,-2-1-128 0,0-2 128 0,-2-1-128 15,1 0 128-15,-1-3-128 0,-2 0 0 0,2 1 0 0,-3-2 0 0,3 3 0 16,-3-1 0-16,3-1 0 0,1 3 0 0,-1-3-128 16,-2 1 128-16,2 0 0 0,0-2 0 0,0 1 0 15,1 3 0-15,-1-3 0 0,1-1 128 0,-1-3-128 16,-3 0 0-16,3-1 0 0,1 1 0 0,-3 2 0 15,5-2 0-15,-2 2 0 0,3 1 0 0,3 1 0 0,-2-1 128 0,5-2-128 16,-2-2 128-16,3-1-128 16,-3 1 176-16,2 1-48 0,-1 0 0 0,1-3 0 0,2 2-128 0,-2-2 0 15,1 0 0-15,-3-1 128 16,-1-1-128-16,1 1 0 0,3 1 0 0,-6 3 0 0,5 0 0 0,-2 0 0 0,-1 2 0 16,1-4 0-1,3-1 0-15,-3 2 0 0,6 1 0 0,-3 1 0 0,1 2 0 0,2 0 0 0,1-4 0 0,0 6 0 31,3-4 0-31,-2 2 0 0,2-1 128 0,-3 1-128 0,0 1 160 0,-1-2-160 0,1 0 192 0,-2 2-192 16,-4 2 0-16,-1-2 0 0,-1-1 0 0,-6-3 0 0,1 0 0 0,-7-3 0 31,-2-1-128-31,-5-3 128 0,-3-3-192 0,-4 1 192 16,0-3-208-16,0 1 80 0,2-1-32 0,1 5 0 0,0 5 0 16,2 4 0-16,4 4 160 0,1 2-208 15,2 3 80-15,3 3 128 0,2 4 0 0,5 3 0 16,1 1 0-16,1 2 0 0,5 1 0 0,1 3 0 15,0-2 0-15,4 5 0 0,0-3 0 0,-1 1 0 0,2 0 0 0,1 2 192 16,-2-1-192-16,-11 2 192 0,7-1-192 0,-7 1 192 0,0 0-192 0,0 0 0 16,0 0 144-16,0 0-144 0,0 0 0 0,0 0 144 15,0 0-144-15,-7-4 0 0,-4-2 0 0,-2 5 0 16,1-5 0-16,-2 2-192 31,0 0-224-31,-4-2-32 0,1 1-16 0,2-1-16112 0,4 2-3232 0</inkml:trace>
  <inkml:trace contextRef="#ctx0" brushRef="#br1" timeOffset="24034.62">15222 8486 6959 0,'0'0'624'0,"0"0"-496"16,0 0-128-16,-13-4 0 0,4 1 5248 0,9 3 1040 0,-11-4 208 0,11 4 32 15,0 0-2880-15,0 0-592 0,0 0-112 0,0 0-32 16,-10-5-976-16,10 5-192 0,0 0-32 0,0 0-16 15,0 0-928-15,0 0-192 0,0 0-48 0,0 0 0 0,0-9-336 0,0 9-64 16,3-11 0-16,-3 11-128 16,7-7 160-16,-1 0-160 0,-6 7 128 0,7-7-128 15,-7 7 160-15,5-7-160 0,-5 7 192 0,4-10-192 16,0 4 224-16,-4 6-64 0,3-9-16 0,-3 9 0 16,0 0 144-16,0 0 32 0,3-11 0 0,-3 11 0 0,0 0-64 0,7-7 0 15,-7 7 0-15,0 0 0 0,11-3-48 0,-11 3-16 16,11-1 0-16,-11 1 0 0,10 1-64 0,1 2 0 15,0 1-128-15,-11-4 192 0,10 4-192 0,1 2 128 16,-2-2-128-16,0 3 0 16,-9-7 0-16,12 4 0 0,-3 3 0 0,3-3 0 0,-4 2 128 0,2-2-128 15,-2 0 0-15,2 2 144 0,0 0-144 0,-2-1 0 16,2 1 0-16,1-1 0 0,0 2 0 0,0 0 0 0,2 0 0 16,-1 2 0-16,1 0 0 0,1 2 0 0,-3-1 0 0,3 1 128 15,-3 0-128-15,3-4 0 0,-3 2 0 0,0-1 0 16,3 1 0-16,-3-2 0 0,3-3 0 0,-3 1 0 15,3-1 0-15,0 1 128 16,-4-1 0-16,1-1 0 0,0-3-128 0,0 0 160 16,-1 0-160-16,1-3 160 0,-2 1-32 0,0-2 0 15,-9 4 0-15,14-3 0 0,-2 1 0 0,-1-1 0 16,-2 1 0-16,3-2 0 0,2 2-128 0,-3 2 0 16,3 0 0-16,-5 0 0 0,4 0 0 0,0 0 160 15,-2 1-160-15,3 2 160 0,-3-1-160 0,3 1 0 0,0 1 0 16,-3-2 128-16,3 1-128 0,-6-1 0 0,3-2 0 0,2 0 0 0,1 0 0 15,-3 0 0-15,3 0 0 0,-2 0 0 16,1-2 0-16,-2 2 0 0,0-2 0 0,0 1 0 0,2-1 0 0,-2-2 0 16,-3 1 0-16,5 1 0 0,-2-1 0 15,0 2 0-15,-1 1 0 0,1-3 0 16,3 1 0-16,-3 2 0 0,3-2 0 0,0-1 0 0,2 1 0 0,-3 0 0 16,6 0 0-16,-3 1 0 15,0-1 0-15,-1 0 0 0,4 4 0 0,-3-4 0 0,2 0 0 0,-1 1 128 16,-2-1-128-16,2 2 0 15,-3-4 0-15,1 3 0 0,2-1 0 0,1 2 0 16,-3-2 0-16,2 2 0 0,1 0 0 0,3 0 0 16,-3 0 0-16,3 2 0 0,-3-2 0 0,3 2 0 0,1-1 0 15,3 3 0-15,1 3 0 0,1-2 0 0,1 2 0 0,3 0 0 16,1-1 0-16,0 1 0 0,3-4 128 0,0 3-128 0,-3 1 128 0,0 3-128 0,0-3 0 16,0 1 0-16,0-1 0 15,0 3 0-15,0-2 0 0,-3-1 0 0,-1 0 0 16,2-2 0-16,0 1 0 0,1 0 0 15,1-2 0-15,-1-1 0 0,-5-2 0 0,5-2 0 0,-2-4 0 16,2 3 128-16,-2-3-128 0,-4 3 0 0,0-5 0 16,-2 3 0-16,0-3 128 0,-2 1-128 15,0 0 0-15,1 1 128 0,-1 1-128 0,2-3 0 0,-2 2 0 0,-1-1 0 0,0 0 0 0,-1 0 0 16,1 4 0-16,1-3 0 0,3-2 0 0,-2 2 0 16,-1-1 0-16,4 1 0 15,0 1 0-15,0-3 0 0,0 2 0 0,-1-2 0 0,2 0 0 16,-1 2 0-16,1-1 0 0,1-1 0 0,-1 2 0 0,-1-1 0 0,0 1 0 15,3 0 0-15,-1 1 0 0,3 1 0 16,-2 1 0-16,1 0 0 0,0-1 0 16,3 1 0-16,3 0 0 0,0 0 0 0,1 2 0 0,-1 0 0 0,-2 0 0 0,2 0 0 31,-3 2 0-31,-2-2 0 0,-1 0 0 0,2 0 0 16,-4 2 0-16,0 0 0 0,4 1 0 0,-2 1 0 0,0-1 0 0,-1 1 0 15,1 1 0-15,2 0 128 0,1 1-128 0,2 1 0 0,0-2 0 0,-2 4 0 16,1 0 0-16,-6-2 0 15,3 2 0-15,-7 0 0 16,0-2 0-16,-2 0 0 0,-2 0 0 0,-2-1 0 0,-2 0 0 0,-1 1 0 0,-1-6 0 0,-2 2 0 31,-4-3 0-31,-7 0 0 0,11 0 0 0,-1 0 128 0,-10 0-128 16,11-3 0-16,-4 2 0 0,-7 1 0 0,7-7 0 0,-7 7 128 0,5-7-128 0,-5 7 0 16,6-7 0-16,-6 7 0 15,4-9 0-15,-4 9 0 0,0 0 0 0,3-8 0 16,-3 8-144-16,0 0 144 15,0-8-832-15,0 8-48 0,0 0-16 0,1-10-15408 16,-1 10-3088-16</inkml:trace>
  <inkml:trace contextRef="#ctx0" brushRef="#br1" timeOffset="25184.94">20063 8885 20959 0,'0'0'1856'0,"0"0"-1472"0,0 0-384 0,0 0 0 0,-7 7 3168 0,-2 0 560 0,9-7 112 0,-14 4 32 32,3-1-3872-32,-1-2-560 0,12-1-208 0,-13-1-64 15,-1-2-896-15,0 3-192 0,3-4-48 0,11 4 0 16,0 0 496-16,-13-1 80 0,13 1 32 0,0 0 0 0,0 0 1088 0,0 0 272 16,0 0 0-16,0 0 0 0,0 0 0 0,0 0 128 15,0 0-128-15,0 0 192 0,0 0-192 0,0 0 176 0,-5-9-176 0,5 9 160 16,-3-10 1216-16,-1 2 240 15,1-3 48-15,-1-3 16 0,1 3 560 0,0-3 96 0,-1 1 32 16,1 2 0-16,2 3-736 0,-3-2-144 16,4 10-16-16,0 0-16 0,0 0-240 0,0 0-64 15,0 0 0-15,0 0 0 0,0 0-272 0,0 0-64 0,0 0-16 0,0 0 0 16,0 0-240-16,0 0-48 16,0 0-16-16,0 0 0 0,0 0 80 0,0 0 32 15,0 0 0-15,0 0 0 0,0 0-240 0,0 0-48 16,0 0-16-16,0 0 0 0,0 0-304 0,0 0 0 0,0 0 0 0,0 0 0 15,0 0 0-15,0 0 0 0,0 0 0 0,0 0 0 16,-10-8 0-16,0-2 0 0,2 0 0 0,1 2 0 16,0-3 0-16,3 4 0 0,-2-3 0 0,6 10 0 0,-4-8 0 0,4 8 0 15,0 0 0-15,0 0 0 16,0 0 0-16,0 0 160 0,0 0-160 0,0 0 128 0,0 0-128 0,0 0-144 16,0 0 144-16,0 0-208 0,0 0 208 0,0 0 0 15,0 0 0-15,0 0 0 0,0 0 0 0,0 0 0 0,0 0 0 16,0 0-144-1,0 0 144-15,0 0-192 0,10-3 192 0,1 0-192 16,0 2 192-16,0 1-128 0,2-3 128 0,-1 1-128 0,2 1 128 0,0 1 0 16,3 0 128-16,1 0-128 0,0 1 192 15,0 4-48-15,3-4 0 0,4 2 0 0,0 1-144 0,5 2 0 0,5-1 0 0,-2 2 128 16,5 0-128-16,1 0 0 0,0 0 0 0,0 0 0 16,-3 0-160-1,0 0 160-15,-1-4-208 0,1-3 80 0,3-3 128 0,-2 0 0 0,2-1 128 16,2-4-128-16,3-1 128 0,3-2-128 15,3-3 128-15,-1-1-128 0,-2-3 128 0,-1 0-128 0,-1-8 128 16,0 6-128 0,1-1-496-16,0 0-160 0,0-2-48 0,7 5-22016 15</inkml:trace>
  <inkml:trace contextRef="#ctx0" brushRef="#br1" timeOffset="25795.76">21911 8475 34095 0,'0'0'1504'0,"7"-7"320"0,1 2-1456 0,-8 5-368 15,7-6 0-15,0 1 0 0,0 0 2368 0,0 1 384 0,0 0 96 0,-7 4 16 16,11-3-1264-16,-2 3-256 0,0-4-64 0,1 1 0 16,1 3-688-16,3 0-144 0,-3 0-16 0,3 2-16 0,0 3-416 0,4-2 0 15,1 1 0-15,2 3 0 16,1-1-224-16,0 1-128 0,2-2-32 0,-2 2 0 16,2-3-320-16,-3 1-64 0,1-1 0 0,-1 1-16 31,0-7 288-31,4 0 64 0,0-1 16 0,-3-1 0 0,2-6 416 0,-2 2 176 0,3-2-16 0,-4 1 0 0,0-3 128 15,2 4 32-15,-2-2 0 0,-3 6 0 16,3-1-2432-16,-2 3-464 0</inkml:trace>
  <inkml:trace contextRef="#ctx0" brushRef="#br1" timeOffset="26324.06">23083 8661 6959 0,'0'0'624'0,"0"0"-496"0,0 0-128 0,0 0 0 0,12 0 6688 0,-4 1 1312 0,-8-1 272 0,12-1 48 16,1 1-5808-16,1-5-1168 0,3 3-224 0,-3-4-48 15,4 2 288-15,0 0 64 16,4 4 16-16,2-5 0 0,-2 0-336 0,2 4-64 16,5-2-16-16,3 6 0 15,-3 3-576-15,4-1-128 0,1-3-32 0,3 3 0 0,4-1-288 0,0 0 0 0,5-3 0 0,0-1 0 16,-3-1 0-16,0 0 0 15,2 1 0-15,-2-5 0 0,0 3-192 0,1-3 48 0,-1 0 16 0,3-1 0 0,4 1 128 0,2-4 0 16,2 2 0-16,-4-5-22320 16</inkml:trace>
  <inkml:trace contextRef="#ctx0" brushRef="#br2" timeOffset="31304.69">19445 4018 24015 0,'0'0'1056'0,"0"0"224"0,7-7-1024 0,-7 7-256 0,0 0 0 0,0 0 0 15,0-10 5760-15,0 10 1104 0,-7-8 224 0,-3 1 32 16,2 0-5584-16,8 7-1136 0,0 0-208 0,0 0-64 16,0 0-128-16,0 0 192 0,0 0-192 0,0 0 192 15,0 0 0-15,-10 7 16 0,10-7 0 0,0 0 0 0,0 0-16 16,-11 14 0-16,11-14 0 0,-7 11 0 0,7-11 192 0,0 0 16 0,-4 14 16 0,4-14 0 15,0 0 32-15,0 0 0 16,-3 11 0-16,3-11 0 16,0 0-272-16,0 0-48 0,0 0-128 0,0 0 192 15,0 0-192-15,0 0 0 0,0 0 0 0,-3 11 0 0,3-11 0 0,3 13 0 0,-3-13 0 0,0 11 0 16,0-11 0-16,3 14 0 0,-2-2 0 0,-1-12 0 31,0 0 0-31,0 14 0 0,3-1 0 0,-3 0 0 0,3-1 0 0,1 1 0 16,-1-1 0-16,1 2 0 0,0-1 0 0,0 1 0 15,2-1 0-15,-2 1 0 0,0-2 0 0,0 2 0 0,2-6 0 16,-2 4 0-16,3 0 0 0,-3-4 0 16,-4-8 0-16,7 12 0 0,0-5 0 0,0 5 0 15,-3-4 0-15,3 2 144 0,-7-10-144 0,7 11 0 0,0 0 0 0,-2-1 0 16,-5-10 0-16,5 14 0 0,-1-3 0 0,-1-1 0 0,-2 1 0 16,2 0 0-16,-1 0 0 0,-1 2 0 0,0-1 0 0,2 1 0 15,-3-1 0-15,2 2 0 0,-2 0 0 16,2 0 0-16,1 0 0 15,1 0 0-15,-1 0 0 0,-3 1 0 0,4 2 0 0,-1 1 0 0,-1-3 0 0,0 2 0 16,1 1 0-16,1 0 0 0,0 3 0 0,-1-3 0 16,1 0 0-16,3 3 0 0,-2-1 0 0,-1 1 0 15,1-3 0-15,-3 1 0 0,3 1 0 0,-3-1 0 16,0 1 0-16,-2-1 0 16,0 1 0-16,-2 1 0 0,0 0 0 0,-3-3 0 0,1 3 0 0,-1-2 0 15,1 2-128-15,-3 0 128 16,2 0 0-16,0 1 0 0,3 3 0 0,0 3 0 15,-2-4 0-15,3 5 0 0,-1-1 0 0,2 1 0 16,0-1 0-16,0 2 0 0,0-1 0 0,0 1 0 16,0 0 0-16,0-2 0 0,0-3 0 0,0 3 0 15,0 1 0-15,-2-3 0 0,0 1 0 0,-1-1 0 0,1-1 0 16,0-1 0-16,-1 1 0 0,-1 0 0 0,-3 0 0 0,3 0 0 16,1-1 0-16,-4 1 0 0,3 2 0 0,-3 1 0 0,2-5 0 15,-1 4 0-15,0 1 0 0,2-3 0 16,0 3 0-16,-2-2 0 0,2 5 0 0,0-2 0 0,1 3 0 0,1 0 0 15,0-3 0-15,-2 2 0 0,4-2 0 16,-3 3 0-16,-1 3 0 0,4-1 0 0,0 1 0 0,-3 1 0 16,0 0 0-16,2 2 0 15,-2-6 0-15,0 1 0 0,2 1 0 0,-3-1 0 0,1-1 0 0,-4-1 0 16,0-1 0-16,3 1 0 0,0-4 0 0,-2 3 0 16,-1 2 0-16,0-2 0 0,3-1 0 15,-4 1 0-15,1 0 0 0,0 0 0 16,1 1 0-16,2 1 0 0,-4-1 0 0,1 1 0 0,1-3 0 0,2 3 0 15,-3 3 0-15,3-3 0 0,1 1 0 0,0 1 0 0,2-2 0 16,1 1 0-16,0 2 0 0,0-3 0 16,3 3 0-16,-2 1 0 0,2 1 0 0,1-2 0 0,-1-2 0 0,-3 2 0 15,4-6 0-15,-4 3 0 0,3 3 0 0,-3-3 0 16,0 1 0-16,0 1 0 0,0-2 0 0,0 0 0 0,-3-1 0 0,0 2 0 31,2 1 0-31,-2 0 0 0,-1 0 0 0,0 1 0 0,1-3 0 0,-4 3 0 16,3-6 0-16,-3 3 0 0,0-4 0 0,0 1 0 0,0 0 0 15,0 2 0-15,0-4 0 0,-3 0 0 16,4 1 0-16,-1-3 0 0,1-2 0 0,-1 0 0 16,0-5 0-16,0 1 0 0,0-1 0 0,0-2 0 0,0-4 0 15,3-1 0-15,-3-2 0 0,0-2 0 0,7-7 0 0,-7 9 0 32,7-9 0-32,-7 10 0 0,7-10 0 0,0 0 0 15,-5 8 0-15,5-8 0 0,0 0 0 0,0 0 0 0,-4 10 0 0,4-10 0 16,0 0 0-16,-3 8 0 0,3-8 0 0,0 0 0 15,0 0 0-15,0 0 0 0,5 8 0 0,-5-8 0 0,0 0 0 0,0 0 0 32,0 0-1472-32,0 0-240 0,4-9-32 0</inkml:trace>
  <inkml:trace contextRef="#ctx0" brushRef="#br2" timeOffset="32118.05">19303 9274 14159 0,'0'0'1264'0,"-4"-10"-1008"0,4 2-256 0,-3-3 0 0,0 1 2320 0,3 10 432 16,-1-11 64-16,-2-1 32 16,3 3-2176-16,0 9-432 0,0 0-96 0,0 0-16 15,3-11 848-15,-3 11 176 0,0 0 16 0,7-6 16 16,1 2 1056-16,-8 4 192 0,11-2 64 0,2 0 0 0,-5 2-480 0,-8 0-96 16,14 0 0-16,-14 0-16 0,7 2-1072 0,-7-2-224 15,0 0-32-15,0 0-16 0,10 2-304 0,-10-2-64 16,0 0-16-16,0 0 0 0,0 0-176 0,0 0 0 15,0 0 0-15,0 0 0 0,0 0 0 0,0 0 0 16,0 0 0-16,0 0 0 0,0 0 0 0,0 0-144 16,0 0 144-16,-6 11-160 0,2 2 160 0,1-1-160 0,3 5 160 0,0 4-160 15,3 4 160-15,-3 0 0 16,0 3 0-16,3 1 0 0,-2-1 0 0,2 4-192 0,-3 1 32 0,0 5 0 16,0-2-48-16,-4 3-16 0,1 0 0 15,-1 0-13424 1,-3 2-2688-16</inkml:trace>
  <inkml:trace contextRef="#ctx0" brushRef="#br2" timeOffset="32744.23">19264 10428 35871 0,'0'0'1600'0,"10"-4"320"0,-10 4-1536 15,4-6-384-15,-4 6 0 0,2-8 0 0,-2 8 320 0,0-10-16 0,0 10 0 0,0 0 0 0,-6-7-304 0,6 7 0 0,-13-4 0 0,0 4 0 32,-1 0 0-32,1 4 0 0,-1 3 0 0,-5 0 0 15,1 0 272-15,0 4 0 0,2 6 0 0,0-3 0 0,2 1 912 16,0 0 176-16,3 2 48 0,1-2 0 15,1 2-400-15,0 1-80 0,5 0-16 0,-3 0 0 0,4 1-512 0,3 0-96 0,-4-1-32 0,4 0 0 32,0 3-80-32,0-3 0 0,2 1-16 0,0-4 0 15,-2 2-176-15,3-1 0 0,-3 0 0 0,2 0 0 16,-2 2 0-16,0-2 0 0,-2 2-160 0,-1 6 160 0,-1 1-320 0,-3 7 48 16,-3 1 0-16,2 5 0 15,-3 5-528-15,1 0-96 0,-1 5-32 16,1 3-18880-16</inkml:trace>
  <inkml:trace contextRef="#ctx0" brushRef="#br2" timeOffset="33290.11">19163 11550 14159 0,'0'0'1264'0,"0"0"-1008"0,0 0-256 0,0 0 0 0,0 0 6224 0,-7 15 1200 16,2-5 256-16,1 1 32 0,-1 0-5600 0,1 0-1104 16,2 3-240-16,-3 0-32 0,0 0-352 0,-1 0-80 15,1 4-16-15,0 3 0 0,-2 1-288 0,3 2 0 16,-1 3 0-16,1 2 0 0,-1 1 0 0,3 5 0 0,4 2-128 0,0 3 128 31,3 2-752-31,2 1-96 0,4-1-32 0,1 1 0 16,4-3 16-16,0-1 0 0,0-1 0 0,2-2 0 15,1-1 688-15,-1 1 176 0,-2-1 0 0,-4-3 0 0,-1-2 0 0,-4-5 0 16,0-3 0-16,-5-3-17408 0</inkml:trace>
  <inkml:trace contextRef="#ctx0" brushRef="#br2" timeOffset="33892.33">19228 13072 46303 0,'13'18'2048'0,"-1"-4"432"0,-1 1-1984 0,-1 3-496 0,-2 2 0 0,-1-1 0 0,3 1 960 0,-3 2 80 0,4 3 32 0,-3-3 0 16,2 2-576-16,-2-3-112 0,2 1-32 0,-6 1 0 16,3 0-352-16,-1-2 0 0,-2 4 0 0,0 0 0 31,-1 1-1664-31,-3-1-240 0,0 2-48 0,-4 0-18864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40:50.8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7930 7638 29487 0,'0'0'2624'0,"0"0"-2112"0,0 0-512 0,0 0 0 0,0 0 5728 0,0 0 1040 16,0 0 208-16,0 0 32 0,0 0-5664 0,-4 12-1152 16,0 5-192-16,1 4 0 0,3-3-128 0,3 7 128 15,-2 4-128-15,5 7 128 16,2 5-208-16,2 2 32 0,1 0 16 0,-1 3 0 16,2 0 160-16,1 2 0 0,0 5 0 0,-1 1-128 15,1 6 128-15,-1 4 0 0,-1 4 0 0,-2 2 0 16,0 0 128-16,-4 4 16 0,0 5 0 0,-5-1 0 15,0-1-144-15,-3-2 192 0,-1-4-192 0,-5-5 192 16,0-7-192-16,-1-6 0 0,-4-1-160 0,0-3 160 16,-1-7-496-1,-2-5 0-15,-1-5 0 0,0-11-15264 0,1-10-3056 0</inkml:trace>
  <inkml:trace contextRef="#ctx0" brushRef="#br0" timeOffset="413.47">7493 7600 49007 0,'27'-14'4352'0,"5"-6"-3472"0,5-7-704 0,0-5-176 0,0-1 1280 0,2 1 208 15,2 0 48-15,4 3 16 0,5-2-1024 0,2 5-208 16,-2 1-32-16,0 5-16 0,0 6-112 0,-4 6-32 0,-2 4 0 0,-1 4 0 15,0 1-128-15,-1 5 0 0,-6 1 0 0,3 1 0 16,0 2 0-16,-3-4 0 0,-1-1 0 0,-3-2 0 16,-2-3-192-1,-2-3 48-15,-1-1 0 0,-4-3 0 16,-2-3-1152-16,0-1-240 16,-8-7-32-16,-1 0-13904 0,-4-3-2768 0</inkml:trace>
  <inkml:trace contextRef="#ctx0" brushRef="#br0" timeOffset="1369.59">8973 8854 31727 0,'0'0'2816'0,"0"0"-2240"0,6 11-576 0,-6-11 0 0,0 13 2336 0,0-13 352 15,-2 11 80-15,-1 3 16 0,1-4-1408 0,-3 2-288 16,1 1-48-16,-3 2-16 0,3-1-688 0,1 7-144 0,-1-1-16 0,-1 3-16 15,3 2-160-15,-1 3 0 16,3 6-192-16,3 1 192 0,1-1 0 0,3 3 0 16,0-1 0-16,3 0 0 0,1 2 384 0,0-9-16 0,1-1 0 0,-3-7 0 15,0-2 464-15,-2-2 112 0,0-6 16 0,-3-2 0 32,-4-9-240-32,0 0-32 0,0 0-16 0,0 0 0 0,0 0-224 0,-6-9-64 0,-1-6 0 0,-3-6 0 0,1-7-384 0,-4-11 0 31,-1-4 0-31,-3-3 0 0,2-7 0 0,1 0-224 15,3 1 80-15,4-1 16 16,0-1-496-16,3 5-80 0,1 6-32 0,6 1 0 0,1 3 128 16,0 6 32-16,3 1 0 0,3 1 0 0,1 5 576 0,0 0 0 15,6 6 192-15,-2 1-64 0,4 1 128 0,1 6 32 0,6 1 0 0,-1 1 0 0,0 2 0 0,3 5 0 16,-3 6 0 0,3-1 0-16,4 5-288 0,0 6 128 0,-3 4-128 0,3 3 0 15,-3 6 0-15,2 0-176 16,-2 5 0-16,-1 1 0 15,0 0-272-15,-4-3-48 0,-1-1-16 0,-2 0 0 0,-3 1 320 0,-4-2 48 0,0 0 16 0,-5 1 0 16,0-4 128-16,-4-2 0 0,-3-1-144 0,-2-3 144 0,-2-4 0 0,-3-1 0 0,-2-1 0 0,7-12 128 16,0 0 208-16,-9 7 48 0,9-7 0 15,-11 6 0 1,11-6-16-16,-12 0 0 0,12 0 0 0,-7-6 0 0,0-3 16 0,5-1 0 16,4-1 0-16,1-3 0 0,4-2-192 15,4-2-16-15,7-3-16 0,3 0 0 0,4-1-160 16,8 1 0-16,-4-4 144 0,3 3-144 15,3 1 0-15,-2-3 0 0,-1 2 0 0,-1 1 0 16,-2 3 0-16,-1 0 0 0,-3 0 0 0,-4 5 0 0,-3 2 0 0,-2 3 0 0,-3 1 0 16,-3 1 0-1,-10 6 0-15,0 0 0 0,2-8 0 0,-4-2 0 0,-3 2-192 0,-4-4-16 16,-5 3 0-16,-2-2 0 0,-4 1 16 0,-1 1 0 0,0 0 0 0,-1 2 0 16,-6 3 16-1,3-1 16-15,-6 4 0 0,5 4 0 0,-5 1 160 0,2 3-128 0,1 3 128 0,2-1-128 0,2 4 128 0,3 4 0 16,3-1 0-16,4 7 128 15,1 2-128-15,4 3 0 16,4 1 0-16,1 3 0 0,4 0 256 0,4 4 0 0,1 2-16 0,4 1 0 16,0 1-112-16,5-1-128 15,4-4 176-15,3 1-176 0,4-3 160 0,-3-1-160 0,5-5 128 0,-2 0-128 16,0-3 192-16,0-5-64 16,3-2 0-16,-5-2 0 0,1-2 352 0,-3-2 64 0,4-4 16 0,-3 0 0 31,2-3-784-31,-6-1-160 0,3 1-16 0,-3 0-16 0,-2-1 144 0,-2 0 16 0,2 1 16 0,0-4 0 31,-2 1-592-31,-1 1-128 0,1-2-32 0,0-3 0 16,4-3-2160-16,1-6-432 0,2-6-96 0,4-6-14720 0</inkml:trace>
  <inkml:trace contextRef="#ctx0" brushRef="#br0" timeOffset="1808.76">10529 8782 40719 0,'0'0'1792'0,"0"0"384"0,0 0-1728 0,10 7-448 0,-10-7 0 0,2 7 0 15,2 4 976-15,-2-1 112 0,-2 2 32 0,-2 2 0 16,2 3-736-16,-4 1-160 0,2 0-32 0,-3 3 0 16,3-3-192-16,-3 0 0 0,3-2 0 0,2-2 0 15,0-2 0-15,0-12 0 0,0 0 0 0,2 11 0 0,-2-11 576 0,0 0 80 0,12 4 16 0,-1-4 0 16,0-2 352-16,3-4 80 0,2-1 16 0,4-3 0 31,4-5-496-31,4 1-112 0,-2-5 0 0,5-4-16 0,1 1-352 16,-3-5-144-16,3 1 128 0,-4-6-128 0,-3-4 0 0,0-6 0 0,-4-1 0 0,-3-3 0 15,-7 2-256-15,-4-2-48 16,-4-1 0-16,-4 2 0 0,-1 2-80 0,-7 7 0 16,-3 0-16-16,1 8 0 0,-7 3 192 0,-3 4 32 15,-1 7 16-15,1 3 0 0,-3 4 160 0,2 3 0 16,-2 8-144-16,2 3 144 0,1 7 0 0,3 4 0 16,3 3 160-16,1 8-160 0,0 10 288 0,7 3-48 15,0 5-16-15,7 1 0 0,4 3-16 0,2 1 0 0,2 1 0 16,3 0 0-16,6-3-80 0,1-1 0 15,3 1-128-15,0 0 192 0,1 0 144 0,2-7 32 0,0-5 0 0,-1-4 0 16,-2-5-176-16,0-6-16 0,1-4-16 0,-4-5 0 0,3-8-16 0,-5 1 0 0,-2-7 0 0,2 0 0 31,2-5 0-31,1-2 0 0,-3-4 0 0,2-3 0 0,1-2-144 16,-1-2 0-16,0-3 0 0,3 3 0 16,4-3-208-16,-3 3-32 0,3-3 0 0,3 3 0 15,7 0-1440-15,4-3-304 16,0-1-48-16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41:50.62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9199 5444 22751 0,'0'0'1008'0,"0"0"208"0,0 0-976 0,-15 0-240 16,1-3 0-16,0 2 0 16,0-4 0-16,-2 3 176 0,2-3-176 0,0 3 160 15,1-2-432-15,-4 1-96 0,1-1-16 0,3-3 0 16,1 0 128-16,-2 0 0 0,3-2 16 0,-5 1 0 0,2 0 688 0,1 1 144 16,1-3 32-16,-1 1 0 15,-1-2-32-15,1-1 0 0,1 1 0 0,-1-1 0 16,1 1-336-16,-2-1-64 0,1-1 0 0,1 1-16 0,-2-1 432 0,0-1 96 15,-3-2 0-15,2 2 16 0,0-2-128 0,-2 2-16 0,0 3-16 16,-1-3 0-16,-2 0-560 0,0 3 0 0,-1-4 0 16,-2 1 0-16,0 1 0 0,0 1 0 0,-2 2 0 0,0-1-144 15,-3-3 144-15,3 3 0 16,-3-3 0-16,3 3 0 0,-3 0 0 0,3 1-160 0,3-1 160 0,-2-1-160 0,2 3 160 16,0-2 0-16,1-2 0 0,0 5 0 15,-4-2 0-15,0 2 224 0,4 1-48 0,-2 0-16 16,2 2-160-16,-2 3-224 15,0-3 48-15,-2 3 16 0,-3 2 160 0,2 0 128 16,-2 0-128-16,0 0 176 0,-1 2-176 0,1-2 0 0,0 0-160 0,2 0 160 0,1 5 0 16,4-4 0-16,-3 5 0 0,5-4 0 0,-2 3 0 0,0 2 0 15,0-3 0-15,0 3 0 0,1-3 0 0,-1 3 0 16,-2 0 0-16,0 0 0 16,3 1-256-16,-1-1 32 0,1 0 16 0,-1 3 0 15,0-3 208-15,0 3 0 0,2-2 192 0,-2 6-192 16,0-3 160-16,-1 3-160 0,-2 1 128 0,2 2-128 0,4-3 0 0,-3 4 0 15,0-3-192-15,0 2 192 32,6 0-704-32,1 1-32 0,-3-3 0 0,4 3 0 15,-1-1 240-15,0-2 48 0,0 2 16 0,1-3 0 0,1 0 160 0,-2 1 16 0,-1 2 16 0,1-2 0 16,2 2 240-16,0 0 0 0,1 0 0 0,0 1 0 16,0 3 0-16,0-3 0 0,1 3 0 0,-1 1 0 0,0 2 0 0,1-5 0 15,-1 5 0-15,1-2 0 16,2 3 0-16,-2 0 0 0,-1-1 0 0,4 1 0 0,-4-4 0 0,4 0 0 15,0 1 0-15,-3-1 0 0,2-1 0 0,1 1 0 16,0-1 0-16,0 3 0 0,-3-4 0 0,3-1 0 0,0 1 144 0,2-3-144 16,-1 2 240-16,2 2-48 15,0-1-16-15,1 4 0 0,-1-8-16 0,1 2 0 0,3 1 0 16,0 3 0-16,0 0-160 0,3-2 0 0,-2 1 0 0,2 2 0 16,-3-1 0-16,0 0 160 15,0 1-32-15,0-1-128 0,3 1 176 0,-3-1-176 0,1 0 160 0,2 0-160 16,0-1 160-16,1 0-160 15,3 1 160-15,0 2-160 0,0-4 192 0,0 3-48 0,0-1-16 0,1-1 0 16,2-1 32-16,1 4 0 0,0-2 0 0,0 4 0 0,0-3 256 0,2 3 48 16,1-1 16-16,-2 1 0 0,2-3-224 0,0 3-32 0,3 0-16 15,-5 0 0-15,2-1-208 0,0 1 0 16,3-2-192-16,-3 0 192 16,4-2 0-16,-4-1 0 0,1 1 0 0,-1-1 144 15,4 1-144-15,-4-3 0 0,2 1 144 0,1-5-144 0,1 1 160 16,0 2-32-16,3-3-128 0,0-2 192 15,-1 1 16-15,3 1 0 0,2-3 0 0,0 3 0 16,-3-3 288-16,2-1 48 0,-2-2 16 0,2 2 0 0,-5-2-288 0,2 2-48 0,3-3-16 16,-4 0 0-1,1 0-208-15,-1 1 0 0,1-1 0 0,0-3 0 0,-1 2 160 16,-1-2-16-16,1-3 0 0,-1 1 0 0,4-2-144 0,-2 0 0 16,-2 0 144-16,5-2-144 0,1 1 400 0,0-2 16 15,0 2 0-15,3-2 0 0,1-1 80 0,2 4 16 0,-2-3 0 16,-1 0 0-16,1 3-384 0,-1-1-128 15,1 1 0-15,-1-3 0 0,-3 0 0 0,1 2 0 0,-1-2 0 0,2 0 0 16,-1 2-320-16,-1-3 0 0,0 1 0 0,1-1 0 16,5-2 320-16,1 1-160 15,0-2 160-15,1 1-128 0,5 2 128 0,-4 0 0 16,0-6 0-16,1 0 128 0,-3 2-128 0,-2 1 0 0,-5 3 0 0,3-3 0 16,-1 0 144-16,3 0-144 0,-5 3 192 0,0-3-192 0,0 1 400 0,3 0-16 31,1 4-16-31,0-3 0 0,6-1-368 0,-3 0 0 15,3 0 0-15,-1-1 0 0,1 0 0 0,-3-5 0 16,-3 4 0-16,-1-4 128 0,0 3 48 0,-3-3 16 0,0 1 0 16,-3-3 0-16,3 0 96 0,-1 0 32 0,-3 3 0 15,1-3 0-15,-1-1-48 0,0 1 0 0,1-4 0 0,3 4 0 16,3-3-16-16,2 2 0 0,-3 1 0 0,0-3 0 16,1 2-96-16,0-2-32 0,0 2 0 0,-2 1 0 15,-1 3-128-15,-1-3 192 0,1-1-192 0,-4 1 192 0,1 1-192 0,-1 1 0 16,-7-2 0-16,4 0 0 15,0 1 0-15,0-2-192 0,-1 0 32 0,1-2 16 16,-4 0 144-16,4 5 0 0,-2-5 0 0,0 3 0 16,-2-1 0-16,0 1 192 0,2-3-32 0,-1 2-16 0,2-2-144 0,-2 4 0 0,2-1 144 0,-3 0-144 31,0 0 192-31,1 3-48 0,-1-4 0 0,-3 1 0 16,0 1-144-16,-1 1 0 0,-3-2 0 0,0 1 0 15,0 1 0-15,-3-2 0 0,-1 0 0 0,1 0 0 16,-1-1 0-16,-3 1 0 0,0-3 0 0,-3 3 0 15,-1-1 0-15,-2-2 0 0,1-1 0 0,-2 3 0 0,0-5 0 16,-3 8 0-16,-1-2 0 0,0-3 0 0,-2-1 0 0,0 3 0 16,0-4 0-16,-1 1 0 0,-7 2 0 0,0-3 0 15,1 1 0-15,1-1 0 0,-1-1 0 0,1-1-192 16,-1-1 32-16,-1 3 16 0,3-1 144 0,-3 2 0 0,-1 1 0 0,1 0 0 0,-3-1 0 0,2 3 0 31,-2-3-144-31,-1 0 144 0,0 1 0 0,-1 0 0 0,-2 2 0 0,-1 0 0 16,-2 1 0-16,-1 0 0 0,0 0 0 0,0 0 0 15,0-1 0-15,2 1-144 0,1-4 0 0,1 4 0 16,-1-5 144-16,-3 3 0 0,4 0-144 0,-7-3 144 16,-1-1 0-16,-3 2 0 0,-4-1 0 0,-3 1 128 15,-9 0-128-15,2-1 0 0,3-1 0 0,4-1-176 16,0 1 176-16,0-1 0 0,0 3 128 0,-1 1-128 16,-6 2 0-16,-4 1 0 0,-8-1 0 0,4 5 0 15,1-1-160-15,3 1 160 0,4 6-192 0,3 0 192 16,-3 1-144-16,0 3 144 0,-4-3 0 0,-2 3-144 0,-5 0 144 0,0 3 0 15,0-3 128-15,4 1-128 0,3 1 0 0,-3-2 0 16,1 0 0-16,-1 0 0 0,-4-2 0 0,-3 1 0 16,-4-3 0-16,6 2 0 0,5 1 0 0,0-2 0 0,5 2 0 0,-5-2-128 15,0-1 128-15,-1 0 0 0,-7-3 0 0,4 0-18880 32</inkml:trace>
  <inkml:trace contextRef="#ctx0" brushRef="#br0" timeOffset="43088.09">7260 5946 19695 0,'0'0'864'0,"0"0"192"0,-7-5-848 0,0 3-208 0,0-5 0 0,0 2 0 0,3 1 2496 0,4 4 448 15,-7-5 80-15,7 5 32 16,0 0-656-16,0 0-128 0,0 0-32 0,0 0 0 15,0 0-240-15,0 0-48 0,0 0-16 0,0 0 0 16,0 0-608-16,0 0-128 0,0 0-32 0,0 0 0 0,0 0-688 0,0 0-144 16,0 0-16-16,0 0-16 15,4-4 16-15,-4 4 0 0,5-6 0 0,0 2 0 0,2 0-128 0,-5-1-32 16,-2 5 0-16,9 0 0 16,1-2-160-16,1 4 192 0,3 0-192 0,1 3 192 0,2 1-192 0,1 2 160 15,4 3-160-15,3-2 160 0,3 2-160 0,0 2 128 16,-2 5-128-16,2-4 128 0,0 0-128 0,-3 1 160 15,-4 0-160-15,-3-1 160 0,3-1-160 0,-5-2 0 16,0 0 0-16,-5-1-176 0,1-2 32 0,-3 2 0 16,-4-3 0-16,-3 0-15680 15,-2-7-3136-15</inkml:trace>
  <inkml:trace contextRef="#ctx0" brushRef="#br0" timeOffset="43512.62">7737 5703 20959 0,'0'0'1856'0,"0"0"-1472"0,0 0-384 0,0 0 0 0,0 0 4320 0,0 0 800 16,0 0 144-16,0 0 48 16,0 0-2544-16,0 0-496 0,0 0-96 0,0 0-32 0,0 0-1136 0,0 0-240 15,-3 7-32-15,-4 4-16 0,-2 0-384 0,0 5-80 0,-3 3 0 0,0 6-16 31,-1 7-32-31,-5 0 0 0,4 0 0 0,-5 5 0 0,-1 2 0 0,-3-3 0 0,2 2 0 0,-2-1 0 16,2 2-208-16,1-1 0 0,0-2 0 16,2-1 0-16,1-3 0 0,3-3 0 0,3-1 0 0,-3-6 0 15,6 2 0-15,1-4 0 0,0-2 0 0,0-2 0 16,3-2 128-16,1-2-128 16,0-5 0-16,3-7 144 15,0 0-1984-15,0 0-400 0</inkml:trace>
  <inkml:trace contextRef="#ctx0" brushRef="#br0" timeOffset="44154.32">7310 5927 10991 0,'0'0'976'16,"0"0"-784"-16,0 0-192 0,0 0 0 0,-7 5 4208 0,-1-1 784 31,1-1 176-31,0-1 16 0,7-2-2320 0,-10 5-480 16,10-5-80-16,0 0-32 0,0 0-288 0,0 0-64 15,0 0-16-15,0 0 0 0,0 0-112 0,0 0-32 0,0 0 0 16,4 4 0-16,6 3-880 0,0-4-176 0,1 1-48 0,3 0 0 15,0 0-176-15,4 2-32 0,3 1-16 0,1 0 0 16,3 0-240-16,-3 4-64 0,2 0 0 0,-2 0 0 0,2 3-128 0,1 0 0 31,-10-3 0-31,2 3 0 0,1 0 0 0,-2 1 0 0,0 2 0 0,3 1 0 0,-4 3-128 0,2-3 128 16,-3-3-160-16,-1 2 160 0,-1-2 0 0,-1-1 0 16,-1 0 176-16,1 0-48 0,0-4-128 0,-4-3-160 15,-3-3 160-15,-4-4-208 16,0 0-960-16,6-4-192 0,-1-3-48 0</inkml:trace>
  <inkml:trace contextRef="#ctx0" brushRef="#br0" timeOffset="45881.78">8194 5735 10991 0,'0'0'976'0,"0"0"-784"0,0 0-192 0,0 0 0 0,0 0 3392 0,0 0 624 16,-9 0 128-16,2 2 16 0,7-2-1712 0,-7 0-336 16,7 0-80-16,0 0-16 15,-9 2-176-15,2-2-48 0,7 0 0 0,-9 0 0 16,9 0-352-16,-7 0-80 0,7 0-16 0,0 0 0 16,0 0-368-16,0 0-80 0,0 0 0 0,0 0-16 15,0 0 0-15,0 0 0 0,0 0 0 0,0 0 0 16,0 0-464-16,7 0-96 0,-1 0 0 0,1 0-16 0,3 0-80 0,-3 0-16 15,2 0 0-15,3 0 0 16,-1-2-208-16,0 0 0 0,6 2 0 0,-3 2 0 0,1-2 128 16,2 2 0-16,1 1-128 0,0 1 192 0,3-1-192 0,1 3 0 0,-1 1 0 0,1 2 0 31,2-2 0-31,-2 4 0 0,1 1 0 0,0 0 0 0,0 1 0 0,-3 1 0 0,-1 0 0 0,-3 2 0 16,-2-2 0-1,-3 2 0-15,-4-5 0 0,-2 1 0 0,-3 4 0 0,-2-2 0 0,-7-3 0 0,-2 3 0 0,-3-3 0 0,-6-1 0 16,4-2 0-16,-4 2-160 0,0 1 160 0,-1 0-128 15,-4 3 128 1,1 0-128-16,-3 0 128 0,1 4 0 16,2 0 0-16,1-1 0 0,-1 1 0 0,1-3 0 0,3 2 0 0,-3-2 0 0,3-1 0 0,4 0 0 31,0-6 0-31,-4 2 0 16,4-3-928-16,4 0-208 0,2-5-32 0,8-2-21104 0</inkml:trace>
  <inkml:trace contextRef="#ctx0" brushRef="#br0" timeOffset="46747.52">8917 5760 4079 0,'0'0'368'0,"0"0"-368"16,0 0 0-16,0 0 0 0,0 0 6352 0,0 0 1200 0,0 0 256 0,0 0 32 15,3-5-4848-15,-3 5-976 0,4-5-192 0,-4 5-32 16,0 0-192-16,7-4-16 0,-4 0-16 0,-3 4 0 0,6-3-288 0,-6 3-48 16,7-2-16-16,-1 0 0 15,1-3-320-15,0 0-80 0,3 3-16 0,-3 0 0 16,2-2-448-16,0 1-96 0,2 0 0 0,-1-1-16 0,1 0-240 0,1-3 128 15,-1 0-128-15,3 0 0 0,2-4 0 0,-2-3 128 0,-1 3-128 0,1 4 0 16,0 4 0-16,0 2 128 0,-3-1-128 16,3 4 0-16,-3 2 0 0,3 3 0 15,-4 4 0-15,1 4 0 0,-4 2 0 16,-3-2 0-16,-1 4 0 0,-3 0 0 0,-6 2 0 16,2 1 0-16,-4-1 0 0,1 2 0 0,-3-1 0 0,-1 1-128 15,0-2 128-15,-3 2-160 0,1 0 160 0,2 0 0 16,0-7-144-16,0 3 144 0,1-1 0 0,1-3 0 15,5-2 0-15,1-1 128 0,-1 1-128 0,3-1 0 0,2 2 144 0,1 0-144 16,0 0 128-16,3-3-128 0,2 3 160 16,0-3-160-16,0 0 192 0,1-1-64 15,2-2-128-15,-1 2 192 0,3-3-192 0,-1-3 128 0,0-1-128 16,3 0 0-16,3-3 208 0,-2-3-48 16,2 0-16-16,1 2 0 0,1-5-144 0,1 2 192 15,-1 0-192-15,1 0 192 0,-2 2-192 0,-4 2 160 16,-2 2-160-16,-2 2 160 0,0 3-160 0,-2 1 0 15,-1 4 0-15,-4 0 0 0,-3 2 0 0,0 0 0 16,-3 1 0-16,-6 2 0 0,-7 5 0 0,-2 3 0 16,4-6 0-16,-8 1 0 0,-5-4-160 0,-3 2 160 0,-4-1-208 0,-3-3 80 0,-2 1 128 0,-7-1 0 15,0-2-144-15,-5-1 144 32,5 1-1504-32,-2-3-224 0</inkml:trace>
  <inkml:trace contextRef="#ctx0" brushRef="#br0" timeOffset="48367.04">9588 6733 5407 0,'0'0'480'0,"0"0"-480"0,0 0 0 0,0 0 0 0,0 0 6048 0,0 0 1120 16,0 0 208-16,5 0 48 0,-5 0-3968 0,6 0-816 0,-6 0-144 0,0 0-48 16,6 0-1408-16,-6 0-272 15,0 0-64-15,0 0-16 0,0 0-256 0,0 0-48 16,6 0-16-16,-6 0 0 0,0 0 32 0,0 0 16 16,5 0 0-16,2 4 0 0,-5 3-144 0,4 3-16 0,1-3-16 0,0 4 0 0,0 0 144 15,3 0 16-15,-2 3 16 0,2 4 0 16,1 3-192-16,3 4-32 0,-3 3-16 0,2-1 0 15,2 3-16-15,-1 2 0 0,4 2 0 0,-3 4 0 16,5 2-160-16,-5 2 0 0,-1 1 144 0,7 10-144 0,-3-3 0 0,-4-7 0 0,0-4 0 16,-3 0 0-16,0 0 0 0,-4-2 0 0,-3-3 0 0,-1-4 0 31,-3-2-1264-31,-3-7-160 16</inkml:trace>
  <inkml:trace contextRef="#ctx0" brushRef="#br0" timeOffset="48978.15">10325 6755 24527 0,'0'0'1088'0,"0"0"224"0,3 7-1056 0,-3-7-256 0,0 0 0 0,4 10 0 15,-1 1 1344-15,-2 3 192 0,2-3 64 0,-3 3 0 16,3-3-480-16,-3 3-96 0,1-4 0 0,2 3-16 0,-3 1 80 0,3 2 32 16,1 0 0-16,-2 0 0 0,0 0-160 0,2 2-16 15,2 1-16-15,-2 4 0 0,0-2-592 0,2 1-112 16,0 3-32-16,-1 6 0 0,-1-5-64 0,1-1-128 15,0-1 176-15,-5-3-176 0,0-3 160 0,0 0-160 32,0-4 128-32,-3-6-128 0,3-8-192 0,0 0-128 15,-9 3-32-15,0-10-12048 0,2-4-2400 0</inkml:trace>
  <inkml:trace contextRef="#ctx0" brushRef="#br0" timeOffset="49317.75">10105 6780 31615 0,'0'0'1408'0,"6"6"272"0,1-2-1344 0,-1-2-336 0,1-1 0 0,2 0 0 16,1 2 2496-16,-3-3 416 0,1 2 96 0,2-2 0 0,-3-2-1136 0,1-2-224 16,2-2-48-16,-3-1-16 0,4-1-752 0,-1 1-128 0,2-4-48 0,2 1 0 15,0-4-320-15,3 3-64 16,-2 1-16-16,6-1 0 0,0 0 0 0,1 0 0 0,-1 0 0 0,0 1 0 16,1-1-256-16,1 1 0 0,-2 2 0 0,0 2 0 15,-3 2 128-15,-2 0-128 0,0 0 0 0,-2 1 0 16,-3 0 0-16,-6 0 0 0,1-1 0 0,-3 0-144 31,-6-3-576-31,-3 0-112 0,-1-3-32 0,-5-2-21520 0</inkml:trace>
  <inkml:trace contextRef="#ctx0" brushRef="#br0" timeOffset="50076.55">7263 7054 6959 0,'0'0'624'0,"7"4"-496"0,-2 3-128 0,5 0 0 31,-3-6 3152-31,0 2 624 0,0 0 112 0,-3-1 16 0,3 0-1344 0,-7-2-288 16,0 0-48-16,0 0-16 16,3 4-816-16,1 2-176 0,-4-6-16 0,0 7-16 15,3 0-528-15,-3 1-96 0,0 2-32 0,-3-3 0 0,0 4 64 0,-1 0 16 16,0-1 0-16,-2 1 0 0,2-3 672 0,0 2 128 16,0-2 16-16,-2 5 16 0,2-5-400 0,0 3-80 0,-2 2 0 0,1 2-16 15,-1 3-448-15,-2 3-96 0,-2 3-16 16,-1 1 0-16,0 4-240 0,-2 3-144 0,0 3 160 0,-3 3-160 15,-14 34 128-15,9-27-128 0,3 0 0 0,-3-2 144 16,3 0-144-16,-5-4-192 0,0-4 32 0</inkml:trace>
  <inkml:trace contextRef="#ctx0" brushRef="#br0" timeOffset="50683.56">6440 7083 17039 0,'0'0'1520'0,"0"0"-1216"0,0 0-304 0,0 0 0 16,0 0 4480-16,0 0 848 0,0 7 176 0,3 3 16 16,-2-5-2960-16,2 5-608 15,0 1-112-15,1 3-32 0,-3 0-528 0,2 3-96 0,0-2-32 0,1 3 0 16,-1 3-400-16,-2 0-96 0,5-2-16 0,-5 5 0 0,2-3-304 0,1 1-64 16,0-1-16-16,2 0 0 0,-2-3-112 0,-1 0-16 15,1-4-128-15,0 4 192 0,2-2-192 0,-2 0 0 16,-1-2 0-16,1 0 0 15,-3-1-2352-15,2-1-352 0</inkml:trace>
  <inkml:trace contextRef="#ctx0" brushRef="#br0" timeOffset="50989.59">6386 7048 6959 0,'0'0'624'0,"0"0"-496"16,0 0-128-16,0 0 0 0,4-4 7584 0,3 0 1504 15,-3-1 288-15,3 3 64 0,0-2-6080 0,0 1-1216 0,0 3-240 0,0-2-48 16,0-3-688-16,0 1-128 0,0-1-16 0,1 3-16 15,2-3-336-15,1-2-64 0,0 0-16 0,3-4 0 16,1 4-352-16,-1 0-80 0,3-2-16 0,-3 2 0 16,4-2-144-16,-2 4 0 0,0-1 0 0,-2 3 0 15,0-1 0-15,-1-1 0 0,-4-4 0 0,1 6-176 32,-1 6-1536-32,-2 1-304 0,-5 3-64 0,0 0-16 0</inkml:trace>
  <inkml:trace contextRef="#ctx0" brushRef="#br0" timeOffset="51232.82">6521 7297 14159 0,'0'0'1264'0,"0"0"-1008"0,5 3-256 0,2 0 0 0,0-2 6560 0,3 1 1264 31,-3-1 256-31,2-1 48 0,0 0-5216 0,2-1-1056 16,3-2-192-16,0-3-64 0,0 0-864 0,0-3-176 16,4-2-48-16,0-2 0 0,8-2-368 0,-4 1-144 15,-5 3 0-15,1 1 144 16,-3 2-848-16,2 1-192 0,1 3-16 0</inkml:trace>
  <inkml:trace contextRef="#ctx0" brushRef="#br0" timeOffset="62457.39">7645 8194 25679 0,'0'0'1136'0,"0"0"240"0,0 0-1104 0,-5-11-272 0,3 1 0 0,-3 0 0 0,0 2 1888 0,-1-2 320 16,1 2 64-16,-4-2 16 16,-1 1-1584-16,-1 0-304 0,0-3-64 0,-3 3-16 15,0 0 128-15,-4 2 0 0,1-2 16 0,-3 2 0 0,-3 0 368 0,-2 3 80 32,-3-3 16-32,3-3 0 0,-1 1 288 0,-1-2 64 15,2 2 16-15,0 0 0 0,3 2-400 0,-2-3-96 16,2-1-16-16,-3 0 0 0,2-3-448 0,-2 2-80 15,2-1-32-15,-3-1 0 0,1-3-96 0,-3 4 0 0,1 0-128 0,-3-1 192 0,1 0-192 16,0 3 0-16,1-2 128 0,-3 5-128 0,5-2 128 0,2 5 0 0,2-1-128 0,1 3 192 16,-4 2 0-1,4-2 0-15,3 3 0 0,-3 3 0 0,1-3-192 0,4 3 0 16,-3 1 128-16,1-1-128 16,0 1 0-16,0 0 128 0,-1-1-128 0,-1 1 0 0,0-1 0 15,1 1 0-15,-2-3 0 0,-3 2 0 0,2 1 0 0,-3 2 0 16,0-5 0-16,1 5 0 0,2-2 0 15,-3-1 0-15,0 1 0 0,1 3 0 16,2 0 0-16,1 0 0 0,0 0 0 0,1 4 0 0,-1 3 0 0,1-1 0 0,4 1 0 16,-2 2 144-16,4-2 16 15,0 2 0-15,0 0 0 0,0-3 0 0,0 1-160 16,3 0 0-16,-3 2 0 0,3-2 0 0,0 4 0 0,-2-2 0 0,5 0 128 0,-3 3-128 16,4-1 128-16,0-2-128 0,0 3 0 0,-3-1 128 15,2 0-128-15,1 0 0 0,0-1 0 0,-3 1 0 16,3-3 0-16,-1 2 0 15,1-2 0-15,0 2-176 0,-1 1 176 0,1-3 0 0,1 3 0 0,2-1 0 0,0 0 0 0,1 1 0 16,0-4 128-16,2 3-128 0,-2-1 128 16,3 1-128-16,0-2 128 15,-2 2-128-15,2 1 0 0,0-2 144 16,2 0-144-16,1 0 0 0,-3 0 0 0,1 3 0 16,2-4 0-16,0 2 0 0,1 1 176 0,0-3-176 0,2 2 160 0,1 1-160 15,1-1 0-15,-1 1 128 0,3-4-128 0,-2 4 0 0,3-3 0 0,2 2 176 16,-5-2-176-16,3 2 160 0,2-2 32 15,-2 2 16-15,3-4 0 0,0 0 0 0,1 4-80 0,-1-3 0 16,0 0-128-16,1-1 192 0,-1-1 16 0,0 1 0 16,2-1 0-16,-3 2 0 15,1-3-208-15,0 0 176 0,4 3-176 0,3-4 160 0,-2 1-160 16,-1 0 0-16,3 1 0 0,-3-1 128 0,3-2-128 16,-3 0 128-16,3 1-128 0,-3-1 128 15,-3-2 0-15,2 0-128 0,4 2 192 0,-3-2-64 16,0-3 64-16,0 1 0 0,0 1 0 0,3 0 0 15,-4-2-192-15,1 0 0 0,-3 1 0 0,2 0 0 16,3 2 128-16,-1-5-128 0,3 3 128 0,-1-4-128 16,0 2 128-16,1 0-128 0,4-2 0 0,1-1 128 15,3 0-128-15,2-1 192 0,3-2-192 0,-3 0 192 0,1 2-192 0,2-4 160 0,0 3-160 0,-3-4 160 0,-3 2-160 16,-1 0 0 0,1 0 0-16,-1 1 128 0,2-4-128 0,-3 3 0 0,1-3 0 0,2-3 0 15,2 1 128-15,1-4-128 0,2-1 0 0,4-5 128 16,0 3-128-16,0 0 128 0,0-6-128 0,0-2 128 15,-3-1-128-15,-1 0 0 16,1 0 0-16,-3 0 0 0,-4-6 0 0,1 2 128 0,0 0-128 0,-1 1 128 16,-4-1-128-16,-1-2 0 0,-3 5 0 0,-3-2 0 15,-3-2 0-15,-1 3 0 0,0-4 0 0,-6 2-176 0,2-1 176 0,-3 0 0 16,0-2 0-16,0-2 0 0,-4-1 0 0,1 1 0 16,-3-3 0-16,-1 4 0 0,-1 1 0 0,-3-3 0 31,-3-1 0-31,-3 4 0 0,-5 0 0 0,1 0 0 0,-7-1 0 15,-3 3 0-15,-1 3 0 0,-1-1 0 0,-5 3-144 0,-1-2 144 32,-2 0-640-32,-7 2-48 0,-3 4-16 0,1 0-24112 0</inkml:trace>
  <inkml:trace contextRef="#ctx0" brushRef="#br0" timeOffset="63222.04">6168 8347 25055 0,'0'0'2224'0,"0"0"-1776"0,0 0-448 0,0 0 0 0,0 0 3904 0,0 0 688 0,0 0 144 0,4-11 16 0,-1 1-2896 0,-3 10-576 16,4-10-112-16,-4 10-16 15,0 0-704-15,0 0-144 0,5-7-32 0,-5 7 0 16,0 0 160-16,11 0 16 16,1 3 16-16,-1 1 0 0,3 3-96 0,-5 3-32 0,2-3 0 0,1 4 0 15,0 0-112-15,-1 0-32 0,-2 2 0 0,3-2 0 0,-4-1-192 0,-1 1 128 16,3-4-128-16,-6 1 0 15,-4-8 144-15,7 10-144 0,-3-3 128 0,-4-7-128 16,3 11 0-16,-3-11 0 16,3 9 0-16,-3-9 0 15,1 12-1472-15,2-1-208 0,-3-11-48 0,1 11-12368 16,5 1-2480-16</inkml:trace>
  <inkml:trace contextRef="#ctx0" brushRef="#br0" timeOffset="63625.8">6572 8198 33119 0,'0'0'1472'0,"6"11"288"0,-2-1-1408 0,-2 1-352 15,-2 0 0-15,1 0 0 0,0 2 2224 0,-1-2 368 16,0-11 80-16,-2 14 16 0,-3-3-1472 0,1 3-272 16,-3-6-64-16,0 2-16 0,7-10-352 0,-9 11-64 15,0 0 0-15,2 0-16 0,-3 2-144 0,2-2-32 16,1 3 0-16,-3 4 0 0,2-1 80 0,1 5 16 0,0 1 0 0,0 0 0 15,3-2-192-15,-3 3-32 0,3 2-128 0,1-1 192 16,-1 2-32-16,1-1-16 16,-1 4 0-16,1-5 0 0,-1 0-144 0,1-4 0 0,-1 0 144 0,0-2-144 15,1-2 0-15,-1-3 0 0,-2-3 0 0,6-11 0 0,-8 8 0 0,8-8-320 0,0 0 64 0,0 0-14640 32,-10-8-2928-32</inkml:trace>
  <inkml:trace contextRef="#ctx0" brushRef="#br0" timeOffset="65708.25">6769 8276 9663 0,'0'0'864'0,"0"0"-688"0,0 0-176 0,0 0 0 0,-8 7 3904 0,8-7 768 16,-10 4 128-16,10-4 48 0,0 0-1824 0,0 0-352 0,0 0-80 0,0 0-16 15,-8 4-688-15,8-4-144 0,0 0-16 16,0 0-16-16,0 0-240 0,0 0-64 0,0 0 0 0,0 0 0 15,0 0-560-15,0 0-112 0,0 0-32 0,0 0 0 16,0 0-224-16,0 0-48 16,0 0-16-16,0 0 0 0,7 6-416 0,-7-6 0 15,0 0 128-15,11 4-128 0,-11-4 0 0,0 0 128 16,8 1-128-16,-8-1 128 0,13 3-128 0,-5 0 0 16,-8-3 0-16,11 3 0 0,-1 1 144 0,0-3-144 15,1 2 160-15,-3 0-160 0,2 1 0 0,0-1 128 16,1-2-128-16,0 2 0 0,-1 0 144 0,-3 1-16 0,1-4 0 0,-1 1 0 15,-7-1-128-15,10 3 128 0,-5 0-128 0,-5-3 128 16,10 4-128-16,-10-4 0 0,10 3 0 0,-2 1 0 16,-1 0 0-16,-7-4 0 0,10 6 0 0,-2-1 0 15,-1 1 0-15,0 1 0 0,-7-7 128 0,7 4-128 16,0 3 0-16,-7-7 0 0,0 0 0 0,7 7 128 0,-7-7-128 0,0 0 0 16,0 0 0-16,0 0 128 15,0 0-128-15,3 7 160 0,-3-7-160 0,0 0 160 16,0 0-160-16,0 0 0 0,0 0 0 0,0 0 128 0,0 0-128 0,0 0 0 15,0 0 0-15,0 0 0 0,0 0 0 0,0 0 0 16,0 0 144-16,0 0-144 0,0 0 0 0,0 0 128 0,0 0-128 16,1 11 0-16,-1-11 0 0,0 0 0 0,0 0 0 0,0 0 128 0,0 0-128 0,0 0 0 31,0 0 0-31,0 0 0 0,0 0 0 0,0 0 0 16,0 0 0-16,0 0 0 0,0 0 0 0,0 0 0 15,0 0 0-15,0 0 0 0,0 0 0 0,0 0 0 16,0 0 0-16,0 0 0 0,0 0 0 0,0 0 0 15,0 0 0-15,0 0 0 0,0 0 0 0,0 0 0 16,0 0 0-16,0 0 0 0,0 0 0 0,0 0 144 16,0 0-144-16,0 0 0 0,0 0 0 0,0 0 0 0,0 0 0 0,0 0 0 0,0 0 128 15,0 0-128-15,0 0 0 0,0 0 0 0,0 0 0 0,0 0 0 32,0 0 0-32,0 0 0 0,0 0 0 0,0 0 0 0,0 0 0 0,0 0 0 15,0 0 0-15,0 0 0 0,0 0 0 0,0 0 0 16,0 0 0-16,0 0 0 0,0 0 128 0,0 0-128 0,0 0 0 15,0 0 0-15,0 0 0 0,0 0 0 0,0 0 0 0,0 0 0 16,0 0 0-16,0 0 0 16,0 0 0-16,0 0 0 0,0 0 0 0,0 0 0 15,-11 7 0-15,11-7 0 0,0 0 0 0,-10 10 0 0,2-2 0 16,8-8 0-16,-7 11 0 0,-3 1 0 16,2-3 0-16,1 3 0 0,-4 0 0 0,1 1 0 15,-1-1 0-15,-3 3 0 0,0-1 0 0,-1 0 0 0,1 2 0 16,-4 0 0-16,4 3-144 0,0-1 144 15,0 0 0-15,3 3 0 0,-3-3 0 0,4 3 0 0,3-3 0 0,1 0-128 16,1-1 128-16,4 1 0 16,-2 0-1008-16,3-3-112 15,3 2-32-15</inkml:trace>
  <inkml:trace contextRef="#ctx0" brushRef="#br0" timeOffset="67042.27">7196 8148 19455 0,'0'0'1728'0,"0"0"-1376"0,0 0-352 0,0 0 0 31,0 0 3600-31,-7 7 656 0,2 0 128 0,-1 0 32 16,1 1-2480-16,-2 2-480 0,5-3-112 0,-3 1 0 0,-2 2-656 0,2 4-128 0,-1-2-32 0,-1 8 0 16,2-2-144-16,1 0-16 0,1-1-16 0,1 2 0 15,2 2-32-15,0 0-16 0,0-6 0 0,5 2 0 0,-3 1-32 0,5-4 0 31,-3 0 0-31,3-1 0 0,0-1 208 0,2-1 32 16,1-2 16-16,-3-1 0 0,4 0 240 0,-4-3 32 16,0 0 16-16,-7-5 0 0,11 6-320 0,-11-6-64 15,11 5-16-15,-11-5 0 0,10 2-192 0,-10-2-32 0,7 3-16 16,-7-3 0-16,0 0-48 0,0 0 0 16,7-2 0-16,-7 2 0 0,0 0-128 0,4-5 0 0,-1 0-160 0,1-6 160 31,-1-3-1216-31,1-2-128 0,-1-3-48 0,2-1-13328 15,5-3-2688-15</inkml:trace>
  <inkml:trace contextRef="#ctx0" brushRef="#br0" timeOffset="67350.67">7263 8180 36575 0,'4'18'1616'0,"-4"-8"336"0,3 2-1568 0,3 9-384 0,0 0 0 0,4 0 0 0,-3-2 1776 0,3 5 272 15,-2-2 48-15,2 3 16 0,-2 2-800 0,2 2-160 16,-2-2-16-16,-2-8-16 0,-1 6-496 0,1-2-112 15,-2 2 0-15,0 12-16 0,2 0-496 0,-5-4 0 0,2-1 0 0,-6-8 0 0,2-2 0 0,-5 2 0 16,1-3 0-16,-4-2 0 16,1-2-2240-16,-3-3-512 0</inkml:trace>
  <inkml:trace contextRef="#ctx0" brushRef="#br0" timeOffset="67951.25">7145 9104 34207 0,'0'0'1520'0,"0"0"304"0,0 0-1456 0,0 0-368 15,0 0 0-15,5 12 0 0,2-5 2368 0,-5 4 416 0,3 1 80 0,-3-5 16 0,3 1-1472 0,-1 4-272 16,1 7-64-16,1-1-16 16,1 3-288-16,3 1-64 0,-3 3-16 0,1 3 0 0,4 1-320 15,0 3-64-15,2 3-16 0,1 4 0 0,2 1-96 0,1 5-32 16,7-2 0-16,0 0 0 16,7 3-160-16,0 2 0 0,0 2 0 0,0 6 0 0,3-3 0 0,-6-3 0 15,-1-3 128-15,-3-1-128 16,-4-2 0-16,-1-7 128 0,-2-1-128 0,-1-11 128 0,-9-4-128 0,-1-9-192 15,-7-12 32-15,0 0-15408 16,-1-19-3088-16</inkml:trace>
  <inkml:trace contextRef="#ctx0" brushRef="#br0" timeOffset="68635.31">7769 9395 29711 0,'0'0'1312'0,"0"0"288"0,0 0-1280 0,0 0-320 15,4 8 0-15,-3 1 0 0,2-1 2832 0,0 2 512 0,-2 1 112 0,5 0 0 16,-2 3-1664-16,-1 0-352 0,1 0-64 0,0 4-16 0,2-3-752 0,-1 4-160 15,1 0-16-15,1 3-16 0,0-1-96 0,-2-1 0 32,1-1-16-32,1 1 0 0,-3-1-128 0,0-1-32 15,2 1 0-15,-2-1 0 0,-4 0-144 0,1-1 0 16,-1-4 0-16,-1 0 0 16,1-2-784-16,-4-2-192 0,4-9-48 0,0 0-20272 0</inkml:trace>
  <inkml:trace contextRef="#ctx0" brushRef="#br0" timeOffset="68952.25">7566 9313 2639 0,'0'0'240'0,"0"0"-240"0,0 0 0 0,0 0 0 0,0 0 7520 0,0 0 1456 16,0 0 304-16,0 0 48 0,0 0-5568 0,0 0-1120 15,0 0-208-15,0 0-64 0,5-4-896 0,4-2-176 0,0-1-32 0,3-1-16 16,-1-3-288-16,5-2-64 0,3-2-16 0,4-2 0 16,-1-1-560-16,3 0-128 15,1 0 0-15,4 1-16 0,-1 2-176 0,2-2 192 16,-2 2-192-16,0 3 192 0,2-2-192 0,-6 3 0 15,0-1 0-15,-3 1 0 0,-3 2 0 0,-3-1-144 16,-5 4 0-16,-1-1 0 16,-6-2-2256-16,-2 2-448 0</inkml:trace>
  <inkml:trace contextRef="#ctx0" brushRef="#br0" timeOffset="69653.45">6266 9173 18479 0,'0'0'1648'0,"0"0"-1328"0,0 0-320 0,0 0 0 0,0 0 4336 0,-11 5 784 16,1-1 176-16,2 0 16 0,8-4-4176 0,-14 6-848 15,2-4-160-15,3 4-128 0,0 0 192 0,0 0-32 16,9-6-16-16,-9 14 0 0,2 5 208 0,2 0 32 0,0 5 16 0,-2 4 0 16,3 2-160-16,-3 4-48 0,0 2 0 0,0 3 0 15,0 4-192-15,-2 0 176 0,-2 6-176 0,-1-4 160 16,1-1-160 0,-3 0-176-16,-4-3 48 0,7-7 0 0,-6 5 128 0,2 0 176 15,1 0-48-15,-4 1-12176 16,0-1-2448-16</inkml:trace>
  <inkml:trace contextRef="#ctx0" brushRef="#br0" timeOffset="70228.43">5199 9264 10991 0,'0'0'976'0,"0"0"-784"0,0 0-192 0,0 11 0 0,0-11 7024 0,2 14 1360 16,-1 3 256-16,1 0 64 0,0 1-5456 0,0 4-1104 0,1 0-224 0,-1 3-32 31,2 0-992-31,-1 3-192 0,1 3-32 0,-1 1-16 15,-1 0-208-15,2 0-64 0,1 2 0 0,2 0 0 16,-2-1-80-16,2 0-32 0,-1 2 0 0,1 2 0 16,0 4-144-16,2-1-128 0,1 1 144 0,-3-4-144 0,-3-2 0 0,0-3 0 15,1-4 0-15,0-8 0 16,-4-4-1968-16,-1-16-272 0,0 0-64 0</inkml:trace>
  <inkml:trace contextRef="#ctx0" brushRef="#br0" timeOffset="70535.89">5188 9256 2639 0,'0'0'0'0,"0"0"240"0,0 0-240 0,0 0 0 16,0 0 0-16,0 0 0 0,0 0 9984 0,7 2 1936 0,-7-2 400 0,11 0 80 16,3 0-8960-16,-5-1-1792 15,-9 1-368-15,14-1-64 0,-3-3-592 0,3 1-128 0,0-1-32 0,0 1 0 16,-1-1-320-16,6 1-144 0,-4-1 128 0,2-3-128 16,-2 1 0-16,-1 0 0 0,0 4 0 0,-4-2 0 15,2-2-1664-15,2 5-256 16,-1-4-48-16</inkml:trace>
  <inkml:trace contextRef="#ctx0" brushRef="#br0" timeOffset="70889.87">5307 9692 2639 0,'0'0'240'0,"0"0"-240"15,0 0 0-15,0 0 0 0,2 8 9120 0,-2-8 1776 16,5 9 368-16,-5-9 64 0,0 0-7392 0,7 8-1472 15,0-2-288-15,-7-6-64 0,0 0-880 0,11 4-160 0,0-1-48 0,-1-3 0 0,1 1-384 0,-1 0-96 16,-2-1-16-16,3 0 0 16,3 0-256-16,0-1-48 15,3 0-16-15,-5-4 0 0,2 3-208 0,-1-4 144 0,-2 0-144 0,3 1 128 16,-3-2-384-16,-3-1-64 0,2-4-32 0,-3 0-16496 31,-3 1-3312-31</inkml:trace>
  <inkml:trace contextRef="#ctx0" brushRef="#br1" timeOffset="94230.64">6515 10343 1311 0,'0'0'128'0,"0"0"-128"0,0 0 0 0,0 0 0 0,10 0 608 0,1 0 96 0,-1 0 32 0,-10 0 0 16,11 3-736-16,-11-3 0 16,14 4-240-16,-14-4 64 0,11 0 176 0,-11 0 0 15,0 0 0-15,9 1 0 0,-9-1 224 0,0 0 80 16,0 0 16-16,0 0 0 0,0 0 304 0,7-5 64 16,-7 5 16-16,5-7 0 0,-5 7-16 0,4-12 0 15,-4 12 0-15,0-9 0 0,0 9-160 0,0 0-16 16,0 0-16-16,0 0 0 0,0 0 48 0,0 0 16 0,0 0 0 0,0 0 0 15,0 0-352-15,0 0-64 0,0 0-16 0,0 0 0 16,0 0-128-16,0 0 0 0,0 0 0 0,3 14 0 16,-3-14-320-16,0 11-80 0,0-11-32 0,0 0-3408 15,0 11-672-15</inkml:trace>
  <inkml:trace contextRef="#ctx0" brushRef="#br1" timeOffset="95828.74">6658 10400 9663 0,'0'0'864'0,"0"0"-688"15,-5-10-176-15,5 10 0 0,0-12 4352 0,-5 2 848 0,5 10 176 16,-2-10 16-16,2 10-2368 0,-4-8-464 0,4 8-112 0,-3-11-16 31,3 11-896-31,-7-10-192 0,0 2-48 0,7 8 0 0,-11-6-336 0,0 2-80 16,1-5-16-16,-4 2 0 0,3 0-128 0,0 0-32 0,0 1 0 0,1 0 0 15,-1 0-256-15,1 1-48 16,2-2-16-16,8 7 0 0,-10-7 32 0,2 0 0 0,8 7 0 16,-7-7 0-16,7 7-160 0,-10-7-16 0,10 7-16 0,-7-6 0 15,7 6-224-15,-10-7 0 0,10 7 0 0,-8-7 0 0,-3 0 0 0,0 2 0 16,1-1 0-16,-1-1 0 0,-2 0 0 0,1-4 0 15,-1 1 0-15,1-1 0 0,-5 2 0 0,3 0 0 32,-1-2 0-32,1 1 0 0,-3 3 0 0,4-2 0 0,-1 0 0 15,2-1 0-15,-3 6 0 0,1-5 0 16,2 0 0-16,-1-1 0 0,-3 2 0 0,-3 1 0 0,3-3 0 0,0 2 0 16,-2 1 0-16,-2-4 0 0,0 1 0 0,1 0 0 0,2-1 0 0,2 1 0 15,-3 2 0-15,1-2 0 16,2 2 0-16,2 2 0 0,5 1 0 0,-6 2 0 15,3-1 0-15,-3 4 0 0,0-3 0 0,0 3 0 0,-1 0 0 0,1 3 0 16,-3 1 0-16,3-1-160 16,1 1 160-16,4-1 0 0,-3 2 160 0,0 5-160 0,1-3 0 0,-3 1 0 0,1-1 0 15,1 0 0-15,1-1 0 0,-1 1 0 0,-1 0 0 0,1 0 0 32,-2-2 0-32,0 1 0 0,1 1 0 0,0-1 0 0,-1 0 0 0,0 1 0 0,0-1 0 0,0 1-160 15,3 1 160-15,-3 2 0 0,3-2 0 0,-3 2 0 16,3-1 0-16,-3 0 0 0,0 1 0 15,-1 1 0 1,1 3 0-16,4-1 0 0,-1 1 0 0,0-2 0 0,-2 1 0 16,2-1 0-16,0-3-144 0,0 0 144 0,-3-2 0 0,0 2 0 15,-4 1 0-15,0-4 0 0,-1 3 0 0,3 1 0 16,-2-2 0-16,2 2 0 0,0 1 0 0,0 1 0 16,-1 4 0-16,2-2 0 0,-2 4 0 0,2-1 0 15,1 1 0-15,0 0 0 0,0 1 0 0,0 2 0 0,0 3 0 0,3-3 0 0,-3 1 0 0,3-1 0 31,0-1 0-31,-3 3 0 0,3-2 0 0,0-1 0 0,1-1 0 16,-1-1 0-16,0 0 0 0,1 0 0 0,3 1 0 0,-3-3 0 16,2 2 0-16,-2-4 0 15,3 0 0-15,-1 2 0 0,1-5 0 0,0 1 0 0,-3 1 192 16,3-1-64-16,1 1-128 0,-1 0 0 0,5-2 0 0,-2 3 0 0,-2-3 0 0,2 0 0 16,1 0 0-16,-3 2-176 15,4-1 176-15,-5 1 0 0,2-1 0 0,0 2 0 16,1 0 0-16,0 0 0 0,1 0 128 0,-1 0-128 15,-1-2 0-15,3 1 0 0,-1-2 0 0,1 0 0 0,0 0 0 0,-1 2 0 16,3-5 0-16,0 2 0 16,0-10 0-16,0 14 0 0,3-3 0 0,-3 0 0 0,2-1 0 0,-2 1 0 15,2 3 0-15,1-5 0 16,-3-9 128-16,0 12-128 0,2-1 128 0,3 0-128 0,-5-1 0 0,0-10 0 0,2 13 0 16,3-2 0-1,-4-1 0-15,2-1 0 0,-1 0 0 0,-2-9 0 16,5 12 0-16,-5-12 0 0,7 11 0 0,-3-4 128 0,3 2-128 15,-7-9 0-15,5 10 0 0,-5-10-128 16,5 6 128-16,-5-6 0 0,4 12 128 0,3-4-128 0,-7-8 0 0,7 10 0 0,1-3 0 0,-1 1 128 16,3-1-128-16,-3-1 192 0,1 1-64 0,2-3 0 15,-3 3-128-15,3 0 176 0,-10-7-176 16,11 8 192-16,0 2-64 0,-1-3-128 0,1-3 192 16,0 2-64-16,0 2 16 0,0-4 0 0,3 2 0 0,3-1 0 15,-3 1-16-15,1 1-128 16,3-3 192-16,0 0-64 0,1 2-128 0,0-1 128 0,1 1-128 0,-1 1 128 15,-1-3 0-15,2 3 0 0,1 0 0 0,0 0 0 16,-1 0-128-16,1-3 0 16,2 3 0-16,-5-3 0 0,3 2 0 0,-6-1 128 15,2 1-128-15,1-2 0 0,-1-1 128 0,1-3-128 16,0 1 0-16,0-1 128 0,0 3-128 0,0-3 160 0,0 0-160 0,2-3 160 0,-2 2-160 0,0 1 0 16,3-3 0-16,-1 0 0 15,-1 3 0-15,-1-1 192 0,2-2-192 0,-1-1 192 16,1 4-192-16,-1-3 0 0,-1 0 0 0,1 2 0 15,-1-5 0-15,-3 5 0 0,5-3 0 0,-2 1 0 0,0 3 0 16,0-4 0-16,-3 1 0 0,2 0 0 0,-3-1 0 0,0 1 0 16,0-1 0-16,1 0 0 0,0-3 0 0,5 0 0 0,-2 0 0 0,0 0 0 15,4 0 0-15,2 0 0 16,1-1 176-16,0 1-176 16,0 0 0-16,-2 0 128 0,0-4-128 0,0 1 0 15,0 2 0-15,-2-4 0 0,2 3 0 0,-2-1 0 0,0-1 0 0,-2 0 0 16,2 0 0-16,-3 1 0 0,0 0 0 0,3 2 0 0,-4-2 0 15,-5-1 0-15,5-3 0 0,-6 0 0 0,0-1 0 0,2-1 0 16,-2-1 0 0,0-1 0-16,3 0 0 0,-3 0 0 0,-1 1 0 0,1-3 0 15,3-3 0-15,-3 0 0 0,3-3 0 0,0 1 0 16,-1-1 0-16,-1 1 0 0,1 1 0 0,1 3 0 16,-2 0 0-16,0 3 0 0,-1 0 0 0,-2 3 0 15,-3 1 0-15,1 0 0 0,0-2 0 0,-1 4 0 16,-5-2 0-16,2 1 0 0,-1 0 0 0,-4-1 0 0,-2 0 0 0,1-4 0 15,-4-3 0-15,-2 0-128 0,0 0 128 0,-3-3-160 16,0-1 160-16,-1-1 0 0,-1-1 0 0,-4-4 0 16,2 2 0-16,0 0 0 0,0 1 0 0,2-1 0 15,1 2 0-15,0 2 0 0,5 3 0 0,-3 4-128 16,4 0 128-16,-6 4 0 0,2 3 0 0,0-1 0 16,1 4 0-16,-4 1 0 0,-1 1-176 0,-7 4 176 0,-2-2-144 0,-1-2 144 15,-4 0-128-15,-3-1 128 0,-5 0 0 0,-2 0-160 16,-2-5 160-16,-3-1 0 0,-6-1 0 0,-1-6 0 15,-1-6 0-15,2 1 0 0,-3-7-272 0,4 0 48 16,6-3 16-16,4-1-24144 0</inkml:trace>
  <inkml:trace contextRef="#ctx0" brushRef="#br2" timeOffset="106493.63">8546 10390 2639 0,'0'0'240'16,"0"0"-240"-16,0 0 0 0,0 0 0 0,14 6 2576 0,0-2 480 0,-3-1 80 0,3 1 32 16,-2-1-608-16,2-2-112 0,-1 2-16 0,-1 1-16 15,2-1-976-15,-3 0-192 0,-2-2-32 0,3 2-16 0,-5-3-288 0,-7 0-48 16,0 0-16-16,7-4 0 16,-7 4 272-16,7-6 48 0,-7 6 16 0,1-7 0 15,-1 7-320-15,0-11-64 0,-1 0-16 0,-2-3 0 16,-1 3-16-16,-2 1-16 0,-1-1 0 0,-1 0 0 15,-2-3-32-15,-1 3 0 0,0-3 0 0,-1 2 0 0,-2 3-144 0,1 0-48 16,-6 0 0-16,3 2 0 16,0 0-384-16,-2 0-144 0,2 0 0 0,-3 0 144 15,-3 3-144-15,1-6 0 0,0 1 0 0,-1-2 0 0,1 2 0 0,0-1 0 0,0 1 0 0,0 0 0 16,2-4 0-16,-5 3 0 0,3-1 0 0,-1 4 0 16,0 0 0-16,1 0 0 0,0 0 0 15,-2 3 0 1,0-1 0-16,-2 3-224 0,0-2 48 0,-3 3 16 0,1-1 160 0,-3 2 144 15,0 0-16-15,-2 3-128 0,-3 1 0 16,2-4-144-16,-2 2-16 0,-1 0 0 0,4 1 160 0,-5 1 0 16,3-4 0-16,2 3 128 0,0-1-128 0,2 0 0 15,0 3 0-15,0 1-128 0,2 1 128 0,1 0 0 0,0 0 0 16,2 2 128-16,-3 1-128 0,3-1 0 16,3 2 0-16,1-2-128 0,0 3 128 0,0-1 0 15,3-1 0-15,0 1 128 0,0-2-128 0,-1 0 0 0,6 3 0 0,-6-3 0 16,3 4 0-16,0 1 0 15,0 3 0-15,-5-2 0 0,3 2 0 0,-1 2-208 16,-1 1 48-16,4 1 16 0,2 1 144 0,-2 0 0 0,0 2 0 16,2-3 0-16,-4 1 0 0,0 0 0 0,0 2 0 15,0-4 0-15,1 3 0 0,2 0 0 0,1 0-144 0,0-2 144 16,-3 1 0-16,2 1 0 0,1 0 0 0,-3-2 0 16,2-1 0-16,1 1 0 0,3-4 0 0,-3 1 0 0,-2-3 0 0,2 2 0 15,1-2 0-15,-1-1 0 16,0 0 0-16,2 0 0 0,1 0 0 0,-1-3 0 0,3 3 0 0,2 0 160 0,3 1-16 0,-3 2 0 31,4 1-144-31,2 0 0 0,0 0 0 0,1 0 0 0,0-1 0 0,1 1 0 16,3-2 144-16,-2 0-144 0,0-2 0 0,1 2 0 0,1-3 0 15,-1 4 0-15,1-4 0 16,1 3 0-16,0-2 0 0,-1 0 0 0,1-1 0 16,-3 1 0-16,2 0 0 0,-1 2 0 0,1-3 0 0,3 1 0 15,-2 0 0-15,2 3 0 16,0-2 160-16,0 2-32 0,0 1-128 0,4 3 192 0,-2-3-192 0,3 3-128 15,-1-3 128-15,-2 0-208 0,4 0 208 0,0-1 128 16,1 2 0-16,1 1-128 0,-1 2 0 0,0-4 0 16,0 3-160-16,4-3 160 0,-4 0 0 0,4 0 0 15,-3-1 0-15,3 1 0 0,0 0 0 0,2-1 0 0,-2 1 0 16,0-2 0-16,-4 0 0 0,4 0 128 0,0 0 32 16,3-2 0-16,-3 2-160 0,1-1 0 0,-1 2 144 15,3-3-144-15,-1 0 0 0,1 4 0 0,4-4 0 16,1 1 128-16,-1-1-128 0,0-3 0 15,3 2 0-15,1-2 0 0,-1-6 144 0,1 2 16 16,-1 0 0-16,-3-1 0 0,2 1-160 0,-2-3 0 0,1 3 0 16,-4-3 0-16,1 0 128 0,0 2-128 15,-2-2 128-15,2 3-128 0,-1 0 128 0,-1-3-128 0,0 2 128 16,0-1-128-16,1 1 256 0,2-2-48 0,1-2 0 16,0 0 0-16,-4 1 48 0,1-3 16 15,3 0 0-15,-1 0 0 0,1 0-64 0,1 1-16 0,2 1 0 16,0-2 0-16,1-2-192 0,-1 1 0 0,-1 1 0 0,1-5 0 15,4-1 352-15,0 0-32 0,0 1 0 0,-1 2 0 0,2-4 128 0,3 3 32 16,3-3 0-16,3-4 0 0,4 1-96 0,-3-4 0 16,3 3-16-16,-2-6 0 0,-3 2-144 0,-4-2-32 15,-3-1 0-15,3 0 0 16,-5 0-192-16,-3 0 0 0,3 0 0 0,-3-1-160 16,2-2 160-16,1 1 0 0,-3-1 160 0,2 0-160 0,-2 0 128 15,1 1-128-15,-2-1 0 0,-3 3 0 16,-3-3 192-16,-1 1-48 0,-3-3-16 0,-1-6 0 15,-3 1-128-15,-3-4 160 0,-4-3-160 0,-3 0 160 16,-1 2-160-16,-2-3 0 0,2 1 0 0,-7-1 0 0,1-3 0 0,-4 2 0 0,3 2-128 0,-3-4 128 16,0 3-128-16,0-3 128 0,-4 3-160 0,1-2 160 15,2-2 0-15,-2 2 0 16,1 5 0-16,-3-5 0 0,4 5 0 0,-4 1 0 16,0 7-160-16,-1-1 160 0,-1 3 0 0,0 2 0 15,-2 1-144-15,0 1 144 0,-2-1 0 0,-3 2 0 0,-1-3 0 0,-2 3 0 16,-4-3 0-16,-1 0-128 15,-7 0 128-15,1-1 0 0,-5-3-128 0,-5-3 128 0,-5-1 0 16,-5-3 0-16,-4 3-176 0,1 1 176 0,1 0-160 0,1-1 160 16,5-2 0-16,2 4 0 0,6 0 0 0,-3 2 0 15,3 2 0-15,-1 2 0 0,1-2-128 0,1 2-15552 32,1 1-3120-32</inkml:trace>
  <inkml:trace contextRef="#ctx0" brushRef="#br0" timeOffset="119866.07">9797 8326 9663 0,'0'0'864'0,"0"0"-688"0,0 0-176 0,0 0 0 0,0 0 4400 0,0 0 848 0,0 0 160 0,0 0 32 16,0 0-4128-16,0 0-832 15,0 0-160-15,0 0-48 0,0 0-272 0,-10 7 0 16,10-7 0-16,-8 7 0 0,8-7 368 0,0 0 160 0,-10 4 48 0,10-4 0 31,0 0 992-31,-11 7 208 0,11-7 32 0,0 0 16 16,-10 10-416-16,10-10-64 0,-7 8-32 0,7-8 0 15,-4 14-896-15,4-3-176 0,0-11-48 0,3 14 0 16,-2 0 0-16,5-3-16 0,-2 1 0 0,3-3 0 16,0-2 240-16,0 0 48 0,0 0 16 0,1 0 0 0,2-3 32 0,1 3 0 15,-1-4 0-15,1 1 0 0,3-1-48 0,-3 1 0 0,0 0 0 0,3 1 0 16,1 2-272-16,2-2-48 0,-1 2-16 15,-3 1 0-15,4-1-128 0,-3 0 0 16,4 0 0-16,-2 0 0 0,5 2-128 0,-3 0 128 0,3-2 0 0,-3 2 0 31,-4-2-656-31,0-2-64 0,-6 2-16 0,-8-7 0 0,0 0-1760 16,0 0-368-16</inkml:trace>
  <inkml:trace contextRef="#ctx0" brushRef="#br0" timeOffset="120212.24">10322 8166 45439 0,'10'18'2016'0,"-7"-4"416"0,4 1-1952 0,-3 5-480 15,-1-1 0-15,1 2 0 0,-2 0 1024 0,3 1 96 16,-1 3 32-16,0 3 0 0,6 3-560 0,-3 2-96 16,2 2-32-16,-2 4 0 0,2 4-464 0,0 1 0 15,3 4 0-15,2 7 0 0,-3-1 0 0,0 5 0 16,1 2 0-16,-3 3 0 0,-4 2 0 0,-1 3 0 0,-2 2 0 0,-2 0 0 15,-6 2-192-15,-1 5 32 16,-5-3 0-16,-4-1 0 16,0-3-464-16,-2-1-80 0,-5 0-32 0,-3-6-13792 0,0-6-2752 0</inkml:trace>
  <inkml:trace contextRef="#ctx0" brushRef="#br0" timeOffset="121316.84">10887 8550 4079 0,'0'0'176'0,"0"0"48"0,0 0-224 0,-10 3 0 16,10-3 0-16,0 0 0 0,-14 0 7632 0,14 0 1488 0,0 0 288 0,0 0 64 16,0 0-6400-16,0 0-1296 15,0 0-256-15,0 0-48 0,0 0-496 0,0 0-80 0,0 0-32 0,0 0 0 16,0 0-464-16,0 0-80 15,0 0-32-15,10 4 0 0,-2-4-288 0,4 2 160 16,0-1-160-16,1 1 128 0,1-2 64 0,0 0 0 0,0 0 0 0,-1 0 0 16,6-2 64-16,-3 2 0 0,4 0 16 0,-2 0 0 15,1-1-80-15,0 1 0 0,-1 0-16 0,0 1 0 0,-1-2-176 16,-2 1 192-16,3-2-192 0,-1 2 192 0,1 0-192 16,-4 0 128-16,-3 0-128 0,3 0 128 0,-3 0-128 0,0 2 0 0,-1-1 0 15,-10-1-176 1,0 0 176-16,0 0 0 0,0 0-144 0,0 0 144 15,0 0 0-15,0 0 0 0,0 0 0 0,-7 11 128 16,-3-4-128-16,2 2 0 0,-5-4 0 0,1 4 128 16,-5 2 64-16,-1 0 16 0,1 1 0 0,2 0 0 0,-3 2-208 0,0 1 0 0,-1 3 0 0,0 6 0 15,-1-3 0-15,0 4 0 0,-6 1 0 0,6 1 0 32,3 2-160-32,-3-3 160 0,2 5-128 0,-1-2 128 0,1 3 0 15,-1-1 0-15,1-2 192 0,0 1-64 16,-3-3-128-16,3-1-160 0,-4-4 160 0,1 2-208 15,0-4 48-15,-1 0 16 0,1-3 0 0,0-3-14896 16,-1 0-2960-16</inkml:trace>
  <inkml:trace contextRef="#ctx0" brushRef="#br0" timeOffset="122377.09">11429 8156 18479 0,'0'0'1648'0,"0"0"-1328"0,0 0-320 0,7 10 0 16,-7-10 2816-16,0 0 512 0,0 0 80 0,0 0 32 15,0 0-1200-15,0 0-224 0,0 0-48 0,0 0-16 0,0 0-208 0,0 0-32 16,0 0-16-16,9-4 0 0,-9 4-528 0,5-7-96 0,1 0-32 0,-1 0 0 31,2 0-288-31,-2 0-64 0,1-2-16 0,-1 4 0 16,2-2-144-16,2 3-16 0,0-5-16 0,1 4 0 16,1 1-176-16,-2-2-48 0,3 0 0 0,-1 4 0 15,5-3-272-15,3 5 128 0,-4 5-128 0,2-1 0 16,1 3 0-16,0 3 0 0,0 1 0 0,3 3-192 15,1 1 48-15,-1 2 16 0,0-2 0 0,0 2 0 0,-6 1 128 16,2-3-208-16,-3 2 80 0,-1-3 128 0,-4 1-208 16,-2 2 80-16,0-2 128 0,-5-1-208 0,0 3 208 0,1-5-144 15,-3 1 144-15,0-13-128 0,-7 14 128 0,2-3 0 0,5-11 0 16,-12 14 0-16,1-1 0 0,0-1 0 16,1-5 0-16,2 1 128 0,1-1-128 0,7-7 128 15,-11 7-128-15,-3 0 128 0,14-7-128 0,-10 7 144 16,10-7-144-16,0 0 160 0,0 0-160 0,0 0 0 0,0 0 0 0,0 0 0 15,10 0 192-15,4-2-32 16,1 0-16-16,6-1 0 0,4 1-144 0,0 0 0 0,3-3 0 0,2 3 0 16,-3-3 0-16,5 3 0 15,-2-2-192-15,2 4 192 0,-4 1-320 0,1 5 48 0,0 1 16 0,-2 4 0 16,-2 0 256-16,-3 3 0 0,-1 4 0 0,0 3 0 0,-3-1 0 16,0 3-128-16,-4 0 128 0,-7 2 0 0,-7 0-192 15,-3 1 192-15,-1 4-192 0,-8-4 192 0,-4 5-192 0,-6-3 192 16,-2 1-192-16,-4 0 192 0,-2-1-256 15,-4 0 48-15,1-2 16 0,-6 0 0 0,-4-3 192 0,-2-2 0 16,0-3 0-16,-5 0-144 0,1-1 144 0,2 1 144 0,2-4-16 0,2 1-128 16,7-3 0-16,0 0 0 0,4-1 0 0,-1 2 0 15,6 1 0-15,2 3 0 16,4 3 0-16,0 3-14736 16,3 5-3008-16</inkml:trace>
  <inkml:trace contextRef="#ctx0" brushRef="#br0" timeOffset="123618.84">12531 7663 27071 0,'0'0'1200'0,"-7"-11"240"0,1 1-1152 0,0-4-288 0,-1 3 0 0,2-3 0 0,1 3 1440 0,0-1 224 16,1 3 64-16,3-2 0 0,0-1-192 0,3 3-48 16,-3 9 0-16,1-12 0 0,2 5-32 0,-3 7-16 15,4-6 0-15,-4 6 0 0,5-7-736 0,-5 7-128 16,0 0-48-16,0 0 0 0,0 0-528 0,-12 2 0 0,-3 3 0 0,-10 1 0 0,-5-1 0 0,-9 2 0 16,-7-5 0-16,-4 3-192 15,-3-5 16-15,-8 2 16 0,-2-2 0 0,-5 2 0 0,-10 1 160 0,-2-6 0 16,-2 1 0-16,4-3 0 0,1 1-208 0,0 1 32 0,-3 1 16 15,-3 0 0-15,-6-1 160 0,1 1 144 16,5 2-16-16,2 0-128 0,3 0 288 0,-2 3-48 16,-2 3-16-16,-3 1 0 0,3 0 32 0,4 3 0 0,2 3 0 0,1 1 0 15,-1 2-256-15,-1 0 0 16,0 3-192-16,5 0 192 0,3 1 0 0,5-1 0 0,4-1 160 0,3 2-32 31,4-2-128-31,-1 3-160 0,1 1 160 0,-2-1-208 16,7 4 208-16,4 0 0 0,3 0 0 0,4 3 0 0,5 1 0 0,3-1 0 15,4 6 0-15,4 1 0 0,3-1 0 0,0 4 240 0,4 4-48 0,1 7-16 16,6-3-176-16,6 5 0 0,1 6-160 0,4 3 160 16,3 0-176-16,0 4 176 15,0 5-192-15,0-2 192 16,1-2-544-16,2-2 0 0,-3-2 0 16,-3-1 0-16,3 1 160 0,0-1 48 0,-3-1 0 0,2 1 0 0,-2 0 336 0,-1-3 0 15,1-3 0-15,0-2 128 0,0-5-128 0,-1-1 0 0,0 0 0 0,-3-3 0 16,4-6 0-16,-1-3 160 0,-3 0-160 0,4-2 160 15,-2-1-16-15,3-4 0 0,2 0 0 0,4-3 0 16,3 1-144-16,4-6 192 0,1 1-192 0,1-2 192 16,3 0 384-16,5-7 64 15,4-1 32-15,3-2 0 0,1 2-48 0,0-6-16 0,3-1 0 0,3-2 0 16,1 2-96-16,0-3-32 16,6-3 0-16,5-1 0 0,8-4-272 0,2-2-48 15,3-1-16-15,0-6 0 0,-6-1-144 0,3 1 128 0,3 1-128 16,6-4 128-16,5-1 0 0,0-3-128 0,4 1 192 0,-4-2-64 0,-3 0-128 0,3 2 128 15,5 0-128-15,-1 0 128 16,7 0 80-16,-8-4 16 0,-2 1 0 0,-1-1 0 16,1 2 32-16,-1-3 16 0,4 0 0 0,-4 0 0 0,-3-1-16 15,-4-3 0-15,-2-1 0 0,-9-5 0 0,1-2-96 16,-4-6-32-16,0-7 0 0,-4-4 0 16,0-8-128-16,-8 1 192 0,-1-4-192 0,-5-3 192 0,-2 0-192 15,-5 3 0-15,-3 1 0 0,-5 3 128 0,-2 2-128 0,-5 5 160 16,1 1-160-16,-4 6 160 0,-3 1-160 0,-7 5 0 15,-4-1 0-15,-7 5 0 16,-4-2 0-16,-13 2-176 0,-12-2 176 0,-11 1-128 0,-13 2-64 16,-16 2 0-16,-13-1 0 0,-11 3 0 15,-10 3 48-15,-14-3 0 0,-16 2 0 0,-9-2 0 0,-7-1 144 16,-13-6-192-16,-8-1 192 0,-8-6-24112 0</inkml:trace>
  <inkml:trace contextRef="#ctx0" brushRef="#br1" timeOffset="128413.58">12816 10350 4079 0,'0'0'176'0,"0"0"48"0,10 0-224 16,-10 0 0-16,0 0 0 0,11-4 0 0,-2 1 1216 0</inkml:trace>
  <inkml:trace contextRef="#ctx0" brushRef="#br1" timeOffset="128816.1">13055 10229 32367 0,'0'0'1424'0,"0"0"304"0,7 0-1376 0,-7 0-352 0,4 0 0 0,-4 0 0 0,0 0 3008 0,0 0 544 16,3-7 96-16,-3 7 32 0,-6-7-1952 0,-1-2-384 0,2 2-64 15,-8-1-32-15,-2 0-784 0,-3-2-144 16,-6 1-48-16,-1-2 0 0,-2 2-272 0,-1-1 0 0,-4 1-208 0,2 5 80 15,-1-1 128-15,-2 3 0 0,-4-1 128 0,4 6-128 32,1 4 0-32,0 4 0 0,-3 3 0 0,3 4 0 0,0 7-208 0,2 3 32 0,3 9 16 15,4 2 0-15,7 7 160 0,2 4-160 16,9 3 160-16,5 4-160 0,7 0 32 0,9 4 0 16,2 2 0-16,6 0 0 0,1 0 128 0,4 1 224 15,2 0-48-15,1 0-16 0,1-7-160 0,2-3 160 16,1 2-160-16,0-6 160 0,2 0-32 0,-2-8 0 15,3-1 0-15,5-9 0 0,-3 0 128 0,0-10 0 16,-2-4 16-16,0-5 0 0,-4-6 208 0,1-3 32 0,-1-8 16 16,-2-3 0-16,4-7-144 0,0-4-16 0,2-6-16 0,0-5 0 15,4-7-144-15,-2-10-16 0,1-5-16 0,-7-6 0 0,-2-7-176 16,-5-3 0-16,-6-4 0 0,-5 3 0 0,-6 0-192 0,-11 3 48 16,-4-1 0-16,-7 4 0 0,-6 2 144 15,-8 6-160-15,-4 5 160 0,-6 0-160 16,-8 6 32-16,-3 7 0 0,-3 0 0 0,-3 4 0 0,-5 11-48 0,-6 4 0 15,-2 9 0-15,-10 3 0 32,-6 10-1168-32,5 6-224 0,5 10-48 0</inkml:trace>
  <inkml:trace contextRef="#ctx0" brushRef="#br1" timeOffset="129458.12">12064 9127 35071 0,'0'0'1552'0,"11"7"320"0,-2-2-1488 0,-9-5-384 0,12 7 0 0,-12-7 0 0,0 0 1520 0,8 7 224 16,-8-7 48-16,10 4 16 0,-10-4-944 0,7 7-192 15,-7-7-32-15,7 9-16 16,0 0-496-16,-7-9-128 0,4 12 0 0,3 0 0 16,-4-1 0-16,1 3-208 0,3-3 48 0,-3 4 16 15,0-1 144-15,2 0-160 0,1 3 160 0,1-5-160 16,-1 2 160-16,1 3-128 0,2-3 128 0,0-2-128 16,1 1 320-16,-3-2 80 0,2-1 16 0,1 2 0 0,3 1 736 0,-4-1 160 15,5 1 32-15,-1 1 0 0,0 1-528 0,-3 6-112 0,3 1 0 0,2 9-16 16,3 1-560-16,-1 7 0 0,0 2 0 0,1 5 0 15,-3 2 0-15,0 4-176 0,-2 1 0 0,4 18-9680 32,-7-11-1952-32,-4-6-384 0</inkml:trace>
  <inkml:trace contextRef="#ctx0" brushRef="#br1" timeOffset="130045.53">12798 9109 14159 0,'0'0'624'0,"0"0"144"0,0 13-624 0,3-1-144 15,-3-12 0-15,1 12 0 0,2 3 5568 0,0-3 1088 16,1 0 224-16,0-1 32 0,3-1-3840 0,-2-4-784 15,1 3-160-15,4 1-16 0,-3-3-928 0,0 1-176 0,-1 2-48 0,-1-3 0 16,-5-7-624-16,5 12-128 0,-1 1-16 0,-2 2-16 0,3 2-176 0,0 2 0 16,-1 5 0-16,3 4 0 15,0 4-320-15,5 8 64 0,1 6 16 0,3 5 0 16,7 1-432-16,0 3-96 16,5-2 0-16,1 3-16 15,2-6 112-15,1 1 32 0,-3-2 0 0,3-2 0 0,-4-2 512 0,-2-5 128 0,2 0 0 0,-5-6 0 0,-3-2-192 0,-3-9-16 16,-3-7 0-16,-7-2 0 0</inkml:trace>
  <inkml:trace contextRef="#ctx0" brushRef="#br1" timeOffset="130524.49">12550 9288 40367 0,'17'11'1792'0,"-7"-4"368"0,-3 4-1728 0,-2 0-432 0,1 0 0 0,-2-1 0 15,-4-10 288-15,3 11-32 0,-3-11 0 0,0 0 0 0,0 0-256 0,0 0 0 16,0 0-128-16,0 0 128 0,0 0 0 0,0 0 160 16,0 0 0-16,-13-4 0 0,6-3 416 0,7 7 64 15,-1-11 32-15,1 0 0 0,1-3 544 0,5 0 128 16,1-1 0-16,4 1 16 0,3 0-192 0,1 0-32 15,2-4-16-15,4 0 0 0,5-2-416 0,2 0-64 16,0 2-32-16,4-3 0 0,4-2-272 16,3 0-48-16,0 0-16 0,5-1 0 15,-1 0-272-15,3 2 0 0,0-2 0 0,-6 5 0 0,-1-1 128 0,-1 5-128 16,-2 1 0-16,-4 3 0 0,-4 4 0 0,-3 0 0 16,-4 0 0-16,-6 4 0 15,-1 2-752-15,-14 1-144 0,0 0-48 0,-2 12-23072 16</inkml:trace>
  <inkml:trace contextRef="#ctx0" brushRef="#br2" timeOffset="134576.41">10399 9851 2639 0,'0'0'0'0,"0"0"240"0,0 0-240 0,0 0 0 0,0 0 0 0,0 0 0 0,0 0 5840 0,0 0 1136 0,0 0 208 0,0 0 48 16,0 0-5808-16,0 0-1168 0,0 0-256 0,0 0 0 31,0 0-704-31,0 0-128 0,0 0-48 0,0 0 0 0,0 0 560 0,0 0 128 0,0 0 0 0,0 0 16 16,0 0 1648-16,0 0 336 0,0 0 64 0,0 0 16 16,0 0 304-1,0 0 64-15,0 0 16 0,0 0 0 0,0 0-1040 0,0 0-208 16,0 0-32-16,0 0-16 0,0 0-368 0,0 0-80 0,0 0-16 0,0 0 0 15,0 0-288-15,0 0-64 16,0 0-16-16,0 0 0 0,0 0-144 0,0 0 0 16,-3 11 0-16,-1 0 0 0,4-11 0 0,-4 13 0 15,4-13 0-15,-6 15-176 0,2-1 176 0,-3 1 0 16,3 2 0-16,-3-2 0 0,0 3-176 0,0 2 176 0,-3-1-208 16,2 5 80-16,-3 1 128 0,4 5 0 0,-3 4 0 0,-1 5 128 15,-3 0-128-15,3 5-240 0,-3-1 64 0,0 3 16 16,0 0 160-16,-1 0 0 0,2-3 0 0,1-1 0 31,-1-2-1024-31,5-1-160 0,-2-4-32 0,3-1-17376 0</inkml:trace>
  <inkml:trace contextRef="#ctx0" brushRef="#br2" timeOffset="135141.49">9164 10038 30575 0,'14'5'1344'0,"-4"-2"304"0,-3 3-1328 0,1 0-320 0,2 4 0 0,0-1 0 0,1 0 2064 0,0 5 352 16,-1 0 64-16,1 4 16 15,-4-2-1920-15,4 5-384 0,3 2-192 0,-3 2 192 0,3 5-352 0,-3-2-64 16,-1 4-16-16,-2 4 0 0,6-1 240 0,-4-2 128 15,1 3 0-15,0-1-128 0,-1 0 0 0,-2-6 0 16,3 1 0-16,-1 0 0 0,1-2 0 0,-1 1 0 16,1-6 0-16,-2 0 0 15,3-2 0-15,-1-1 0 0,1-4-160 0,-3-2 160 0,-2-2 0 0,-7-12 128 16,0 0 32-16,0 0 0 0,0 0-160 0,0 0-192 0,0 0 32 0,-3-19-17312 16</inkml:trace>
  <inkml:trace contextRef="#ctx0" brushRef="#br2" timeOffset="135296.04">9313 10222 24015 0,'0'0'2128'0,"-11"1"-1696"0,11-1-432 0,-15-1 0 16,1 1 768-16,-3-3 64 0,3 1 0 0,0-3-12352 15</inkml:trace>
  <inkml:trace contextRef="#ctx0" brushRef="#br2" timeOffset="135410.29">9184 10123 20959 0,'15'-5'928'0,"-5"3"192"0,5 0-896 0,2-2-224 15,1 1 0-15,3-2 0 0,4 1 5680 0,0-1 1088 16,0 1 208-16,0 1 64 0,0-1-5088 0,0 0-1008 0,3-2-208 0,-3 2-32 16,0-7-704-16,-4 4 0 0,-3 0 0 0,-2 2 0 46,-2-1-2256-46,-5-1-336 0,-4 0-64 0</inkml:trace>
  <inkml:trace contextRef="#ctx0" brushRef="#br2" timeOffset="135728.26">9501 10567 31727 0,'18'-4'2816'0,"-6"-2"-2240"15,2-1-576-15,-3 1 0 0,1-1 3472 0,4-5 592 16,-2-2 112-16,-1 2 32 0,1-6-2400 0,2 1-464 15,0 0-112-15,0-1-16 0,-2 3-768 0,0-3-176 0,1 4-16 0,-2 3-16 16,-1-2-240-16,1 5-160 0,-1-2 32 0,1 6 0 31,-2 0-1520-31,0 5-288 0,-1 5-64 0,1 2-12096 0,-3 6-2416 0</inkml:trace>
  <inkml:trace contextRef="#ctx0" brushRef="#br2" timeOffset="136830.2">10802 10793 6959 0,'0'0'624'0,"0"0"-496"0,0 0-128 0,0 0 0 16,-3-11 6256-16,0 2 1232 0,2 0 240 0,-6 0 48 0,0 0-5312 0,0-3-1056 16,-4 1-224-16,-3 0-32 0,-3-1-448 0,-1-2-64 15,0 0-32-15,0 1 0 0,-4-1 0 0,1 3 0 16,0 1 0-16,-2 1 0 0,4 0-112 0,-1-1-32 0,-3 2 0 0,-4 3 0 15,-1 0-464-15,-1 3 128 0,3 0-128 0,-1 4 0 16,-5 3 0-16,-4-1 128 0,1 3-128 0,-4 0 0 16,-7 3 0-16,-4 1 0 0,0 2 0 0,1-1 0 15,1 2 0-15,2 0 0 0,-1 1 0 0,1 1 0 0,0 1-192 0,-3-2 192 16,2 2-192-16,-3 1 192 16,1 0-160-16,3 3 160 15,3-3-128-15,6 3 128 0,8 0 0 0,3 0 0 0,0 1 0 16,7-1 0-16,-1 1 0 0,5 6 192 15,-3-2 0-15,4 5-16 0,0-3 16 0,6 1 0 0,1-1 0 16,4 1 0-16,-1 3-192 0,1 0 0 0,-1 1 0 0,4 1 0 31,4-2-464-31,-1 0 16 0,4 5 16 0,0-4 0 0,-2 2-560 0,5 0-112 0,0 4-32 0,-3-6 0 32,0 2 480-32,1-3 80 0,2 0 32 0,1-4 0 0,-3-3 880 0,2 0 176 0,0-2 48 0,-2 0 0 0,2-3 368 0,-2 4 80 15,2-8 16-15,1 2 0 0,3 0-352 0,0-2-64 16,0 1-16-16,2-5 0 0,0 1-336 0,2 1-64 15,2-3 0-15,-1 0-16 0,4-4-176 0,-2 0-256 16,0 0 64-16,-2 0 16 0,5-3 176 0,-3 3 0 0,4-3 0 16,0 0 0-16,0-1 0 0,1 0 192 15,5 0 0-15,-3 1-16 0,1 0 400 0,-1-4 64 16,4 0 32-16,2 0 0 0,7-3-64 0,0-2-16 0,3-4 0 0,0-2 0 16,-4-1-272-16,2-2-64 15,-3-3-16-15,0-1 0 0,0 0-64 0,-3-6-16 16,3 2 0-16,-2-6 0 0,2-1 32 0,0-4 16 15,2 1 0-15,0 0 0 0,-2 0 0 0,0-4 0 0,-4-3 0 16,-2 0 0-16,-2-4-64 0,-6 1-16 16,-3 0 0-16,2 2 0 0,-4 1-128 0,-4-3 0 0,-2 2 0 0,-3-2 128 15,-2 1-128-15,-2-2 160 0,-2 1-160 0,-1-1 160 16,-4-3-160-16,-4-1 0 0,1-1 0 0,-3 4 0 16,-6-1 0-16,-4 0-144 15,-4 2 144-15,-6 1 0 0,-6-1-128 0,-5-1 128 0,-6 0 0 0,-7 1 0 16,-7 0-256-16,-7-3 64 0,-5-4 16 0,-9 4 0 15,-7 3 176-15,-15-1-208 16,-17 0 80-16,-9 3 128 16,-8 4-512-16,-16 1 0 0,-17 6 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7T18:44:57.7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6697 5190 15599 0,'0'0'688'0,"0"0"144"0,0 0-656 0,0 0-176 0,2 7 0 0,-2-7 0 16,5 7 6720-16,-4 0 1296 0,2 0 272 0,1 1 48 16,1 2-5472-16,0-1-1104 0,-1 2-224 0,1 1-32 15,1-1-1152-15,0 3-224 16,1-1-128-16,1 4 128 0,2 1 48 0,1 3 16 0,-1 0 0 0,2 4 0 15,1 0-32-15,5 10 0 0,-3-2 0 0,2-1 0 0,-3-3-160 0,-3-2 0 16,0-2 0-16,-1-3 0 0,1-1 128 0,-4-3-128 16,0-4 0-16,-3-4 128 15,0-2-736-15,2-1-160 0,1-5-16 0</inkml:trace>
  <inkml:trace contextRef="#ctx0" brushRef="#br0" timeOffset="365.85">7250 4856 2639 0,'6'4'240'0,"1"3"-240"0,1 3 0 0,-3 1 0 0,0 3 9456 0,-4 1 1840 16,-2 6 368-16,-4 3 80 0,0 5-8480 0,-3 0-1680 0,-6 6-352 0,0 1-64 15,-4 3-832-15,-3 7-160 16,-2 7-48-16,0 6 0 0,0 10 16 0,-12 36 0 0,6-6 0 0,8-35 0 16,0 4-144-16,3 8 0 0,-3 4 0 0,3 5 0 0,3-2 208 15,1-4-32-15,0-4-16 0,4-1 0 0,3-3-160 16,0-5 0-1,2-3 144-15,-1-5-144 0,2-6 0 0,0-6 0 0,-3-7 0 16,1-7 0 0,1-7-768-16,-1-10-160 0,-1-8-32 0,0-11-20672 0</inkml:trace>
  <inkml:trace contextRef="#ctx0" brushRef="#br0" timeOffset="1477.81">7467 5401 32303 0,'0'0'1424'0,"0"0"304"0,0 0-1376 0,0 0-352 0,3 8 0 0,0-1 0 16,1 0 2560-16,-1 0 432 0,4-2 80 0,-7-5 32 15,7 5-1360-15,1-3-272 0,2 0-48 0,-2-2-16 16,4-2-560-16,2 1-112 0,2 0-32 0,-2-5 0 16,4 2-320-16,0 0-80 0,3 1-16 0,0 2 0 15,4-2-288-15,-2 3 160 0,2 3-160 0,0 1 128 0,0 0 0 0,0 3 0 0,-1-2 0 0,-2 7 0 16,-4-4-128-16,-1 3 0 0,-3 2 0 0,1-2 0 15,-5 3-192-15,1 0 192 16,-4-2-160-16,0 2 160 0,-6 0 0 0,2 0 0 0,-3 0 0 16,-4-3 0-16,-2 3 0 0,-2-3-176 15,-3 3 176-15,-3-3-160 0,-7 3 32 0,-4 0 0 0,-4 1 0 0,-3 2 0 16,-3-1 128-16,-4 2-128 0,-3 1 128 0,-1 1-128 0,-3 3 128 0,-2 2 0 16,2 1-144-16,-1-1 144 0,1 0 0 0,0 0 0 31,0-1 0-31,5 1 0 0,4 0 0 0,3-3 0 0,4-1 0 15,3 0 0-15,6-3-160 0,7-1 160 0,3 1-208 0,4 0-14944 32,4-3-2976-32</inkml:trace>
  <inkml:trace contextRef="#ctx0" brushRef="#br0" timeOffset="1979.98">8293 5240 32655 0,'0'32'1440'0,"0"-15"304"0,-3 8-1392 0,0 4-352 16,2 5 0-16,-5 5 0 0,2 3 1936 0,0-3 320 16,0 0 64-16,-3 0 16 0,1-6-1216 0,2-1-240 15,0-4-48-15,0-4-16 0,-2-5-96 0,5-2-16 16,-2-3 0-16,6 0 0 0,-2 1 192 0,5-5 16 16,1-3 16-16,4-1 0 0,0-1-224 0,0-1-64 0,6-1 0 0,1-1 0 15,3-2-288-15,1-2-64 0,-1-1-16 16,4 1 0-16,-3 0-272 0,2-2 0 0,1-2 0 0,-5 2 0 0,3-1 0 0,-5 1 0 15,1-1 0-15,-5 3 0 0,-1 0 0 16,-4-3 0-16,1 3 0 0,-10 2 0 16,0 0-704-16,0 0-192 0,0 0-32 0</inkml:trace>
  <inkml:trace contextRef="#ctx0" brushRef="#br0" timeOffset="2271.79">8467 5109 27695 0,'15'24'2464'0,"-8"-10"-1968"16,0 4-496-16,4 2 0 0,1 6 3296 0,0 3 560 0,1 8 112 0,-1 4 32 15,-1 5-1840-15,-2 6-368 16,-4 5-80-16,-1 6-16 0,-1 1-896 0,-1 3-176 0,-2 5-48 0,-2 4 0 15,-5 2-352-15,0 7-80 0,-4-6-16 0,1-5 0 16,-1-7-128-16,-3-2 0 16,0-1 0-16,-2-4-176 0,0-7 176 0,-2-2 0 15,0-5 128-15,-3-3-15120 16,3-3-3024-16</inkml:trace>
  <inkml:trace contextRef="#ctx0" brushRef="#br0" timeOffset="3354.12">9149 4698 22799 0,'-23'-25'1008'0,"11"11"208"0,-4-3-960 0,-4-2-256 16,-3-5 0-16,-9-1 0 0,0-4 1856 0,-7-3 336 16,-3 0 64-16,-5 0 16 0,-6 0-1200 0,-8 1-240 15,-11 5-64-15,-1-1 0 0,-7 5-384 0,-5 6-96 16,-7 9-16-16,-5 7 0 0,-5 7 192 0,-6 9 48 0,-2 5 0 0,-54 18 0 0,17-3 0 0,72-14 16 15,-3 6 0 1,-3 1 0-16,-2 2 208 0,-1-2 32 0,0 3 16 0,-1 3 0 16,3-1-64-16,-67 42-16 0,35-5 0 15,20-2 0-15,16-2-192 0,8-6-64 0,9-7 0 0,7-1 0 0,9 0-32 0,7 2-16 16,6 7 0-16,2 8 0 0,2 11 0 0,8 0 0 16,4-6 0-16,7-4 0 0,2 0-48 0,4 11-16 0,3 10 0 15,5 2 0-15,4-8-128 16,1-5-16-16,5-10-16 15,-1 0 0-15,-2 1 64 0,1 2 16 0,3 3 0 0,-2-3 0 16,-2-7-128-16,-6-35 0 0,4 4-128 0,1 0 192 0,3 2-32 0,2 2-16 0,0-1 0 16,5 2 0-1,4 1 144-15,3-1 32 0,4-3 0 0,1-3 0 16,6-6 64-16,7-2 0 0,4-5 16 0,8-8 0 0,3-4-144 0,30-6-16 0,5-11-16 0,4-11 0 31,7-7-224-31,4-10 128 0,6-8-128 0,-3 1 0 16,9-1 0-16,15-10 0 0,-6 1 0 0,-12 6 0 0,1-4 0 0,1-2 0 15,-5-1 144-15,5-8-144 0,-7-4 0 16,-19 5 0-16,-1 0 0 0,-9-7 0 0,-1-10-176 16,-10-8 176-16,-8-7-128 0,-5-1 128 0,-23 19-192 0,-3-6 32 15,-1-7 16-15,-10-3 0 0,-10-3 144 0,-2-3-192 0,-8-3 192 0,-6-6-192 0,-10-9 64 16,-9 4 0-16,-5-2 0 16,-4 7 0-16,-7-3 128 0,-8 2-208 0,-7 6 80 0,-4 4 128 15,-16-10-176-15,-4 15 176 0,-3 10-128 0,-4 20 128 0,-3 12-192 0,-2 20 32 16,-1 14 16-16,-2 16 0 31,-6 13-2672-31,-7 18-512 0,-5 16-128 0</inkml:trace>
  <inkml:trace contextRef="#ctx0" brushRef="#br0" timeOffset="3932.75">6511 7029 6959 0,'0'0'304'0,"0"0"80"0,10 0-384 0,-2 0 0 16,2 0 0-16,-3 0 0 0,-7 0 8800 0,0 0 1696 15,0 0 320-15,0 0 80 0,0 0-8144 0,0 0-1648 0,-3 6-320 0,-4 6-64 0,0 2-496 0,-4-1-96 16,-3 6-128-16,-4 6 176 16,-3 1-16-16,-1 6 0 0,-6 6 0 0,-1 5 0 15,-3 3-160-15,0 0 192 0,0 4-192 0,-8 5 192 16,3 5-192-16,1-1 128 0,-1 3-128 0,-2 2 128 16,3 0-128-16,1 3-144 0,-1 1 144 0,-2 3-22336 15</inkml:trace>
  <inkml:trace contextRef="#ctx0" brushRef="#br0" timeOffset="4649.18">5309 6870 29535 0,'0'0'1312'0,"0"0"272"0,0 0-1264 0,0 0-320 15,0 0 0-15,-5 11 0 0,5-11 2128 0,-4 15 368 16,1 2 80-16,2 2 16 0,-4-1-928 0,3 8-192 0,-3-1-48 15,3 7 0-15,-1 4-304 0,1 6-64 0,0-2-16 16,-3 5 0-16,1 1-400 0,1 1-64 0,-1-4-32 0,-1-1 0 0,1-3-368 0,-3-7-176 0,2-3 160 16,-2 6-9984 15,3-5-2000-31,1-8-400 0</inkml:trace>
  <inkml:trace contextRef="#ctx0" brushRef="#br0" timeOffset="4880.17">5243 6861 43823 0,'0'0'1936'0,"7"0"416"0,2 0-1888 0,-9 0-464 16,11-5 0-16,1-1 0 0,-1-1 1280 0,3-3 144 0,-3-1 48 0,3 0 0 15,0-1-832-15,0-1-176 0,1-1-16 0,2 0-16 0,1 0-224 0,0 3-32 16,0-3-16-16,-1 4 0 16,-2 3-928-16,-1 2-192 0,-4 2-48 0</inkml:trace>
  <inkml:trace contextRef="#ctx0" brushRef="#br0" timeOffset="5072.21">5346 7214 32943 0,'0'0'2928'0,"3"11"-2352"0,1-1-448 16,-4-10-128-16,0 0 3824 0,0 0 736 0,0 0 160 0,8 7 16 16,-8-7-3408-16,13 0-688 0,-5-2-144 0,3-2-32 15,2-3-208-15,1-1-64 0,1-2 0 0,2-1 0 16,5 0-192-16,-4-3 0 0,3 0-144 0,-3 3-23088 15</inkml:trace>
  <inkml:trace contextRef="#ctx0" brushRef="#br0" timeOffset="5672.84">8604 6369 12383 0,'14'11'1088'0,"-10"-4"-864"0,5 5-224 0,-2 1 0 16,5 3 4736-16,-4 3 896 0,5 4 176 0,-5 2 32 0,3 4-3296 0,-1 6-672 0,-3 0-128 0,0 8-16 15,1 3 32-15,2 0 16 16,-3 4 0-16,4 0 0 0,3 0-464 0,0 8-96 15,0-1 0-15,4 3-16 16,-3 4-672-16,5 0-128 0,2 0-16 0,-1 0-16 0,4 0-128 0,0 0-32 0,0 0 0 16,-4-2 0-16,-3-9-208 0,0-3 0 15,-4-10 0-15,-2-2 0 0,-6-12 0 0,-1-6 0 16,-3-5 0-16,-6-5 0 16,4-10-896-16,-9-3-208 0,-7-5-48 0,-3-6-20992 0</inkml:trace>
  <inkml:trace contextRef="#ctx0" brushRef="#br0" timeOffset="6411.91">9341 6570 14159 0,'3'7'1264'0,"1"0"-1008"0,0 0-256 0,3 3 0 0,0 4 3920 0,0 1 752 15,1 2 128-15,2 1 48 16,-3 4-2288-16,0 0-464 0,0 3-96 0,0 3-16 15,4 2-416-15,-2 2-96 0,0-2 0 0,1 5-16 0,1 3-304 0,0-1-48 16,-1 2-16-16,-3 2 0 0,4 1-592 0,-2-3-128 16,0-3-32-16,-4-1 0 0,-1-3-160 0,-3-3-48 15,-1-4 0-15,-1-4 0 0,-1-3-128 0,-2-4 0 0,-3-3-160 0,0-4 160 32,7-7-1152-32,-11 0-128 0,1-4-16 0</inkml:trace>
  <inkml:trace contextRef="#ctx0" brushRef="#br0" timeOffset="6735.18">9078 6641 4079 0,'0'0'368'0,"0"0"-368"0,2 6 0 0,-2-6 0 16,0 0 6848-16,0 0 1280 0,0 0 272 0,0 0 48 16,0 0-5072-16,0 0-1024 0,7-9-208 0,-2 1-32 0,3-6-1280 0,2 0-240 15,-1-1-48-15,4-3-16 0,-1-2 160 0,4 1 16 16,2-1 16-16,6 2 0 0,1 0-16 0,1 0 0 16,5 2 0-16,1 0 0 0,3 2-256 0,1 0-48 15,3-2-16-15,4 2 0 16,-4-2-256-16,2 0-128 0,3-4 0 0,-3 0 128 15,-2 0-128-15,3 1 0 0,-6 1 0 0,-3 1 0 16,-2 2-640-16,-6 2-176 0,0 5-16 16,-8 1-20864-16</inkml:trace>
  <inkml:trace contextRef="#ctx0" brushRef="#br0" timeOffset="8137.63">6520 8088 31151 0,'0'0'1376'0,"5"-11"288"0,2-1-1328 0,-6-1-336 16,5-1 0-16,-6-3 0 0,0 2 1520 0,-3-4 224 0,-4 5 48 0,-4 1 16 0,-6 1-1232 0,-2-2-240 16,-9 3-48-16,-4 2-16 0,-4 0 176 0,-9 4 16 15,-2-2 16-15,-8 5 0 16,0 2 272-16,-5 2 48 0,-2 3 16 0,-6 2 0 15,4 0-128-15,-4 6-32 0,1 3 0 0,-4 3 0 16,-3 4-208-16,1 4-32 0,2 1-16 0,-3 1 0 0,6 3-208 0,0 3-32 16,1 5-16-16,1 2 0 0,-1 1-144 0,3 2 0 15,-4-1 144-15,4 2-144 0,4 3 0 16,-2-4 0-16,2-3 0 0,3-1 0 0,2-2 0 0,3 0 0 16,3-1 0-16,3 0 0 15,2-2 0-15,4-1 0 0,6-2 0 0,-3-1 0 16,5-1 0-16,-3 1 0 0,3 0 128 0,0 0-128 15,3 2 128-15,1 0-128 0,-1 0 128 0,4 1-128 16,4 0 336-16,0 1 0 0,-1 3 0 0,5 3 0 0,-1 1-80 0,1 4-32 0,-1 3 0 16,3 3 0-16,1 3-32 0,3-2 0 15,-1-3 0-15,3 2 0 0,4-7-16 0,0 1-16 16,4 3 0-16,1 2 0 0,0 2-160 0,4 0 0 0,3-1 0 16,2 0 0-16,10 0 128 0,0-7-128 0,6-3 128 0,6-2-128 15,5-3 192-15,7-2-64 0,6-4 0 0,8-4 0 16,5-6 32-16,7-4 0 0,8-1 0 0,5-13 0 15,9-7 64-15,4-5 16 16,6-10 0-16,9-9 0 0,9-6-48 0,2-10-16 0,12-8 0 0,5-8 0 0,4-13-176 0,-1-8 192 16,4-10-192-1,1-7 192-15,3-12-192 0,-7-7 0 0,-6-12 0 0,-11 1-176 0,-8 8 176 16,-14 6 0 0,-13 7 0-16,-15 5 0 0,-11 8 0 0,-11 11-160 0,-10 11 160 15,-11 0-160-15,-4 1 160 0,-8 2 0 0,-6 2 0 0,-7-4 0 16,-7 2 0-16,-12 4 0 0,-9 5-128 0,-8 8 128 0,-7 4-192 0,-13 1 32 15,-11 2 16-15,-12 8 0 16,-13 10 144-16,-14 10 0 0,-9 12 0 0,-10 12-128 0,-16 16 128 0,-7 8 0 16,-5 11 0-16,-6 15-15872 15,3 7-3056-15</inkml:trace>
  <inkml:trace contextRef="#ctx0" brushRef="#br0" timeOffset="15861.03">4412 9206 32367 0,'0'0'1424'0,"0"0"304"0,0 0-1376 0,3-10-352 16,-3 10 0-16,5-11 0 0,1-1 1648 0,1 0 256 15,-3 1 48-15,0 2 16 0,-1-3-608 0,4 3-112 16,-3 0-32-16,0 0 0 0,2 2 128 0,-6 7 32 0,7-9 0 0,-7 9 0 0,11-7-384 16,-11 7-80-16,7-4-16 0,4 1 0 15,-11 3-384-15,10 1-64 0,1 1-32 16,-11-2 0-16,11 2-208 0,-1 2-32 0,-10-4-16 0,11 9 0 16,0-1-16-16,3 1 0 0,0 0 0 0,-1 2 0 15,0 3-144-15,4-1 0 0,1 4 144 0,0 1-144 16,3 3 0-16,-3 0 144 0,3-2-144 0,0 1 0 0,-3-2 0 0,-4-4 0 15,2 0 0-15,-7-2 0 16,3-2-672-16,-5-6-32 16,1-1-16-16,-8-3-15072 0,10-7-3008 0</inkml:trace>
  <inkml:trace contextRef="#ctx0" brushRef="#br0" timeOffset="16094.54">4982 8825 45663 0,'0'0'2032'0,"0"0"400"16,0 0-1936-16,0 0-496 0,0 0 0 0,-6 10 0 0,5 1 1120 0,-6 3 128 0,3-3 32 0,-6 7 0 16,0 3-816-16,-2 4-144 0,-5 7-48 0,2 3 0 15,-3 8-48-15,-2-2-16 0,5 2 0 0,-3 6 0 16,-3 5 48-16,0 6 16 0,-2 3 0 0,0 5 0 16,-2 0-272-16,0 1 0 0,2-3 128 15,-2-6-128-15,0-3 0 0,0-2 128 0,4-5-128 0,3-4 0 16,-3-4 0-16,3-6 0 0,0-8 0 0,4-3 0 31,0-11-1904-31,3-7-336 0,11-7-64 0</inkml:trace>
  <inkml:trace contextRef="#ctx0" brushRef="#br0" timeOffset="17096.09">5199 9109 6959 0,'0'0'624'0,"0"0"-496"16,0 0-128-16,0 0 0 0,0 0 8016 0,0 0 1584 0,0 0 320 0,0 0 64 0,0 0-6688 0,0 0-1344 16,9 2-272-16,-9-2-48 15,12-2-720-15,-3 2-144 0,2-2-16 0,1-1-16 16,-1 1-320-16,3-2-64 0,2 1-16 0,0 3 0 16,3 0-64-16,-1 0-16 0,0 2 0 0,0-1 0 15,0-1-80-15,0 2-32 0,-1-2 0 0,-2 2 0 16,-1-2-144-16,-1 0 160 0,-2 3-160 0,-11-3 160 0,11 4-160 0,-11-4 0 15,10 7 0-15,-10-7-176 0,0 0 176 0,0 0 0 16,0 0-144-16,-3 11 144 0,-1 1-208 0,-2-3 16 16,-1 4 16-16,-4 1 0 0,0 3 176 0,-4 1-192 15,1 3 192-15,-3 4-192 16,2 0 192-16,1 3 0 0,0 1 0 0,-3 3 0 16,2-3 0-16,-3 2 0 0,-1-5 0 0,-1 1 128 15,1-3-128-15,1-4 0 0,0-1 0 0,1-3 0 0,1-5 0 16,0-1-160-16,0-1 160 0,0-4-160 15,5-3-224-15,0-2-32 0,1-3-16 0,10 3-14960 16,-7-9-2992-16</inkml:trace>
  <inkml:trace contextRef="#ctx0" brushRef="#br0" timeOffset="17688.27">5577 8938 26655 0,'0'0'1184'0,"0"0"240"0,0 0-1136 0,0 0-288 0,0 0 0 0,0 0 0 16,0 0 4752-16,0 0 896 0,0-10 176 0,0-1 48 16,3-2-4272-16,1 1-864 0,0-8-160 0,3 1-48 15,3-5-144-15,1 2-48 0,3-6 0 0,4 6 0 16,0 1-96-16,7 0-32 0,1 6 0 0,1 2 0 0,3 6 0 0,-1 6 0 0,2 1 0 0,-5 7 0 15,-2 1-208-15,-6 6 0 16,0 7 128-16,-4 0-128 0,-4 4 0 0,-6 0-192 16,0 3 48-16,-1-3 0 0,-7 0 144 0,-3 0-192 0,0-4 192 0,0 4-192 15,0-4 192-15,-3 1-128 0,-1 1 128 0,0-3-128 16,-3 1 128-16,-1-4 0 0,2 0-144 0,-1-2 144 16,2-2 0-16,-1-2 0 0,5-1 0 0,1-3 0 15,7-7 0-15,0 0 0 16,0 0 0-16,0 0 0 0,0 0 0 0,4 11 0 15,6-2 192-15,4-4-64 0,4-1 240 0,0-1 32 0,4-1 16 0,2-2 0 0,-2 0-144 0,3 2-16 16,3 1-16-16,-7 1 0 0,1 1-112 0,-5 4-128 16,-2 2 176-16,-5 6-176 15,-3 1 0-15,-3 8 0 0,-8 5 0 0,-3 5 0 0,-7 6-160 0,-4 4 16 16,-3 1 0-16,-4 2 0 0,0 1 144 0,-3-4-192 16,-7-5 192-16,2-2-192 31,-4-3-704-31,0-1-160 0,-2-3-32 0</inkml:trace>
  <inkml:trace contextRef="#ctx0" brushRef="#br0" timeOffset="18371.84">4394 10410 40255 0,'0'0'1792'0,"4"12"352"0,3 2-1712 0,0 3-432 0,-3-3 0 0,-1 5 0 0,-3 2 1952 0,-3 3 304 15,-1 2 64-15,-3 5 16 0,-4 5-1408 0,-3 3-288 0,-4 2-48 0,-3 3-16 16,-3 2-336-16,-1 2-80 15,3-5-16-15,-1 3 0 0,-2 1-144 0,0 2 0 16,1 1 0-16,-1 3 0 0,0 4-256 0,1 3 80 16,2 2 16-16,-3 5-14880 0,3 5-2992 0</inkml:trace>
  <inkml:trace contextRef="#ctx0" brushRef="#br0" timeOffset="20242.34">3397 10492 27695 0,'0'0'2464'0,"5"8"-1968"16,0 5-496-16,-3 2 0 0,3 2 4592 0,-4 2 816 15,2 2 160-15,-3 4 48 0,0 5-3760 0,-4 5-736 16,1 4-160-16,-1 7-16 0,-3 0-496 0,0 6-80 15,0 7-32-15,-2 5 0 0,0 4-336 0,-3 4 0 0,1-3 0 0,2 1 0 32,-3-3-1280-32,1-3-288 0,4-3-48 0</inkml:trace>
  <inkml:trace contextRef="#ctx0" brushRef="#br0" timeOffset="21070.34">3528 10396 9663 0,'0'0'864'0,"0"0"-688"15,0 0-176-15,0 0 0 0,0 0 5344 0,0 0 1040 16,3 11 208-16,2 0 32 0,1 0-3024 0,-2 2-592 15,-1-2-128-15,1 3-32 0,-1 1-1216 0,-2 2-240 16,3-3-48-16,-1 1-16 0,0-4-512 0,-2 0-112 16,-1-11 0-16,3 13-16 0,-3-13-240 0,0 0-64 0,7 7 0 0,-7-7 0 15,10 1-240-15,1-3-144 0,3-4 160 0,-1-4-160 16,3 1 128-16,0-3-128 0,3 0 0 0,3-1 0 16,6-1 192-16,-3 3-48 15,3 1-16-15,-1 2 0 0,-2 4-128 0,-1-2 0 16,-4 2 0-16,-4 1 0 15,-1 2-1792-15,-2 2-224 0,-2 2-48 0</inkml:trace>
  <inkml:trace contextRef="#ctx0" brushRef="#br0" timeOffset="23705.92">5944 9943 1311 0,'0'0'128'0,"0"-10"-128"0,0-1 0 0,0 11 0 0,-3-10 5888 0,3 10 1168 0,0 0 240 0,0 0 32 31,0 0-3120-31,0 0-624 0,0 0-128 0,11 4-32 16,0 3-928-16,2 3-192 0,-2 1-48 0,0 3 0 15,3 0-1040-15,0 0-192 0,0 0-64 0,1 4 0 16,2 2-448-16,1 3-112 0,0-2-16 0,3 4 0 0,1 3-96 0,4 3-32 16,-1 1 0-16,5 3 0 0,0 1-112 0,-1 3-16 15,3 3-128-15,0 5 192 0,3 5-192 0,-6 2 144 0,2 3-144 0,-6 0 128 16,0 1-128-16,0-3 0 16,0-3 0-16,-4-3 128 0,1-6-128 0,-5-3 0 15,1-2 0-15,-4-5 0 0,2-2 0 0,-5-10-224 16,1-3 80-16,-1-7 16 15,1-7-1824-15,1-5-352 0</inkml:trace>
  <inkml:trace contextRef="#ctx0" brushRef="#br0" timeOffset="25724.15">4215 11877 20959 0,'18'2'1856'0,"-9"-4"-1472"16,0 0-384-16,5-10 0 0,0 3 3008 0,2-5 544 0,-2-2 96 0,-3-2 32 15,0-1-2016-15,-1-1-416 16,-2 1-80-16,-1-1-16 0,-1 2-384 0,-2 1-64 0,-1-1-32 0,-3 0 0 15,-3-3-80-15,-1 3-16 0,1 1 0 0,-4 2 0 16,0 4-240-16,-2-3-48 0,-4 1-16 0,-1 1 0 0,-5-1 96 0,1 1 16 16,-3-2 0-16,-1 1 0 0,-4 1-128 0,-4-1-32 0,-4 1 0 0,-3-1 0 31,-2 1-64-31,0 2-16 0,-1-1 0 0,-2 5 0 16,-1 0 48-16,-5 5 0 0,2 2 0 0,0 4 0 0,3-4-64 0,-1 5-128 15,-2 1 192-15,2 0-64 0,4 4 80 16,-3 3 16-16,5 1 0 0,2 9 0 0,0 1 16 0,-2 7 0 0,0 7 0 0,3 5 0 15,-1 5 32-15,1 4 16 0,3 4 0 0,3 0 0 16,4 3-80-16,-2-1-16 0,5-2 0 0,1 0 0 16,2 2-48-16,2-1-16 0,2-1 0 0,1 3 0 15,4-2 0-15,0-1-128 16,5-4 192-16,2-3-64 0,3-4-128 0,3-3 128 16,8-1-128-16,3-3 128 0,1-2 80 0,6-2 16 0,4-3 0 0,3-4 0 0,4-3 80 0,4 0 16 31,10-4 0-31,2-7 0 0,5-1-128 0,4-8-32 0,3-5 0 15,7-5 0-15,5-8-160 0,6-3 0 16,4-7 0-16,-1-2 0 0,1 0 0 0,1-3 0 0,-1-4 0 0,-3 0 0 16,-5 0 0-16,-3 0-176 15,-6-3 176-15,-7 0-192 0,-2-2 192 0,-10-2 0 16,-6-6 0-16,-8-2 0 0,-7-4 0 0,-6-3-208 16,-7-2 80-16,-11 1 128 0,-2-4-256 0,-13 2 80 15,-4-4 16-15,-7-2 0 0,-7-3 32 0,-3-1 0 16,-7 1 0-16,-2 0 0 0,-5 2 0 0,1 5 0 15,2 8 0-15,-2 2 0 16,0 2-2480-16,-1 8-480 0</inkml:trace>
  <inkml:trace contextRef="#ctx0" brushRef="#br0" timeOffset="34114.94">3303 12042 16415 0,'0'0'720'0,"0"0"160"0,0 0-704 0,-6 5-176 0,6-5 0 0,-10 7 0 15,10-7 1904-15,0 0 336 0,-9 10 80 0,9-10 16 16,0 0-752-16,-7 7-160 0,7-7-16 0,0 0-16 16,0 0-32-16,0 0 0 0,0 0 0 0,0 0 0 15,0 0 288-15,0 0 48 0,0 0 16 0,0 0 0 16,0 0-48-16,0 0 0 0,0 0 0 0,0 0 0 0,0 0-592 0,0 0-128 15,0 0-32-15,10-4 0 0,1 1-224 0,0 2-48 0,-2 1-16 0,-9 0 0 0,12 1-304 16,0 2-64-16,1 1-16 0,-1-1 0 16,-1 2 48-16,3 4 16 0,2 2 0 0,0 0 0 15,1 0-48-15,1 6 0 0,3 1 0 0,1 2 0 0,0 3-256 0,2 2 128 16,1 3-128-16,-3-1 0 0,3 1 144 0,-4-1-144 16,0 3 0-16,-3-2 144 15,3-1-144-15,0-1 0 0,-6 0 0 0,-1-1 0 16,0-1 0-16,-3-3 0 0,-1-6 0 0,1-1 128 15,-4-4-128-15,-7-10-176 0,0 0 48 0,0 0 0 32,0 0-2240-32,5-10-432 0,-3-4-80 0,0-4-32 0</inkml:trace>
  <inkml:trace contextRef="#ctx0" brushRef="#br0" timeOffset="34359.21">3723 11696 17039 0,'-3'25'752'0,"1"-2"160"0,-3 6-720 0,-2 4-192 0,0 3 0 0,-4 3 0 0,-3 5 4384 0,-4 2 848 0,-3 1 160 0,-4 6 48 15,-3 0-3648-15,-1 0-736 0,-7 1-144 0,1-5-16 31,-1-2-400-31,-3-5-80 0,2-1-16 0,3-6 0 0,4-6-240 0,2-1-160 16,3-9 192-16,4-3-192 0,3-8 0 0,2-4-144 0,3-5-16 0</inkml:trace>
  <inkml:trace contextRef="#ctx0" brushRef="#br0" timeOffset="35493.18">3828 12004 21647 0,'0'0'960'0,"0"0"192"0,0 0-912 0,0 0-240 0,0 0 0 0,0 0 0 0,0 0 1856 0,0 0 336 16,0 0 64-16,0 0 16 0,0 0-304 0,0 0-64 15,0 0-16-15,0 0 0 0,0 0-304 0,0 0-64 16,11-1-16-16,-11 1 0 15,14 0-416-15,0 0-96 0,0 4-16 0,0-1 0 0,1 4-320 0,-1-2-64 16,4 2-16-16,0 3 0 0,3-3-256 0,-4 3-64 16,1-2-16-16,0 2 0 0,-3 1-240 0,-1-4 176 0,0 1-176 15,-4 2 160-15,1-2-160 0,-4 2 0 0,-3 0 0 0,-1 1 0 16,-3-1 0-16,-3 1 0 0,-1 0 0 0,-2 3 0 16,-2-1-128-16,-2 1 128 0,-1 2-160 0,-3 0 160 15,-1 2 0-15,-3 1 0 0,-3-1 0 0,0 0 0 16,-1 1 0-16,-2 2 0 0,3-1 0 0,2-1 0 15,-2-1 0-15,3-3 0 16,4-5 0-16,0-3 0 0,0-5-160 0,3-4 16 16,4-5 0-16,-2-4-14128 15,6-8-2816-15</inkml:trace>
  <inkml:trace contextRef="#ctx0" brushRef="#br0" timeOffset="36162.5">4091 11842 20959 0,'0'0'928'0,"0"0"192"0,0 0-896 0,0 0-224 0,0 0 0 0,0 0 0 0,0 0 3648 15,0 0 704-15,0 0 128 0,0 0 16 0,10-7-2512 0,-2 3-512 16,-8 4-112-16,10-5-16 16,-3-2-448-16,1 0-112 0,-1 0-16 0,3 0 0 0,1-1-192 0,0-2-64 15,1 1 0-15,0-2 0 0,3 1-32 0,-1 4-16 16,0 1 0-16,-3 1 0 0,-2 3-48 0,1 1-16 0,-1 3 0 0,2 2 0 16,-2 2-144-16,1 4-48 15,-6 0 0-15,1 1 0 0,0 1-80 0,-5 1 0 0,0 0-128 0,0 2 192 16,-6 0-192-16,0 0 0 0,-1 2 0 0,0 0-160 15,0-1 160-15,-2 1 0 0,5-4 0 0,-6 1 0 16,1-2 0-16,2-2-160 16,-2-4 160-16,0 1-208 0,9-8 208 0,-9 10 0 15,2-2 0-15,2 2 160 0,5-10-160 0,-4 11 0 16,-1 0 0-16,5-11 0 0,2 13 0 0,1-5 0 16,1 2 0-16,1-3 128 0,4 0 32 0,0 0 0 0,3 0 0 0,-1 1 0 15,1-1-160-15,3 0 0 0,4 0 0 0,0-3-176 0,-4 0 176 0,-1 2 0 16,-3 1 0-16,1 1 0 15,-3 2 0-15,-2-2 0 0,0 4 0 0,-4 0 0 0,-3 2 0 0,-3 0 0 16,-4 1 0-16,-3 6 0 0,-2 4-144 16,-7 3 0-16,-2 2 0 0,-2-3 0 15,0 0 144-15,-2 1-208 0,-5-3 80 0,-1-3 128 16,0-5-1344 0,2-6-160-16,-2-5-32 0,5-6-12384 0,-2-3-2480 0</inkml:trace>
  <inkml:trace contextRef="#ctx0" brushRef="#br0" timeOffset="46600.96">9439 7668 18191 0,'0'0'800'0,"0"0"176"0,0 0-784 0,-9-8-192 0,2-3 0 0,-2 0 0 15,0 1 1312-15,-1 0 224 0,-1 2 32 0,0-2 16 0,0 2-848 0,0 2-160 0,11 6-48 0,-17-4 0 16,0 1-128-16,-2 3-16 0,1 3-16 0,-3 1 0 16,0 2-240-16,0 2-128 0,0 3 128 0,-1 2-128 15,-3-2 304-15,1 0-16 0,2 3 0 0,-1 0 0 16,2-3 192-16,-1 3 32 16,-2-3 16-16,2 0 0 0,-2 0-224 0,2-2-48 0,1-2-16 0,0-3 0 0,0-3 144 0,-1-2 16 15,-3-3 16-15,0-2 0 0,4-1 128 0,-4 3 32 16,-3 0 0-16,3-2 0 0,3 2-240 0,-3 1-32 31,1 2-16-31,2 2 0 0,-4 5-32 0,3 1-16 16,3 5 0-16,-1 5 0 0,5 0 144 0,0 5 16 0,-2 3 16 15,4 3 0-15,0 1 368 0,-1 2 80 0,1 0 16 0,3-1 0 16,1 0-368-16,3 0-80 0,0 1-16 0,-1 0 0 0,1-6-96 16,-3 0-32-16,3 0 0 0,-1-4 0 0,1-6-288 0,0-1 128 15,0-3-128-15,0-1 0 0,7-10 0 0,-7 11 0 16,0-1 0-16,7-10 0 0,-4 11 288 0,4-11-48 15,-6 10-16-15,2 1 0 0,1 1 16 0,2 2 0 16,-3 3 0-16,1-2 0 0,3 5 80 0,-4 2 0 16,1 3 16-16,0 0 0 0,2 3-176 0,-2-3-32 15,-1 0-128-15,1 0 192 0,-1-4-192 0,1 2 0 16,0-2 0-16,2 1 0 0,-3 2 0 0,1-3 128 0,3-3-128 0,0 1 192 16,0 2-192-16,0-4 0 15,4-2-144-15,0 2 144 0,3 1 0 0,3-1 128 16,0-2 16-16,-2 2 0 0,6 2 240 15,0 2 32-15,1 1 16 0,6 4 0 0,7 0 32 0,-3 3 16 16,7-1 0-16,0-1 0 0,7 1-240 0,0-1-48 16,4-2-16-16,-3 1 0 0,-1-4-16 15,0 2 0-15,-3 1 0 0,-1-7 0 0,-2-3-16 0,-1-2 0 16,3-6 0-16,-2-2 0 0,5-3-144 0,-2-5 0 16,3-8 144-16,0-3-144 0,7-7 0 0,0 3 128 0,2-5-128 0,-5 2 0 15,0-2 0-15,-1 0 0 0,0 1 0 0,1 1 0 16,3 2 0-16,0 3 0 15,2 1 0-15,-2 5 128 0,4 6-128 0,-3-1 0 0,2 3 0 0,-9-1 0 16,-2 2 0-16,-2 0 0 16,-1-1 0-16,-3-1 0 0,-3 1 0 0,-1-5 0 0,-3-4 0 0,5-5 0 15,2-6 0-15,-2-5 0 16,2-5 0-16,-1-8 0 0,0-9 0 0,-2-5 0 0,6-3 0 0,-3-7 0 16,0-3 0-16,0-2 0 0,0-2 0 0,-7-1 0 0,-2-1 0 15,-4 8-128-15,1 3 128 0,-2 12-128 0,-2 9 128 0,0 6 0 16,-2 3 0-16,-3 4 0 0,1 4 0 0,-5 5 0 0,0 3 0 0,-1 2 0 15,0 3 0-15,-6 0 0 16,-3 1 0-16,-4-4 0 16,0-1 0-16,-7-5 0 0,-4-3 0 0,-5-1 0 0,-4-4 0 0,-12 2 0 15,-7-1 0-15,-12 1 0 0,-7 1 0 0,-6 1 0 0,-5 3 0 0,3 8 0 16,1 2-128 0,-10 10 128-16,-10 7-128 0,-4 7 128 0,3 6 0 15,5 1 0-15,11 6 0 0,-1 6 0 16,0 4 0-16,-1 3-160 0,0 1 16 0,6 5 0 15,6 0-1456-15,8-1-272 0,6-3-64 0,3 0-16 16,4-4-2096-16,3-5-432 0</inkml:trace>
  <inkml:trace contextRef="#ctx0" brushRef="#br0" timeOffset="47526.89">8981 8329 5407 0,'-9'-11'240'0,"9"11"48"0,-6-10-288 0,-1-1 0 0,4 0 0 0,-1 1 0 15,-3 3 2960-15,7 7 544 0,-4-11 96 0,4 11 32 16,0 0-1520-16,0 0-288 0,0 0-64 0,0 0-16 0,0 0 896 0,0 0 176 16,0 0 48-16,11 0 0 0,-3 0-1392 0,-8 0-288 0,12 4-48 0,-3-1-16 31,-9-3-560-31,12 4-112 0,-1 3-32 0,-2 0 0 0,1 0 0 0,1 0 0 16,1 4 0-16,1-1 0 0,1 1 272 0,0 0 48 15,6 0 16-15,1 3 0 0,2 0-48 0,0 0-16 0,2 1 0 0,-3 2 0 16,5 1-256-16,-5 0-48 0,-1-2-16 0,0 2 0 0,-2 1-208 0,-1-5-32 15,-1 1-128-15,-3-3 192 0,-3-3-192 0,-4 3 0 16,0-5 0 0,-7-7 0-16,0 0 0 0,0 0 0 0,0 0 0 0,-11 8 0 31,0-3-1904-31,-2-3-416 0,2-4-96 0,11 2-16928 0</inkml:trace>
  <inkml:trace contextRef="#ctx0" brushRef="#br0" timeOffset="47801.75">9380 7990 20959 0,'0'0'1856'0,"0"0"-1472"0,0 0-384 0,0 0 0 16,0 0 2832-16,4 9 496 0,-4-9 112 0,3 11 16 16,-2 0-1664-16,-2 1-336 0,-5 0-64 0,1 1-16 31,-2 8-272-31,-3 6-48 0,0 4-16 0,-2 2 0 0,-1 5-320 0,1 5-64 15,-5 0-16-15,-1 3 0 0,0 1-320 0,-3 2-80 16,3-6-16-16,-3-1 0 0,0-3-224 0,-1-3 144 0,1-1-144 0,-2-1 128 16,5-4-128-16,2 0 0 0,-3-8 0 0,1-1 0 15,0-7 0-15,-3-7 0 0,0-3 0 0,6-4 128 32,-2-7-1424-32,6-3-304 0,0-5-48 0,8-3-16928 0</inkml:trace>
  <inkml:trace contextRef="#ctx0" brushRef="#br0" timeOffset="48608.63">9584 8040 12383 0,'0'0'544'0,"0"0"112"0,0 0-528 0,0 0-128 0,7 7 0 0,0 0 0 0,-7-7 4016 0,8 7 768 15,-8-7 144-15,10 4 48 0,-10-4-2624 0,0 0-528 16,9 2-96-16,-9-2-32 16,0 0-752-16,7-2-160 0,2-2-16 0,-9 4-16 15,10-5-176-15,-4 1-16 0,3-1-16 0,1 3 0 16,-3-1 0-16,4 1 0 0,0 2 0 0,0 2 0 16,0 1-176-16,2-1-48 0,-2 3 0 0,0 1 0 0,3 1-64 0,-4 0 0 15,2-1-16-15,-2 2 0 0,1-1-112 0,-1 2 0 16,1-2-128-16,-4-3 192 0,-7-4-192 0,7 5 144 15,1 0-144-15,-8-5 128 0,0 0-128 0,0 0 0 16,0 0 0-16,0 0 0 0,0 0 0 0,-1 14-176 16,-2-2 48-16,-1 1 0 15,-3-1 128-15,-3 2 0 0,-1 3 0 0,0 1 128 0,-3 6-128 0,0 2-240 16,0 2 64-16,-4 0 16 16,0 4 160-16,-4-3 0 0,-2-4 0 0,2 0 0 0,1-2 0 0,0-4-128 15,0-5 128-15,1-3-128 0,-1-7 128 0,3-4 0 16,0-8 128-16,4-6-128 0,0-7 0 0,3-7-208 15,4-6 16-15,4-6 16 16,6 0-2640-16,1-2-544 0,17-12-96 16,0 15-32-16</inkml:trace>
  <inkml:trace contextRef="#ctx0" brushRef="#br0" timeOffset="49198.25">9869 7844 9663 0,'0'0'864'0,"0"0"-688"0,-1 11-176 0,1-11 0 16,-3 11 4016-16,3-11 768 0,0 0 144 0,-3 11 48 0,3-11-2960 0,0 0-592 16,0 0-112-16,0 0-32 15,0 0-592-15,0 0-128 0,0 0-32 0,0 0 0 0,0 0 32 0,0 0 0 16,0 0 0-16,-1-11 0 16,1 1 48-16,4-1 16 0,3 0 0 0,0 0 0 0,-3 0-336 0,7 4-64 0,6 1-16 0,-1 2 0 15,3 0 16-15,-1 4 0 0,0 1 0 0,0 5 0 16,1 2-32-16,-3 6 0 0,0 0 0 0,-2 0 0 15,-3 4-192-15,0 0 0 0,-1 3-192 0,-3-3 192 16,-5 3-208-16,-2-3 64 16,-2-2 16-16,-3 2 0 0,3 1 128 0,-5-1-128 15,0-2 128-15,-2 0-128 0,0 3 128 0,-3-6 0 0,1 0 0 0,4 0-128 0,-2-2 128 16,2-3 0-16,0 0 0 0,7-8 0 0,-5 12 0 0,1-1-208 16,4-11 80-16,-3 14 128 0,1 0 0 0,2-14 128 31,0 11 32-31,2 0 0 0,-2-11 96 0,3 11 0 15,3-1 16-15,-6-10 0 0,7 7-272 0,-7-7 0 0,12 3 0 0,-1-2 0 16,1-2 0-16,-1-1 160 0,0 1 0 0,-11 1 0 16,12-3-160-16,0 3 0 0,-12 0 0 0,0 0 0 15,0 0 0-15,0 0 0 0,-5 17 0 0,-2 2 0 0,-4 2 0 0,-1 7 0 16,-2 0 0-16,-2 4 0 16,0 1-192-16,0 2 48 0,-6-3 0 0,1 2 0 0,-2-4 144 15,0 0 192-15,0-2-32 0,0-1-16 0,-2-6-288 16,1 2-64-16,5-5-16 0,1-2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117-549F-4518-85E7-28D9DCA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BD94-D756-407B-85C5-3EA89D5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09A3-2EFA-4A03-8313-462FC44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EBE7-A3CB-43A3-80A5-0F30376B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DA91-1D50-4145-B234-086AD5A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trona"/>
              <a:buChar char="●"/>
              <a:defRPr sz="1800"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335A3-4B8A-C4DA-27A9-747F968E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82255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88AE-69A8-4C90-993C-8CAADF61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-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CFCF-F8E8-497A-99AA-92E6B6A6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83848" cy="3416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02388-0C92-5E3C-4AF3-3E27B9D1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3851748" cy="3941692"/>
          </a:xfrm>
          <a:prstGeom prst="rect">
            <a:avLst/>
          </a:prstGeom>
        </p:spPr>
      </p:pic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A135B71-C766-1855-31FE-45D40A547EE6}"/>
              </a:ext>
            </a:extLst>
          </p:cNvPr>
          <p:cNvSpPr/>
          <p:nvPr/>
        </p:nvSpPr>
        <p:spPr>
          <a:xfrm>
            <a:off x="2237574" y="2796218"/>
            <a:ext cx="327103" cy="327103"/>
          </a:xfrm>
          <a:prstGeom prst="actionButtonHelp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8D5D0C-F80E-BFC8-DD7C-EACE1C500B06}"/>
              </a:ext>
            </a:extLst>
          </p:cNvPr>
          <p:cNvSpPr/>
          <p:nvPr/>
        </p:nvSpPr>
        <p:spPr>
          <a:xfrm>
            <a:off x="641616" y="3263637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-2.1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8F2D0-96E6-433A-9EA5-D003ACF9ADFB}"/>
              </a:ext>
            </a:extLst>
          </p:cNvPr>
          <p:cNvSpPr/>
          <p:nvPr/>
        </p:nvSpPr>
        <p:spPr>
          <a:xfrm>
            <a:off x="1627949" y="4178569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-1.5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4939D-0E78-FF0A-FB39-2EB8CEED733A}"/>
              </a:ext>
            </a:extLst>
          </p:cNvPr>
          <p:cNvSpPr/>
          <p:nvPr/>
        </p:nvSpPr>
        <p:spPr>
          <a:xfrm>
            <a:off x="2178011" y="3263637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-0.1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83CCC-1791-501D-B45F-92759D625F5C}"/>
              </a:ext>
            </a:extLst>
          </p:cNvPr>
          <p:cNvSpPr/>
          <p:nvPr/>
        </p:nvSpPr>
        <p:spPr>
          <a:xfrm>
            <a:off x="2631287" y="3263636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4D4B82-2978-2C9E-0FA8-30FC3831540E}"/>
              </a:ext>
            </a:extLst>
          </p:cNvPr>
          <p:cNvSpPr/>
          <p:nvPr/>
        </p:nvSpPr>
        <p:spPr>
          <a:xfrm>
            <a:off x="3170729" y="3263636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73512-00BD-ECC1-5C04-48C2F15AD7EB}"/>
              </a:ext>
            </a:extLst>
          </p:cNvPr>
          <p:cNvSpPr/>
          <p:nvPr/>
        </p:nvSpPr>
        <p:spPr>
          <a:xfrm>
            <a:off x="2653233" y="3766742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-0.5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EA6ECC-3DFE-6D51-F527-D785904675C9}"/>
              </a:ext>
            </a:extLst>
          </p:cNvPr>
          <p:cNvSpPr/>
          <p:nvPr/>
        </p:nvSpPr>
        <p:spPr>
          <a:xfrm>
            <a:off x="3695332" y="4289883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-0.6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F0025-447F-87CF-5455-6E13A3EAE952}"/>
              </a:ext>
            </a:extLst>
          </p:cNvPr>
          <p:cNvSpPr/>
          <p:nvPr/>
        </p:nvSpPr>
        <p:spPr>
          <a:xfrm>
            <a:off x="1174139" y="2267551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1C4157-6D04-5D98-C59C-96DBF9DDCEDA}"/>
              </a:ext>
            </a:extLst>
          </p:cNvPr>
          <p:cNvSpPr/>
          <p:nvPr/>
        </p:nvSpPr>
        <p:spPr>
          <a:xfrm>
            <a:off x="1627949" y="1711596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337AB-AD4E-4A39-AF25-7A919417CED6}"/>
              </a:ext>
            </a:extLst>
          </p:cNvPr>
          <p:cNvSpPr/>
          <p:nvPr/>
        </p:nvSpPr>
        <p:spPr>
          <a:xfrm>
            <a:off x="1627949" y="2267551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1DB31A-B06C-36B2-A9B1-D6BDC3D6D70F}"/>
              </a:ext>
            </a:extLst>
          </p:cNvPr>
          <p:cNvSpPr/>
          <p:nvPr/>
        </p:nvSpPr>
        <p:spPr>
          <a:xfrm>
            <a:off x="2653232" y="2236495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49DB0-B0EF-23AB-D47B-17E665039DF6}"/>
              </a:ext>
            </a:extLst>
          </p:cNvPr>
          <p:cNvSpPr/>
          <p:nvPr/>
        </p:nvSpPr>
        <p:spPr>
          <a:xfrm>
            <a:off x="3167311" y="1761828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1.7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3189AA5-9DE4-5EFA-DF92-F64AF0C1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97" y="1152475"/>
            <a:ext cx="3851748" cy="39416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1141AA8-DFED-F586-3247-E6AB8C1C2870}"/>
              </a:ext>
            </a:extLst>
          </p:cNvPr>
          <p:cNvSpPr/>
          <p:nvPr/>
        </p:nvSpPr>
        <p:spPr>
          <a:xfrm>
            <a:off x="5332513" y="3263637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-2.1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CEDFA7-CED4-E623-7936-EB25BEA3181F}"/>
              </a:ext>
            </a:extLst>
          </p:cNvPr>
          <p:cNvSpPr/>
          <p:nvPr/>
        </p:nvSpPr>
        <p:spPr>
          <a:xfrm>
            <a:off x="6318846" y="4178569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-1.5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ED739D-AB5E-7118-4498-5B15AD6FABCA}"/>
              </a:ext>
            </a:extLst>
          </p:cNvPr>
          <p:cNvSpPr/>
          <p:nvPr/>
        </p:nvSpPr>
        <p:spPr>
          <a:xfrm>
            <a:off x="6868908" y="3263637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-0.1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A08F8E-34C0-B543-D833-CAE2F116308E}"/>
              </a:ext>
            </a:extLst>
          </p:cNvPr>
          <p:cNvSpPr/>
          <p:nvPr/>
        </p:nvSpPr>
        <p:spPr>
          <a:xfrm>
            <a:off x="7322184" y="3263636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4EC136-B6C3-F755-4A6C-F304C8B658B6}"/>
              </a:ext>
            </a:extLst>
          </p:cNvPr>
          <p:cNvSpPr/>
          <p:nvPr/>
        </p:nvSpPr>
        <p:spPr>
          <a:xfrm>
            <a:off x="7861626" y="3263636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36BC69-BC6D-F89C-F279-2376BF9EDC3E}"/>
              </a:ext>
            </a:extLst>
          </p:cNvPr>
          <p:cNvSpPr/>
          <p:nvPr/>
        </p:nvSpPr>
        <p:spPr>
          <a:xfrm>
            <a:off x="7344130" y="3766742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-0.5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5AB83D-48EA-67AC-443A-F325449446D5}"/>
              </a:ext>
            </a:extLst>
          </p:cNvPr>
          <p:cNvSpPr/>
          <p:nvPr/>
        </p:nvSpPr>
        <p:spPr>
          <a:xfrm>
            <a:off x="8386229" y="4289883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-0.6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6564A2-DA10-7F3D-EF6B-BC0DEC67BF85}"/>
              </a:ext>
            </a:extLst>
          </p:cNvPr>
          <p:cNvSpPr/>
          <p:nvPr/>
        </p:nvSpPr>
        <p:spPr>
          <a:xfrm>
            <a:off x="5865036" y="2267551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6A512E-0790-87AC-D112-FA2979356E2D}"/>
              </a:ext>
            </a:extLst>
          </p:cNvPr>
          <p:cNvSpPr/>
          <p:nvPr/>
        </p:nvSpPr>
        <p:spPr>
          <a:xfrm>
            <a:off x="6318846" y="1711596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6E4672-790C-AA33-BD88-06E05571B8D1}"/>
              </a:ext>
            </a:extLst>
          </p:cNvPr>
          <p:cNvSpPr/>
          <p:nvPr/>
        </p:nvSpPr>
        <p:spPr>
          <a:xfrm>
            <a:off x="6318846" y="2267551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484CEE-002D-7B16-701C-32D0079FA5B9}"/>
              </a:ext>
            </a:extLst>
          </p:cNvPr>
          <p:cNvSpPr/>
          <p:nvPr/>
        </p:nvSpPr>
        <p:spPr>
          <a:xfrm>
            <a:off x="7344129" y="2236495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2F59FC-DF66-D47E-11D2-B11C1A26F865}"/>
              </a:ext>
            </a:extLst>
          </p:cNvPr>
          <p:cNvSpPr/>
          <p:nvPr/>
        </p:nvSpPr>
        <p:spPr>
          <a:xfrm>
            <a:off x="7858208" y="1761828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D57A1-1A8E-17F6-B35A-7433E81B2491}"/>
              </a:ext>
            </a:extLst>
          </p:cNvPr>
          <p:cNvSpPr/>
          <p:nvPr/>
        </p:nvSpPr>
        <p:spPr>
          <a:xfrm>
            <a:off x="6844615" y="2750035"/>
            <a:ext cx="446227" cy="4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158426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593-0671-0611-7066-7FA47F9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C0EE-607B-B54C-2817-3632D1512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= # correct / # total – Does not capture “close”…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2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593-0671-0611-7066-7FA47F9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3AC0EE-607B-B54C-2817-3632D15123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= # correct / # total – Does not capture “close”…</a:t>
                </a:r>
              </a:p>
              <a:p>
                <a:endParaRPr lang="en-US" dirty="0"/>
              </a:p>
              <a:p>
                <a:r>
                  <a:rPr lang="en-US" dirty="0"/>
                  <a:t>What’s the difference between our ground truth and our prediction?</a:t>
                </a:r>
              </a:p>
              <a:p>
                <a:pPr lvl="1"/>
                <a:r>
                  <a:rPr lang="en-US" dirty="0"/>
                  <a:t>Absolute Error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</a:t>
                </a:r>
                <a:r>
                  <a:rPr lang="en-US" i="1" dirty="0"/>
                  <a:t>average</a:t>
                </a:r>
                <a:r>
                  <a:rPr lang="en-US" dirty="0"/>
                  <a:t> distance between our ground truths and predictions?</a:t>
                </a:r>
              </a:p>
              <a:p>
                <a:pPr lvl="1"/>
                <a:r>
                  <a:rPr lang="en-US" dirty="0"/>
                  <a:t>Mean Absolute Error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</a:t>
                </a:r>
                <a:r>
                  <a:rPr lang="en-US" i="1" dirty="0"/>
                  <a:t>average</a:t>
                </a:r>
                <a:r>
                  <a:rPr lang="en-US" dirty="0"/>
                  <a:t> squared distance (we’ll get more into why later)</a:t>
                </a:r>
              </a:p>
              <a:p>
                <a:pPr lvl="1"/>
                <a:r>
                  <a:rPr lang="en-US" dirty="0"/>
                  <a:t>Mean Squared Error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3AC0EE-607B-B54C-2817-3632D1512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2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8A6E51-AE65-D028-283E-57DED49E204D}"/>
                  </a:ext>
                </a:extLst>
              </p14:cNvPr>
              <p14:cNvContentPartPr/>
              <p14:nvPr/>
            </p14:nvContentPartPr>
            <p14:xfrm>
              <a:off x="3183120" y="2311560"/>
              <a:ext cx="405720" cy="243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8A6E51-AE65-D028-283E-57DED49E2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3760" y="2302200"/>
                <a:ext cx="424440" cy="24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68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4C2EF-670C-4362-8E29-58861CAB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77870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36CD-E15A-42E2-B89B-16458009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Decision Making - 101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5FC-277F-4784-8351-B60261AC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Think back to your very first days of programming…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ask you to have a program take in two pieces of information:</a:t>
            </a:r>
          </a:p>
          <a:p>
            <a:pPr marL="0" indent="0">
              <a:buNone/>
            </a:pPr>
            <a:r>
              <a:rPr lang="en-US" dirty="0"/>
              <a:t>	 - sun</a:t>
            </a:r>
          </a:p>
          <a:p>
            <a:pPr marL="0" indent="0">
              <a:buNone/>
            </a:pPr>
            <a:r>
              <a:rPr lang="en-US" dirty="0"/>
              <a:t>	 - wind</a:t>
            </a:r>
          </a:p>
          <a:p>
            <a:pPr marL="0" indent="0">
              <a:buNone/>
            </a:pPr>
            <a:r>
              <a:rPr lang="en-US" dirty="0"/>
              <a:t>And output whether or not I am going to play tennis.</a:t>
            </a:r>
          </a:p>
          <a:p>
            <a:pPr marL="0" indent="0">
              <a:buNone/>
            </a:pPr>
            <a:r>
              <a:rPr lang="en-US" dirty="0"/>
              <a:t>	 - Only if it’s sunny and not too windy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this program look like?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18D80-23DC-3971-51AE-AEBA4A9AEBE5}"/>
                  </a:ext>
                </a:extLst>
              </p14:cNvPr>
              <p14:cNvContentPartPr/>
              <p14:nvPr/>
            </p14:nvContentPartPr>
            <p14:xfrm>
              <a:off x="2563200" y="658800"/>
              <a:ext cx="6440400" cy="365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18D80-23DC-3971-51AE-AEBA4A9AEB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3840" y="649440"/>
                <a:ext cx="6459120" cy="36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53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9600-CFDE-4D77-95B3-3F8CFC35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Decision Making - Tennis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6FDB-0DD2-447D-8622-7105B629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this visualization of my data</a:t>
            </a:r>
          </a:p>
          <a:p>
            <a:pPr marL="0" indent="0">
              <a:buNone/>
            </a:pPr>
            <a:r>
              <a:rPr lang="en-US" dirty="0"/>
              <a:t>And our model of a predictor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the decision boundary look</a:t>
            </a:r>
          </a:p>
          <a:p>
            <a:pPr marL="0" indent="0">
              <a:buNone/>
            </a:pPr>
            <a:r>
              <a:rPr lang="en-US" dirty="0"/>
              <a:t>like here?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8DDA4-7F7F-474F-BD0C-21894900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18" y="1325499"/>
            <a:ext cx="3323832" cy="3350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6AE1F9-6563-219B-76D7-30E3951F1EB2}"/>
                  </a:ext>
                </a:extLst>
              </p14:cNvPr>
              <p14:cNvContentPartPr/>
              <p14:nvPr/>
            </p14:nvContentPartPr>
            <p14:xfrm>
              <a:off x="5397840" y="1432440"/>
              <a:ext cx="3323520" cy="344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6AE1F9-6563-219B-76D7-30E3951F1E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480" y="1423080"/>
                <a:ext cx="3342240" cy="34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78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A00A-9813-401A-82CA-34E6D1FA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Decision Making - 201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DEFB-9BDB-4F40-AFE6-44D9C794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back to your very second days of programming (i.e. data structures)…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might we represent a series of nested if/else statements?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C4EB51-AAC8-C42D-0475-38DE1E920C8A}"/>
                  </a:ext>
                </a:extLst>
              </p14:cNvPr>
              <p14:cNvContentPartPr/>
              <p14:nvPr/>
            </p14:nvContentPartPr>
            <p14:xfrm>
              <a:off x="2697480" y="2594520"/>
              <a:ext cx="1390320" cy="81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C4EB51-AAC8-C42D-0475-38DE1E920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8120" y="2585160"/>
                <a:ext cx="1409040" cy="8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57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8348-C4F3-4B49-829B-96B8CB7C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9BBB-99F4-481B-9EA1-42072938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nonlinear decision boundaries via the </a:t>
            </a:r>
            <a:r>
              <a:rPr lang="en-US" i="1" dirty="0"/>
              <a:t>union</a:t>
            </a:r>
            <a:r>
              <a:rPr lang="en-US" dirty="0"/>
              <a:t> of multiple linear decision boundaries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basis of a lot of more complex algorithms – </a:t>
            </a:r>
            <a:r>
              <a:rPr lang="en-US" i="1" dirty="0"/>
              <a:t>Stay Tuned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73-B86D-4891-8A58-4FA3DD7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Adding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754-0E7F-4979-AC90-B953B7CD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my Decision Tree for this dataset?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95ED-2C49-48CC-81E6-5A8F426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1B5420-63BD-3EBB-E785-0CE7CE8A780C}"/>
                  </a:ext>
                </a:extLst>
              </p14:cNvPr>
              <p14:cNvContentPartPr/>
              <p14:nvPr/>
            </p14:nvContentPartPr>
            <p14:xfrm>
              <a:off x="1715760" y="1748160"/>
              <a:ext cx="3191040" cy="262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1B5420-63BD-3EBB-E785-0CE7CE8A7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6400" y="1738800"/>
                <a:ext cx="3209760" cy="26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85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73-B86D-4891-8A58-4FA3DD7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Adding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754-0E7F-4979-AC90-B953B7CD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my Decision Tree for this dataset?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95ED-2C49-48CC-81E6-5A8F426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5030D4-EBDA-4980-9192-65A6849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2464A-C581-411C-B48A-4D6E1AAD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Activity – Syllabus Quiz Due Monday, January 30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Problem Set 1 – Due Wednesday, February 8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Project Milestone 1 – Due Wednesday, Feb.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8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73-B86D-4891-8A58-4FA3DD7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Adding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754-0E7F-4979-AC90-B953B7CD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I split on Y first?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95ED-2C49-48CC-81E6-5A8F426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F41922-ADFF-0386-FEED-6FAA2B19CC91}"/>
                  </a:ext>
                </a:extLst>
              </p14:cNvPr>
              <p14:cNvContentPartPr/>
              <p14:nvPr/>
            </p14:nvContentPartPr>
            <p14:xfrm>
              <a:off x="1064880" y="1438560"/>
              <a:ext cx="2746080" cy="321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F41922-ADFF-0386-FEED-6FAA2B19C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520" y="1429200"/>
                <a:ext cx="2764800" cy="32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0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73-B86D-4891-8A58-4FA3DD7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Adding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1754-0E7F-4979-AC90-B953B7CD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decide the order of our splits?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decide the location of splits?</a:t>
            </a:r>
          </a:p>
          <a:p>
            <a:pPr marL="0" indent="0">
              <a:buNone/>
            </a:pPr>
            <a:r>
              <a:rPr lang="en-US" dirty="0"/>
              <a:t>	With continuous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we’re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95ED-2C49-48CC-81E6-5A8F426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FFB3-27AC-47A8-AAC6-EA5A8DD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Choosing </a:t>
            </a:r>
            <a:r>
              <a:rPr lang="en-US"/>
              <a:t>your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D57F-DE19-422A-A831-A779C723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Simplifying our problem space – binary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047BB0-55DE-4CCA-B955-D9845F8DE50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05646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9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FFB3-27AC-47A8-AAC6-EA5A8DD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Choosing </a:t>
            </a:r>
            <a:r>
              <a:rPr lang="en-US"/>
              <a:t>your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D57F-DE19-422A-A831-A779C723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feature should I split on first?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047BB0-55DE-4CCA-B955-D9845F8DE50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05646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0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FFB3-27AC-47A8-AAC6-EA5A8DD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Choosing </a:t>
            </a:r>
            <a:r>
              <a:rPr lang="en-US"/>
              <a:t>your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D57F-DE19-422A-A831-A779C723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feature should I split on first?</a:t>
            </a:r>
          </a:p>
          <a:p>
            <a:pPr marL="0" indent="0">
              <a:buNone/>
            </a:pPr>
            <a:r>
              <a:rPr lang="en-US" dirty="0"/>
              <a:t>What is my entire tree?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047BB0-55DE-4CCA-B955-D9845F8DE50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305646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6F0283-DBFE-AC6A-ECBE-BB0CBFF8C14C}"/>
                  </a:ext>
                </a:extLst>
              </p14:cNvPr>
              <p14:cNvContentPartPr/>
              <p14:nvPr/>
            </p14:nvContentPartPr>
            <p14:xfrm>
              <a:off x="4548240" y="1033560"/>
              <a:ext cx="1847160" cy="146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6F0283-DBFE-AC6A-ECBE-BB0CBFF8C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8880" y="1024200"/>
                <a:ext cx="1865880" cy="14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057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A73E-22EC-4867-9B47-A5E7CBD8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Finding the Best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A110-8602-46FF-956F-134FBBB7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find the split that gives us the best arrangement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find the split that creates the most order from our chaos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find the split that minimizes our </a:t>
            </a:r>
            <a:r>
              <a:rPr lang="en-US" i="1" dirty="0"/>
              <a:t>impurity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9ED56F-8A2F-4A76-A828-0445C6E45D9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242072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218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0C14-0DAD-469B-BA4F-85072F6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B57-3074-42F0-9B50-F2C76180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measure of the impurity / messiness / chaos of a set of examples</a:t>
            </a:r>
          </a:p>
        </p:txBody>
      </p:sp>
    </p:spTree>
    <p:extLst>
      <p:ext uri="{BB962C8B-B14F-4D97-AF65-F5344CB8AC3E}">
        <p14:creationId xmlns:p14="http://schemas.microsoft.com/office/powerpoint/2010/main" val="287328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0C14-0DAD-469B-BA4F-85072F6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B57-3074-42F0-9B50-F2C76180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measure of the impurity / messiness / chaos of a set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∑</a:t>
            </a:r>
            <a:r>
              <a:rPr lang="en-US" baseline="-25000" dirty="0"/>
              <a:t>c=1…n</a:t>
            </a:r>
            <a:r>
              <a:rPr lang="en-US" dirty="0"/>
              <a:t> -p</a:t>
            </a:r>
            <a:r>
              <a:rPr lang="en-US" baseline="-25000" dirty="0"/>
              <a:t>c</a:t>
            </a:r>
            <a:r>
              <a:rPr lang="en-US" dirty="0"/>
              <a:t> * 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800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0C14-0DAD-469B-BA4F-85072F6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B57-3074-42F0-9B50-F2C76180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measure of the impurity / messiness / chaos of a set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∑</a:t>
            </a:r>
            <a:r>
              <a:rPr lang="en-US" baseline="-25000" dirty="0"/>
              <a:t>c=1…n</a:t>
            </a:r>
            <a:r>
              <a:rPr lang="en-US" dirty="0"/>
              <a:t> [-p</a:t>
            </a:r>
            <a:r>
              <a:rPr lang="en-US" baseline="-25000" dirty="0"/>
              <a:t>c</a:t>
            </a:r>
            <a:r>
              <a:rPr lang="en-US" dirty="0"/>
              <a:t> * 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C for each possible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binary case…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-p * log</a:t>
            </a:r>
            <a:r>
              <a:rPr lang="en-US" baseline="-25000" dirty="0"/>
              <a:t>2</a:t>
            </a:r>
            <a:r>
              <a:rPr lang="en-US" dirty="0"/>
              <a:t>(p) – (1-p) * log</a:t>
            </a:r>
            <a:r>
              <a:rPr lang="en-US" baseline="-25000" dirty="0"/>
              <a:t>2</a:t>
            </a:r>
            <a:r>
              <a:rPr lang="en-US" dirty="0"/>
              <a:t>(1-p)</a:t>
            </a:r>
          </a:p>
        </p:txBody>
      </p:sp>
    </p:spTree>
    <p:extLst>
      <p:ext uri="{BB962C8B-B14F-4D97-AF65-F5344CB8AC3E}">
        <p14:creationId xmlns:p14="http://schemas.microsoft.com/office/powerpoint/2010/main" val="351028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0C14-0DAD-469B-BA4F-85072F6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B57-3074-42F0-9B50-F2C76180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measure of the impurity / messiness / chaos of a set of examples</a:t>
            </a:r>
          </a:p>
          <a:p>
            <a:pPr marL="0" indent="0">
              <a:buNone/>
            </a:pPr>
            <a:r>
              <a:rPr lang="en-US" dirty="0"/>
              <a:t>Entropy = ∑</a:t>
            </a:r>
            <a:r>
              <a:rPr lang="en-US" baseline="-25000" dirty="0"/>
              <a:t>c=1…n</a:t>
            </a:r>
            <a:r>
              <a:rPr lang="en-US" dirty="0"/>
              <a:t> [-p</a:t>
            </a:r>
            <a:r>
              <a:rPr lang="en-US" baseline="-25000" dirty="0"/>
              <a:t>c</a:t>
            </a:r>
            <a:r>
              <a:rPr lang="en-US" dirty="0"/>
              <a:t> * 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C for each possible class</a:t>
            </a:r>
          </a:p>
          <a:p>
            <a:pPr marL="0" indent="0">
              <a:buNone/>
            </a:pPr>
            <a:r>
              <a:rPr lang="en-US" dirty="0"/>
              <a:t>In the binary case…</a:t>
            </a:r>
          </a:p>
          <a:p>
            <a:pPr marL="0" indent="0">
              <a:buNone/>
            </a:pPr>
            <a:r>
              <a:rPr lang="en-US" dirty="0"/>
              <a:t>Entropy = -p * log</a:t>
            </a:r>
            <a:r>
              <a:rPr lang="en-US" baseline="-25000" dirty="0"/>
              <a:t>2</a:t>
            </a:r>
            <a:r>
              <a:rPr lang="en-US" dirty="0"/>
              <a:t>(p) – (1-p) * log</a:t>
            </a:r>
            <a:r>
              <a:rPr lang="en-US" baseline="-25000" dirty="0"/>
              <a:t>2</a:t>
            </a:r>
            <a:r>
              <a:rPr lang="en-US" dirty="0"/>
              <a:t>(1-p)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at p = 1? p = 0? p = 0.5?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E63CBE-3E94-74EE-5C34-21CCB0C64571}"/>
                  </a:ext>
                </a:extLst>
              </p14:cNvPr>
              <p14:cNvContentPartPr/>
              <p14:nvPr/>
            </p14:nvContentPartPr>
            <p14:xfrm>
              <a:off x="1401120" y="3153960"/>
              <a:ext cx="5301720" cy="172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E63CBE-3E94-74EE-5C34-21CCB0C64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760" y="3144600"/>
                <a:ext cx="5320440" cy="17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6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DE76-BA72-4AC2-A34B-DD09D0DD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 1 – Feb.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4132-BAB3-4043-A158-2A741682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Group Member Names + Team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Your group must be no more than 3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Motivation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Why is this an important and interesting problem? What triggered the idea?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Data / Data Plan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A description of your data.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This entry must include whether you already have the data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if you don't already have access to your dataset you must discuss how you plan to have the data by the time you give your official pitch (Milestone 2, September 26).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Petrona" panose="020B0604020202020204" charset="0"/>
              </a:rPr>
              <a:t>Submit this 0.5 to 2 page report as a PDF or DOC/DOCX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AFA675-C589-915C-8D3E-471873A6CF88}"/>
                  </a:ext>
                </a:extLst>
              </p14:cNvPr>
              <p14:cNvContentPartPr/>
              <p14:nvPr/>
            </p14:nvContentPartPr>
            <p14:xfrm>
              <a:off x="4026240" y="1131480"/>
              <a:ext cx="3640320" cy="356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AFA675-C589-915C-8D3E-471873A6C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6880" y="1122120"/>
                <a:ext cx="3659040" cy="35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363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0C14-0DAD-469B-BA4F-85072F6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B57-3074-42F0-9B50-F2C76180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measure of the impurity / messiness / chaos of a set of examples</a:t>
            </a:r>
          </a:p>
          <a:p>
            <a:pPr marL="0" indent="0">
              <a:buNone/>
            </a:pPr>
            <a:r>
              <a:rPr lang="en-US" dirty="0"/>
              <a:t>Entropy = ∑</a:t>
            </a:r>
            <a:r>
              <a:rPr lang="en-US" baseline="-25000" dirty="0"/>
              <a:t>c=1…n</a:t>
            </a:r>
            <a:r>
              <a:rPr lang="en-US" dirty="0"/>
              <a:t> [-p</a:t>
            </a:r>
            <a:r>
              <a:rPr lang="en-US" baseline="-25000" dirty="0"/>
              <a:t>c</a:t>
            </a:r>
            <a:r>
              <a:rPr lang="en-US" dirty="0"/>
              <a:t> * 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C for each possible class</a:t>
            </a:r>
          </a:p>
          <a:p>
            <a:pPr marL="0" indent="0">
              <a:buNone/>
            </a:pPr>
            <a:r>
              <a:rPr lang="en-US" dirty="0"/>
              <a:t>In the binary case…</a:t>
            </a:r>
          </a:p>
          <a:p>
            <a:pPr marL="0" indent="0">
              <a:buNone/>
            </a:pPr>
            <a:r>
              <a:rPr lang="en-US" dirty="0"/>
              <a:t>Entropy = -p * log</a:t>
            </a:r>
            <a:r>
              <a:rPr lang="en-US" baseline="-25000" dirty="0"/>
              <a:t>2</a:t>
            </a:r>
            <a:r>
              <a:rPr lang="en-US" dirty="0"/>
              <a:t>(p) – (1-p) * log</a:t>
            </a:r>
            <a:r>
              <a:rPr lang="en-US" baseline="-25000" dirty="0"/>
              <a:t>2</a:t>
            </a:r>
            <a:r>
              <a:rPr lang="en-US" dirty="0"/>
              <a:t>(1-p)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at p = 1? p = 0? p = 0.5?</a:t>
            </a:r>
          </a:p>
          <a:p>
            <a:pPr marL="0" indent="0">
              <a:buNone/>
            </a:pPr>
            <a:r>
              <a:rPr lang="en-US" dirty="0"/>
              <a:t>Minimum – perfect isolation of one class, Entropy = 0</a:t>
            </a:r>
          </a:p>
          <a:p>
            <a:pPr marL="0" indent="0">
              <a:buNone/>
            </a:pPr>
            <a:r>
              <a:rPr lang="en-US" dirty="0"/>
              <a:t>Maximum – perfect split of data, Entropy = 1</a:t>
            </a:r>
          </a:p>
        </p:txBody>
      </p:sp>
    </p:spTree>
    <p:extLst>
      <p:ext uri="{BB962C8B-B14F-4D97-AF65-F5344CB8AC3E}">
        <p14:creationId xmlns:p14="http://schemas.microsoft.com/office/powerpoint/2010/main" val="94423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0C14-0DAD-469B-BA4F-85072F6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B57-3074-42F0-9B50-F2C76180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measure of the impurity / messiness / chaos of a set of examples</a:t>
            </a:r>
          </a:p>
          <a:p>
            <a:pPr marL="0" indent="0">
              <a:buNone/>
            </a:pPr>
            <a:r>
              <a:rPr lang="en-US" dirty="0"/>
              <a:t>Entropy = ∑</a:t>
            </a:r>
            <a:r>
              <a:rPr lang="en-US" baseline="-25000" dirty="0"/>
              <a:t>c=1…n</a:t>
            </a:r>
            <a:r>
              <a:rPr lang="en-US" dirty="0"/>
              <a:t> [-p</a:t>
            </a:r>
            <a:r>
              <a:rPr lang="en-US" baseline="-25000" dirty="0"/>
              <a:t>c</a:t>
            </a:r>
            <a:r>
              <a:rPr lang="en-US" dirty="0"/>
              <a:t> * 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C for each possible class</a:t>
            </a:r>
          </a:p>
          <a:p>
            <a:pPr marL="0" indent="0">
              <a:buNone/>
            </a:pPr>
            <a:r>
              <a:rPr lang="en-US" dirty="0"/>
              <a:t>In the general case… (3 class case)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= .33 for all c				P = {1,0,0}</a:t>
            </a:r>
          </a:p>
          <a:p>
            <a:pPr marL="0" indent="0">
              <a:buNone/>
            </a:pPr>
            <a:r>
              <a:rPr lang="en-US" dirty="0"/>
              <a:t>Entropy is maximized (~ 1.56)		Entropy is 0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.4 P</a:t>
            </a:r>
            <a:r>
              <a:rPr lang="en-US" baseline="-25000" dirty="0"/>
              <a:t>2</a:t>
            </a:r>
            <a:r>
              <a:rPr lang="en-US" dirty="0"/>
              <a:t> = .4 P</a:t>
            </a:r>
            <a:r>
              <a:rPr lang="en-US" baseline="-25000" dirty="0"/>
              <a:t>3</a:t>
            </a:r>
            <a:r>
              <a:rPr lang="en-US" dirty="0"/>
              <a:t> = .2</a:t>
            </a:r>
          </a:p>
          <a:p>
            <a:pPr marL="0" indent="0">
              <a:buNone/>
            </a:pPr>
            <a:r>
              <a:rPr lang="en-US" dirty="0"/>
              <a:t>Entropy is reduced (~1.52)</a:t>
            </a:r>
          </a:p>
        </p:txBody>
      </p:sp>
    </p:spTree>
    <p:extLst>
      <p:ext uri="{BB962C8B-B14F-4D97-AF65-F5344CB8AC3E}">
        <p14:creationId xmlns:p14="http://schemas.microsoft.com/office/powerpoint/2010/main" val="3382741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A1B6-C044-4092-B48A-08CBDD52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Entropy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2DFF-1BC2-4BB3-9AB6-C1ED4F29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Entropy of our root node?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10767-998F-4B42-923A-C7DEDFED790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76425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562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A1B6-C044-4092-B48A-08CBDD52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Entropy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2DFF-1BC2-4BB3-9AB6-C1ED4F29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Entropy of our root node?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-.5 * log</a:t>
            </a:r>
            <a:r>
              <a:rPr lang="en-US" baseline="-25000" dirty="0"/>
              <a:t>2</a:t>
            </a:r>
            <a:r>
              <a:rPr lang="en-US" dirty="0"/>
              <a:t>(.5) - .5 * log</a:t>
            </a:r>
            <a:r>
              <a:rPr lang="en-US" baseline="-25000" dirty="0"/>
              <a:t>2</a:t>
            </a:r>
            <a:r>
              <a:rPr lang="en-US" dirty="0"/>
              <a:t>(.5) = 1</a:t>
            </a:r>
          </a:p>
          <a:p>
            <a:pPr marL="0" indent="0">
              <a:buNone/>
            </a:pPr>
            <a:r>
              <a:rPr lang="en-US" dirty="0"/>
              <a:t>Maximum Entropy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10767-998F-4B42-923A-C7DEDFED790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78920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18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A1B6-C044-4092-B48A-08CBDD52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Entropy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2DFF-1BC2-4BB3-9AB6-C1ED4F29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pick our split?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Choose the feature that reduces our entropy the most!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10767-998F-4B42-923A-C7DEDFED790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13078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DF1F52-0EAC-A07F-8ECC-D6D1EF576E62}"/>
                  </a:ext>
                </a:extLst>
              </p14:cNvPr>
              <p14:cNvContentPartPr/>
              <p14:nvPr/>
            </p14:nvContentPartPr>
            <p14:xfrm>
              <a:off x="2840760" y="3276720"/>
              <a:ext cx="4903920" cy="18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DF1F52-0EAC-A07F-8ECC-D6D1EF576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1400" y="3267360"/>
                <a:ext cx="4922640" cy="18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20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Minimizing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B76-ACFD-442D-90E1-027E82A8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split to minimize the entropy of our set…</a:t>
            </a:r>
          </a:p>
        </p:txBody>
      </p:sp>
    </p:spTree>
    <p:extLst>
      <p:ext uri="{BB962C8B-B14F-4D97-AF65-F5344CB8AC3E}">
        <p14:creationId xmlns:p14="http://schemas.microsoft.com/office/powerpoint/2010/main" val="1410520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Minimizing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B76-ACFD-442D-90E1-027E82A8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split to minimize the entropy of our set…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really, we’re creating </a:t>
            </a:r>
            <a:r>
              <a:rPr lang="en-US" i="1" dirty="0"/>
              <a:t>two</a:t>
            </a:r>
            <a:r>
              <a:rPr lang="en-US" dirty="0"/>
              <a:t> sets, each with their own entropy, but a smaller number of samples in each.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" b="7936"/>
          <a:stretch/>
        </p:blipFill>
        <p:spPr>
          <a:xfrm>
            <a:off x="6543414" y="2894051"/>
            <a:ext cx="1971937" cy="19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39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Minimizing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B76-ACFD-442D-90E1-027E82A8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split to minimize the entropy of our set…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really, we’re creating </a:t>
            </a:r>
            <a:r>
              <a:rPr lang="en-US" i="1" dirty="0"/>
              <a:t>two</a:t>
            </a:r>
            <a:r>
              <a:rPr lang="en-US" dirty="0"/>
              <a:t> sets, each with their own entropy, but a smaller number of samples in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better to split evenly, or finely?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" b="7936"/>
          <a:stretch/>
        </p:blipFill>
        <p:spPr>
          <a:xfrm>
            <a:off x="6543414" y="2894051"/>
            <a:ext cx="1971937" cy="1975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AE0A9A-408D-289E-4221-5BCDA4DDE197}"/>
                  </a:ext>
                </a:extLst>
              </p14:cNvPr>
              <p14:cNvContentPartPr/>
              <p14:nvPr/>
            </p14:nvContentPartPr>
            <p14:xfrm>
              <a:off x="7399800" y="2583000"/>
              <a:ext cx="918720" cy="248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AE0A9A-408D-289E-4221-5BCDA4DDE1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0440" y="2573640"/>
                <a:ext cx="937440" cy="25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745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Minimizing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B76-ACFD-442D-90E1-027E82A8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split to minimize the entropy of our set…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really, we’re creating </a:t>
            </a:r>
            <a:r>
              <a:rPr lang="en-US" i="1" dirty="0"/>
              <a:t>two</a:t>
            </a:r>
            <a:r>
              <a:rPr lang="en-US" dirty="0"/>
              <a:t> sets, each with their own entropy, but a smaller number of samples in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makes for a good split?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" b="7936"/>
          <a:stretch/>
        </p:blipFill>
        <p:spPr>
          <a:xfrm>
            <a:off x="6543414" y="2894051"/>
            <a:ext cx="1971937" cy="19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Minimizing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B76-ACFD-442D-90E1-027E82A8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creating a split to minimize the entropy of our set…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really, we’re creating </a:t>
            </a:r>
            <a:r>
              <a:rPr lang="en-US" i="1" dirty="0"/>
              <a:t>two</a:t>
            </a:r>
            <a:r>
              <a:rPr lang="en-US" dirty="0"/>
              <a:t> sets, each with their own entropy, but a smaller number of samples in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par</a:t>
            </a:r>
            <a:r>
              <a:rPr lang="en-US" dirty="0"/>
              <a:t> = Data found in Parent Node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left</a:t>
            </a:r>
            <a:r>
              <a:rPr lang="en-US" dirty="0"/>
              <a:t> = Data found in Left Node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right</a:t>
            </a:r>
            <a:r>
              <a:rPr lang="en-US" dirty="0"/>
              <a:t> = Data found in Right Node</a:t>
            </a:r>
          </a:p>
          <a:p>
            <a:pPr marL="0" indent="0">
              <a:buNone/>
            </a:pPr>
            <a:r>
              <a:rPr lang="en-US" dirty="0"/>
              <a:t>I() = Impurity function (entropy)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feature for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" b="7936"/>
          <a:stretch/>
        </p:blipFill>
        <p:spPr>
          <a:xfrm>
            <a:off x="6543414" y="2894051"/>
            <a:ext cx="1971937" cy="1975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4EA0A-8D0D-9F52-3C9C-A231632564ED}"/>
                  </a:ext>
                </a:extLst>
              </p14:cNvPr>
              <p14:cNvContentPartPr/>
              <p14:nvPr/>
            </p14:nvContentPartPr>
            <p14:xfrm>
              <a:off x="439920" y="2462400"/>
              <a:ext cx="8402760" cy="255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4EA0A-8D0D-9F52-3C9C-A23163256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560" y="2453040"/>
                <a:ext cx="8421480" cy="25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8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9D77-BD0F-3D9E-1C8D-61DF90C9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1D36-99D9-11EE-01ED-B1F80700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interested in?</a:t>
            </a:r>
          </a:p>
        </p:txBody>
      </p:sp>
    </p:spTree>
    <p:extLst>
      <p:ext uri="{BB962C8B-B14F-4D97-AF65-F5344CB8AC3E}">
        <p14:creationId xmlns:p14="http://schemas.microsoft.com/office/powerpoint/2010/main" val="2956826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Minimizing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DB76-ACFD-442D-90E1-027E82A8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creating a split to minimize the entropy of our set…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really, we’re creating </a:t>
            </a:r>
            <a:r>
              <a:rPr lang="en-US" i="1" dirty="0"/>
              <a:t>two</a:t>
            </a:r>
            <a:r>
              <a:rPr lang="en-US" dirty="0"/>
              <a:t> sets, each with their own entropy, but a smaller number of samples in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par</a:t>
            </a:r>
            <a:r>
              <a:rPr lang="en-US" dirty="0"/>
              <a:t> = Data found in Parent Node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left</a:t>
            </a:r>
            <a:r>
              <a:rPr lang="en-US" dirty="0"/>
              <a:t> = Data found in Left Node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baseline="-25000" dirty="0" err="1"/>
              <a:t>right</a:t>
            </a:r>
            <a:r>
              <a:rPr lang="en-US" dirty="0"/>
              <a:t> = Data found in Right Node</a:t>
            </a:r>
          </a:p>
          <a:p>
            <a:pPr marL="0" indent="0">
              <a:buNone/>
            </a:pPr>
            <a:r>
              <a:rPr lang="en-US" dirty="0"/>
              <a:t>I() = Impurity function (entropy)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feature for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" b="7936"/>
          <a:stretch/>
        </p:blipFill>
        <p:spPr>
          <a:xfrm>
            <a:off x="6543414" y="2894051"/>
            <a:ext cx="1971937" cy="19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FE2-323C-4C57-8373-890832C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7DB76-ACFD-442D-90E1-027E82A88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 Data found in Parent Node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 Data found in Left Node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Data found in Right Node</a:t>
                </a:r>
              </a:p>
              <a:p>
                <a:pPr marL="0" indent="0">
                  <a:buNone/>
                </a:pPr>
                <a:r>
                  <a:rPr lang="en-US" dirty="0"/>
                  <a:t>I() = Impurity function (entropy)</a:t>
                </a:r>
              </a:p>
              <a:p>
                <a:pPr marL="0" indent="0">
                  <a:buNone/>
                </a:pP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= feature for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7DB76-ACFD-442D-90E1-027E82A88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591DC36-0E55-4B7F-986D-9D3D3B1CF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8" b="7936"/>
          <a:stretch/>
        </p:blipFill>
        <p:spPr>
          <a:xfrm>
            <a:off x="6883167" y="273844"/>
            <a:ext cx="1971937" cy="19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9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7517-7F3D-49B6-BEBC-B49722E2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Choosing a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4502D-B980-4610-B570-AA32766D3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Split based on the feature x</a:t>
                </a:r>
                <a:r>
                  <a:rPr lang="en-US" baseline="-25000" dirty="0"/>
                  <a:t>i</a:t>
                </a:r>
                <a:r>
                  <a:rPr lang="en-US" dirty="0"/>
                  <a:t> with the highest Information Gain!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4502D-B980-4610-B570-AA32766D3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068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3533-9B42-46B3-80F9-CE0F20E7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the IG for a split on each feature, find the maximum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419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baseline="-25000" dirty="0"/>
                  <a:t> </a:t>
                </a:r>
                <a:r>
                  <a:rPr lang="en-US" dirty="0"/>
                  <a:t> | =		 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baseline="-25000" dirty="0"/>
                  <a:t> </a:t>
                </a:r>
                <a:r>
                  <a:rPr lang="en-US" dirty="0"/>
                  <a:t> | = 	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				|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baseline="-25000" dirty="0"/>
                  <a:t> </a:t>
                </a:r>
                <a:r>
                  <a:rPr lang="en-US" dirty="0"/>
                  <a:t> | = 		I(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) =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2C3B27-9A2B-98FC-754F-F4F41A09F617}"/>
                  </a:ext>
                </a:extLst>
              </p14:cNvPr>
              <p14:cNvContentPartPr/>
              <p14:nvPr/>
            </p14:nvContentPartPr>
            <p14:xfrm>
              <a:off x="1435680" y="3367080"/>
              <a:ext cx="2482920" cy="80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2C3B27-9A2B-98FC-754F-F4F41A09F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6320" y="3357720"/>
                <a:ext cx="250164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234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3A2-39C8-44B9-9E8B-9E47325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Splitting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𝐷𝑙𝑒𝑓𝑡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𝐷𝑟𝑖𝑔h𝑡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par</a:t>
                </a:r>
                <a:r>
                  <a:rPr lang="en-US" dirty="0"/>
                  <a:t> =	{(pos, no); (pos, no); (neg, yes); (pos, yes)}		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	 {(pos, no); (pos, no); (pos, yes)}</a:t>
                </a:r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{(neg, yes)} 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73533-9B42-46B3-80F9-CE0F20E7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19E3B-D982-4130-A164-A2580881099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9219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44916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1709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3639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5756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Test 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Cancer?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64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9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Neg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6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065306-E9B0-38B2-8DAB-7654DB29F580}"/>
                  </a:ext>
                </a:extLst>
              </p14:cNvPr>
              <p14:cNvContentPartPr/>
              <p14:nvPr/>
            </p14:nvContentPartPr>
            <p14:xfrm>
              <a:off x="7002720" y="184680"/>
              <a:ext cx="1392480" cy="78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065306-E9B0-38B2-8DAB-7654DB29F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3360" y="175320"/>
                <a:ext cx="1411200" cy="8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8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9D77-BD0F-3D9E-1C8D-61DF90C9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1D36-99D9-11EE-01ED-B1F80700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interested in? (according to Piazza Introductions)</a:t>
            </a:r>
          </a:p>
          <a:p>
            <a:pPr lvl="1"/>
            <a:r>
              <a:rPr lang="en-US" dirty="0"/>
              <a:t>Sequential problems (economics, time series)</a:t>
            </a:r>
          </a:p>
          <a:p>
            <a:pPr lvl="1"/>
            <a:r>
              <a:rPr lang="en-US" dirty="0"/>
              <a:t>Scientific Domains (medicine, ecology, astronomy)</a:t>
            </a:r>
          </a:p>
          <a:p>
            <a:pPr lvl="1"/>
            <a:r>
              <a:rPr lang="en-US" dirty="0"/>
              <a:t>Outdoor Activities (Hiking, Camping)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Sports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136378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147D-DF7D-4882-80F0-7F524525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7D4E-D3E8-4017-80E3-7D24737A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relevant to your problem space</a:t>
            </a:r>
          </a:p>
          <a:p>
            <a:pPr lvl="1"/>
            <a:r>
              <a:rPr lang="en-US" dirty="0"/>
              <a:t>Data.gov – lots of different repositories</a:t>
            </a:r>
          </a:p>
          <a:p>
            <a:pPr lvl="1"/>
            <a:r>
              <a:rPr lang="en-US" dirty="0"/>
              <a:t>NASA, ESA, Satellite projects</a:t>
            </a:r>
          </a:p>
          <a:p>
            <a:endParaRPr lang="en-US" dirty="0"/>
          </a:p>
          <a:p>
            <a:r>
              <a:rPr lang="en-US" dirty="0"/>
              <a:t>UCI Machine Learning Repository</a:t>
            </a:r>
          </a:p>
          <a:p>
            <a:endParaRPr lang="en-US" dirty="0"/>
          </a:p>
          <a:p>
            <a:r>
              <a:rPr lang="en-US" dirty="0"/>
              <a:t>Kaggle</a:t>
            </a:r>
          </a:p>
          <a:p>
            <a:pPr lvl="1"/>
            <a:r>
              <a:rPr lang="en-US" dirty="0"/>
              <a:t>Make sure you’re differentiating yourself from what others have done!</a:t>
            </a:r>
          </a:p>
          <a:p>
            <a:endParaRPr lang="en-US" dirty="0"/>
          </a:p>
          <a:p>
            <a:r>
              <a:rPr lang="en-US" dirty="0"/>
              <a:t>https://github.com/BoulderPublicData/Election-Results</a:t>
            </a:r>
          </a:p>
        </p:txBody>
      </p:sp>
    </p:spTree>
    <p:extLst>
      <p:ext uri="{BB962C8B-B14F-4D97-AF65-F5344CB8AC3E}">
        <p14:creationId xmlns:p14="http://schemas.microsoft.com/office/powerpoint/2010/main" val="306145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942A-9CB4-21F4-A6BB-920593FF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have…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BDFD-CF15-56B9-120A-3F2797F3D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Beatles” – John, Paul, George, and Ringo…</a:t>
            </a:r>
          </a:p>
          <a:p>
            <a:pPr lvl="1"/>
            <a:r>
              <a:rPr lang="en-US" dirty="0"/>
              <a:t>You can’t have more than three members though!</a:t>
            </a:r>
          </a:p>
          <a:p>
            <a:endParaRPr lang="en-US" dirty="0"/>
          </a:p>
          <a:p>
            <a:r>
              <a:rPr lang="en-US" dirty="0"/>
              <a:t>We’re interested in modeling music genre… </a:t>
            </a:r>
          </a:p>
          <a:p>
            <a:endParaRPr lang="en-US" dirty="0"/>
          </a:p>
          <a:p>
            <a:r>
              <a:rPr lang="en-US" dirty="0"/>
              <a:t>We have this dataset from Apple Corps with songs and genre labels…</a:t>
            </a:r>
          </a:p>
        </p:txBody>
      </p:sp>
    </p:spTree>
    <p:extLst>
      <p:ext uri="{BB962C8B-B14F-4D97-AF65-F5344CB8AC3E}">
        <p14:creationId xmlns:p14="http://schemas.microsoft.com/office/powerpoint/2010/main" val="385469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92BE-60BE-446C-98D2-B76DD991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19EFC-4B2D-4EE5-B8B9-57BBA770D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We’ve looked at trying it out on a test set and getting an “accuracy”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Accuracy = # correct / # total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19EFC-4B2D-4EE5-B8B9-57BBA770D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98B760-5BC6-F74F-A68D-D4A87DE9D6AB}"/>
                  </a:ext>
                </a:extLst>
              </p14:cNvPr>
              <p14:cNvContentPartPr/>
              <p14:nvPr/>
            </p14:nvContentPartPr>
            <p14:xfrm>
              <a:off x="4901400" y="2542320"/>
              <a:ext cx="303120" cy="34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98B760-5BC6-F74F-A68D-D4A87DE9D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040" y="2532960"/>
                <a:ext cx="32184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8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6286-2414-45D9-BCBB-70A68FFA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3C303-5369-4482-9EA1-9018664929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9118" y="1463594"/>
          <a:ext cx="6065763" cy="308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21">
                  <a:extLst>
                    <a:ext uri="{9D8B030D-6E8A-4147-A177-3AD203B41FA5}">
                      <a16:colId xmlns:a16="http://schemas.microsoft.com/office/drawing/2014/main" val="928475285"/>
                    </a:ext>
                  </a:extLst>
                </a:gridCol>
                <a:gridCol w="2021921">
                  <a:extLst>
                    <a:ext uri="{9D8B030D-6E8A-4147-A177-3AD203B41FA5}">
                      <a16:colId xmlns:a16="http://schemas.microsoft.com/office/drawing/2014/main" val="3009855240"/>
                    </a:ext>
                  </a:extLst>
                </a:gridCol>
                <a:gridCol w="2021921">
                  <a:extLst>
                    <a:ext uri="{9D8B030D-6E8A-4147-A177-3AD203B41FA5}">
                      <a16:colId xmlns:a16="http://schemas.microsoft.com/office/drawing/2014/main" val="3045769872"/>
                    </a:ext>
                  </a:extLst>
                </a:gridCol>
              </a:tblGrid>
              <a:tr h="1029261">
                <a:tc>
                  <a:txBody>
                    <a:bodyPr/>
                    <a:lstStyle/>
                    <a:p>
                      <a:pPr algn="r"/>
                      <a:r>
                        <a:rPr lang="en-US" sz="2100" b="0" i="1" dirty="0">
                          <a:solidFill>
                            <a:sysClr val="windowText" lastClr="000000"/>
                          </a:solidFill>
                        </a:rPr>
                        <a:t>Classified As</a:t>
                      </a:r>
                    </a:p>
                    <a:p>
                      <a:pPr algn="r"/>
                      <a:endParaRPr lang="en-US" sz="2100" b="0" i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/>
                      <a:r>
                        <a:rPr lang="en-US" sz="2100" b="0" i="1" dirty="0">
                          <a:solidFill>
                            <a:sysClr val="windowText" lastClr="000000"/>
                          </a:solidFill>
                        </a:rPr>
                        <a:t>Ground Truth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Cancer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Not Cancer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940104"/>
                  </a:ext>
                </a:extLst>
              </a:tr>
              <a:tr h="1029261"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/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</a:rPr>
                        <a:t>Cancer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(Hit)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(Miss)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42177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/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</a:rPr>
                        <a:t>Not Cancer</a:t>
                      </a:r>
                    </a:p>
                    <a:p>
                      <a:pPr algn="l"/>
                      <a:endParaRPr lang="en-US" sz="2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(False Alarm)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/>
                      <a:r>
                        <a:rPr lang="en-US" sz="2100" dirty="0">
                          <a:solidFill>
                            <a:sysClr val="windowText" lastClr="000000"/>
                          </a:solidFill>
                        </a:rPr>
                        <a:t>(Correct Rejection)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965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67E563-59BE-0714-648B-433E85B121FC}"/>
                  </a:ext>
                </a:extLst>
              </p14:cNvPr>
              <p14:cNvContentPartPr/>
              <p14:nvPr/>
            </p14:nvContentPartPr>
            <p14:xfrm>
              <a:off x="7065360" y="340560"/>
              <a:ext cx="1564560" cy="65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67E563-59BE-0714-648B-433E85B12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000" y="331200"/>
                <a:ext cx="1583280" cy="6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727284"/>
      </p:ext>
    </p:extLst>
  </p:cSld>
  <p:clrMapOvr>
    <a:masterClrMapping/>
  </p:clrMapOvr>
</p:sld>
</file>

<file path=ppt/theme/theme1.xml><?xml version="1.0" encoding="utf-8"?>
<a:theme xmlns:a="http://schemas.openxmlformats.org/drawingml/2006/main" name="CSCI 5622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2055</Words>
  <Application>Microsoft Office PowerPoint</Application>
  <PresentationFormat>On-screen Show (16:9)</PresentationFormat>
  <Paragraphs>500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Petrona</vt:lpstr>
      <vt:lpstr>Arial</vt:lpstr>
      <vt:lpstr>Dosis</vt:lpstr>
      <vt:lpstr>Cambria Math</vt:lpstr>
      <vt:lpstr>CSCI 5622 Slides</vt:lpstr>
      <vt:lpstr>Friday</vt:lpstr>
      <vt:lpstr>Course Logistics</vt:lpstr>
      <vt:lpstr>Project Milestone 1 – Feb. 1</vt:lpstr>
      <vt:lpstr>Project – Problem Space</vt:lpstr>
      <vt:lpstr>Project – Problem Space</vt:lpstr>
      <vt:lpstr>Where to find datasets</vt:lpstr>
      <vt:lpstr>What you should have…</vt:lpstr>
      <vt:lpstr>What is an Error?</vt:lpstr>
      <vt:lpstr>Types of Errors</vt:lpstr>
      <vt:lpstr>KNN - Regression</vt:lpstr>
      <vt:lpstr>Regression Error</vt:lpstr>
      <vt:lpstr>Regression Error</vt:lpstr>
      <vt:lpstr>Decision Trees</vt:lpstr>
      <vt:lpstr>Machine Decision Making - 101</vt:lpstr>
      <vt:lpstr>Machine Decision Making - Tennis</vt:lpstr>
      <vt:lpstr>Machine Decision Making - 201</vt:lpstr>
      <vt:lpstr>Decision Trees</vt:lpstr>
      <vt:lpstr>Decision Trees – Adding Complexity</vt:lpstr>
      <vt:lpstr>Decision Trees – Adding Complexity</vt:lpstr>
      <vt:lpstr>Decision Trees – Adding Complexity</vt:lpstr>
      <vt:lpstr>Decision Trees – Adding Complexity</vt:lpstr>
      <vt:lpstr>Decision Trees – Choosing your Split</vt:lpstr>
      <vt:lpstr>Decision Trees – Choosing your Split</vt:lpstr>
      <vt:lpstr>Decision Trees – Choosing your Split</vt:lpstr>
      <vt:lpstr>Decision Trees – Finding the Best Split</vt:lpstr>
      <vt:lpstr>Decision Trees - Entropy</vt:lpstr>
      <vt:lpstr>Decision Trees - Entropy</vt:lpstr>
      <vt:lpstr>Decision Trees - Entropy</vt:lpstr>
      <vt:lpstr>Decision Trees - Entropy</vt:lpstr>
      <vt:lpstr>Decision Trees - Entropy</vt:lpstr>
      <vt:lpstr>Decision Trees - Entropy</vt:lpstr>
      <vt:lpstr>Decision Trees – Entropy of Cancer</vt:lpstr>
      <vt:lpstr>Decision Trees – Entropy of Cancer</vt:lpstr>
      <vt:lpstr>Decision Trees – Entropy of Cancer</vt:lpstr>
      <vt:lpstr>Decision Trees – Minimizing Entropy</vt:lpstr>
      <vt:lpstr>Decision Trees – Minimizing Entropy</vt:lpstr>
      <vt:lpstr>Decision Trees – Minimizing Entropy</vt:lpstr>
      <vt:lpstr>Decision Trees – Minimizing Entropy</vt:lpstr>
      <vt:lpstr>Decision Trees – Minimizing Entropy</vt:lpstr>
      <vt:lpstr>Decision Trees – Minimizing Entropy</vt:lpstr>
      <vt:lpstr>Decision Trees – Information Gain</vt:lpstr>
      <vt:lpstr>Decision Trees – Choosing a Split</vt:lpstr>
      <vt:lpstr>Decision Trees – Splitting Cancer</vt:lpstr>
      <vt:lpstr>Decision Trees – Splitting Cancer</vt:lpstr>
      <vt:lpstr>Decision Trees – Splitting Cancer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Quigley</dc:creator>
  <cp:lastModifiedBy>David Quigley</cp:lastModifiedBy>
  <cp:revision>90</cp:revision>
  <dcterms:modified xsi:type="dcterms:W3CDTF">2023-01-27T21:40:00Z</dcterms:modified>
</cp:coreProperties>
</file>