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3"/>
  </p:notesMasterIdLst>
  <p:sldIdLst>
    <p:sldId id="934" r:id="rId2"/>
    <p:sldId id="935" r:id="rId3"/>
    <p:sldId id="936" r:id="rId4"/>
    <p:sldId id="942" r:id="rId5"/>
    <p:sldId id="937" r:id="rId6"/>
    <p:sldId id="938" r:id="rId7"/>
    <p:sldId id="939" r:id="rId8"/>
    <p:sldId id="940" r:id="rId9"/>
    <p:sldId id="941" r:id="rId10"/>
    <p:sldId id="882" r:id="rId11"/>
    <p:sldId id="883" r:id="rId12"/>
    <p:sldId id="291" r:id="rId13"/>
    <p:sldId id="884" r:id="rId14"/>
    <p:sldId id="885" r:id="rId15"/>
    <p:sldId id="294" r:id="rId16"/>
    <p:sldId id="505" r:id="rId17"/>
    <p:sldId id="296" r:id="rId18"/>
    <p:sldId id="297" r:id="rId19"/>
    <p:sldId id="298" r:id="rId20"/>
    <p:sldId id="299" r:id="rId21"/>
    <p:sldId id="300" r:id="rId22"/>
    <p:sldId id="886" r:id="rId23"/>
    <p:sldId id="887" r:id="rId24"/>
    <p:sldId id="310" r:id="rId25"/>
    <p:sldId id="888" r:id="rId26"/>
    <p:sldId id="889" r:id="rId27"/>
    <p:sldId id="302" r:id="rId28"/>
    <p:sldId id="890" r:id="rId29"/>
    <p:sldId id="891" r:id="rId30"/>
    <p:sldId id="306" r:id="rId31"/>
    <p:sldId id="307" r:id="rId32"/>
    <p:sldId id="892" r:id="rId33"/>
    <p:sldId id="313" r:id="rId34"/>
    <p:sldId id="893" r:id="rId35"/>
    <p:sldId id="315" r:id="rId36"/>
    <p:sldId id="316" r:id="rId37"/>
    <p:sldId id="317" r:id="rId38"/>
    <p:sldId id="318" r:id="rId39"/>
    <p:sldId id="575" r:id="rId40"/>
    <p:sldId id="894" r:id="rId41"/>
    <p:sldId id="895" r:id="rId42"/>
    <p:sldId id="896" r:id="rId43"/>
    <p:sldId id="897" r:id="rId44"/>
    <p:sldId id="319" r:id="rId45"/>
    <p:sldId id="898" r:id="rId46"/>
    <p:sldId id="810" r:id="rId47"/>
    <p:sldId id="328" r:id="rId48"/>
    <p:sldId id="899" r:id="rId49"/>
    <p:sldId id="330" r:id="rId50"/>
    <p:sldId id="331" r:id="rId51"/>
    <p:sldId id="900" r:id="rId52"/>
    <p:sldId id="333" r:id="rId53"/>
    <p:sldId id="901" r:id="rId54"/>
    <p:sldId id="335" r:id="rId55"/>
    <p:sldId id="902" r:id="rId56"/>
    <p:sldId id="903" r:id="rId57"/>
    <p:sldId id="338" r:id="rId58"/>
    <p:sldId id="904" r:id="rId59"/>
    <p:sldId id="905" r:id="rId60"/>
    <p:sldId id="906" r:id="rId61"/>
    <p:sldId id="907" r:id="rId62"/>
    <p:sldId id="908" r:id="rId63"/>
    <p:sldId id="344" r:id="rId64"/>
    <p:sldId id="345" r:id="rId65"/>
    <p:sldId id="346" r:id="rId66"/>
    <p:sldId id="909" r:id="rId67"/>
    <p:sldId id="910" r:id="rId68"/>
    <p:sldId id="911" r:id="rId69"/>
    <p:sldId id="912" r:id="rId70"/>
    <p:sldId id="913" r:id="rId71"/>
    <p:sldId id="594" r:id="rId7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74"/>
    </p:embeddedFon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Dosis" pitchFamily="2" charset="0"/>
      <p:regular r:id="rId79"/>
      <p:bold r:id="rId80"/>
    </p:embeddedFont>
    <p:embeddedFont>
      <p:font typeface="Petrona" panose="020B060402020202020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6957" autoAdjust="0"/>
  </p:normalViewPr>
  <p:slideViewPr>
    <p:cSldViewPr snapToGrid="0">
      <p:cViewPr varScale="1">
        <p:scale>
          <a:sx n="131" d="100"/>
          <a:sy n="131" d="100"/>
        </p:scale>
        <p:origin x="12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Quigley" userId="5892d26c-5f95-416c-8df4-e1895e5f42e4" providerId="ADAL" clId="{19199D86-9226-40E2-B727-4CED6F765A74}"/>
    <pc:docChg chg="delSld">
      <pc:chgData name="David Quigley" userId="5892d26c-5f95-416c-8df4-e1895e5f42e4" providerId="ADAL" clId="{19199D86-9226-40E2-B727-4CED6F765A74}" dt="2023-02-03T16:09:51.632" v="1" actId="47"/>
      <pc:docMkLst>
        <pc:docMk/>
      </pc:docMkLst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0" sldId="25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0" sldId="25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63606021" sldId="25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210983737" sldId="25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67578598" sldId="26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040178657" sldId="26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991532229" sldId="26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422270806" sldId="26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980956934" sldId="26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314237615" sldId="26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468173966" sldId="26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248057369" sldId="26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411599165" sldId="26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74920170" sldId="26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70989364" sldId="27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979283249" sldId="27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13616632" sldId="27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502221164" sldId="27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242777257" sldId="27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6255557" sldId="27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82741240" sldId="27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386209361" sldId="27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680279658" sldId="27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77087156" sldId="27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621680842" sldId="28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507439852" sldId="28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483745136" sldId="28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17353996" sldId="28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381068539" sldId="28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89834678" sldId="28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808234434" sldId="28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71247415" sldId="28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591247647" sldId="28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096173824" sldId="28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78301122" sldId="29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154507968" sldId="29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382986934" sldId="29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313073644" sldId="29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6761312" sldId="30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81480072" sldId="30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996150914" sldId="30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818463422" sldId="30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029910790" sldId="30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600283522" sldId="31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769375305" sldId="31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55320166" sldId="31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861327273" sldId="32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385855134" sldId="32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582976048" sldId="32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723599234" sldId="32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880560702" sldId="32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654502474" sldId="32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125571514" sldId="32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05274788" sldId="33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79575451" sldId="33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18025368" sldId="33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229817131" sldId="33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297222070" sldId="33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15732818" sldId="34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00197168" sldId="34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366817676" sldId="34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339447890" sldId="34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100888009" sldId="35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109730031" sldId="367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337049780" sldId="36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910069975" sldId="36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146553196" sldId="37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916048091" sldId="37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4086533991" sldId="37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339502451" sldId="374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882453416" sldId="375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934164961" sldId="376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168468373" sldId="377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03396894" sldId="37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737902846" sldId="38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248720370" sldId="38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198413515" sldId="38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809422279" sldId="384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245750047" sldId="385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366954829" sldId="38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037680448" sldId="38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929605080" sldId="38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609684597" sldId="38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660357837" sldId="39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843297996" sldId="39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458154335" sldId="39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95470565" sldId="39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925044107" sldId="394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803169390" sldId="395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02206362" sldId="397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926220318" sldId="39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905374539" sldId="39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4206494232" sldId="40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942164577" sldId="40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495843532" sldId="40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290006771" sldId="40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886668253" sldId="406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708142097" sldId="40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520461260" sldId="40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026404130" sldId="40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4221999252" sldId="41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4052988256" sldId="41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236454072" sldId="42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17117411" sldId="42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258611785" sldId="42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48430783" sldId="43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80682582" sldId="43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256267994" sldId="43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6698284" sldId="43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915552232" sldId="43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929336495" sldId="43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48344884" sldId="43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552703958" sldId="43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5862281" sldId="43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28558667" sldId="43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742481184" sldId="44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74704851" sldId="44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780867532" sldId="44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47079670" sldId="44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460362063" sldId="44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52958065" sldId="44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605614377" sldId="44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11637405" sldId="45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91538707" sldId="45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177981011" sldId="45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40393614" sldId="45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63678184" sldId="45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975322246" sldId="45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904612752" sldId="45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69578435" sldId="45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573863036" sldId="46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05526115" sldId="46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248671138" sldId="46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837207574" sldId="46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250436934" sldId="46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77404309" sldId="46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085020472" sldId="47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086116005" sldId="47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217174072" sldId="47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778705293" sldId="50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595116944" sldId="50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351362072" sldId="50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620490406" sldId="50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230583729" sldId="51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197320797" sldId="51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466456796" sldId="51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069191350" sldId="51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968677019" sldId="52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084296327" sldId="52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86111402" sldId="52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51492253" sldId="52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820294871" sldId="52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420390581" sldId="53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226207575" sldId="53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518582820" sldId="53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002222" sldId="56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468195819" sldId="56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881515794" sldId="56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853041846" sldId="56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816599944" sldId="56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909106153" sldId="57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818387906" sldId="57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19625153" sldId="57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21342732" sldId="57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184596755" sldId="597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203890318" sldId="59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62561193" sldId="59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506361139" sldId="60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977573212" sldId="60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687357482" sldId="60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525489556" sldId="60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862451761" sldId="604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560795579" sldId="605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71598504" sldId="606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018469531" sldId="607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66407105" sldId="60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63882357" sldId="60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561276766" sldId="61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684689680" sldId="61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232589640" sldId="61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871331198" sldId="61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109305218" sldId="614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308501555" sldId="615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518439361" sldId="616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495033794" sldId="617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4004269037" sldId="61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135057263" sldId="61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031277104" sldId="62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976855383" sldId="62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297610828" sldId="77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614877798" sldId="776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469693618" sldId="77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056193650" sldId="78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60826111" sldId="78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306807583" sldId="78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061457229" sldId="78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00558822" sldId="79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889357274" sldId="79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40054083" sldId="79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7647479" sldId="79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07299545" sldId="79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086885337" sldId="79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944574493" sldId="79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21866219" sldId="79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819638244" sldId="80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980453460" sldId="80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972702105" sldId="80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853830000" sldId="80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390368384" sldId="80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272363578" sldId="80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556071135" sldId="81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441278720" sldId="81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852521569" sldId="81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485420921" sldId="81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635165626" sldId="81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525963959" sldId="81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43084498" sldId="81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582742348" sldId="81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498674085" sldId="81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776118658" sldId="82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732861146" sldId="82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71523743" sldId="82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099367314" sldId="82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039992629" sldId="82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24684093" sldId="82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933436146" sldId="82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319361234" sldId="82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393373248" sldId="82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58750677" sldId="82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703956676" sldId="83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636212228" sldId="83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138624703" sldId="83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423448074" sldId="83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121945477" sldId="83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111638981" sldId="83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370980961" sldId="83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504666354" sldId="83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921151144" sldId="83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619961868" sldId="83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223537308" sldId="84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151609560" sldId="84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248565460" sldId="84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85482116" sldId="84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822558701" sldId="84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962082703" sldId="84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854698620" sldId="84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956826430" sldId="84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363789967" sldId="84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214428345" sldId="84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081811209" sldId="85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642727284" sldId="85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584260427" sldId="85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882682965" sldId="85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973285173" sldId="85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641532107" sldId="85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50782021" sldId="85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66572716" sldId="85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24366793" sldId="85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71850845" sldId="85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744130650" sldId="86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87402102" sldId="86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727061748" sldId="86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188694810" sldId="86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507403426" sldId="86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862218120" sldId="869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873289779" sldId="87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4278000579" sldId="871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510286957" sldId="872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944233674" sldId="873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95562651" sldId="874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617718836" sldId="875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985207696" sldId="876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1410520458" sldId="877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2427639456" sldId="878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309419398" sldId="880"/>
        </pc:sldMkLst>
      </pc:sldChg>
      <pc:sldChg chg="del">
        <pc:chgData name="David Quigley" userId="5892d26c-5f95-416c-8df4-e1895e5f42e4" providerId="ADAL" clId="{19199D86-9226-40E2-B727-4CED6F765A74}" dt="2023-02-03T16:09:35.052" v="0" actId="2696"/>
        <pc:sldMkLst>
          <pc:docMk/>
          <pc:sldMk cId="3893831344" sldId="88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440314697" sldId="914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933703479" sldId="915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287651400" sldId="916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4244335709" sldId="917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911904145" sldId="91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658960066" sldId="91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429451430" sldId="92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7103067" sldId="92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4103136227" sldId="92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959220121" sldId="92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171193893" sldId="924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4046818496" sldId="925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984867799" sldId="926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070742415" sldId="927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931890964" sldId="928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016805601" sldId="929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3799957070" sldId="930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039965807" sldId="931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031377230" sldId="932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858579969" sldId="93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717259241" sldId="943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47799985" sldId="944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2724464409" sldId="945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1400055622" sldId="946"/>
        </pc:sldMkLst>
      </pc:sldChg>
      <pc:sldChg chg="del">
        <pc:chgData name="David Quigley" userId="5892d26c-5f95-416c-8df4-e1895e5f42e4" providerId="ADAL" clId="{19199D86-9226-40E2-B727-4CED6F765A74}" dt="2023-02-03T16:09:51.632" v="1" actId="47"/>
        <pc:sldMkLst>
          <pc:docMk/>
          <pc:sldMk cId="967918546" sldId="947"/>
        </pc:sldMkLst>
      </pc:sldChg>
      <pc:sldMasterChg chg="delSldLayout">
        <pc:chgData name="David Quigley" userId="5892d26c-5f95-416c-8df4-e1895e5f42e4" providerId="ADAL" clId="{19199D86-9226-40E2-B727-4CED6F765A74}" dt="2023-02-03T16:09:51.632" v="1" actId="47"/>
        <pc:sldMasterMkLst>
          <pc:docMk/>
          <pc:sldMasterMk cId="0" sldId="2147483659"/>
        </pc:sldMasterMkLst>
        <pc:sldLayoutChg chg="del">
          <pc:chgData name="David Quigley" userId="5892d26c-5f95-416c-8df4-e1895e5f42e4" providerId="ADAL" clId="{19199D86-9226-40E2-B727-4CED6F765A74}" dt="2023-02-03T16:09:35.052" v="0" actId="2696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David Quigley" userId="5892d26c-5f95-416c-8df4-e1895e5f42e4" providerId="ADAL" clId="{19199D86-9226-40E2-B727-4CED6F765A74}" dt="2023-02-03T16:09:51.632" v="1" actId="47"/>
          <pc:sldLayoutMkLst>
            <pc:docMk/>
            <pc:sldMasterMk cId="0" sldId="2147483659"/>
            <pc:sldLayoutMk cId="2484352805" sldId="214748366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39:36.2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15514 8658 36799 0,'0'0'1632'0,"0"-14"336"0,0 0-1584 0,1 0-384 0,2 1 0 0,-3-1 0 0,3 1 1168 0,1 1 160 0,-1-2 16 0,-2-1 16 16,2 0-400-16,-3-1-96 15,0 1-16-15,0-3 0 0,-4-1-656 0,1-2-192 16,-4-2 0-16,0 1 0 0,-1-3 0 0,-2 0 0 0,-1-2 0 0,0 2-128 16,-2-1 128-16,2-2 0 0,3 3-144 0,-2-3 144 15,3 3 0-15,-3 3 256 0,4-2-32 0,0 3-16 16,-1 1 240-16,4 2 64 0,-1 2 0 16,-1 4 0-16,3 1 272 0,2 0 64 0,-3 1 16 0,1 3 0 15,2 7-480-15,-2-9-112 0,2 9-16 0,-7-7 0 16,7 7-64-16,-7-7 0 15,0 1-16-15,7 6 0 0,-11-3-176 0,11 3 128 16,-12-4-128-16,1 4 128 0,2-3-128 0,-3 6-256 0,0-3 64 0,1 4 16 16,-2-1 176-16,1-1-128 0,0 0 128 0,-2 0-128 0,3-1 128 0,0 3 0 15,11-4 0 1,-11 4 0-16,11-4 0 0,-13 7 0 0,13-7 0 0,-8 7 0 16,8-7 0-16,-10 7 0 0,10-7 0 0,-7 9 0 15,7-9 0-15,-7 12 144 0,3-5-16 0,-3 2-128 0,7-9 0 0,-7 14 0 16,0-3 0-16,3-2 0 15,4-9 0-15,-7 9 0 0,-1 1 0 0,8-10 0 16,-7 7 0-16,-3 0 0 0,10-7 0 0,-11 6 0 16,1-1 0-16,10-5 0 0,-11 2 0 0,11-2 160 15,-11 5-160-15,11-5 128 0,-11 0-128 0,11 0 128 16,0 0 0-16,-14-3-128 0,14 3 192 0,-11-2-64 0,11 2-128 0,0 0 0 0,-10-5 0 0,10 5 0 31,0 0 0-31,0 0 0 0,0 0 0 0,0 0 0 0,0 0 144 0,0 0-144 0,0 0 160 0,0 0-160 16,0 0 192-16,0 0-48 0,0 0-16 15,0 0 0-15,7-8-128 0,-7 8 0 16,7-7 0-16,-7 7 0 0,11-5 0 0,-4 3 0 0,-7 2 0 0,10 0 0 16,1 0-128-16,-11 0 128 15,11 2 0-15,-4 3 0 0,-7-5 0 0,11 4 0 16,-1 0 0-16,1 1 0 0,-3 0 0 0,2-1 0 16,0 1 0-16,-3 2 0 0,4-1 0 0,-3 4 0 0,2-3 0 15,1 0 0-15,-1 0 0 0,-3 0-144 16,4-3 144-16,-2 3-160 0,0-3 160 0,1 2 0 0,-2 0 0 0,-8-6 0 15,12 9 0-15,-3-2 0 16,0-3 0-16,0 2 0 0,-2-2 0 0,2 3 0 0,1-3 0 0,-1 0 0 16,2 3 0-16,1-1 0 0,2-1 0 0,-3 1 128 15,3 1-128-15,-5-3 0 0,4-1 0 0,-1 1 0 16,0 0 0-16,2 0 144 0,-2 2-144 0,2-2 0 16,3-1 288-16,-3 1-48 0,1-3-16 15,2 2 0-15,1 0 0 0,0 1 0 0,3 0 0 0,0 2 0 16,4-2-224-16,0-1 0 0,2 1 0 0,0 0-160 15,1 0 160-15,2 2 0 0,-1-2 0 0,2-1 0 16,-4-2 0-16,3-1 0 0,-1 0 0 0,2 0 0 0,-2 0 0 0,-1 0 0 0,4-1 0 0,-3 1 0 31,3-3 0-31,3-1 128 0,1 1-128 0,3 0 0 0,0 2 0 0,5 1 128 0,-3 0-128 0,3 0 0 16,-4 0 0-16,2 0 0 0,1 0 0 0,-4 0-128 16,3 1 128-16,1 2 0 15,-4 0 0-15,4-2-128 0,1 2 128 0,2 0 0 0,0 1 0 0,0-1 0 0,-2 1 128 16,-2-1-128-16,0 1 128 0,-2 3-128 0,2-3 0 15,-3 0 0-15,2 2 0 16,0-2-128-16,-2-1 128 0,5 1 0 16,-1 0 0-16,3 0 0 0,1 2 0 0,-1 1 0 15,0-1 0-15,0 1-128 0,0-2 128 0,-3 2 0 16,3-3 0-16,0-1 0 0,2 1 0 0,2 0 0 0,3-1 0 0,0 1 0 16,1 1 0-16,-1 0 0 0,-4-3 0 0,-1 2 0 0,-2 1 0 0,0 2 0 15,0-3 0-15,-3 3 0 0,3-2 0 0,0 2 128 31,1 0-128-31,-1 2 0 0,2-2 0 0,-4 2 128 0,-1-2-128 16,-4 0 0-16,-2 0 0 0,-3 1 0 0,3-1 0 16,-2 0 0-16,-2 3 0 0,2-2 0 0,-3 0 0 15,4 1 0-15,-1-2 0 0,1 0 0 0,-1-5 0 0,-3 3 0 16,2-4 0-16,-4 2 0 0,0 0 0 0,-3-3 0 16,-1 0 0-16,-6 0 0 0,3 0 0 0,-5 0 0 15,0 0 0-15,-1-3 128 0,-2 3-128 0,-1 0 0 0,0 0 0 0,-3 0 0 0,-1 0 0 0,-2 0 0 16,-8 0 192-16,10 0-48 15,-10 0 0-15,0 0 0 0,8 0-144 0,-8 0 0 16,0 0 144-16,0 0-144 16,0 0 0-16,0 0 0 0,0 0 0 0,0 0 0 15,10 0 0-15,-10 0 176 0,0 0-176 0,0 0 192 16,0 0-192-16,0 0 0 0,0 0 0 0,0 0 0 16,0 0 0-16,0 0 0 0,9 3 0 0,-9-3 0 0,9 2 0 0,-9-2 128 0,0 0-128 0,10 5 128 15,-3-4-128-15,-7-1 0 0,0 0 0 0,8 6-176 16,-8-6 176-16,10 4 0 0,-10-4 0 0,0 0 0 15,8 4 0-15,-8-4 0 0,10 3 0 0,-10-3 0 0,0 0 0 0,0 0 0 16,9 2 0-16,-9-2 0 0,0 0 0 0,0 0 0 16,0 0 0-16,9 5 0 15,-9-5 0-15,7 1 0 0,-7-1 0 0,0 0 0 16,9 3 0-16,-9-3 0 0,0 0 0 0,7 7 0 0,-7-7 0 0,0 0 0 16,7 4 0-16,-7-4 0 15,0 0 0-15,0 0 0 16,7 6 0-16,-7-6 0 0,0 0 0 0,0 0 0 0,0 0 0 0,0 0 0 15,0 0 0-15,0 0 0 0,0 0 0 0,0 0 0 16,0 0 0-16,0 0 0 0,0 0 0 0,0 0 0 16,0 0 0-16,0 0 0 0,0 0 0 0,0 0 0 15,0 0 0-15,0 0-160 16,0 0 160-16,0 0 0 0,0 0 0 0,0 0 0 16,-12-3 0-16,12 3 0 0,0 0 0 0,0 0 0 0,0 0 0 0,-11-4 0 0,11 4 0 0,0 0 0 0,-7-13 128 15,7 13-128 1,-7-8 0-16,7 8 128 0,-4-11-128 0,1 1 0 15,1 0 0-15,0-1 0 0,2 2-176 0,0-2 176 16,0 2 0-16,0-1 0 0,0 1 0 0,0-2 0 0,0 2 0 0,-3-5 128 16,3 0-128-16,-1 0 128 0,0 0-128 0,-1-2 0 0,2 0 0 0,-3-2 0 31,3-2 128-31,3-1-128 0,-3 0 0 0,0 0 128 0,0-1-128 0,0 0 0 16,0 1 0-16,-3 0 0 0,3-4 0 0,0 0 0 15,0 0 0-15,-1 0 128 0,-2-3-128 16,0 3 0-16,2-3 0 0,-2 0 0 0,-1-1 0 0,1-1 0 0,1-2 0 15,0-3 0-15,-2 1 0 0,1-3 0 16,0 4 0-16,2 0 0 0,-2 0 0 0,3 4 0 0,0 3 0 0,0-1 0 16,0 1 0-16,-3 1 0 0,3 0 0 15,0 1 0-15,0 2-160 0,-1 1 160 16,1 3 0-16,-3-3-144 0,3 0 144 0,0 1 0 0,3 3 0 0,-3-1 0 16,0 2 0-16,0 0 0 0,0-2 0 0,0 4 0 0,1-2 0 0,2-3 0 15,-3 1 0-15,3 2-128 16,-3-1 128-16,1 0 0 0,4-1 0 0,-4 1 128 15,3 2-128-15,-2-3 128 16,0 0-128-16,-2 1 128 0,0 0-128 0,0-2 0 16,0-2 128-16,-2-1-128 0,0-2 128 0,-2-1-128 15,1 0 128-15,-1-3-128 0,-2 0 0 0,2 1 0 0,-3-2 0 0,3 3 0 16,-3-1 0-16,3-1 0 0,1 3 0 0,-1-3-128 16,-2 1 128-16,2 0 0 0,0-2 0 0,0 1 0 15,1 3 0-15,-1-3 0 0,1-1 128 0,-1-3-128 16,-3 0 0-16,3-1 0 0,1 1 0 0,-3 2 0 15,5-2 0-15,-2 2 0 0,3 1 0 0,3 1 0 0,-2-1 128 0,5-2-128 16,-2-2 128-16,3-1-128 16,-3 1 176-16,2 1-48 0,-1 0 0 0,1-3 0 0,2 2-128 0,-2-2 0 15,1 0 0-15,-3-1 128 16,-1-1-128-16,1 1 0 0,3 1 0 0,-6 3 0 0,5 0 0 0,-2 0 0 0,-1 2 0 16,1-4 0-1,3-1 0-15,-3 2 0 0,6 1 0 0,-3 1 0 0,1 2 0 0,2 0 0 0,1-4 0 0,0 6 0 31,3-4 0-31,-2 2 0 0,2-1 128 0,-3 1-128 0,0 1 160 0,-1-2-160 0,1 0 192 0,-2 2-192 16,-4 2 0-16,-1-2 0 0,-1-1 0 0,-6-3 0 0,1 0 0 0,-7-3 0 31,-2-1-128-31,-5-3 128 0,-3-3-192 0,-4 1 192 16,0-3-208-16,0 1 80 0,2-1-32 0,1 5 0 0,0 5 0 16,2 4 0-16,4 4 160 0,1 2-208 15,2 3 80-15,3 3 128 0,2 4 0 0,5 3 0 16,1 1 0-16,1 2 0 0,5 1 0 0,1 3 0 15,0-2 0-15,4 5 0 0,0-3 0 0,-1 1 0 0,2 0 0 0,1 2 192 16,-2-1-192-16,-11 2 192 0,7-1-192 0,-7 1 192 0,0 0-192 0,0 0 0 16,0 0 144-16,0 0-144 0,0 0 0 0,0 0 144 15,0 0-144-15,-7-4 0 0,-4-2 0 0,-2 5 0 16,1-5 0-16,-2 2-192 31,0 0-224-31,-4-2-32 0,1 1-16 0,2-1-16112 0,4 2-3232 0</inkml:trace>
  <inkml:trace contextRef="#ctx0" brushRef="#br1" timeOffset="24034.62">15222 8486 6959 0,'0'0'624'0,"0"0"-496"16,0 0-128-16,-13-4 0 0,4 1 5248 0,9 3 1040 0,-11-4 208 0,11 4 32 15,0 0-2880-15,0 0-592 0,0 0-112 0,0 0-32 16,-10-5-976-16,10 5-192 0,0 0-32 0,0 0-16 15,0 0-928-15,0 0-192 0,0 0-48 0,0 0 0 0,0-9-336 0,0 9-64 16,3-11 0-16,-3 11-128 16,7-7 160-16,-1 0-160 0,-6 7 128 0,7-7-128 15,-7 7 160-15,5-7-160 0,-5 7 192 0,4-10-192 16,0 4 224-16,-4 6-64 0,3-9-16 0,-3 9 0 16,0 0 144-16,0 0 32 0,3-11 0 0,-3 11 0 0,0 0-64 0,7-7 0 15,-7 7 0-15,0 0 0 0,11-3-48 0,-11 3-16 16,11-1 0-16,-11 1 0 0,10 1-64 0,1 2 0 15,0 1-128-15,-11-4 192 0,10 4-192 0,1 2 128 16,-2-2-128-16,0 3 0 16,-9-7 0-16,12 4 0 0,-3 3 0 0,3-3 0 0,-4 2 128 0,2-2-128 15,-2 0 0-15,2 2 144 0,0 0-144 0,-2-1 0 16,2 1 0-16,1-1 0 0,0 2 0 0,0 0 0 0,2 0 0 16,-1 2 0-16,1 0 0 0,1 2 0 0,-3-1 0 0,3 1 128 15,-3 0-128-15,3-4 0 0,-3 2 0 0,0-1 0 16,3 1 0-16,-3-2 0 0,3-3 0 0,-3 1 0 15,3-1 0-15,0 1 128 16,-4-1 0-16,1-1 0 0,0-3-128 0,0 0 160 16,-1 0-160-16,1-3 160 0,-2 1-32 0,0-2 0 15,-9 4 0-15,14-3 0 0,-2 1 0 0,-1-1 0 16,-2 1 0-16,3-2 0 0,2 2-128 0,-3 2 0 16,3 0 0-16,-5 0 0 0,4 0 0 0,0 0 160 15,-2 1-160-15,3 2 160 0,-3-1-160 0,3 1 0 0,0 1 0 16,-3-2 128-16,3 1-128 0,-6-1 0 0,3-2 0 0,2 0 0 0,1 0 0 15,-3 0 0-15,3 0 0 0,-2 0 0 16,1-2 0-16,-2 2 0 0,0-2 0 0,0 1 0 0,2-1 0 0,-2-2 0 16,-3 1 0-16,5 1 0 0,-2-1 0 15,0 2 0-15,-1 1 0 0,1-3 0 16,3 1 0-16,-3 2 0 0,3-2 0 0,0-1 0 0,2 1 0 0,-3 0 0 16,6 0 0-16,-3 1 0 15,0-1 0-15,-1 0 0 0,4 4 0 0,-3-4 0 0,2 0 0 0,-1 1 128 16,-2-1-128-16,2 2 0 15,-3-4 0-15,1 3 0 0,2-1 0 0,1 2 0 16,-3-2 0-16,2 2 0 0,1 0 0 0,3 0 0 16,-3 0 0-16,3 2 0 0,-3-2 0 0,3 2 0 0,1-1 0 15,3 3 0-15,1 3 0 0,1-2 0 0,1 2 0 0,3 0 0 16,1-1 0-16,0 1 0 0,3-4 128 0,0 3-128 0,-3 1 128 0,0 3-128 0,0-3 0 16,0 1 0-16,0-1 0 15,0 3 0-15,0-2 0 0,-3-1 0 0,-1 0 0 16,2-2 0-16,0 1 0 0,1 0 0 15,1-2 0-15,-1-1 0 0,-5-2 0 0,5-2 0 0,-2-4 0 16,2 3 128-16,-2-3-128 0,-4 3 0 0,0-5 0 16,-2 3 0-16,0-3 128 0,-2 1-128 15,0 0 0-15,1 1 128 0,-1 1-128 0,2-3 0 0,-2 2 0 0,-1-1 0 0,0 0 0 0,-1 0 0 16,1 4 0-16,1-3 0 0,3-2 0 0,-2 2 0 16,-1-1 0-16,4 1 0 15,0 1 0-15,0-3 0 0,0 2 0 0,-1-2 0 0,2 0 0 16,-1 2 0-16,1-1 0 0,1-1 0 0,-1 2 0 0,-1-1 0 0,0 1 0 15,3 0 0-15,-1 1 0 0,3 1 0 16,-2 1 0-16,1 0 0 0,0-1 0 16,3 1 0-16,3 0 0 0,0 0 0 0,1 2 0 0,-1 0 0 0,-2 0 0 0,2 0 0 31,-3 2 0-31,-2-2 0 0,-1 0 0 0,2 0 0 16,-4 2 0-16,0 0 0 0,4 1 0 0,-2 1 0 0,0-1 0 0,-1 1 0 15,1 1 0-15,2 0 128 0,1 1-128 0,2 1 0 0,0-2 0 0,-2 4 0 16,1 0 0-16,-6-2 0 15,3 2 0-15,-7 0 0 16,0-2 0-16,-2 0 0 0,-2 0 0 0,-2-1 0 0,-2 0 0 0,-1 1 0 0,-1-6 0 0,-2 2 0 31,-4-3 0-31,-7 0 0 0,11 0 0 0,-1 0 128 0,-10 0-128 16,11-3 0-16,-4 2 0 0,-7 1 0 0,7-7 0 0,-7 7 128 0,5-7-128 0,-5 7 0 16,6-7 0-16,-6 7 0 15,4-9 0-15,-4 9 0 0,0 0 0 0,3-8 0 16,-3 8-144-16,0 0 144 15,0-8-832-15,0 8-48 0,0 0-16 0,1-10-15408 16,-1 10-3088-16</inkml:trace>
  <inkml:trace contextRef="#ctx0" brushRef="#br1" timeOffset="25184.94">20063 8885 20959 0,'0'0'1856'0,"0"0"-1472"0,0 0-384 0,0 0 0 0,-7 7 3168 0,-2 0 560 0,9-7 112 0,-14 4 32 32,3-1-3872-32,-1-2-560 0,12-1-208 0,-13-1-64 15,-1-2-896-15,0 3-192 0,3-4-48 0,11 4 0 16,0 0 496-16,-13-1 80 0,13 1 32 0,0 0 0 0,0 0 1088 0,0 0 272 16,0 0 0-16,0 0 0 0,0 0 0 0,0 0 128 15,0 0-128-15,0 0 192 0,0 0-192 0,0 0 176 0,-5-9-176 0,5 9 160 16,-3-10 1216-16,-1 2 240 15,1-3 48-15,-1-3 16 0,1 3 560 0,0-3 96 0,-1 1 32 16,1 2 0-16,2 3-736 0,-3-2-144 16,4 10-16-16,0 0-16 0,0 0-240 0,0 0-64 15,0 0 0-15,0 0 0 0,0 0-272 0,0 0-64 0,0 0-16 0,0 0 0 16,0 0-240-16,0 0-48 16,0 0-16-16,0 0 0 0,0 0 80 0,0 0 32 15,0 0 0-15,0 0 0 0,0 0-240 0,0 0-48 16,0 0-16-16,0 0 0 0,0 0-304 0,0 0 0 0,0 0 0 0,0 0 0 15,0 0 0-15,0 0 0 0,0 0 0 0,0 0 0 16,-10-8 0-16,0-2 0 0,2 0 0 0,1 2 0 16,0-3 0-16,3 4 0 0,-2-3 0 0,6 10 0 0,-4-8 0 0,4 8 0 15,0 0 0-15,0 0 0 16,0 0 0-16,0 0 160 0,0 0-160 0,0 0 128 0,0 0-128 0,0 0-144 16,0 0 144-16,0 0-208 0,0 0 208 0,0 0 0 15,0 0 0-15,0 0 0 0,0 0 0 0,0 0 0 0,0 0 0 16,0 0-144-1,0 0 144-15,0 0-192 0,10-3 192 0,1 0-192 16,0 2 192-16,0 1-128 0,2-3 128 0,-1 1-128 0,2 1 128 0,0 1 0 16,3 0 128-16,1 0-128 0,0 1 192 15,0 4-48-15,3-4 0 0,4 2 0 0,0 1-144 0,5 2 0 0,5-1 0 0,-2 2 128 16,5 0-128-16,1 0 0 0,0 0 0 0,0 0 0 16,-3 0-160-1,0 0 160-15,-1-4-208 0,1-3 80 0,3-3 128 0,-2 0 0 0,2-1 128 16,2-4-128-16,3-1 128 0,3-2-128 15,3-3 128-15,-1-1-128 0,-2-3 128 0,-1 0-128 0,-1-8 128 16,0 6-128 0,1-1-496-16,0 0-160 0,0-2-48 0,7 5-22016 15</inkml:trace>
  <inkml:trace contextRef="#ctx0" brushRef="#br1" timeOffset="25795.76">21911 8475 34095 0,'0'0'1504'0,"7"-7"320"0,1 2-1456 0,-8 5-368 15,7-6 0-15,0 1 0 0,0 0 2368 0,0 1 384 0,0 0 96 0,-7 4 16 16,11-3-1264-16,-2 3-256 0,0-4-64 0,1 1 0 16,1 3-688-16,3 0-144 0,-3 0-16 0,3 2-16 0,0 3-416 0,4-2 0 15,1 1 0-15,2 3 0 16,1-1-224-16,0 1-128 0,2-2-32 0,-2 2 0 16,2-3-320-16,-3 1-64 0,1-1 0 0,-1 1-16 31,0-7 288-31,4 0 64 0,0-1 16 0,-3-1 0 0,2-6 416 0,-2 2 176 0,3-2-16 0,-4 1 0 0,0-3 128 15,2 4 32-15,-2-2 0 0,-3 6 0 16,3-1-2432-16,-2 3-464 0</inkml:trace>
  <inkml:trace contextRef="#ctx0" brushRef="#br1" timeOffset="26324.06">23083 8661 6959 0,'0'0'624'0,"0"0"-496"0,0 0-128 0,0 0 0 0,12 0 6688 0,-4 1 1312 0,-8-1 272 0,12-1 48 16,1 1-5808-16,1-5-1168 0,3 3-224 0,-3-4-48 15,4 2 288-15,0 0 64 16,4 4 16-16,2-5 0 0,-2 0-336 0,2 4-64 16,5-2-16-16,3 6 0 15,-3 3-576-15,4-1-128 0,1-3-32 0,3 3 0 0,4-1-288 0,0 0 0 0,5-3 0 0,0-1 0 16,-3-1 0-16,0 0 0 15,2 1 0-15,-2-5 0 0,0 3-192 0,1-3 48 0,-1 0 16 0,3-1 0 0,4 1 128 0,2-4 0 16,2 2 0-16,-4-5-22320 16</inkml:trace>
  <inkml:trace contextRef="#ctx0" brushRef="#br2" timeOffset="31304.69">19445 4018 24015 0,'0'0'1056'0,"0"0"224"0,7-7-1024 0,-7 7-256 0,0 0 0 0,0 0 0 15,0-10 5760-15,0 10 1104 0,-7-8 224 0,-3 1 32 16,2 0-5584-16,8 7-1136 0,0 0-208 0,0 0-64 16,0 0-128-16,0 0 192 0,0 0-192 0,0 0 192 15,0 0 0-15,-10 7 16 0,10-7 0 0,0 0 0 0,0 0-16 16,-11 14 0-16,11-14 0 0,-7 11 0 0,7-11 192 0,0 0 16 0,-4 14 16 0,4-14 0 15,0 0 32-15,0 0 0 16,-3 11 0-16,3-11 0 16,0 0-272-16,0 0-48 0,0 0-128 0,0 0 192 15,0 0-192-15,0 0 0 0,0 0 0 0,-3 11 0 0,3-11 0 0,3 13 0 0,-3-13 0 0,0 11 0 16,0-11 0-16,3 14 0 0,-2-2 0 0,-1-12 0 31,0 0 0-31,0 14 0 0,3-1 0 0,-3 0 0 0,3-1 0 0,1 1 0 16,-1-1 0-16,1 2 0 0,0-1 0 0,0 1 0 15,2-1 0-15,-2 1 0 0,0-2 0 0,0 2 0 0,2-6 0 16,-2 4 0-16,3 0 0 0,-3-4 0 16,-4-8 0-16,7 12 0 0,0-5 0 0,0 5 0 15,-3-4 0-15,3 2 144 0,-7-10-144 0,7 11 0 0,0 0 0 0,-2-1 0 16,-5-10 0-16,5 14 0 0,-1-3 0 0,-1-1 0 0,-2 1 0 16,2 0 0-16,-1 0 0 0,-1 2 0 0,0-1 0 0,2 1 0 15,-3-1 0-15,2 2 0 0,-2 0 0 16,2 0 0-16,1 0 0 15,1 0 0-15,-1 0 0 0,-3 1 0 0,4 2 0 0,-1 1 0 0,-1-3 0 0,0 2 0 16,1 1 0-16,1 0 0 0,0 3 0 0,-1-3 0 16,1 0 0-16,3 3 0 0,-2-1 0 0,-1 1 0 15,1-3 0-15,-3 1 0 0,3 1 0 0,-3-1 0 16,0 1 0-16,-2-1 0 16,0 1 0-16,-2 1 0 0,0 0 0 0,-3-3 0 0,1 3 0 0,-1-2 0 15,1 2-128-15,-3 0 128 16,2 0 0-16,0 1 0 0,3 3 0 0,0 3 0 15,-2-4 0-15,3 5 0 0,-1-1 0 0,2 1 0 16,0-1 0-16,0 2 0 0,0-1 0 0,0 1 0 16,0 0 0-16,0-2 0 0,0-3 0 0,0 3 0 15,0 1 0-15,-2-3 0 0,0 1 0 0,-1-1 0 0,1-1 0 16,0-1 0-16,-1 1 0 0,-1 0 0 0,-3 0 0 0,3 0 0 16,1-1 0-16,-4 1 0 0,3 2 0 0,-3 1 0 0,2-5 0 15,-1 4 0-15,0 1 0 0,2-3 0 16,0 3 0-16,-2-2 0 0,2 5 0 0,0-2 0 0,1 3 0 0,1 0 0 15,0-3 0-15,-2 2 0 0,4-2 0 16,-3 3 0-16,-1 3 0 0,4-1 0 0,0 1 0 0,-3 1 0 16,0 0 0-16,2 2 0 15,-2-6 0-15,0 1 0 0,2 1 0 0,-3-1 0 0,1-1 0 0,-4-1 0 16,0-1 0-16,3 1 0 0,0-4 0 0,-2 3 0 16,-1 2 0-16,0-2 0 0,3-1 0 15,-4 1 0-15,1 0 0 0,0 0 0 16,1 1 0-16,2 1 0 0,-4-1 0 0,1 1 0 0,1-3 0 0,2 3 0 15,-3 3 0-15,3-3 0 0,1 1 0 0,0 1 0 0,2-2 0 16,1 1 0-16,0 2 0 0,0-3 0 16,3 3 0-16,-2 1 0 0,2 1 0 0,1-2 0 0,-1-2 0 0,-3 2 0 15,4-6 0-15,-4 3 0 0,3 3 0 0,-3-3 0 16,0 1 0-16,0 1 0 0,0-2 0 0,0 0 0 0,-3-1 0 0,0 2 0 31,2 1 0-31,-2 0 0 0,-1 0 0 0,0 1 0 0,1-3 0 0,-4 3 0 16,3-6 0-16,-3 3 0 0,0-4 0 0,0 1 0 0,0 0 0 15,0 2 0-15,0-4 0 0,-3 0 0 16,4 1 0-16,-1-3 0 0,1-2 0 0,-1 0 0 16,0-5 0-16,0 1 0 0,0-1 0 0,0-2 0 0,0-4 0 15,3-1 0-15,-3-2 0 0,0-2 0 0,7-7 0 0,-7 9 0 32,7-9 0-32,-7 10 0 0,7-10 0 0,0 0 0 15,-5 8 0-15,5-8 0 0,0 0 0 0,0 0 0 0,-4 10 0 0,4-10 0 16,0 0 0-16,-3 8 0 0,3-8 0 0,0 0 0 15,0 0 0-15,0 0 0 0,5 8 0 0,-5-8 0 0,0 0 0 0,0 0 0 32,0 0-1472-32,0 0-240 0,4-9-32 0</inkml:trace>
  <inkml:trace contextRef="#ctx0" brushRef="#br2" timeOffset="32118.05">19303 9274 14159 0,'0'0'1264'0,"-4"-10"-1008"0,4 2-256 0,-3-3 0 0,0 1 2320 0,3 10 432 16,-1-11 64-16,-2-1 32 16,3 3-2176-16,0 9-432 0,0 0-96 0,0 0-16 15,3-11 848-15,-3 11 176 0,0 0 16 0,7-6 16 16,1 2 1056-16,-8 4 192 0,11-2 64 0,2 0 0 0,-5 2-480 0,-8 0-96 16,14 0 0-16,-14 0-16 0,7 2-1072 0,-7-2-224 15,0 0-32-15,0 0-16 0,10 2-304 0,-10-2-64 16,0 0-16-16,0 0 0 0,0 0-176 0,0 0 0 15,0 0 0-15,0 0 0 0,0 0 0 0,0 0 0 16,0 0 0-16,0 0 0 0,0 0 0 0,0 0-144 16,0 0 144-16,-6 11-160 0,2 2 160 0,1-1-160 0,3 5 160 0,0 4-160 15,3 4 160-15,-3 0 0 16,0 3 0-16,3 1 0 0,-2-1 0 0,2 4-192 0,-3 1 32 0,0 5 0 16,0-2-48-16,-4 3-16 0,1 0 0 15,-1 0-13424 1,-3 2-2688-16</inkml:trace>
  <inkml:trace contextRef="#ctx0" brushRef="#br2" timeOffset="32744.23">19264 10428 35871 0,'0'0'1600'0,"10"-4"320"0,-10 4-1536 15,4-6-384-15,-4 6 0 0,2-8 0 0,-2 8 320 0,0-10-16 0,0 10 0 0,0 0 0 0,-6-7-304 0,6 7 0 0,-13-4 0 0,0 4 0 32,-1 0 0-32,1 4 0 0,-1 3 0 0,-5 0 0 15,1 0 272-15,0 4 0 0,2 6 0 0,0-3 0 0,2 1 912 16,0 0 176-16,3 2 48 0,1-2 0 15,1 2-400-15,0 1-80 0,5 0-16 0,-3 0 0 0,4 1-512 0,3 0-96 0,-4-1-32 0,4 0 0 32,0 3-80-32,0-3 0 0,2 1-16 0,0-4 0 15,-2 2-176-15,3-1 0 0,-3 0 0 0,2 0 0 16,-2 2 0-16,0-2 0 0,-2 2-160 0,-1 6 160 0,-1 1-320 0,-3 7 48 16,-3 1 0-16,2 5 0 15,-3 5-528-15,1 0-96 0,-1 5-32 16,1 3-18880-16</inkml:trace>
  <inkml:trace contextRef="#ctx0" brushRef="#br2" timeOffset="33290.11">19163 11550 14159 0,'0'0'1264'0,"0"0"-1008"0,0 0-256 0,0 0 0 0,0 0 6224 0,-7 15 1200 16,2-5 256-16,1 1 32 0,-1 0-5600 0,1 0-1104 16,2 3-240-16,-3 0-32 0,0 0-352 0,-1 0-80 15,1 4-16-15,0 3 0 0,-2 1-288 0,3 2 0 16,-1 3 0-16,1 2 0 0,-1 1 0 0,3 5 0 0,4 2-128 0,0 3 128 31,3 2-752-31,2 1-96 0,4-1-32 0,1 1 0 16,4-3 16-16,0-1 0 0,0-1 0 0,2-2 0 15,1-1 688-15,-1 1 176 0,-2-1 0 0,-4-3 0 0,-1-2 0 0,-4-5 0 16,0-3 0-16,-5-3-17408 0</inkml:trace>
  <inkml:trace contextRef="#ctx0" brushRef="#br2" timeOffset="33892.33">19228 13072 46303 0,'13'18'2048'0,"-1"-4"432"0,-1 1-1984 0,-1 3-496 0,-2 2 0 0,-1-1 0 0,3 1 960 0,-3 2 80 0,4 3 32 0,-3-3 0 16,2 2-576-16,-2-3-112 0,2 1-32 0,-6 1 0 16,3 0-352-16,-1-2 0 0,-2 4 0 0,0 0 0 31,-1 1-1664-31,-3-1-240 0,0 2-48 0,-4 0-18864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35:32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3766 4584 5407 0,'0'0'240'0,"0"0"48"0,0 0-288 0,2 12 0 0,0 1 0 0,1-2 0 15,1-1 6672-15,1 1 1280 0,0 0 256 0,1 0 48 16,-3 0-5296-16,-3-11-1056 0,4 12-224 0,-4-12-32 0,0 0-992 0,0 0-192 16,0 0-32-16,0 0-16 0,0 0-48 0,0 0-16 15,0 0 0-15,0 0 0 0,0 0 288 0,0 0 48 16,0 0 16-16,-9-2 0 0,9 2 80 0,0 0 32 15,0 0 0-15,0 0 0 0,0 0-112 0,0 0-32 16,0 0 0-16,0 0 0 0,0 0-288 0,0 0-64 0,0 0-16 0,0 0 0 16,2 9-160-16,-2-9-16 15,3 12-128-15,-3-1 192 0,0-11-192 0,0 11 0 16,2-1 0-16,-2 1 0 0,2 1 0 0,1-1 0 16,-6 0 0-16,3 1 0 0,3 0 0 0,-3 1-160 15,0 6 160-15,0-1-128 0,0-4 128 0,0 4 0 0,0-2 0 0,-3 3 0 16,1-1 0-16,2 0 0 0,-2-3 0 0,-3 2-128 15,3-6 128-15,-3 0-128 0,5-11 128 0,-7 10-128 32,7-10-1568-32,0 0-304 0,0 0-64 0,0 0-19200 0</inkml:trace>
  <inkml:trace contextRef="#ctx0" brushRef="#br0" timeOffset="718.02">3757 5557 14159 0,'0'0'1264'0,"0"0"-1008"0,0 0-256 0,0 0 0 0,0 0 3376 0,9 1 624 16,-9-1 128-16,0 0 32 0,11 6-2096 0,-11-6-400 15,12 5-96-15,-12-5-16 0,9 10-368 0,-9-10-80 16,0 0-16-16,7 7 0 0,-7-7-320 0,0 0-80 15,0 0-16-15,0 0 0 0,0 0-96 0,0 0-32 0,0 0 0 0,7 11 0 16,-7-11-96-16,2 14 0 0,0-4-16 0,-2 2 0 16,2 2-112-16,-4 0 0 0,2 0-16 0,0 4 0 15,2 5-32-15,-1 0 0 0,-2-2 0 0,1 4 0 16,0 0-272-16,0 0 160 16,0 3-160-16,0-3 128 0,-2 1-128 0,2-4 192 0,2 2-192 0,-2-4 192 15,-2-1-448-15,2-4-96 16,-4-1-16-16,2 0 0 15,2-14-2848-15,0 0-576 0,0 0-112 0</inkml:trace>
  <inkml:trace contextRef="#ctx0" brushRef="#br0" timeOffset="1501.86">3766 6491 12383 0,'0'0'1088'0,"0"0"-864"0,0 0-224 0,0 0 0 0,0 0 2816 0,0 0 528 0,0 0 112 0,0 0 0 15,0 0-1136-15,0 0-224 16,0 0-48-16,0 0-16 0,0 0-288 0,0 0-48 0,0 0-16 0,0 0 0 15,0 0-912-15,0 0-192 16,0 0-48-16,0 0 0 0,0 0-288 0,0 11-64 16,0-11-16-16,0 9 0 0,0-9 64 0,0 0 16 15,0 12 0-15,0-12 0 0,0 0-240 0,0 12 0 16,0-12 0-16,0 13 0 0,0-13 0 0,0 14 0 16,0-14 0-16,-2 11 0 0,2-11 0 0,-5 14 0 0,5-14 0 0,-4 11 0 15,1 3 0-15,-1-3 0 16,1-1 128-16,3 2-128 0,-2 2 128 0,0 0-128 0,2 0 176 0,0 1-176 0,-3 2 0 0,-1 1-224 15,1 3 16 1,1-6 0 0,0-2-3760-16,2-13-768 0</inkml:trace>
  <inkml:trace contextRef="#ctx0" brushRef="#br0" timeOffset="3232.82">3514 5572 19455 0,'0'0'432'0,"-11"-10"80"0,4 2 32 0,0 1 0 0,0-3-544 0,0 2 0 0,3-3 0 0,4 11 0 0,-4-10 1728 0,4 10 256 16,0 0 32-16,0-10 16 0,0 10-320 0,0 0-64 15,7-5-16-15,-7 5 0 0,11-3-416 0,-3 6-96 16,3-2-16-16,-1 3 0 0,0 2-592 0,1-2-128 16,0 2-32-16,-1-1 0 0,-2 1-208 0,2-5-144 15,-3 2 192-15,1-2-192 0,-1 1 0 0,0-2 0 16,3-2 0-16,-3 1 0 0,1-2 384 0,2-1-48 16,1 0 0-16,-2-3 0 0,0 1 528 0,1 2 96 0,1 0 32 0,-4 1 0 15,-7 3-304-15,7-1-64 0,4-2-16 0,-2 3 0 16,-9 0-432-16,12 3-176 0,-1 1 128 0,-4 0-128 15,0 6 0-15,0 1 0 0,-3 0 0 0,-1 6 0 16,-1 4-128-16,0 2 128 0,-2 4 0 0,0-1 0 16,0 2-144-16,0 0 144 0,0-1-192 15,0-1 192-15,0-1 0 0,-2 0 144 16,0-5 16-16,2-1 0 0,0-1-32 0,0-2-128 16,0 0 192-16,0-3-64 0,4-1 64 0,-1 0 16 0,1-3 0 0,-4-9 0 0,5 12 528 0,-5-12 96 31,9 8 32-31,-9-8 0 0,9 5-336 0,-9-5-64 15,0 0-16-15,0 0 0 0,0 0-160 0,0 0-32 16,0 0-16-16,0 0 0 0,9-2-240 0,-9 2 0 16,0 0 0-16,0 0-160 0,0 0 160 0,0 0-128 0,0 0 128 0,0 0-128 0,0 0 128 0,-6-7 0 15,6 7 0 1,0 0 0-16,0 0 0 0,-12-4 0 0,12 4-144 0,0 0 144 16,0 0 0-16,0 0 0 0,0 0 0 0,0 0 0 15,0 0 0-15,0 0 0 0,0 0 0 0,0 0 0 16,0 0 192-16,0 0-64 0,0 0 0 0,0 0 0 15,0 0-128-15,0 0 128 0,12 0-128 0,-1 0 128 16,-11 0 48-16,14-5 0 0,-14 5 0 0,14-2 0 16,-1-3-176-16,-1 3 192 0,2-1-192 0,-3 1 192 0,3 2-192 0,1 2 0 15,2 1 0-15,-3-2 0 16,1 5 0-16,2 1 0 0,2-3 0 0,1 3 128 0,-5 1-128 0,2 0 0 16,-5 1-160-16,2-2 160 0,3-3 0 0,-6 0 0 0,-1-1 0 15,1 0 0-15,0-2-272 0,0-1-64 16,3-1-16-16,0 1 0 15,0-6-1184 1,2 1-224-16,0-2-48 0</inkml:trace>
  <inkml:trace contextRef="#ctx0" brushRef="#br0" timeOffset="4702.55">3464 6376 21071 0,'0'0'928'0,"0"0"208"0,0 0-912 0,7 9-224 0,0 0 0 0,0-2 0 15,0 2 1664-15,0 0 272 0,4 0 64 0,-4 1 16 0,-3-3-880 0,-4-7-176 16,10 9-48-16,-5-3 0 0,-5-6-592 0,13 5-128 15,-2-5-32-15,0 0 0 0,-1-2 352 0,1-1 80 16,3-3 16-16,-3 1 0 0,3-2 32 0,0-2 16 16,1 2 0-16,2-4 0 15,-2 2-464-15,2-1-192 0,-2 3 176 0,-1 1-176 0,0 1 0 0,-2 0 0 0,-3 3 0 0,-9 2 0 16,11 0 160-16,-11 0-160 16,7 2 160-16,-7-2-160 0,0 0 144 0,0 0-144 15,5 12 128-15,-5-12-128 0,2 14 176 0,-4-5-48 16,2-9-128-16,-7 14 192 0,0-3 16 0,-2-2 0 15,0-2 0-15,-3-2 0 16,12-5-80-16,-14 6 0 0,14-6-128 0,0 0 192 0,0 0 144 0,-11 5 32 16,11-5 0-16,0 0 0 0,0 0 496 0,-11 6 96 15,11-6 32-15,0 0 0 0,-5 13-352 0,5-13-80 16,-2 11-16-16,2-11 0 0,-3 11-224 0,3-11-64 0,0 12 0 0,0-12 0 16,-2 13-112-16,2-13-16 0,-2 11-128 0,2-11 192 15,0 0-192-15,0 0 0 0,0 0 0 0,0 0 0 16,0 0 0-16,0 0 0 0,-3 13 0 0,3-13 0 0,0 0 0 0,0 0 0 15,0 0 0-15,0 0 0 0,7 7 0 0,-7-7 144 16,5 8-16-16,-5-8 0 0,11 6 32 0,1-1 0 16,-1 1 0-16,3-2 0 0,-3 3-160 0,-1-3 0 15,1 2 0-15,-4 1 128 0,5 1-128 0,-3-1 0 16,2 4-160-16,-4 0 160 0,-2 0-160 0,-1 2 160 16,0-2-160-16,-3-1 160 15,-1-10-144-15,0 12 144 0,-2 1-128 0,2-13 128 16,-5 8 0-16,5-8 0 0,-9 10 192 0,2-2-64 15,7-8-128-15,-12 10 0 0,12-10 0 0,-11 4-128 16,11-4 128-16,-9 4 0 0,9-4 160 0,-14 6-160 16,14-6 160-16,-12 4-160 0,12-4 160 0,-13 7-160 0,13-7 0 0,-12 7 0 15,12-7 0-15,-11 9 0 0,-1-2 0 0,3-1 0 0,9-6 0 16,-16 6-160 15,0-2-240-31,2-1-48 0,-1-3-16 0,-2-3-13488 0,-1-1-2704 0</inkml:trace>
  <inkml:trace contextRef="#ctx0" brushRef="#br0" timeOffset="5552.98">3578 7093 6959 0,'0'0'304'0,"0"0"80"0,0 0-384 0,0 0 0 0,0 0 0 0,0 0 0 15,10 7 5376-15,-10-7 1024 0,8 8 192 0,-1 3 32 16,0 2-4800-16,-4-2-960 0,1 0-192 0,-4 3-32 15,0 0-448-15,0 0-64 0,-3 0-128 0,2 4 176 0,-2-3-176 0,-1 3 0 16,4 0-192 0,-3 2 192-16,-1-1 0 0,1 2 0 0,3 0 192 0,-1-3-64 15,1 0 352-15,-2 3 64 0,1-3 16 0,-2 1 0 16,2-3-144-16,-2 2-32 0,3-2 0 0,-3 0 0 16,2 3-224-16,-2-5-160 0,3 1 192 0,0-1-192 0,0 0 0 0,3-3 0 0,-3 0 0 0,0-11-144 15,0 0 496-15,4 13 96 0,-4-13 32 0,0 0 0 16,0 0 240-16,0 0 48 0,11 1 16 0,0-2 0 15,2-2-208-15,-2-6-32 0,3 2-16 0,-1-2 0 16,1-2-208 0,-1-3-64-16,1 0 0 0,3-3 0 0,-2 2-448 0,2-1-80 0,-1 4-32 0,-5 1 0 31,-2 1-320-31,-2 1-64 0,0-2-16 0,-7 11 0 0,0 0-16 0,0 0-16 0,7-7 0 0,-7 7-10912 16,0 0-2176-16</inkml:trace>
  <inkml:trace contextRef="#ctx0" brushRef="#br0" timeOffset="5987.25">3805 6850 24191 0,'0'0'1072'0,"0"0"208"0,0 0-1024 0,0 0-256 0,0 13 0 0,2 1 0 15,1 2 1536-15,-1 2 256 0,2 8 64 0,-4 1 0 0,2 3-848 0,-1 5-176 16,3 4-16-16,-4 0-16 0,0 4-464 0,0-3-80 16,0 5-32-16,-2-2 0 0,0 0-224 0,1-4 0 15,1-3 0-15,-2 2 0 16,2-2 384-16,0 1 16 0,-2-1 16 0,0 0 0 0,2-1-176 0,0 0-48 0,2 0 0 0,0 1 0 16,-2 0-64-16,2 3-128 0,1 1 176 0,-1 1-176 15,3-3 0-15,-3-1-192 0,3-3 0 16,-1 0 0-1,1-4-2288-15,-3-1-448 0,1-1-80 0,-1-4-5952 16,3-9-1200-16</inkml:trace>
  <inkml:trace contextRef="#ctx0" brushRef="#br0" timeOffset="9737.94">3906 10499 34559 0,'0'0'1536'0,"0"0"304"0,-14 4-1472 16,-2-1-368-16,2 1 0 0,3-3 0 0,11-1 560 0,-12 6 32 0,12-6 16 0,0 0 0 31,0 0-1664-31,0 0-336 0,0 0-64 0,-2 11-16 16,2-11 128-16,5 11 0 0,-1-1 16 0,1-2 0 0,4-1 2640 0,-9-7 528 0,11 6 96 0,-1 0 32 15,1-4 656-15,-1-2 144 0,-4-1 32 0,6-2 0 16,-4 0-1104-16,3-1-224 0,2-3-32 0,1-1-16 16,-2 1-736-16,5-3-160 0,1-1-16 0,-1-3-16 0,5-4-496 15,-1 4-128-15,1 0-16 0,2 0 0 16,2 3-400-16,2 4-80 15,0 3-16-15,0 1 0 0,3 6 288 0,-1 1 48 0,0 3 16 0,0 1 0 0,2 5 288 16,-1-2 0-16,0 3 0 0,-3-3 0 0,-3 0 0 16,-7 2 0-16,0-2 144 0,-7 3-144 0,0-2 192 15,-4 1-64-15,-1 0 0 0,-6 0 0 0,-6 0-128 0,-1 2 0 16,-1 1 144-16,-3 0-144 0,-3 3 0 0,-4 1 128 16,1-1-128-16,-4 1 0 0,0 6 0 0,2-4 0 0,-2 2 0 15,3-2 0-15,1 2 0 0,2 1 0 0,-2-4 0 16,3 1 0-16,1 0 0 0,4 2 0 0,-3-5-144 0,1 1 144 0,-3-1-128 15,2-1 128-15,1-1-160 0,2-1 160 0,4-3 0 0,-1 0 0 16,-1-2 0-16,0-4 0 0,7-7 128 0,0 0-128 16,-10 7 192-16,10-7-192 15,0 0 240-15,-11 4-64 0,11-4-16 0,0 0 0 0,0 0 32 0,-11-4 16 0,11 4 0 16,-3-10 0-16,3 10 0 0,3-8 0 16,4 1 0-16,1 1 0 0,4 1-208 0,0 2 0 0,2-3 0 0,4 5 0 31,0 1-144-31,2 0-32 0,4 1 0 0,-4 2 0 0,6 0 0 15,0 0 0-15,2-2 0 0,3-1 0 16,-2 0 352-16,-1 0 64 0,1-1 16 0,-4-2 0 16,3-1-64-16,-3-2 0 0,0 2 0 0,0-3 0 0,-4-3-192 0,2 2 0 15,0 1 128-15,-3-3-128 0,-1 2 208 0,4 1 0 16,2 0 0-16,3 3 0 0,-2 1-80 0,5 0 0 16,1 3-128-16,0 6 192 15,7-2-192-15,-3 4 128 0,3 1-128 0,-4 2 0 16,-3-3 0-16,-5 2-336 0,-4-2 48 0,-3 2 16 15,-6-3-432-15,-5-4-96 0,-9-3-16 16,0 0-13712-16,0 0-2736 0</inkml:trace>
  <inkml:trace contextRef="#ctx0" brushRef="#br0" timeOffset="10877.46">5135 10544 31727 0,'0'0'2816'0,"0"0"-2240"16,0 0-576-16,0 0 0 0,7-5 2960 0,-7 5 496 0,9-4 80 0,-9 4 32 15,9-4-2800-15,-9 4-576 0,11-3-192 0,1 3 144 32,-12 0-2272-32,12 0-464 0,-1 0-96 0,0 0 0 15,-1 0 1376-15,1 0 288 0,-2 0 48 0,-9 0 16 0,12 3 1952 0,1-2 400 0,-1 2 80 0,0-1 0 0,-1-1 816 0,-11-1 144 16,9 1 48-1,-9-1 0-15,13-1-1088 0,0 0-224 0,-13 1-32 0,12 0-16 0,1-2-608 0,1-2-112 16,-3 1-16-16,0 0-16 16,-11 3-208-16,14-4-32 0,0 1-128 0,-3 2 192 15,3 1-192-15,1 0 0 0,2 0 0 0,4 3 0 16,1 1 0-16,3-3-128 0,3 2 128 0,4 0 0 16,0-2 0-16,2 4-128 0,-2 0 128 0,0-1 0 0,0 3 0 0,-1 0 0 15,-2 0 160-15,-4 2-32 16,-1 0 48-16,-2 2 16 0,-1-1 0 0,-3-1 0 15,-4 0 0-15,-3-2 0 0,-3 2 0 0,-8-9 0 16,6 9-192-16,-6-9 0 0,0 14 144 0,-6-2-144 16,1 1 0-16,-5 1 0 0,-1 0 0 0,-3-1 0 0,0 1 0 0,0 3-128 15,-1-4 128-15,-2 1 0 0,2 2 0 0,-3 0 0 0,1 0 0 0,2 1-128 16,-2 1 128-16,1-4 0 0,3 1 0 0,-4 0-128 0,1-1 128 16,3 0 0-1,1-1 0-15,0-2 0 0,3-3 0 0,0 2 0 16,9-10 0-16,0 0 0 0,0 0 0 0,0 0 128 15,0 0-128-15,0 0 128 0,0 0-128 0,0 0 0 16,0 0 0-16,2-14 0 0,5 0 0 0,3 0 128 16,3-1-128-16,1-2 176 0,0 2-176 0,2-2 160 0,0 3-160 0,2 3 160 15,0 3-160-15,1-2 0 0,4 1 144 0,-2 4-144 0,-3 1 0 0,4-1 0 16,3 5-192-16,0 0 64 16,2 2 128-16,-1 3-160 0,2 2 160 0,-3 0-160 0,3 2 160 0,1-1-192 15,-4 2 192-15,-1 0-192 16,-2 1 192-16,-3-4 0 0,-5 0 0 15,-3 1 128-15,-4 2-128 0,-7-10 0 0,2 10-176 0,-4 2 176 0,-2-1-160 0,-3 2 160 16,-5-2-160-16,-2 0 160 16,0 0 0-16,-4 2 0 0,-3-1 0 0,1 5 0 0,-3-3 0 0,0 1 0 15,3 2 0-15,-1-3 0 0,0 1 0 16,-1 2 0-16,-3 1 208 0,1 0-64 16,2-1-144-16,-2 1 0 0,2 0 0 0,-3 0-176 0,-3 1 176 0,-1-6 0 15,-4-1 160-15,1 2-160 0,-5-6 0 16,1 0-128-16,-1-2-16 0,1-1 0 0,4 0 144 0,1-4 0 15,5 2 0-15,2 0 0 0,3-6-128 0,2 1 0 16,5 0 0-16,3-1-15312 16,11 3-3056-16</inkml:trace>
  <inkml:trace contextRef="#ctx0" brushRef="#br0" timeOffset="15660.12">4226 11622 37023 0,'0'0'1648'0,"0"0"336"0,0 0-1600 0,0 0-384 0,0 0 0 0,0 0 0 0,0 0 1904 0,0 0 288 15,0 0 64-15,0 0 16 0,0 0-1376 0,0 0-288 16,0 0-48-16,0 0-16 0,0 0-416 0,0 0-128 0,0 0 0 0,0 0 0 16,-11 4 0-16,11-4 0 0,-10 7 0 0,10-7 0 15,-7 13 0-15,3-1-144 0,4 1 144 0,2 2-128 0,3 3 128 0,-1 3-160 16,-1 0 160-1,6 2-160-15,3 4 160 0,3 1-160 16,-1 2 160-16,0 2-160 0,4 3 160 0,-2 1 256 16,2-1-64-16,-1 1-16 0,-2-1-176 0,-1 1 0 15,-2 0 0-15,0-1 0 16,-5-3-2176-16,-3-3-528 0</inkml:trace>
  <inkml:trace contextRef="#ctx0" brushRef="#br0" timeOffset="16560.5">5107 11643 34719 0,'-22'2'1536'0,"8"0"320"0,-4 3-1472 0,0 0-384 0,-3 2 0 0,0 0 0 0,3 1 208 0,4 4-16 16,-1 0-16-16,2 2 0 15,5 1-176-15,-2 2 0 0,6 1 0 0,0 5 0 0,1-3 0 0,0 5 0 16,3 2 0-16,3 1 0 0,-3 0 0 0,4 0 0 16,2 1 0-16,-1-1 0 0,2-3 0 0,-1-3 0 15,-2 2 0-15,-1-2 0 0,1-1 256 0,-4-3 32 16,0 3 0-16,-3-6 0 0,2 2-96 0,-5-3-32 0,2-3 0 0,0 0 0 0,4-11 0 0,-7 11 0 31,0-1 0-31,7-10 0 0,-10 7-32 0,10-7-128 0,-11 7 192 0,11-7-64 16,0 0 112-16,0 0 16 0,0 0 0 0,0 0 0 15,0 0 128-15,0 0 16 0,0 0 16 0,0 0 0 16,0 0 352-16,0 0 80 0,0 0 16 0,14 0 0 16,0 0-320-16,1 0-64 0,3 0-16 0,3 0 0 15,3 0-320-15,1-3-144 0,1 2 128 0,2 0-128 16,2-1 128-16,0-1-128 0,-2 1 128 0,1 0-128 0,-1-2 496 0,-3 1 16 0,0 0 0 0,-2 2 0 15,-2-2-256-15,0 3-32 0,0 0-16 0,-2 0 0 32,2 3-208-32,-4-2-160 0,-2 2 32 0,2 1 0 15,-5 1 128-15,1 0 0 0,-2 2 0 0,0 0-128 32,-1-1-336-32,-3 2-64 0,1 0-16 0,-1 2-13248 0,-7-10-2656 15</inkml:trace>
  <inkml:trace contextRef="#ctx0" brushRef="#br0" timeOffset="16922.06">5496 11383 38751 0,'0'0'1728'0,"0"0"336"0,0 0-1648 0,0 0-416 0,-4 15 0 0,-6 2 0 0,2 2 992 0,-6 2 112 16,0 0 32-16,0 3 0 0,3 2-688 0,0 3-144 0,-3 2-32 0,3 4 0 16,0 1-80-16,-2 3-32 0,5 0 0 0,1 7 0 15,4 3-160-15,6 4 0 0,0 4 0 0,1 3-176 16,0 3 176-16,3-5 0 15,-3-3 128-15,2-2-128 0,1-3 0 0,-3 1 0 0,-1-3 0 0,1 5-128 16,3 0 384-16,-6-2 64 0,2 5 32 0,-6 1 0 16,2 0-32-16,-6-2 0 0,-4-3 0 0,-6 4 0 0,-4 3-128 15,-4 8-48-15,-4 0 0 0,-6 2-14032 16,-4 2-2816-16</inkml:trace>
  <inkml:trace contextRef="#ctx0" brushRef="#br0" timeOffset="59502.33">8407 9065 9663 0,'0'0'432'0,"0"12"80"0,0-12-512 0,7 11 0 0,0-2 0 0,0-1 0 0,-7-8 9936 0,0 0 1888 31,0 13 368-31,0-13 80 0,4 11-9568 0,-4-11-1904 0,0 12-384 0,0-12-80 16,0 0-336-16,2 12 0 0,-2-12 0 0,1 11 0 15,-1-11 0-15,4 14 144 0,3-5-144 0,-3 4 0 0,3-1 0 0,-3 4 0 32,3 1 0-32,0 1 0 0,0 1 0 0,-3 5 0 15,3 4-160-15,-1-2 160 0,0 5 0 0,-4 1 0 0,1 7 0 0,-3 0 0 0,-3 4-128 16,-1 0 128-16,-1-2 0 0,-4-1 0 0,0 1-160 0,-3-5 160 15,1 0-208-15,-3-1 80 32,-1-4-784-32,-2-2-160 0,2-1-16 0,1 1-14368 0,-4-7-2864 0</inkml:trace>
  <inkml:trace contextRef="#ctx0" brushRef="#br0" timeOffset="61229.45">10275 9652 42495 0,'0'0'1888'0,"14"1"384"0,4-1-1824 0,-3 0-448 0,2 0 0 0,4 0 0 0,0 0 800 0,1 1 64 0,6-1 16 0,-3 0 0 31,5-1-704-31,2 0-176 0,4-2 0 0,6-1 0 0,8-1-208 0,3 0-80 16,1-2-16-16,-1 1 0 16,0-4 304-16,-3 1 0 0,-2-2 0 0,1-1 0 0,-3-3 256 15,4 1 128-15,3-3 0 0,4 2 16 0,-3-2-96 0,-1 2-32 0,-5 1 0 0,-2 3 0 16,-5 0-48-16,-2 2-16 0,-2 2 0 0,-5 3 0 16,0 3 112-16,-3-2 0 15,-1 3 16-15,0 3 0 0,0 1-336 0,-2 3 0 0,2-3 0 16,-3 3 128-1,-4 0-2944-15,-3-4-576 0</inkml:trace>
  <inkml:trace contextRef="#ctx0" brushRef="#br0" timeOffset="62071.23">14592 8924 17039 0,'0'0'752'0,"0"0"160"0,0 0-720 0,0 0-192 0,0 0 0 0,0 0 0 0,0 0 3648 0,0 0 688 15,0 0 144-15,0 0 16 0,0 0-2752 0,0 0-544 16,0 0-112-16,0 0-32 0,2 11-416 0,-2 0-64 0,-3 3-32 0,0 0 0 16,2-3 48-16,-2 6 16 0,-1 1 0 0,-3 4 0 15,1 2-416-15,1 3-64 16,-5 0-128-16,3 1 176 0,-1 4-400 0,1 5-80 16,-3 2-16-16,0-3 0 15,2 3-2560-15,1 0-512 0,0 4-96 0</inkml:trace>
  <inkml:trace contextRef="#ctx0" brushRef="#br0" timeOffset="63246.55">16078 9539 25055 0,'0'0'2224'0,"0"0"-1776"0,0 0-448 0,0 0 0 15,0 0 2864-15,0 0 480 0,0 0 112 0,0 0 0 0,0 0-1600 0,0 0-320 16,0 0-64-16,0 0 0 0,0 0-272 0,10-5-48 16,1 1-16-16,3 0 0 15,0 1-688-15,4 1-128 0,0 0-16 0,8-1-16 0,4 2 96 0,4 1 32 16,3 1 0-16,4 2 0 0,1-3 112 0,1 4 32 15,0-1 0-15,-1-2 0 0,1 2-208 0,0 0-32 0,3 1-16 0,-3-2 0 16,6 0-144-16,6 1-32 16,5 1 0-16,4 1 0 0,-3 0-128 0,0-1 0 15,-1 3 0-15,0 0 128 0,2 0 32 0,4 0 0 0,6-3 0 16,3 3 0-16,3-2 272 0,-6-3 48 0,-2-2 16 0,-2 0 0 0,-3-5-144 0,3-2-32 31,6-2 0-31,-2 2 0 0,-1-4-176 0,-4 2-144 16,-5 0 192-16,-2 2-192 0,-3 0 0 0,-7 4 0 0,-4 3 0 0,-7 3 0 15,0 4 0-15,-7 0 0 0,-6 4 0 16,-2 7-16832 0,-2 3-3392-16</inkml:trace>
  <inkml:trace contextRef="#ctx0" brushRef="#br0" timeOffset="64036.71">19713 9127 8287 0,'0'0'736'0,"0"0"-592"0,7-4-144 0,-7 4 0 0,7-3 5120 0,-7 3 976 16,8-2 208-16,-8 2 32 0,7-2-3152 0,-7 2-640 16,7 0-128-16,-7 0-32 0,0 0-1216 0,0 0-240 15,7 7-48-15,0 2-16 0,-7-9-544 0,3 14-128 16,-3-14 0-16,0 14-16 0,0-3-32 0,-3 3 0 16,3-5 0-16,-4 3 0 0,4-12 64 0,-5 12 16 0,3-2 0 0,2-10 0 15,-7 11 80-15,0-1 16 0,7-10 0 0,-7 8 0 16,7-8 32-16,-7 10 16 15,3-2 0-15,-3 1 0 0,7-9-48 0,-5 15-16 16,-2-1 0-16,1 0 0 0,-1 4-128 0,0 4-32 0,0 2 0 0,-5 2 0 16,3 6-144-16,-2 6 192 0,-3 5-192 0,0 5 192 0,-2 2-192 0,0 3-176 15,4 3 48-15,1-5-21632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2T20:59:18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13851 7940 287 0,'0'0'201'16,"0"0"-104"-16,0 0-40 15,0 0-38-15,0 0 18 0,0 0 55 16,0 0-7-16,0 0 17 0,-30 3 25 15,14 8-32-15,2 6-11 16,-1 2-10-16,-1 4-27 16,6 2-15-16,4 1-12 15,6-2-14-15,4-3-3 16,14-4-10 0,7-6-25-16,9-3-11 0,8-4 14 15,4-2 16-15,-3-2 10 16,-1-1 3-16,-8-5 1 15,-8-4-1-15,-15-7-1 16,-9-2-6-16,-4-7 2 16,-9-3-8-16,-7-1-80 0,-2 1-121 15,0-1-273-15</inkml:trace>
  <inkml:trace contextRef="#ctx0" brushRef="#br0" timeOffset="860.28">20553 7845 664 0,'0'0'149'0,"0"0"-102"16,-50-13 39-16,11 21-8 15,-3 6-26-15,-4 9-43 16,5 6-5-16,5 4-12 15,6 7-10-15,12 0 14 0,10 2 5 16,12-1 9-16,10-7 23 16,14-5 13-16,8-8-12 15,9-10-21-15,7-11-10 16,2-6-4-16,-3-11-1 0,-5-6 2 16,-10-4 9-16,-11-3 29 15,-9-3 18-15,-14-1-27 0,-8-2-23 16,-12 2-5-16,-5-2-1 15,-9 2-1-15,-2 4-20 16,-10 3-60-16,3 8-94 16,-5 7-284-16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44:46.8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19557 4021 1311 0,'-5'-35'0'0,"1"7"128"0,1-1-128 0,-6-3 0 0,-3 0 0 0,-3 0 0 16,-3 2 7296-16,1 3 1456 0,-1-1 272 0,-4 5 64 15,5 2-6784-15,-4 5-1376 0,3 0-272 0,3 5-48 16,5 4-608-16,10 7-160 0,0 0-16 0,0 0 0 31,0 0-608-31,0 0-128 0,7 13-32 0,4-1 0 0,3 0 944 0,0-4 0 0,4 0 240 0,0-4-48 16,3-4 1024-16,-3-5 192 0,-1-4 64 0,-6-2 0 16,3-3 128-16,-3 0 16 0,-2-4 16 0,-2-3 0 15,0 1-784-15,-2-3-144 0,-1 0-48 0,0 0 0 0,-1 2-240 0,-1 3-48 16,0 3-16-16,-4-2 0 0,0 3-352 0,-3 2 144 15,1 2-144-15,-1-1 0 0,5 11 0 0,-11-7 0 0,4 0-192 16,-4 3 48-16,1 1 16 0,10 3 0 0,-14-4 0 0,3 1 0 16,-3 0 128-16,3 2 0 15,0-2 128-15,-2-1-128 0,13 4 0 0,-11-4 0 0,11 4 0 0,-8-6 0 16,8 6 0-16,-11-7 0 16,4 0 0-16,7 7-128 0,-7-7 128 0,7 7 144 0,-7-5-16 0,7 5-128 15,0 0 128-15,0 0-128 0,-13-6 0 0,13 6 0 16,0 0 0-16,-12 4 0 0,12-4 0 0,-10 10 0 15,-1-2 0-15,1 5 0 0,2-2 128 0,1-1-128 16,-3 1-144-16,2 0-96 0,1 3-16 0,0 0 0 16,0 0 256-16,0 1-144 0,3 2 144 0,-3 2-128 15,1 1 128-15,0 2 0 0,1-1 0 0,1 1 0 16,-3 3 0-16,3 3 0 0,-2-1 0 16,2 1 0-16,0 0 0 0,-3 1 0 0,2 1 0 0,0 7 0 0,1-2 0 0,-3 2 0 15,3 4 0 1,1 6 176-16,1 0-320 0,2 9-64 0,2 1-16 15,1 3 0-15,1-1 224 0,0 3 0 0,1 0 144 0,0-2-144 16,2 0 0-16,-3 4-160 0,1 1 0 0,0 2 0 16,-1 1 160-16,-4-3 0 0,3 0 0 0,-6-1 128 15,-1 0-128-15,-3-1 0 0,-3 3 0 0,1 3-128 16,2 0 128-16,-2 2 0 0,0-5 0 0,0 3 0 16,-3 3 0-16,1 2-160 0,4-3 160 0,-2 7 0 0,4 0 0 15,-2 5 0-15,3-1 0 0,1 0 0 16,-4-1 0-16,3 5-208 0,2 3 32 0,-1-2 16 0,1-4 160 0,0 1 0 15,2-2 0-15,0 3 0 0,0 2 0 0,0 1 0 16,2-3 0-16,1 4 0 0,1 0 0 0,-2 0 0 0,3 3 0 0,-1-1 0 16,1 1 0-16,0 0 0 0,-1 0 0 0,-1 4 0 15,3 4 0-15,1-2 0 0,2 2 0 0,-2 2 0 0,2 2 0 16,1 4 0-16,4 0 0 0,-3 4 0 16,3 1 0-16,0-4 0 0,-1-1 0 0,1 4 0 15,2 1 0-15,-2 1 128 16,0 0-128-16,0-1 176 0,-3-1-176 0,0-2 0 0,-1-3 0 15,-2-1 0-15,-1-1 0 0,0 2 0 0,0 6 0 16,-3-6 0-16,2-1 0 0,-2 1 0 16,3-2 0-16,-3 2 0 0,-1 2 0 0,1-7 0 15,-1-1 0-15,2 2 0 0,-2 5 0 0,0-5 0 0,1-3 0 0,-4 1 0 0,0-2 0 0,0 0 0 16,-3 4 0-16,3-3 0 16,0-4 0-16,3-5 0 0,-3-2 0 0,3 3 0 0,1 4 128 15,3-4-128-15,0-3 0 0,0-4 128 0,0-5-128 0,1 1 0 0,2-2 0 0,-3 2 0 31,1-9 0-31,-1-2 0 0,0-6 0 0,0-5 0 0,-4-4 192 16,1-7-32-16,-1-2-16 0,-3-7 0 16,0-4 96-16,-3 1 16 0,-1-4 0 0,-1-3 0 15,-1 2-128-15,-1-2 0 0,0-7-128 0,0 2 192 16,-3-3-192-16,2-3 0 0,1 0 0 0,1-4 0 31,2-3-2192-31,4 3-384 0</inkml:trace>
  <inkml:trace contextRef="#ctx0" brushRef="#br0" timeOffset="2712.86">19753 4332 18479 0,'0'0'816'0,"0"0"176"0,0 0-800 0,6 9-192 0,-6-9 0 0,-3 13 0 0,3-13 1856 0,-4 14 336 16,-1 0 64-16,0-3 16 0,1 1-1952 0,-3 1-320 0,7-13-192 0,-4 17 32 16,-2 1 416-16,5-3 64 0,1 2 32 0,0 1 0 0,4 3 208 0,-1 5 32 31,4 5 16-31,0 8 0 0,4 4-192 0,0 10-32 15,4 6-16-15,5 11 0 0,5 5-368 0,0 10-128 16,4 8 0-16,0 6 0 16,-1 6-1136-16,3 1-208 0,2-3-64 0,2 0 0 15,-1-6 288-15,3-5 48 0,4-7 16 0,1-9 0 0,1-8 2656 0,-4-5 544 0,0-6 96 0,-7-6 32 0,-4-5 128 16,-3-4 32 0,-3-3 0-16,-1-3 0 0,-7-3-880 0,0-6-160 15,-6-1-48-15,-1-7 0 0,-2-2-576 0,-3-3-112 0,1 0-16 16,-3-3-16-16,0-11-240 0,-5 10-64 0,5-10 0 0,0 0 0 15,-12 5-192-15,12-5-160 0,-15-8 32 0,-3-9 0 0,1-8-224 0,-1-13-32 0,0-10-16 16,0-14 0-16,-3-9 192 0,3-13 32 0,4-9 16 0,0-7 0 16,0-6 432-16,6-1 96 0,1-4 16 0,0 4 0 15,0 3 400 1,1 0 96-16,5 3 16 0,2 6 0 0,5 4-272 0,-2 12-48 16,6 4-16-16,2 6 0 0,5 11-272 0,1 8-48 0,3 5-16 0,1 10 0 15,3 10-224-15,6 7 0 0,1 11 0 0,4 7-160 31,6 11-448-15,1 11-96-16,3 16 0 0,6 12-16 0,11 9 176 16,1 15 32-16,4 8 16 0,-1 13 0 0,-1 12 128 0,0 9 32 0,1 8 0 0,3 8 0 0,4 6 176 0,0 1 160 15,1 5-208-15,-7-2 80 16,-3-2 128-16,-4 0 0 0,2-5 0 0,-2-1 0 0,-1 0 0 0,1-4 128 16,1-3-128-16,-4-10 176 0,-1-3-176 0,-7-5 160 15,-4-5-160-15,-8-10 160 0,-6-15-160 0,-5-12 0 16,-2-10 0-16,-7-15-176 0,-7-13 176 0,-4-11 0 0,-7-18 0 15,0 0 128-15,0 0-128 0,-11-22 0 16,-7-13-176-16,-2-15 176 0,-2-14 0 0,-3-14 0 0,-7-10 128 16,0-7-128-16,-3-4 256 0,1-7-64 0,0 2-16 0,1 1 0 15,4 2-176-15,1 9 192 16,5 3-192-16,7 8 192 0,2 10-192 0,6 13 0 16,1 5 0-16,7 9 0 0,1 12 192 0,5 7 16 15,5 4 0-15,3 10 0 0,0 4 80 0,8 4 16 16,10 8 0-16,0 9 0 0,3 7-304 0,2 11-144 0,2 9 16 0,-3 11 0 15,0 8-48-15,2 8 0 16,-2 9 0-16,0 12 0 0,0 11 16 0,2 10 0 0,8 6 0 0,1 12 0 0,6 13-32 0,-2 8 0 16,2 10 0-1,1 14 0-15,-1 12 192 0,1 12 0 0,2 13 0 0,5 5 128 16,4 8-256-16,1 3-64 0,6 2 0 0,-8 2 0 16,0 2 192-16,-10-8 0 0,-1 0 0 0,-7-6 0 15,-3-10-256-15,-4-13-32 0,-2-16 0 0,-5-16 0 31,-4-13-128-31,-9-26-32 0,-5-24 0 0,-7-18 0 0,-4-16 288 0,-7-19 160 0,-2-18-192 0,-7-10 192 16,-3-13-144-16,-7-11 144 0,-2-8 0 0,-7-12-144 0,0-10 144 0,-7-15-208 16,0-14 80-16,-10-11 128 0,-4-7 256 0,-4-8 160 0,-8-6 32 0,-2-7 16 15,-1-7-464-15,-1-3 0 0,2-4 0 0,-4-6 0 32,-11-5-240-32,-10-6-144 0,-8-2-16 0,-4-9-16 15,4-3-400-15,-10-5-80 0,-16-5 0 0,2 4-16 16,6 0-784-16,1 7-160 0,-3 4-16 0,1 15-16 15,2 11 1008-15,6 14 208 0,12 17 32 0,3 15 16 0,4 13 624 0,9 19 0 0,12 18 0 16,17 19 0 0,15 18-896-16,14 23-48 0,14 26-16 0,15 25 0 15,13 26 256-15,19 25 64 0,18 26 0 0,9 17 0 0,1 8 1664 0,4 5 352 0,-4-1 64 0,1-8 16 16,-1-7 944-16,-6-9 192 0,1-17 32 0,-9-10 16 16,-10-10-848-16,-9-18-160 0,-13-14-32 0,-11-17-16 15,-10-17-1200-15,-12-14-256 0,-11-11-128 0,-7-17 160 16,-4-8-160-16,-9-12 0 0,0-10 0 0,-7-11 0 0,-7-7 352 15,-6-8 32-15,-5-8 16 0,-4-9 0 0,-3-4 464 0,3-7 96 16,5-3 0-16,9-7 16 0,3 2-528 0,6 1-96 16,6 7-32-16,9 4 0 15,9 2-464-15,10 10-112 0,10 6 0 0,5 8-16 32,10 4-496-32,8 9-80 0,9 8-32 0,3 7 0 0,6 11-848 15,5 11-160-15,4 9-32 0,4 7-16 0,0 7 1488 0,0 5 288 0,-2-1 160 0,-2-4-160 16,-7-6 1312-16,-10-8 256 0,-11-11 48 0,-10-10 16 0,-4-11-576 0,-28-11-128 0,-18-14 0 0,-15-21-16 31,-17-21-1200-31,-18-22-224 0,-16-23-48 16,-12-17-16-16,-11-16 288 0,-9-8 64 0,-5-6 16 0,4 5 0 15,10 4 48-15,9 13 0 0,9 15 0 0</inkml:trace>
  <inkml:trace contextRef="#ctx0" brushRef="#br1" timeOffset="9212.74">14392 8668 25743 0,'0'0'1136'0,"0"0"240"0,0 0-1104 0,0 0-272 0,0 0 0 0,0 0 0 0,0 0 0 0,2-10 0 15,5 3-128-15,-7 7 128 16,9-4-864-16,-9 4-80 0,10-3-16 0,-2 1 0 0,2 0 1280 0,-10 2 256 15,8 0 64-15,-8 0 0 0,10 2 1072 0,-10-2 208 16,10 2 64-16,-10-2 0 0,11 3-32 0,-11-3 0 16,8 4 0-16,2 0 0 0,-10-4-480 0,8 6-112 15,-8-6-16-15,0 0 0 0,10 7-176 0,-10-7-32 0,10 4-16 0,-10-4 0 16,0 0-656-16,0 0-128 0,0 0-16 0,8 3-16 16,-8-3-304-16,0 0-192 0,10 0 16 0,-10 0 16 15,11-3 160-15,-4-1-128 0,1-3 128 0,-1 1-128 16,-1-2 128-16,1 1 0 0,0 2 0 0,1-1 0 15,2 0 304-15,1 2-16 16,-3 0 0-16,5 1 0 0,-5-1 16 0,3 4 0 0,2-3 0 0,1 1 0 0,1 2-48 0,1 0-16 0,0 0 0 16,-2 0 0-16,2 0-240 0,2 0-128 0,1-2 128 0,-1 2-208 31,3 0 208-31,2 0 0 0,-2 0 0 0,-1 2 0 0,6-2-144 0,-1 2 144 16,0 1-128-16,0 1 128 15,3 0 0-15,2 2 0 0,4-4 0 0,2 3 0 16,3-1 128-16,-3 3-128 0,1-5 160 0,-1 3-160 15,-1-3 256-15,0 3-32 0,-2-4-16 0,2 0 0 16,-3-1-80-16,0 2 0 0,0 1-128 0,0-3 192 16,0 0-192-16,3 0 144 0,1-3-144 0,3 0 128 15,2-1-128-15,1 1 0 0,-3-3 0 0,1 4 128 0,-1-5 64 0,-1 3 0 16,-2-1 0-16,-1 3 0 0,2-1-32 0,1 1 0 0,-2 1 0 0,3 1 0 16,3-1-160-16,3 1 0 15,4-5 144-15,1 3-144 0,-3-3 0 0,2 5 0 16,0-2 0-16,-2-1 0 0,0 1 0 0,2 0 0 15,-3 0 0-15,2-1 128 0,5 1-128 0,0-2 0 0,0-3 0 16,-3 0 0-16,3 2 0 0,-6-2 0 16,-1 3 0-16,-3 1 128 0,3-1 64 0,-4-1 0 0,1-1 16 0,1 1 0 0,3 0-208 0,-1-2 144 15,3 5-144-15,-3 0 128 0,1-1-128 0,-4 1 128 32,2 0-128-32,-2 2 128 0,0-4-128 0,-4 3 0 15,2 1 0-15,4 0 0 0,-1 0 160 0,5 1-160 0,1 3 192 0,-1 0-192 16,1-1 0-16,-4 1 0 15,1-4 0-15,-1 3 0 0,-2-1 0 0,-2 0 0 16,1 0 0-16,3-2 0 0,0-2 0 0,4-2 0 0,-3 3 176 0,2-1-48 16,-3 0-128-16,2 0 0 0,-5-1 0 0,3-1 128 0,-4 0-128 0,-2 1 192 15,-1 3-64-15,0-2 0 16,0-1-128-16,2 1 0 0,0 2 0 0,-2 0 0 16,2 0 0-16,-2 0 0 0,0 0 0 0,-4 0 0 0,0 0 0 15,-6 0 0-15,-1 0 0 0,-3 0 0 0,-4 0 0 0,1 0 0 16,-4 0 0-16,-1 0-128 0,-2 0 128 0,-4 0-128 15,1 0 128-15,-12 0-128 0,12 2 128 0,-12-2-128 0,0 0 128 0,0 0-128 47,0 0-464-47,0 0-96 0,0 0-16 0,4 12 0 0,-1 4-2464 16,-2 7-496-16</inkml:trace>
  <inkml:trace contextRef="#ctx0" brushRef="#br1" timeOffset="11012.77">18245 9477 29487 0,'0'0'1296'0,"4"-9"288"0,-1 0-1264 0,-3-5-320 0,0 0 0 0,0-1 0 16,-3-6 1328-16,2 3 208 0,1-6 32 0,0 2 16 15,1-2-1456-15,2 2-272 0,1 0-64 0,1-2-16 16,0-1 224-16,-3 0 0 0,3 0 192 0,-1 2-192 0,-1 2 560 0,1-1 0 0,-1 1 0 0,-2 3 0 15,5 1 656-15,-6 2 144 0,0 1 32 0,0 2 0 16,0 3 48-16,0 9 16 0,0 0 0 0,0 0 0 16,0 0-720-16,0 0-144 15,0 0-16-15,11 10-16 0,-3 5-560 0,2 6 0 16,1 6 0-16,0 10 0 0,3 7-144 0,3 13 144 16,-2 7-128-16,2 3 128 0,4 1-192 0,1 5 32 0,6 0 16 0,1 3 0 15,-1-1 144-15,4-1 0 16,-3-6 0-16,-1-4 0 0,-7-4 0 0,-1-10 0 0,-4-2 0 15,-2-8 0-15,-5-8 0 0,-5-3 0 16,-3-4 0-16,-3-6 128 0,-3-4-128 0,-4-3 0 0,-5-3 0 0,-4-4 0 16,-5 0 0-16,-5-4-192 0,-8-2 64 15,-3-9 0-15,-7-5 128 0,-7-6 0 0,-7-9-144 16,-5-6 144-16,-11-10-192 0,-11-10 16 0,-10-8 16 0,1-8 0 0,4-12-96 0,-4 1-32 16,-9-2 0-16,2-1 0 31,-1 1-560-31,8 2-112 0,5-2-32 0,2 7 0 15,2 5 464-15,1 8 80 0,2 3 32 0,9 10 0 0,9 7 224 0,6 7 64 0,6 9 0 0,5 5 0 16,3 12 128-16,7 6 128 0,6 9-128 0,8 11 176 0,4 5-176 0,7 15 0 16,11 10 0-16,13 16 128 0,12 16-128 0,13 18 0 15,11 14 0-15,7 10 0 0,8 6 0 0,10 2 0 16,7 5 0-16,5-6 128 16,-4-8 448-16,-1 2 96 0,-4-2 16 0,-6-4 0 0,-3-9-48 15,-8-8-16-15,-9-8 0 0,-7-8 0 0,-9-9-304 16,-15-11-64-16,-9-16-16 0,-12-10 0 0,-10-12-240 15,-14-8 0-15,-8-13 0 0,-13-12 0 0,-12-11 0 0,-15-17 0 16,-10-11 0-16,-13-10 0 0,-8-9 240 0,-8-13-48 16,-2-10-16-16,-4-1 0 0,-6-2 16 0,16 6 16 0,10 4 0 0,9 5 0 15,6 7-80-15,12 7 0 0,10 3-128 0,14 12 192 16,11 5-192-16,11 11 128 16,12 10-128-16,11 9 0 0,5 16 256 0,19-2-64 0,8 4 0 0,12 14 0 15,10 12-192-15,5 12 0 16,7 17-144-16,3 13 144 0,6 1-352 0,3 8 32 15,5 6 0-15,-4 2 0 0,-3 5 320 0,-7 0 240 0,-3-3-48 0,-11 4 0 16,-4 4-192-16,-9 2 0 16,-5 4 128-16,-9-10-128 0,-9-5 0 0,-10-7 0 15,-9-7-144-15,-10-7 144 0,-8-6-176 0,-9-8 176 0,-12-6-192 16,-15-9 192 0,-15-13-576-16,-15-11 0 0,-17-10 0 0,-6-15 0 15,-6-14-2176-15,-17-14-432 0,-17-14-80 0,-6-11-13872 0</inkml:trace>
  <inkml:trace contextRef="#ctx0" brushRef="#br1" timeOffset="12133.34">16463 3566 36287 0,'28'3'1600'0,"-7"4"336"0,0 2-1552 0,8 10-384 0,6 13 0 0,4 7 0 0,8 13 1424 0,11 8 208 0,13 4 32 0,4 4 16 31,6 6-1872-31,-2 8-384 16,2 3-80-16,1 4-16 0,5-2 352 0,6 5 64 0,9 4 0 0,-6 7 16 0,0 7 240 0,5-1 0 0,5 0 192 0,-3 1-192 16,1 4 192-16,-5-2-192 15,-5-2 192-15,-2-7-192 0,1-4 448 0,-8-3 0 0,-7-3-16 0,-9-9 0 0,-12-7 32 16,-7-9 16-16,-8-8 0 16,-13-13 0-16,-4-8-480 15,-11-8 0-15,-7-7 0 0,-10-8 0 0,-4-5 128 0,-8-5-128 16,-10-5 176-16,-7-5-176 0,-11-13 144 0,-10-5-144 15,-14-7 0-15,-9-10 144 0,-6-6-144 0,-6-9 0 0,-2-10 0 0,-9-3 0 16,-7-3 0-16,1 1-272 0,-1-3 64 0,3 3 16 31,1-1-256-31,-1 2-32 0,-4-3-16 0,5-2 0 0,6 2 304 0,2 7 192 0,5 6-208 0,0 3 80 16,-3 5 128-16,7 3-128 0,8 5 128 0,6 3-128 0,4 7 128 0,6 7 0 16,8 6 128-16,10 13-128 0,8 6-192 15,6 6-128-15,9 6 0 0,12 9-16 16,8 5-256-16,8 16-48 0,12 5-16 15,12 16 0-15,7 8 512 0,11 11 144 0,3 12 0 0,8 2 0 0,8 0 0 0,2 3 256 16,7-3-32-16,-3 3-16 0,0 1 512 0,-1 1 112 16,1-5 0-16,-1 0 16 15,2 0-80-15,-5-2 0 0,0-1-16 0,-13-9 0 0,-5-9-448 0,-11-8-96 16,-13-9-16-16,-8-5 0 0,-7-5-192 0,-8-7 144 0,-5-6-144 0,-8-5 128 31,-9-7-128-31,-10-3 0 0,-8-3 144 0,-10-6-144 0,-6-11 0 0,-4-3-192 0,-6-4 32 16,0-4 0-16,-1-9 288 0,-6-3 64 15,1-7 16-15,-8-5 0 0,-5-1-16 0,1-6-16 16,2-1 0-16,5-4 0 16,2 1-176-16,5-3 0 0,5 2 144 0,3-2-144 15,6 3-272-15,3 3-128 0,5 6-32 0,3 0 0 0,7 3 128 0,5 5 32 16,8 8 0-16,1 3 0 0,6 7 272 0,1 8 0 0,11 3 0 0,0 0 0 16,0 0-208-16,2 18 64 0,5 7 16 0,7 12 0 0,7 11 128 0,6 14-160 15,10 13 160-15,9 13-160 0,8 8 160 0,9 18 0 16,8 19-144-16,8 9 144 0,11 0 0 15,2 4 0-15,8 1 0 0,-11-9 0 16,-7-9 144-16,-8-9 112 0,-8-8 0 16,-15-20 16-16,-10-16 432 0,-18-13 96 0,-14-17 16 0,-19-10 0 15,-15-8-448-15,-25-13-96 16,-25-12-16-16,-43-17 0 0,-32-21-416 0,-40-23-96 0,-23-30 0 0,-18-17-16 31,-15-21-1616-31,-7-11-320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45:39.812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14332 6366 38639 0,'0'0'1712'0,"0"0"352"0,0 0-1648 0,0 0-416 0,0 0 0 0,0 0 0 16,-7-11 1232-16,3 4 176 0,4 7 16 0,-9-9 16 0,6 0-848 0,-1-1-160 15,-1 4-48-15,5 6 0 0,0 0-256 0,-5-9-128 16,5 9 0-16,0 0 128 0,0 0-128 0,0 0 0 16,0 0 0-16,0 0-176 0,0 0 176 0,0 0 0 15,0 0 0-15,0 0 0 0,10-3 320 0,-10 3 32 16,0 0 16-16,9 0 0 0,-9 0 208 0,0 0 32 0,9 0 16 0,-9 0 0 16,0 0-368-16,9-1-80 15,-9 1-16-15,9-3 0 0,-9 3-160 0,7-5 192 16,-7 5-192-16,7-6 192 0,-7 6-192 0,5-7 128 15,-5 7-128-15,7-7 128 0,-7 7 64 0,0 0 16 0,4-10 0 0,-4 10 0 16,0 0 160-16,0 0 16 16,7-4 16-16,-7 4 0 0,0 0-272 0,9 0-128 0,-9 0 0 0,0 0 128 0,9 0-128 0,-9 0 0 15,10 4 0-15,-10-4 0 0,0 0 0 0,11 6 0 16,-11-6 144-16,0 0-144 0,9 4 0 0,-9-4 0 16,0 0 0-16,9 1-128 0,-9-1 128 0,10 0 0 15,-10 0 128-15,8-1-128 0,-8 1 128 0,13 0-128 16,-13 0 160-16,11-3-160 15,-4 2 144-15,-7 1-144 0,11 0 128 0,-1 1-128 16,-10-1 160-16,11 3-160 0,0-2 192 0,-3 5-192 16,5-2 0-16,-5-1 0 0,2 1 0 0,1-2 0 0,-1 0 0 0,-2 1 0 15,6-3 0-15,-3 2 0 16,3-2 0-16,-3-2 0 0,2 2 0 0,2-3-144 0,-1 2 144 0,0 0 0 0,0-1 0 0,1-1 0 16,-1 1 0-16,0 0 0 0,0-2 160 0,-1 1-160 15,1 0 0-15,0 2 128 0,2-3-128 0,-2 1 0 16,2 0 0-16,0 2 176 0,0 0-176 0,0 1 160 15,0 0-160-15,0 0 0 0,3 1 0 0,-1 0 0 16,0-1 0-16,0 3 0 0,-1-3 0 0,2 2 0 16,2-2 0-16,3 0 0 15,-2 0 0-15,3 0 128 0,-2-2-128 0,3 2 0 0,-1-5 0 16,0 3 0-16,-3-2 128 0,1 1-128 16,-2-4 0-16,0 3 128 0,0 0 0 0,-3 1 0 15,3-4 0-15,-3 3 0 0,-3 1-128 0,2 0 128 16,1 2-128-16,-1 1 128 0,-2-3-128 0,-1 3 192 15,1 0-192-15,-1 3 192 0,0-2-192 0,0 2 0 0,0 0 0 16,0 1 0-16,0 3 0 0,-3-3 0 0,3 0 0 0,-2 2-176 0,1-2 176 0,-5 0 0 31,2 2 0-31,-10-6 0 0,11 6 0 0,-4-1 0 0,-7-5 0 0,10 4 0 16,-10-4 0-16,0 0 0 0,11 4 0 0,-11-4 0 16,0 0 0-16,7 6 0 0,-7-6 0 0,9 4 0 0,-9-4 0 15,0 0 0-15,11 3 0 0,-11-3 0 16,9 1 0-16,-9-1 128 0,0 0-128 0,0 0 0 15,7 3 144-15,-7-3-144 0,10 0 192 0,-10 0-192 0,9 2 0 16,-9-2 0-16,9 1 0 0,0 0 0 0,-9-1 0 0,9 3 0 0,-9-3 0 0,7 4 0 16,-7-4 0-16,12 0 0 0,-5 0 0 0,1 3 0 15,2-3 0-15,-1 0 0 0,-9 0 0 0,9 0 0 32,-9 0 0-32,10 0 0 0,1 0 0 0,-11 0 0 0,8-3 0 0,-8 3 0 15,10 0 0-15,0 0 0 0,-10 0 160 0,8 0-160 0,-8 0 128 16,10 0-128-1,-10 0 0-15,11 0 0 0,-11 0 128 0,10 0-128 0,-10 0 0 0,0 0 0 0,8 0 0 0,-8 0 0 16,0 0 0-16,10 0 0 0,-10 0 0 0,0 0 0 31,11 0 0-31,-11 0 0 0,0 0 0 0,0 0 0 0,8 0 0 16,-8 0 0-16,0 0 0 0,0 0 0 0,0 0 0 0,0 0 0 0,0 0 0 0,10 3 0 16,-10-3 0-16,0 0 0 15,0 0 0-15,7 8 0 0,-7-8 0 0,0 0 0 16,0 0 0-16,3 10 0 0,-3-10 0 0,0 0 0 0,0 0 0 0,1 11 0 0,-1-11 0 0,0 0 0 31,-1 10 0-31,1-10 0 0,0 0 0 0,-3 11 0 0,3-11 0 16,0 11 0-16,0-11 0 0,0 10 0 0,0-10 0 15,0 0 0-15,0 13 0 0,3-1 0 0,-3-12 0 0,1 11 0 16,2 1 0-16,0-3 0 0,-3-9 0 0,1 14 0 16,2-1 0-16,-2-1 0 0,2 1 0 0,0-1 0 0,1 0 0 0,-1-1 0 15,-2 0-128-15,2 0 128 0,1 2 0 0,-1-2 0 16,1-1 0-16,-1 1 0 0,1 0 0 0,0 0 0 15,-4-11 0-15,3 14 0 0,0 0 0 0,-3-3 0 0,0 3 0 16,0-4 0 0,0-10 0-16,0 15 0 0,0-4 0 0,-3 3 0 0,-1-4 0 15,1 1 0-15,0 0 0 0,3-11 0 0,-1 11 0 0,1-11 0 16,-6 11 0-16,6-11 0 0,0 0 0 0,-1 13 0 16,1-2 0-16,0-11 0 0,-3 11 0 0,3-11 0 15,0 14 0-15,0-3 0 0,-1 3 0 0,1-3 0 16,1 3 0-16,2 0 0 15,-3 2 0-15,1 0 0 0,1 3 0 0,2-4 0 16,-4 2 0-16,4 1 0 0,-1 0 0 0,-3 1 0 0,4-1 0 0,-1 2 0 0,-2-2-128 0,2 2 128 16,0-1 0-1,-2 1 0-15,2-1 0 0,0 1 0 0,1 2 0 0,-4-4 0 0,4 3 0 0,-4 1 0 16,3 2 0-16,-3-5 0 16,4 5 0-16,-4-6 0 0,3 0 0 0,-3-1 0 15,0 1 0-15,1-4 0 0,-1-1 0 0,0-1 0 16,0 1 0-16,0-1 0 0,0 2 0 0,-1-1 0 15,-5-1 0-15,5 2 0 0,-2-3 0 0,-1 1 0 0,1-1-144 0,0 0 144 16,2 1 0-16,-3-3 0 16,4-9 0-16,-3 14 0 0,-1-4 0 0,4-10 0 0,-6 11 0 0,6-11 0 15,0 0 0-15,-1 8 0 0,1-8 0 0,0 0 0 16,0 0 0-16,-3 10 0 0,3-10 0 16,0 0 0-16,0 0 0 0,3 7 128 15,-3-7-128-15,0 0 0 0,7 10 0 0,-7-10 0 0,0 0 0 0,0 0 0 0,7 8 0 0,-7-8 128 16,0 0-128-16,0 0 0 0,4 7 0 0,-4-7 128 15,0 0-128-15,0 0 0 0,0 0 0 0,0 0 0 0,4 7 0 0,-4-7 0 32,0 0 0-32,0 0 0 0,0 0 0 0,0 0 0 0,0 0 0 0,4 8 0 0,-4-8 0 0,0 0 0 15,6 7 0-15,-6-7 0 0,0 0 0 0,0 0 0 32,7 6 0-32,0 1 0 0,-7-7 0 0,8 4 0 15,-8-4 0-15,10 7 0 0,-10-7 0 0,0 0 0 0,11 1 0 0,-2 2 0 16,-9-3 0-16,9 3 0 0,1-2 0 15,-10-1 0-15,11 3 0 0,0-3 0 0,-1 0 0 0,1 0 0 16,0 0 0-16,3 3 0 0,-2-3 128 0,1 0-128 16,-1-3 0-16,2 3 0 0,2 0 0 0,0 0 128 0,5-3-128 0,-3 3 0 15,3 0 0-15,-2 0 0 16,1 3 0-16,-1-3 0 0,1 3 0 16,-1-2 0-16,1 2 0 0,-1-2 0 0,2 2 0 0,0 0 0 15,1-3 0-15,2 1 0 0,-4-1 0 16,3 2 144-16,2-2-144 0,0 1 128 0,1-1-128 0,-1 3 0 0,4-3 0 15,2 0 128-15,1 0-128 0,-3 1 0 16,2 1 144-16,1-1-144 0,0-2 0 0,0 2 0 0,0-1 0 0,-3 0 128 0,0 0-128 0,2 0 0 31,-2 0 0-31,3 0 128 0,-2 3-128 0,2-3 0 0,0 0 0 16,3 0 0-16,4-3 0 0,1 2 0 0,5-2 0 0,-2 3 0 16,0-3 0-16,-1 2 0 0,1-1 0 0,-4 1 0 15,-3 1 0-15,-1-3 144 0,-1 2-144 0,1-1 0 0,-3 1 0 16,1 1 0-16,2 0 0 0,0 0 0 15,1 1 0-15,-1-1 0 0,1 0 0 0,-4 0 0 16,3-1 0-16,-3 1 0 0,-3-3 0 0,-1 2 0 16,-1-2 144-16,-4-1-144 0,0-2 0 0,-2 2 144 15,4 0-144-15,-2 1 0 0,3 2 0 0,-4-2 0 0,0 0 0 0,2 2 0 0,2-2 0 0,1-1 0 16,-1 1 0-16,2-1 0 0,1 0 0 16,2 1 0-16,-2-4 0 0,3 3 0 15,1 1 0-15,-1 0 0 16,-3-1 0-16,2 0 0 0,-5-2 0 0,1 2 0 0,2 0 0 0,0 0 0 0,2 1 0 0,-2-1 128 15,3 1-128-15,0 1 0 16,3 1 0-16,-2 0 128 0,4 1-128 0,0-6 0 0,2 5 0 0,-2-3 0 16,-3 1 0-1,3 0 0-15,-4 2 128 0,1-2-128 0,-2-1 0 0,0-2 0 0,1 2 0 0,-1 1 0 16,-2-1 0-16,4 2 0 16,5-3 0-16,0 3 0 0,0-4 0 0,2 1 0 15,1 3 0-15,-3-1 0 0,1 1 0 16,-1 2 0-16,-1 0 0 0,-2 2 0 0,5 1 0 0,-2-1 0 15,-2 3 0-15,4-4 0 0,2 2 0 0,1-3 128 0,2 0-128 16,-2-4 128-16,-4 1-128 0,2 0 0 16,-3 2 0-16,-3-4 0 0,-1 3 0 0,-1-1 0 15,3-1 0-15,-3-1 0 0,0 3 0 0,1-3 0 16,3 1 0-16,1 1 0 0,3-3 0 0,-3-1 0 16,4-2 0-16,-1 2 0 0,-4 0 0 0,1 0 0 15,-2 4 0-15,-1-1 0 0,-1-1 0 0,-3 3 160 0,0-2-160 16,-2 4 160-16,-2 0-160 0,1 2 0 0,-1-2 0 0,1 0 128 15,-1 0-128-15,-3 2 0 0,-4-2 0 0,1 0 0 16,-4 0 0-16,0 0 0 0,-1 0 0 16,-2 2 0-16,-2-2 0 0,-5 1 0 0,2-1 0 0,-1 0 0 15,-3 0 0-15,4 2 0 0,-10-2 0 0,0 0 0 16,7 0 0-16,-7 0 0 0,0 0 0 0,0 0 0 16,7 6 0-16,-7-6 0 0,7 5 0 0,-7-5 0 15,9 5 0-15,-9-5 0 0,6 6 0 0,-6-6 0 0,7 8 0 0,0 1 0 16,-2-2 0-16,-5-7 0 0,7 6 0 0,-7-6 0 15,7 9 0-15,-7-9 0 0,0 0 0 0,7 10 0 16,-7-10 0-16,0 0 0 0,0 0-176 0,0 0 176 16,4 7-128-16,-4-7 128 0,0 0 0 0,0 0 0 0,0 0 0 0,0 0 0 15,5 8 0-15,-5-8 0 16,0 0 0-16,4 10 0 0,-4-10 0 0,0 0 0 0,0 0 0 0,5 9 0 0,-5-9 0 0,4 7 0 16,-4-7 0-1,5 9 0-15,-5-9 0 0,5 10 0 0,-5-10 0 0,2 8 0 16,-2-8 0-16,5 11 0 15,-3-1 0-15,-2-10 0 0,5 10 0 0,-5 1 0 0,1 0 0 16,2 0 0-16,-3-11 0 0,0 17 0 16,0-5 0-16,0 2 0 0,0-1-128 0,-3 1 128 0,2-2-128 0,1 5 128 15,-3-2 0-15,0 2 0 16,2 1 0-16,1 3 0 0,-3-3 0 0,1 0 0 16,2 0 0-16,-2 3 0 0,4-3 0 0,-2 1 0 15,0-1 0-15,2 1 0 0,1 3 0 0,-2-1-128 0,2-2 128 16,0 1-128-16,1 1 128 0,0 2 0 0,-1-2 0 0,-1-2 0 15,0 1 0-15,1-2 0 0,-3-3 0 0,-3 2 0 16,1-6 0-16,0 3 0 0,-1 0 0 0,-1-3 0 16,0 3 0-16,-3-2 0 0,2 1 0 0,-2 1 0 0,-2 0 0 15,0 1 0-15,2-1 0 0,-2 0-128 0,2 1 128 16,-3 2 0-16,1 1 0 0,2-4 0 16,1 1 0-16,-3 2 0 0,4-3 0 0,0 1 0 0,1 1 0 0,-1-2 0 0,3 0 0 0,2 0 0 15,0 0 0-15,2 1 0 16,0 2 0-16,1-3 0 15,-1-1 0-15,0 0 0 0,1 0 0 0,-3-5 0 16,0-8 0-16,2 11 0 0,-2-11 128 0,0 13-128 16,0-13 0-16,0 8 0 0,0-8 0 0,-2 11-128 15,2-11 128-15,0 0 0 0,-3 13 0 0,3-13 0 0,-7 8 0 0,7-8 0 0,-4 10 0 0,4-10 0 16,0 0 0-16,0 0 0 0,-7 7 0 0,7-7 0 16,-5 7 0-16,5-7 0 0,0 0 0 0,-2 11 128 15,2-11-128-15,-2 8 0 0,2-8 0 0,0 0-128 16,2 10 128-16,-2-10 0 0,0 0 0 15,7 10 128-15,-7-10-128 0,7 5 0 0,-7-5 128 0,7 6-128 0,-7-6 0 0,0 0 0 16,0 0 0-16,0 0 0 16,7 7 0-16,-7-7 0 15,0 0 0-15,4 8 0 0,-4-8 0 0,0 10 0 0,0-10 0 0,0 10-128 16,0-2 128-16,-4 0 0 16,1 2 0-16,1 0 0 0,2-10 0 0,-5 13 0 0,-2-4 0 0,3 1-128 15,-3-2 128-15,3 2 0 0,-1-3 0 0,0 4 0 16,-2-1 0-16,3 1 0 15,0 0 0-15,-3-1 0 0,4 3 0 0,-4 1 0 0,3-2 0 0,-1 1 0 16,3 1 0-16,2 0 0 0,-4-1 0 0,1 1 0 16,3 0 0-16,-3 0 0 0,3 2 0 0,-1-2 0 0,1-3 0 15,-3 4 0-15,0-2 0 0,2 0 0 0,-2-1 0 16,3-1 0-16,0 0 0 0,0-1 0 16,0 1 0-16,0-11 0 0,0 10 0 0,0-10 128 15,0 0-128-15,0 0 0 0,0 0 0 0,0 0 0 0,0 0 0 0,0 0 0 16,0 0 128-16,0 0-128 0,0 0 0 0,0 0 144 15,0 0-144-15,0 0 0 0,0 0 192 0,0 0-192 16,0-10 192-16,0 10-192 16,0 0 160-16,0-11-160 0,0 11 128 0,0 0-128 0,0 0 128 0,0 0-128 15,0 0 0-15,0 0 128 0,0 0-128 0,0 0 0 0,0 0 0 0,0 0 0 16,0 0 0 0,0 0 0-16,0 0 0 0,0 0 0 15,0 0 0-15,0 0 0 0,0 0 0 0,0 0 0 0,-4 8 0 0,4-8 0 0,0 0 0 0,-7 10 128 16,7-10-128-16,-7 7 0 15,7-7 0-15,0 0 0 0,-7 7 0 0,7-7 0 0,0 0 0 0,-4 11 0 16,4-11 0-16,-6 8 0 16,2-1 0-16,4-7 0 0,-1 9 0 0,1-9 0 0,0 11 0 15,0 0 0-15,0-11 0 0,-2 11 0 0,2-1 0 0,0-10 0 0,2 11 0 16,-2-11 0 0,4 7 0-16,-4-7 0 0,4 8 0 0,-4-8 0 0,0 0 0 0,0 0 0 15,7 3 0-15,-7-3 0 16,10 3 0-16,-10-3 0 0,0 0 0 0,8-3 0 15,2-1 0-15,-10 4 0 0,8-7 0 0,2 3 0 0,-3 1 0 0,1 0 0 16,5 0 0-16,-6 2 0 0,4-3 0 0,-2 4 128 0,0-3-128 0,2 3 0 0,-1 0 0 0,3-3 0 31,-1 3 0-31,1-1 0 0,-1-2 0 0,2 0 0 16,2 2 0-16,-2-5 0 0,0 1 0 0,-3-2 0 16,3 0 0-16,-3 1 0 0,6-1 0 0,-2-1 0 0,2-2 0 0,-2 2 0 15,2-3 0-15,-2 1 0 0,-1 1 0 0,0 3 0 16,0 0 128-16,1 2-128 0,3-3 0 0,0 3 0 0,0-1 0 0,2 3 0 15,2 2 0-15,2-3 0 0,2 0 128 0,2 3-128 16,-3 0 0-16,3 0 0 0,-1 1 0 0,-1 1 0 16,1 1 0-16,1 1 0 15,-3 0 0-15,0 2 0 0,0-2 0 0,0 3 128 0,3-3-128 16,-3 3 112-16,0 0-112 0,3 3 0 16,1 1 0-16,-1-4 0 0,4 0 0 0,0 0 0 15,2 0 0-15,-2-2 0 0,0 1 0 0,-1-2 0 16,-2-1 0-16,-1 1 0 0,0-1 0 0,-3 1 0 15,-3-1 0-15,-1 1 0 0,4 0 0 0,0 0 0 16,0-1 0-16,0 0 0 0,-1 1 0 0,1 0 0 16,4 0 0-16,-1 2 0 0,1 1 0 0,-1-3 0 15,4 0 0-15,-2 0 0 0,2-1 0 0,0 0 0 0,0 0 0 0,-3-2 0 16,2 2 0-16,-2 0 0 0,-4 1 0 0,3 0 0 0,0-4 0 0,1 0 0 31,-4 0 0-31,0 0 0 0,0 0 0 0,-2-3 0 0,1 2 0 16,1 1 0-16,-3-3 0 0,2 2 0 0,-3-1 0 15,1 1 0-15,-1-2 0 0,-3 2 0 0,0-2 0 0,-1 3 0 16,-2 0 0-16,2 0 0 0,-2-3 0 0,-1 2 0 16,0-1 0-16,-3 1 0 0,3 1 0 0,-3 0 0 15,-1 0 0-15,1 0 0 0,-3 0 0 16,-1 0 0-16,-7 0 0 0,10 3 0 0,-10-3 0 0,0 0 0 16,7 1 0-16,-7-1 0 0,0 0 0 0,0 0 0 15,0 0 0-15,0 0 0 0,0 0 0 0,0 0 0 0,0 0-256 0,-10 11 64 0,10-11 16 16,-19 13 0 15,-2-2-1104-31,-10 3-208 0</inkml:trace>
  <inkml:trace contextRef="#ctx0" brushRef="#br0" timeOffset="4860.96">14369 7948 31615 0,'0'0'1408'0,"0"0"272"0,0 0-1344 0,0 0-336 0,0 0 0 0,11 7 0 16,-11-7 960-16,7 7 112 0,-7-7 16 0,0 0 16 15,7 7-560-15,-7-7-112 0,0 0-32 0,0 0 0 16,0 0-272-16,0 0-128 0,0 0 0 0,0 0 128 15,0 0 128-15,0 0 32 0,0 0 0 0,0 0 0 0,0 0 544 0,0-9 96 16,0 0 32-16,0 9 0 16,0 0 320-16,0 0 80 15,0 0 16-15,0 0 0 0,0 0-304 0,0 0-64 16,0 0-16-16,0 0 0 0,0 0-464 0,0 0-80 0,0 0-32 0,0 0 0 16,0 0-96-16,0 0 0 0,0 0-16 0,0 0 0 0,0 0-304 0,9 4 0 15,-9-4 0-15,10 7 0 0,-10-7 0 0,0 0 0 16,0 0 0-16,0 0 0 0,8 2 0 0,-8-2 0 15,0 0 0-15,10 2 0 16,-10-2 0-16,9 0 0 0,0-1 128 0,-9 1-128 0,10 1 0 16,-10-1 0-16,11 0 0 0,0 0 0 0,-1 3 0 0,1-3 0 15,-3 0 0-15,2 0 0 0,0 4 0 0,1-1 0 16,-3-1 0-16,5 0 0 0,-2 1 0 0,0-1 0 0,3 0-128 0,-3 1 128 16,3-1 0-16,0 0 0 0,0 0-128 0,-2-1 128 15,5-1 0-15,-1 0-144 0,0 0 144 0,-2-1-128 16,0-1 128-16,0 0 0 15,1-3 128-15,-1 1-128 0,2-1 160 0,0 0-32 0,-2-3-128 0,2 1 192 16,0 0-48-16,3 2-16 0,-1 0 0 0,0 1 0 16,3-1 32-16,-3 3 0 0,3-2 0 15,0 3 0-15,1-1-160 0,3 2 0 0,0 0 0 0,0 0 0 16,0 4 0-16,-1 1 0 0,-4-3 0 0,0 1 0 16,4 1 0-16,-4 1 0 0,-1 0-144 0,-1-1 144 15,0-2 0-15,-4 1 0 16,2-1-128-16,0-2 128 0,-2 2 0 0,2-1 0 0,-2-1 0 0,0 0 144 0,0-1-144 0,-1-1 0 15,3 2 0-15,-2 0 0 0,4 0 0 16,-4 0 160-16,1 0-160 0,2 2 160 0,1-1-160 0,-3 3 0 31,2 0 144-31,1-1-144 0,3 1 0 0,-3 1 128 0,3-3-128 16,-3 3 0-16,0-3 0 0,0 3 0 0,1-3 0 0,-1 3 0 16,1-3 0-16,1-2 144 0,1 0-144 0,0 0 0 0,-3 0 0 0,0 0 0 15,0-2 0-15,1-1 0 0,0-1 0 0,-1-1 0 16,0 1 0-16,-3 1 0 0,2-4 0 0,-3 3 0 15,4-3 0-15,-4 0 0 16,4 0 160-16,-4 0-160 0,0 0 128 0,0 3-128 0,1-1 0 16,-1-1 128-16,-3 3-128 0,3 0 0 15,0 2 128-15,0 1-128 0,-1 0 128 0,3 0-128 0,1 0 0 0,1 4 0 16,0-2 0-16,0 0 0 16,1 1 0-16,1-3 0 0,-1 4 0 0,2 1 0 15,-3 0 0-15,0-1 0 0,-2 1 0 0,3-3 0 16,-1 1 0-16,0 1 0 0,0-2 0 0,-1 0 0 0,1 1 0 0,0-1 0 0,0-2 0 15,0-2 0 1,3 2 0-16,0-3 0 0,-3 2 0 0,0 0 0 0,0-1 0 16,3 2 0-16,-3-2 0 0,3-1 0 0,0 3 0 0,2 0 0 0,2-2 144 0,-2 2-144 15,2 0 0-15,2 0 0 16,4 0 0-16,-5 2 0 0,2-2 0 0,0 0 0 0,-3 0 0 0,0 0 0 0,0 0 0 16,0 0 0-1,-4-2 0-15,4 2 0 0,0-2 0 0,-2 0 0 0,-2-1 0 0,-1 1 0 16,1-3 0-16,0 1 0 0,4-1 0 15,-2 0 0-15,5 1 0 0,-3-3 0 0,1 3 0 0,1 1 128 16,2 1-128-16,-1 0 0 0,4 2 0 0,-3 0 0 16,-1 0 0-16,1 0 0 0,-1 2 0 0,1 0 0 0,-4 1 0 0,3 1 0 15,-3-1 0 1,3 1 128-16,-3-1-128 0,2 3 0 0,1-1 0 0,1 2 0 16,6-3 0-16,0 3 0 0,-2-4 0 0,5 1 0 0,-2-1 0 15,-1 1 0-15,1-4 0 0,-4 0 0 16,2 0 0-16,-2 0 0 0,-2 0 0 0,0-3 0 0,-2 1 0 0,-1 0 144 15,-1 0-144-15,0-1 0 0,2-1 160 0,1 2-160 16,2-1 128-16,1-1-128 0,-3 1 144 0,3-1-144 0,0 0 160 0,0 1-160 16,-4 3 128-16,2-3-128 15,-3 2 0-15,1 0 0 0,2-1 0 0,-5 2 128 0,3 2-128 16,-3-1 0-16,1 0 0 0,-1 2 0 16,2 0 0-16,-2 1 0 0,1-2 0 0,2 0 0 15,0 1 0-15,-1 1 0 0,3-4 0 16,-3 0 0-16,1 0 0 0,-1 0 0 0,1 0 0 0,-1 0 0 15,-3-2 0-15,-2 0 0 0,2 2 0 0,-2-3 0 16,-1 3 0-16,0-2 0 0,-2 2 0 0,1 2 0 0,-1-2 0 0,1 0 0 16,2 3 0-16,-4-1 0 15,3 0 0-15,-3 1 0 16,0-3 0-16,-1 4 0 0,-2-2 0 0,2 1 0 0,1-1 0 0,0-2-128 16,-4 2 128-16,2-1 0 0,0-1 0 0,2 0 0 15,-2 0 0-15,1 0 0 0,-4 0 0 16,6-3 0-16,-1 3 0 0,-2-2 144 0,0 0-144 0,-1 2 0 0,2-3 0 0,-3 3 0 15,0-2 0-15,0 0 0 16,1-1 0-16,0 3 0 0,2-2 0 0,-3 0 128 0,0-1-128 0,0-1 0 16,-2 4 0-16,2-3 0 0,0 2 128 0,0 0-128 15,-3-1 0-15,1 2 0 16,0-4 0-16,-1 3 0 0,3-1 0 0,-3-2 0 0,3 1 128 16,-3-1-128-16,3 1 0 0,5 1 0 0,-1 0 0 0,-2-3 0 15,2 0 0-15,1 1 0 0,2 0 0 0,-3 1 0 0,0-4 0 0,0 3 0 16,3-3 0-16,-3 3 0 0,0-2 0 0,0 5 0 15,0-2 0-15,2 3 128 0,-2-3-128 0,0 3 0 16,0 0 0-16,-2 3 0 16,0-3 0-16,-2 3 0 0,2-2 0 0,0 2 0 15,-2 0 0-15,0 1 0 0,1-4 0 0,-1 2 0 16,-2-2 0-16,-1 1 0 0,0 0 0 0,-1-1 0 16,-1 0 0-16,3 0 0 0,-6 0 0 0,-6 0 128 15,12-1-128-15,-3 0 0 0,3-1 0 0,-1-2 0 0,3 1 0 16,0 0 0-16,-3-1 0 0,3 0 0 0,-3 0 0 0,3 1 0 15,1 3 0-15,2-3 0 0,1 0 0 0,0 2 0 16,0-2 0-16,0 2 128 0,0-2-128 0,-1 0 0 16,-3 2 0-16,1 1 0 0,-1 0 0 0,0 0 0 15,0-3 0-15,0 3 0 0,-3 0 0 0,1 3 0 16,-1-3 0-16,-2 4 0 0,1-2 0 0,-10-2 0 0,11 2 0 0,-11-2 0 16,11 4 0-16,1 2 0 0,-1 1 0 15,-1 0 0-15,-3-1 0 0,-1 2 0 0,3 3 0 0,-2-3 0 16,3 2 0-16,-2 1-144 0,4 0 144 15,-3 1 0-15,2 0 0 0,2-1 0 0,-2-1 0 0,0 3 0 0,3-1 0 0,-3 1 0 16,3-1 0-16,-3-3 0 16,3 0 0-16,-3 3 0 15,0-5 0-15,2 1 0 0,-2-1 0 0,-4 0 0 16,-7-7 0-16,7 7 0 0,-7-7 0 0,0 0 0 16,0 0 0-16,7 10 0 0,-7-10 0 0,0 0 0 0,0 0 0 0,0 0 0 15,0 0 0-15,-10 8 0 0,10-8 0 0,-8 7 0 16,8-7 0-16,-14 5 0 0,1 0 0 0,5-3 0 15,8-2 0-15,-11 5 0 0,11-5 0 0,0 0 0 16,-7 4 0-16,7-4 0 0,0 0 0 0,0 0 0 16,0 0 0-16,-7 10 0 0,7-10 0 0,0 0 0 15,-7 8 0-15,7-8 0 0,-4 10 0 0,4-10 0 16,-7 11 0-16,1-4 0 0,6-7 0 0,-5 10 0 0,-1-2 0 0,-1 2 0 16,7-10 0-16,-8 8 0 0,-2 2 0 0,2-2-128 15,-2 2 128-15,0-3 0 0,2 1 0 0,1-1 0 16,-3-1 0-16,2 1 0 0,8-7 0 0,-10 8 0 0,1-1 0 0,0 0 0 15,9-7 0 1,-11 4 0-16,11-4 0 0,0 0 0 16,-10 4 0-16,10-4 0 0,0 0 0 0,-11 3 0 15,11-3 0-15,0 0 0 0,0 0 0 0,-12-3 144 0,1-1-144 16,11 4 0-16,-11-7 0 0,1 0 0 0,-1 2 0 0,4-2 0 0,0 0 0 0,0 0 0 16,0-3 0-16,7 10 0 15,-7-8 0-15,7 8 0 0,0 0 0 0,-8-7 0 16,8 7 0-16,0 0 0 0,0 0 0 0,0 0 0 0,0 0 0 0,0 0 0 15,-7-7 0-15,7 7 0 0,0 0 0 0,0 0 0 16,0 0 0-16,0 0 0 16,-7-7 0-16,7 7 0 0,0 0 0 0,-10-7 0 15,10 7 0-15,-11-6 0 0,1 2-176 0,10 4 176 0,-11-4-128 0,0 0 128 16,11 4-144-16,-11-5 144 0,11 5-160 16,-14-2 160-16,0 2 0 0,0-3 0 0,0 3 0 0,3 0 0 0,0 0-128 15,-3 3 128-15,3-3 0 0,-3 2-144 0,-3 0 144 0,2 1 0 0,-3-3 0 0,-3 0 0 16,-2 0 0-16,3 0 0 0,-1-3 0 0,-2 0 0 15,2-1 0-15,-4 0 0 0,-3-2 0 16,3 1 0-16,0-2-128 0,-3 0 128 0,1-3-128 16,-3 2 128-16,1 1 0 0,-3 0 0 0,-3 0 0 15,2-3 0 1,-1 6 0-16,1-5 0 0,1 2 0 0,1 0 0 16,4 2 0-16,2 1 0 0,0-3 0 0,4 2 0 0,-1 3 0 0,3-1 0 15,-4 2 0-15,1-2 0 0,1 1 0 16,0 2 0-16,-1-2 0 0,1-1 0 15,-3 1 0-15,2 2-128 0,1 0 128 0,-4 0-128 16,3 0 128-16,-4-2 0 0,3 2 0 0,0 2 0 0,-2-2 0 0,4 0 0 16,1 0 0-16,1 0 0 0,-1 0 0 0,1 0 0 0,3 0 0 15,0 0 0-15,1 0 0 0,1 2 0 16,0 1 0-16,-3-1 0 0,2 3 0 0,1-3 0 0,0 2 0 0,-1 1 0 16,-3-1 0-16,1 1 0 0,3 0 0 15,-1-1 0-15,-2 3 0 0,-1-3 0 0,-4 1 0 0,1 0 0 16,0-3 0-16,-4 3 0 15,-5-3-128-15,3 3 128 0,-6-4 0 0,-1 0-128 0,2 1 128 0,-1-2 0 16,4-2 0-16,1 1 0 0,3 0 0 0,3 1-128 16,-3-3 128-16,4 3 0 0,-3-2 0 0,5 2 0 0,-2 0 0 15,3 2 0-15,1 1 0 0,-1-2 0 0,2 0 0 0,-3 4 0 32,1-3 0-32,-2 4 0 0,1 0 0 0,-3-2 0 15,-1 3 0-15,-3 0 0 0,-1 0 0 0,-3-3 0 0,0 3 0 0,-5-6 0 16,2 1 0-16,1-2 0 0,-4-2 0 0,4 1-128 15,-3 1 128-15,0-3 0 0,3 2 0 0,-2 1 128 16,0 0-128-16,-3 0 0 0,-2 0 0 0,0 0-128 16,3 0 128-16,-3 4 0 0,0-3 0 0,4 1 0 0,3-2 0 15,3 1 0-15,1 2 0 0,-1 0 128 16,3 1-128-16,-1 0 0 0,2 0 0 0,-3 2 0 16,5-2 0-16,-2 0 0 0,0 0 0 0,0-1-128 15,-1 0 128-15,-1-3 0 0,-1 1 0 0,0-1 0 0,2 0 0 16,-2 0 0-16,-1-1 0 0,1 1 128 15,0-6-128-15,1 2 0 0,1 0 0 0,1 0 0 0,3-2 0 0,-2 0 0 16,2 1 0-16,-1 1 0 0,0-3 0 16,0 4 0-16,-2 2 0 0,1-2 0 15,2-1 0-15,1-1 0 0,-1 4 0 0,-2 0 0 16,2 1 0-16,-2-3 0 0,2 6 0 0,-6-3 0 0,2 0 0 16,-2 0 0-16,3 0 0 0,-3 0 0 0,-2-5 0 0,3 4 0 0,1 0 0 0,1-4 0 15,2 3 0-15,-4-1 0 16,-1 2 0-16,3-2 0 0,-3 0 0 0,2 2 0 0,-1 1 0 15,1-3 0-15,-2 1 0 0,-4 2 0 16,0 0 0-16,-3 0 0 0,2-1 0 0,-2 0 0 16,1 1 0-16,2-3 0 0,0 1 0 0,4 2 0 0,-1-1 0 0,1 1 0 15,3 0 0-15,-3 0 0 16,0 0 0-16,-1 3 0 0,0-3 0 0,-3 3 0 0,1-3 0 0,-3 1 0 16,-3 0 0-16,1 1 0 0,-3 1 0 15,2-2-128-15,-2-2 128 0,3 1 0 16,1 0 0-16,3 0 0 0,3 0 0 0,-3 1 0 0,0 2 0 0,0 0 0 15,-3-3 0-15,3 4 0 0,0-3 0 0,-5 5 0 16,1-4 0-16,-1 3 0 0,0-4 0 16,1 2 0-16,1 0 0 0,3 1 0 0,3-4 0 0,-2 0 0 0,5 0 0 0,1 3 0 15,0 1 0-15,-1-1 0 0,0 1 0 0,-1 3 0 16,7-3 0-16,-4 3 0 0,2-3 0 0,-4 2 0 16,1-1 0-16,0 2 0 0,-4 0 0 0,1 3 0 15,-3-3 0-15,2 1 0 16,-6 2 0-16,2-6 0 0,1 0 0 0,3 2 0 0,1-3 0 15,0 1 0-15,0 0 0 0,1-1 0 0,2-2 0 0,-1 2 0 16,4-3 0-16,-4 0 0 0,4 0 0 0,-2 0 0 16,2 0 0-16,1-3 0 0,-1 2 0 0,1-3 0 15,0 1 0-15,-1 3 0 0,2-4 0 0,1 2 0 16,-2 1 0-16,0 1 128 0,3-6-128 0,0 2 0 0,-3 0 128 0,3 0-128 16,1-3 0-16,2 1 0 0,-2 1 0 0,2 2 0 15,1-1 0-15,-2 1 0 0,0-1 0 0,0-2 0 16,2 2 0-16,0 0 0 0,0 1 0 0,-1 0 0 15,2 2 0-15,2-2 0 0,11 3 0 0,-11-1 0 16,11 1 0-16,-11-3 0 0,11 3 0 0,0 0 0 16,-10 0 0-16,10 0 0 15,0 0 0-15,0 0 0 0,0 0 0 0,0 0 0 16,0 0 0-16,0 0 0 0,0 0 0 0,0 0 0 16,0 0 0-16,0 0 0 0,0 0 0 0,0 0 0 0,-11 4 0 0,11-4 0 31,0 0-576-31,0 0-16 0,-11 4-16 0,11-4 0 0,-10 6-2656 0,10-6-512 15</inkml:trace>
  <inkml:trace contextRef="#ctx0" brushRef="#br0" timeOffset="8609.25">14719 3918 14159 0,'0'0'1264'0,"0"0"-1008"0,0 0-256 0,0 0 0 0,0 0 3024 0,0 0 560 15,0 0 128-15,0 0 0 0,0 0-3200 0,0 0-512 0,0 0-352 0,0 0 48 16,0 0 112-16,0 0 32 0,0 0 0 0,0 0 0 16,0 0 160-16,0 0 0 0,0 0 0 0,0 0 0 15,0 0 464-15,4-3 80 0,3-1 16 0,-2-2 0 16,0 2 736-16,2 0 160 0,-3-2 16 0,0 1 16 16,1-2 160-16,2-3 16 0,-2 0 16 0,-5 2 0 15,0-2-1136-15,-3 3-224 0,-1 0-64 0,-3-1 0 16,0-3-496-16,-4 1-96 15,1 1-32-15,-1-2 0 0,-3 2 144 0,3 2 32 16,0-3 0-16,4 4 0 0,-3 1 64 0,10 5 128 0,0 0-208 0,-10-4 80 0,10 4 128 0,0 0 192 16,0 0-32-16,-8-6-16 15,8 6-144-15,0 0 160 0,0 0-160 0,-10-6 160 16,2 1 128-16,8 5 32 0,-7-9 0 0,-3 0 0 0,2 0-320 0,8 9 0 16,-6-12 0-16,6 12 0 0,-5-11 0 0,-1 2 0 15,6 9-128-15,0 0 128 0,-4-10 0 0,4 10 320 16,0 0-64-16,0 0 0 0,0 0 240 0,0 0 32 15,0 0 16-15,0 0 0 16,0 0 240-16,0 0 48 0,0 0 16 0,0 0 0 16,0 0-208-16,10 7-64 0,1 2 0 0,-3 1 0 15,3 1-224-15,-1 0-48 0,-3 1-16 0,-3 0 0 0,2-3-288 0,-2 4 0 16,-3-1 128-16,1 0-128 16,-2 1 0-16,-3-1-192 0,-1-1 16 0,-2-1 16 0,6-10 160 0,-7 15-208 15,0-1 80-15,-1 0 128 0,1 0-160 0,-3 0 160 0,3 0 0 0,0 1-144 31,2-1 144-31,-2 0 0 0,0 1 0 0,0 2 0 16,0-2 0-16,3 3 0 0,1 0 0 0,0 2 0 0,2 2 0 0,1-1 144 0,1-1-144 0,2 3 0 16,1 2 0-1,3 3 0-15,0-3 0 0,3 3 0 0,-3-1 0 0,4 1 0 16,-3-1 0-16,2 0 0 0,0-3 0 0,1 1 0 0,-4-3 0 16,1 2 0-16,2-5 0 0,1 5 0 0,0-3 0 0,1 1 0 15,1 0 0-15,1 2 0 0,3-2 0 16,-3 4 0-16,1-1 0 0,2 2 0 0,1 1 0 0,0 4 0 15,0 0 128-15,-2 3-128 16,1-3 192-16,-2 0-192 0,4 0 0 0,1 2 0 16,-2 1 0-16,-1-2 0 0,-2-2 0 0,-1 1 0 0,0-3 0 0,0 0 0 0,-4-2 0 15,-2 2 0-15,-1-4 0 0,-4 0 0 16,-2-1 0-16,-1 0 0 16,-1 2 0-16,-2-3-192 0,-5 2 192 0,1-2-144 0,-6 2 144 0,5-4-128 31,-3 2-272-31,1-2-48 0,0-3-16 0,3-3 0 0,2-1 256 0,2 3 48 0,-1-6 16 0,1 3 0 15,0-3 144-15,3 3 224 0,0 0-48 0,3 0-16 16,-3-2-160-16,3 1 160 0,-2-1-160 0,2 1 160 16,0-2 160-16,-2 0 48 0,-1 0 0 0,0 0 0 15,0-11-240-15,0 14-128 0,0-1 160 0,0-2-160 0,0 2 0 0,0-1 0 16,0 2-176-16,0-1 176 0,0-1-160 0,0-1 160 16,3 1 0-16,-3-1-144 0,0-11 144 0,3 12 224 15,-2-1-48-15,2-2-16 16,-3-9-160-16,0 11 0 0,1-3 0 0,-1-8 0 0,0 0 0 0,0 11 0 15,0-11 176-15,0 0-176 0,0 0 160 0,-5 12-160 16,5-12 160-16,0 0-160 0,-6 8 0 0,6-8 0 16,0 0 0-16,0 0 0 0,-8 5 0 0,8-5-128 15,-12 5-16-15,12-5 0 0,0 0 144 0,-9 0 0 16,9 0 0-16,-11 0 0 0,11 0 0 0,0 0 0 0,0 0 0 0,-13-3 0 16,13 3 0-16,0 0 0 0,0 0-144 0,0 0 144 0,0 0 0 0,0 0 128 15,0 0 0-15,0 0 0 0,0 0-128 0,0 0 160 31,0 0-160-31,0 0 160 0,0 0-16 0,0 0 0 16,0 0 0-16,0 0 0 0,0 0-144 0,0 0 0 16,0 0 0-16,0 0 0 0,0 0 0 0,0 0 0 15,0 0 0-15,6 5 0 0,-6-5 0 0,0 0 0 0,0 0 0 0,0 0 0 16,0 0 0-16,0 0 240 0,0 0-48 0,0 0 0 16,0 0 16-16,0 0 0 0,0 0 0 0,0 0 0 0,8 0 0 15,-8 0 0-15,0 0 0 0,0 0 0 0,0 0-208 0,0 0 0 16,0 0 0-16,0 0 0 15,0 0 0-15,0 0 0 0,0 0 0 0,0 0 0 16,0 0 0-16,0 0 0 0,-13-2 0 0,13 2-160 16,-12-5 160-16,-2 3-192 0,1-1 192 0,-3 2-192 0,-3-5 192 15,-1 0 0-15,1 4 0 0,-3-3 0 0,-2 1 0 0,2 1 0 16,-3 3 0-16,0-2 0 0,0 0 0 0,1 1 0 16,-1 2 0-16,0-1 0 15,3-1 0-15,1 1 0 0,0 0 0 0,-1 0 0 0,5-2 0 16,-1 4 0-16,0-2-128 0,-1 0 128 0,0-2 0 0,-1 2 0 0,2-4 192 0,2 1-64 15,2 1-128-15,0 0 0 16,-2 0 0-16,2-3 0 0,0 5 0 0,14 0 0 0,-11-2-128 0,11 2 128 16,-14-2 0-16,14 2 0 15,0 0 192-15,0 0-64 0,0 0-128 0,0 0 0 16,0 0 0-16,0 0 0 0,0 0 0 0,0 0 0 0,0 0 128 16,0 0-128-16,0 0 0 0,0 0 0 15,0 0-160-15,0 0 160 16,0 0-1520-16,0 0-192 0,0 0-32 0,10 6-12240 15,1-1-2448-15</inkml:trace>
  <inkml:trace contextRef="#ctx0" brushRef="#br0" timeOffset="11784.74">22151 10057 18479 0,'0'0'1648'0,"10"4"-1328"15,-2-2-320-15,2-1 0 0,-10-1 4736 0,11 4 864 0,-11-4 176 0,8 2 48 16,-8-2-4736-16,10 1-960 15,-10-1-128-15,10 0 0 0,-10 0-432 0,0 0 48 16,0 0 0-16,0 0 0 16,11 0-64-16,-11 0-16 0,11-1 0 0,-1 1 0 15,-10 0-64-15,8-6-16 0,-8 6 0 0,6-10 0 0,-2 1 720 0,-4 0 144 0,0-2 16 0,-4 1 16 16,2 1 288-16,1 0 64 0,-3-1 16 0,4 2 0 16,-3-3-144-16,3 1-16 15,-3-1-16-15,3 11 0 0,-1-11 144 0,-2 1 16 0,3-1 16 0,-3 1 0 16,3 2 80-16,0 8 16 15,-1-11 0-15,1 1 0 0,0 0-448 0,0 2-96 0,0-3-16 0,0 11 0 16,0-10-256-16,0 2 0 0,1-1 0 0,-1 9 0 0,0-11 0 0,3 3 0 16,0-2 0-16,-2 2 0 15,2-2 0-15,0 1 0 0,-2 0 192 0,-1 9-192 16,3-10 0-16,0 2 0 0,-3 8 0 0,4-10 0 0,-4 10 240 0,0-9-16 16,0 9 0-16,0 0 0 0,0 0-80 0,0 0-16 15,0 0 0-15,0 0 0 16,0 0-128-16,0 0-176 0,0 0 48 0,0 0 0 15,0 0 128-15,0 0-128 0,0 0 128 0,0 0-128 0,0 0-48 0,-7 12 0 16,7-12 0-16,-7 8 0 0,7-8 176 0,0 0-128 0,0 0 128 16,-14 5-128-16,3-5 128 0,-3 0 0 15,3-2 160-15,-3 2-160 16,3-4 0-16,-3 4 0 0,0-3 0 0,-2 1 0 0,3 1 0 0,-1 0 0 0,-5 1 0 0,1 1 0 16,-3 0-144-16,-4 4 144 0,0-1-208 0,-5-2 80 0,3 4 128 31,-5 0-128-31,0-4 128 0,0 3-128 0,1-3 128 0,-2 0 0 15,-5-2 0-15,2 3 0 0,4-2 0 0,-4 2 0 16,-2-3 0-16,0 0 128 0,-1 0-128 0,2 0 0 0,-1 3 0 0,3-3 0 16,-1 1 0-16,5 2 0 0,2 1 0 15,4-1 0-15,4-2 0 0,3 0 0 16,1-1 0-16,3 5 0 0,6-4 0 0,8-1 0 0,-7 3 0 0,7-3 0 16,0 0 304-16,0 0-16 0,0 0 0 0,0 0 0 0,-4 10 32 0,4-10 0 15,0 0 0-15,0 0 0 16,0 0-128-16,0 0 0 0,0 0-16 0,0 0 0 0,0 0-176 0,0 0 0 15,0 0 0-15,0 0 128 0,0 0-128 0,-10-10 0 16,2 0 0-16,-5 2 0 0,-1-3 0 0,-1 1 0 16,-1 0-144-16,2 2 144 0,0-2-128 0,1 3 128 15,-1 1 0-15,0 4 0 0,3-3 0 0,11 5 0 0,-14-2 0 16,14 2 0-16,0 0 0 0,0 0 0 0,-12 7 0 0,12-7 0 31,-4 11 128-31,4 3-128 0,2-3 176 0,3 3-176 16,2 1 336-16,2 5-32 0,4 2-16 0,-1 3 0 0,2 3-96 0,0 0 0 15,4-3-16-15,-3 4 0 0,2-5-176 0,-8 1 0 16,4 1 144-16,0 2-144 0,-5 0 0 0,-3-3 0 16,1 2 0-16,-3-2 0 0,0-2 0 0,-3 0 0 15,0-2-160-15,-3 0 160 16,0 0 0-16,-3-3 0 0,0 0 0 0,-1-2 0 0,-3 0 0 0,-1 1 0 0,-1 1 0 0,1-3 0 16,2 2 0-16,-3-3 0 0,1 1 0 0,4-1 0 15,0-3 0-15,-2 3 0 0,2-3 0 0,0 3 0 16,0 1 0-16,2 2 144 0,1-2-144 0,2 2 128 15,-3 1-128-15,5 3 0 0,-2 0 0 0,0 0 0 16,1 1 0-16,1-1 0 0,0 0 128 0,1 1-128 16,-1-3 0-16,0 1 0 15,2-1 0-15,0 1 0 0,-2-1 0 0,2 0 0 0,1 1 0 16,-1-1 0-16,0-2 128 0,0 0-128 0,1 1 0 0,1-3 128 16,-1 2-128-16,-1-5 0 15,0 1 0-15,1-1 0 0,1 1 0 0,-4-13 0 16,2 11 0-16,1 0 0 0,-3-11 0 0,2 11 0 15,3 2 0-15,-5-13 0 0,2 11 0 0,0-1 0 0,1 1 0 0,-3-11 0 16,2 13 0-16,2-4 0 0,-4-9 144 0,2 10-144 16,-2-10 0-16,1 11 0 0,-1-11 0 15,2 11 128-15,-2-11-128 0,2 12 0 0,-2-12 128 16,0 0-128-16,0 0 0 0,0 0 0 0,0 0 0 0,0 0 0 16,0 0 320-16,0 0 0 0,0 0 0 0,0 0 0 15,0 0-48-15,0 0-16 0,0 0 0 0,0 0 0 16,0 0-128-16,0 0-128 0,0 0 144 0,0 0-144 15,0 0 160-15,0 0-160 0,0 0 160 0,0 0-160 0,0 0 128 0,5-9-128 0,-5 9 0 16,11-7 144-16,0 7-144 0,1-3 0 0,1 2 0 0,0 2 0 16,1 2 0-16,-3 1 0 0,0-1 144 0,0 1-144 15,-11-4 0 1,14 3 0-16,-3 1 0 0,-11-4 128 16,11 2-128-16,2-1 0 0,1-1 0 0,-3-1 0 0,-3 1 0 0,5-2 0 15,-2 0 0-15,3 0 0 0,-3-3 0 0,4 0 144 16,2 1-144-16,1 0 160 0,0 1-32 0,3-2 0 0,0-1 0 0,0 3 0 15,1-1-128-15,3-1 128 0,1-1-128 0,-1 3 128 16,-3-1-128-16,-1 1 0 0,0 0 0 0,-3 2 128 16,3-5-128-16,-3 5 128 0,0-5-128 0,-1 5 128 15,-3-5-128-15,1 5 0 0,-1-3-192 16,0 3 192-16,0-1-128 0,-2 2 128 0,1-3 0 0,-2 2 0 0,-1 1 0 16,1 0 0-1,0 0 0-15,-1 0 0 0,1 1 0 0,-3 2 0 0,5-3 0 0,-2 3-176 16,0 1 176-16,-1 0 0 0,1-1 0 15,-2 0 0-15,0 1 0 0,-2-3 0 0,0 2 0 0,-7-3 0 0,11 3 0 16,-2-2 0-16,1 2 0 0,-3-3 0 0,-7 0 0 0,9 0 0 0,2 0 0 16,-4 0 0-1,2 0 0-15,1 0 0 0,-4 0 0 0,1 0 0 16,0 0 0-16,-7 0 128 0,7 0-128 0,-7 0 0 0,6-3 0 0,-6 3 0 16,6-1 0-16,-6 1 0 15,0 0 0-15,0 0 0 0,7-3 0 0,-7 3 0 16,0 0 0-16,0 0 0 0,4-4 0 0,-4 4 0 0,0 0 0 0,0 0 0 15,7-6 0-15,-7 6 0 16,0 0 0-16,7-1 0 0,-7 1 0 0,7 0 0 0,0-3 0 0,-7 3 0 0,4-1 0 0,-4 1-128 16,0 0 128-16,0 0 0 15,0 0 128-15,7-3-128 0,-3-1 0 0,-4 4 0 16,0 0 0-16,0 0 0 0,3-7 0 0,-3 7 0 16,3-10 0-16,1 3 0 0,-4 7 0 0,4-10 0 0,-1 2 0 15,1-3 0-15,0 1 0 0,2 2 0 0,-1-2 160 0,1 2-160 16,1-1 0-16,-3 1 0 0,3-3 0 0,0 0 0 15,1 1 208-15,2-1-48 0,-3 0-16 0,4 1 0 0,-1-4-144 0,-3 0 0 16,0 0 0 0,1 0 128-16,-4-1-128 0,2-1 160 0,-2-3-160 0,-4-1 160 15,0 0-160-15,-3-3 0 0,2-2 0 0,-5-3 0 16,2 0 0-16,-4-4 0 0,1 0 0 16,0 3 0-16,0-3 0 0,0 0 0 0,0-3 0 15,3 3-176-15,-2 0 176 0,2 3 0 0,0 4 0 0,1-3 0 16,3 3 0-16,0 2 0 0,0 2 128 0,0 1-128 15,3-3 0-15,1 2 0 16,-1 0 0-16,-2-2 0 0,2-2 0 0,1 0 0 16,0-2 0-16,2-1 0 15,-2-4-560-15,-1-3-128 0,4-5-16 0,-3-9-23824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46:25.668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22322 9830 12719 0,'0'0'560'0,"0"0"128"0,0 0-560 0,0 0-128 0,0 0 0 0,0 0 0 15,0 0-448-15,0 0-112 0,0 0-16 0,-11 3-16 16,11-3-688-16,-14-4-128 0,3-2-16 0,0 2-16 0,0-2 1184 0,1 2 256 16,0 0 0-16,10 4 0 0,-11-7 2224 0,11 7 368 15,0 0 80-15,0 0 16 0,0 0 32 0,0 0 16 16,0 0 0-16,0 0 0 0,0 0-480 0,0 0-80 0,0 0-32 0,0 14 0 15,4 0-640-15,-1-3-128 0,1 0-32 0,2 0 0 16,-6-11-848-16,1 13-176 0,-1-13-48 0,3 11 0 16,-3-11-272-16,0 0 0 0,0 0 0 0,0 0 0 15,0 0 0-15,0 0-144 0,0 0 144 0,0 0 0 16,0 0 0-16,0 0 224 0,-14 1-32 0,14-1 0 0,0 0 416 0,0 0 80 16,0 0 16-16,0 0 0 0,0 0-64 0,0 0-16 15,0 0 0-15,0 0 0 0,0 0-336 0,-11 10-64 0,11-10-16 16,0 0 0-16,-7 14-208 0,7-14 144 0,0 0-144 15,-4 11 128-15,4-11-128 0,0 0 192 16,0 0-192-16,0 0 192 0,0 0-192 0,0 0 0 0,0 0 0 0,0 0 0 16,0 0 0-16,0 0 0 0,0 0 0 0,-14 3 0 31,14-3 160-31,0 0-160 0,0 0 192 0,-11 0-192 16,11 0 128-16,0 0-128 0,0 0 0 0,0 0 0 15,-14 0 0-15,14 0 0 0,0 0 0 0,0 0 0 0,-11 11 0 16,11-11 0-16,-6 14 0 0,2 0 0 0,4-14 160 15,-3 15-160-15,2-1 128 0,-2-3-128 0,3-11 0 16,0 13 0-16,0-13 0 0,-4 15 0 0,4-15 0 0,0 0 0 16,-7 14 0-16,7-14 0 0,-11 11 0 0,-2-4 0 0,13-7 0 0,-13 7 192 15,-1-3-192-15,1-1 0 0,-1 4-192 0,0-3 192 0,2-1-176 16,-1 1 176 0,1-1-128-16,3 4 128 0,0 0 0 0,2 4 0 0,0 0 0 0,3 3 0 15,1-3 0-15,3 5 0 16,3 0 0-16,-3 3 0 0,4 2 0 0,3-1 0 0,-3 1 0 0,3 3 0 0,3 1 0 0,1-1 0 15,-2 1 0-15,0-4 0 0,-2 0 0 0,-2-3 0 16,2-4 0-16,-5-3 0 0,-2 3 0 0,0-3 0 16,0-11 0-16,0 11 0 0,0-11-144 0,0 0-48 15,-5 11-16-15,5-11 0 16,0 0 208-16,-2 11 0 0,2-11 0 0,0 0 0 0,5 13 0 16,-5-13-144-16,2 11 144 0,-2-11-128 0,5 9 128 0,-5-9 0 15,4 9 0-15,-4-9 128 0,10 10-128 0,-6 1 0 16,3-2 0-16,-7-9 0 15,4 12 0-15,1-1 0 0,0 0 0 0,2 1 0 0,-3-1-192 16,3 1-48-16,-3-1-16 0,2-1 0 0,-2 1 32 16,3 0 0-16,-3-4 0 0,3 2 0 0,0 1 224 0,-7-10-144 0,7 9 144 0,0 2-128 15,-3-4 256-15,3 2 48 0,-7-9 16 0,4 9 0 32,2 0-48-32,-6-9 0 0,5 12 0 0,1-3 0 0,-5 1-144 0,2 1 0 0,0 0 0 15,-2 0 0-15,2 0 0 16,-3 2 0-16,3 1 0 0,-3-3 0 0,0-1 0 0,0-10 0 0,0 12 0 0,0-12 0 15,-3 11 0-15,3-11 0 0,0 0 0 0,0 0 0 16,-7 10 0-16,7-10 0 0,0 0 0 0,0 0 0 16,-10 7 0-16,10-7 0 0,0 0 0 0,-11 4 0 15,11-4 288-15,-11 4 32 16,11-4 0-16,0 0 0 0,-11 3-160 0,11-3-32 16,-11 3 0-16,11-3 0 0,-12 4-128 0,12-4 0 15,-9 4 0-15,9-4 0 0,0 0 0 0,-11 7 0 16,11-7 0-16,-10 7 0 0,10-7 0 0,0 0 0 0,-11 4 0 0,-1-2 0 15,3-2 128-15,-2-3-128 0,-1-1 128 0,-4-3-128 16,0-4 256-16,-2 1-48 0,-5-4 0 0,2 3 0 0,1-7-64 0,-1 1-16 16,0 2 0-16,0-2 0 0,3 2-128 0,3 2 0 15,1 5 0-15,0-3 0 0,3 4 0 0,0 0 0 16,11 7 0-16,-10-3 0 16,-1 1 0-16,11 2 0 0,0 0 0 0,-13 5 0 0,5-1 0 0,8-4 0 0,-11 10-192 0,0-4 192 15,4 6-144-15,0-3 144 0,0 4 0 0,0 1 0 31,0 0-192-31,0 0 192 0,0 0-192 0,0 0 192 0,0-2 0 0,3 1 0 0,4-13 0 0,-7 14 0 16,0-2 0-16,-3-2 0 16,10-10 128-16,-15 8-128 15,1-2 0-15,-2-2 0 0,0 0 0 0,-2-1 0 16,-1 0 0-16,1-2 0 0,-3-1 0 0,-2 3 0 0,0 1 0 0,1 0 0 16,-6 2-192-16,0-3 192 15,2 1 0-15,-1-3 0 0,1 2 0 0,2-3 0 16,2 3 0-16,1-3 0 0,6 0 0 0,-2 0 0 0,2 1 0 0,-2 2 0 15,3 0 0-15,0 1 0 0,3-3 0 0,0 1 0 16,11-2 0-16,-12 1 0 0,12-1 0 0,0 0 0 16,-11 6 0-16,11-6 0 0,0 0 0 0,0 0 0 0,-7 11 0 0,7-11 144 15,0 0-144-15,-7 11 0 0,7-11-160 0,-2 11 160 16,2-11 0-16,0 0 0 0,-3 14 0 0,3-14 0 16,0 0 0-16,3 11-144 15,-3-11 144-15,2 10 0 0,-2-10-192 0,0 0 64 0,0 0 0 0,0 0 0 0,7 8 128 16,-7-8 0-1,0 0 0-15,0 0 0 0,0 0 0 0,11 5 0 16,-11-5 128-16,0 0-128 0,0 0 0 0,0 0 0 0,0 0 0 0,0 0 0 16,9-5 0-16,-9 5 0 15,0 0 0-15,0 0 0 0,0 0 0 0,0 0 0 0,7-7 0 0,-7 7-128 16,0 0 128-16,0 0 0 0,0 0 128 0,0 0-128 16,0 0 0-16,0 0 0 0,5-8 0 0,-5 8 0 15,6-7 0-15,-6 7 0 0,6-11 0 0,-6 11 0 16,2-13 0-16,3 1 0 0,-4-1 0 0,2 2 0 15,-3 0 0-15,0 0 256 0,0-3-48 0,0 0 0 0,-3-4-48 0,2 0-16 16,-2 0 0-16,-1 0 0 0,1-2-16 0,-1 1 0 16,-3-2 0-16,2 0 0 0,3-3-128 0,-3 0 0 15,1 1 0-15,1-5 0 0,-1 1 0 0,2-1 0 16,-1-2 0-16,1-1 0 0,0 3-208 0,-1 0 80 0,1 0 128 16,0 2-208-16,-1 1 208 0,1-2 0 15,2 2 0-15,0 2 0 0,0 2 0 0,0 3 208 0,0 1-32 16,0 3-16-16,0 3-160 0,2-3 0 0,1 3-160 0,-3 1 160 15,0 2 0-15,0 1 0 16,0 7 0-16,2-10 0 0,0 2 0 0,-2 8 0 16,0 0 0-16,0 0 0 0,3-10 0 0,-3 10 0 15,2-7 0-15,-2 7 0 0,0-9 0 0,0 9 128 0,2-9-128 0,-2-1 160 16,-2-1-160-16,0-2 0 0,-1 1 0 0,1 1 0 16,0-3 0-16,-1 2 0 15,1-3 0-15,-2 3 0 0,1 0 0 0,3 1 0 16,-2 0 0-16,4 1 0 0,-2 1 0 0,0 9 0 0,2-9 0 0,-2 9 0 15,5-10 0-15,-5 10 0 0,5-8 0 0,-1 1-176 16,-4 7 176-16,0 0 192 16,5-10-32-16,2 3-16 0,-3 0-144 0,-4 7 160 0,7-8-160 0,-2 1 160 15,-5 7-160-15,7-10 0 0,0 2 144 0,0 1-144 16,-3-4 128-16,3 4-128 0,-7 7 128 0,7-11-128 0,0 2 192 16,-3 1-16-16,-4 8-16 0,7-10 0 0,-7 10 96 0,4-8 0 15,-4 8 16-15,0 0 0 0,0 0-272 0,0 0 0 16,0 0 0-16,0 0 0 0,0 0 0 0,0 0 0 15,0 0 0-15,0 0 0 16,0 0 0-16,0 0 0 0,0 0 0 0,0 0 0 0,0 0 0 0,0 0 0 16,0 0 0-16,3-10-144 0,-3 10 144 15,0-11 0-15,0 1 0 0,0 10 0 16,-7-11 0-16,3 3 0 0,-2-3 0 0,0 4 0 16,-1 0 0-16,7 7 0 0,-6-7 0 0,6 7 0 0,0 0 0 0,-7-7 0 15,7 7 0-15,0 0 0 0,0 0 0 0,0 0 0 16,0 0 0-16,0 0 0 0,0 0 0 0,0 0 0 15,0 0 0-15,0 0-192 0,0 0 192 0,0 0 128 16,0 0-128-16,0-10 176 0,0 10-176 0,0 0 0 16,0-8 0-16,0 8 128 0,1-12-128 0,-1 12 0 0,6-9 144 0,-2 2-144 15,-4 7 192-15,2-11-16 0,0 4-16 0,-2 7 0 16,5-10-160-16,-5 10 192 16,0 0-192-16,0 0 192 0,0 0-64 0,6-7-128 0,-6 7 192 0,10-4-64 15,-3-3-128-15,-7 7 0 0,10-3 0 0,-10 3 0 16,0 0 0-16,8-1 0 0,-8 1 0 0,10-5 0 0,-10 5 0 15,11-2 0-15,-11 2 0 0,10-3 0 0,-10 3 0 0,12-3 0 16,-2 2 0-16,1-4 0 0,3 3 0 0,-3-1 160 31,6 1-160-31,-3-2 160 0,1 2 0 0,2 2 0 0,1-5 0 0,0 3 0 0,3-3-160 16,1 4 128-16,-1 0-128 0,-3 1 128 0,3-5 0 0,-1 3-128 16,1-3 192-16,0 3-64 0,1-1-128 0,-1 1 0 0,0 2 0 0,0 0 0 31,-3-2 0-31,3 0 0 0,-3 1 0 0,3 1 128 15,-3 0-128-15,0 0 0 0,-1-2 0 0,1 2 0 16,0 0 0-16,0 0 0 0,0 2 0 0,-1-2-176 0,2 0 176 16,0 1 0-16,-3 1 0 0,2-2 128 15,3 0-128-15,-3 2 0 0,3 1 0 0,-3 1 0 0,1-4 0 0,-3 5 0 16,2-3 0-16,2 0 0 0,-1 5 0 0,0 3 0 16,-1-4 0-16,0 6 0 0,0-4 0 15,-4 5 0-15,0-2 0 0,-3-2-128 16,3 3 128-16,0-1 0 0,-3-2 0 0,3 3 0 0,-3 0 0 0,-4-2-128 15,3 0 128-15,-3-3-192 0,-7-7 192 0,8 7 0 16,-8-7 0-16,0 0 0 0,0 0 0 0,0 0 0 16,0 0 0-16,0 0 0 0,0 0 0 0,0 0 0 15,0 0 128-15,0 0-128 0,0 0 0 0,0 0 0 16,0 0 0-16,10-3-128 0,-10 3 128 0,0 0 0 0,0 0 128 0,7-4-128 16,-7 4 0-16,0 0 0 15,0 0 0-15,11-7 0 16,-11 7-512-16,8-4-128 0,-8 4-32 0,13 1-14608 15,-2 6-2912-15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48:08.775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13993 7635 38527 0,'-21'10'3424'0,"6"-5"-2736"0,-2 1-560 0,-3-2-128 16,0-1 2048-16,-4-2 384 0,2-1 80 0,-1-1 16 31,4 1-2528-31,3-7-368 0,1 0-144 0,2 0-16 16,2-3-2048-16,2-3-416 0,3 0-80 0,-1-6 0 0,4 0 1408 0,-1-2 272 0,1 1 64 0,0 2 16 15,2 2 2208-15,1 4 432 0,0 5 80 0,0 7 32 0,0 0 1168 0,0 0 224 16,0 0 48-16,0 0 16 16,0 0-1632-16,0 0-336 0,0 0-64 0,0 0-16 15,0 0-224-15,0 0-48 0,1 12-16 0,-2 0 0 16,1-12-288-16,-3 16-48 0,1-5-16 0,0 0 0 0,2-11-208 0,-4 12 0 0,1 0 0 0,3-12-160 16,-4 11 160-16,4-11 0 0,0 0 128 0,0 0-128 15,0 0 0-15,0 0 0 16,0 0 0-16,0 0 0 0,0 0 224 0,0 0-32 15,0 0 0-15,-3-11 0 0,0 1 128 0,3 1 32 0,0 9 0 0,3-7 0 0,-3 7-96 0,0 0 0 16,0 0-16-16,0 0 0 16,0 0-32-16,0 0 0 0,0 0 0 0,0 0 0 15,0 0-80-15,0 0 0 0,0 0-128 0,0 0 192 16,0 0-192-16,10 7 0 0,-3-2 0 0,-7-5 0 16,5 4 0-16,-5-4 0 15,0 0 0-15,7 5 0 0,-7-5 0 0,0 0 128 0,10 5-128 0,-3-1 0 16,2-4 0-16,0 0 0 0,1 0 0 0,-2 0 0 15,2 0 0-15,1 0 0 0,0 0 0 0,3 2 0 16,0 0 160-16,0 1-160 0,0 1 160 0,4-1-160 0,0 4 0 0,1-5 128 0,2 3-128 0,-1-1 0 16,3 0 0-16,2 2 0 0,3-2 0 0,-3-2 0 15,0 3 0 1,0-4 0-16,0 0 0 0,0-1 0 0,0 2 0 0,3-4 0 0,0 0 0 0,1-1 0 31,-1 0 0-31,1 2 0 0,1-3 0 0,2 1 0 16,3 0 0-16,0 2 0 0,1-2 144 0,3-1-144 15,0-2 0-15,-3 2 0 0,0 0 0 0,-4-1 0 0,0 3 0 0,-1-3 0 16,1 3 0-16,0-2 0 0,-3 1 0 0,-1 0 0 16,-1 2 0-16,4 1 128 15,-2-5-128-15,0 4 0 0,3 0 0 0,3 1 0 0,0-3 0 0,4 1 0 16,-3 0 0-16,0-3 128 0,-1 0-128 0,1 3 0 16,-1-3 0-16,2 1 0 0,2 0 0 0,-3-1 0 0,3 3 0 15,3-3 0-15,-3 1 0 0,4 1 0 16,3-2 0-16,1-1 0 0,-1-1 0 0,-4-2 0 15,-1 0 0-15,0 1 0 0,-2-1 0 0,0 1 0 16,-1 0 0-16,0-1 0 0,1 0 0 0,1 0 0 0,3 2 0 16,2-2 0-16,5 0 0 0,0 2 0 0,3 2 0 0,-2-1 0 15,-1 0 0-15,0 5 0 0,-1-5 0 0,2 2 0 16,2 2 0-16,3 0 0 0,5 2 0 0,-1 0 0 16,2 3 0-16,-5 1 0 15,0-3 0-15,-4 2 0 0,-1 0 0 0,-1-3 0 16,-3 0 0-16,0 0 0 0,7 0 0 0,-5 0 0 0,3 0 0 0,-7 0 0 0,-3-3 0 0,-1 0 0 31,1 2 0-31,-2 1 0 0,0-4 0 0,-2 1 0 0,5-1 0 0,-1 1 0 16,3-2 0-16,3-1 0 0,2 0 144 15,-1 2-144-15,2 1 0 0,-5-1 0 0,2 3 0 0,-1-1 0 16,0 2 0-16,0 0 0 0,-2 2 0 0,4 2 0 0,3-4 0 0,0 1 0 16,-2 1 0-16,-2 2 0 0,-6-4 0 0,-1 0 0 0,1 0 0 15,1 0 0-15,-5 0 0 0,-3 0 0 16,2-4 0-16,2 1 128 0,3-1-128 0,2 1 0 15,-1-4 0-15,2 0 0 0,0 3 0 0,0-3 0 0,-2 1 0 16,-3 1 0-16,5-1 0 0,2 2 0 0,-2 0 0 16,1 0 0-16,6 1 0 0,0 0 0 15,0 2 0-15,2 1 0 16,-7 4 0-16,3-1 0 0,-5 1 0 0,1 0 0 16,-4-1 0-16,3 2 0 0,0 1 0 0,2-3 128 0,3 2-128 0,1 1 0 0,1 1 0 0,-3-1 0 15,-1 0 0-15,-3 1 0 16,1 0-128-16,-1 3 128 0,0-3 0 0,-3 0 0 15,3-3 0-15,2 0 0 0,2 2 0 0,3 1 0 16,3 0 0-16,-6 0 0 0,0 1 0 0,-4-1 0 0,4 0 0 0,-2 2 0 16,2 3 0-16,3-1 0 0,2-1 0 15,3 1 0-15,3 2 0 0,-4-1 0 0,-1 1 0 16,-5-1 0-16,2 0 0 0,0 1 0 16,-2 1 0-16,2-1 0 0,4 4 0 0,0-3 0 15,4 0 0-15,-1 0 0 0,0-2 0 0,-3 1 0 0,0-1 0 0,1 1 0 16,-1-2 0-16,0 0 0 0,7-1 0 0,-3-3 0 15,6 1 0-15,-5 2 0 0,0-2 0 0,-3-2 128 0,1-2-128 0,1 0 0 16,2-1 0-16,1 0 0 0,7 1 0 0,-3-1 0 16,-2 1 0-16,-3 0 0 0,-2 0 0 0,0 0 0 0,-2 2 0 0,2-2 0 15,3 0 0-15,1 2 0 0,-1-2 0 0,-3 3 0 16,-4 0 0-16,-1-3 0 0,-3 0 0 0,-3 2 0 16,-4-2 0-16,-1-1 0 15,-1-3 128-15,-1 1-128 16,-2-1 0-16,-2 0 0 0,0 0 0 0,-4-1 0 0,-6-2 0 15,-1 0 0-15,-3 2 0 0,-4-3 0 16,1-2 0-16,-5 2 128 0,1-3-128 0,2 0 0 0,-1-1 128 16,-5 1-128-16,1 0 160 0,-3 1-160 0,2 2 0 15,-1 1 0-15,1-1 0 0,0 0 0 0,-2 0 0 0,-1 1 0 16,0 3 0-16,-1-3 0 0,1 2 0 16,0 1-192-16,0 0 192 0,3 1-160 15,3 2-624-15,5 1-128 0,9 2-32 0</inkml:trace>
  <inkml:trace contextRef="#ctx0" brushRef="#br1" timeOffset="4830.49">15892 3805 28447 0,'11'17'1264'0,"-8"-6"256"0,1 3-1216 0,-1-3-304 0,-2 3 0 0,-1 0 0 0,0 1 128 0,-1 2-128 0,1-3 144 0,0 1-144 16,0 0-144-16,-3 2-128 0,3-3-32 0,-4 0 0 16,4-3 112-16,0-11 32 0,0 0 0 0,-3 11 0 15,3-11 352-15,0 0 64 0,0 0 0 0,0 0 16 16,0 0 992-16,0 0 192 0,0 0 32 0,0 0 16 15,0 0 224-15,0 0 64 0,0 0 0 0,0 0 0 16,0 0-752-16,0 0-144 16,0 0-16-16,0 0-16 0,0 0-704 0,0 0-160 15,0 0 0-15,10 4 0 0,-2-1 0 0,3-3 0 0,2 0 0 0,-2 0 0 32,3 0-464-32,0 0 16 0,4-4 0 0,-3 4 0 0,-1-3 448 0,0 2 128 0,0-1 16 0,-2 1 0 15,1 1 352-15,-2-3 64 0,-11 3 16 0,10-1 0 16,-10 1 16-16,0 0 16 0,0 0 0 0,0 0 0 15,0 0-608-15,0 0 0 0,0 0 0 0,0 0 0 16,0 0 0-16,0 0-192 0,-7 11 64 0,-3 0 0 0,0-1-48 0,2 5 0 16,1-1 0-16,0 4 0 0,-3-2 0 0,2 3 0 15,1 2 0-15,0 3 0 0,3-1 176 0,-3 5-192 16,3-3 192-16,-2 0-192 0,2 2 192 0,0 1 0 16,1 2 0-16,-1 7 0 0,0-1 0 0,1 3 0 0,-1 1 0 0,-2 2 128 15,2 1-128 1,-3 3 192-16,-1 3-64 0,-2 3 0 15,0-1-128-15,-3 6-160 0,4 2 160 0,-2 4-208 16,-1 1 208-16,3 0 0 0,-2 0 0 0,-3 0 0 16,7 0 0-16,-3 2 0 0,1-2 0 0,0 4 0 15,2 5 0-15,0 2 0 0,3-3 0 0,-5 4 0 0,4 0 0 0,-2 7 0 0,-2-1 0 16,0 4 0-16,2 2 0 16,-2 3 0-16,4 1 0 0,0 2 0 0,-3 3 0 0,1 3 0 15,0 4 0-15,2 5 0 0,0-2 0 16,1 5 0-16,0 6 0 0,3 2 0 0,2-3 0 0,-1 2 0 0,4-1 0 0,-2 2 0 15,3 4 0-15,2-3 0 16,-3 2 0-16,5 4 0 0,0 5 0 0,-2-2 0 0,3 1-160 0,-4 3 160 16,4 2 0-16,-3-1 0 0,2 1 0 0,2-1 0 15,1 4 176-15,-3-2-48 0,2-3-128 16,1 2 192-16,-1 2-192 0,-1 2 0 0,1-5 0 16,-2 1 0-16,3 2 0 0,-4 0 0 0,2 2 0 0,-1-4 0 0,3 2 0 0,-1 2 0 15,0-4 0-15,0 2-160 16,2 0 160-16,2 2 144 0,-1-5-16 0,0 0-128 15,0-1 304-15,-3 1-48 0,3-1-16 0,-2-5 0 16,5-2 16-16,-3-4 0 0,0-3 0 0,0-6 0 0,-1-4-256 0,-1-10-128 16,-1-3 128-16,-2-11-13760 31,0-8-2640-31</inkml:trace>
  <inkml:trace contextRef="#ctx0" brushRef="#br1" timeOffset="6016.3">21563 3668 25055 0,'18'20'2224'0,"-7"-4"-1776"0,1 0-448 0,-1 1 0 0,1 1 3600 0,-5-3 640 16,-3 4 128-16,-1 0 32 0,1-1-3504 0,-4 0-688 0,3 0-208 0,-3 3 0 16,1-3 336-16,-1 3-16 0,0-3-16 0,3-3 0 15,0 2-96-15,-3-2-16 0,1 2 0 0,2 0 0 16,-3 1 256-16,3 0 32 15,-3 0 16-15,1 3 0 0,2-3 32 0,-3 0 16 16,0-1 0-16,0-2 0 0,0-1 64 0,0 0 16 0,0-14 0 0,0 11 0 0,-4 3-144 16,4-14-32-16,-3 11 0 0,3-11 0 15,-4 14-208-15,4-14-48 0,-6 10-16 0,6-10 0 16,-7 13 0-16,1-2 0 0,6-11 0 0,-7 12 0 0,2 1-176 0,1 0 128 16,-3-2-128-16,3 3 128 15,-3 1-128-15,2 3 128 0,-2 3-128 0,0 3 128 16,2 2-128-16,1 2 0 0,-1 3 0 0,3 1-176 0,2 1 176 0,2 3 0 15,-2 6 128-15,5 1-128 0,2 6 0 0,0 1 0 16,0 3 0-16,2 9 0 0,2 2 0 0,-2 1 0 16,2-2 0-16,-1 4 0 15,-3 3 0-15,0-1 0 0,-3 1 0 0,0 4 0 16,2 4 0-16,-6-4 0 0,0-3 0 0,-3 4 0 0,-1 0 0 0,0-1 0 0,-2 1 0 0,2 4-128 16,-3 1 128-16,-2 4 0 15,2-2-144-15,0 3 144 0,0 2 0 0,2 5 0 0,-1 4 0 0,1 1 0 16,1 2 0-16,-1 4 0 0,3 5 0 0,-1 2 0 15,1 0 0-15,2 4 0 0,2 1 0 0,1 2 0 16,-3 1 0-16,2 1 0 0,3-4 0 16,-5 0 0-16,0-5 0 0,0-3 0 0,0-3 0 15,-3-2 0-15,-1-1 0 0,-3-5 0 0,-5 0 0 0,-1 0 0 0,-6-3 0 0,1 2 0 32,-3 0 0-32,-4 4 0 0,-4 1 0 0,3 6 0 0,-1-1 0 15,-1 1 0-15,3-3 0 0,-3 7 0 0,6 4 0 16,-2 7 0-16,6 4 0 0,4 3 0 0,2 6 0 15,5 6 0-15,0 2 0 0,7 5 0 0,4 6 0 0,3 0 0 0,4 1 0 0,6 3 0 16,5 4 0-16,2-3 128 16,6-3-128-16,5 1 0 0,7-2 0 0,-3-8 0 0,-1-4 176 15,-1-12-48-15,0-11-128 0,-10-11 192 16,-1-15-192-16,-6-12 0 0,-8-15 0 0,-8-15 0 0,-1-12 160 16,-10-10-160-16,-7-8 160 0,-11-7-160 15,-12-8-144-15,-16-10-128 0,-15-10-32 0,-6-9-15136 16,-5-7-3040-16</inkml:trace>
  <inkml:trace contextRef="#ctx0" brushRef="#br2" timeOffset="15720.17">24682 9604 1311 0,'0'0'128'0,"10"-3"-128"0,0-2 0 0,-2 1 0 0,-1-1 816 0,0 1 144 15,3 1 16-15,-10 3 16 0,11-2-992 0,-3 0-288 16,2 4-16-16,-10-2 0 0,0 0 3968 0,7 0 800 16,-7 0 144-16,0 0 48 0,0 0 48 0,0 0 16 15,0 0 0-15,0 0 0 16,0 0-2720-16,0 0-528 0,0 0-128 0,0 0 0 0,0 0-576 0,0 0-128 16,-11 9 0-16,-3-2-16 0,-3-4 16 0,-2 1 0 15,-2-4 0-15,-7-4 0 16,-1-1-352-16,-3-4-64 0,-6-3-16 0,-2-4 0 0,-4-2-208 0,-4-7 0 0,-3 0 0 0,-8-3 0 31,-7-4 0-31,-1 0 128 0,2 0-128 0,5-4 0 16,0-2 240-16,5 5-48 0,0-6-16 0,-3 4 0 0,1 6 48 15,-4-2 16-15,-3 2 0 0,4 2 0 0,0 2 16 0,3 4 0 16,2 0 0-16,-2 3 0 0,0 1-64 16,-3 6 0-16,-8 1 0 0,-3 4 0 0,-5 0-192 15,0 3 0-15,3 3 0 0,-2 0-160 0,-3 0 160 0,-7 2 0 16,-7 0-144-16,1 1 144 0,3 0 0 0,-1 1 0 0,-1-1 0 0,-7 1 128 15,-4 3-128-15,3-3 0 16,6 3 0-16,-1 0 0 0,-4 2 0 0,-1 2 0 16,-6-2 0-16,4 1 0 0,7 1 0 0,-4 3 0 15,1 0 0-15,-3 4-176 0,-4-2 176 0,4 2 0 16,6-2 0-16,-1 5 128 0,-6 4-128 0,-3 1 0 0,-7-6 0 0,2 3 0 16,0-1 0-16,-8 2 128 0,-5 1-128 0,-1-3 128 0,9 2-128 15,-8-5 0-15,-7 1-128 0,2 1 128 0,0-3 0 0,-3 1 0 0,-5 0 0 16,3 0 0-16,-1-4 0 0,-3 2 0 15,1 1 0-15,0 0 0 16,-1-4 0-16,0 0 0 0,-5 2 192 0,2 0-64 16,0-3 16-16,-3-1 16 0,-1 1 0 0,-4-1 0 0,0-3-32 0,-11 1 0 0,0-3 0 0,4 0 0 31,3-6-128-31,-3 4 0 0,-7-3 0 0,6-2 0 16,5-2 0-16,-1-2 0 0,-4 2 0 0,9-1 128 0,14-1 96 0,2 1 16 15,-7 3 0-15,15-2 0 0,8 0-48 0,11 2 0 16,6 2 0-16,4 3 0 0,0-3-192 15,10 3 144-15,7-4-144 0,6 4 128 16,9 0-128-16,3 2 0 0,2 0 0 0,3 1 0 16,2 2 0-16,1-3 0 0,-1 1 0 0,1 0 128 0,2 1-128 0,3-2-192 0,1-6 32 15,4 1 16 1,4-2-1360-16,-1 0-272 16,-2 0-48-16</inkml:trace>
  <inkml:trace contextRef="#ctx0" brushRef="#br2" timeOffset="16991.55">24121 6591 36287 0,'0'0'3216'0,"0"0"-2576"0,-14 0-512 0,-6 0-128 0,-2 0 1600 0,0 3 272 0,-4-3 64 0,-1 0 16 0,-1 0-1824 0,-2 0-384 31,2 0-64-31,-5 0 0 16,0-3-512-16,-1-1-112 0,-5-3-16 0,-3 1 0 0,-2 2 528 0,-2 0 112 0,0 0 0 0,0 1 16 15,2-4 496-15,-2 3 80 16,0-3 32-16,0 0 0 0,-1 0 400 0,-3 3 96 0,-3-2 16 0,-4 2 0 0,-7 0-560 0,-1 1-128 15,-1 0 0-15,0 2-128 0,2-4 240 0,-10 0-64 16,-1 1-16-16,-10 0 0 0,-5-1-160 16,4-2 0-16,1 0 0 0,-7 0 0 0,-4 1 0 15,-5 0 0-15,-6 0 0 0,-2-1 0 0,5-2 0 16,-9 4 0-16,-10-2 0 0,2 1 0 0,0-6 128 0,-8 3 0 16,-4 0 0-16,0-1 0 15,4-1 160-15,-7-3 32 0,-3 3 0 0,1 0 0 16,-2-1 272-16,-4 3 64 0,-4 2 16 0,3 0 0 0,1-4-224 0,-5 4-32 15,-7 0-16-15,5 2 0 0,2 3-176 0,-4-2-32 0,-7 1-16 0,-1 0 0 16,4 2-176-16,-4 1 0 0,-5-3 0 0,-6 2 0 16,-5-2 0-16,2 3 0 0,7-4 0 0,-4 3 128 31,-6-1-128-31,1 4 0 0,1-1 0 0,2 3 128 0,0-3 176 0,-5 5 16 0,-5 1 16 0,6 0 0 16,6 0-48-16,1 1-16 15,-1 2 0-15,1-2 0 0,1 4-32 0,5-3-16 16,5 1 0-16,2 1 0 0,-2 3-32 0,7 0-16 15,11-3 0-15,-5 2 0 0,-6 1-176 0,11-2 160 0,4-5-160 16,1 4 160-16,-2 3-160 0,8-2 0 16,6-6 0-16,7 6 0 0,-2-3 0 0,4 3 0 15,-1-4 0-15,7 2 0 0,6-6 0 0,0 1 0 0,1 4 0 0,7-2 128 0,8-6-128 16,6-1-272-16,7 0 64 0,6-1-15360 16,5-3-3072-16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53:27.59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21866 4998 17039 0,'0'0'752'0,"7"7"160"0,-7-7-720 0,0 0-192 16,3 11 0-16,-3-11 0 0,-4 14 4848 0,-2 0 928 0,2-2 192 0,0 1 48 15,-2 1-5056-15,1-3-960 0,-2-1-256 0,1 2-32 0,1 1 288 0,2-1-192 16,-3 1 192-16,2 2-160 16,3-5 416-16,-2 1 64 0,-1 0 32 0,1 0 0 15,-1 2 400-15,1 0 80 16,0-2 0-16,-1 1 16 0,0-1-208 0,0 1-32 16,-3 1-16-16,1 1 0 0,6-14-176 0,-7 14-32 0,2-2-16 15,-2-1 0-15,0-2-176 0,0 3-16 0,-3-4-16 0,2 2 0 16,-5-1 0-16,2 3 0 0,0-5 0 0,0 1 0 0,-6-1-160 0,2 0 128 0,1 0-128 0,0 0 128 15,-2 0 0-15,0 0 0 0,-2 0 0 0,-1 0 0 16,-2-3 32-16,3 3 0 0,-3 0 0 0,1 1 0 16,-3 1-160-1,-2 2 0-15,0-6 0 0,-3 5 0 0,0 0 0 16,2 1 0-16,-2 0-128 0,-1 3 128 0,2-3 0 0,1 3 0 16,1 0 0-16,-1 0 0 0,-1 0 0 0,-3-2 0 0,2 2 0 15,-1 0 128-15,-1 0-128 0,0 2-144 16,-2 3 144-16,0 1-208 0,-4 1 208 0,-3 2 0 15,1-2 144-15,-1 3-144 0,2-1 0 0,-1 5-160 0,4 2 0 0,2-2 0 16,-2 1 160-16,1 3 0 0,-1 0 160 0,0 0-160 16,-3 3 0-16,-1-3 0 0,-1 4 0 0,-7-2 0 15,0-1 0-15,-4 3-208 16,-1 3 32-16,1-3 16 0,1 4 160 0,2-4 144 16,-2 3-16-16,-1 3-128 0,-3-3 0 0,-1-3 0 15,-3-1 0-15,-3 2 0 0,-2 2 0 0,2 3 0 0,3-3 0 0,0 4-144 16,0 3 144-16,0 2 176 15,-3 1-48-15,-2-1 0 0,-4 2-128 0,-3 2-176 0,2 0 48 0,2-1 0 0,1 2 128 16,-2-4 0-16,1 5 0 16,-4-1 0-16,-5 4 0 0,-1 1 0 0,0-1 0 0,1-4 0 15,2-2 0-15,-2 1 0 0,-2-2 128 0,-2 0-128 16,-4-2 0-16,1 0 0 0,9-2 0 0,-4 4 0 0,3 1 128 0,-5-3-128 16,-1 0 128-16,3-1-128 15,2 2 0-15,0-3 0 0,4 0 0 0,1 0 0 16,-2-1 0-16,-2 1 0 0,-5 2 0 0,0 3 0 0,3-5 0 15,-1 1 0-15,1 2 0 0,1-5 0 0,-1 1 0 0,-2-2 0 16,-2-3 0-16,-1 2-128 0,6-1 128 0,1-1 0 16,0 1 0-16,-1 5 0 0,2 0 128 0,-6 4-128 15,0 0 128-15,2-3-128 0,2 2 0 0,3-3 0 0,2 1 0 16,-1 2 0-16,2-3 0 0,-4-1 0 0,-3 1 0 0,8 0 0 31,6 0 0-31,4 0 0 0,1 0 0 0,2 0 0 0,3-3 0 0,5-4 0 16,3-3 0-16,0 0 128 15,4-1-128-15,1-1 128 0,6-4-128 0,6-2 128 0,1-1 96 0,4-2 32 16,3-4 0-16,7-3 0 0,5-4-128 0,6-2-128 16,4 0 176-16,13-7-14576 15,11-3-2896-15</inkml:trace>
  <inkml:trace contextRef="#ctx0" brushRef="#br1" timeOffset="22128.55">16805 11636 10991 0,'22'25'480'0,"-9"-4"112"0,0 4-464 0,3 7-128 15,1 7 0-15,1 5 0 0,-3 2 3088 0,2 1 608 0,1 2 112 0,-4 1 32 16,4-3-3136-16,-4-2-704 16,-3-5 0-16,3-8 0 0,-6-8 0 0,2-6 0 0,4-4 128 0,-7-7-128 15,0 0 608-15,1-1 32 0,6-4 0 0,0 1 0 16,0-1 1728-16,1 0 336 0,-1-2 80 0,0 3 16 0,0 1-304 0,2-2-48 16,0 3-16-16,-2 2 0 0,-1-3-1024 0,-1 3-224 15,-3 0-32-15,1 0-16 16,-10-7-480-16,4 9-80 0,-4-9-32 0,0 0 0 15,0 0-272-15,0 0-48 0,0 0-16 0,0 0 0 0,0 0-208 0,0 0 144 16,7-9-144-16,0-5 128 0,0-2 0 16,0-4 0-16,0-1 0 0,4-7 0 0,0-4 64 15,6-1 0-15,1-2 0 0,4 3 0 0,3 0-48 0,6 0 0 16,5 4 0-16,0 3 0 0,2 3 112 0,2-2 0 16,2 2 16-16,-1-2 0 0,-2 4 32 0,2 0 0 0,0 1 0 15,2 1 0 1,2-3-144-16,-2 3-32 0,0 0 0 0,-1 0 0 0,5 1-128 15,-1-4 128-15,0-5-128 0,0-5 128 0,-2-5-128 0,-1 0 0 0,6-2 0 0,2-2 0 16,5-2 0-16,5-1 0 16,3-6 0-16,0 2 0 0,3-4 0 0,-1-2 0 0,-3 0 0 0,-2-1 0 0,3-3 0 0,4 0 0 15,8 1 128-15,-2 3-128 0,-6 2 144 0,-1 0-144 32,-3-2 160-32,1-2-160 0,2 0 128 0,7-2-128 0,2-3 0 0,2-1 0 15,0-6 0-15,-3 1 0 16,0-5 0-16,3 2 0 0,5-2 0 0,2-5 0 0,-3 0 0 15,-3-1 0-15,-3 2 0 0,-3-3 0 0,3-6 0 0,5-1 0 0,1-3 0 0,0 2 0 16,-1-2 0-16,-2 2 0 0,-3-1 0 16,-2 4 0-1,-3 3 0-15,4-1 0 0,0 2 0 0,-4 5 0 0,2 6 0 0,-11 4 0 0,-4 2 0 0,-5 5 128 16,-7 7-128-16,1 1 0 16,0 6 0-16,5 0 0 0,-2-3 128 0,3 4-128 0,-3 2 0 15,1 1 144-15,-4 4-144 0,-4 5 128 16,-5 0-128-16,-2 3 0 0,-4 2 0 15,-3 0 0-15,-4 0 0 0,-1 1 0 0,-3 2 0 0,-3 1 0 0,0-1 0 0,-7 1 0 16,-4-3-144-16,-2-1 144 31,-5-3-640-31,-6-5-32 0,-7-6 0 0,-2-11-24480 0</inkml:trace>
  <inkml:trace contextRef="#ctx0" brushRef="#br2" timeOffset="40384.42">18935 5300 10991 0,'0'0'976'0,"0"0"-784"16,0 0-192-16,-3 11 0 0,3-11 3696 0,-7 14 688 0,3-2 144 0,-3-1 16 31,4 0-4544-31,-1 0-1024 0,-3 2-160 0,4-2-32 15,3 0-1056-15,0 0-224 0,0-11-32 0,3 12-16 0,-3-12 2144 0,1 9 400 0,-1-9 128 0,0 0 0 0,0 0 2208 0,0 0 448 16,10 5 96-16,-10-5 0 0,0 0 64 0,0 0 0 16,0 0 0-16,0 0 0 0,0 0-1536 0,0 0-320 15,0 0-48-15,0 0-16 0,0 0-400 0,0 0-96 0,0 0-16 0,0 0 0 16,0 0-384-16,0 0-128 0,0 0 0 0,-11-2 0 16,11 2 384-16,-11-3-48 0,11 3 0 0,-14-3 0 15,14 3 16-15,-11-1 0 0,11 1 0 0,-14-5 0 31,4 0-160-31,10 5-48 0,0 0 0 0,0 0 0 0,-8-6 688 0,8 6 128 16,0 0 16-16,-10-5 16 16,10 5-1424-16,0 0-272 0,0 0-64 0,0 0-16 0,0 0 1232 0,0 0 240 0,0 0 48 0,0 0 16 15,-7-7-112-15,7 7 0 0,0 0-16 0,0 0 0 16,0 0-272-16,0 0-48 0,0 0-16 0,0 0 0 16,0 0-288-16,0 0 0 15,0 0 0-15,0 0 0 0,0 0 0 0,0 0 0 16,0 0 160-16,0 0-160 0,0 0 0 0,0 0 0 0,0 0 0 0,0 0 0 15,0 0 0-15,0 0 0 0,0 0 0 0,0 0 0 0,0 11 128 16,4 1-128 0,2 0 192-16,2-1-64 0,2 3-128 0,1 0 0 15,-1 0 144-15,2 4-144 0,2 0 176 0,0 3-48 16,3-2 0-16,-2 5 0 0,2 1-128 0,-2 3 0 16,3 1 0-16,0-1 0 0,2 1 0 0,2 3 128 0,-1 3-128 0,0 1 128 15,1 1-128-15,-1 5-144 0,2-3 144 0,0 4-208 16,0 3 208-16,-1 0 0 0,2 4 0 0,-3-3 0 0,4 2 0 0,-3-2 0 15,2 4 0-15,1 0 0 16,1 4 0-16,2-2 0 0,0-2 0 0,-2 2 0 0,5 0 0 16,5 3 0-16,3-2 0 0,3 3 0 15,1 3 0-15,3 2 0 0,-1-3 0 0,0 1 0 0,-2 2 0 0,0 2 0 16,-1 4 0-16,1 3 0 0,0 4 0 0,3 6 0 16,5-1 0-16,2 5 0 0,-1 0 0 0,3 4 0 15,-2 7 0-15,-3 0 0 0,0 7 0 0,3 1 0 16,2 0 0-16,4 6 0 0,1 0 0 15,2 0 0-15,5-2 0 0,-3 0 0 0,-3 3 0 0,3 1 0 0,-2 3 0 0,0-1 0 16,-3 3 0-16,4-3 0 0,1 3 0 0,-3 1 0 16,-1-3 0-16,-6 1 0 0,-1 2 0 0,-2 1 0 15,-4 5 0-15,2 4 0 16,-2 0 0-16,5 3 0 0,5 6 0 0,1 2 0 16,5 1 0-16,1 5 0 0,-5-2 0 0,-1 3 0 0,0 2 0 15,-1 1 0-15,0 2 0 0,4 2 0 0,3 1 0 0,0-1 0 16,1-4 0-16,-1-6 0 0,-7 2 0 0,0-4 0 15,0-3 0-15,0-5 0 16,0-1 0-16,-1-9 0 0,1-8 0 0,-2-5 0 16,-5-4 0-16,-1-8 0 0,-9-10-192 0,2-5 192 0,1-6-208 15,-4-6-22672-15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54:48.39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19639 5518 15599 0,'0'0'688'0,"0"0"144"0,10 1-656 0,-10-1-176 0,8 6 0 0,2-2 0 0,-1 3 3824 0,0 0 720 15,1 1 160-15,-2 2 32 0,-1 0-2496 0,0-2-512 16,0-1-80-16,-7-7-32 16,0 0-176-16,0 0-32 0,0 0-16 0,0 0 0 15,0 0-960-15,0 0-192 0,0 0-48 0,-16 4 0 0,3-1 128 0,-1-3 0 0,2-4 16 0,-2 1 0 16,1 0 208-16,-1 2 32 0,2-2 16 0,-1 0 0 16,-3 2 16-16,2 1 0 15,2 0 0-15,1 1 0 0,-1 2-224 0,12-3-64 0,-14 4 0 0,1 3 0 16,0 3-16-16,-1 1-16 15,0 0 0-15,-3 0 0 0,-2 2-288 0,-2 1 0 16,0 1 0-16,-4-1-144 0,0 1 144 0,-10 2-128 0,-1 1 128 0,-7-1-128 16,-8 3 128-16,-2-2-208 0,-2-2 80 0,-3-2 128 15,1 0 0-15,0 4 0 0,-1 0 0 0,-7 1 0 0,-6 2 0 0,-3 4-176 32,-5 0 176-32,-2 3-128 0,2 1 128 0,-5 6-192 15,-2 5 192-15,-11 3-192 0,-3 3 192 0,1 3 0 0,3 3 128 0,-9 3-128 16,-5 7 0-16,-7 0 0 0,0 3 0 0,-4 3 0 0,-2-1 0 0,-5 2 0 15,-3 1 0 1,-4 3 0-16,-5 0-192 0,1 1 32 0,-2 2 16 0,4-5 0 16,2 1 144-16,0-1 0 0,-4 0 0 0,3-2 0 0,4 2 0 0,-1 0 0 15,2 0-128-15,6 3 128 0,5 1 0 0,3 0 0 16,-2 0 0-16,9 4 128 16,13 0-1584-16,8 9-304 0</inkml:trace>
  <inkml:trace contextRef="#ctx0" brushRef="#br0" timeOffset="1043.97">20400 4453 44575 0,'12'25'3968'0,"-2"-7"-3184"0,-3 4-624 0,2 9-160 15,-2 1 864-15,-1 14 144 0,0 7 16 0,2 8 16 16,2 4-912-16,-1 6-128 0,0 8-160 0,1 6 160 0,-2 3 0 0,-1 9 0 16,-2 4 0-16,-3 7 0 15,1 11-144-15,-6 5 144 0,-1 10 0 0,-6 11 0 0,-1 5 320 0,-3 11 160 0,-4 9 32 0,0 4 16 0,-6 6-80 31,-2 4 0-31,-2 4-16 0,-7 4 0 0,-1 5-96 16,-3 3-16-16,-7 2 0 0,0 9 0 0,0 6-176 0,-2 8-144 0,1 2 192 0,1 6-192 16,1 5 0-16,2 0 0 0,3 1 0 0,-5-4 0 0,5-2 0 15,-2 1 128 1,4-1-128-16,3-3 160 0,1-5-160 0,4-2 160 0,9-5-160 16,1-8 160-16,4-6-32 0,2-12-128 0,3-13 192 0,-3-12-64 15,3-14 0-15,-2-9-128 16,2-12 192-16,0-9-64 0,0-13-128 0,0-6 0 0,1-5 0 15,2-9-15936 1,1-7-3280-16</inkml:trace>
  <inkml:trace contextRef="#ctx0" brushRef="#br0" timeOffset="1740.94">22339 7951 44575 0,'1'11'3968'0,"-2"0"-3184"0,-6 5-624 0,-10 7-160 16,-5 5 1856-16,-10 10 352 0,-7 7 64 0,-4 5 16 16,-7-3-2144-16,-6 6-416 0,-4 3-96 0,-6 1-16 15,2 2 384-15,-7-2-144 0,-3-2 144 0,-8 3 0 16,-7-1 0-16,-14 0 0 0,-13-4 0 0,-8 1 0 0,-7 2-192 0,-9 1 192 16,-9-5-192-16,-4 3 192 0,-5-2-192 0,-5 4 64 15,-1 1 128-15,-11 2-208 0,-4 1 208 0,-3 3 0 16,1 7 0-16,3 4-144 0,-5 3 144 0,-1 6 0 0,-3 7 0 15,1 5 0-15,3 1 0 0,0 6-128 0,-5 3 128 0,-4 10-128 16,-5 11 128-16,5 3 0 0,6 3 0 16,1 3 0-16,-6 4 0 0,-3 8 144 15,-1 4-16-15,3 7-128 16,2 1-656-16,0 9-240 0,-5 5-64 0,-4 4 0 16,-2 4-3056-16,2-1-608 0</inkml:trace>
  <inkml:trace contextRef="#ctx0" brushRef="#br0" timeOffset="2609.07">14327 4624 57023 0,'0'0'2528'0,"0"0"512"0,0 0-2432 0,3 21-480 0,-1 4-128 0,-2 12 0 0,-2 9-144 0,4 13-48 16,0 7-16-16,7 15 0 15,8 15 208-15,3 11-192 0,7 12 192 0,11 5-192 0,8 4 48 0,8 3 16 16,6 4 0-16,4 0 0 0,4 1 128 0,6 7 0 16,6 6 0-16,12 6 0 0,11 4 0 0,8 1 0 0,6 5 0 15,8 3 0-15,14 5 0 0,0 3 0 16,-1 1 0-16,10 3-128 0,8 3 128 0,2 0 0 0,1 2 128 0,1 4-128 16,5-4 0-16,-5 3 128 15,-5 2-128-15,-1-2 0 0,-3-1 176 0,-5 1-48 0,-8 0 0 16,-1 4 0-16,-6 5-128 0,-8-1 0 0,-8 4 0 0,-6-4 128 15,-3-5-128-15,-14-8 0 0,-10-9 0 0,-11-7 0 16,-7-7 0-16,-6-12 0 0,-8-6 0 0,-4-7 0 16,-2-6 0-16,-2-8-144 0,0-11 144 0,-9-11 0 31,2-13-1408-31,-7-8-160 0,1-13-32 0,-3-15-14016 0,-6-8-2816 0</inkml:trace>
  <inkml:trace contextRef="#ctx0" brushRef="#br0" timeOffset="3696.46">19651 2093 54591 0,'0'0'2432'0,"0"14"480"0,-2 3-2336 0,-10 14-448 0,-2 15-128 0,-2 21 0 0,-4 20-128 0,-1 26-64 16,3 18 0-16,1 20 0 0,3 16 48 0,3 11 0 15,-3 8 0-15,3 6 0 32,1 0-272-32,2 2-48 0,-2-3-16 0,2 1 0 0,-6-3 176 0,0-3 48 0,-1-2 0 0,-2-1 0 15,-5-12 256-15,1 4 0 0,-4-1 0 0,-7 4 0 0,-6 8 288 0,-7 2 16 16,-6 4 0-16,-8 5 0 15,-5 2 16-15,-3 7 16 0,-1 5 0 0,-7 3 0 0,-8 8-144 16,-6 5-48-16,-7 2 0 0,4 6 0 0,-1 8-144 16,2 5 0-16,5 3 144 0,-4 5-144 0,1 6 128 0,10 10-128 0,8 2 160 0,6 13-160 15,12 15 128-15,10 0-128 0,8 3 0 16,13-2 0-16,8-2 176 0,9-3-176 16,10-5 192-16,6-8-192 0,3-3 176 0,7-5-176 15,4-5 160-15,0-10-160 0,-2-6 176 0,-2-10-176 0,1-11 192 0,-1-6-192 0,-4-12 144 16,-2-16-144-16,-1-17 0 0,-4-15 144 0,-2-15-144 0,-4-14 0 15,-1-18 0-15,-3-14 0 16,-3-16-512-16,-1-14-64 0,0-11-32 0,-7-14-23392 0</inkml:trace>
  <inkml:trace contextRef="#ctx0" brushRef="#br0" timeOffset="4646.96">22668 5391 39455 0,'0'0'3504'0,"-18"10"-2800"15,-14 1-576-15,-18 5-128 0,-19 3 2944 0,-6 0 576 0,-2 5 96 16,-2-2 32-16,-3 2-2960 0,-10-2-688 16,-9 2 0-16,2 1 0 0,6-3 0 0,-3 2 0 15,-7-2-176-15,-8-1 176 0,-3-1-192 0,0 3 192 0,-3 1-208 0,-9 5 80 16,-5 3 128-16,3 2 0 0,4 3 0 0,-6 7 0 15,-5 2 0-15,-3 5 0 0,6 5 128 16,-5 5-128-16,-8 6 0 0,6 7 0 0,3 5 0 0,-7 6 0 0,-5 5 0 0,2 7 0 16,5 9 0-16,-7 4 0 15,-7 9 0-15,-1 5 0 0,-1 4 0 0,-6 4 0 0,-13 6 0 0,-5 2 0 16,-7 3-128-16,-6 2 128 0,-1-1 0 16,-16 1 0-16,-6 1 0 0,-12 0 128 15,-14-2-128-15,-8 4 0 0,-11 2 0 0,-7 2-15360 16,-7 7-3072-16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56:45.12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14373 5689 10703 0,'0'0'464'0,"0"0"112"0,-9-10-448 0,0 3-128 15,9 7 0-15,-7-7 0 0,-2 2 0 0,9 5 0 0,-12-6 0 0,3 2 0 16,9 4 0-16,-11-4 0 0,11 4 0 0,-9-6 0 15,9 6 2112-15,0 0 384 0,0 0 96 0,-14 0 16 16,14 0-176-16,0 0-16 0,0 0-16 0,-11 10 0 16,11-10-1152-16,-7 8-224 0,7-8-64 0,0 0 0 15,0 0-768-15,-5 13-192 0,5-13 0 0,0 0 0 16,0 0 288-16,5 11 16 0,-5-11 0 0,0 0 0 16,7 2 1232-16,-7-2 240 0,11 0 48 0,-11 0 16 15,9-2-640-15,-9 2-128 0,0 0-32 0,9-4 0 0,-2-2-576 0,-7 6-112 16,0 0-32-16,0 0 0 0,0 0-32 0,0 0-16 15,7-7 0-15,-7 7 0 0,0 0-144 0,0 0-128 16,0 0 192-16,0 0-192 0,0 0 0 0,0 0 0 0,0 0 0 0,0 0 0 31,0 0 0-31,0 0 0 0,0 0 0 0,0 0 0 16,0 0 0-16,0 0 0 0,0 0 0 0,0 0 0 0,0 0 144 0,0 0-144 16,0 0 0-16,0 0 144 0,0 0-144 0,0 0 0 15,0 0 0-15,0 0 0 0,7 6 128 0,-7-6 32 16,11 7 16-16,-1 0 0 0,1 0-176 0,3 1 0 0,-3 2 0 15,5-2 0-15,1 5 0 0,1 2 0 0,3-1 0 0,-2 0 0 16,2 1 0-16,4 4 0 16,3-3 128-16,0 2-128 0,0-2 0 0,1 0 160 0,3 0-160 0,0 1 160 15,-4 1-160-15,1-2 160 16,-1 3-160-16,-3-1 160 0,0-3-160 0,-5 2 0 0,-1-3 0 16,-5-2 0-16,4 2 0 0,-5-1 0 0,0-2 0 0,-2 0 0 15,-2-1 0-15,0 1-144 0,-5-4 144 0,-4-7-208 16,6 11 208-16,-6-11 0 0,0 0 144 0,0 0-144 15,1 10 0-15,-1-10 0 0,0 0 0 0,0 0 0 16,0 0 0-16,0 0 0 0,0 0 0 0,-11 4 0 16,11-4 0-16,-11 0 0 0,11 0 0 0,-11-6 0 15,1 2 192-15,10 4 32 0,-11-7 16 0,4 0 0 0,-5 0-240 0,0-1 144 16,1 1-144-16,0 0 128 0,-3 3-128 16,3-3 0-16,-3 0 0 0,2 1 0 0,1 1 0 0,-1-2 0 0,1 0 0 0,-1 0 0 31,1 0 0-31,-3 0 0 0,3 0 0 0,-3-1 0 15,0-2 0-15,0 3 192 0,0-4-192 0,0 1 192 0,2-1-192 0,-2 0 0 16,0-3 0-16,0 2 0 0,0-1 0 16,3 1 0-16,0 3 0 0,0-3 0 0,1 3 0 0,0 0 0 0,5-2 0 0,5 11 0 31,-7-5 0-31,7 5 128 0,0 0-128 0,-7-9 128 0,7 9-128 16,0 0 0-16,0 0 0 0,0 0 0 15,0 0 0-15,11 2 0 0,0 3 0 0,3-1 0 0,3 3 0 0,2 0 0 0,5 5-128 0,1-1 128 0,1-2 0 0,1 3-176 16,-1 2 176-16,0-1-128 15,-1 3 128-15,0 1-192 16,-2-5 192-16,0 5-192 0,-2-3 192 0,-5 0-192 0,0 0 192 0,-2-2-192 16,0 1 192-1,0-2-128-15,-8-3 128 0,-6-8-128 0,6 10 128 0,-6-10 0 16,0 0 0-16,0 0 0 0,0 0-320 0,-8 8 32 0,-3-2 0 0,11-6 0 16,-13 0 288-16,-2-6-128 0,-2 1 128 0,-3-9 0 15,-1 0-192-15,-6-3 64 16,-3-2 128-16,-5-1-208 0,-1 1 208 0,-6-2 0 0,3-4 0 0,0 0 0 15,2-1 0-15,2 1 0 16,-1-3 0-16,4 5 0 0,-3-1 0 0,5 3 0 16,5 0 0-16,-3 3 0 0,1 0 0 0,0 4 0 0,6 0 0 0,-3 3 0 0,5 1 0 0,2 2 0 15,2 2 0-15,5 2 0 0,10 4 0 0,0 0 0 16,0 0 144-16,0 0-144 16,0 0 0-16,0 0 128 0,0 0-128 0,11 11 0 0,10 0 0 15,0 2 0-15,4-2 0 0,2 3 0 16,1-3 0-16,2 5 0 0,2 0-176 0,5 2 176 15,-4 1 0-15,5-1 0 0,-2-2 0 0,0 2 0 16,2-1 0-16,-5 1 128 0,2-2 32 0,-7 0 0 16,-3-3-160-16,-7 1 0 0,0 0 0 0,-4 0 0 0,-3-5-208 0,-4-2 80 15,-7-7 128-15,0 0-208 0,0 0-16 0,0 0 0 0,-18-7 0 0,-7-6-13264 32,-3-8-2640-32</inkml:trace>
  <inkml:trace contextRef="#ctx0" brushRef="#br0" timeOffset="957.19">15222 5717 1311 0,'0'0'128'0,"0"0"-128"0,0 0 0 0,-1-10 0 0,-5 0 5744 0,0 2 1120 16,-3-3 240-16,-1-2 32 0,2 2-5696 0,-2 3-1136 16,-1-3-304-16,0 2 0 15,1 1 0-15,-1 1 0 0,0 0 0 0,-2 3 0 16,5-2 0-16,8 6 0 0,-14 0-224 0,14 0 80 0,-11 3 144 0,11-3 0 15,-11 4 0-15,4 2 0 0,7-6 0 0,-10 11 0 0,3-3 160 0,0 2-160 16,0 0 192-16,0-3-64 0,7-7-128 0,-8 11 192 0,-2-4 224 0,2 0 32 16,-2-1 16-16,-1-1 0 15,0-2 48-15,-1 1 0 0,3 0 0 0,-2 0 0 16,11-4-256-16,-14 7-32 0,2 0-16 0,-1 3 0 16,-1-3-208-16,-3 0 0 15,1 4 0-15,0-2 0 0,0 0 0 0,-2 0 0 0,-3 0 192 0,0 3-48 16,-1-3 48-16,-2 3 16 15,-1-1 0-15,-1 0 0 0,-1-3-208 0,2 3 0 0,-1-4 0 0,1 0 0 16,1-1 0-16,2 1 0 0,-3-2 0 16,1-3 0-16,2 1 320 0,-3-1 32 0,-1-2 0 0,-1 0 0 15,1 0 160-15,-3-2 16 0,1 2 16 0,-1 0 0 16,1 0-64-16,-1 0-16 0,-2 0 0 0,3 0 0 16,2 0-128-16,-2 2-16 0,6-2-16 0,1 2 0 0,4-2-304 0,3 0 160 15,2 0-160-15,12 0 128 16,0 0-128-16,0 0 0 0,0 0 144 0,0 0-144 15,0 0 480-15,0 0 32 0,0 0 0 0,11 0 0 16,3-2-240-16,4 2-32 0,0 0-16 0,0-2 0 0,6 2 224 16,-2 0 32-16,0-3 16 0,2 1 0 0,-3 0 80 0,1-1 32 15,-1 1 0-15,0-2 0 0,1 1 16 0,-4-1 0 16,1 1 0-16,-1 1 0 0,1-2-432 0,-1 4-192 0,2-5 160 0,-1 3-160 31,0-1 0-31,-1 1 0 0,-3-3 0 0,2 1 0 16,1-1 0-16,3-2 0 0,0 1 0 0,1 1 0 0,-1-2 128 0,1 0 0 15,2-2-128-15,-5 2 192 0,1 0-192 0,-5 1 0 16,2 3 0-16,-6-4 0 0,0 3 0 0,-7 1 0 0,-4 3 0 0,0 0-160 16,0 0 160-16,0 0-208 0,0 0 80 0,0 0 128 15,-15 0-256-15,-6 3 64 0,0 1 0 0,-1 1 16 16,-3-3 176-16,0 1-160 16,-3 1 160-16,-1-4-160 0,4 0 160 0,-3 0 0 0,-2 0 0 0,3 0-128 15,-1 0-32-15,-2 0 0 0,-2 0 0 0,0 3 0 16,-3 1 160-16,2 0 0 0,1 1 0 15,-2 0 0-15,1-1-128 0,2 1 128 0,2 0-128 16,4 1 128 0,0-1-2736-16,3 2-464 0,2 0-80 0</inkml:trace>
  <inkml:trace contextRef="#ctx0" brushRef="#br0" timeOffset="2636.44">21787 9741 18479 0,'0'0'816'0,"-7"-7"176"0,7 7-800 0,-14-7-192 16,3-2 0-16,1 2 0 0,2 2 1920 0,8 5 352 0,0 0 64 0,0 0 16 15,0 0-1728-15,0 0-352 0,0 0-64 0,1 14-16 0,5 7-192 0,5 0-208 16,-1 0 32-16,2 4 16 31,2 1-688-31,4 2-144 0,3 1-32 0,1-1 0 16,2-3 448-16,-2 3 64 0,2-7 32 0,-2 1 0 0,2-1 624 0,-2 0 128 0,-3-6 32 0,-3-1 0 15,-2 0 224-15,-3-3 48 0,-4-1 16 0,0-4 0 16,-7-6-48-16,0 0-16 0,0 0 0 0,0 0 0 16,0 0-528-16,-12 3 0 0,-1-3 0 0,-1-3 0 15,-4-1 176-15,1-1-176 0,-1-4 160 0,0 0-160 16,-3-2 224-16,3-3-48 0,-3 0-16 0,0-1 0 0,3-2 112 0,0-1 32 15,0 0 0-15,1-2 0 0,2 1 352 16,-3-2 80-16,4-1 16 0,0 1 0 0,3 0-16 0,0 3 0 16,1-3 0-16,6 4 0 0,0 2-224 0,4 4-32 15,4 0-16-15,0 1 0 0,0 1-16 0,6 4 0 0,-3 1 0 0,4 1 0 16,0 6-112-16,2 1-16 16,2 6-16-16,0 1 0 0,5 4-304 0,2 5-304 15,3-2 64-15,0 3 16 16,3 1-416-16,0-1-64 0,1 1-32 0,1 2 0 15,-2-5-96-15,-1 1-32 0,-2-2 0 0,-4 0 0 0,-1-4 528 0,-3 0 96 0,-3-1 32 0,-3-4 0 0,-4-2 208 16,-7-7 160 0,0 0-32-16,0 0 0 0,0 0-336 0,0 0-80 0,-18-4-16 0,-3-3 0 0,-3-5 176 15,2-1 128-15,-6 0-192 0,-1 0 192 0,-1-3-256 0,-2 2 64 16,4-1 16-16,-1-2 0 0,1-1 176 16,0-3 0-16,7 2 0 0,2-1-128 15,2 2 128-15,3 3 0 16,3-2 0-16,3 3 0 0,1 3 192 0,4 3-16 0,3 8-16 0,0 0 0 0,0 0 432 0,0 0 96 0,0 0 16 15,11 4 0-15,3 3-320 0,1 4-64 0,5 3-16 0,-1 7 0 32,6-3-304-32,2 1-304 0,4 5 64 0,1-3 16 15,3 0 224-15,-1 1 192 0,-2-4-48 0,-2 0 0 0,-2 3-144 0,-3-4-192 16,-4-2 32-16,-7-4 16 0,-2-1-48 0,-6-6-16 16,-6-4 0-16</inkml:trace>
  <inkml:trace contextRef="#ctx0" brushRef="#br0" timeOffset="3551.66">22141 9601 4079 0,'0'0'368'0,"0"0"-368"0,0 0 0 0,-8-9 0 16,-2 0 5872-16,2-1 1104 0,1 3 208 0,-5 3 48 16,3-3-5568-16,-1 3-1104 0,2 1-240 0,-4 3-32 15,0 3-128-15,3-1-32 0,0 0 0 0,9-2 0 16,-9 7-304-16,0 0-64 0,2 0-16 0,-2 0 0 0,9-7 256 0,-7 7 0 15,0 0 0-15,0 2 0 16,7-9 0-16,-9 9 0 0,0 0 0 0,-2 0 0 16,1 0 272-16,1 1-48 0,0-1-16 0,-1 2 0 15,2 2-208-15,-3 0 0 0,1 0 128 0,-4 1-128 0,3 6 0 0,0-2 128 16,1-1-128-16,-1 4 0 0,0-3 0 0,-6 4 0 0,2 2 0 0,1-3 0 16,-4 1 160-16,0-1-160 15,1-3 160-15,2 3-160 0,1-6 0 0,0-1 0 0,0 1 0 0,-3-1-160 16,2 0 160-16,-1 0 0 15,2 0 160-15,0-4-160 0,1 1 0 0,-1-2 0 16,2 2 0-16,-2-2-160 0,5-2 160 0,0 2 0 16,2 1 160-16,0-1-160 0,7-9 128 0,-9 11-128 0,4 3 0 15,3-3 144-15,2-11-16 0,0 0 0 16,-2 10 0-16,2-10 0 0,0 0 64 0,0 0 16 0,0 0 0 0,0 0 0 16,10 4-16-16,-10-4-16 15,11-2 0-15,-4-3 0 0,4 0 528 0,-2-3 96 0,0-2 32 0,1-3 0 16,1-3 224-16,3-1 48 0,-1-1 16 0,4 0 0 15,1-1-288-15,-2 1-48 0,0 2-16 0,-2 3 0 0,0-1-336 0,1 0-80 16,2 0-16-16,1 0 0 0,0-1-160 0,-1-2-48 16,-2 2 0-16,2 1 0 0,-2-4-128 0,2 1 0 15,1 2 0-15,-3-3 128 0,2 1-128 0,-3 2-224 0,1-4 48 0,-1 3 16 32,0-2 160-32,0 4 0 0,-3-3 0 0,-2 2 0 0,-2-1-208 0,-2 4 32 15,1 3 16-15,-3 0 0 0,-3 9 160 0,0 0 0 0,-3-9 0 0,3 9 128 16,-6-7-272-16,6 7-48 0,-10-2-16 0,-1 4 0 31,-3 4 48-31,3 2 16 0,-3 5 0 0,0 4 0 0,0-4 144 0,0 7 0 16,0 1-144-16,-1 0 144 0,4 0-192 0,-2-6 48 15,1 2 0-15,-5-3 0 0,2-3 144 0,-2 0 0 0,3-1 0 16,-1-3 0-16,-3-2 0 0,4 1-128 16,14-6 128-16,-14 3-192 0,-2 1 192 0,16-4 0 0,-13 0 0 0,13 0 0 15,0 0 0-15,0 0 0 0,0 0 0 0,0 0 0 31,0 0-464-31,0 14-64 0,1 4-16 0</inkml:trace>
  <inkml:trace contextRef="#ctx0" brushRef="#br0" timeOffset="4713.05">22675 11134 19743 0,'-14'-8'880'0,"6"1"176"0,-5 3-848 0,1-3-208 0,-1-3 0 0,0-1 0 16,-3 0 1312-16,2 1 224 0,5 2 32 0,0 1 16 0,0 1-752 0,9 6-160 15,0 0-32-15,0 0 0 0,0 0-288 0,0 0-64 16,0 0-16-16,11-4 0 16,-2 1 432-16,2 2 64 0,2 1 32 0,-2 4 0 0,3-1-96 0,-3 1 0 15,3-3-16-15,0 2 0 0,-3 0 208 0,3-3 64 16,-3 1 0-16,-1-1 0 0,1 0-352 0,-4 0-64 0,1-1-16 0,-8 1 0 15,11 0-400-15,-1 1-128 0,-3 1 0 0,0 2 0 16,-7-4 0-16,10 4 0 0,-2-1 0 0,-1 3 0 16,0 0 0-16,0 3 0 0,-7-9 0 0,7 12 0 0,4 0 0 15,-4 0 0-15,0-5 0 0,-7-7 0 0,7 11 0 0,-3-2 0 16,-4-9 0-16,0 0 0 0,3 12-144 0,-3-12-48 31,0 0 0-31,0 0 0 0,0 0 192 0,0 0 0 16,-14-3 0-16,3-4 0 0,-3-4-256 0,0-3 48 0,-3-8 0 15,-2-3 0-15,-2-3 208 0,-3-4 0 0,-1-3 144 0,-4 0-144 16,0 2 0-16,-3-2 0 0,1 3 0 0,-1 3-160 16,2 1 160-16,1 3 0 0,4 2 128 0,1 2-128 15,6 3 0-15,0 4 144 0,4 3-144 0,3 0 0 16,1 4 176-16,10 7-176 0,0 0 160 0,0 0-160 16,0 0 192-16,0 0-48 0,0 0-16 0,10 14 0 0,4 1 0 0,1 4 0 15,6-1 0-15,4 3 0 0,3 1-128 0,4 2 0 16,2 1 0-16,3 1 0 0,0 1-144 0,-1-2 144 0,-1 1-192 0,1 1 192 31,-4-1 0-31,-4-2 0 0,-6-2 0 0,-1-1 0 0,0 0 0 0,-7-6 0 16,0-1 0-16,-3 0 0 0,-4-5-192 0,-7-9 192 0,0 0-192 0,0 0 192 15,0 0-224-15,0 0 64 0,-14 6 16 0,0-3 0 16,-7-7-144-16,0-6-32 0,-1-1 0 0,-6-10 0 16,-5-4 32-16,-6-4 0 0,-3-3 0 15,-4-3 0-15,0-1-64 0,1-2-16 0,6-2 0 0,0 1 0 31,7-2-976-31,4 2-192 0,3 2-32 0,3 3-16 16,2 6 320-16,5 0 64 0,4 6 16 0,4 4 0 0,4 4 896 0,3 4 288 0</inkml:trace>
  <inkml:trace contextRef="#ctx0" brushRef="#br0" timeOffset="5627.06">22892 10948 14159 0,'0'0'1264'15,"0"0"-1008"-15,0 0-256 0,-11 0 0 0,0 0 2496 0,-1-2 448 16,12 2 80-16,-16-1 32 0,5-2-2320 0,11 3-464 16,-14-1-80-16,14 1-32 0,-11-6-160 0,11 6 0 15,0 0 0-15,0 0 0 0,0 0 0 0,0 0 128 16,0 0-128-16,0 0 192 0,0 0-192 0,0 0 0 16,0 13 0-16,4-1-176 0,-1 1 944 0,1-2 192 15,3-1 48-15,0 2 0 0,0-1 256 0,0 2 48 0,0-2 16 0,-3 0 0 16,3 3-1024-16,-4 0-304 15,1 0 128-15,-4-3-128 0,0 3 0 0,0-3 144 16,0 3-144-16,-3 0 0 0,-1 0 0 0,-3 1 0 0,0 1-192 16,-3 0 48-16,2-2 144 0,1 0 0 0,0 2-144 0,-3-2 144 15,2 0-144-15,-2-5 144 0,2 2-192 0,-2-2 192 0,2 1 0 0,8-10 0 16,-10 7 0-16,0-3 0 16,10-4 0-16,-8 4 0 0,8-4 0 0,0 0 0 0,-11 3 0 0,11-3 0 0,0 0 128 0,0 0-128 15,0 0 128-15,-7-10-128 0,7 10 0 0,-3-11 144 16,3 0-144-16,0-1 0 0,3 0-192 15,1-1 192 1,-1 1 0-16,4-1 0 0,-3-3 0 0,0 0 192 16,-1-3-64-16,1 1 0 0,-4 0 0 0,0-2 0 0,0-1 464 0,-4 0 96 0,0-4 16 0,1 0 0 31,-1 0-464-31,-2-3-96 0,2 3-16 0,0-3 0 16,1 2-128-16,-1 2 192 0,0 2-192 0,2 1 192 0,1 3-64 0,1-1 0 0,1 3 0 15,1 5 0-15,2-1 64 16,-4 12 0-16,7-7 0 0,-7 7 0 0,11-2 80 0,3 2 32 15,-3 2 0-15,3 5 0 0,-3 2-304 0,-1 2 0 16,1 1-176-16,-4 0 176 0,0 2-160 0,-3 0 160 0,0-1-128 0,-1 3 128 16,-3-5-160-16,-3 3 160 15,2 0-192-15,-6 0 192 0,-4 0-304 0,-3 0 48 16,-4 1 16-16,-3-1 0 0,-3 0 240 0,-2 0 0 0,-6-2 0 0,-3 2-144 16,-4 0 0-16,0 0 0 15,4-4 0-15,1 1 0 0,2-3 144 0,7 2 0 16,2-1 0-16,3-3 0 0,-1 0 0 0,7 0 0 0,0-1 0 0,4 2 0 0,10-7 0 0,0 0 192 15,0 0-32-15,0 0-16 0,0 0 256 0,0 0 48 16,0 0 16-16,0 0 0 16,0 0-112-16,0 0-32 0,10-12 0 0,0-1 0 15,1-6-2160-15,3-4-432 0,8-16-96 0,3-1 0 16</inkml:trace>
  <inkml:trace contextRef="#ctx0" brushRef="#br0" timeOffset="7017.35">19834 7941 27647 0,'0'0'1216'0,"3"10"256"0,-3-10-1168 0,1 11-304 15,-1-11 0-15,3 14 0 0,-2-3 640 0,-1 3 80 0,0-3 16 0,-1-1 0 16,1-10-496-16,-4 13-112 0,4-13 0 0,-10 10-9168 31,-1-8-1840-31</inkml:trace>
  <inkml:trace contextRef="#ctx0" brushRef="#br0" timeOffset="7787.92">19612 7771 1311 0,'0'0'128'0,"0"0"-128"15,0 0 0-15,0 0 0 0,0 0 5808 0,0 0 1136 0,0 0 224 0,0 0 64 0,0 0-4576 0,0 0-912 16,0 0-176-16,0 0-32 0,0 0-1072 0,0 0-208 16,0 0-32-16,0 0-16 15,0 0 240-15,-9 9 32 0,9-9 16 0,-12 12 0 16,5 1-240-16,0-1-64 0,0 1 0 0,3-1 0 0,-1 1-192 0,5-13 144 15,-2 11-144-15,2 3 128 16,0-3 16-16,0-11 0 0,2 10 0 0,3 1 0 0,-5-11 320 0,7 11 64 16,7-2 16-16,-1-2 0 15,3 0 352-15,3-2 80 0,-1-1 16 0,3 3 0 0,4-3-288 0,0 3-64 0,3 0-16 16,0 0 0-16,1 2-448 0,-1 1-176 0,-2-1 128 0,2 2-128 16,0 1 224-16,-3-1-32 15,2 0-16-15,-4 1 0 16,-7-5-176-16,-2 2 0 0,-5-4 0 0,-9-5 0 0,0 0-144 0,0 0-16 15,0 0 0-15,-16-5 0 0,-4-4-48 0,-8 0-16 0,-1-8 0 16,-5 2 0-16,1-4 224 16,-6 1 0-16,-4 0 0 0,1-1 0 0,-4 1 0 0,1-1 0 15,3 1 0-15,6 2 0 0,1 3 0 16,6-1 0-16,1 3 0 0,3 0 0 0,0 2 0 0,7 4 0 16,4 2 0-16,14 3 0 0,-11-3 128 0,11 3 64 15,0 0 0-15,0 0 16 0,0 0-80 0,0 10 0 0,5 4-128 16,5-1 192-16,7 1-192 0,-2-2-208 15,2 1 32-15,1-1 16 16,2 1-432-16,-1-1-96 0,-1-1-16 0,3-1 0 0,1 1 272 0,1-4 48 0,0-3 16 16,-2 3 0-16,-1 0 592 0,1 0 112 0,0 0 32 0,0 0 0 0,-2 4 96 0,1-2 32 15,-5 1 0-15,2 1 0 16,-2 0-112-16,-1 0 0 0,0 2-16 0,-6-5 0 0,-1 2-368 0,-1-3 0 0,-6-7 0 16,0 11 128-1,0-11-128-15,-10 10-256 0,-1-4 64 0,-10-1 0 31,-4-5-192-31,-7-3-32 0,-9-4-16 0,0-6 0 0,-5-3 32 0,-2-8 0 0,2-3 0 0,2-2 0 16,3 3 400-16,2 1 0 0,0 0 0 0,4 2 0 16,3 5 144-16,6-1-144 0,2 6 192 0,9 3-192 0,3 6 208 0,12 4-64 0,0 0-16 0,9 10 0 15,8 2 64-15,8 8 16 0,8 4 0 0,6 6 0 16,7 9-208-16,4 2 0 0,6 1-192 0,5-1 192 16,4 0 0-16,-5-2 0 15,-3-7 0-15,-7-7 0 0,-4-3 0 0,-10-4 192 16,-11-5 0-16,-7-6 0 15,-8-7 64-15,-10 0 0 0,-4-11 0 0,-17-9 0 16,-14-9 48-16,-15-7 16 0,-11-7 0 0,-10-6 0 16,-3-8-320-16,1 4 0 0,-1 5 0 0,6 2 0 0,1 7 0 0,6 4 0 15,4 8-144-15,11 7 144 0,7 6 0 0,11 4 0 16,7 6 0-16,10 3 0 0,11 1 0 0,0 0 128 16,16 12 0-16,11 6 0 0,10 7-128 15,7 3 0-15,3 3 0 0,-2-2 128 16,-2-1-816-16,-4-6-144 0,0-1-48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58:00.30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19923 5664 4079 0,'0'0'176'0,"0"0"48"0,0 0-224 0,0 0 0 0,0 0 0 0,0 0 0 0,0 0 1792 0</inkml:trace>
  <inkml:trace contextRef="#ctx0" brushRef="#br0" timeOffset="677.91">19955 5685 18479 0,'0'0'1648'0,"0"0"-1328"16,0 0-320-16,0 0 0 0,0 0 4400 0,0 0 800 16,0 0 176-16,0 0 16 15,-3 11-4848-15,3-11-976 0,0 0-192 0,-7 11-32 16,7-11-384-16,0 0-80 0,0 0-16 0,-8 7 0 0,8-7 688 0,0 0 128 0,0 0 16 0,0 0 16 16,0 0 288-16,-11-7 192 0,11 7-16 0,-7-11-16 15,4 0 1232-15,3 11 240 0,-3-10 48 0,3 10 16 16,-4-10-480-16,4 10-112 0,0 0-16 0,-3-8 0 0,3 8-464 15,0 0-112-15,-5-10 0 0,5 10-16 0,0 0-352 0,0 0-144 16,-10-4 128-16,10 4-128 0,0 0 0 0,-11-7 0 16,11 7 0-16,-11-8 0 0,4-2 0 0,1 0 0 15,2-1 0-15,1 0 0 0,-1-3 0 0,1 0 0 16,2-1 0-16,-3 1 0 0,-2-4 512 0,2 1 80 16,-3 2 16-16,-1-2 0 0,1 2-224 0,0 2-32 15,-3 1-16-15,-1 0 0 16,-3 3-208-16,-3-3-128 0,2 1 128 0,-1 4-128 0,0 2 0 0,-5 1 0 0,0 1 0 0,1 6-128 31,-1-3-48-31,3 4 0 0,-3 3 0 0,1 3 0 0,1 1 176 0,-2 3 0 16,2 0 160-16,-1 1-160 0,1 2 0 0,-1 1 0 0,5 0 0 0,0-3 0 15,1 5-192-15,-3-2 192 0,3-3-192 0,3 6 192 16,-4 0 0-16,2 0 0 0,5 1 0 0,-3 3 0 16,4 3 0-16,0 0 0 0,1 5 0 0,5 5 0 15,1 2-160-15,4 2 160 0,3 1-128 0,3-2 128 16,2 1 0-16,5-3 0 15,1 1 0-15,-1 2-128 0,2-3 128 0,5 1 0 0,1-1 160 0,0 3-160 16,3-3 0-16,4-2 0 16,0-3 0-16,4-2 0 0,1-6 144 0,2-8-144 15,2-4 128-15,0-3-128 0,1-4 272 0,-2-5-16 0,2-2-16 16,-3-2 0-16,-3-9 16 0,3-3 16 0,-2-3 0 0,0-5 0 16,1-4 288-16,-1-1 48 0,0-3 16 0,-1-5 0 0,2-1-224 0,-6-3-32 15,-3 0-16-15,-8 0 0 16,-3 0-144-16,-7-1-16 0,-4-3-16 15,-7-2 0-15,-7-2-176 0,-8-4 0 0,-10-4 0 0,-10 0-176 0,-8 2 176 16,-8-4-192-16,0 1 192 0,-8 1-192 0,-5 2 32 0,-10 0 0 0,-8 0 0 0,-7 3 0 47,0 1-1440-47,6 4-272 0,5 2-64 0</inkml:trace>
  <inkml:trace contextRef="#ctx0" brushRef="#br0" timeOffset="3284.05">17622 8532 1311 0,'0'0'0'0,"0"0"128"0,0 0-128 0,-16-2 0 0,0-1 0 0,16 3 0 0,-16-2 6432 0,-1-2 1264 0,5 3 256 0,12 1 48 0,-13-2-6272 0,13 2-1280 32,0 0-240-32,0 0-48 0,0 0-160 0,0 0 0 15,0 0 0-15,0 0 0 0,0 0 368 0,0 0 32 0,0 0 16 0,0 0 0 16,0 0 896-16,0 0 176 16,0 0 48-16,0 0 0 0,0 0-704 0,0 0-144 15,0 0-32-15,0 0 0 0,-8-11-512 0,1 2-144 0,0 0 0 0,7 9 0 16,-11-7-176-16,11 7-96 15,-11-11-32-15,1 3 0 0,-1 1 304 0,1 1 0 16,2 1 176-16,-2 0-176 0,3 1 304 0,7 4-48 0,-11 0-16 0,0-3 0 16,-3 3-96-16,3 3-16 0,1 0 0 0,-1 1 0 15,0 3-128-15,1-1 0 0,-1 1 0 0,4 1 0 0,0 3 0 0,0 0 0 16,-3-1-192-16,4 5 192 0,-1 1-256 0,-2 0 80 0,2-2 16 0,0 2 0 16,0 0 160-16,0-2 0 0,0 2 0 0,1 0 0 31,-1-2 0-31,2 2 0 0,1-5-144 0,-3 1 144 0,-2 1 0 15,2-2 0-15,-3 2 0 0,1-2 0 0,2-3-144 0,-2 2-112 16,9-10-32-16,-11 10 0 16,4-2-352-16,7-8-80 0,-11 11-16 0,11-11 0 0,-7 10 288 15,7-10 48-15,0 11 16 0,0-11 0 0,2 14 608 0,3 0 128 0,3-6 32 16,2 5 0-16,-3-5-112 0,2 3-16 0,4 2 0 0,-1-2 0 16,-1 3-256-1,1-1 128-15,-1-1-128 0,3 2 0 0,-2-3 224 0,-3 0-64 16,2 0-16-16,1-1 0 0,2-1 112 15,-3 0 32-15,-2-6 0 0,3 1 0 0,2-4-48 0,0 0-16 16,1-4 0-16,0 1 0 0,2-5-224 0,0-2-160 16,5-1 32-16,-4-3 0 0,3-3 272 0,0 2 64 15,-3-6 16-15,3 0 0 0,-6 0 32 0,2-1 16 0,-6 0 0 0,0 1 0 16,-7-3-144-16,-1 5-128 0,0-2 192 0,-6 3-192 0,0 0 512 0,-1-1-16 16,-3 3 0-1,0-2 0-15,-1 1-496 0,-2 2 0 0,-1 1 0 16,-3-2 0-16,0 2-192 0,-4 0 0 0,-3 0 16 0,-1 3 0 31,-2-1-256-31,-2 3-48 0,-2-2-16 0,-1 1 0 16,1 1 48-16,-3 0 16 0</inkml:trace>
  <inkml:trace contextRef="#ctx0" brushRef="#br0" timeOffset="4960.67">19343 11172 9663 0,'0'0'432'0,"0"0"80"0,0 0-512 0,6 6 0 0,-6-6 0 0,0 0 0 0,0 0 5760 0,0 0 1024 15,0 0 224-15,0 0 32 0,0 0-5840 0,0 0-1200 16,0 0-192-16,0 0-64 31,0 0-288-31,0 0-48 0,-7-11-16 0,3-1 0 0,-6 3 752 0,0 0 160 0,-1-1 16 0,3 2 16 0,-6-2 512 0,3 2 112 16,-3 1 0-16,0 0 16 0,-3 0 432 0,-1 0 64 15,0 3 32-15,-5-2 0 16,2 2-608-16,1 3-112 0,-3 1-16 0,0 1-16 16,0 2-512-16,2-2-112 0,-1 2 0 0,4 4-128 0,1-3 0 0,0 3 0 15,2 0 0-15,-2 3 0 0,2-3 0 0,0 1 0 0,1-1 0 0,0 3-192 16,4-2 192-16,2 2 0 0,1-1 192 0,0 0-192 16,0 1 0-16,0 1-144 0,0 2-16 0,3 1 0 0,-3 0 160 0,1 2 0 15,2-2 0 1,3 4 0-16,-2-2 0 0,3 2 0 0,0 0 128 0,0 1-128 15,3-3 160-15,-2 1-32 16,3 1-128-16,2-3 192 0,1 2-192 0,0-2 128 16,0 2-128-16,1-3 0 0,2-2 0 0,1 1-160 15,4-2 0-15,2-3 0 0,-2 2 160 0,5-3 256 0,-1 0-64 0,5-4-16 0,-2-2 272 0,2-2 64 16,3-2 16-16,0-1 0 0,1-6 0 16,2-1 0-16,2-3 0 0,-5-1 0 15,-1 1-352-15,-1 1-176 0,-4 2 160 16,-2 3-160-16,1-2 192 0,-5 6-48 0,-1-3-16 0,1 0 0 15,-2 3 64-15,-2-2 16 0,-1 2 0 0,-2 1 0 16,2 2-208-16,-3-2 0 0,-7 3 0 0,11-3-160 0,0-1-144 0,-3 0-16 16,2 0-16-16,-10 4 0 0,7-7 16 0,-7-7 0 0,-3-3 0 15,-1-5 0-15,-6-6-32 0,2-7 0 0,-3-6 0 0,-3-2 0 47,-4-7-1072-47,-3 1-224 0</inkml:trace>
  <inkml:trace contextRef="#ctx0" brushRef="#br0" timeOffset="8326.78">22076 4086 10991 0,'0'0'976'0,"0"0"-784"0,-7-8-192 15,-7 5 0-15,-2-1 6880 0,-5 8 1328 0,-4-1 272 0,0 5 48 0,-5 3-7056 16,0 3-1472-16,1 7-160 0,1-4-96 15,4 1 128-15,2 0 128 0,0 0-192 0,1-4 192 32,-3-3-496-32,5-4 16 0,-2 0 0 0,3-7 0 0,4 0 288 0,0-4 48 0,-3 1 16 0,2 1 0 15,-3-3 128-15,1 3 176 0,1 0-48 0,0 0 0 0,0 2 224 0,-2 2 32 0,4 2 16 0,-2 3 0 16,2 3-240-16,1 6-160 16,1-1 192-16,0 9-192 15,4 1 240-15,1 4-64 0,2 2-16 0,0 1 0 0,8 4-160 0,-1-3 128 0,3 2-128 16,6 0 128-16,3-2 0 0,4 0 0 15,0-3 0-15,3-2 0 0,2 1 80 16,0-4 16-16,-2-4 0 0,2-1 0 0,-1-3 288 0,2-3 48 16,-3-6 16-16,4-3 0 0,1 0-160 0,-1-5-32 0,3 0 0 15,1-5 0-15,3-2-48 0,0 1-16 0,3-6 0 0,2 1 0 0,0-3-48 16,-1 0-16 0,-1-4 0-16,-3 4 0 0,0 0 80 0,-2-2 16 15,-2 0 0-15,-3-2 0 0,-6 4-144 0,1 3-16 0,-1-3-16 0,-1 3 0 16,-1 0-176-16,-3 2 0 15,-3 1 0-15,-1 1 0 0,-3-4 0 0,-2 0 0 0,-2 1 0 0,-3-4-176 16,-4-1 176-16,-6-10 176 0,-5-3-48 0,-6-8 0 16,-4-6-128-16,-11-4 192 0,-10-6-192 0,-14-1 192 15,-9-5-192-15,-2-1 0 0,0-2 0 0,3-2 0 32,4 2-1920-32,-4-2-272 0,-2 5-48 0</inkml:trace>
  <inkml:trace contextRef="#ctx0" brushRef="#br0" timeOffset="29495.46">24660 7960 20959 0,'0'0'928'0,"7"-9"192"0,0-1-896 0,-4-1-224 0,-3 1 0 0,-6 2 0 16,-1-4 4416-16,-4-1 832 0,-3-1 160 0,-1-3 32 15,-3-2-5440-15,-2-2-928 0,1-4-272 0,-2-2-48 16,-2 1-48-16,4 1-16 16,1-3 0-16,2 6 0 0,3 1 1904 0,-1 3 384 0,5 0 80 0,2 4 16 0,4 0 1792 0,-1 2 352 0,2 1 80 0,2 11 16 15,-5-9-2416-15,5 9-464 0,-5-10-112 0,5 10 0 16,-9-9 288-16,2 4 64 0,-4 1 16 0,0 1 0 15,-1 2-336-15,-4-2-64 0,-1 1-16 0,-2-3 0 16,-2 3-272-16,-4 0 0 0,-3-1 0 0,-4-1-144 16,-4-1 144-16,-2 0-208 15,-2-1 80-15,-3-1 128 0,-2-2 0 0,-2 4 0 16,-6 0 0-16,-6 5 0 0,-7 3 0 0,-10 2 0 0,-9 1 0 0,-3 3 0 16,-1-2 0-16,-9 7 160 0,-12 6 16 0,-11 4 0 15,-8-3-176-15,-13 5 0 0,-11 5 0 0,-12 2 0 16,-5 2 0-16,-15 4 0 0,-12 0 0 0,-13 0 0 15,-10 0 0-15,-13 0 0 0,-17 0 0 0,-13-7 0 16,-12-7 0-16,-16-5 160 0,-12-6-160 0,-14-9 160 16,-15-5 64-16,-28-5 16 0,-25-4 0 0,-20-12 0 0,-18-8 176 0,-24-3 32 15,-22-7 16-15,-21 0 0 0,-14-3-336 0,-13 6-128 16,-10 4 0-16,-11 7 144 0,-15 1-16 0,1 16 0 16,0 9 0-16,2 16 0 0,5 11-128 0,11 12 128 15,13 10-128-15,12 13 128 0,10 8-128 0,10 13 0 16,12 11 0-16,17 2-24592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59:46.39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23779 8141 10991 0,'0'0'976'0,"0"0"-784"0,0 0-192 0,0 0 0 15,0 0 5024-15,0 0 960 0,0 0 192 0,0 0 32 0,0 0-4528 0,0 0-912 16,-17 7-176-16,17-7-32 0,-18 0-304 0,3 0-48 16,15 0-16-16,-18-6 0 0,1 1 208 0,3-2 48 0,-1 0 0 0,-2-3 0 15,2 1 288-15,-5-3 64 16,5-2 16-16,-3 1 0 0,0 1 64 0,-1-1 16 15,-1 1 0-15,3 1 0 0,1 2-320 0,-2-2-48 16,2 1-16-16,-3 1 0 0,4-3-208 0,-4 3-48 0,-1 0-16 0,-4 2 0 16,4-1-240-16,-3 1 0 15,-2 0-144-15,-3 0 144 0,0 0 0 0,-2 2 0 0,-2-2 0 0,-3 1 0 16,-7 3 0-16,2-4 0 16,-6 3 128-16,2-3-128 0,2-3 0 0,-1 3 0 0,0 0 0 0,-7-1-144 0,0 1 144 0,-6-4 0 15,-4 0 0-15,-4 1 128 16,-4 0-128-16,1 2 0 0,5-5 0 0,1 5-128 0,-3-3 128 15,-7 1 0-15,-3 2 160 0,-4-2-160 0,1 3 0 0,-1 3 0 16,0-3 0-16,-1 3-160 0,0-3 160 0,-4 0 128 16,-8 1-128-16,2-1 176 0,-3-1-176 0,3 0 128 15,-5-1-128-15,-2 1 128 0,-7-2-128 0,1 2 0 16,7-2-192-16,-4 2 192 0,-1-2 0 0,-2 1 0 0,-2 0 144 0,3-1-16 16,5 2-128-16,-3-2 0 0,3 3 0 0,-3 0 0 31,2 0 0-31,5 0 0 0,2-1 0 0,4 3 0 15,1 1 0-15,-4 1 0 0,-1 3 128 0,5-2-128 0,6-1 0 0,5 1 0 16,3 2 0-16,3 3 0 0,-2 1 0 0,0 1 0 16,3-3 0-16,0 3 0 0,10-3 0 0,4 3 176 15,2-4-48-15,2 2 0 0,3 1-128 0,0 1 0 16,1-3 0-16,3 3 0 0,-1 0 0 0,0-3 0 16,4 3 0-16,0-5 0 0,3 0 0 0,1 1 0 15,6 2 0-15,2 0 128 0,5-2-128 0,-1 2 0 0,0 1 0 0,2 1-176 16,6 0 176-16,-4 2 0 0,5 0 160 0,-4 0-160 0,4 0 224 0,-2 0-48 31,0-3-16-31,2 3 0 0,0 1 0 0,1-1 0 0,0-1 0 16,-4 1 0-16,3 1-32 0,0 2 0 0,0-3 0 0,2 0 0 15,-2-2 96-15,3 2 16 16,1-1 0-16,-1 2 0 0,0 2-32 0,11-10 0 0,-10 11 0 0,-1 3 0 16,1-3-32-16,2 3-16 15,1-3 0-15,-3 6 0 0,2-3-32 0,1 4 0 16,-3 3 0-16,2 1 0 0,1 0-128 0,0 6 0 0,-6 0 0 0,5 1-176 15,-2-1 176-15,2 6 0 0,1 3 128 16,0 2-128-16,-5 2 0 0,5 2 0 0,-2 3 0 0,0 3-128 16,2 2 128-16,0 2 0 0,-2 3 0 0,0 5 0 15,2 1 0-15,0 7 0 0,0 3 128 0,0 3-128 0,3 1 0 16,-3 4 0-16,2-1 0 0,1 6 0 0,1 6 0 0,1 4 0 16,2-5 0-16,0 5-128 15,0-4 128-15,2 3 0 0,-1 3 0 0,-1-1 0 16,2 0 0-16,-2-3-128 0,-2 2 128 0,1 1-128 15,-1 5 128-15,-2-4 0 0,-1 2-144 0,0-5 144 0,-2 0 0 16,0 2 0-16,-1 2 0 0,1 1 0 16,0-6 0-16,0-1 0 0,0-1 0 0,0 4 0 0,0 1 0 0,0-3 0 0,0-1 0 0,3-3 0 15,-3-4 128 1,3-1-128-16,-2 1 128 0,2-3-128 0,0-4 0 16,0-4 0-16,1-3 0 0,3-5 0 0,0-6 0 15,0 0 0-15,0-6 0 0,0-1 0 0,0-3 128 0,1-1-128 16,1-4 128-16,2-4-128 0,-3-2 0 0,2 0 0 15,1-4 0-15,2-1 0 0,-2-4 0 0,-1 0 0 16,1-4 0-16,0 1 0 0,0-2 144 0,2-3-144 0,-2 2 160 0,-1-2-160 16,1-5 0-16,-1 1 0 0,1-4 0 0,-1 1 0 15,1-1 0-15,-2 0 0 0,0-3 0 0,1-1 0 16,-3-10 0-16,4 11 0 0,-4-11 0 0,0 8 0 16,0-8 0-16,0 0 0 15,0 0 0-15,7 10 0 0,-3-1 0 0,-4-9 0 16,0 0 0-16,7 9 0 0,0-2 0 0,-2 2 0 0,0-2 0 0,-1 2 0 15,1 0 0-15,-1 0 0 16,1 1 0-16,-1 1 0 0,-1 1 0 0,1 1 0 0,1-1 0 0,0 2 0 0,-1-1 0 0,-2 3 0 16,3 1 0-16,0 1 0 0,-3 0 0 0,3 0 0 0,1 0 0 15,-3 0 0-15,1-1 0 0,1-2 0 0,-3-1 0 16,3-1 0 0,-3-2 0-16,-2-11 128 0,5 11-128 0,-5-11 192 15,0 0-192-15,2 10 128 0,-2-10-128 0,0 0 0 0,0 0 304 0,7 8-48 16,-7-8 0-16,0 0 0 15,7 7 16-15,-7-7 0 0,11 7 0 0,-4 0 0 16,0-4-272-16,5 1 0 0,-1-1 128 0,-2 1-128 16,3-3 0-16,2 5 128 0,-3-5-128 0,3 2 0 0,4 0 0 15,0 1 0-15,0-4 0 0,3 3 0 16,4 1 0-16,0 3 0 0,0-6 0 0,3 2 0 0,0 0 0 0,3 1 0 16,2-1 128-16,3 1-128 15,-2-3 0-15,5 2 128 0,3 0-128 0,4 0 0 0,5-2 128 0,5-1-128 16,1 0 0-16,-2-1 0 0,0-2 128 0,2 0-128 0,1 0 144 0,-1 5-144 15,4-2 0-15,6 0 128 0,7-2-128 0,-2 1 0 16,-1-2 0-16,2 2 0 0,1 1 0 0,0 0 0 16,5 4 0-16,3-3 0 0,6-1 128 0,-1 2-128 0,-2-2 0 0,0 4 0 15,1-1 0-15,3 1 0 0,8-4 0 0,-5 0 0 32,-3-3 0-32,1 3 0 0,2 0 0 0,2 0 0 0,2-3 0 0,-4 2 0 0,0-5 0 0,-3 2 0 15,-2 0 0-15,5 0 0 0,0 0 0 0,1-2 0 16,-5-1 0-16,-2 3 0 0,1 4 0 0,5-3 144 15,4 2-144-15,-4-2 128 16,-3-1-128-16,-2 1 0 0,0 6 0 0,3 1 0 16,3-1 0-16,-1-3 0 0,1 0 0 0,-3 4 0 15,-5 0 0-15,0 3 0 0,1 0 0 0,1-3 0 16,0-4 0-16,-4 0 0 0,-1 0 0 0,-7 0 0 16,-1 0 0-16,-1-1 0 0,3-2 0 0,-3-1 0 0,-5-3 0 0,-1 0 0 15,-3 0 0-15,-3 3 128 16,-1-2-128-16,0 1 128 0,2-2-128 0,-1 0 128 0,-1-3-128 0,-3 3 0 0,-4 3 0 15,-3-2 0-15,-1 2 0 0,-4 0 0 16,-4 0 0-16,1 0 0 0,-5 1 0 0,2-3 0 0,0 1 0 16,-3-1 0-1,-1 2 0-15,1-3 0 0,-7 3 0 0,-1 0 0 0,-3 1 0 16,-4-4 0-16,0 3 0 0,-1 1 128 0,-2-1-128 16,1-3 0-16,-3 1 0 0,-3 1 0 15,1-2 0-15,0 0 0 0,0 0 0 0,-3 0 0 16,3 0 0-16,-2 0 0 0,-4-2 0 0,2 0 0 0,-3-3 160 15,0-1-160-15,0-1 192 0,0 0-192 0,-3-2 0 0,0 0 0 16,-1-3 0-16,-1 1 0 0,-2-5 0 0,2-2 0 0,1-2 0 0,-3-4 0 16,-3-2 0-16,1-6 0 0,2-4 0 0,-2-2-192 15,2-2 192-15,0-8-144 0,0-3 144 0,0-3-128 16,0-4 128-16,0-3 0 16,0-9 0-16,0 1 0 0,2-2 0 0,3-3 0 0,-4-3 0 0,2-6 0 0,1-4 0 15,2 1 0-15,-2 1 0 0,-1-1 0 16,1-8 0-16,-1-2 0 0,-2-6 0 0,2 5 0 15,-1-3 0-15,-2-1 0 16,0-2 0-16,-2 0 0 0,-1 3 0 0,-1-2-160 0,-3 2 160 0,0-3-208 16,-3-5 208-16,2 5 0 0,-3 3 0 0,-1 0-144 15,-2 2 144-15,0 2 0 0,1-3 0 0,-1 3 0 16,0 5 0-16,3 6 0 0,-3 6 0 0,2 5 0 16,1 6 0-16,2 11 0 0,2 7 0 0,2 11 0 15,1 4 0-15,-1 5 144 0,3 8-144 0,-1 1 160 0,-1 3-160 16,1 4 0-16,1 0 0 0,-4 1 128 0,-1 0-128 15,-3-4 0-15,-1 2 0 0,-6-3 0 0,-2-6 0 0,-2-1-176 16,-4-1 16-16,-3-5 0 0,0 1 0 0,2-5 0 16,-2-2 0-16,0 1 0 0,6-1 160 0,1-2 0 0,0-2-144 15,3-2 144-15,2 0-240 0,0-3 32 16,2-1 0-16,3 2 0 16,-1 2-1264-16,3 3-240 15,2 1-48-15</inkml:trace>
  <inkml:trace contextRef="#ctx0" brushRef="#br0" timeOffset="1635.66">1600 8981 28447 0,'0'0'1264'0,"0"0"256"0,-15-3-1216 0,1 1-304 0,1 0 0 0,2-2 0 0,3 1 896 0,8 3 112 15,-12-4 16-15,12 4 16 0,0 0 112 0,0 0 0 16,0 0 16-16,0 0 0 0,0 0-176 0,0 0-32 0,-5 11-16 0,5-11 0 0,-3 11-48 0,2-1 0 16,1-10 0-16,0 14 0 0,0-14-496 15,-4 15-96-15,1-1-32 0,-1-3 0 0,-3 3-272 0,-5-2 0 16,0 1 0-16,-2-3 0 31,-1 1-448-31,-3-4-128 0,-1 0-48 0,-2-3 0 16,1-2-1056-16,-1-1-224 0,1-1-32 0,1-1-16 0,3-1 1488 15,0-2 288-15,3 1 176 0,-1-1-192 0,2 2 1632 0,3-3 320 16,9 5 64-16,0 0 16 0,-7-7-160 0,7 7-16 0,0 0-16 0,0 0 0 16,0 0-976-16,0 0-192 15,0 0-32-15,0 0-16 0,0 0-240 0,0 0-64 0,0 0 0 0,0 0 0 16,10 0-128-16,-10 0 0 0,0 0-192 0,0 0 192 16,8-2 0-16,-8 2 0 0,0 0 0 0,0 0 0 15,0 0 0-15,0 0 0 0,0 0 224 0,0 0-64 0,0 0-160 0,0 0 160 0,0 0-160 0,0 0 160 16,10-3 16-16,-10 3 0 0,0 0 0 0,8-2 0 15,2 2-176-15,-10 0 0 0,14 5 0 0,-3-1 0 16,3 1 0-16,0 2 0 16,0 2 0-16,4 2 0 0,0 1-240 0,0 4-16 0,1 0-16 0,2 3 0 15,-3-4 96-15,3 3 32 16,-1-1 0-16,3-2 0 0,-2 2 144 0,5-2 0 16,5 2 0-16,1-3 0 0,0-2 0 0,1 2 0 0,2-1 0 15,0-2 128-15,-1-3 0 0,3 2 0 0,2-3 0 0,4 0 0 16,1-4 64-16,9 1 32 0,4-4 0 0,4 0 0 15,10-3-48-15,3 0-16 0,-3 2 0 0,2-3 0 16,1 1-32-16,1 0-128 0,7 2 192 0,0 1-64 16,3 1-128-16,-5 2 0 0,-2 0 0 0,-4 1 0 0,-3-1 0 0,-3 1 0 15,-2 0 0-15,-4-1 0 0,-9 1 0 0,-7-4 0 16,-5-3 0 0,-6-1-176-1,-3 0-1168-15,-7-6-224 0,8-12-48 0,-15-16-16 0</inkml:trace>
  <inkml:trace contextRef="#ctx0" brushRef="#br1" timeOffset="10011.75">20686 6920 2639 0,'-5'-11'240'0,"0"-1"-240"0,4 1 0 0,-2 0 0 0,0-1 4144 0,3 3 784 16,0 9 144-16,3-7 48 16,-3 7-2336-16,0 0-464 0,7-4-80 0,-7 4-32 0,11-3-352 15,0 3-64-15,2 0 0 0,-2 3-16 0,0-1-688 0,0 3-128 16,0-1-16-16,-1-1-16 0,0 1 64 0,-10-4 16 16,8 2 0-16,-8-2 0 0,0 0-560 0,0 0-128 15,10 1 0-15,-10-1-16 0,0 0-304 0,0 0 0 0,0 0 0 0,0 0 0 16,0 0 128-16,0 0-128 0,0 0 192 0,0 0-192 0,0 0 144 0,0 0-144 15,0 0 0-15,0 0 144 0,0 0-144 0,1 13 0 16,-1-13 0-16,3 11 0 0,-3-11 128 0,0 0-128 16,3 12 192-16,-3-1-64 15,0-11 128-15,1 14 0 0,-1-14 16 0,0 12 0 0,0-12-80 0,-1 13-32 32,1-13 0-32,-3 14 0 0,0-2-160 0,3-12 0 15,-1 13 0-15,-2-1 0 0,-1 2 0 0,1-3 0 0,0 0 0 0,2 0 0 0,-3 3 0 0,1 3 0 0,0-2 0 0,2 2 0 16,-5-2 160-16,2 2 0 0,3 4 0 15,-2-3 0-15,-1 1-160 0,1 1 0 16,0-2 0-16,-1 1 0 16,0 2 0-16,1 0 0 0,-1 0 0 0,-2 1 0 0,5 2 0 15,-3-3 0-15,1 1 0 0,0-1 0 0,-1-1 0 0,1 1 0 16,2 0 0-16,-2 0-176 16,-1-1 176-16,-1 3 0 0,3-2 0 0,-3 0 0 0,0 1 0 0,1 0 0 15,1-1 0-15,-1 3 0 0,0-2 0 16,-1 2 0-16,3-2 160 0,-3 2-160 0,3-1 0 0,-3 4 0 15,5 2 0-15,-2-1-160 16,2-3 160-16,-3 2 0 0,3-2 0 0,0 1 0 0,-2 3 0 0,0-1 0 16,2-3 0-16,-5 2 0 0,3-1 0 0,-1 1 0 15,2-2 0-15,-4 0 0 0,0 0 0 0,1 0 128 16,-3-1-128-16,0 1 176 0,2-3-48 0,-2 6 0 16,3-3 0-16,2 0 0 0,-3 0-128 0,-2 1 0 15,3-3 0-15,1 2-176 0,-1 2 176 0,1-1 0 0,1 1 0 0,2 1 0 0,2-3 0 0,-2 3 0 16,3-1 128-16,-1 3-128 0,2-5 160 15,1 3-32-15,0-3-128 0,-3 0 192 0,3-4 240 0,-3 1 32 16,0-1 16-16,0 0 0 16,1 1-272-16,1-1-48 0,1-3-16 15,-3 3 0-15,3-3-144 0,-3 0 0 0,3 0 144 0,-3-1-144 16,0-1 0-16,1 0 0 16,-1 2 0-16,0-2 0 0,1 0 0 0,-3 3 0 0,1 1 0 0,0-1-128 15,-1-4 128-15,0 6 0 0,2 0 128 0,-2-2-128 16,2 2 0-16,-2 3 0 0,2 1 0 0,1-3 128 15,-3 2-128-15,2-2 0 0,0 2 0 0,1 2 0 16,-1 2 0-16,-2-3 0 0,2 3 0 0,-2-3 0 0,0 2 0 0,-2-4 0 0,2 0 0 0,-2 0 0 31,-1-3 0-31,1 1 0 0,0 0 0 0,-3 1 0 0,3-1 0 16,-1 0 0-16,2 0 0 0,-2 1 0 16,1 2 0-16,-3-2 0 0,3 2 0 0,0-2 0 15,-3-1 0-15,3 4 0 0,2-4 0 0,-5 4 0 0,5 0 0 0,0 2 0 16,0 1 0-16,0-1 0 0,0 1 0 0,-2-1 0 15,2-2 0-15,0 0 0 0,2 0 0 0,-2 1 0 0,0 4 0 0,2-5 0 32,1-1 0-32,-3 1-128 0,2 0 128 0,-2 0-128 0,0-4 128 0,0 1 0 15,0 0 0-15,-2-2 0 0,2-2 0 0,-3 1 0 16,1 0 0-16,0 0 128 0,-1-4-128 0,1 4 0 0,0-3 0 16,0 2 0-16,-1 0 0 0,-1 1 0 0,2-3 0 0,2 2 0 0,-3 1 0 15,3-3 0-15,3 2 0 0,-3 1 0 16,0-4 0-16,2 6 0 0,0 0 0 0,0-2 0 15,3 5 0-15,-1-3 0 0,-1 4 128 0,1-3-128 0,1 2 0 0,0-2 0 32,-1 2 0-32,1 1 0 0,0-4 0 0,1 3 0 15,-1-1 0-15,-3 0 0 0,3 0 0 0,-3-2 0 0,3 1 0 0,-5-3 0 16,2 1 0-16,-2-1 0 16,0-4 0-16,0 2 0 0,0-2 0 0,0 2 0 0,0-3 0 15,0 1 0-15,0 2 0 0,0-2 0 0,0 2 0 0,0-2 0 16,0 2 0-16,0 1 0 0,2 0 0 15,1 3 0-15,-1-3 128 0,3 0-128 0,-4 0 128 0,2 2-128 16,4-1 0-16,-3-2 0 0,1-3 0 0,0 1 0 16,2 1 0-16,-3-1 0 0,3 0 0 0,-4-1-128 15,1-3 128-15,0 3 0 0,-1-4 0 0,-3-10 0 16,4 15 0-16,-1-1 0 0,-3-2 0 0,0 1 0 16,0-13 0-16,0 14 0 0,0-1 0 0,0-1 128 0,-3 0-128 0,3 2 0 15,0-1 0-15,3 0 0 0,-2 1 0 0,2 0 0 16,-3 0 0-16,3 0 0 0,1 0 0 0,-1 0 128 15,-2-3-128-15,5 3 176 0,-2 1-32 0,-3-1 0 16,5 0 0-16,-5-3 0 0,2 3 32 0,0 0 0 0,1-3 0 16,-1 3 0-16,1-4-176 0,0 1 0 0,0 0 0 0,2 0 0 15,-5 0 0-15,2 2 128 0,1 0-128 0,-1-4 128 16,-3-9-128-16,3 11 0 16,1-1 0-16,-1 1 0 0,1 0 0 0,-3 1 0 15,2 0 0-15,0-1 0 0,1 0 0 0,-1 3 0 16,1-2 0-16,-1 1 0 0,1 3 0 0,-3 1 0 0,5-2 0 0,-2 2 0 15,0-1 0-15,2 2 0 16,1 1 0-16,0 0 0 0,-2 1 128 0,1-2-128 16,1 0 128-16,0-3-128 0,0 3 0 0,-2 2 0 0,2-2 0 0,-1 0 0 15,-2-4 0-15,-1 4 0 0,1-3 0 0,-4 2 0 16,2 0 0-16,-2 1 0 0,-2-5 0 0,-1 3 0 16,2 0 0-16,-2 0 0 15,-1 0 0-15,-2 0 0 0,2 0 0 0,-3 0 0 16,3 1 0-16,0 0 0 0,-2 2 0 0,2-1 0 15,0 3 0-15,1 0 0 0,-1-1 0 0,1 1 0 16,3 0 0-16,0 1 0 0,0 2 0 0,0 1 0 0,3 3 0 0,-3 1 0 16,4-1 0-16,-1 1 0 0,-2 0 0 0,2 2 0 0,0 1 0 0,-3 0 0 15,1-3 0-15,2-1 0 0,-3 1 0 0,0 1 0 0,-3 0 0 0,2-3 128 16,-2-1-128-16,-1-1 0 0,1-1 0 16,-1 0 0-16,0-2 128 0,1-1-128 0,-1 0 0 0,1-3 128 31,0-1-128-31,2 1 0 0,-2-3 0 0,3 2 128 0,0 1-128 0,0-3 160 0,0 2-160 0,3-3 160 15,-3 1-32 1,4 2 0-16,-4-2 0 0,3-1 0 0,1 0 32 0,-3 0 0 0,2-3 0 0,-3-11 0 31,3 12-160-31,-3-3 0 0,0-9 0 0,0 11 0 16,0-11 0-16,0 0 0 0,0 0 0 0,0 0 0 16,0 0 0-16,-7 9-224 0,7-9 32 0,-11 0 0 15,1-4-2576 1,-5-5-512-16</inkml:trace>
  <inkml:trace contextRef="#ctx0" brushRef="#br1" timeOffset="15497.49">1703 12758 49295 0,'0'0'2176'0,"0"0"464"0,4 9-2112 16,2 0-528-16,-6-9 0 0,8 10 0 0,2-2 256 0,-2-1-48 0,2-2-16 0,1-1 0 15,3 1-192-15,0-2 0 16,0 1 0-16,1 0 0 0,-1 1 0 0,2-3 0 0,0 1-192 0,-2-1 192 0,0-2 0 0,-1 0 0 16,1-2 0-16,0 2 144 0,0-3 176 0,-3-1 48 15,3 1 0-15,0 1 0 0,-3 0 96 0,3-2 32 16,-3 1 0-16,3 3 0 15,0-3-224-15,1 3-32 0,2 3-16 0,4-6 0 16,0 2-224-16,5 1 0 0,5 0 0 0,1 4 0 0,4-1 0 16,3 3 0-16,0 1 0 0,0 0 0 15,-1 0 0-15,4 2 0 0,-3-5 0 0,3 3 0 0,-2 0 0 0,3-2 0 0,3-1 0 0,3 1-160 16,3-3 160 0,1 1 0-16,0-3 128 0,1 0-128 0,2-5 208 15,1 1-16-15,0-3-16 0,10-1 0 0,3-1-176 0,6-2 0 0,1 0 0 16,4 1 128-16,-3-1-128 0,4 2 0 0,3-3 0 0,6 3 0 15,8-3 0 1,1 4 0-16,2 1 0 0,5 3 0 16,8 1 0-16,2 0 0 0,-2 2 0 0,1 1 0 15,-2 0 0-15,2 0 0 0,4 0 0 0,-6 1-176 0,-4 2 176 16,1 0 0-16,3-2 0 0,-3-1 0 0,-3 0 0 0,-7 3 0 0,-4-3 0 0,0 0-192 0,5 0 192 0,-6 2 0 16,-7 0 0-16,-6-2 0 0,-4-2 0 0,-1 2 0 31,0 0 0-31,-2 0-128 0,-3 0 128 0,-7 0 0 0,-3 0 0 0,-6 0 128 0,-3-2 0 0,-1 2 0 15,-3 0 0-15,1 0 0 0,2 2-128 0,-3 0 176 16,3-2-176-16,-3 0 192 0,-7 0-192 0,-1 0 0 16,-3 0 0-1,-3 3 0-15,-2-3 0 0,-4-3 0 0,-2 3 0 0,-6-2-176 32,-3-3-208-32,-3 1-64 0,-5-1 0 0,1-4-23472 0</inkml:trace>
  <inkml:trace contextRef="#ctx0" brushRef="#br2" timeOffset="24205.12">20718 7849 31727 0,'0'0'1408'0,"0"0"288"0,0 0-1360 0,0 0-336 0,0 0 0 0,-14 6 0 0,0 0 2432 0,0-1 432 0,-1-1 80 0,-2 2 0 15,-3-1-2208-15,-5 1-448 16,-1 0-96-16,-1-1 0 0,-1 2-192 0,-4 0 0 15,-3 0 0-15,-2-3-176 0,-2 3 176 0,-6-4 0 0,-2 1 0 0,-3 0 0 16,-1-4 0-16,5 0 0 0,0-2 0 0,0 0 128 16,-1-3 288-16,1 3 64 0,-3-2 16 0,2 1 0 15,-3 0-64-15,-1-1-16 0,0 4 0 0,3 0 0 16,2 0-128-16,0 0-32 16,3 0 0-16,1 0 0 0,2 0-256 0,-2 0 0 15,2 3 128-15,-6-3-128 0,3 0 128 0,-3 1-128 16,-3 2 144-16,3-3-144 0,1 0 0 0,3 2 0 0,6-2 0 0,1 0 0 15,2 1 0-15,1 0 0 0,4-1 0 16,-3 3-160-16,2-1 160 0,0-1 0 0,1-1 0 0,-2 1 0 0,-2 2 0 0,2-1 128 0,0 0-128 16,1 1 176-16,-3-1-176 0,4 0 0 0,-1 3 0 0,1 0 0 31,4-1 0-31,5-1 0 0,-1 3-192 0,5 1 192 0,-2-2 0 0,5 2 0 16,-2 2 0-16,0 0 192 0,3 0-192 0,-3 2 0 15,0 1 0-15,0 0 0 0,3-1 0 0,0 3 0 0,-1-5 0 16,-2 4 0-1,2-1 0-15,-1 1 0 0,-1 0 0 0,-2-1 0 16,0 1 0-16,2-2 0 0,1-1 0 0,-3 1 0 0,-1 0 0 16,2 0 0-16,1 0 0 0,-3-1 0 0,2-2 0 0,-3 1 0 15,4 2 0-15,-3 0 0 16,2-1 0-16,1 1 0 0,0 0 0 0,-1 3 0 0,1-3 0 0,0 0 0 16,3 0 192-16,-3 2-64 0,0 2-128 0,3-1 0 15,-3 1 0-15,3 2 0 16,1-3 0-16,-1 4-144 0,1 0 144 0,2 3-208 0,1-3 208 15,-3 3 0-15,3-3-160 0,0 5 160 0,3 2 0 16,-3 1 0-16,3 1 0 0,-1 1 0 0,-2 1-144 0,5 3 144 16,-3 0 0-16,0 3 0 0,3-2 0 0,-2 5 0 15,3-2 0-15,1 6 0 0,0 3-160 0,0-1-32 16,1 2 0-16,-1 4 0 0,0 1-48 0,0 2-16 0,-2 1 0 0,2-1 0 16,-5 4 256-16,3 0-144 0,-3-3 144 0,3 4-128 15,2-3 128-15,-3 0 0 16,1-2 0-16,0 1 0 0,-3-1 0 0,3 0 0 0,0-3 0 0,1-2 0 15,1 3 0-15,1-1 0 0,1 0 0 16,0-2 0-16,0 1 0 0,1 4 0 0,-3-2 128 0,2 2-128 16,5 0 128-16,2 0-128 0,0-1 128 0,0 1-128 15,1 0 0-15,-2-1 0 0,2-1 0 0,-1 2-128 16,3 1 128-16,-1 2 0 0,-1-3 128 0,-2-2-128 0,2-2 0 0,-3-2 0 16,1 2 0-16,2-3 0 0,1 4 0 0,-1-2 0 0,-2 1 0 0,3 1 0 31,2-3 0-31,-5 2 0 0,2-2 0 0,1 2 0 15,-1 1 0-15,-2 0 0 0,2 3 0 0,-3-2 0 0,4 1 0 0,0-1 0 16,-1-1 0-16,1 0 0 16,-4-1 0-16,0 1 0 0,0-4 0 0,0 4 0 0,-1-2 0 0,-1 0 0 15,2 2 0-15,-3-2-128 16,-1 1 128-16,1 1-128 0,-2-4 128 0,0 1-128 0,1-1-48 16,-1-3 0-16,0-1 0 0,-2-1 0 0,3-2 176 15,-1-2-128-15,0 0 128 0,1-1-128 0,-3-1 128 0,2-3 0 16,0 0 0-16,-2-4 0 0,3 1 0 15,-3-1 0-15,0-2 0 0,0 2 128 0,0-6-128 16,-3 2 0-16,3-2 0 0,-2 2-128 0,0-3 128 0,-1-2 0 0,3-2 0 0,-2-1 0 16,0 0 0-16,2-2 0 15,-3-3 0-15,3-1 0 0,0-10 0 0,-2 11 0 16,2-11 0-16,0 11 0 0,0-11 0 0,2 10 0 0,-2-10 128 0,3 9-128 16,-3-9 144-16,4 8-144 0,-4-8 192 0,7 8-192 0,-7-8 192 0,10 4-64 15,-2-1 0-15,-8-3-128 0,10 4 0 0,1 1 0 31,-2-3 0-31,-9-2 0 0,12 2 0 0,-1 1 0 0,1-3 160 16,2 0-160-16,-3 0 144 0,3 1-144 0,0 0 160 0,1 1-160 16,2 1 192-16,1-2-64 0,3 0-128 0,0 3 192 0,1-2-192 0,6 1-128 15,-2 4 128-15,9-3-208 0,1 3 208 0,6 0 208 0,1 0-32 0,1 2-16 32,-1 0-160-32,1 1 192 0,0-2-192 0,-1 2 192 15,-1-3-64-15,1 4-128 0,-3-4 192 0,6 3-64 16,4 1-128-16,1-4 192 0,0 0-192 0,-1 0 192 0,-2-2-192 0,-2 1 0 15,0-5 0-15,-4 2 0 0,-5 0 0 0,2-2 0 0,-1 2 192 0,1-2-64 16,-1 1-128 0,-1-1 0-16,2 2 0 0,0-3 0 0,-2 0 144 0,-3 0 112 0,3 1 0 0,-4 2 16 15,-2 0-48-15,-2-2-16 16,0 2 0-16,-2 0 0 0,-2 1-208 0,-3 0 144 16,2 2-144-16,-2-1 128 0,-4 1-128 0,3-2 0 0,-3 3 0 15,1-3 0-15,-1 0 0 0,3 2 0 16,-3-3 0-16,3 1 0 0,-3 0 0 0,3 0 0 15,-3 2 0-15,-3-2 0 0,2-1 0 16,-2 1 0-16,-1-4 0 0,0 1 0 0,0 1 0 0,0 2 0 16,-4-4 0-16,1 1 0 0,3-1 0 0,-6 2 0 15,2 2-192-15,1-3 192 0,-3 2-144 0,2 1 144 16,0 1 0-16,1 0 0 0,-3-2 0 0,2 1 0 0,0 0 0 16,1 3 0-16,0-3 0 0,0 3 0 15,1 0 0-15,-3 0 0 0,-2 0 0 0,4 0 0 0,1-3 0 0,2 1 0 16,-1 0 0-16,1-1 0 15,-7 1 160-15,-7-5-32 0,14 2-128 0,-5 1 0 16,-9-3 0-16,0 0 0 0,14 0 0 0,-14 0 128 16,9-5-128-16,-9 5 176 0,12-6-176 0,-4-1 128 0,-8 7-128 0,10-10 128 0,-6 3 16 0,1-2 0 31,2 0 0-31,-1 2 0 0,0-3-144 0,0 2 0 0,-1-2 0 0,2 3 0 0,0-1 0 0,0 1 128 0,0-4-128 16,0 1 192-1,0 2-192-15,1-1 0 0,-1 1 0 0,3 1 0 16,-5-4 0-16,1 0 0 0,1-2 0 0,-3-1 0 0,3-1 0 0,-3-3-176 15,2-3 16-15,2 0 0 0,-1-4 160 0,0-2 0 16,0 0 0-16,0-5-128 0,-3-1 128 0,3 1 0 16,0 0-144-16,-3-4 144 0,3 1 0 0,-3-4 0 0,2-1 160 15,1 2-160-15,-6-1 128 0,2 3-128 0,0 0 0 0,-3-1 0 16,0 3 272-16,1-3-48 16,-1 3-16-16,-1 1 0 0,-2-1-64 0,0 0-16 15,2 2 0-15,-2 0 0 0,-1 0-128 0,1-3 128 0,-1 0-128 0,1 2 128 16,3-6-128-16,0 3 0 15,-4-2 0-15,4 2 0 0,-3-6 128 0,3 2-128 16,0-2 128-16,-1 1-128 0,1 4 0 0,0-4 0 16,0-1 0-16,0 2 0 0,1-3 0 15,2 1 0-15,-3-4 0 0,0 3 0 0,0-3 0 16,1 0 0-16,-1-2 0 0,0-2 0 0,0 1 0 0,-1 2 0 16,1 1 0-16,-3-4-176 0,2 0 176 0,-1 1-128 0,4-1 128 0,-2 0-128 0,0-2 128 15,0 3 0-15,1 2 0 0,-1 2 0 16,0 1 0-16,-1-1 0 15,2-1 128-15,2 0-128 0,-2 3 0 0,2-2 0 16,0 5 0-16,1-3 128 0,-1 1-128 0,-2 1 128 16,2-2-128-16,1 1 128 0,0 3-128 0,2-1-160 0,-2 1 160 0,-1 0-208 15,1-3 208-15,3-1 0 0,0 0 0 0,0-3 0 16,1 0 160-16,2 0-160 0,-1 0 128 0,0-2-128 0,1-2 0 0,-3 0 0 16,4 1 0-16,-4-1 0 15,2-3 0-15,-2-1 0 0,2 1 0 0,-2-2 0 16,-3 4 0-16,3-2 0 0,-2-3 176 0,0 0-176 15,-1 2 128-15,1-3-128 0,-1-2 0 0,-2 2 144 0,1 0-144 0,-1 3 0 16,0-3 0-16,-2-1 0 0,-2 1 128 0,0-4-128 16,-3 1 128-16,1-4-128 0,-6 0 0 0,1-3 0 15,-2 1 0-15,0 1-176 16,1-1 176-16,-1-2 0 0,0 4 0 0,1 0 0 16,-1 0 0-16,1 1 0 0,2 2 0 0,-2 4 0 15,3 2 0-15,0 2 0 0,3 0 0 0,1 3 0 0,2 1 0 16,-2 3 0-16,3 0 0 0,0 6-128 0,0-2 128 0,0 4 0 15,3 4 0-15,1-3 0 0,-4 3 0 0,2 1 0 16,0 4 0-16,1 1 0 0,-2 3 0 16,2 2 0-16,-3 0 0 0,3 5 0 0,-2-3 0 0,-1 3 0 15,0 3 0-15,0 2 0 0,3 2 0 0,-3 3 0 16,3-1 0-16,-3 9-128 0,0 0 128 0,0 0 0 16,0-8 0-16,0 8-128 0,0 0 128 0,0 0-160 15,0 0 160-15,0 0-160 0,0 0 32 0,0 0 0 16,0 0 0-16,0 0 0 0,0 0 128 0,0 0-208 15,0 0 80-15,-7 11 128 0,7-11-176 0,-11 14 176 16,4 0-128-16,-3 0 128 0,-1 0 0 0,0-2 0 0,1 2 0 0,-1 3 0 16,0-2 0-16,-3 4-128 0,0-1 128 0,0 3-128 0,-4 0 128 15,1 1 0-15,-1-1 0 0,3 0-128 0,-3 0-32 0,1-1 0 16,1 0 0-16,3-1 0 0,-4 0 160 0,3-1 0 16,1-4 0-16,-3 1-128 0,4-1 128 0,-1 0 0 15,-1 0 0-15,0-3 0 16,2 3 0-16,1-4 0 0,2 1 128 0,0 0-128 15,9-11 0-15,-12 14 0 0,1-3 0 0,-1-1-128 16,1 1 128-16,1 0 0 0,2-1 0 0,-3-2 128 0,11-8-128 16,-14 7 0-16,3 0 0 0,-2 0 0 0,13-7 0 15,-14 7 0-15,2-4 0 0,-1 1 0 16,1-3 0-16,2 2 0 0,-1-3 0 0,-2 0 0 0,2 3 0 0,0-3 0 16,11 0 0-16,-14 0 128 0,3 0-128 0,-3 0 0 15,3-3 128-15,-3 3-128 0,3 0 128 0,-3 0-128 0,-3 0 128 0,2 0-128 16,-6 0 0-1,0 0 0-15,1-3-192 0,-8 2 64 0,-4-5 0 0,-11-1 0 16,-6-1 0-16,-16-9 0 16,-16-2-1648-1,-12-8-320-15,-11-6-64 0,-14-13-16 0</inkml:trace>
  <inkml:trace contextRef="#ctx0" brushRef="#br3" timeOffset="32199.24">2123 11081 5407 0,'0'0'480'0,"0"0"-480"0,0 0 0 0,0 0 0 0,0 0 3472 0,0 0 608 16,0 0 112-16,-7 9 32 0,7-9-1152 0,0 0-208 0,-14 8-48 0,3-4-16 15,11-4-976-15,-14 3-192 0,4-1-32 0,10-2-16 0,-14 0-496 0,3 0-80 16,11 0-32-16,-11 0 0 0,11 0-304 0,0 0-64 31,0 0-16-31,0 0 0 0,0 0-32 0,0 0-16 16,0 0 0-16,0 0 0 0,0 0 160 0,0 0 16 0,8 2 16 0,5 1 0 16,-1-3-240-16,5 0-48 0,4 0-16 0,0 0 0 0,4 0-224 15,0 0-32 1,0-3-16-16,0 2 0 0,-3 0-160 0,2-1 0 0,-2 2 0 0,1-3 0 0,-2 2 0 0,0 1 0 15,-5-3 0-15,2 3 0 16,2-4 0-16,-1 1 160 0,0 0 16 0,-1 2 0 16,0-3-176-16,3 2 0 0,1 1 0 0,3 1-176 15,0 0 176-15,3 0 192 0,4 1-32 16,3 2-16-16,4 0-144 0,6 1 0 0,3 0 0 0,3 2-176 16,-1 0 176-16,0 1 0 0,0 1 128 0,2 0-128 15,-2 1 0-15,4-1 0 0,3 0-192 0,3-3 64 0,2 0-64 0,-2 1-16 16,-3-1 0-16,3 2 0 15,-3-3-336 1,0-1-64-16,0-1-16 0,-2 0 0 0,0-4-128 16,0 4-16-16,-1-2-16 0,-5 3 0 0,-3-1-1280 0,-7-2-256 15</inkml:trace>
  <inkml:trace contextRef="#ctx0" brushRef="#br3" timeOffset="35350.6">20964 8138 30527 0,'0'0'1344'16,"0"0"288"-16,10 3-1312 0,-10-3-320 0,9 2 0 0,-9-2 0 0,9 5 864 0,-9-5 96 16,10 4 32-16,-10-4 0 0,11 7-288 0,-11-7-48 15,11 7-16-15,-1 0 0 0,-10-7 0 0,11 4-16 0,-2 2 0 0,0-2 0 16,1 0 416-16,-1-1 96 16,2 1 16-16,0-1 0 0,1-3-16 0,0 1 0 15,-3-1 0-15,2 0 0 0,2 0-320 0,0 0-64 0,1 0-16 0,1-1 0 16,-1 1-480-16,0-3-80 0,4-1-32 0,-3-1 0 15,5 3-144-15,-1-4 0 16,5 1 144-16,-3-1-144 0,1-2 144 0,0 1-144 0,2-5 192 0,-3 3-192 16,1-2 224-16,-1-2-64 0,0 2-16 0,1-2 0 0,-3-1 16 0,2 0 0 15,-1 1 0-15,-1 1 0 16,-4-2 0-16,3 3 0 0,3 0 0 0,0-1 0 0,0 3 0 16,-3-2 0-16,3 3 0 0,-3-1 0 0,0-2-160 15,3 1 0-15,4 2 0 0,0-2 128 0,0 2-128 16,3 1 0-16,-1 0 0 0,0 0 0 15,1 3 0-15,0 1 0 0,-1-4 0 0,-2 3 0 16,-2-2 0-16,3 5 0 0,-1-2 0 0,-4 0-176 16,-3 3 176-16,0 0 0 0,3-1 0 0,-3 2 0 0,0 2 0 0,-4 0 0 0,0 1 0 15,1-2 0-15,-1 3 0 0,0-2 0 16,-4 1 0-16,1 0 0 0,0 0 0 0,-2 2-160 16,3-2 160-16,-4 0-208 15,2 1 208-15,1-3 0 0,-1 1 0 0,-2 0 0 0,2-2 0 0,1 2 0 16,-1 1 0-16,1 0 0 0,-2-1 176 15,3-1-176-15,4-2 160 0,-3 0-160 0,6 0 0 0,-5-2 0 16,1 4 0-16,2-2 0 0,1-2 0 0,-2 2 0 0,3 0 0 0,-1 0 0 0,3 0 0 0,-3 0 0 31,0-3 0-31,0 3 0 0,-1 0 0 0,1 0 0 0,4-1 0 16,-4 1 0-16,0-3 0 0,-1 3 0 0,4 0 0 0,-3 0 0 0,0-2 0 0,3 0 128 31,-1 2-128-31,1-3 0 0,2 2 0 0,-3 0 0 16,4-1 0-16,-4 2 0 0,6-4 0 0,-6 3 128 0,3-1-128 15,-2-1 0-15,0 1 0 0,1 0 128 0,-4-2-128 0,0 1 0 16,0-1 128-16,-1 1-128 0,-2 1 0 0,2 0 0 0,-3-2 0 0,-3 3 0 16,0-1 0-16,-1-1 0 15,-10 3 0-15,11-2 0 0,0 2 0 0,-11 0 0 16,10 0 0-16,-10 0 0 0,8 2 0 0,-8-2 0 16,0 0 0-16,10 10 0 0,-10-10 0 0,4 11 0 0,1 0-144 0,-3 2 144 0,1-1-208 0,1 1 80 15,-1 0 128-15,-3-1 0 16,4 3 0-16,-2-1 0 0,0 5 0 0,3-1 0 15,0 3 0-15,2-3 0 0,0 0 0 0,-1 3 0 0,1 0 0 16,0-2 0-16,2 1 0 0,-2 2 0 0,0 0 0 0,2 2 0 16,1-6 0-16,-1 4 0 0,2 2 0 15,-4-2 0-15,2 2 0 0,1 1 0 0,1 3 0 0,-3 1-128 16,5 3 128-16,-5 0 0 0,3 3 0 0,2 3 0 16,1 1 0-16,1 3-128 15,-1-3 128-15,0 2-128 0,0 0 128 0,-2 2 0 16,1 2 0-16,1 2 0 15,-2 2 0-15,2 2 0 0,-1 2 0 0,-2 3 128 0,3 1-128 0,-3 5 0 16,0-1-128-16,-1 3 128 0,2 3 0 0,1-2 0 0,-5 2 0 0,2 0 128 16,-3 2-128-16,0-3 0 0,-3 4-128 0,-1 0 128 15,3-5 0-15,-1-1 0 0,-3-1 0 0,0 1 0 16,-2 2 0-16,0-3 0 0,-2 1 0 0,0-6 0 0,-2 1 0 0,1-1-160 31,3-1 160-31,-4 1-208 0,4-3 208 0,0 2 0 16,-3-4 0-16,3 3-144 0,0 0 144 0,3 0-208 0,-3-2 80 15,1-4 128-15,2-2-128 0,0 0 128 16,1-2 0-16,-2 0 0 0,3-2 0 0,-3-1 0 16,-2 0 0-16,2 2 0 0,1-1 0 0,-3 2 0 0,0-3 0 15,4 2 128-15,-2-5-128 0,1 2 0 0,-1-3 0 0,0 0 0 16,0 0 0-16,1 0 0 0,-1-3 0 0,0 4 0 0,1-1 0 16,1 4 0-16,-1-4 0 0,-3 0 0 0,4 1 0 15,-4 2 0-15,2-3 0 0,-2-1 0 0,0-1 0 16,0 2 0-16,0 0 0 0,-2-2-176 15,2-3 176-15,-2-2 0 0,0 2 128 0,2 1-128 16,-5-2 0-16,3 1 0 0,-3-1 0 0,0 2 0 16,1-3 0-16,-3 0 0 0,3 0 0 0,-1 0 0 0,0-4 0 0,-4-1 0 15,0-4 0-15,0 2-128 0,0-2 128 0,-2-1 0 16,-2-1 128-16,2-2-128 16,3-1 0-16,-5 1 0 0,5-1-192 0,-3 0 64 15,4-3 128-15,-3 2 0 0,2 0 0 0,1 1 0 0,0 0 0 16,0 0 0-16,0 0 0 0,0 3 0 0,3-3 0 15,-3 0 0-15,0-1 0 0,0 1 0 0,0 0 0 0,0 0 0 16,0-1 0-16,0-2 0 0,-3-1 0 0,-1-3 0 16,3 3 0-16,-3-4 128 0,4 1-128 0,-3 0 0 0,0-2 0 0,2-1 0 15,-3 1 0-15,-2-2 0 0,2-1 0 0,0-1 0 0,0 0 0 0,-1-1 144 16,3 1-144-16,9-5 0 0,-12 2 160 0,1 3-160 16,11-5 128-16,-12 1-128 0,12-1 0 15,-13 6 0-15,3-5 0 0,10-1 0 16,-11 3 0-16,11-3 0 15,-14 4 0-15,5 1 0 0,9-5 0 0,-9 5 0 16,9-5 0-16,-14 4 0 0,3 0 0 0,0 2 0 0,-2-2 0 0,2 0 0 0,11-4 0 16,-18 6 0-16,0-2 0 0,0-2 0 0,-3 3 0 15,0-4 0-15,0 0 0 0,-1 1 0 0,-6-2 0 16,0 3 0-16,-1-2 0 0,0 2 0 0,-3 0-208 0,-1 1 80 0,1-1 128 0,0 1-208 31,4 0 208-31,1 2 0 0,0-1 0 0,-4 2 0 0,2 0 0 0,0 3 0 0,-6-6 0 0,0 6 0 16,-1-3 0-16,-7 4 0 0,0-3 0 0,-6 2 0 15,1-3 0-15,0 0 0 0,0-4-160 0,2 1 160 32,0-4-160-32,0 0 160 0,0 1 0 0,-1 1-144 15,-2-1-32-15,-3 2 0 0,-1-3 0 0,0 0 0 0,3-3 176 0,0 2 0 16,4-1 0-16,3 1-128 0,1-3 128 0,2 2 0 16,2 1 0-16,2 1 0 0,-3 0 0 0,2 0 0 15,3 0 0-15,-1 0 128 0,1 1-128 0,-1 1 0 0,6-2 0 16,0-2 0-16,-2 1 0 15,5 1 0-15,2 0-128 0,2-3 128 0,2 2 0 0,5-1 0 16,-2 1 0-16,5-2 0 0,-2 2 0 0,2-2 0 16,0-1 144-16,1 1-144 0,0 0 144 0,-1 2-144 15,1-5 0-15,2 2 144 0,-3 0-144 0,3-3 0 16,0 3 0-16,0-3 0 0,-3 1 0 0,3 2 0 0,9 4 0 0,-12-7 0 16,4 0 0-16,1 1 0 15,7 6 128-15,-7-6-128 0,7 6 0 0,0 0 0 16,-5-7 0-16,5 7 0 0,-5-10 0 0,5 10 128 15,0 0 32-15,0 0 0 0,0 0-160 0,-4-11 0 0,1 1 0 0,3 10-176 16,0 0 176-16,0 0 0 16,-2-8 128-16,2 8-128 0,-2-10 0 0,2 10 0 15,0 0 0-15,-7-9-128 0,7 9 128 0,-4-7 0 0,4 7 0 0,-7-9 0 16,2 0 0-16,5 9-160 0,-9-7 160 0,2 2-208 0,-3 1 208 16,2-3 0-16,8 7 0 0,-11-5 160 15,1-2-160-15,-1 2 0 0,-3 1 0 0,0 0 0 16,0-1-160-16,0 0 160 0,2 1 0 0,-1-1-144 15,2 0 144-15,1 1 0 0,10 4 0 0,-12-5 0 0,-1 3 0 0,13 2 0 0,0 0 0 0,-11-2 0 16,11 2 0-16,0 0 0 0,0 0 0 0,0 0 128 16,0 0-128-16,0 0 0 0,0 0 128 0,-4 11-128 15,4-11 0-15,0 0 128 0,0 10-128 0,0-10 0 32,0 0 0-32,3 11 0 0,-3-11 0 0,0 0 0 0,4 9 0 15,-4-9-160-15,0 0 16 0,0 0 0 16,0 0 144-16,0 0 0 0,0 0 0 0,0 11-128 15,0-11 128-15,0 0 0 0,0 0 0 0,-4 12 0 16,4-12 0-16,-7 7 0 0,7-7-144 0,0 0 144 0,-7 9-128 0,7-9 128 16,0 0-160-16,-7 9 160 15,7-9-2240-15,-7 7-368 0,-3-2-64 0,3 2-10448 16,7-7-2112-16</inkml:trace>
  <inkml:trace contextRef="#ctx0" brushRef="#br3" timeOffset="36388.3">20610 13600 19455 0,'0'0'1728'0,"0"0"-1376"16,0 0-352-16,0 0 0 0,0 0 4736 0,0 0 864 15,0 0 176-15,0 0 48 0,0 0-3440 0,-5 10-672 0,5-10-144 0,0 0-32 16,0 0-416-16,-6 7-96 0,6-7 0 0,0 0-16 16,0 0-432-16,0 0-96 0,0 0-16 0,0 0 0 15,0 0 0-15,0 0 0 0,0 0 0 0,0 0 0 16,0 0-336-16,0 0-128 0,0 0 0 0,-7-6 0 16,0-1 0-16,5-1-208 0,-3-3 16 0,3-3 0 15,2-4 0-15,-3-1 0 0,1 1 0 0,2 2 0 0,0-3 192 0,-2 1-144 16,0 0 144-16,-1 2-128 15,3-1 128-15,-2 1 0 0,0 3 128 0,-1-3-128 0,-1-1 144 16,4 2-144-16,-3 1 192 0,1 2-192 0,0-1 176 16,-1-1-176-16,3 0 160 0,-2 0-160 0,2 3 0 15,0 0 128-15,0-3-128 0,-2 3 0 0,2-3 128 0,0 0 0 16,0-4-128-16,0 1 192 0,2 2-192 0,-2-6 0 0,2 3 0 16,-2-3 0-16,3-1 0 0,1-2 0 0,-1-1 0 0,4 0 0 15,-3-2 0-15,1-1 176 0,2 1-48 0,-3 1-128 16,1-1 208-16,-1 0-64 15,3-1-16-15,0-2 0 0,0 0 16 0,0 1 0 16,0 1 0-16,0 0 0 0,2-1-144 0,-2 1 0 16,0 0 0-16,0 2 0 0,0-3 0 0,1 1 0 15,2 0 0-15,-3-2 0 0,-3 3 0 0,3-3 0 16,3 0 0-16,-2 3 0 0,2-1 0 0,-3-2 0 16,0-2 0-16,0 1 0 0,1 3 0 0,2-3 0 0,-3 2 0 15,4 0 0-15,-3-2 0 0,2 5 128 0,0-2 32 0,1 3 0 0,0-3-160 16,-4 0 0-1,4 2 0-15,-4-4 128 0,0 2-128 0,0 3 128 16,-3-3-128-16,0 1 128 0,-1 0-128 0,0 1 0 16,-2-5 0-16,-1 0 0 0,-1 2 0 0,1-3 0 0,-3 0 0 0,0 0 0 15,-1-3 0-15,0 3-144 0,0 3 144 0,-2-2-160 16,2 0 160-16,0 1 0 16,1 0 0-16,0 3 0 0,2-1 0 0,1 1 0 0,0-3 0 0,1 3 0 0,-1 1 0 0,3-1 0 0,0-1 160 0,1 3-160 15,3 0 0-15,0-3 0 0,1 2 0 0,-1-1 0 16,-1 1 0-16,1 1 0 15,0 0 0-15,-2-1 144 0,1 0-144 0,-2-1 0 16,-1 2 0-16,1-4 0 0,-4 1 0 0,3 0 0 0,-3-1 0 0,0-2 0 31,0 4 0-31,0 0 0 0,0-5 0 0,0 1 0 0,0-1 0 0,0 0 0 16,0 2 0-16,0-1 0 0,1 2 0 0,-1-2 0 0,3 5-144 0,-3-2 144 16,0 3 0-16,0-3 0 15,2 0 0-15,-2-1 0 16,1-1 0-16,-4 1 0 0,-1 1 0 0,1-3 0 15,0 5 0-15,2-5 0 0,-2 2 0 0,-1 0 0 0,1-3 0 0,3 4 0 16,-3-4 0-16,3 3 0 0,0 1 0 0,0 0 0 16,3 1 0-16,-3 1 0 0,0-1 0 0,3 2 0 15,-2-3 0-15,2 1 0 0,0 0 0 0,-2 1 0 16,2-1 0-16,1 2 0 0,1 0 0 0,0 4 128 0,-1-4-128 0,-1 0 0 0,1 0 0 16,0 0 0-16,2 1 0 0,-5 2 0 15,2-3 0-15,0 1 0 0,1-1 0 0,-4 2 144 16,2 3-144-16,-2-4 0 15,0 0 0-15,-2-2-176 0,2 1 176 0,-4 0 0 0,1-2 0 0,0 1 0 16,2-1 0-16,-5 2 0 0,5 0 0 0,-2-2 0 16,-1 1 0-16,1 1 0 0,3-3 0 0,-4 3 0 0,4-3 0 0,0 3 0 31,0 0 0-31,0 0 128 0,0-2-128 0,0 4 0 16,0-2 0-16,0-1 0 0,0-1 0 0,-3 0 0 15,2-1 0-15,-2 0 0 0,0-4 0 0,-1 0 0 0,0 3 0 16,-3-3 0-16,1-4 0 0,0 1 0 0,0-1 0 0,-4 1-128 15,3-3 128-15,-3 2 0 0,2 0 0 0,1-1 0 16,3 0 0-16,1 3 0 0,3-2 0 16,0 3 0-16,3-1 0 0,4 4 0 0,0 0 0 0,4 2 0 15,-3 2 0-15,2 1 0 0,4 0 0 0,-3 1 128 16,3 3-128-16,-3 2 0 0,3-2 0 0,-3-2-128 16,3 4-64-16,-4-1 0 0,1 1 0 0,0-1 0 15,1-3-1936 1,-3-2-400-16,0-5-80 0</inkml:trace>
  <inkml:trace contextRef="#ctx0" brushRef="#br2" timeOffset="41571.58">1971 10104 42959 0,'0'0'1904'0,"0"0"400"0,0 0-1856 0,0 0-448 0,-9-4 0 0,9 4 0 16,-7-5 848-16,7 5 80 0,-9-6 16 0,9 6 0 0,0 0-432 0,0 0-64 15,0 0-32-15,-7-7 0 0,7 7-160 0,0 0-16 16,0 0-16-16,0 0 0 16,0 0-224-16,0 0 0 0,0 0 0 0,0 0 0 0,0 0 0 0,0 0 0 15,-4-7 128-15,4 7-128 0,-5-10 240 0,5 10 0 0,0 0 0 0,0 0 0 16,0 0-64-16,-7-8-16 16,0 1 0-16,7 7 0 0,0 0-16 0,0 0 0 15,-7-7 0-15,7 7 0 0,0 0-144 0,0 0 0 0,0 0 144 0,0 0-144 16,0 0 0-16,0 0 0 15,0 0 0-15,0 0-128 0,0 0 128 0,0 0 0 16,0 0 0-16,0 0 128 0,0 0-128 0,0 0 0 16,0 0 0-16,12 2-128 0,-3 0 128 0,3 1 0 0,-1 1 0 0,3-1 0 31,4 1 0-31,3 0 224 0,4 1-48 0,4 0-16 0,7 2-160 0,9 2 0 16,5 0 144-16,3 0-144 0,4 3 128 0,0-1-128 0,5-2 128 15,2 3-128-15,3-1 0 0,4 3 0 16,8 0 0-16,-3-1 0 0,-1-1 0 0,-1-3 0 0,-6 0 0 15,-1 0 0-15,-3 1 0 0,2-1-208 0,0 0 16 0,-1-2 16 32,-5 0-1680-32,-7-7-352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58:57.05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19289 9635 20319 0,'0'0'448'0,"0"0"80"0,0 0 32 0,0 0 16 0,0 0-448 0,0 0-128 0,0 0 0 0,0 0 0 0,0 0 304 0,0 0 32 16,0 0 16-16,0 0 0 0,7 10-352 0,-7-10-160 16,0 0 16-16,7 7 0 0,-7-7 144 0,0 0 0 15,0 0 0-15,10 4 0 0,-10-4 592 0,0 0 160 16,11 2 16-16,-11-2 16 0,7 7 816 0,-7-7 176 0,0 0 16 0,8 3 16 0,-8-3 176 0,0 0 48 15,0 0 0-15,0 0 0 0,0 0-240 0,10 4-32 0,-10-4-16 0,0 0 0 16,0 0-672-16,0 0-144 0,0 0-32 0,0 0 0 31,0 0-560-31,0 0-112 0,0 0-32 0,0 0 0 16,-3-12-192-16,-1 4 0 0,0-4 0 0,-6 1 0 16,0-1-192-16,2-4 64 0,-3 0 128 0,1 0-208 0,-1 2 208 0,0-2 0 15,-2 0 0-15,2 2 0 0,0 3 0 0,0-3 0 16,-1 3 144-16,3 1-144 0,-1 3 0 0,3 2 0 15,7 5 0-15,0 0 0 0,0 0 0 0,0 0 0 0,0 0 0 16,0 0-160-16,0 0 160 0,12 12 224 0,4 2-48 16,2 3-16-16,1 3-160 0,4-1-144 0,-1 1 144 0,3 0-208 15,2 1 208-15,-2 0 0 16,1 0 192-16,2 1-192 0,-3-1 208 0,3 2-64 0,-3 0-16 0,0 0 0 0,-4-2-128 16,-1-3 0-1,1-3 0-15,-5 2 0 0,-2-6 0 0,-3 0 0 0,1-4 0 0,-12-7 0 0,9 6-160 0,-9-6 160 16,0 0-208-16,0 0 80 15,0 0 128-15,-7-9-128 16,0 1 128-16,0-3-128 0,-7-3 128 0,3-2 0 0,-3 0 0 0,0 0-128 16,0 0 128-16,-1-1 0 0,1 2 0 0,-4-1 128 15,-1 0-128-15,-1 0-128 0,-1 2 128 0,-3-2-192 0,5-3 192 0,1 1 0 16,-3 0 0-16,3 4-128 0,-3 3 128 0,-1-1 0 16,5 3 160-16,0 2-160 0,2 0 0 0,-2 0 0 0,4 3 0 15,1 1 0 1,12 3 128-16,-11-2-128 0,11 2 0 0,0 0 0 0,0 0 128 0,0 0-128 0,0 0 0 0,0 0 144 31,5 12 80-31,4-4 16 0,2 2 0 0,1-3 0 0,4 2-80 0,0 0-16 16,4 1 0-16,1 1 0 0,0-2-144 0,0 0 0 15,-2 0 0-15,1 0 0 0,-2 0 0 0,0 1 160 0,0-1-16 0,-4 2 0 16,0-4-144-16,-6 2-144 0,-8-9 144 0,7 10-208 16,-7-10 64-16,0 0 16 15,-2 11 0-15,2-11 0 31,-12 7-448-31,-3-5-64 0,-3-2-32 0,-2-6 0 0,1-4-2656 16,-5-4-512-16</inkml:trace>
  <inkml:trace contextRef="#ctx0" brushRef="#br0" timeOffset="881.7">19635 9562 46591 0,'14'-4'2064'0,"-14"4"432"0,11 0-2000 0,-2-3-496 0,-9 3 0 0,0 0 0 16,0 0 320-16,0 0-16 0,0 0-16 0,0 0 0 16,0 0-288-16,0 0 0 0,0 0 0 0,-14 5 0 15,3-1 0-15,-3 1 0 0,3 2 0 0,-3-3 0 0,0 1-192 0,0 0 48 16,0 1 16-16,3 2 0 0,-3-2 128 0,3-1 0 15,-3 2 0-15,-1-3 0 16,1-2 0-16,0 1 128 0,0-1-128 0,0 1 0 16,14-3 128-16,-15 4-128 0,1 1 160 0,0-3-160 0,0 3 160 0,-1 1-160 15,2-1 160-15,1 4-160 16,-2 0 0-16,0 3 0 0,0 1 0 0,0-1 0 0,-1 4 0 0,-2 2 0 0,3 0 128 0,-1 1-128 16,1 1 0-16,0 0 0 0,-2 2-176 0,2-4 176 0,0 3-160 15,0-3 160 1,3 3 0-16,-1-6-144 0,3-1 144 0,0 1 0 15,2 2 0-15,-2-6 0 0,5 2 0 0,-3-1 224 16,4 0-48-16,-1 0-16 0,4-12-160 0,0 8 0 16,0-8 0-16,0 0 0 0,0 0 0 0,0 0 0 15,0 0 0-15,0 0 128 0,0 0-128 0,0 0 0 0,0 0 0 0,9-6 0 16,2-3-128-16,1-5 128 16,2 0 0-16,2-1 0 0,2 1 144 0,3-4 112 0,-3-6 0 15,0 2 16-15,0-2 144 0,1 2 32 0,-3-3 0 0,1 0 0 16,1 0-176-16,0 4-16 0,-4-3-16 0,4 5 0 0,-4-2-240 15,0 0 0-15,-2 3 0 0,1-1 0 16,-2 1 0-16,0 0 0 16,0-3 0-16,3 3 0 0,0 0 0 0,0 1-192 0,0 1 48 15,-1-1 0-15,1 0 144 0,-1 3-208 0,1 0 80 0,-2 0 128 16,0 2 0-16,3 2 0 0,-1 0 0 0,2 5 0 16,0 2-160-16,-2-1 160 0,-2 1 0 0,-3-3-144 15,2 5 144-15,-11 1 0 0,0 0 0 0,0 0-128 16,0 0 128-16,0 0-192 0,0 0 192 0,0 0-192 0,-12 4 64 0,-3 3 0 15,-4 3 0-15,-1 1 0 0,-3 0-112 0,-2 6-16 16,-3-2 0-16,0 3 0 0,-4 2 80 0,3 2 16 16,0-1 0-16,1-3 0 15,0 0 160-15,-4 0 0 0,3-4 0 0,1 2 0 16,-2-2 0-16,0 2 0 0,3-2 0 0,-1 2 0 0,5-2 0 0,3 0 0 0,1-1 0 16,3-1 0-16,5 2 128 0,0-3-128 15,4 0 160-15,2 3-160 0,3-3 176 0,2 2-176 16,7-1 192-16,-3 1-192 0,3-2 0 0,3-4 0 0,5 0 0 0,-1-3 0 31,0-3-2176-31,2-2-512 0,0-3-80 0</inkml:trace>
  <inkml:trace contextRef="#ctx0" brushRef="#br0" timeOffset="3069.21">17906 5179 12383 0,'0'0'1088'0,"0"0"-864"15,0 0-224-15,0 0 0 0,0 0 3456 0,0 0 640 0,0 0 128 0,4 13 16 16,6 3-3408-16,-3 0-672 16,1 0-160-16,-1 2 0 0,0 1 0 0,-1-3 0 0,-1 0-192 0,1-2 192 15,1-3 0-15,-3-2 0 0,-4-9 0 0,0 0 160 16,7 7 528-16,-7-7 96 0,0 0 32 0,0 0 0 16,0 0 1040-16,0 0 224 0,0 0 32 0,7 0 16 15,-7 0-736-15,7-5-160 0,1 1-16 0,-8 4-16 0,10-4-512 0,-2 4-112 16,2 0 0-16,0 1-16 0,1 4-560 0,0 2 0 15,0 0 0-15,-1 2 0 0,1 2 0 0,-4 1-144 16,0-5-16-16,-7-7 0 0,0 0 160 0,0 0 0 0,0 0 0 0,0 0 0 31,0 0 0-31,-18-7 0 0,-3-5 0 0,-2-3 0 0,-4-6 336 0,-2 0 112 0,-5-2 0 16,1-4 16 0,1-3-224-16,0 1-48 0,0 1-16 0,1 0 0 15,2 3-176-15,1 3 0 0,-1-2 0 0,1 5 0 0,3 2-160 16,2 0 160-16,1 6 0 0,3 3-144 0,5 1 144 0,2 1-128 0,12 6 128 0,0 0-128 0,0 0 128 15,-1 13 0-15,5 1 160 0,6 4-160 0,8 3 0 32,7 5-160-32,4 3 0 0,6 5 0 0,2 2 160 0,-1-1 0 0,3-2 0 0,7 2 0 15,1-3 0-15,2 0 0 16,0-2 0-16,-2-1 0 0,-1-3 0 0,-3 0 0 16,-4-4 0-16,-6-5 128 0,-6 1-128 0,-2-4 0 0,1 1 0 0,-4-4 0 15,-4 0 0-15,-4-1 0 0,0-6 0 0,-14-4 0 16,7 4 0-16,-7-4 0 0,0 0 0 0,0 0 0 0,0 0 0 0,0 0 0 15,-14-5 0-15,-1-1-128 0,-4-1 128 16,3-1 0-16,-1-2 0 0,-3 2 0 0,0-6-128 0,-4 3 128 31,2-2-128-31,-4 1 128 0,-1-2-208 0,0-4 32 0,2 1 16 0,1 0 0 0,2 2 160 0,1-1 0 16,3 2 128-16,4 3-128 0,0-1 192 0,3 3-16 16,4 2-16-16,7 7 0 15,0 0-160-15,0 0 0 0,0 0 144 0,0 0-144 16,8 5 0-16,5 4 0 0,2 4 0 0,6 4 0 15,1-2 0-15,4 4-160 0,0 0 160 0,1 0-160 32,0-2-288-32,-4-2-48 0,0-2-16 0,-2-2 0 0,-3-3 512 0,-4-1 0 0,-2-1 0 15,-12-6 0-15,8 4 0 0,-8-4 0 0,0 0 0 0,0 0 0 0,3-11-160 0,-6-3-96 16,-1 0 0-16,-7-1-12480 16,-3-6-2480-16</inkml:trace>
  <inkml:trace contextRef="#ctx0" brushRef="#br0" timeOffset="4147.39">18397 5179 4079 0,'0'0'368'0,"1"-13"-368"0,-1 2 0 0,-1 0 0 16,-1 0 8064-16,1 1 1552 0,-3 2 304 0,4 8 64 0,-6-11-7344 0,6 11-1472 15,0 0-288-15,-11-3-64 16,11 3-688-16,0 0-128 0,-11 3 0 0,0 2 0 0,0 2 0 0,1 0 0 16,10-7 0-16,-14 10 0 0,0-6 0 0,3 3 0 0,0 0 0 0,-3 0 0 31,0-4 0-31,0 1 0 0,0 0 0 0,0-1 0 0,1 1 0 0,1-1-144 15,-1-3 144-15,-1 1-128 0,0-1 256 0,0 3 48 16,-1 1 16-16,-2 2 0 0,1 2-48 0,-4-1 0 16,2 3 0-16,-3 1 0 0,3 0-144 0,-3 5 0 15,3 0-192-15,-3 1 192 0,0 3 0 0,3 1 0 16,3-1 0-16,-2 3 0 0,3 0-160 0,3 0 160 0,-3 0 0 0,3 0-144 0,1-7 144 16,2 1 0-16,1-1 0 0,-3-1 0 15,6-4 0-15,-3 3 0 0,0-4 0 0,0 1 0 16,-2-3 0-16,2 2 0 0,0-3 0 0,7-7 128 0,-6 11-128 0,6-11 0 15,-7 10 128-15,2 1-128 0,5-11 0 0,-2 11 0 16,2-11 0-16,0 0 0 0,4 10 0 0,-4-10 0 16,10 7 144-16,1 1-144 0,-2-5 272 0,0 1-48 15,1-4-16-15,1 0 0 0,-2 0 240 0,4-3 32 16,0 2 16-16,-1-2 0 16,-2-1-144-16,4 0-32 0,0-2 0 0,0-2 0 15,-2-2 0-15,5 0 0 0,0 2 0 0,1-3 0 0,0-3-128 0,-3-3-16 16,3 2-16-1,2-3 0-15,-1-3-16 0,2-3 0 0,-3-2 0 0,3-4 0 0,-3 0 128 0,3-2 32 16,2-2 0-16,-4 2 0 16,1 2-16-16,-4 2 0 0,0 1 0 0,-4 4 0 15,-1 2-288-15,-2 5 0 0,-4 5 128 0,0 0-128 0,-5 11 0 0,0 0 0 16,0 0 128-16,0 0-128 16,0 0 0-16,0 0-144 0,0 0 16 0,-12 4 0 0,-1 0-32 0,-1 6 0 15,-5 1 0-15,1 5 0 0,0 3 0 0,1-1 0 0,-5 0 0 16,3 0 0-1,-1 1-16-15,2-3 0 0,1 2 0 0,-1 1 0 16,4-3 176-16,-1 2 0 0,1 0-144 0,0-2 144 0,3 2 0 0,-3 1 0 0,3 1 0 0,1-2 0 16,-1-1 0-1,0 0 0-15,1-2 0 0,-1 3 128 0,1-4-128 0,3 0 0 16,3-3 0-16,0-1 0 0,4-10-128 0,0 0 128 0,0 0 0 0,0 0 0 0,0 0 0 16,0 0 0-1,0 0 0-15,0 0 0 0,0-10 128 0,4-1 32 16,3-6 16-16,0 2 0 0,4-3-48 0,3-3 0 0,1-4 0 0,5 0 0 15,-2-3 32-15,3-2 0 16,1-2 0-16,0 5 0 0,2 1-32 0,-3 1 0 16,4 0 0-16,-5 4 0 0,-1 0 0 0,-1 6 0 15,0 1 0-15,-2 4 0 0,-2 2-128 0,0 1 0 16,-5 3 144-16,-3 1-144 0,-6 3 0 0,0 0-160 0,0 0 16 0,0 0 0 16,0 0 144-16,0 0 0 0,0 0 0 0,-8 11-128 15,-6-1-48-15,-4 1 0 0,-1 0 0 0,-6 3 0 0,0 0-80 0,-5 4 0 31,0-2-16-31,-5 2 0 16,2-2-1296-16,-5 5-256 0,1-1-48 0,2 6-18592 0</inkml:trace>
  <inkml:trace contextRef="#ctx0" brushRef="#br0" timeOffset="5449.18">14254 5762 13871 0,'0'0'608'0,"0"0"144"0,-12-6-608 0,4 0-144 0,-2-1 0 0,2 3 0 16,8 4 704-16,-10-8 128 0,3 1 0 0,7 7 16 16,-7-7-624-16,7 7-224 0,0 0 144 0,0 0-144 15,0 0 1792-15,0 0 288 0,10-3 48 0,1 5 16 0,3 3 176 0,0 2 48 16,1 7 0-16,4 1 0 0,1 6-1824 0,1 4-352 16,4-1-192-16,1 3 192 0,1 0-400 0,-1 0-80 15,-1 1-16-15,0-4 0 16,3-6-688-16,-3-4-144 0,4-6-16 15,-4-1-16-15,-1-3 912 0,-2-3 256 0,0-2 0 0,-1 0 0 0,-4-5 1424 0,-6 2 368 0,0 0 80 0,-4-3 16 16,-3-3 288-16,-4 2 64 0,-1-3 16 0,-6-3 0 16,-3 2-1216-16,-5 0-240 0,-6 1-48 0,-3 2-16 15,-1 0-736-15,-4-1 0 0,-3-3 0 0,-3 1 0 0,3-1-128 0,-1 1 128 16,-2-4-192-16,-2 2 192 16,7-1-384-16,1 1 48 0,-4 0 0 15,4 0 0-15,-1-2 336 0,3 0 0 0,3 1 192 0,2 1-64 16,-2 0-128-16,6 0 128 0,0 0-128 0,3 3 128 15,2 1-128-15,5 3 0 0,8 7 0 0,0 0 0 16,0 0 160-16,0 0 0 0,7-7 0 0,1 3 0 16,6 0-160-16,3 4-224 0,2 4 48 0,2 3 16 15,4 0 160-15,0 4-128 0,1 0 128 0,-1 3-128 16,1 0 128-16,1 2 0 0,0 0 0 0,-1 2 128 0,-3 3-128 0,2 0 0 0,0-3 0 0,-2 3-128 16,-2-1 128-16,0-1-208 0,1-1 80 0,-1 0 128 15,0-2-192-15,-3 1 192 0,-3-4-192 0,-1-1 192 47,0-3-512-47,-3-2 32 0,0-2 0 0,-11-5 0 0,0 0 80 0,0 0 16 0,10-3 0 0,-10 3 0 16,4-9 384-16,-1 2 0 0,-7-4 0 0,1 3 176 15,-1 0-384-15,-3-4-80 0,0 3-16 0,0-1 0 16,-3 2-2640 0,-1-4-512-16,0 1-128 0</inkml:trace>
  <inkml:trace contextRef="#ctx0" brushRef="#br0" timeOffset="6406.38">14804 5561 37951 0,'0'0'1680'0,"11"0"352"0,-2 0-1632 0,1 0-400 0,-10 0 0 0,9 4 0 15,-9-4 176-15,7 6-48 0,2 2-128 0,-9-8 192 16,4 10-192-16,1-3 0 0,-5-7 0 0,2 12 0 15,-2-12 0-15,3 13 0 0,-3-13 0 0,2 11 0 16,-2-11 384-16,0 11 48 0,0-11 0 0,0 10 0 16,0-10 160-16,0 0 48 0,0 8 0 0,0-8 0 0,0 0-272 0,-9 6-48 15,9-6-16-15,-12 4 0 0,1-4 0 0,-1 0 0 16,-1 0 0-16,3 0 0 0,-1-3-304 0,-1 3 0 16,1 0 0-16,-1 3-144 0,1-3 144 0,0 4 0 15,-3-1-144-15,3 1 144 0,-3 3 0 16,0 0 0-16,0 4 0 0,3 3 0 0,-3 0 0 0,3 4-144 15,-3 0 144-15,3 5 0 0,-3 2 0 0,0-2 0 0,3 0 0 0,-6 2 0 0,-1 3-192 0,3 0 192 32,-2-2-192-32,2 1 192 0,1-5 0 0,-3 0 0 0,2-1 0 0,1 0 0 15,0-4 0-15,0-2 0 16,-2-1 0-16,2 0 0 0,1-3 0 0,1-3 128 0,12-8 0 0,-11 10 16 16,1 0-144-16,1-5 0 0,9-5 0 0,-11 9 0 15,2-1 0-15,2 2 0 16,7-10 0-16,-7 11 0 0,2-1 0 0,1 1 0 0,4-11 0 0,-2 13 0 15,2-13 0-15,-3 12 0 0,-1-1 0 0,4-11 0 0,0 0 0 0,0 0 0 0,0 11 0 0,0-11 0 32,0 0 0-32,0 0 0 0,0 0 0 0,0 0 0 15,0 0 160-15,0 0 0 0,0 0 0 0,0 0 0 16,0 0 144-16,7-7 16 0,1-1 16 0,2 1 0 0,-3-5-96 16,4 0-32-16,-2-2 0 0,3-1 0 0,-1-2-16 0,1-1 0 15,2-1 0-15,-1-1 0 0,-1 1-192 0,2 1 0 0,1 1-192 0,2-1 192 16,-3 0 0-16,0 1 144 0,1-1 16 0,2 0 0 15,1 0-160-15,-3-3 192 0,2-3-192 0,-2 2 192 16,2-1-192-16,-3-2 128 16,4-5-128-16,-4 0 128 0,1-2 16 0,-4 3 0 0,3 1 0 15,-4 3 0-15,1-3-144 0,-4 6 0 0,1 2 0 0,-2 5 0 32,1-2 0-32,-6 5 0 0,2-2 0 0,-1 4 128 0,-1 3-128 15,-1 7-176-15,1-7 48 0,-1 7 0 0,0 0 0 0,0 0 0 16,0 0 0-16,0 0 0 0,-7-7 0 0,7 7 0 0,-11-1 0 0,11 1 0 15,-15 4 128-15,1 3 0 0,1 0 0 16,1 1 0-16,-2 6 0 0,-3 0 0 16,3 3-144-16,-1 1 144 0,-3 3 0 0,-3 1-176 0,0 2 176 0,3 1-128 15,-3 0-32-15,0 2 0 0,2 0 0 0,0 1 0 16,0-3 160-16,-1 2 0 0,1-1 0 16,4-3 0-16,1 0 0 0,2 0 0 0,1-5 0 0,-1-3 0 15,3 2 0-15,-2-3 0 0,4-3 0 16,0 0 0-16,0 0 0 0,7-11 224 0,-7 13-48 0,7-13-16 0,-8 11-160 0,8-11 0 15,0 0-192-15,0 0 192 32,0 0-640-32,0 0-16 0,0 0 0 0,0 0-12736 0,-1-11-2544 0</inkml:trace>
  <inkml:trace contextRef="#ctx0" brushRef="#br0" timeOffset="20002.58">14627 3947 15599 0,'0'0'688'0,"0"0"144"0,0 0-656 0,-4-11-176 16,-3-3 0-16,0 0 0 0,-4 0 5808 0,4-1 1120 0,0 1 240 0,0 0 32 15,-1 3-5760-15,5-3-1152 16,-1 0-288-16,1 0 0 0,0-2-208 0,-1 0-112 15,1 0 0-15,-1-2-16 16,1-1-208-16,-1-1-32 0,0-1-16 0,0-1 0 0,1 1 272 0,-4 0 48 0,0 0 16 0,0 0 0 16,-1 1 256-16,-2 0 224 15,-4-1-32-15,0-3-16 0,-1 2 32 0,-6 1 16 0,-2 0 0 0,-2-1 0 16,4 0-96-16,-2 1-128 0,-2-1 176 0,-2 2-176 16,2 2 0-16,-1 3-224 0,-1 1 16 0,-1 2 0 31,-1-1-544-31,4 3-96 0,0 3-32 0,4 3 0 0,0-1 608 0,0 1 112 0,3 3 32 0,0 1 0 15,1 1 128-15,2 3 0 0,3 3-144 0,-1 0 144 0,-1 5 0 0,-2 3 0 16,2 4 0-16,-4 4 0 0,1 3-176 0,-1 1 48 16,2-1 0-16,-2 2 0 31,-1 0-496-31,-2 1-80 0,1 3-32 0,-3 3 0 0,1 1-320 0,-2 1-64 16,2 2-16-16,-3 0 0 0,1 0 144 0,-1 2 32 0,0 0 0 15,0 3 0-15,3 4 32 16,1-2 16-16,-3 1 0 0,6 3 0 0,3 3 128 0,-2 0 16 0,3 4 16 0,3-4 0 15,2-1-400-15,0 4-96 0,0 1-16 0,2-1-5440 0</inkml:trace>
  <inkml:trace contextRef="#ctx0" brushRef="#br0" timeOffset="20530.48">13419 6506 1311 0,'14'35'128'0,"-3"-10"-128"16,3 0 0-16,4-1 0 0,-2 1 2240 0,3-2 448 15,-1 1 64-15,0-7 32 0,0 1-1824 0,-4-6-384 16,0-2-64-16,0 0 0 0,-6-6 256 0,2 0 64 0,1-4 16 0,-1 0 0 0,-5-1 368 0,5-2 64 16,-3-1 0-16,0-2 16 31,3 2-1456-31,-2-3-288 0,2 3-64 0,1-2-16 15,0 2-304-15,0 0-48 0,2 0-16 0,0 0 0 0,-1-2 1504 0,3 2 288 0,4-2 64 0,-3 1 16 16,2-2-256-16,0 0-48 0,-2-3-16 0,1-1 0 16,-1-7-800-16,0 0-176 0,2 0-16 0,0-7-16 15,-1-6 96-15,-2-3 0 0,2 0 16 0,-2-5 0 16,-1 0 240-16,0-2 0 0,4-1 0 0,-1 3 0 16,1 3-208-16,-3-2 0 0,2 5 0 0,-2 1 0 0,-1 3 1520 0,0 5 304 0,-3-1 64 0,3 3 16 15,0 1 384-15,-3 0 80 16,3 3 16-16,-3 1 0 0,3 2-944 15,-3 1-176-15,6-2-32 0,-3 4-16 0,1-1-528 0,-1 3-96 0,2-1-32 0,0 4 0 0,3 0-352 0,-3 0-160 16,2 0 16 0,1 3 0-16,-5-1 144 15,1-1 128-15,2-1-128 0,-3 0 176 0,4 0 80 16,-4 0 0-16,4 0 16 0,-4 0 0 0,-2 0-144 0,2 0-128 0,3-2 144 0,-3 2-144 16,-2 1 0-16,1 3 128 15,-1-1-128-15,1 1 0 0,-2 6 192 0,0-2 0 0,-4 2 0 16,0 4 0-16,0 0-192 0,-4 4-288 15,3-1 64-15,-4 5 16 16,-2 4-624-16,0 1-128 0,-4 1-32 0,-6 0 0 16,-1 2 320-16,-4 0 64 0,-2 1 16 0,-5-3-9456 15,-3 0-1872-15</inkml:trace>
  <inkml:trace contextRef="#ctx0" brushRef="#br0" timeOffset="21144.12">13626 4609 31727 0,'17'22'2816'0,"-10"-1"-2240"0,0 4-576 0,-7 5 0 16,0 7-928-16,-6 6-288 0,1 5-64 0,-1 5-7360 16,2 0-1456-16</inkml:trace>
  <inkml:trace contextRef="#ctx0" brushRef="#br0" timeOffset="21945.04">13675 5370 28735 0,'15'31'1280'0,"-5"-10"256"16,1-2-1232-16,3 5-304 0,0-2 0 0,0 3 0 0,-3 3 1216 0,0 1 176 15,1-1 32-15,0 0 16 0,-1 0-816 0,0-2-176 16,-1 2-16-16,-3-4-16 0,-1 1-416 0,-1 0 0 0,0 0 0 15,1 0 0-15,-1 0 0 0,0-5 0 0,-1-1-192 0,3 0 192 16,-2-1-304-16,-1 0 64 16,3-2 16-16,-2 0 0 0,2-2 16 0,2-3 0 0,0 3 0 0,-2 0 0 15,5-3 208-15,-1 3-192 16,3-3 192-16,0 3-192 0,0 0 384 0,1 0 96 0,-1-2 16 16,4 4 0-16,0-1 240 0,3-1 48 0,-3 1 16 15,3 2 0-15,-3-2-304 0,3 3-64 0,0 1-16 0,1 0 0 0,-1-1-64 0,-1 0-16 31,1-1 0-31,-1 1 0 0,-1 0 368 0,-1 0 80 0,0-4 16 0,-1 0 0 16,-4-3 64-16,1 1 16 0,0-3 0 0,-2-4 0 0,1-3-192 0,-1 0-48 16,-1-4 0-16,-1 0 0 0,1-3 208 0,0-2 48 0,-1-2 0 15,-2-1 0 1,3-1 256-16,2 0 64 0,-2-1 16 0,0 1 0 0,0-3-528 0,2 0-96 16,2 3-32-16,-4-1 0 0,3 1-192 0,0-1-64 0,4 1 0 0,-1 0 0 15,1 1-128-15,-3 2 0 0,2-2 0 0,-3 0 0 16,1-1 0-1,1 0-176-15,-4-6 48 0,-1 2 0 16,1-6-48-16,-1 2 0 0,1-2 0 0,-1 0 0 0,-2-3 176 0,0 2 0 0,-2 0 0 0,2-2 0 16,-2 2 0-16,-2-3 0 0,4-1-128 0,-4 0 128 15,1 1 0-15,-1 0 0 16,0 2 0-16,-3 0 0 0,0 0 0 0,1 1 0 0,1-3 0 0,0 0 0 0,2 1-208 0,-5-2-16 16,5-2 0-16,-5-4 0 15,5-3 16-15,-6 6 0 0,4-3 0 0,-4 1 0 16,1-1 208-16,-1 0-144 15,-1-1 144-15,-3 0-128 0,-2-4 128 0,2 3 0 0,-3-2 0 16,3-1 0-16,-6 0 0 0,-1-2 0 0,0-3 0 0,-1-2-128 16,-2-1 128-16,0 2 0 0,1 3 0 15,1-4-128-15,-2 5 128 0,3 0 0 0,0 0 0 0,1 4 0 16,-1 1 0-16,0 2 128 16,1 2-128-16,1 2 176 0,0 2-48 0,-2-2 0 0,4 3 0 15,-4-3 0-15,4 0-128 0,-3 2 192 0,3 1-192 0,0-3 192 16,-1 0 64-16,-2-1 32 0,0-1 0 0,-1-2 0 15,3 0-288-15,-5-3 128 0,2 1-128 0,0 0 0 16,0 2 192-16,0 1-64 0,1-1 0 0,-1 3-128 16,1 0 0-16,2 1 0 0,1 0 0 0,0 2 0 15,0 1 320-15,3-1-32 0,-2 6-16 0,2-4 0 16,-3 3 0-16,3 1 0 0,-3-3 0 0,3 0 0 16,-3 3-144-16,1-3-128 0,0 2 144 0,1 0-144 0,1 3 128 0,-1 0-128 0,3-3 0 0,-2 3 0 15,1 0 128-15,-1 1-128 16,4 2 0-16,0-2 0 15,0 3 0-15,0 0 0 0,0 2 0 0,-3-1 0 0,3 5 0 0,-3-3 0 0,2 1 0 0,-4 2 0 16,3 1 0-16,-3 0 0 16,-4-4 0-16,-1 2 0 0,-1 1-208 0,-3 1 64 0,-2 3 16 0,-9-3 0 31,-4 0-544-31,-9 1-96 16,-9 1-32-16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9:00:48.3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18786 8857 11343 0,'0'0'496'0,"-10"-8"112"0,1-1-480 0,3 1-128 0,-1-6 0 0,0 3 0 16,0 0 624-16,0 0 96 0,2 1 32 0,5 10 0 15,-7-11-336-15,7 11-64 0,0 0-16 0,0 0 0 0,0 0 1216 0,0 0 240 16,0 0 64-16,0 0 0 0,7-3 720 0,0 6 160 15,5 1 16-15,-4 0 16 0,4 3-64 0,0 0-16 0,2 0 0 16,-3 0 0-16,3 0-864 0,-3 0-176 16,0 0-48-16,3 1 0 0,0 2-976 0,4-3-208 0,-1 0-32 0,-2 0-16 15,2 0-368-15,1 0 0 16,0 1 0-16,0 2 0 0,0 1 0 0,0-1 0 0,3 2 0 0,-4 2 0 16,1 0 0-16,-3 0 128 15,-1 0-128-15,0-3 0 0,-5 3 0 0,-2-3 0 16,-2 1 0-16,-5-12 0 0,4 11 0 0,-4-11-192 0,0 0 192 0,-7 12-192 15,-4-3 64-15,-1-4 0 0,-1-1 0 0,-5-4 0 0,-1 0 128 0,-1-4 0 16,-1-1 0-16,3-4-128 0,-3-3 128 0,-1-2 0 16,1-4 0-16,-3-2 128 0,2-1-128 0,-3-1 144 15,0-2-144-15,0-1 160 0,0 3-160 0,-3 1 0 16,3 0 0 0,-3 0 0-16,3 0 0 0,0 2 160 0,2-1-32 0,2 5-128 15,3-2 128-15,1 5-128 0,4 0 0 0,1 4 0 16,12 8 0-16,0 0 0 0,0 0 0 0,0 0 0 15,0 0 272-15,0 0-48 0,10 6-16 0,4 2 0 16,4 3-64-16,2 6-16 0,6 0 0 0,1 5 0 16,3-1-128-16,2 4 0 0,0-3 0 0,1 3 0 0,-3 0-352 0,1 0 48 15,-2-1 16-15,-1-3 0 0,-3-3 160 0,-4-4 128 16,-3 0-192-16,-4-3 192 0,0-2 0 16,-6-4 0-16,-8-5 192 0,0 0-48 0,0 0 80 0,0 0 16 15,0 0 0-15,-8-7 0 0,-2-4-240 0,-5-2 0 16,1 0 0-16,-7-6 0 15,-1-2 0-15,-2-1-256 0,-4-3 16 0</inkml:trace>
  <inkml:trace contextRef="#ctx0" brushRef="#br0" timeOffset="1427.66">18508 9933 24015 0,'0'0'2128'0,"0"0"-1696"0,0 0-432 0,0 0 0 15,-7-10 1376-15,7 10 192 0,-4-8 32 0,-3-2 16 0,7 10-1232 0,-7-8-240 16,3-2-144-16,4 10 160 0,-6-10-160 0,6 10 0 16,0 0 0-16,0 0 0 0,0-8 304 0,0 8 16 15,7-7 16-15,-7 7 0 16,0 0 1360-16,13 0 272 0,2 3 48 0,-1 1 16 16,0 3-304-16,0 0-64 0,1 1-16 0,-1 5 0 0,2-2-880 0,0 3-192 0,2 1-16 0,-4 2-16 15,2-5-544-15,0 2-144 16,3-1-16-16,-5 2 0 0,1-1 160 0,-1 0 0 15,3 0 0-15,-4-3 0 0,0-2 0 0,0 0-240 16,-2-2 64-16,0 0 16 0,-4 0 160 0,3 0 224 16,-10-7-48-16,5 7-16 0,-5-7-160 0,0 0 0 0,0 0 0 0,0 0 0 15,0 0 0-15,0 0 0 0,0 0 0 0,0 0 0 16,0 0 0-16,0 0 0 0,0 0 0 0,-12 0 128 0,12 0-128 16,-14-7-144-16,0 0 144 0,0 0-208 15,0-2 208-15,-1 0 192 0,1-5-48 0,-5 3 0 0,1-3-144 0,0 3 160 31,-1-3-160-31,-1 0 160 0,-1 3-32 0,3 0-128 0,-1-3 192 0,-1 1-64 16,2 1-128-16,1 2 0 0,2-1 0 0,1 0 0 0,-3 4 0 16,6 0 0-16,4 0 0 15,7 7 0-15,-10-7 128 0,10 7-128 0,0 0 0 0,0 0 128 16,0 0 64-16,0 0 16 0,0 0 0 0,0 0 0 16,0 0-208-16,13 7 0 0,-2 1 0 0,0 3 0 0,7 2-192 15,1-2 0-15,0 3 16 0,1-3 0 16,3 3 0-16,-2 0 0 0,1-3 0 0,1 3 0 15,-2 1 176-15,0-1 144 0,-1 0-16 0,-1 0-128 0,-1-4 192 16,-3 1-192-16,-1 0 192 0,-1-4-192 0,-2 2 0 0,-4-4 0 16,-7-5 0-16,0 0 0 0,0 0 176 0,0 0-176 15,0 0 160-15,0 0-160 0,0 0 0 0,0 0 0 16,-7-12 0-16,-4 1 0 0,1 2 0 16,-4-3 0-16,3-1 0 0,-3 3 0 0,-2-1 0 15,-2 0 0-15,2-3 0 0,-3 3 0 0,-1-2 0 0,1 5 192 16,1-5 0-16,-3 2 0 0,3-1 16 15,0-1 0-15,1 2 0 0,2 0 0 0,-2-3-208 0,2 3 0 16,1 0 0-16,0 4 0 0,7-4 0 0,-1 2 0 16,1 2 128-16,7 7-128 0,-3-8 192 0,3 8 0 15,0 0 0-15,0 0 0 0,0 0 16 0,0 0 0 0,0 0 0 0,14 3 0 16,4-2-80-16,0 5-128 0,3 1 176 0,0 4-176 0,1-3 0 0,1 5 0 31,3 2 0-31,-1-1 0 0,-2 0 0 0,-1 1 0 0,2 2 0 0,-2-3 0 16,2 1 0-16,-6-4 0 0,0 2 0 15,-4-2 0-15,-3 0 0 0,-1-4 0 0,-2 2 0 16,-8-9 0-16,0 0 0 0,0 0 0 0,0 0 0 0,0 0 0 16,0 0-944-16,0 0-192 0,-14-2-32 0,-4-5-20128 0</inkml:trace>
  <inkml:trace contextRef="#ctx0" brushRef="#br0" timeOffset="3193.49">15756 4826 24015 0,'0'0'2128'0,"0"0"-1696"0,-4-7-432 0,4 7 0 0,0 0 2720 0,0 0 464 16,0 0 80-16,0 0 32 0,0 0-2224 0,0 14-448 16,2 2-96-16,5 6-16 15,4 4-880-15,5 4-176 0,5 2-32 0,2 1-16 16,-1 2-736-16,4 0-144 0,0 0-16 0,-1-2-16 16,1 2 224-16,-1-7 32 0,-1-2 16 0,-2-2 0 0,3-2 976 0,-1-1 256 0,-3-5 0 0,-6-4 0 15,2-3 800-15,-2-2 208 0,-5-5 32 0,-10-2 16 16,11-2 1280-16,-11 2 256 0,0 0 48 0,0 0 16 15,0-12-288-15,-4-2-64 0,-6-1-16 0,-5-2 0 16,-2 1-1232-16,-5-2-240 16,-6-1-48-16,0 1-16 0,3 0-752 0,-7-3 0 15,-1 3 0-15,-2 0-160 0,-2 0 0 0,3 0 0 16,-3 0 0-16,5 1 0 0,2-1-16 0,3 1 0 0,6 5 0 0,3 2 0 16,4-1 176-16,3 1 0 0,11 10 160 0,0 0-160 0,0 0 144 0,0 0-144 15,11-4 128-15,3 1-128 0,4 6 0 0,3 4 0 16,8 0 0-16,3 4 0 0,3 3-320 0,2-2 64 0,-3 4 16 15,3 2 0-15,-1 0 48 0,-4 0 0 0,0-3 0 0,-4 2 0 16,-2-2-48-16,-1 2 0 0,-1 1 0 0,-3-2 0 47,-3-2-208-47,0-1-32 0,-4 1-16 0,-3-4 0 16,-1-2-96-16,-10-8-32 0,0 0 0 0,0 0 0 0,0 0 224 0,0 0 32 0,0 0 16 0,0 0 0 0,0 0 208 0,-12-6 144 15,0-1-192-15,1-2 192 16,0-5 400-16,-3 0 192 0,-2-1 48 0,-3 1 0 0,0-4-208 15,-2 4-48-15,0-3 0 0,0 2 0 0,0 1-80 0,2 0-32 16,-2 0 0-16,3 3 0 0,0 0-272 0,1 0 0 16,2 1 0-16,2 3 0 0,5 0 0 0,8 7 0 0,0 0 0 0,0 0 0 31,0 0-960-31,0 0-256 0,0 0-64 0,8 10-11392 16,6 2-2304-16</inkml:trace>
  <inkml:trace contextRef="#ctx0" brushRef="#br0" timeOffset="4964.71">17695 6806 17039 0,'0'0'1520'0,"0"0"-1216"0,0 0-304 0,-11-9 0 16,0 2 4576-16,-1 0 864 0,-1 0 160 0,-1-1 32 16,0 1-3824-16,-3 0-768 0,-1-3-144 0,-3 2-48 0,-1-1-576 0,-2 1-112 0,-2-3-32 0,1 4 0 15,1-3-128-15,2 3-192 0,-3-1 32 0,4 1 16 16,3 1 144-16,0 1 0 16,4 2 0-16,-3-1 0 0,6 4 0 0,0 0 0 15,11 0 0-15,-12 4 128 0,12-4-128 0,-9 7 0 16,5 3 0-16,-1 5 0 0,3-1 0 0,-1 4 0 0,6 3 0 0,-1 0 176 0,3 4-16 15,2 0 0 1,-1 0 0-16,1 0 0 0,0 3-320 0,2 1-64 0,2-1-16 16,1 2 0-1,2-5-176-15,5-2-32 0,-4 2-16 0,3-2 0 0,0-2 464 0,2-2-144 0,-1 1 144 16,2-5 0-16,-3-1 0 0,-1-4 256 0,-3-2-48 16,-2-1 0-16,1 0 128 0,-2-4 32 0,-4-3 0 0,4-3 0 15,-4-4 560-15,2 0 112 0,-2-3 32 0,2-1 0 16,-2-3 80-16,2-4 0 0,0-4 16 0,1-2 0 15,-1-2-912-15,0 1-256 0,0-3 0 0,0 3 128 16,1-1-128-16,-1 3 0 0,0 0 0 0,-2 7 128 0,2 0 16 0,-2 5 0 16,-5 2 0-16,-2 9 0 0,7-7-144 0,-7 7-144 0,6-5 144 0,-6 5-208 31,10-4 208-31,-10 4-192 0,0 0 192 0,0 0-192 31,0 0-1232-31,0 0-240 0,0 0-64 0,-10 14-11680 0,2-3-2336 0</inkml:trace>
  <inkml:trace contextRef="#ctx0" brushRef="#br0" timeOffset="5754.39">17520 6658 28047 0,'0'0'1232'0,"0"0"272"0,-6-11-1200 0,2 1-304 0,0-1 0 0,-2 0 0 0,6 11 1504 0,-7-10 240 16,2-1 48-16,-1 4 16 0,6 7-624 0,-8-11-128 15,8 11-32-15,0 0 0 0,-7-9-704 0,7 9-128 16,-7-5-48-16,7 5 0 0,0 0-144 0,-11-3 0 0,11 3 0 0,-10-3 0 15,-1 3 0-15,11 0 0 16,-11 6 0-16,-3-2 0 0,0 3 0 0,0 0 0 0,-3 4 0 0,2-3 128 16,-1 2-128-16,0 1 0 0,-2 0 0 0,-1 2-176 15,3 1 176-15,-4 0 0 0,-1 1-144 0,3 3 144 16,4 0 0-16,2 3 0 0,-1-5 0 0,3 3 0 0,2-1 0 0,5 0 0 16,0-1-144-16,6 1 144 0,1 2 0 0,3 1 128 15,3-1-128-15,3-1 192 0,6 1 416 0,4 1 80 16,2 2 16-16,3-2 0 0,4-1 288 0,2-1 64 15,10 0 16-15,-1-4 0 0,3-3-304 16,1-4-64-16,-1-4-16 0,-3-4 0 0,-1-4-192 16,-7-3-48-16,-1-4 0 0,-7-3 0 15,-1-1-64-15,-4-6 0 0,-1-3-16 0,-4 0 0 16,-2 1-96-16,-8-3-16 0,0 1 0 16,-4 0 0-16,-3 0-64 0,-3 4 0 0,-4-1-16 0,-4 1 0 0,-3 3-176 15,-3-3 0-15,-3-3 0 0,2 5 0 16,2-1-128-16,-7 5 128 0,2-2 0 0,-4 6 0 15,-3 3-1856-15,-1 1-320 16</inkml:trace>
  <inkml:trace contextRef="#ctx0" brushRef="#br0" timeOffset="6597.08">17638 6826 9663 0,'0'0'864'0,"0"0"-688"0,0 0-176 0,7-4 0 0,-7 4 3664 0,4-10 704 15,1 2 144-15,-5 8 32 0,5-10-2400 0,-1 3-480 0,-4 7-80 0,0 0-32 16,0 0-512-16,0 0-96 0,0 0-32 0,0 0 0 0,0 0-624 0,0 0-128 16,-7-7-32-16,7 7 0 15,-11-4 352-15,0 0 64 0,-1 1 16 0,-1-1 0 0,-1 0 304 16,0 1 64-16,-4-1 16 0,-3-2 0 16,-3 2-704-16,2-3-240 0,-3 3 144 0,0-2-144 15,0 1 0-15,1 2 0 0,2 0 0 0,1 2 0 16,0 1 0-16,6 0 0 0,-3 4 0 15,4 0 0-15,0 6 0 0,3-2 0 16,-3 2 0-16,2 4 0 0,5 0 0 0,-2 4 0 0,5 0 128 0,-1 3-128 16,3 1 0-16,4 4 0 0,0-1 0 0,3 3 0 0,4-3 0 0,0 2 0 15,3 0 176-15,2-1-176 16,1 0 336-16,-1-6-16 0,3 0-16 0,1-2 0 16,3 0 288-16,-1-1 64 0,4-6 16 0,3 0 0 0,-2-1-128 15,4-3-32-15,-1-4 0 0,4 1 0 16,4-4 0-16,-4-4 0 0,3-3 0 0,-1 0 0 15,-4-4 352-15,0-3 64 0,2-3 16 0,-3-1 0 16,-1-4-496-16,-7 1-80 0,0 0-32 0,-2 3 0 0,1-3-336 16,-5 3 144-16,-5 2-144 0,-3 1 0 0,-2 2 0 0,-2-1 0 15,-3 1 0-15,-3 1 0 16,-2-2 0-16,-5 0-144 0,-1 3 16 0,-7 0 0 0,-2-1 128 0,-2 1 0 16,-7-1 0-16,-4 3 0 15,-4 0-896-15,-9-5-128 0,-9 0-48 16</inkml:trace>
  <inkml:trace contextRef="#ctx0" brushRef="#br0" timeOffset="8667.03">16565 6412 6959 0,'0'0'624'0,"0"0"-496"0,0 0-128 0,0 0 0 15,7 14-720-15,-3-5-176 0,3 1-16 0,-7-10-16 0,7 8 1312 0,-7-8 256 16,4 10 48-16,-4-10 16 0,0 0 2176 0,0 0 432 16,0 0 80-16,0 0 32 0,0 0-368 0,0 0-80 15,0 0-16-15,-7-11 0 0,-4-3-1488 0,1 2-288 0,-1-2-64 0,0 3-16 16,-3-3-448-16,-1 3-80 0,1-3-32 0,0 0 0 16,-3 3-336-16,2 0-64 0,-3 1-16 0,1 3 0 15,2-1-128-15,-5 2 0 0,1 2 0 0,0 0 0 16,6 1 0-16,-1 3 0 15,0 2 0-15,0 0 0 0,0 1-144 0,1 1 144 0,3 2-192 0,-1 2 192 16,2-1 0-16,0 4 0 16,2 3 0-16,2 0 0 0,0-3-144 0,1 3-32 15,0 2 0-15,1 0 0 16,0 3-1056-16,2-1-224 0,1 0-32 0,0 1-16 0,0-1-1824 0,0 1-384 0,0-7-64 0,0 1 0 16,1-2 1696-16,-1-11 352 0,3 14 64 15,-3-14 0-15,0 10 1664 0,0-10 128 0,4 11 128 0,-4-11 32 16,7 11 2048-16,-7-11 416 0,0 0 64 0,7 8 32 15,-7-8-432-15,7 10-96 0,0-2-16 0,0 1 0 16,0-1-1840-16,0 2-464 0,2-3 0 0,-2 1 0 31,0 2-432-31,0-2-176 0,2 2-32 0,-3-3-16 0,1 1 432 0,3 2 96 0,1-3 128 0,0 0-208 0,1 0 208 0,0 0 256 16,-1 0-48-16,0 1-16 0,3-1 528 0,-3 0 112 16,2-3 0-16,-1 1 16 0,1 0 432 0,-1-5 64 0,1 3 32 15,-1-2 0 1,2-1-32-16,0 0 0 0,0 0 0 0,0 0 0 0,0 0-816 15,0-1-160-15,-3 1-48 0,3 0 0 0,-3-1-320 0,0-1 0 0,3-1 0 0,0 1 0 16,0-3 0-16,-3 1 0 16,3 0 0-16,-3-3 0 0,3 1 144 0,-3 0 16 0,-1 0 0 0,1-1 0 15,-2-3 736-15,1 0 128 0,-4-1 48 0,1 0 0 0,0 0-304 16,0 0-64 0,0-3-16-16,-5 0 0 0,-2-1-368 0,-2 1-64 0,0-6 0 15,-5 2-16-15,-3-1-240 0,-3-2 0 0,1 0 0 0,-4-4 0 16,0-5 0-16,-4 3 0 15,1-4 0-15,-1 2 0 0,-4-1-288 0,2 1 0 16,-2 4 0-16,2 1 0 16,0 1-688-16,1 3-144 0,0-1-32 0,-1 3 0 15,1 4-2496-15,3 3-512 0</inkml:trace>
  <inkml:trace contextRef="#ctx0" brushRef="#br0" timeOffset="9521.04">16605 6481 29423 0,'0'0'1296'0,"0"0"288"0,0 0-1264 0,0 0-320 0,0 0 0 0,0 0 0 0,0 0 1488 0,-4-10 240 0,-3 2 64 16,0-3 0-16,-1 1-1168 0,-2-1-240 0,-4-1-32 0,3 1-16 15,-3-1-336-15,0 1 0 16,3-1-160-16,-3 1 160 0,-1 0 0 0,1 1 0 16,0 1 0-16,-3 0 0 15,2 2-128-15,1 3 128 0,-3 1 0 0,2-1 0 16,-3 0 0-16,1 3 0 0,-3-1 0 0,2 2 0 0,2 3 0 0,-1 1 0 16,1-4 0-16,1 4 0 15,-2-1 0-15,3 1 0 0,1 0 0 0,1 1 0 16,1-3 0-16,0 1 0 0,-1 1 0 0,3-1 0 0,9-3 0 0,-14 4 0 15,14-4 0-15,-11 7 0 0,4 0 0 16,0 0 0-16,7-7 192 0,-7 11-48 0,3 1-144 0,1 2 0 16,3-1-192-16,0 6 192 0,0-1-336 15,4 5 48-15,2 2 16 0,1 1 0 16,0 0-272-16,4 5-48 16,0-2-16-16,0 3 0 0,3 3-336 0,0-3-64 0,-3-3-16 0,6 2 0 0,1-2 1344 0,2-1 256 15,3-3 48-15,3-3 16 0,-1-1 240 0,0-3 48 0,4-2 16 0,2-4 0 16,-5-1-448-16,2-1-96 15,0-1-16-15,0-5 0 0,-2 0-224 0,-1 2-160 0,0-5 192 0,-1 0-192 16,-2 1 0-16,2 0 0 0,-3-2 0 0,-1 2-192 16,-2 1 192-16,-2 1 0 15,0 1-160-15,1-3 160 0,1 1 0 0,-2-3 0 16,-3 1 0-16,-1 0 0 0,0 1 128 0,-12-2 112 0,11 0 16 0,-11 0 0 0,10-4 688 0,-6-6 144 16,-2-1 16-16,-4-5 16 0,-2-3-432 0,-3-6-96 15,-6-6-16-15,-2-4 0 0,-3-4-416 0,-1-3-160 16,-1-5 0-16,-1-2 144 31,-4-1-2736-31,-1-3-544 0,-10-25-128 0,-3 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9:01:20.50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14498 5723 14159 0,'-13'-16'1264'0,"-2"-2"-1008"0,1 0-256 16,-4 0 0-16,0-2 1952 0,1 5 352 0,1-3 64 0,2 1 0 31,3 3-2368-31,-3 2-256 0,5 2-176 0,0-1-16 15,2 1-1984-15,2 2-384 0,1 1-64 0,1 0-32 0,3 7 2240 0,0-11 448 0,0 11 96 0,0 0 128 0,0 0 4608 0,5-7 1024 16,-5 7 224-16,0 0 32 0,0 0-2576 0,0 0-528 16,0 0-96-16,0 0-32 15,9 8-2128-15,-4 2-528 0,-1 4 0 0,-1-2 0 16,-3 5-208-16,2 0-160 0,-2 2-16 0,2 1-16 16,-2-1-1456-16,2 2-272 0,1-6-64 0,-1 2-16 15,3-3-384-15,-1 0-80 0,1-3-16 0,0-4 0 16,3 0 2864-16,-8-7 560 0,12 4 112 0,0-1 32 15,-3-1 1584-15,3-2 320 0,-1-2 64 0,0 2 16 16,-11 0-1072-16,14 2-224 0,-4 0-32 0,-10-2-16 0,11 3-640 0,-11-3-128 16,8 4-32-16,-8-4 0 0,0 0-464 0,0 10-80 15,-1 1-32-15,-6-2 0 16,7-9-448-16,-7 11-80 0,-3-3-32 0,2-2 0 16,8-6-48-16,-12 2-16 0,3-2 0 0,-1-4 0 0,2-3 192 0,-2-4 32 0,1-1 16 0,0-1 0 0,-1-1 240 0,4-3 192 15,-1-1-48-15,5-3 0 0,-5 2 416 0,2 2 80 31,5 2 0-31,-2-2 16 0,0 2-288 0,2 2-64 0,2 5-16 0,-2 8 0 0,2-10-96 16,-2 10-32-16,0 0 0 0,7-4 0 0,0 4-336 0,4 1-64 16,3 5-16-16,-2 2 0 31,2 5-208-31,-3 2-48 0,3-1-16 0,0 1 0 0,0 3 288 0,1 2 64 0,-1 1 16 0,0 4 0 16,0 0 160-16,-2 0-160 0,5 0 160 0,-3 2-160 15,0-2 320-15,-3 0 64 0,-1 1 16 0,-2-3 0 16,2-1-96-16,-6 2-16 0,0-3 0 0,3-3 0 0,-4-3-128 0,1-1 160 0,-1 0-160 15,-3-14 160 1,0 0 208-16,0 0 32 0,0 0 16 0,0 0 0 16,0 0-128-16,0 0-32 0,0 0 0 0,0 0 0 0,0 0-96 0,0 0-32 15,0 0 0-15,-14-4 0 16,3 0-128-16,-3-2 0 0,1 2 144 16,1-3-144-16,-5-3 0 0,2 2 144 0,-3 1-144 0,1-4 0 15,-1-3 0-15,0 0 0 0,-3-2 0 0,3 0 0 0,-3-5 0 0,-2 0 0 16,2 1 0-16,3-5 0 0,4 4 0 0,0-2 0 15,-1 0 160-15,1 1-160 16,4 3 0-16,2 0 0 0,1 4 128 0,4 1-128 0,-1 0 160 16,4 4 0-16,0 10 0 0,2-8 0 0,3 4 32 15,1 4 0-15,3 0 0 0,3 4 0 0,2 3-192 0,2 1 0 0,0 6 0 0,5 3 128 16,-1 3-128-16,3 3-176 16,2 5 48-16,-1-1 0 0,1 1 128 15,4-1 0-15,-1 0 0 0,0-1 0 0,-2-1 0 0,-1-2 0 0,0-7 0 0,-4 0 0 16,-4-5 0-16,-4-1 0 0,-4-3 0 15,-9-7 0-15,0 0 0 0,0 0 176 0,0 0-48 0,-9-6 0 16,-4-1-128-16,-1-1-224 0,-7-3 48 0,-1-2 16 16,-3-2 160-16,-3-3 0 0,0-1 0 0,-4-1 0 15,0-6 0-15,-3 1 0 0,2 0 0 0,-2 0 0 16,1 0 0-16,1-1-128 0,2 1 128 0,-1 1-192 0,1 0 192 16,3 2 128-16,3-3-128 0,3 4 176 0,0-3-176 0,5 5 0 15,2 2 0-15,8 3 0 0,0 0 144 0,4 3 48 16,3 1 16-16,0 10 0 15,10-4 224-15,1 3 32 0,4 5 16 0,3 0 0 16,2 6-272-16,2 5-48 0,6 6-16 0,1 1 0 16,3 5-144-16,0 2-144 0,-4 3 144 0,0-4-208 0,3 1 208 0,-3 0-192 15,0 2 192-15,-3-2-192 32,-4-1-736-32,0-3-144 0,-3-4-16 0,1-3-19504 0</inkml:trace>
  <inkml:trace contextRef="#ctx0" brushRef="#br0" timeOffset="1404.24">16184 6485 4079 0,'0'0'176'0,"-11"-8"48"0,1-4-224 0,-1 5 0 0,-3-2 0 0,0 2 0 16,3 0 5376-16,-3 3 1024 15,3 1 192-15,11 3 64 0,0 0-4672 0,-11 5-944 16,11-5-176-16,-7 12-32 0,4-1 1040 0,3 3 224 16,4-3 32-16,2 3 16 0,1 0-864 0,0 0-160 15,0-2-32-15,1 3-16 0,3 1-656 0,2-2-128 0,2-3-32 0,-1 3 0 16,4 0 0-16,0-2 0 16,6 1 0-16,5-2 0 0,-1-1-256 0,2-2 0 0,2 2-208 0,-3-3 80 15,2-2 128-15,-2 2 0 0,0-1 0 0,-1-3 0 16,-4 1 0-16,-5-4 0 0,-2 0 0 0,-3 0 0 15,-3 0 128-15,-8-4 64 0,-3 4 16 0,-3-10 0 16,-4-1-16-16,-4-3 0 0,-6 0 0 0,-4-1 0 0,-1-2-192 0,-3 0-240 16,-4-1 48-16,1-1 16 0,-7-2 176 15,1 1 0-15,2-4 0 0,-2 1 0 0,2 0 0 0,-3-2 0 16,5 4 0-16,1-2 0 0,1 0 0 0,0 3-160 0,6 1 160 16,1 3 0-1,-1-1 0-15,2 3 0 0,5 1 0 0,-2 2 0 0,5 2 0 0,-2 0 0 16,7 1 0-16,7 8 0 0,-10-7 0 0,10 7 0 15,0 0 0-15,0 0 0 0,0 0 272 0,0 0-32 0,0 0-16 0,10-1 0 16,1 3-224-16,3 4 176 0,4 2-176 0,3 1 160 31,0 3-160-31,1 2-176 0,6 1 48 0,0 6 0 0,3 0-48 0,2 6 0 16,3-4 0-16,1 2 0 0,2 1 176 0,0 1 0 0,1-1 0 0,-2-1 0 0,-2 0 0 16,-1-3 0-1,-6-2 0-15,-4-2 0 0,-4 0 0 0,-7-7 0 0,-3-1 0 0,-4-3 0 16,-7-7 0-16,0 0 144 0,0 0-16 0,0 0-128 15,-21-2 0-15,-1-3 0 0,-3-5-160 0,-10-4 160 16,-1-3-128-16,-6-2 128 16,-4-2 0-16,0-3 0 0,-2-1 0 0,5-1 0 0,0-4 0 15,1 4 0-15,3-1 0 0,0 2 0 0,3 2 0 0,1 2 0 16,6 3-192-16,-1 4 16 0,7 2 16 0,2 1 0 0,6 0 160 0,1 4-192 31,2 3 192-31</inkml:trace>
  <inkml:trace contextRef="#ctx0" brushRef="#br1" timeOffset="8253.34">21773 9808 1311 0,'0'0'0'0,"-4"-12"128"0,4 3-128 0,0-1 0 0,-4 2 0 0,1-4 0 0,3 3 6544 0,0 9 1296 16,-7-11 256-16,0 4 48 0,7 7-6176 0,-7-7-1248 15,7 7-240-15,0 0-48 16,0 0-432-16,0 0 128 0,0 0-128 0,0 0 0 0,0 0 368 0,3 14-16 16,4-3 0-16,0 3 0 0,4 4 32 0,0-3 16 15,4 5 0-15,5 2 0 0,2-1-400 0,3 4 0 0,0 1 128 0,6 1-128 0,1-2 928 16,0 1 160-1,0 1 16-15,-1 2 16 0,0 0 80 0,-4-1 16 16,-1-1 0-16,-4-1 0 0,-4-3-864 0,-1-3-160 16,-5-4-48-16,1 1 0 0,-6-4-144 0,-3-1 0 0,-4-12 0 0,0 0 0 15,0 0-352-15,0 0 48 0,0 0 16 0,0 0 0 32,-11-14-96-32,-3 0-32 0,0-4 0 0,-1-1 0 0,-2-4 144 15,-1-4 16-15,0-1 16 0,-3 1 0 0,3-3 240 0,-3 2 0 0,-2 2 0 16,2-2 0-16,0 0 0 0,-1 3 160 0,3 0-32 0,-1 3 0 15,2 1-128-15,1 3-176 0,3 4 48 0,3 3 0 0,-3 1 128 0,6 3 128 16,8 7-128 0,0 0 176-16,0 0-176 0,0 0 0 0,0 0 0 0,0 0 0 15,0 0 0-15,-3 11 240 0,3-11-64 16,3 14-16-16,5-1-160 0,2-1 160 0,1 1-160 0,-1-2 160 0,5-3-32 0,-4 2 0 0,3-3 0 16,0 1 0-1,0 2-128-15,0-3 192 0,-1 4-192 0,-1-1 192 0,2-2-192 16,-3 2 0-16,3-2 0 0,-3 2 0 0,-2-2 0 15,1 2 0-15,-6-3 0 0,1 2 0 0,-5-9 0 0,5 8-144 16,-5-8 144-16,0 0-208 0,0 0 208 0,0 0 0 16,-14 4 0-16,-3-8 0 0,-3-3 0 0,-1-3 0 0,-6-7-176 0,-1-2 176 15,-2-9-144-15,1-1 144 16,-3-6 0-16,1-4-144 0,2 3 144 16,0-3 0-16,-3 2 0 0,4 3 0 0,3 2 0 0,0-1 0 0,4 1 0 0,3 3 128 15,0 4-128-15,4 4 0 0,2 3 0 0,3 4-128 16,5 7 272-16,4 7 64 0,0 0 16 0,0 0 0 0,11 4 176 15,3 10 48-15,7 3 0 0,-3 5 0 16,0 6-64-16,7 4 0 0,4 4 0 0,2 3 0 16,-3-4-256-16,-3 3-128 0,0 1 128 15,0 0-128-15,0-3 0 0,-4-2 0 16,-2-4 0-16,-6-6 0 16,-7-6-1472-16,-5-4-368 0</inkml:trace>
  <inkml:trace contextRef="#ctx0" brushRef="#br1" timeOffset="9758.34">16633 6534 17039 0,'0'0'752'0,"0"0"160"0,0 0-720 0,0 0-192 0,0 0 0 0,0 0 0 16,0 0 4416-16,0 0 832 15,0 0 192-15,0 0 16 0,0 0-4048 0,0 0-832 16,0 0-144-16,0 0-48 0,0 0-384 0,-11 8 128 16,4 0-128-16,-4 1 0 0,1 2 0 0,-1-1-304 0,-3-2 48 0,0 2 16 15,3 1 240-15,-3 0 0 0,0-1 0 0,3 4 0 0,0-3 0 16,1 0 192-16,2 2-48 0,-2 2 0 0,0-1 480 0,-1 0 80 16,3 1 32-16,-2 2 0 15,-4-5-224-15,3 5-32 0,-3-3-16 0,3 1 0 16,-3-1-288-16,-4-2-176 0,2 0 192 0,0 1-192 15,-5-4 0-15,-2 1 0 0,2 1 0 0,-1-2 0 0,3 0 0 0,-1-2 0 16,1 2 0-16,-4-2 0 16,2-2 0-16,0 2 0 0,2 0 0 0,-2 0 0 0,-1 2 0 15,1-5 0-15,-3 0 0 0,2-1 0 0,1 0 0 16,0-2 0-16,2-1 0 0,2 0 0 16,3-1 128-16,0 1-128 0,0-5 144 0,3 3-144 0,2-5 256 0,9 7-64 15,-5-9 0-15,3-1 0 16,0-1 336-16,4-3 64 0,3 0 16 0,2-4 0 0,2 0 80 0,4 0 16 15,4-3 0-15,4 3 0 0,-2-3-128 0,8 0 0 0,-2-1-16 16,1 1 0-16,2 3-256 0,1-3-48 16,6 3-16-16,0 0 0 0,4 0-240 0,0 4 128 15,6-3-128-15,1 6 0 0,2 0 0 0,0 1 0 0,1 2 0 16,-5 1 0-16,-2 4 0 0,0-1 0 16,-3 1 160-16,-1 1-32 0,-5 1-128 0,1 1 0 0,-5 0 0 0,-1 0-128 0,-3-1 128 15,-4 1 0-15,0 0 0 0,-6 0 0 0,-1 0 0 0,0 0-128 16,-4 0 128-16,-10 0-128 0,0 0 128 0,0 0 0 31,0 0-144-31,0 0 144 0,0 0-144 0,0 0 144 0,-7 8-192 0,-6 2 192 16,0 0-208-16,-3 1 64 0,-5 0 16 0,0 0 0 15,-1 0 128-15,-1 0-160 0,2 2 160 0,-4-2-160 0,-4 3 160 0,3 0-192 16,3 0 192-16,-5-2-192 16,2 2 192-16,-1 0 0 0,1 0 160 0,-5 0-160 15,2 0 0-15,-3-3 0 0,0 3-176 0,3-3 176 16,-2-1 0-16,4 1 0 0,2-2 0 0,0 0 0 0,4-2 0 15,3 0 0-15,1 0 0 0,6 4 0 0,0-4 0 0,0 0 0 16,4 0 0-16,-3-1 0 0,10-6 0 0,0 0 128 16,-4 8-128-16,4-8 192 15,0 0-192-15,0 0 0 0,0 0 0 0,0 0 0 16,0 0 0-16,0 0 192 0,14-5-64 0,-3-4 0 16,5-2-128-16,4-1 192 0,1-2-192 0,4-2 192 0,1-5-192 0,-1 0 0 0,7-1 144 15,-4-2-144-15,4-1 160 0,-6 0-32 16,2 3-128-16,0-3 192 15,-3 0-192-15,-3 1 128 0,-2 2-128 0,-2 1 0 0,-6 0 0 16,2 2 0-16,3-1 0 0,-3 5 0 0,-6-1 0 0,2 4 0 16,-6 1 0-16,1 0 0 0,-3-1 0 0,-4 3-240 0,2 9 32 0,-9-12 0 15,-2 5-144-15,1 1-32 16,-1 1 0-16,-6 3 0 16,-1 2-1920-16,-3 2-400 0,-1 3-80 0,0-3-16256 0</inkml:trace>
  <inkml:trace contextRef="#ctx0" brushRef="#br2" timeOffset="18007.49">14783 8173 6959 0,'0'0'624'0,"0"0"-496"0,0 0-128 0,0 0 0 0,9 1 3536 16,-9-1 688-16,12 6 144 0,-3-3 32 0,0 1-1568 0,3 0-304 16,-3 3-64-16,2-3-16 0,1 2-400 0,-3-1-64 15,3 1-32-15,-6 1 0 0,3 0-1104 0,-2 0-208 31,-2 1-64-31,1 2 0 0,0-3-576 0,-6-7 0 0,4 11-192 0,0 0 64 16,0-1-16-16,-4-10 0 16,6 14 0-16,1-3 0 0,-3 0 144 0,0 0 0 0,-4-11 0 15,3 11 0-15,-3-11 0 0,4 10 128 0,-4-10-128 0,0 0 176 16,3 14-176-16,-3-14 160 0,0 0-160 0,0 0 160 16,-3 8-16-16,3-8 0 15,0 0 0-15,0 0 0 0,0 0-144 0,0 0 0 0,-11 6 0 0,11-6 0 16,0 0 0-16,-11 0 0 0,0-3 128 0,1-1-128 15,0-3 0-15,2 0 0 0,-2 0 0 0,-3-4 0 16,1-2 0-16,-4 1 0 0,2-1 0 0,-4-1 0 0,0-1 160 0,0-2 0 16,-1-2 0-16,-1 1 0 15,-1 0-160-15,3 1 0 0,-3 0 0 0,0 2 0 0,3-2 144 0,0 5 0 0,0-1 0 0,0 2 0 16,4 0-144-16,1 1 0 0,1 2 0 0,2 2 0 16,10 6 0-16,-11-1 0 15,11 1 0-15,0 0 0 0,0 0 0 0,0 0 0 16,0 0 0-16,0 0 128 15,3 11-128-15,2 3 0 0,5-3 144 0,1 6-144 16,6-2 176-16,-2 3-48 0,6 0 0 0,0 3 0 0,1 3-128 0,2-3 0 16,2-2 0-16,-2 2 0 0,-2 0 0 0,-1-3 0 15,-3 0 0-15,-1-1 0 0,-1-2 0 0,-3-4 0 0,-1 1 0 0,-3-3 0 16,-2 1 0-16,-7-10 0 16,0 0 0-16,0 0 128 0,0 0-128 0,0 0 192 15,0 0-192-15,0 0 192 0,-7-12-192 0,0-1-192 0,-2-1 32 0,-2 0 16 16,-1-4 144-16,1 1 0 15,-3-1 128-15,2 0-128 0,-1 0 0 0,1-3 0 16,-1 0-192-16,3 2 64 0,-1-1 128 0,-3 2 144 16,3 3-16-16,-3-2-128 0,3 2 0 0,1 2 0 0,2 5 0 0,1-2 0 15,0 3 0-15,7 7 0 16,-7-7 0-16,7 7 0 0,0 0 0 0,0 0 0 16,0 0 0-16,0 0 0 0,0 0 0 0,0 0 0 15,4 12 0-15,3 0 0 0,1-3 0 0,5 7 0 0,2-2 0 0,2 1 0 0,1 3-240 16,3 2 0-16,1-1 0 0,-1 2 0 15,4 0 240-15,-4 0 128 0,2-3 0 0,-2 0-128 16,-1 3 192-16,-1-3-64 0,2-1 0 0,-3 1-128 0,1 0 256 0,1 0-48 16,-2 0-16-16,-4-4 0 0,0 0-192 0,-3-1 0 0,-3-1 0 15,-1-1 0 1,-7-11-208-16,6 10-96 0,-6-10-16 0,0 0-12368 16,0 0-2480-16</inkml:trace>
  <inkml:trace contextRef="#ctx0" brushRef="#br2" timeOffset="19690.4">19559 7792 15599 0,'0'0'1392'0,"0"-8"-1120"0,-2-3-272 0,0 1 0 16,2 10 3680-16,0-10 672 0,0 10 144 0,0 0 32 0,2-8-2416 0,-2 8-496 16,0 0-80-16,0 0-32 0,0 0-880 0,0 0-176 15,0 0-48-15,9 7 0 0,-2 0-176 0,0 0-32 16,0 1-16-16,-1 3 0 0,-1 0-176 0,2 2 0 15,-3-5 144-15,1 4-144 16,0 0 144-16,-1 2-144 0,1-3 192 0,2 3-192 16,-5-3 0-16,3-1 0 0,-1 1 0 0,1 0 0 0,-1-1 128 0,3 1 80 15,0 0 16-15,0-1 0 0,0 1-224 0,-1 0 128 16,0 3-128-16,0 0 0 0,3 0 224 0,1 4-48 16,1-2-16-16,-1 5 0 0,-2-1-160 0,2 1-224 15,1 3 48-15,-4 0 16 0,1-8 160 0,-1 1 0 0,0-1 160 0,-1-1-160 0,-2-1 0 16,0-3 0-16,0-3 0 0,-4-8-160 15,0 0 160-15,0 13 0 0,0-13 0 0,0 0 0 16,0 0 0-16,0 0 128 16,0 0-128-16,0 0 176 0,0 0-32 0,0 0 0 0,0 0 0 15,0 0 0-15,0 0 0 0,-11-6 0 0,11 6 0 0,-8-8 0 16,2 1-144-16,6 7 128 0,-4-11-128 0,0-2 128 16,4 2 128-16,-4 3 0 0,4 8 16 0,-3-13 0 15,-1 1-272-15,1-1 128 0,-4 1-128 0,0-1 0 16,0-1 0-16,-1-1 0 0,1-1 0 0,-3 0 0 15,1-2 0-15,2 1 0 0,-2-1 0 0,-1 2 0 0,2-2 0 0,-2 4 0 16,1-2 0-16,2 0 0 0,1 2 0 0,-4-1 0 0,3 1 0 0,-2 2 0 31,2-2 0-31,-2 1 0 0,2-1 0 0,1 3 0 0,3 0 0 0,-1 2 0 16,4 9 0-16,-5-8 0 0,5 8 144 16,0 0-144-16,-2-11 0 0,2 11 144 15,0 0-144-15,0 0 0 0,0 0 0 0,0 0 0 0,0 0-160 0,9 0 160 16,-9 0 0-16,9 7-144 15,0-3 144-15,-2 3 0 0,0 1 0 0,0 2 0 0,0 0 0 0,0 1 0 16,-3-3 0-16,1 2 0 16,1 0 0-16,1 1 0 0,0 0 0 0,0-1 128 0,-2 1-128 0,1 0 0 0,1-2 0 0,-2 3-128 15,0-1 128-15,-5-11 0 0,2 10 0 0,-2-10 128 16,0 11-128-16,0-11-208 16,-5 11 48-16,5-11 16 0,-7 12-32 0,0-3 0 0,7-9 0 0,-11 7 0 31,11-7-288-31,-9 7-64 0,9-7-16 0,-9 6 0 15,9-6 96-15,-9 5 32 0,9-5 0 0,0 0 0 16,0 0-176-16,-9 7-48 0,9-7 0 0</inkml:trace>
  <inkml:trace contextRef="#ctx0" brushRef="#br2" timeOffset="20588.93">19081 7958 35535 0,'22'2'1568'0,"-10"0"336"0,-3-2-1520 0,0 3-384 0,-9-3 0 0,9 6 0 0,-2-1 960 0,0-1 128 15,0 3 32-15,0 2 0 16,-2 3-1344-16,2 1-272 0,-1 4-48 0,3-1-16 15,3 2-1936-15,-3 1-400 0,2-1-80 0,1-2-16 16,0 1 960-16,-1 0 192 0,3-3 48 0,-3 0 0 0,3 0 2640 0,-3 0 544 0,3-2 96 0,-3-1 32 0,6-1 1056 0,-9 1 224 31,3 0 32-31,-1-1 16 0,0-3-1376 0,-2 3-256 0,-1-5-64 0,0 4-16 0,0-1-752 0,-3 2-128 32,2-3-48-32,-6-7 0 0,8 11-208 0,-8-11-192 0,4 8 48 0,-4-8 0 15,0 0-32-15,0 0 0 0,6 7 0 0,-6-7 0 16,0 0-96-16,0 0-32 15,0 0 0-15,4-8 0 0,-4-6 304 0,-3 3-192 16,2-6 192-16,-6-1-160 0,0-3 288 0,-3-4 48 0,2-1 16 0,-3-5 0 0,1-4-32 0,-4 2 0 16,-4-2 0-16,0 1 0 15,0 2-160-15,-3 2 160 0,3 0-160 0,0 2 160 0,4 1-160 16,-3 1 0-16,2 4-160 0,1 1 160 16,2 3 0-16,3 3 0 0,0 2 0 0,2 5 0 15,0-3 128-15,0 2-128 0,7 9 192 0,0 0-192 0,0 0 0 0,0 0 0 16,-2-8-160-16,2 8 160 0,0 0 0 0,0 0 160 15,0 0 16-15,0 0 0 16,0 0-176-16,9-3 0 0,3 3 144 0,-12 0-144 0,11 6 0 0,-4-2 0 16,0 3 0-16,0 0 0 0,0 1-128 0,1 2 128 15,-1 1-128-15,0 3 128 16,0 0-192-16,3 0 32 0,-2 4 16 0,2 0 0 0,-2-2 144 0,2 3-128 16,-3 1 128-16,0-2-128 0,0-2 128 0,0 1-192 15,0 1 192-15,0 0-192 0,-2-4 192 0,2 0 144 0,-1-1-16 0,-5-2-128 0,5-1 0 16,-6-10 0-16,7 11 0 0,-7-11 0 0,7 10 144 0,-7-10-16 15,0 0-128-15,0 0 192 0,0 0 128 0,0 0 32 16,0 0 0-16,0 0 0 16,0 0-224-16,0 0-128 15,0 0 160-15,0 0-160 0,0 0 192 0,0 0-64 0,-10-7-128 0,-1-3 192 16,-3-1-192-16,0 0-288 16,-3-5 64-16,-1 2 16 0,0 0 208 0,0 0 0 15,0 3 144-15,0-3-144 0,-1 0 0 0,3-2 0 0,0 0 0 0,2 2 0 16,0-1-176-16,3 1 176 15,2 0-160-15,2 3 160 0,2-3 0 0,3 4 0 0,2 10 0 0,2-8 0 16,-2 8 0-16,0 0 0 0,9-7-128 0,-9 7 128 16,12 4 0-16,2 6 0 0,4 4 0 0,1 8-18176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9:02:49.16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4583 12039 37663 0,'0'0'3344'0,"0"0"-2672"15,0 0-544-15,7 8-128 0,-3 2 848 0,-1 0 144 0,-3-10 32 0,2 8 0 0,-2 2-1024 0,0-10-368 16,-6 7 16-16,-1 0 0 0,-6-3-16 0,1-1 0 15,-5-2 0-15,2-1 0 0,-5-1 496 0,1-2 80 32,1-4 32-32,1 0 0 0,3 0 544 0,0-1 112 15,2-2 32-15,2 2 0 0,-1-2 224 0,-1 0 32 16,5 2 16-16,1-2 0 0,-1 3-448 0,7 7-96 0,-6-7-16 0,6 7 0 0,0 0-336 0,-8-5-80 0,8 5-16 0,0 0 0 16,0 0-208-16,0 0 0 0,0 0 0 0,0 0 0 15,0 0 0-15,0 0 0 0,11 11 0 0,0-3 0 16,3 2 0-16,4-3 0 0,6 1 0 0,-2-1 0 15,6 0 192-15,0-1-48 0,8-1-16 0,-1 1 0 32,2 1-128-32,3 1 0 0,1 2 144 0,0-2-144 15,3 2 0-15,2-2 0 0,5-1 0 0,0 0 0 0,5 3 160 0,1-3-32 0,-3 0-128 0,4 0 192 16,-1-3-192-16,-2 3 144 16,0-4-144-16,5 3 128 0,4 3 32 0,4 0 0 0,6-1 0 0,1 0 0 31,-1 2-32-31,2-3 0 0,-1 0 0 0,7 0 0 0,7 1-128 0,5-1 160 15,5-2-160-15,0 4 160 0,1-2-160 0,7 2 192 0,6-2-192 16,-1 0 192-16,-2 0-192 0,4-1 0 0,5-1-160 0,3-1 160 16,1 1 0-16,3-3 0 15,2-2 0-15,-1 0 0 0,-2-2 144 0,-1-2 32 16,-7-1 0-16,6-2 0 0,5-2 16 0,-1-2 0 16,-4-1 0-16,4-2 0 0,5-2-192 0,-4 1 0 0,-5-2 0 0,4 1 128 15,2 0-128-15,-2 1 0 0,-4 1 144 0,1 1-144 0,2 5 0 16,0-2 0-1,0 3 0-15,1 6 0 0,-2-2 0 0,-1 3 0 0,3 3 0 16,-4 4 0-16,-5-1 0 0,4 2 0 0,-1 0 0 0,-4 2 0 0,-7 1 0 0,-3-2 0 16,-3 0 0-16,-4 1 0 0,-1-2 0 0,-3 2 0 15,-7-3 0-15,-2-3 0 0,-5 3 0 0,-1-4 0 16,1 1 0-16,-9-1 0 0,-4 1 0 16,-5 0 0-16,-2-1 0 0,-2 1 0 15,-3-2 0-15,-3 1 0 0,2-1 0 0,1 2 0 0,-3 1 0 0,1-3 0 16,-4 3 0-16,0 0 0 0,-8 1 0 0,-1 1 0 15,1 1 0-15,-4 0 0 16,-3 1 0-16,-1-2 0 0,1 0 0 0,-4 3 0 0,-2-3 0 16,-3 2 0-16,1 0 0 0,-3 0 0 0,-2 0 0 15,-7-2 0-15,3 0 128 0,-5 0-128 0,-3-3 0 0,0 1 0 16,-11-5 0-16,7 7 0 0,-7-7 0 16,0 0 0-16,0 0 0 0,0 0 128 0,0 0-128 0,-10 13 0 15,-1-3 0-15,-4-3 128 16,-2-3-128-16,-1 3 0 0,-7-3 0 0,-5 0 0 0,-5-1-128 15,1 0 128-15,0-2-128 0,-5 1 128 0,-3 2 0 0,-5-4 0 16,-6 1 0-16,-4 0-128 0,-6-1-64 0,-2 0-16 0,-7 0 0 0,-1-1 0 16,3 0 208-16,-4 1-176 15,-4 0 176-15,-9 0-160 0,-9 0 160 0,-3 0 0 0,0 0 0 0,-8 0 0 16,-5 0 0-16,-5 2-192 16,-1 0 192-16,-2 1-192 0,2 1 192 0,-11-1 0 0,-3 1 0 0,-3-1-128 0,4 2 128 0,-9 2 0 15,-6 3 0-15,-1-3-128 0,-2 7 128 0,-3-3 0 31,-2-4 0-31,-5 7 0 0,-2 1-128 0,2 2 128 0,-1-3-128 16,-7 0 128-16,-6 1 0 0,4 2 0 0,6-2 0 0,-1 1 0 16,-4 0 0-16,1 0 0 0,3 0 0 0,-5-2 0 0,2 2-192 0,-6-4 64 15,0-1 0-15,1 0 0 0,9-4 128 16,-1 0 0-16,-2-4 0 0,1 1 0 0,4 0 128 0,5-1 16 16,2-3 0-16,2 0 0 0,6 0-144 0,7-3 0 0,2 3 0 0,10-2 0 15,9 0 0 1,-2-2 0-16,1 1 0 0,12 1 0 0,13-3 0 0,9 1 0 0,5 1-144 0,2-1 144 15,1 1 0-15,7 1 0 0,6 0-128 0,5-2 128 32,8 1 0-32,4 0-160 0,3-1 160 0,5 2-128 0,0 0 128 0,3-1 0 15,4-1 0-15,1-1 128 0,2 0-128 16,4 1-240-16,4 0 64 0,3 1 16 16,1-1-48-16,5 1-16 0,-1 1 0 0,13 2 0 15,-7-5 48-15,7 5 16 0,0 0 0 0,0 0 0 0,0 0 160 0,0 0 0 0,0 0 0 16,7-8 0-16,6 2 0 15,-1 2-160-15,8 0 160 0,-2 1-208 0,7-1 208 0,3 1 0 16,2-1 192-16,5 0-192 0,7-2 160 0,4 2-160 16,8 0 128-16,6 1-128 0,11-1 0 0,5-2-176 15,3 1 16-15,2 2 0 0,-1-3 160 0,7 2 0 16,7 3 128-16,-1-6-128 0,6-3 0 0,-3 0 0 0,-4 2 0 16,6-6-128-16,5 3 128 0,0 0 0 0,-7-7 0 0,1 4 128 15,-4-3 0-15,6 2 16 16,4 1 0-16,-2 0 0 0,-1-4-16 0,-1 0-128 15,0 1 192-15,8-1-64 0,7 0 0 0,-3 0-128 0,3-1 192 0,3 0-64 0,11 1-128 16,2 0 0-16,1-2 0 16,6 1 0-16,5-1 0 0,-3 2 0 0,-1 3 0 0,4-3 0 15,8-2 0-15,-4 3 0 0,0 2 0 0,5 1 0 16,5-3 0-16,-3 5 0 0,-6 2 0 16,2-1 0-16,4 4 0 0,-4 0 128 0,-8 0-128 0,4 1 128 0,4 1-128 0,-8 2 0 15,-6 3 0 1,3 0 0-16,5 0 0 0,-7 3 0 0,-3 1 0 0,0 3 0 0,4 1 0 0,-6 6 0 15,-10 0 0-15,3 3 0 16,5 1 0-16,-7 0 0 0,-5 3 0 0,-2 0 0 0,-2 1 0 0,-6 3 0 16,-4-4 0-16,-9 0 0 15,-7 1 0-15,-7-1 0 0,-6-5 0 0,-3 2-176 0,-3-1 176 16,-4-2 0-16,-2-3 128 0,-9 0-128 0,-7-1 0 0,-6-4 0 16,-5-3 0-16,-3-1-128 15,-10-2-128-15,-1-2 0 0,-3-4-16 0,-1-4-14880 16,-2-5-2960-16</inkml:trace>
  <inkml:trace contextRef="#ctx0" brushRef="#br0" timeOffset="4855.99">3745 5369 9663 0,'0'0'864'0,"0"0"-688"0,0 0-176 0</inkml:trace>
  <inkml:trace contextRef="#ctx0" brushRef="#br0" timeOffset="5953.81">3568 5119 9663 0,'-11'-11'864'0,"0"0"-688"0,0 1-176 0,0 0 0 16,4 3 5744-16,-3 2 1104 0,2 2 240 0,-2 0 32 0,0 2-5248 0,10 1-1040 0,-12 4-224 0,2-3-32 15,10-1-576 1,-16 6 0-16,3-5 0 0,-1-1-144 16,0 2-1440-1,0-2-272-15,-2-2-64 0,2 1-16 0,-2-2-320 16,0-1-64-16,4 0-16 0,1-2 0 0,2 2 2704 0,9 4 528 0,0 0 128 0,-7-4 0 0,7 4 1104 0,0 0 224 15,0 0 32-15,0 0 16 0,0 0-1264 0,14-3-256 0,-3 3-48 16,5 3-16-16,1 1-464 0,-4 0-96 16,3 2 0-16,1 2-16 0,1 2-240 0,0 1 0 0,-3 3 0 15,2 0 0-15,-3 0 0 0,0-2 0 16,0 0 0-16,-3 0 0 0,0-4 0 0,-1 2 0 16,1-1 0-16,-4 0 0 0,0-2 0 0,-7-7 0 0,5 7 0 0,-5-7 0 0,10 3 272 0,-10-3 176 31,11 4 16-31,-1 0 16 0,1-1 176 0,3 1 48 15,0 1 0-15,0 0 0 0,0-1-192 0,4-1-48 0,0 3 0 0,0-1 0 16,3-1-256-16,4 3-48 0,0-2-16 16,7 0 0-16,3-1 112 0,6 3 0 0,5-3 16 0,0-1 0 15,4 1-272-15,3-1 0 0,1 1 0 0,6 1 0 16,2-1 0-16,6-1 0 0,9-3 0 16,-2-2 0-16,0-1 144 0,-4-4-144 0,2-2 0 0,3 0 144 15,1 2-144-15,4-2 0 0,1-3 0 16,-1-4 0-16,-6-2 192 0,1 2-64 0,-3 0 0 0,7 3 0 15,5 3-128-15,-3 0 0 0,-4-1 0 0,0 3 0 16,-2 1 176-16,-1 1-48 0,-1 5-128 0,2 1 192 0,2 0-192 16,-4 4-128-16,-8-1 128 0,-3-2-208 0,-6 5 208 0,-4-2 128 15,-6 3 0-15,-4 0-128 0,-4 1 0 0,-2 2 0 0,-3-3 0 0,-1 2 0 16,-6 0 0-16,-1-2 0 0,-4-3 0 0,-1 2 0 16,0 0 0-16,-6-1 0 0,3-3 0 0,-4 0 0 15,0-2 0-15,0 0 0 0,-4-4 0 0,1-3 0 16,-3 0 0-16,2 0 192 0,0-4-64 0,1 1-128 15,-4-1 192-15,1 0-192 0,2 1 192 0,-2 2-192 16,2 1 176-16,-3 0-176 16,-7 7 160-16,7-3-160 0,-7 3 0 0,0 0 0 15,0 0 0-15,0 0 0 0,0 0 0 0,-4 11-208 16,-3 6 32-16,-3 1 16 0,-5 0-32 0,-2 3 0 0,-4 0 0 16,-4 1 0-16,-4-1 192 0,-7-3-192 0,-3 3 192 0,-7-3-192 15,-5-4 192-15,1 0-208 0,1-1 80 0,-5-3 128 16,-3-6-256-16,-6-1 64 0,-2-6 0 0,-9-1 16 15,-9-7 176-15,3 1 0 0,3 1 0 0,-1-2 0 0,0-1 0 0,-4 1 0 16,-10-1 0-16,2 0 0 16,-2-1 0-16,3 4 0 0,0 2 0 0,-7 2 128 15,-5 1-128-15,1 1 0 0,4 1 0 0,0 2-128 0,4 2 128 0,-5 1 0 16,-3-1 0-16,4 0 0 0,8 0-192 0,4 3-16 16,2-3 0-16,1 3 0 31,-1-2-336-31,1-1-64 0,9-4-16 0,3 1 0 0,7 1 368 15,4 0 80-15,8-2 16 0,3 2 0 0,5 2 160 0,2-1 0 0,5 3 128 0,0-2-128 16,6 0 368-16,1 1 0 0,7-1 0 0,6 0 0 16,3 0-208-16,12-2-32 0,0 0-128 0,0 0 192 15,0 0-192-15,0 14 0 0,7-2 0 0,4-1 0 0,8 1 0 0,2-1-128 16,4 0 128-16,1-3-208 16,2 1 208-16,3-1-192 0,1 0 192 0,4-1-192 15,0-2 0-15,0-1 16 0,3-4 0 0,3 0 0 0,2-3 176 16,-1 2-160-16,3-5 160 0,3 0-160 0,1-2 160 0,-3 0 0 0,2-2 0 0,-2 2 0 15,3 1 0-15,1-3 272 0,2 1-32 0,7 0-16 16,6 0-64-16,3 2-16 0,3-4 0 0,2 1 0 16,-1 1-144-16,5 0 160 15,7 2-160-15,7 0 160 0,5-4-160 0,2-3 0 16,0 3 0-16,4-3 0 0,9 3 0 0,1-3-192 0,-2-4 32 0,0-1 16 16,-1 0 144-16,4 1 0 0,7-1 128 0,-4-1-128 15,-2-2 0-15,-1 4 0 0,3-3 0 0,-1 3 0 16,-3 1 0-16,-10 2 0 15,-3-3 0-15,3 4 0 0,8 1 128 0,-8 2 16 16,-7 3 0-16,-7-2 0 0,0 6-144 0,-4 0 0 0,2 1 0 0,-9 0-176 16,-7 3 176-16,-7 3 0 0,-3 4 128 0,-3 1-128 15,-10 5-1152-15,0-2-288 0,19 3-64 16,-16 0-16-16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7T20:41:32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15498 5846 199 0,'0'-2'10'0,"2"-2"-41"15,-2-4-105-15</inkml:trace>
  <inkml:trace contextRef="#ctx0" brushRef="#br0" timeOffset="2605.04">15476 5790 61 0,'0'0'564'16,"0"0"-452"-16,0 0-42 0,0 0-38 16,0 0-22-16,8-30-9 15,-8 18 0-15,-4-3 1 16,2 1 0-16,-2-3-1 15,0 0 1-15,2-1 0 16,-2-2-1-16,2-2 8 16,-2-2 1-16,-4 0-3 15,4-2-5-15,0 0 1 16,0-2-3-16,2 2-1 16,2 0 3-16,0 2-2 0,0 2 1 15,0 2-3-15,4 3 3 16,0 2-1-16,0 2 2 15,0 3-2-15,2 2-1 0,-2-1-2 16,2 6-2-16,0 0 3 16,-2 1 3-16,2-1 1 15,-2-1 5-15,0-1 11 0,-2 0 27 16,2-4-14-16,-2-1-15 16,0-3-12-16,-2 2 1 15,2-2-6-15,0 0 1 0,0 3 3 16,0 1-3-16,2 2 3 15,-2-1-2-15,2-1 1 16,1 0-2-16,1-1-2 0,2 1 4 16,-4 0-2-16,2 3-1 31,-2 2-1-31,-2 3 0 0,0 2-1 16,0 8-15-16,-2 5-21 15,0 5 6-15,0 9 18 16,0 1 14-16,0 4 4 0,-2 3 3 15,0-3 28-15,0 1 2 16,0-5-10-16,2-2-4 16,-2-4-7-16,2-6 2 0,0-3-2 15,0-4-9-15,0-3-1 16,4-2-2 0,0-1 0-16,0 0 0 0,2-3-5 0,0 1 6 15,-2 0-4-15,2-1 0 16,2 1 2-16,-4 0-3 15,0 1 1-15,0 0-1 16,0 4 1 0,2-2 0-16,-2 2 0 15,2 1 2-15,-2 0-1 0,0-1 4 16,0 2 17-16,0-1-1 0,0 2-4 16,-4 0-13-16,4 0-2 15,-4 1-2-15,0-1 0 16,0-1-1-16,0-3 0 15,0-2-1-15,0-3 2 16,0-1-1-16,0-4-4 0,4-1 4 16,0-4 1-16,0-1-1 15,0 0 5-15,2 1-3 16,-3 0 0-16,1-1 1 16,0 1-2-16,0 3-3 0,0-2 6 15,-2 3-4-15,2 1 0 16,0 1-3-16,-2 1 3 0,0 2-5 15,0 0 1-15,2 0 5 16,-2 2-2-16,0 4 0 16,0 0 0-16,0 2-1 15,2 1 5-15,0 2-3 0,-4 3 2 16,2 0-3 0,0 1 2-1,0 2 3-15,0-1-4 0,-2 0 0 16,0-3 3-16,0 0-4 15,0 0 2-15,0-3-1 0,0 0 3 16,0-1-2-16,0-1-1 0,0-3 3 16,2 0-1-16,0-1-3 15,-2-3 5-15,2 3-2 16,-2-3-1-16,2 2 0 16,0 2-1-16,-2-3-1 15,0 3 1-15,0 3 0 16,-2-2 0-16,0 3 0 0,0 0-17 15,0 1-29-15,0 2 2 16,0 1 0 0,2-1-2-16,0 5 4 15,0 1-60-15,2 2-21 16,0 4 168-16,0 2-34 16,2 3 9-16,0 1 45 15,2 1-22-15,-2-1-31 0,-2-2-2 16,-2-4 8-16,2-1 13 15,-4-5 8-15,2-5 3 0,0-7-7 16,0-2-18-16,0-3-4 16,0-1-6-16,4-1 3 15,2-3-2-15,-2 3-4 16,2-1 4-16,0 2-3 0,-2 0-2 16,0 2-2-16,-4 1 3 15,0 4-6-15,0-1 2 0,-2-1-2 16,-2 3 1-16,0-3-1 15,-6-1 1-15,4 1-7 16,0-2-9-16,2 0-14 16,0 0 3-16,-2 2 9 0,6 1 17 15,0-2 4-15,0 4 1 32,0-1-2-32,0 1 4 0,0 0 1 0,0-1-3 15,0-2 6-15,0 2-6 16,0 0-1-16,0-4 2 15,0 2-2-15,0-1 1 16,0-2-1-16,0-1 1 16,0 1-3-16,0-2 7 15,0 0-6-15,0 0 0 0,0 0-1 16,2 0 1-16,-2 1 2 16,0 3-2-16,0 1 0 0,0-1 2 15,0 2-2-15,0 2 0 16,0-2-3-16,0 2 4 31,-2-2 2-31,2-1-6 16,0 0 6-16,0-1-2 0,0 1-2 15,0 0 2-15,0-1 6 16,0 1 4-16,0 0 3 16,-2 0-4-16,2 2-4 0,0 0 0 15,0 0-6-15,0 0-1 16,0 1 2-16,2 1-2 15,-2-2 3-15,6 2-3 0,-6 0 2 16,4 1-1-16,-2 1 2 16,2 0-1-16,-2-1-1 15,0-1 0-15,0 0 0 0,0-2 1 16,-2-3-2-16,0 0-1 16,2-1 2-16,-2-3-2 15,0 0 1 1,0 0-1-16,0 0-5 15,2 0 2-15,2 0 3 16,-4 0-1-16,0 0 5 0,0 1-4 16,0 4 2-16,0-3-4 15,0 2-9-15,0 0-4 16,0 1 5-16,0 0 12 16,0 0-1-16,0 0 4 0,0 1-1 15,0 0-1-15,0-2 1 0,0-1 1 16,0 1 6-16,0-1 4 15,0 0 5-15,0-2-6 16,4-1-4-16,-4 0-8 16,0 0 0-16,0 1 0 15,0 0 0-15,0-1 0 0,0 1-3 0,0 1-4 16,0-1-4-16,0 0-4 16,0 1 2-16,0-2 6 15,2 1 8-15,-2 0-1 16,0-1 1-16,2 3-2 15,0-2 4-15,-2-1-5 0,0 1 5 16,0 2-5 0,0-2 3-16,0 0-4 15,0 3 2-15,0 1 0 16,0 0-1-16,-2 2-2 16,0 0-1-16,0 1 3 15,2-3 2-15,0 1 2 16,0-1-2-16,0-1 4 0,0-2-3 15,0-1 4-15,0-1-2 0,0 0-2 16,0 0 2-16,0 0 1 16,0 0 1-16,0 0-5 15,0-2 1-15,0 1-2 16,0-4-3-16,0 1 4 0,0-2-3 16,0-2 3-16,0-1 1 15,2-1 0 1,2 0 0-16,-2-1-1 15,0 1 0-15,0 1 2 16,0 2-5-16,-2 1 3 0,2 2 0 16,-2 3-2-16,0 0-27 15,0 1-34-15,0 0-2 16,0 2-7-16,-2 2-29 16,0 1-34-16,2 0-1 0,-2 2 59 15,0-2 65 1,2-2 4-16,0 1 3 0,2-4-44 15</inkml:trace>
  <inkml:trace contextRef="#ctx0" brushRef="#br0" timeOffset="8502.11">15966 6564 282 0,'0'0'-10'0,"0"0"-25"16,0-35-19-1,-5 28 9-15,-3 3 4 16</inkml:trace>
  <inkml:trace contextRef="#ctx0" brushRef="#br0" timeOffset="12295.5">15812 6633 267 0,'0'0'135'0,"0"0"-68"0,0 0-28 0,0 0-34 15,0 0-6-15,0 0-14 16,0 0-15-16,0 0 1 16,-10-7 2-16,4 7 19 15,4 0 10-15,0 0 32 16,0 2 56-16,2 3 21 0,-2 0-20 15,2 3-17-15,0-1-16 16,0 2 1-16,0 0-21 16,0-1-5-1,-2 0 1-15,2 1-7 16,0 1-6-16,0-1-2 0,0 1-6 16,0-2 1-16,0 1-2 15,0 0-2 1,0 0-4-16,0-2-2 15,0 1-2-15,0 1 0 0,2-1 0 16,-2 1 0-16,2-1 0 0,-2 0 0 16,2 1 2-16,0-1-7 15,0 0 8-15,0 4-9 0,2-1 6 16,-4 3 0-16,4 0-1 16,-2 0 0-16,0 2-3 15,-2-3 3-15,2 0-1 16,-2 1 2-1,0-5-5-15,0 4 3 0,0-4-1 16,-2 2-3-16,0-2-5 16,2 4-9-16,0-1-5 15,0 1-2-15,4 1-24 16,0 1-31-16,3-1 59 0,1 3-7 16,2-1-1-1,0 2 8-15,0 1 7 0,2-1 15 16,0 4 2-16,-2-1 2 15,4 2-2-15,-2-3 1 16,2 2 9-16,-4-5 10 16,2-2 10-16,-1-5-13 0,-1-1 1 15,-2-3 2-15,0-4 2 16,-2-1-8-16,-4-1-6 0,2 0-7 16,-4 0-3-16,2 2 0 0,-2 2-1 15,0 0-8-15,2 2-2 16,0-1 10-16,2 2-1 15,0-3 2-15,2-1 1 16,0 1 4-16,4-3-2 0,-4-1 0 31,2 0-1-31,4 0 0 0,-6-1-2 16,6-1 2-16,0-1-2 16,-2 2-3-16,5 0 5 15,-7 1-5-15,6 0 5 16,-8 0-1-16,2 3-1 15,-2 2 0-15,0 2 0 16,-2-1-1-16,2 0 0 0,-4 1-1 0,4-1-1 16,-2-2 4-16,4-1-6 15,-4-3 1-15,2 0-10 16,2-4 10-16,2-4 1 16,0-1-3-16,0 0 7 15,-1-1-2-15,1 0 6 0,0 5 0 16,-4 1-3-1,0 4 1-15,-2 0 1 16,0 5-5-16,2 1 0 16,-6 0 3-16,0-1-4 15,4-2-2-15,-4 0 3 16,0-3 0-16,4-1-2 16,-2-3 4-16,4 0-4 15,0-1 5-15,-2 0 2 0,2 2 1 0,0 2 1 16,-2 1-3-16,0 0-3 15,2 3 2-15,-2-2-5 16,0 3 2-16,2-2 0 16,0 2 0-1,0-4 1-15,2 1-2 0,1-1 1 16,3 0 2-16,0 0-3 0,2 0 3 0,0-1-1 16,2 1 7-16,-2 0-2 15,2 0-3-15,2 2 2 16,-4-1-3-16,3 0-3 15,-3-1 5-15,2 1-5 0,0-1 3 16,-2 0 1-16,2-1-2 16,-4 0 0-1,6-2-1-15,-8-2 1 16,6 3-2-16,-3-1 3 16,1 2 0-16,0-3 1 15,0 1-1-15,-2 2-1 16,2 0 3-16,0 1 6 15,0 0 3-15,-2 0 4 0,0 1 0 16,0 4-1-16,-2 1-9 0,1 2-3 16,-3 1-3-16,4-1-2 15,-4 2 1-15,0-3 2 16,0 0-2-16,2-2-2 16,-2-4 5-16,2-1-6 0,0-2 6 15,4-5-6-15,-6-4 3 16,4 1 3-1,2-1 0-15,-3 0 2 16,1 2-4-16,2 3 1 16,0-1-4-16,0 5 3 15,2 1 2-15,-2 1-4 16,0 6 4-16,2 3-3 0,-6 1-1 16,6 4 1-16,-7-3 1 15,7 1 0-15,-6-2-2 0,6-4 3 16,-2-2-4-16,4-1 2 15,0-3 2-15,2 0-2 0,0-4-2 16,-1-1 4-16,-1-3-2 16,0 2-1-16,0-3 1 15,-8 4-2-15,2 1 4 16,-2 0-5 0,-2 0 5-16,-2 3-1 15,0 0-2-15,0 1 1 16,0 0-3-16,2 0 5 0,0 1-5 15,-1 2 5-15,3-1-4 16,0 0 4-16,0 0-4 16,2-2 5-16,0 0-5 15,2 0 4-15,-2 1-4 16,-2-1 4-16,2 0-2 0,-4 2 1 16,0 0-2-16,0 1 2 15,-2-2-3-15,0 5 4 16,1-1-4-16,1 1 1 15,2-2 3-15,2 0-4 16,-2-2 1-16,6-2 3 0,-2 0-2 0,4-5-2 16,-2-1 4-16,4-1-3 0,-3 0 3 15,1 1-3-15,0 1 2 16,-2 1-2-16,-2 3 3 16,0 0-2-16,0 1-1 15,-2 0 3-15,0 0-2 16,0-2 0-1,0 1-1-15,1-1 1 16,-3-3-3-16,2 1 4 0,0-1-3 16,0 0 2-16,0 1-2 15,0 1-4-15,0 3 5 16,0 0 1-16,2 0 0 16,-4 4 2-16,2 0-3 15,-1-3 2-15,7 2-4 0,-4-3 3 0,2 0-1 16,6-3 0-16,-2-1 3 15,4-1-2-15,0-1-2 16,-1 0 2-16,3-1 3 16,0 2-3-16,-2 0 1 15,0 2-3-15,0 1 5 16,1 2-2 0,-3 0-1-16,2 0 0 0,0 2-2 15,2 1 4-15,-2 1-2 0,-1 0-2 16,3 0 3-16,-4 1-1 15,4-2-2-15,-4 2 3 16,2-1-2-16,1 0 1 0,-7 1 0 16,4-2 3-1,-2 1-3-15,2-3 1 0,-8-1-1 16,4-3-3-16,-3-3 5 16,-1-6-3-16,2-1-2 0,-2-3 2 15,2 1 3-15,-2 0-3 16,0 2-1-16,-2 1-5 15,0 5 2-15,-4 3 4 16,0 4 2-16,-2 0 0 0,0 4-1 16,-1 2 0-16,3 3 0 15,-2-4 0-15,4 4 0 16,0-5 1-16,2 0-2 16,0-4 1-16,4-1 2 15,2-6-1-15,0-7-1 16,2 0 1-16,1-1-1 15,-1-2-1-15,-2 6 3 16,0 5-3-16,-2 3 5 0,-2 6-5 16,-4 7 5-16,0 4-7 15,0 0 3-15,-4 2 1 16,4-3-1-16,-1 0 0 0,1-4-3 16,6-2 3-16,2-2 0 15,0-5 1-15,2 0-1 16,2 0 0-16,2 0 1 15,-5 0 1-15,3 0-1 16,-2 0-4-16,0 2 4 0,-4 4-1 16,2 0 2-16,0 2-2 15,2 1-1-15,-7-2 1 16,7 0-3 0,0-3 3-16,-2-3 0 15,4 0 1-15,0-1-1 16,2 0-2-16,-3-2 4 15,3-1-5-15,-4 3 6 0,2 0-3 16,0 0-1-16,-2 5 1 16,0 1 0-16,-1 1 0 15,1 0 2-15,0 0-5 0,2-2 3 16,-2-1 2-16,0-3-5 16,2-1 4-16,-1 0-4 0,3 0 5 15,-4 0-4-15,4-4 5 16,0 2-4-16,0-1 1 15,-1 3-1-15,1-1-1 0,0 1 1 32,0 0-2-32,-4 0-3 15,2 0-1-15,-2 0 7 16,1 0-2-16,1-3 3 0,-2-1-4 16,2-1 5-16,0 0-4 15,2 1 4-15,0 1-4 16,-1 3 4-16,1 0-4 15,-6 3 3-15,2 5-2 0,0 1 4 16,0 1-6-16,-6-1 4 16,1-1 0-16,1-2-1 0,2-3 0 15,0-4 0-15,4-1 0 16,-2-4-1-16,2-3 1 16,3 1 0-16,-1 2 1 15,0 1-1-15,0 2 0 0,0 2 1 16,-4 1-1-16,0 1 1 0,-1 2-4 15,1-1 4-15,-2 2-2 16,2-4 1-16,0 0 2 16,2 0-3-1,0-1-1-15,-3-4 2 16,5-2 2-16,-2 1-4 16,-2 1 1-16,2 0 2 15,-4 4-1-15,2 1 3 0,-3 0-5 16,-1 2 5-16,2 2-3 15,2 1 0-15,-2-1 0 16,2-3-1-16,2-1 0 0,2 0 1 16,-1-2 1-16,1-3-3 15,2-2 3-15,0 2-2 16,0 0 1-16,0 2 0 0,-3 2 2 16,3 1-1-16,0 1-1 15,0 7-2 1,-2 0 5-16,-1-1-6 15,1 2 6-15,0-1-5 0,0-4 3 16,0-3-3 0,2-1 1-16,3-4 1 15,1-1 1-15,2-3 0 0,0 2-1 16,2 1-1-16,-3 2 2 16,1 3-1-16,-2 0 0 15,-2 3-3-15,0 2-1 16,-1 2 3-16,-1 1 0 0,2-4-2 15,-2 1 2-15,4-1-1 0,-1-2-1 16,1 0-3-16,0-2 3 16,0 1 4-16,4-1-1 15,1 0 0-15,-1 0 1 16,2 1-2-16,0 3 3 16,-3-1-1-16,-1 4-2 0,-2 1 1 15,0 1-3-15,2 0 4 0,-7-3-3 16,5 0-1-16,-2-4 2 15,2-2 2-15,-2-3-2 16,-1-4-4-16,-1-1 7 16,0-1-4-16,0-2-4 0,0 1-8 15,-1-2-6-15,1 2-4 16,-2-2-17 0,2 1-4-16,-2 1 2 15,0 0 14-15,-1 1 9 16,1 1-2-16,-2 2 3 15,2 2 7-15,2 0 5 16,-2 4-12-16,1 0-4 0,1 5-7 16,0 4 1-16,2 0-1 15,2 1-52-15,1 3-161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9:04:49.36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19049 1314 31727 0,'0'0'2816'0,"0"14"-2240"16,0-14-576-16,-3 14 0 0,-4 0 1904 0,0-1 272 15,3-1 48-15,-3 2 16 0,3 0-1552 0,-3 4-304 16,0 0-64-16,2 0-16 0,0 0-304 0,1 1 0 16,0-1 0-16,4 1 0 0,0 1 0 0,-3 1 160 15,3-3-32-15,0 3 0 0,0 0 512 0,0-1 112 16,0 4 16-16,3 3 0 0,-3-2-96 0,0 3-16 0,1 1 0 0,2 3 0 15,-3 1-240-15,3 5-48 0,-3 1-16 0,0 0 0 16,0 4-224-16,-3 0-128 0,3 5 160 0,-4 3-160 0,1 1 128 16,-1 1-128-16,-3 1 0 0,0 2 0 15,0-2 0-15,0 2 0 0,0 1 0 0,-3 0 0 0,2 1 0 0,-3-1 0 16,-2 3 0-16,2-3 0 0,3-4 0 0,1 1 0 0,0-4 0 0,0-1 0 16,0-3 0-16,0-3 0 0,-1-4 0 0,2-1 0 15,2-3 0-15,-3-5 0 0,3 0 176 0,4-5-176 16,-3-4 336-1,3-2-32-15,3-2-16 0,1-2 0 0,3-2 176 0,0-2 48 0,1-4 0 0,5 0 0 16,-2-4-128-16,7 1-32 0,-1 0 0 0,5-4 0 16,3-3-16-16,4-1 0 0,6 0 0 0,4-3 0 15,4-3-64-15,6 2-16 16,3-5 0-16,-1 2 0 0,0 0-96 0,-4 1-32 16,-1-1 0-16,1 3 0 0,2-2-128 0,4 6 0 15,4-3 0-15,3 4 0 0,3 2 0 0,-3 1 0 0,0 1 0 0,-3 2 0 16,-4-2 0-1,-3 1 0-15,-2-1 0 0,2 2-176 0,3-2 48 0,3 2 0 16,-2 0 0-16,-5 0 0 16,-2 1-240-16,-4 0-32 0,-1-1-16 0,-8-2 0 15,-4 2-208-15,-2-3-32 0,1 0-16 0,-4-3 0 16,-4-1-224-16,-1 0-64 0,-3-6 0 0,-3-1-20448 0</inkml:trace>
  <inkml:trace contextRef="#ctx0" brushRef="#br0" timeOffset="701.83">18939 1930 4079 0,'14'7'368'0,"-3"2"-368"0,-3-2 0 0,-1-1 0 0,-7-6 10432 0,10 12 2032 16,-3-3 400-16,-3 3 64 0,3-1-10512 15,-3 1-2112-15,3 2-304 0,0-1-304 31,3-4-80-31,1 3-32 0,0-3 0 0,3 3 0 0,0-5 416 0,2-1 144 0,0 1 0 0,3-4 0 16,1 1 752-16,1-2 128 0,2 1 48 0,2-3 0 0,0 0-384 0,0 0-80 16,3 0-16-16,0 0 0 0,-2 0-368 0,5 0-80 15,-2 0-16-15,6 0 0 0,-2 0-128 0,5 0 128 16,0 0-128-16,4 0 128 16,4 0-128-16,1 0 0 0,3-3 0 0,-1 1-176 0,-3 0 16 0,-3-3 0 15,-4 0 0-15,-7-2 0 0,0-1-80 0,-4-4-16 16,-7-2 0-16,-3-1 0 15,-4-2-960-15,-3-4-192 16,-7 1-32-16,-1 0-16 0,-8-4-1856 0,-4 2-368 0,-5-2-80 0</inkml:trace>
  <inkml:trace contextRef="#ctx0" brushRef="#br0" timeOffset="1190.53">18767 923 31727 0,'12'2'2816'0,"-5"0"-2240"0,4 3-576 0,-3-2 0 16,2 3 2400-16,0-1 368 0,2 2 80 0,1 2 16 0,-2 0-2528 0,4 5-496 16,5-1-96-16,2 4-32 15,3-4-1168-15,3 1-224 0,-3-2-48 0,7-4-16 0,3-1 1744 0,5 0 0 0,2-2 336 0,1-3-32 31,3-2 1712-31,-2-2 352 0,-1 0 64 0,-4 2 0 0,0-5-720 0,1 5-160 16,-1 5-16-16,0-5-16 0,3-3-784 0,-1 6-160 16,3-1-16-16,0 5-16 0,2 5-160 0,-3-1-16 0,0 0-16 0,-4 1 0 15,0 0-192-15,-4 1-32 16,1 3-128-16,-2-2 192 0,-1 0-192 0,1 0-240 16,0 1 48-16,-2 0 16 0,5 2-144 0,-2-6-48 0,1-1 0 15,-1-2 0-15,-6-1 240 0,-4-3 128 0,0-1-160 0,-4-3 160 31,-7-1-1248-31,0-1-160 0,-3 1-16 0,-3 1-12960 16,-2-4-2576-16</inkml:trace>
  <inkml:trace contextRef="#ctx0" brushRef="#br0" timeOffset="2136.25">21153 1235 41759 0,'11'22'1856'0,"-4"-4"368"0,0 6-1776 0,0 2-448 0,0 6 0 0,0 6 0 0,0-2 0 0,0 6-144 15,1 3 0-15,-1 3 0 0,3 5 144 0,-3 5-128 0,0-1 128 0,0 7-128 16,1 0 128-16,-1 0 0 0,3 2 0 0,-5 3 0 0,2 6 320 0,0 4 80 15,0-4 32-15,0 3 0 16,3 1-32-16,-3 2 0 0,0-3 0 0,-3 2 0 16,0 2-272-16,0-1-128 0,3-5 0 0,-1 1 128 15,1-6 0-15,-3-1-128 0,3-1 192 0,-4-4-64 0,1-7-128 0,0-2 0 16,3-6 0-16,0-8 0 0,0-5 160 0,0-4 0 16,0-7 0-16,0-4 0 0,-3-8 272 15,-1-5 48-15,-3-9 16 0,0 0 0 16,0 0 144-16,0-9 16 0,1-7 16 0,-2-10 0 0,-6-7-672 0,0-9 0 0,0-8-176 0,-3-7 48 15,2-10 0-15,-2-1 0 0,-1-8 0 0,-3-2 0 32,0-9-48-32,0-4 0 0,3-2 0 0,-3-2 0 0,-1 3 48 15,1-4 0-15,0-5 0 0,0 2 0 0,3 2 128 0,-3 1 224 0,0-1-48 0,0 8-16 16,1 0-160-16,4 1 0 0,-2 5 0 16,-2 5 0-1,5 4 0-15,-2 5 0 0,3 8 0 0,1 3 128 0,4 7-128 0,-3 8 0 16,5 7 0-16,2 7 0 0,2 4 0 0,2 5 0 15,1 6 0-15,-1 3 0 0,3 3-192 0,2 5 192 0,2 6-160 0,0-1 160 16,3 7-304-16,-1 2 48 16,2 6 0-16,1 5 0 0,6 6 256 0,1 1 0 15,0 6 0-15,0 5 144 0,4 6-144 0,1 5-256 16,0 4 64-16,-2 7 16 0,1 9 176 0,-4 1 0 0,3 5 0 16,-1 5 0-16,1 3 0 0,-3 4-160 15,3 3 160-15,0 2-208 0,1-1 208 0,0 0-176 0,3-2 176 16,3 2-160-16,4 4-96 0,4-4-32 0,6-1 0 0,1-3 0 15,0-4 288-15,-4-3-128 0,2-6 128 0,-5-5 0 16,-1-6 0-16,-6-2 0 0,0-10 0 16,2-7 0-16,-2-6 560 0,3-5 64 0,4-8 16 0,1-4 0 0,-2-7 64 0,-2-4 32 0,2-1 0 0,-7-8 0 31,-2-3-96-31,-5-3-32 0,0-6 0 0,-9-3 0 0,1-4-304 0,-5-4-64 16,2-8-16-16,1-7 0 0,-7-4-224 0,-2-5 0 15,-2-9 0-15,-2-4 0 0,-1-6 0 0,-1-7-240 0,-3-4 48 0,-3-6 16 16,1-3 176-1,-4-3-128-15,-1-3 128 0,-3-5-128 0,-1 0 128 0,1 0-128 16,-1 5 128-16,-3-3-128 0,3 1 128 0,-6 1 0 16,2 1 0-16,-2 4 0 0,5 2-192 0,-5 4-16 0,3 4 0 0,3 4 0 47,0 4-1328-47,4 5-256 0,3 5-48 0,1 7-18832 0</inkml:trace>
  <inkml:trace contextRef="#ctx0" brushRef="#br0" timeOffset="2870.35">23345 1691 38527 0,'7'15'3424'0,"-1"3"-2736"0,-2 3-560 0,-2 7-128 0,-2 1 976 0,-2 7 176 16,-2 6 16-16,1 4 16 0,-1 4-1184 0,-2 3-224 15,2 4-48-15,0 2-16 0,1 1-64 0,1 3-16 0,0-2 0 16,-2 3 0-16,1 0 368 0,0 0 0 15,2-5 160-15,-2 1-160 0,-1 1 0 0,4-3 0 0,0 0 0 16,0-4 0-16,0-4 464 0,1 3 48 0,2-3 0 0,0-1 0 16,1-2 256-16,3-1 48 0,0-2 16 0,0-1 0 0,0-1-240 0,0-3-32 15,-1 0-16-15,3-6 0 16,5-2-64-16,0 1-16 0,2-4 0 0,0 1 0 0,2-4-144 16,1 2-48-16,1-4 0 0,3-2 0 0,5-1-144 0,1-4-128 15,6-6 192 1,4-3-192-16,4-3 0 0,3-6-176 15,0-3 0-15,0-9 0 0,-1-4 0 0,1-5 0 16,0-7 0-16,2-3 0 0,0-5 176 0,2-2 0 0,6-3 0 16,-3-3 0-16,-3-4 0 0,-5 1 0 15,-4-4 0-15,-6 0 0 0,-3-2 160 0,-9 0-32 0,-2-1-128 0,-8-1 192 16,-1-3-192-16,-3-4 0 0,-3 0 0 16,-6-6 0-16,-4-3-128 0,-5 2-32 0,2-4 0 0,-7-3 0 15,-4-4 32-15,-7 0 0 0,-5-2 0 0,-7 0 0 16,-6-1 128-16,-6-1 0 0,-4-3 0 0,2 1 0 0,-2 2 0 15,-3 1 0-15,2-2 0 0,-8 10 0 0,-2 8 0 0,-11 9-192 16,-6 3 192-16,3 12-192 0,6 12 192 0,-5 8-208 16,0 12 80-16,-12 16 128 15,-13 14-432-15,-1 19 48 0,1 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9:03:10.9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4013 9901 17039 0,'0'0'752'0,"0"0"160"0,0 0-720 0,0 0-192 0,0 0 0 0,0 0 0 0,3 10 4032 0,-3-10 784 16,-3 11 160-16,0 0 16 0,2 3-3008 0,1-3-624 0,0 3-112 0,0 0-32 15,0 1-464-15,1 3-112 0,2 1 0 0,0 1-16 16,-2 4 16-16,2-3 0 0,0 3 0 0,-2-1 0 15,2 1-192-15,0 0-48 0,-3 0 0 0,4-4 0 16,0-1-112-16,0-1-32 0,2-4 0 0,-2 0 0 0,-1-6-128 0,-3-8-128 16,7 10 144-16,-7-10-144 0,4 4 0 0,-4-4 0 31,0 0 0-31,7-2 0 0,-7 2 0 0,8-2 0 16,-1-5 0-16,-7 7-160 0,7-7-32 0,-3-2 0 15,2 0 0-15,-5-3 0 0,2 3 192 0,-3-2-128 16,0-1 128-16,-4 0-128 0,1-3 128 0,-1-1 0 15,0-1 0-15,1-1 0 0,-4-3-256 0,3-2 16 16,-3-4 16-16,1 2 0 0,2-3 224 0,0 3 0 0,0-4 0 0,-2 4 0 0,2-2 0 0,1 4 0 16,2 2 0-16,1 0 0 0,1 3 0 0,2 0 0 15,0 0 0-15,1 4 0 0,-1 0 208 0,4 0-64 16,-2 3-16-16,5-2 0 0,0 2 16 0,1 3 0 16,0 1 0-16,-1 1 0 0,1 0 192 15,3 4 48-15,-3-3 0 0,3 3 0 0,0-3-128 0,-1 3-32 16,-1-1 0-16,-1 2 0 15,-1 1-224-15,1-3 0 0,-2 3 128 0,2 3-128 0,1-2 160 16,-3 4-16-16,-4 2 0 0,-1 2 0 16,1 1-144-16,-5 1 0 0,-3 3 0 0,-3 0 0 0,-1 0-176 0,2 4 176 0,-2 0-128 15,-2 0 128-15,-2-1-128 0,-3 1 128 16,0-3-128-16,0 2 128 0,-1-6-224 0,1-3 32 16,0-1 16-16,3-1 0 15,-3-5-1088-15,14-1-208 0,-14 4-64 0,-3-2 0 16</inkml:trace>
  <inkml:trace contextRef="#ctx0" brushRef="#br0" timeOffset="354.7">4551 9940 33455 0,'0'0'1472'0,"0"0"320"0,7 0-1424 0,-7 0-368 0,0 0 0 0,0 0 0 15,3-11 1216-15,-3 11 192 16,-6-13 16-16,-2 5 16 16,-3-3-672-16,-2 1-144 0,-1-1-32 0,2 4 0 0,-5-1-400 0,2 2-192 15,1 2 160 1,0 0-160-16,0 2 256 0,3 2-64 0,11 0 0 0,-11 7 0 0,4 2 240 0,0 3 32 16,0 2 16-16,4 4 0 0,3 3 288 0,3 0 64 15,-2 0 16-15,5-3 0 16,-2 0-512-16,3 0-96 0,3-4-32 0,1-4 0 15,0-2-64-15,3-4-16 0,4-1 0 0,-3-3 0 0,2-4-128 16,-2-1-144-16,2-4 144 0,-2-2-208 16,-1-3 0-16,-1 0 0 0,-1 0 0 0,-2 0 0 0,-3 0 16 15,-4 3 0-15,3 0 0 0,-6 11 0 0,0 0 192 0,0 0-176 16,-6-10 176-16,6 10-160 16,0 0-272-16,-14-4-48 15,-3 4-16-15</inkml:trace>
  <inkml:trace contextRef="#ctx0" brushRef="#br0" timeOffset="672.24">4682 9802 17039 0,'0'0'1520'0,"0"0"-1216"16,0 0-304-16,0 0 0 0,0 0 3584 0,0 0 672 15,0 0 128-15,0 0 32 0,0 0-2624 0,0 0-512 0,0 0-96 0,0 0-32 16,0 0-576-16,0 0-112 15,0 0-16-15,0 0-16 0,0 0 144 0,0 0 48 16,0 0 0-16,0 0 0 0,0-8-80 0,7 1-16 16,4 0 0-16,0 3 0 0,3 4 32 0,0 0 0 0,2 4 0 0,0 3 0 0,-2 4 32 0,-3 3 16 15,-2 1 0-15,1 3 0 16,-3 2-304-16,-3 5-64 0,-1 0-16 0,-3 0 0 0,0 0-224 16,-7-3-160-16,0 2 32 0,-5-3 0 15,0 1 128-15,-1-1-208 0,-5-1 80 0,2-1 128 0,-1-5-400 16,1-3 32-16,0-4 16 0,3-3 0 31,13-4-96-31,-14 0 0 0,14 0-16 0,0 0 0 16,0 0-2544-16,0 0-512 0</inkml:trace>
  <inkml:trace contextRef="#ctx0" brushRef="#br0" timeOffset="1030.6">5096 10045 22463 0,'0'13'1984'0,"-3"-1"-1584"0,2 0-400 0,-2 4 0 0,0 0 3008 0,-1 2 512 0,0 0 96 0,-3 3 32 0,0 4-2032 0,-3 1-400 15,2-1-64-15,-2-4-32 16,2-1-656-16,-2 3-128 0,0-2-16 0,-1-3-16 15,0 3-304-15,0-6 0 0</inkml:trace>
  <inkml:trace contextRef="#ctx0" brushRef="#br0" timeOffset="3766.2">6404 9880 4079 0,'0'0'176'0,"0"0"48"0,0 0-224 0,0 0 0 0,0 0 0 0,0 0 0 0,0 0 5520 0,0 0 1072 15,0 0 192-15,0 0 64 0,-11-1-3776 0,11 1-768 16,0 0-128-16,-7 11-48 0,1 0-784 0,2 0-144 0,1 3-48 0,2 1 0 16,-2 2-192-16,3 1-32 15,-4 0-16-15,4 6 0 0,0-3-336 0,0 3-64 16,-3 2 0-16,2 1-16 0,1-2-320 0,-3 1-176 0,3 3 192 0,-4-3-192 15,1-1 176 1,0-3-176-16,2-3 160 0,-2 0-160 0,0-1 160 0,-1-4-160 16,0-3 160-16,4-11-160 0,0 0 0 0,0 0 0 15,0 0 0-15,0 0 0 0,0 0-256 0,0 0 64 0,0 0 16 0,-7-4 0 16,7 4 176-16,-4-13 0 0,4 5 0 0,0 8 0 16,1-11 0-16,-1 11 0 15,3-12 128-15,-3 3-128 0,3-3 0 0,-2-1 0 16,2 0 0-16,-3 0 0 0,1 0 0 0,-1-4 0 15,0 1 0-15,-1-2 0 0,1-3 0 0,-4-4 0 0,1-4 0 0,-1-3-192 0,-2-1 64 0,2-1 0 16,0-2 0-16,-3-2 0 0,2 2-32 0,-1 3 0 16,0 5 0-1,2 0 0-15,0 4 160 0,1 2 0 0,1 1 128 0,1 3-128 16,0 2 144-16,2 3-144 16,2-1 192-16,0 2-192 0,1 3 208 0,0 2-64 0,-4 7-16 0,7-4 0 15,3-1-128-15,-2 3 0 0,2 2 0 0,-10 0 128 0,10 2 96 0,1 3 16 16,0 2 0-1,-3-1 0-15,2 1-240 0,0 5 0 0,1 2 0 0,-3-3 0 0,2 0 128 0,0 0 16 16,-2 2 16-16,2-2 0 0,-3-4-160 0,-3 1 0 16,3-1 0-16,0 0 0 15,-7-7 0-15,7 10 0 0,-3-3 0 0,-4-7 0 16,3 11 0-16,-3-1 0 0,-3 1 0 0,-1 0-176 0,-3 0-64 0,-4 2-16 16,-2 2 0-16,-5 3 0 0,-3 3 96 0,-1-3 16 0,0 3 0 0,-6-3 0 31,-2-4-1840-31,3-7-384 0</inkml:trace>
  <inkml:trace contextRef="#ctx0" brushRef="#br0" timeOffset="8152.29">5421 9769 19455 0,'0'0'864'0,"-1"12"176"0,1 1-832 0,-2 1-208 0,1-3 0 0,-3 3 0 0,1-2 3968 0,0 4 736 15,2-1 160-15,-5-1 16 16,5 0-3200-16,-5-2-640 0,2 2-128 0,0-1-16 0,1-2-320 0,3-11-48 16,-4 11-16-16,4-11 0 15,-4 11-192-15,4-11-64 0,0 0 0 0,0 0 0 0,0 0-128 0,0 0-128 16,0 0 144-16,0 0-144 0,0 0 0 0,0 0 0 16,0-14 0-16,0-1 0 15,1-3 208-15,2-2-48 0,0 1-16 0,1 1 0 0,3 0 48 0,-3 1 16 16,3-4 0-16,0 3 0 0,0 0-32 0,4 1-16 0,3 2 0 0,-3-2 0 0,3 2-160 15,-3 1 160 1,3 0-160-16,-3 3 160 0,0 1-160 0,3 3 128 0,0 1-128 0,0 4 128 16,3 2 48-16,1 0 0 0,-4 2 0 0,1 4 0 15,-1 1-176-15,0 5 128 0,0 0-128 0,-3 1 128 16,3 3-128-16,-3 5 192 0,-2 0-192 0,-2 1 192 16,0 3-192-16,-2 6 0 15,-5-2 0-15,4 6 128 0,-4-3-128 0,0 4-176 0,0-4 48 0,0-3 0 31,-4-1-1904-31,2-3-368 0</inkml:trace>
  <inkml:trace contextRef="#ctx0" brushRef="#br0" timeOffset="9511.92">6857 9845 20959 0,'0'0'928'0,"10"0"192"0,-10 0-896 0,11-1-224 15,-11 1 0-15,7-7 0 0,-6-3 1776 0,2 2 304 0,-3-3 64 0,0 11 16 16,-4-13-1408-16,-6 5-288 0,0-3-48 0,2 4-16 16,-3 1 160-16,0 2 16 15,1 2 16-15,-4 4 0 0,3 2 416 0,-3 2 80 16,-2 2 0-16,3 3 16 0,-6 3-256 0,3 4-48 16,2 6-16-16,0 1 0 0,1 7-224 0,3 0-48 0,1 3-16 0,2-3 0 15,0 4-240-15,3-1-64 16,2-3 0-16,2-3 0 0,4-2-48 0,-1-3-16 0,3-6 0 0,1-4 0 0,2-5 0 0,3-3 0 15,2-3 0-15,1-5 0 16,4 0-128-16,1-10 160 0,1-2-160 0,0-2 160 16,-3-2-160-16,3-3 0 0,-3-2-160 0,-3-2 160 15,2-4-192-15,-6 4 48 0,-1 1 16 0,-2 2 0 16,-1 4 128-16,-1 4 0 0,-2 0 0 0,-4 14 0 16,0-10 0-16,0 10-208 0,0 0 48 0,0 0 16 0,-11 6-80 0,-2 2-16 15,2 2 0-15,3 1-18000 16</inkml:trace>
  <inkml:trace contextRef="#ctx0" brushRef="#br0" timeOffset="9836.11">7152 9716 24015 0,'0'0'2128'0,"0"0"-1696"16,-5 11-432-16,-1 3 0 0,-1-3 2048 0,0 0 320 15,-5 2 64-15,1-1 0 0,2 5-816 0,-3 1-160 16,1 3-48-16,2-4 0 0,-1 1-624 0,2 0-128 16,-2-3-16-16,2 2-16 0,1-5-176 0,1 2-48 15,2-1 0-15,1 1 0 0,2-3-16 0,2 0 0 16,5-1 0-16,-2-2 0 0,3-1 64 0,0 0 0 16,1 0 0-16,2-4 0 0,4 1-176 0,0-4-16 15,1 2-16-15,2 0 0 0,-1-2-96 0,0 3-16 16,0-3 0-16,-2 4 0 0,-1-2-128 0,1 0 128 0,-5 3-128 0,-9-5 128 0,7 7-128 0,-7-7 0 15,3 12 0-15,-3 2 0 0,-6 1-256 16,-2 2 32-16,-4 1 0 0,0 0 0 0,-1 2 96 0,-1 1 128 0,-2-2-208 0,0 1 80 31,2-3-128-31,-2 1 0 0,3-3-16 0,-1-1-19376 16</inkml:trace>
  <inkml:trace contextRef="#ctx0" brushRef="#br0" timeOffset="10196.44">7519 10256 10991 0,'0'14'976'0,"0"-1"-784"0,-3-1-192 0,-1 4 0 0,-2 0 4480 0,2 4 864 15,-3 1 160-15,0 1 48 0,-1 3-3360 0,-5 2-656 16,1-2-144-16,-5 0-32 16,2-3-976-16,-2-1-192 0,2-3-32 0,-3-4-10880 15,1-7-2176-15</inkml:trace>
  <inkml:trace contextRef="#ctx0" brushRef="#br0" timeOffset="14574.61">5937 9476 12383 0,'0'0'1088'0,"0"0"-864"0,0 11-224 0,0-11 0 0,0 0 5664 0,0 11 1088 16,0-11 224-16,0 0 32 0,0 0-4704 0,0 0-960 15,0 0-176-15,0 0-32 0,0 0-752 0,0 0-160 16,-11 0-32-16,11 0 0 16,-10-3-192-16,-1 2-128 0,11 1 128 0,-10 0-208 0,10 0 208 0,0 0 0 15,-7 8 0-15</inkml:trace>
  <inkml:trace contextRef="#ctx0" brushRef="#br0" timeOffset="14996.55">5860 10249 14159 0,'0'0'1264'0,"0"0"-1008"0,10 5-256 0,-3-1 0 15,-7-4 5536-15,10 10 1056 0,-2-3 224 0,-1-1 32 0,-7-6-4656 0,10 6-928 0,-10-6-192 0,7 10-48 16,-3 0-528-16,-4-10-112 0,4 8-32 0,0 3 0 15,2-1-160-15,-6 4-16 0,1 0-16 0,-2 4 0 32,1 4-160-32,-3 9 0 0,-1 2 144 0,0 9-144 0,1 1 0 0,-4 5 144 15,-4-1-144-15,-3 0 0 0,-4-1 0 0,0-2 0 16,-3-10 0-16,0-1 0 0,-2-4-176 0,-2-7 16 16,2-4 0-16,-2-1 0 0,2-6 16 0,2-1 0 15,0-3 0-15,1-3-12816 16,0-7-2560-16</inkml:trace>
  <inkml:trace contextRef="#ctx0" brushRef="#br0" timeOffset="16186.39">8689 9730 2639 0,'0'0'0'0,"0"0"240"0,0 0-240 0,1 11 0 0,-1-11 0 0,0 9 0 0,0-9 3168 0,0 0 592 16,0 0 112-16,0 0 32 0,0 0-3072 0,0 0-624 16,0 0-208-16,0 0 144 0,0 0 48 0,0 0 0 15,0 0 0-15,0 0 0 0,0 0 512 0,0 0 96 16,0 0 32-16,0 0 0 0,0 0 336 0,0 0 80 16,0 0 16-16,0 0 0 0,0 0 192 0,0 0 32 15,0 0 16-15,-1 12 0 0,1-12-288 0,0 0-48 16,2 14-16-16,3-3 0 0,-4 0-256 0,2 3-48 15,1 0-16-15,2 1 0 16,-5 2-208-16,5 1-48 0,-2 0-16 0,-2 3 0 16,3-3-240-16,-4-1-32 0,2-2-16 0,0 0 0 0,-3-1-144 0,1 0-128 15,2 0 192-15,-3-4-192 0,0 1 160 0,0-11-160 16,0 0 128-16,0 0-128 0,0 0 0 16,0 0-176-16,0 0 16 0,0 0 0 0,-7-10 160 0,0-4 128 0,4-4-128 15,2 0 176 1,-2 0-176-16,3-4 128 0,3-2-128 0,-2-1 128 0,5 0-128 0,-2 1 160 15,3 2-160-15,0 1 160 0,3 0-160 0,1 2 0 16,-3 0 144-16,3 1-144 16,2-1 0-16,-1 1 0 0,1 2 0 0,1 2 0 0,-3 1 0 0,3 3 144 15,-3 1-144-15,0 5 160 0,-1-3 0 0,1 4 0 16,-11 3 0-16,14 3 0 0,-3 4-32 16,0 2 0-16,0 2 0 0,-1 3 0 0,0 2-128 0,1 4 0 0,-2-1 0 0,0 2-176 15,-2-1 176-15,-3 4 0 16,1 5 0-16,0-1 0 0,-1-2 0 0,-1 1 0 15,1-1 128-15,-4-2-128 0,-2-2 0 0,0-4 0 16,-1-1 0-16,-1-4 0 0,-3-1-224 0,7-12-112 0,-7 7-32 16,7-7-18384-16</inkml:trace>
  <inkml:trace contextRef="#ctx0" brushRef="#br0" timeOffset="17065.14">9344 10079 19695 0,'0'0'864'0,"0"14"192"0,1 0-848 0,2-3-208 15,-3-11 0-15,0 10 0 0,0-10 1744 0,1 11 304 0,1 0 64 0,-2-11 16 16,1 10-592-16,2 1-112 16,-3-11-16-16,0 14-16 0,1-3-224 0,2-1-32 15,-3 1-16-15,0-11 0 0,3 9-432 0,-3 0-96 16,0 3-16-16,0-12 0 0,0 11-320 0,0 0-64 0,-3 1 0 15,-1 0-16-15,0-1-176 0,-2 3 0 0,-1 1 0 0,-1-1 0 0,-2 0 0 0,-1 0 0 16,0-6 0-16,-3 1 0 0,-4-4 0 0,1 1 160 31,2-6-32-31</inkml:trace>
  <inkml:trace contextRef="#ctx0" brushRef="#br0" timeOffset="21907.1">7748 9781 28335 0,'7'20'1248'0,"-7"-9"272"0,4-1-1216 0,-1 5-304 16,-2 0 0-16,2 5 0 0,-3-2 1584 0,3 4 256 0,-3 2 48 0,0 2 16 15,0 2-880-15,0 0-160 0,0 0-32 0,0 1-16 0,0-4-80 0,-3-4-16 16,3-3 0-16,-3-2 0 0,2 0-496 0,-2 0-96 16,-1-2-128-16,1-3 176 0,0-1-176 0,-3-2 0 15,0-3 0-15,6-5 0 0,-7 0 0 0,0-5 0 16,0-2 0-16,1-1 0 16,2-4 0-16,2-2 240 0,0-4-64 0,2 2-16 15,2-2 48-15,3-1 16 0,-4-3 0 0,5 1 0 16,2-4-32-16,2 0-16 0,-3 0 0 0,4-3 0 0,-1 0-176 0,1 0 160 15,0 2-160-15,-1-2 160 0,1 6-160 0,3 1 0 16,0 0 144-16,1 3-144 0,2 1 144 16,-2 4-144-16,-1 4 192 0,0-1-192 0,0 4 144 0,1 4-144 15,2 2 0-15,-3 2 144 0,4 4 48 0,-4 4 16 0,4 4 0 16,-4 1 0-16,1 6-208 0,1 4 0 0,0 4 0 0,0 3 0 16,1 0 0-16,-4 3 0 15,-1 3 160-15,-1-2-32 0,-1-2-128 0,-4-4 0 0,-1-3-128 16,-1-4 128-16,-1-7-368 0,-3-5 16 0,0-11 0 0</inkml:trace>
  <inkml:trace contextRef="#ctx0" brushRef="#br0" timeOffset="24740.03">9189 9822 29135 0,'0'0'1280'0,"0"0"288"0,7 1-1248 0,0-1-320 0,0-3 0 0,0-1 0 16,3-3 1040-16,-3 0 160 0,1-1 16 0,-1 1 16 0,0-4-864 0,0 1-176 15,0-1-48-15,0 1 0 0,-3 2-144 0,0-4 0 16,2 4 0-16,-5 0 0 0,2-6 0 0,0 3 0 15,-2-1 0-15,-1 0 128 0,0 4-128 0,-1-4 0 16,1 3 0-16,-3 0 0 0,-1-1 256 0,1 2 0 16,0 1 16-16,3 7 0 0,-4-7 48 0,4 7 16 0,-4-3 0 0,-3-1 0 15,0 1-144-15,-3 3-16 0,10 0-16 0,-8 0 0 16,-3 3-160-16,1 4 0 0,2-1 0 0,-2 6 0 16,-1-1 224-16,1 5-32 0,2 1-16 0,-2 1 0 0,0-2-176 15,4 2 128-15,1 1-128 0,1 3 128 0,1 3 32 0,2 1 0 16,1 4 0-16,1-5 0 0,2 0 80 15,1 0 16-15,3 0 0 16,3 4 0-16,4-2 384 0,-1-5 64 0,7-4 32 16,1-2 0-16,0-4-160 0,1-4-16 0,2-2-16 15,1-2 0-15,-3-4-272 0,2-4-48 0,-2-2-16 0,1 0 0 16,0-6-208-16,-2 1-208 0,-3-4 32 16,-2 1 16-1,-4 1-1392-15,-3-1-288 0</inkml:trace>
  <inkml:trace contextRef="#ctx0" brushRef="#br0" timeOffset="25269.93">9623 9502 20959 0,'0'0'1856'0,"-3"10"-1472"0,1 1-384 0,-3 3 0 0,1-3 2704 0,0 3 480 0,-3 2 80 0,-3 0 32 16,1 2-2336-16,-2-2-448 0,2 1-112 0,-1-4-16 15,1 3-224-15,2 1-160 0,3-4 192 0,-1 0-192 0,0 0 480 0,5-2-16 31,0 3 0-31,3-3 0 0,1 0-80 0,3-1 0 16,0-2-16-16,0-1 0 0,5-1-48 0,1-2 0 16,1-3 0-16,-1-1 0 0,4-1 16 0,-3-2 0 15,1-1 0-15,-1-5 0 0,4 0-528 0,-1-1-96 0,-3-1-32 16,-3 0 0-16,-3-1 320 0,2 1 0 0,-3 2 0 0,-3-1 0 0,-1 1-192 0,0 0 192 16,-3 0-192-16,0 2 192 0,0-2-160 0,0 2 160 15,0 0-128-15,0 7 128 0,0 0 0 0,0 0 0 16,0 0 0-16,0 0 0 0,0 0 0 0,0 0 0 0,0 0 0 0,7 2 128 31,1 0-128-31,-1 3 192 0,3 2-64 0,1 2 0 16,0 1 64-16,3 1 32 0,0 0 0 0,-3 3 0 15,0 0 48-15,-1 1 16 0,3 5 0 0,0 2 0 16,0 2-128-16,-2 5-32 0,0 3 0 0,-4 1 0 16,0 5-128-16,-5 1 128 0,-2 0-128 0,-2 4 128 0,-5 3-128 15,-4 0 0-15,0 2 0 0,-10 12-176 0,-3-9 176 0,-1-6-160 16,-1-12 160-16,-2-8-12208 15,-4-8-2336-15</inkml:trace>
  <inkml:trace contextRef="#ctx0" brushRef="#br0" timeOffset="25617.58">10172 10093 31727 0,'3'10'2816'0,"-3"5"-2240"0,1-1-576 0,-1 4 0 16,0 1 1120-16,-1 1 112 0,1 1 32 0,-6 2 0 0,2 0-528 0,-4 2-96 15,1-4-32-15,-3 2 0 16,-1 2-432-16,0-3-176 0,-3 2 128 0,-3-2-128 16,2-1 0-16,-4-4 0 0</inkml:trace>
  <inkml:trace contextRef="#ctx0" brushRef="#br0" timeOffset="26272.22">10342 9672 9663 0,'0'0'432'0,"0"0"80"0,0 0-512 16,0 0 0-16,0 0 0 0,0 0 0 0,7 5 5536 0,0 2 992 15,1-5 208-15,2 4 48 0,-3 0-4704 0,1 0-928 16,2 1-192-16,-3 2-48 0,1 1-192 0,2-3-32 0,-1 4-16 0,3-2 0 16,-1 4-272-16,0 4-48 15,3-3-16-15,0 4 0 0,-1 0 48 0,-1 3 0 0,2-3 0 0,-3 3 0 16,1 0-224-16,-1-2-32 0,-1-1-128 0,-2-1 192 0,2-3-192 0,-3-3 128 31,-5-1-128-31,3-3 0 0,-5-7 0 0,0 0 0 0,0 0 0 0,0 0 0 16,-12-3-512-1,3-2-32-15,-1-1-16 0</inkml:trace>
  <inkml:trace contextRef="#ctx0" brushRef="#br0" timeOffset="26584.62">10849 9353 6959 0,'10'17'624'0,"-6"-6"-496"0,1 6-128 0,0 2 0 0,-1 2 3664 0,-1 3 720 16,-2 2 144-16,2 2 16 0,-3 2-2032 0,-3 0-400 15,-1 2-96-15,-3 2-16 0,-4 3-640 0,-6 7-128 16,-1 3-16-16,-3 5-16 0,-1 2-480 0,-7 3-80 15,-3 3-32-15,0-3 0 0,1 0-384 0,2-2-80 16,-1 0-16-16,3 3 0 0,-1-4-128 0,5-1 0 0,2 0 0 0,3-2 0 0,0-2 0 16,4-7 0-16,0-3 224 0,3-3-64 0,4-7-160 0,3-5-192 15,1-4 32-15,3-6-16544 16</inkml:trace>
  <inkml:trace contextRef="#ctx0" brushRef="#br0" timeOffset="28558.06">8728 10702 8287 0,'0'0'736'0,"0"0"-592"0,0 0-144 0,0 9 0 0,4 1 4176 0,-4-4 816 0,3 1 144 0,-2 2 48 15,2-2-3088-15,0 0-624 0,-3 0-112 0,0-7-16 16,1 9-352-16,-1-9-64 0,3 7-16 0,-3-7 0 0,0 0-208 0,0 0-32 16,0 0-16-16,0 0 0 15,0 0-32-15,0 0-16 16,0 0 0-16,0 0 0 0,0 0-96 0,0 0-32 16,0 0 0-16,0 0 0 0,0 0-48 0,0 0-16 15,0 0 0-15,4 5 0 0,-4-5 672 0,6 7 128 0,-1-5 16 0,-5-2 16 31,6 6-1600-31,-6-6-320 0,0 0-64 0,4 7-16 0,-4-7 752 0,7 5 0 0,-7-5 0 0,4 7 0 0,0 0 0 0,2 0 0 16,-2 2 0-16,-1-2-144 16,-2 2 144-16,2 3 0 0,0 0 0 0,-2 4 0 15,2 0 0-15,-3 4 0 0,0 1 0 0,0 1 0 0,0 3 0 0,0-1 0 16,0-1 0-16,-3 1 128 0,2-2-128 0,-2-1 0 16,0 0 0-16,2-3 0 0,-2-2 0 0,-1-4 0 15,-2-1 0-15,1-4 0 0,5-7 0 0,0 0 0 16,0 0 0-16,-3-7-128 0,-1-4-32 0,-2-3 0 15,5-4 0-15,-2-3 0 0,-1-1 160 0,4-2 224 16,0 2-48-16,0-3-16 16,0-2-160-16,1 4 0 0,2 2 144 0,0-3-144 15,-3 2 0-15,0 4 0 0,0-3 0 0,0 0 128 0,-3-1-128 0,0-6 0 16,-1 0 0-16,0 1 0 0,-3-3 0 0,-3-2 0 16,2-2-144-16,-2 2 144 0,-1 0 0 0,0-3 0 15,-1 3 0-15,3 0 0 0,2-3 0 0,-2 6 0 0,7 4 0 0,-3 1 0 16,5 5 0-16,2 2 0 0,1 3 128 0,4 3-128 15,1 3 208-15,4 1 16 0,1 2 0 0,1 4 0 16,3 1-32-16,-2 3-16 16,2 1 0-16,1 2 0 0,-3-1-176 0,2 2 160 0,-3-1-160 0,-3 2 160 15,0 2-160-15,-1 1 0 16,-2 0 0-16,-2 0 128 0,-2 2-128 0,-3 1 0 0,1 0-160 16,-4 1 160-16,1 3-176 0,-3 3 176 0,-3 0-192 0,0-3 192 0,0 0-192 0,-4 0 64 15,-2 0 128-15,1-1-208 0,-2-2 80 0,0-1 128 31,3 0-208-31,-3-4 80 0,-3 1-48 0,2-4 0 16,1 0 0-16,0-1 0 0,3-3-480 0,-1-3-112 0,6-3 0 0,-1-1-11968 31,1-1-2400-31</inkml:trace>
  <inkml:trace contextRef="#ctx0" brushRef="#br0" timeOffset="29040.27">9189 10481 6959 0,'0'0'304'0,"0"0"80"0,0 0-384 0,0 8 0 15,0-1 0-15,-1 1 0 0,-2 2 6096 0,-1 0 1152 16,-3 1 240-16,-4 3 32 0,-1-3-5984 0,0 3-1216 15,-1 1-320-15,-1 2 128 0,2 1 112 0,-1 3 16 16,4-3 16-16,-3 3 0 0,5-1 96 0,0 3 16 0,3-2 0 0,2-1 0 16,-1-1 64-16,6 4 0 15,-1-2 16-15,2-3 0 0,3 3-176 0,2-3-32 16,1 0-16-16,1-4 0 0,3 0-48 0,0-7 0 0,0-3 0 0,-1-7 0 0,0-1-192 0,0-7 128 16,1-2-128-16,-3-3 0 0,0-4-192 0,-1-2-144 0,1-2-32 0,-4-1 0 15,0-2 128-15,-3 0 32 0,-1-3 0 0,-6 4 0 16,-1 1-48-16,-2 2 0 0,-1 5 0 15,-1 2-10816 1,1 3-2160-16</inkml:trace>
  <inkml:trace contextRef="#ctx0" brushRef="#br0" timeOffset="29421.87">9427 10574 24015 0,'0'0'2128'0,"0"0"-1696"16,0 0-432-16,3 4 0 0,-3-4 2768 0,3 10 480 0,1-3 80 0,-4 1 32 16,2-1-1760-16,-2 0-368 0,0 0-64 0,0 0-16 15,0-7-688-15,-2 9-144 0,2-9-16 0,-3 8-16 16,3-8-160-16,-1 8-128 0,1-8 144 0,0 7-144 0,0-7 0 0,0 9 0 15,0-1 0-15,0-8 0 0,0 8 128 0,4-1-128 16,-1 0 0-16,1 0 0 0,3 2 272 0,2 0-32 16,0 0-16-16,2 3 0 0,-1 0 32 0,3-1 16 15,1 3 0-15,0-3 0 0,0 0-144 0,0 1-128 16,-1 0 192-16,-1-5-192 16,-3 1 0-16,-3 2 0 0,1-2 0 0,-2 2 0 15,-3 0 0-15,-2 2 0 0,-2 5-240 0,0-2 80 0,-2 3 160 0,-3 2 0 16,-5-2-144-16,3 0 144 0,-5-1-144 0,-2-2 144 15,0-1-192-15,0 0 192 32,-2-3-1488-32,4-3-192 0</inkml:trace>
  <inkml:trace contextRef="#ctx0" brushRef="#br0" timeOffset="29758.67">9897 10934 24015 0,'0'18'2128'0,"3"3"-1696"0,-2 4-432 0,2 1 0 0,-3 5 2496 0,-3 2 432 16,2 2 80-16,-2 0 0 0,-1 1-1728 0,-1-4-368 15,0 0-64-15,1-4-16 0,-3-3-464 0,0-5-112 16,0-3 0-16,-1-3-16 0,1-5-112 0,0 0-128 16,0-6 176-16,0-3-176 0,0-3 0 0,0-4 0 15,3-3 0-15,1-3-17392 0</inkml:trace>
  <inkml:trace contextRef="#ctx0" brushRef="#br0" timeOffset="30171.48">10035 10631 14159 0,'0'0'624'0,"0"0"144"0,0 0-624 16,0 0-144-16,0 0 0 0,0 0 0 0,0 0 4464 0,4 4 848 0,-4-4 192 0,7 6 16 0,0-2-3152 0,0 3-640 16,0-3-128-16,0 3-32 0,2 0-608 0,-2 0-128 15,2 0-32-15,3 2 0 0,-1 0-208 0,-3 0-32 16,5 1-16-16,-2-2 0 16,3 4-208-16,-3 0-32 0,3-3-16 0,-3 2 0 15,0 1-144-15,0-3-16 0,2 3-128 0,-5-1 192 0,-1-3-192 0,-1-1-208 16,-2 0 32-16,-4-7 16 15,0 0-592-15,0 0-112 16,0 0-32-16,-10 6 0 0</inkml:trace>
  <inkml:trace contextRef="#ctx0" brushRef="#br0" timeOffset="30393.43">10406 10407 5407 0,'0'0'480'0,"4"10"-480"0,-1 5 0 0,1 0 0 0,-1 5 5280 0,1 2 960 16,-2 3 192-16,0 3 32 0,-2 4-3776 0,-2 0-752 0,0 4-144 0,-1 2-48 0,-1 3-944 0,-3-2-192 31,3 2-32-31,-6 4-16 0,1 4-96 0,-3-2-16 16,1 2 0-16,-4 1 0 0,1-1-448 0,-3 0 0 0,-1-5 0 15,-3-5 0-15,2-1 0 0,-1-7 0 0,2-4 0 0,0-4-11360 31,0-5-2368-31</inkml:trace>
  <inkml:trace contextRef="#ctx0" brushRef="#br0" timeOffset="79649.78">4023 10769 5407 0,'0'0'240'0,"-7"-9"48"0,7 9-288 0,0-7 0 0,0 7 0 0,0 0 0 0,-3-7 4176 0,3 7 784 15,0 0 160-15,0 0 16 0,0 0-2976 0,0 0-608 16,0 0-112-16,0 0-32 0,0 0-112 0,0 0-16 0,0 0-16 0,0 0 0 16,0 0-240-16,-11 0-32 0,11 0-16 0,0 0 0 31,-7-7-400-31,7 7-96 0,-7-5-16 0,7 5 0 0,0 0 256 0,0 0 48 16,0 0 16-16,0 0 0 0,0 0 288 0,0 0 48 15,0 0 16-15,0 0 0 0,0 0-32 0,7 12 0 0,3-3 0 0,1-2 0 16,-3 2-288-16,2-2-64 0,1 0-16 0,-1-3 0 15,1-1-416-15,-11-3-96 0,11 2-16 0,-4 0 0 16,-7-2-208-16,10 3 0 16,-2-3 128-16,-8 0-128 0,0 0 0 0,7 7 0 0,0-3 0 0,-3 5 0 15,2 3 128-15,-5 2-128 0,2-1 176 0,-3 7-176 0,-4 1 144 0,1 3-144 16,-1 2 0-16,-3 2 144 0,4 1-144 0,-4 2 160 16,0 1-160-16,0-3 160 15,3-4-160-15,-3 3-272 0,-1 4 64 0,1-4-15664 16,1-3-3136-16</inkml:trace>
  <inkml:trace contextRef="#ctx0" brushRef="#br0" timeOffset="80091.92">4388 11279 10991 0,'0'0'976'16,"0"0"-784"-16,0 0-192 0,0 0 0 0,0 0 4544 0,0 0 880 0,-1-7 160 15,-4 2 48-15,3-2-3296 0,-3 1-656 0,5 6-128 0,0 0-16 0,-2-2-240 0,2 2-32 0,0 0-16 0,0 0 0 16,-7 9 176-16,0 2 48 0,3 3 0 0,-1 4 0 15,3 1-384-15,-5 2-80 0,0-1-16 0,-4 5 0 16,1 1-704-16,-1-6-144 0,-3 3-16 0,3-5-128 16,-1-1 0-16,0-2 0 0,-1-1 0 0,-5-6-14912 31,1-2-3008-31</inkml:trace>
  <inkml:trace contextRef="#ctx0" brushRef="#br0" timeOffset="80609.92">4458 10741 15599 0,'0'0'1392'0,"0"0"-1120"0,0 0-272 0,-13 5 0 0,13-5 4896 0,0 0 928 16,-8 2 176-16,8-2 32 15,0 0-2832-15,0 0-560 0,0 0-112 0,0 0-32 16,0 0-960-16,0 0-192 0,8 7-32 0,6-5-16 15,4-4-560-15,3 2-112 0,4-2-32 0,3-1 0 0,0 1-464 0,1 0-128 16,-1 2 0-16,0 0 0 16,-1 2 0-16,-4 3 144 0,0-3-144 0,-10 4 160 15,1 1-160-15,-5 3 0 0,1 1 0 0,-8 0 0 16,0 1 0-16,-4 0 0 0,0-1 0 0,-3 0 0 0,-2-1 0 0,0-2 0 16,-2 2 0-16,0 4 0 15,-5-4 0-15,3 1 0 0,-1 0 0 0,1-1 0 0,2 1 128 0,2 0-128 16,7-11 128-16,-7 11-128 0,2 3 192 15,0-3-32-15,5 3-16 0,0-4 0 0,3 1 112 0,-1 0 0 16,5-1 16-16,0-2 0 0,2-1-144 16,2 0-128-16,1-3 192 0,0-1-192 0,4-3 0 0,-5-3 0 15,3-1 0-15,-5 0 0 0,3-2 0 0,-1-1 0 0,0 0 0 0,-4 2 0 32,-7 5-528-32,5-10-224 0,-5 10-32 0,0 0-23120 0</inkml:trace>
  <inkml:trace contextRef="#ctx0" brushRef="#br0" timeOffset="80909.19">5093 11016 5407 0,'0'0'240'0,"3"14"48"0,1 1-288 0,-1 2 0 0,1-4 0 0,-1 2 0 0,-1 0 8768 0,-2 2 1680 15,2 0 352-15,-2-1 64 0,-4 1-7408 0,1 3-1472 16,-1 0-288-16,-3 1-64 16,0 2-848-16,-3 0-160 0,2-2-48 0,-3 2 0 0,-2-2-576 0,1-2 0 15,-1-2 0-15,-1-6 0 16,3-1 0-16,3-3 0 0,8-7 0 0,-13-3 0 15,5-4-3232-15,4-7-608 0</inkml:trace>
  <inkml:trace contextRef="#ctx0" brushRef="#br0" timeOffset="81319.28">5297 10601 30575 0,'10'5'1344'0,"-10"-5"304"0,4 9-1328 0,3 0-320 0,-2-2 0 0,1 2 0 16,1-4 3136-16,-1 4 576 0,-2 0 96 0,0 1 32 0,2 1-2192 16,-2 0-432-16,-3 1-96 0,2 2-16 0,0-5-608 0,-2 7-128 15,-1 0-32-15,-1 7 0 0,-2-2-336 0,-1 1 128 16,0 2-128-16,-3 1 0 0,0 1 192 0,0 1-16 0,0-4-16 0,0 1 0 16,-3-3-160-16,2-6 0 0,1-4-160 0,7-11 160 31,0 0-192-31,0 0 192 0,0 0-208 0,-7-14 80 15,7-2 128-15,4-4 0 0,6-2 0 0,1 0 128 0,7 1 32 0,-1 1 16 0,1 5 0 0,0 1 0 16,4 3-176-16,2 4 0 0,-3 3 0 0,-2 5-176 31,-1 5-2096-31,-1-1-416 0</inkml:trace>
  <inkml:trace contextRef="#ctx0" brushRef="#br0" timeOffset="81618.89">5559 10358 32943 0,'0'0'2928'0,"0"0"-2352"0,0 0-448 0,4 10-128 16,3 0 2608-16,0 2 496 0,-3 2 96 0,3 3 32 15,-3 4-1264-15,3 8-256 0,0 3-48 0,-1 7-16 16,0 7-832-16,-1 6-176 0,-3 3-16 0,0 3-16 16,3-1-320-16,-1-2-64 0,1 3-16 0,-3-4 0 15,-1 0 0-15,-1-4 0 0,-1-4 0 0,-4-6 0 16,1-6-208-16,0-11 0 0,-3-7 0 0,0-7 0 16,7-9 0-16,-14-6 0 0,0-8 0 0,5-14-16128 15,3-8-3104-15</inkml:trace>
  <inkml:trace contextRef="#ctx0" brushRef="#br0">4191 11529 5407 0,'0'0'480'0,"0"0"-480"0,0 0 0 0,-1 11 0 16,1-11 7232-16,-5 8 1360 0,5-8 272 0,0 0 48 0,-2 13-5376 0,2-13-1072 15,0 0-224-15,0 0-32 0,0 0-704 0,0 0-144 16,7 7-16-16,-7-7-16 0,13 4-464 0,-1-1-96 15,4-3 0-15,-3 0-16 16,3-3-240-16,3 3-32 0,6 0-16 0,0 3 0 0,2-2-192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26:36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3557 4231 48495 0,'0'0'1072'0,"0"11"208"0,3 10 64 0,-2-3 0 0</inkml:trace>
  <inkml:trace contextRef="#ctx0" brushRef="#br0" timeOffset="593.79">3699 4655 5407 0,'0'0'480'0,"0"0"-480"0,0 0 0 0,0 0 0 0,0 0 5920 0,0 0 1088 16,0 0 224-16,0 0 32 16,0 0-4976-16,0 0-1008 0,0 0-192 0,0 0-32 15,0 0-416-15,0 0-64 0,0 0-32 0,3 11 0 0,4-3 144 0,-3 4 16 16,-1 0 16-16,3 1 0 15,-1-1-272-15,-1 2-64 0,1-3-16 0,0 3 0 16,-1-1 160-16,1 4 48 0,-1-2 0 0,1 4 0 16,0 1-64-16,-1 1 0 0,1 0 0 0,-1 2 0 15,-1 3-16-15,1 3-16 0,-2 3 0 0,1 0 0 0,-1 3-224 16,3 2-32-16,-5 1-16 0,2 1 0 0,0-1-208 0,1-1 176 16,-1 0-176-16,3-1 160 0,-3-1-160 0,2-8 0 0,-1-8 0 0,1-5 0 15,-4-14 0-15,0 0-272 0,12-17 64 0,3-15 16 31,4-16-1216-31,4-12-256 0,-2-15-32 0</inkml:trace>
  <inkml:trace contextRef="#ctx0" brushRef="#br0" timeOffset="1456.46">3542 5657 22223 0,'0'0'976'0,"-14"-4"224"0,3 1-960 0,0-1-240 0,1-2 0 0,10 6 0 16,0 0 176-16,-14-1-16 0,14 1 0 0,-11 4 0 16,11-4 1600-16,0 0 320 0,-4 10 64 0,4-10 16 0,0 0-304 0,0 11-48 15,0-11-16-15,0 0 0 16,11 3-1040-16,3-3-224 0,1-6-32 0,6-2-16 16,1-6-480-16,6-3 0 0,0-2 0 0,4-2 0 15,0 0 0-15,4-1 0 0,-1 2 0 0,-1 5 0 16,1-2 192-16,-1 9-48 0,-2 1-16 0,0 7 0 0,1 4 272 0,-4 6 48 15,-4 1 16-15,-3 6 0 16,-1 5 64-16,-3 3 16 0,-4 4 0 0,-4 6 0 16,-3 4-288-16,-3 0-64 0,-7 0-16 0,-1-1 0 15,-3-1-176-15,-4 0 0 0,-3-3-192 0,-1-2 192 0,-2-2-160 0,-1-5 160 16,0-4 0-16,0-3-144 0,1-1 144 0,2-6 192 0,-2 0-32 0,3-4-16 16,0 1-144-16,1-2 0 15,4-3 0-15,2 2 0 0,-2 5 0 0,4-2 0 0,1 5 0 16,-1-2 0-16,3 3 416 0,2 1 48 0,-3 2 16 0,6 1 0 0,-1 3 16 0,0-3 0 31,3-3 0-31,0 2 0 0,3-3-256 0,2-3-48 16,1-4-16-16,3-3 0 0,1-1-176 0,5-6 0 0,2-1 0 0,6-7 0 15,4 0-160-15,1-3 160 16,5-3-208-16,1 3 80 0,-6 3 128 0,0 0-128 0,-3 0 128 0,-3 4-128 16,1 1 128-16,-3 5 0 15,-4-2 128-15,-6 6-128 16,-1-2-1152-16,-3 5-320 0,-1 1-48 0</inkml:trace>
  <inkml:trace contextRef="#ctx0" brushRef="#br0" timeOffset="2200.17">3585 6559 6959 0,'-4'14'624'0,"-3"-3"-496"0,1 3-128 0,-2-3 0 0,1-1 4128 0,-4-2 800 15,0-1 176-15,1-1 16 16,-1-2-3648-16,0-1-752 16,-2-3-144-16,13 0-16 0,-12-3 544 0,2-4 112 15,3-3 32-15,3 2 0 0,-2-3-688 0,5 1-144 0,2-1-32 0,5 0 0 16,1 1 80-16,0 3 16 0,4-3 0 0,3 3 0 15,4 0 48-15,3 2 16 0,1 2 0 16,6-4 0-16,-2 3-128 0,2-1-32 16,-3 3 0-16,0 2 0 0,-1-5-128 0,-2 4-48 0,-1 0 0 0,-3-2 0 0,1 1-208 0,-3 0 0 15,-5-2 0-15,1 4 0 0,-1-3 0 0,-1 1 0 0,-10 2 0 0,11-1 0 16,-11 1 0-16,0 0 0 0,0 0-192 0,9 6 192 16,-9-6 0-1,0 0 0-15,2 11 0 0,-4-2 0 16,-3 3 0-16,1 0 0 0,-6 1 192 0,-1 1-48 0,0-3 48 15,-1 0 0-15,1 3 0 0,-3-3 0 0,3 0-192 0,-3 0 0 16,3-2 0-16,1-1 0 0,-1 2 0 0,4-2 0 16,-2 2-192-16,9-10 192 0,-7 7 176 0,7-7 144 15,0 0 48-15,0 0 0 16,0 0-368-16,0 11 128 0,0-11-128 0,7 8 0 16,2-1 256-16,2 0 0 0,3-1-16 0,0-1 0 15,0 2-80-15,2-1-16 0,0 1 0 0,0-3 0 0,-2 3-144 16,-3 0 0-16,0 0 0 0,-1 0 128 0,-3 4-128 0,-6 3 160 0,2 0-160 0,-3 4 160 0,-3 0 64 15,-3 3 16 1,-1 1 0-16,-5 2 0 0,-1 3-240 0,-3 1 0 0,0-1-192 16,0 3 192-16,0-5 0 0,0 0 0 0,-3 0 0 0,1-1 0 0,2-6 0 15,2-4 0-15,1-3 128 0,3-4-128 16,-1-3 0-16,0-1-192 16,11-3 16-16,-14-3 0 15,2-1-224-15,0-7-48 0,4-2-16 0,-3-2 0 16,4-3-656-16,0-2-128 0</inkml:trace>
  <inkml:trace contextRef="#ctx0" brushRef="#br0" timeOffset="2711.17">3713 7353 8287 0,'3'18'736'0,"-3"-4"-592"0,0-3-144 0,2 3 0 0,0 0 5552 0,-2-3 1072 0,-4 3 224 0,1-2 32 16,-1 1-5088-16,-1-1-1008 0,-2-1-208 0,0 1-32 0,1-1-208 0,-1 3-32 15,2-1-16-15,0 0 0 0,1 0 32 0,1-1 0 16,3-12 0-16,-2 11 0 0,2-11-96 0,0 0-16 31,0 0 0-31,0 0 0 0,0 0-208 0,0 0 0 0,14-7 0 0,-1-3 0 16,4-3 0-16,1-5 0 0,0 2-144 0,3-7 144 16,2-2-240-16,0-1 48 0,2-5 16 0,1 3 0 15,-1-2 176-15,0 4 0 0,-4 6 160 0,-2 1-160 31,-2 4-384-31,-2 1-160 0,-1 4-32 0</inkml:trace>
  <inkml:trace contextRef="#ctx0" brushRef="#br0" timeOffset="3112.92">3970 7105 8287 0,'0'0'368'0,"0"0"80"16,0 0-448-16,4 13 0 0,3-5 0 0,0 2 0 0,0-3 6144 0,1 4 1136 0,2 3 224 0,0 0 48 0,1 4-5296 0,0 7-1056 0,-1 4-224 0,-2 8-32 31,3 2-48-31,-1 1 0 0,0 3 0 0,1-2 0 16,3 0-160-16,-3 3-32 0,0-1-16 0,3 6 0 0,0 2-112 0,0 9 0 16,-3 7-16-16,3 4 0 15,-3-3-560-15,-4 3 0 0,-2-9 0 0,-3 0-144 0,2 0 144 0,-4-5 0 0,0-4 128 16,-2-7-128 15,0-8-1360-31,0-12-352 0,0-4-64 0,2-22-16 0</inkml:trace>
  <inkml:trace contextRef="#ctx0" brushRef="#br0" timeOffset="4430.96">6211 10757 4079 0,'0'0'368'0,"0"0"-368"16,0 0 0-16,0 0 0 0,0 0 736 0</inkml:trace>
  <inkml:trace contextRef="#ctx0" brushRef="#br0" timeOffset="4681.35">6273 10833 15599 0,'3'9'1392'0,"1"1"-1120"15,-1-2-272-15,1 2 0 0,-1-2 4880 0,-3-8 928 0,0 11 176 0,0-11 32 16,-3 13-3840-16,3-13-768 0,-10 8-144 0,10-8-48 0,-11 7-784 16,0-1-176-16,-3-2-16 0,3-1-16 15,1-3-96-15,10 0-128 0,-11 4 176 0,11-4-176 0,-12 1 0 0,12-1 0 16,-6 10 0-16,1 4 0 15,3 0 176-15,2 1-32 0,0 6 0 0,2 7 0 16,3 1-144-16,-5 6 0 0,0 1-192 0,-5 3 192 31,3 7-560-31,-5-3 16 0,2-1 0 0,1-4 0 16,-3-3-256-16,2-6-48 0,-2-4-16 0,-2-4 0 16,0-4-736-16,0-10-160 0,-3-3-32 0,1-11-13248 0</inkml:trace>
  <inkml:trace contextRef="#ctx0" brushRef="#br0" timeOffset="5343.64">6429 10716 26655 0,'0'0'576'0,"0"0"128"0,0 0 32 0,0 0 32 0,0 0-624 0,0 0-144 0,0 0 0 0,7 13 0 15,-7-13 1296-15,-3 12 240 0,3-12 32 0,0 0 16 0,-4 12-784 0,4-12-160 16,0 0-16-16,0 0-16 16,0 9-96-16,0-9-32 0,0 0 0 0,7 9 0 0,4-2 496 0,-3-5 112 15,2 0 0-15,0-2 16 0,1-2-464 0,0 0-112 16,3-3-16-16,-3 0 0 0,3-3-512 0,2 1 0 16,0 0 0-16,-2 2 0 0,4-2 240 0,-4 3-16 15,0 1 0-15,0 3 0 0,-3 0 112 0,3 2 32 0,-1 3 0 16,1 0 0-16,-2 2 32 0,-1 0 16 15,-2 0 0-15,-4 4 0 16,-3 3-416-16,-2 0 0 0,-4 1 0 0,-3 4 0 0,-4 4-240 0,-3-2-16 0,-5-3-16 0,1 1 0 16,-5 1 48-16,-4-6 16 15,-4-2 0-15,2 1 0 0,0-5 208 0,2-1-192 0,1-1 192 16,-2-1-192-16,6 1 0 0,1-5 0 0,7 2 0 0,0 0 0 16,14-3 192-16,0 0 256 0,0 0-48 0,0 0-16 15,0 0 224-15,0 0 32 0,11 11 16 0,3-4 0 16,4 0 48-16,3 1 0 0,0 2 0 0,4 1 0 15,-3-4-240-15,6 3-32 0,0 1-16 16,-3-3 0-16,0-1-224 0,-7 0 0 16,3 0-144-16,-5 0 144 15,-2-4-512-15,0 1-16 0,0-1 0 0,-14-3 0 16,11 1-176-16,-11-1-16 0,0 0-16 0,0 0 0 0,11-2 384 0,-11 2 80 0,7-6 16 0,-3-4 0 0,2-1-16 0,-2 0 0 16,3-2 0-16,-3 1 0 31,6-1-432-31,-2 2-96 0,5 0-16 0,-2 1 0 15,4 3-96-15,2 2-32 0,4 2 0 0</inkml:trace>
  <inkml:trace contextRef="#ctx0" brushRef="#br0" timeOffset="5798.75">7070 10659 10991 0,'13'25'480'0,"-6"-9"112"16,0 5-464-16,0-1-128 0,2 1 0 0,-2-1 0 0,2-1 5152 0,-2 1 1008 15,-2-3 208-15,-1 1 32 0,-1-4-4320 0,-3 0-864 16,-1-2-192-16,-1 1-16 0,0-2-1008 0,2-11 0 0,0 14 0 0,0-3-208 16,0-11 208-16,2 10 0 0,-2-10 0 0,5 11 0 15,-5-11 448-15,7 11 128 0,-3-1 16 0,1-2 16 16,-5-8 416-16,7 10 96 0,2-5 16 0,-9-5 0 15,14 6-496-15,-5-2-80 0,4-1-32 0,1-2 0 16,4-2-144-16,2 1-16 0,5-4-16 0,0 1 0 16,4-4-96-16,-1 0 0 0,1-4-16 0,-1-2 0 0,-2 1-240 0,1-6 0 15,-2-2 0-15,0 1-160 32,-5-5-1504-32,-1 2-320 0,-3-2-48 0,-3 2-16928 0</inkml:trace>
  <inkml:trace contextRef="#ctx0" brushRef="#br0" timeOffset="6114.96">7477 10481 9663 0,'0'0'432'0,"0"0"80"0,-10-9-512 0,2 4 0 16,8 5 0-16,-7-7 0 0,-4 0 5056 0,11 7 896 0,0 0 176 0,0 0 32 0,0 0-3328 0,0 0-656 16,0 0-144-16,4 18-32 0,-1 0-880 0,1 7-176 15,-1 5-48-15,2 4 0 0,1 4-672 0,1 5-224 16,1 3 128-16,2 2-128 0,-1-1 128 0,0 2-128 31,-5-2 192-31,2 2-192 0,-2-3 144 0,-1 0-144 16,-2-6 0-16,-1-1 144 0,0-2-144 0,-2-3-272 0,0-4 64 0,-2 0 16 15,1-3 192-15,-4-3-144 0,3-2 144 0,-3-4-12576 16,0-1-2432-16</inkml:trace>
  <inkml:trace contextRef="#ctx0" brushRef="#br0" timeOffset="7674.31">4123 11914 10991 0,'0'0'480'0,"-11"-6"112"0,11 6-464 0,-13-4-128 15,13 4 0-15,-8-4 0 0,8 4 4048 0,-10-3 800 0,10 3 144 16,0 0 48-16,0 0-2832 0,0 0-560 0,0 0-112 0,0 0-32 15,0 0-192-15,0 0-32 0,0 0-16 0,0 0 0 16,0 0 80-16,0 0 0 0,0 0 16 0,0 0 0 16,10 0-576-16,1 0-112 0,3 0-32 0,0-2 0 15,0 1-496-15,1 0-144 0,4-4 0 0,-1-2 0 16,1 2-192-16,-1-1-128 0,-2-1 0 0,2 2-16 16,1-2-32-16,-1 1 0 0,-2 1 0 0,-2 0 0 15,-5-1 368-15,3 1 0 0,-12 5 0 0,0 0 0 16,11 0 256-16,-11 0-48 0,0 0 0 0,0 0 0 0,7 7-16 0,-7-7-16 15,4 14 0-15,-1 2 0 0,-3-2-176 0,-5 4-224 16,0-3 48-16,1 2 16 16,0-3 160-16,-3 1 128 0,1 2-128 0,0-3 176 15,-1 0 80-15,0 1 0 0,1-1 16 0,-6 0 0 16,3 1-48-16,-3-1-16 0,3 0 0 0,-2 0 0 16,-5-3-80-16,2 3-128 0,-4-3 176 0,4 0-176 0,0 0 0 0,0 2 0 15,-1-6 0-15,5 0 0 0,0 1 0 0,10-8 0 16,0 0 0-16,-4 11-192 0,4-11 336 0,0 12 80 15,0-12 16-15,7 12 0 0,3-1 64 0,3-2 16 16,3-1 0-16,2 0 0 0,3-1-320 0,0 0 160 0,4-4-160 0,2 1 128 0,1-1-128 0,0-2-192 31,-2-1 32-31,2 3 16 0,4-3-112 0,0 2-32 16,0 0 0-16,0 1 0 0,-1 3 80 0,-2 2 16 0,-4 3 0 0,0 0 0 16,-8 5 192-16,-2 2 208 15,-3 1-32-15,-3 1-16 0,-2 4 144 0,-7-2 16 0,0 2 16 0,-7 1 0 16,-4 0-32-16,-3 0-16 0,-4 0 0 0,-3-1 0 15,-4 1-288-15,-3-3 128 0,-4-1-128 0,-3-6 0 16,-1-1 128-16,0-3-128 0,4-1 0 0,-5-3 0 16,0-3 0-16,1-4-144 0,4-3-16 0,-5-2 0 15,5-3 160-15,0-1 0 0,2-5 160 16,3 0-160 0,2-1-784-16,0-3-256 0,1-3-48 0,3-4-19904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9:05:16.61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19513 897 17039 0,'0'0'1520'0,"0"0"-1216"16,0 0-304-16,0 0 0 0,0 0 2352 0,0 0 400 0,0 0 96 0,-9 10 16 16,3 1-624-16,-1 3-112 0,1 7-16 0,2 8-16 15,-3 6-368-15,3 3-80 0,-1 8-16 0,0 4 0 16,4 6-496-16,-2 1-112 0,0 7 0 0,2 4-16 15,2 8-544-15,2 5-96 16,0 1-32-16,1-1 0 0,-1 1 96 0,2 0 16 16,1 0 0-16,1-1 0 0,0 1 0 0,0-5 16 15,4-3 0-15,-3-10 0 0,4-4 240 0,-3-9 64 0,3-2 0 0,-1-10 0 16,1-9-176-16,2-3-16 0,2-6-16 0,-3-7 0 16,6-3-304-16,-3-2-48 0,4-4-16 0,4-3 0 15,1-2-192-15,4 0 0 0,6-2 0 0,-2 2 0 16,5 2 0-16,1 1 0 0,-3-1 128 0,3 3-128 15,4-3 0-15,-1 2 0 0,1 1 0 0,3-3 0 0,-2-2 0 0,-1 0 0 16,0 2 0-16,-1 1 0 16,-2-1 0-16,2-2-208 0,-3 2 32 0,-4-4 16 31,-2 0-2112-31,2-3-416 0</inkml:trace>
  <inkml:trace contextRef="#ctx0" brushRef="#br0" timeOffset="468.83">19644 1512 44751 0,'25'11'1984'0,"-6"-5"400"0,3 1-1904 0,6-2-480 0,0 0 0 0,4-3 0 0,1 3 368 0,2-3-32 0,0 2 0 0,1-1 0 16,3 1 144-16,-3 3 32 0,-1 0 0 0,-1 5 0 15,1-4-304-15,-3 4-48 16,0-3-16-16,-4 1 0 0,1 1-144 0,-4-2-272 0,-1 4 64 0</inkml:trace>
  <inkml:trace contextRef="#ctx0" brushRef="#br0" timeOffset="817.14">19745 825 29535 0,'0'0'640'0,"-7"-13"144"0,3 5 32 0,1-3 16 0,-1 1-656 0,1 0-176 0,0 2 0 0,2-2 0 16,1 10 1552-16,0-11 288 0,0 3 48 0,0-3 16 15,2 2-368-15,-2 9-80 0,12-5-16 0,-1-1 0 16,3-1-480-16,1 0-112 0,6 2-16 0,4-1 0 0,0-1-416 0,4 3-96 16,3-3 0-16,3 3-16 0,4-3-144 0,0 3-32 0,0 1 0 0,2-1 0 31,3 4-1968-31,-3 4-400 0,1 0-64 0</inkml:trace>
  <inkml:trace contextRef="#ctx0" brushRef="#br0" timeOffset="1798.66">20999 804 31727 0,'11'8'2816'0,"-4"-2"-2240"0,3 1-576 0,-3 0 0 0,2-1 1648 0,0 2 208 16,-2 3 64-16,-3 0 0 0,3 0-624 0,-2 3-112 0,-1 0-32 0,-1 0 0 15,-1 0-128-15,-2 4-16 16,2-2-16-16,1 6 0 0,-3 4-384 0,0 4-80 0,0 2-16 0,-3 4 0 15,1 7-272-15,0 2-64 16,-1-1-16-16,1 8 0 0,-2 6-160 0,1 5 0 0,3-2 0 0,-2 6 128 16,2 2-128-16,-2 2 0 15,-1-4 0-15,3 1 128 0,0-1 16 0,-2-2 0 0,0-9 0 0,-1 0 0 0,1-5-144 0,0-7 0 16,-3-10 0-16,1-8 128 0,1-11-128 0,3-15 160 16,0 0-160-16,0 0 160 15,-9-11-304-15,2-10-64 0,3-8-16 16,1-11 0-16,3-3 64 0,0-5 16 0,0-7 0 0,0-1 0 15,0 2 144-15,0-7 0 0,3-3 0 0,-3 0 128 0,0-1-128 0,0 1-160 16,0 2 160-16,0 3-208 0,0 6 208 0,2 7 0 0,0 4 0 0,3 2 0 16,0 1 0-1,-1 0 0-15,1 4 0 0,2 3 0 16,-1 4 0-16,-1 2 0 0,2-4 128 0,0 5-128 0,2 4 176 0,-2 2-32 16,0 3 0-16,-1 0 0 0,4 3-144 0,-3-1 0 0,2 4 0 15,3 4 0-15,-4-1 208 0,2 2-32 0,1 4-16 0,-1 2 0 16,1 6-32-16,0 0-128 15,0 2 192-15,2 5-64 0,2 5 144 0,2 3 32 16,1 6 0-16,0 4 0 0,0 2 16 16,-3 5 0-16,6 3 0 0,3 5 0 0,1 3-160 0,0 2-32 0,0 2 0 0,0 0 0 15,5 5 64-15,0 2 16 0,0 3 0 16,-3 1 0-16,3-8-48 0,-2-4-16 0,1-6 0 0,-4-5 0 16,3-5-144-16,-6-3 128 15,2-5-128-15,-2-4 128 0,0-8-128 16,-2-6 128-16,-5-7-128 0,-1-4 128 0,0-9-256 0,0-5-64 15,0-6-16-15,-1-8 0 0,-1-4-112 0,1-3-32 16,3-2 0-16,-4-5 0 0,-1-4 176 0,-2-1 48 0,1-4 0 16,-1 0 0-16,-2-6 128 0,-3 2-128 0,1 1 128 0,-1 2-128 15,1 1 128-15,-3-1-128 0,3 1 128 0,-1-8-128 16,1-2 128-16,0 2 0 0,-1 2-144 0,1 4 144 16,0 0 0-16,-3 7 0 0,7 3 0 0,-7 4 0 31,5 7-2432-31,-2 0-400 0,3 4-96 0</inkml:trace>
  <inkml:trace contextRef="#ctx0" brushRef="#br0" timeOffset="2423.44">22561 715 40079 0,'11'25'1776'0,"-6"-7"368"16,4 3-1712-16,-2 1-432 0,0 6 0 0,-3 0 0 0,1 4 912 0,0 4 112 0,-1-1 0 0,-1 6 16 16,1 0-208-16,-4 3-64 15,3 2 0-15,-3 1 0 0,0-1-192 0,0 1-64 0,0 1 0 0,-3 1 0 16,0 2 0-16,2-1 0 0,-2-2 0 15,0-5 0-15,2-3-240 0,1-3-48 0,0-4-16 0,1-2 0 16,2-5-64-16,-3-1-16 0,3-1 0 0,1-6 0 0,3-3 128 16,0-1 0-16,1 0 16 0,5-3 0 0,-2-2-96 0,3-1-32 15,1-5 0-15,3 1 0 0,3-4-144 16,0-4 160-16,1 1-160 0,6-5 160 16,4-2-160-16,0-1 0 0,3-6 0 0,1-1-176 15,3-4 176-15,-2-2-160 0,2-2 160 0,-7-2-160 0,0-4 160 0,0 0 0 16,-4-5-144-16,-2-3 144 0,-1-5-192 0,-4-1 16 0,-3-4 16 15,-1 0 0-15,-7 0 160 0,-2-3-192 16,-1-10 192-16,-4-1-192 16,-3-2 16-16,-7 2 0 0,0 0 0 0,-7 4 0 15,-7 7 176-15,-4 7-192 0,-4 6 192 0,-3 2-192 16,-10 5 192-16,2 1 0 0,-6 1-144 0,0 6 144 0,-3 3 0 0,1 4 0 16,-2 1 0-16,0 6 0 0,1 4 0 0,-4 7-192 15,-1 4 64-15,-3 10-14800 0,-3 10-2960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27:03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14811 9324 31727 0,'0'0'1408'0,"-3"-10"288"0,6 2-1360 0,-3 8-336 0,0 0 0 0,0 0 0 0,0 0 1568 0,0 0 240 0,0 0 48 0,0 0 16 16,-10 14-656-16,-1 8-144 0,0 6-32 0,-1 4 0 0,-1 3-656 15,6-16-128-15,2 2-16 0,-2 2-16 0,0 0-224 16,1-2 0 0,3-3 0-16,-1 0-160 0,1-4 160 0,-1 7 0 15,4-10 128-15,0-11-128 0,0 0 0 0,0 0-160 16,0 0 16-16,0 0 0 0,7-7 144 0,-7 7 128 0,7-7-128 0,-7 7 176 16,0 0 384-16,0 0 80 0,6 12 0 0,-4 4 16 0,-4 5 48 0,-3 4 0 15,-2 0 0-15,-1 2 0 0,-6 1-368 0,3 0-64 16,-3 4-16-16,1-3 0 0,2 2-128 15,0-2-128-15,3-4 192 0,2-4-192 0,2-3 0 0,1-4 0 16,3-14 0-16,0 0 0 0,0 0 0 0,6 7 0 16,-6-7 0-16,0 0 0 0,12 0 240 0,1 0-64 15,-1-3-16-15,1 3 0 16,2 0 112-16,2 0 32 0,1 3 0 0,3 1 0 0,1 3 80 0,-1 0 32 16,4 1 0-16,1 4 0 0,-6 0-176 0,6 1-48 0,1-1 0 0,5-5 0 15,5 0-192-15,3-7 0 0,5-3 0 0,5-5-160 31,7-2 160-31,-3-4 0 0,-1-1 0 0,-2-2-128 16,-8 1-16-16,-1-3 0 0,-7 0 0 0,-2-2 0 16,-2 4-1104-16,-5 3-224 0,-2 3-32 0,-10 4-20096 15</inkml:trace>
  <inkml:trace contextRef="#ctx0" brushRef="#br0" timeOffset="428.79">15374 8825 17039 0,'0'-10'1520'0,"0"10"-1216"0,2-8-304 0,-2 8 0 16,0 0 3088-16,0 0 560 0,0 0 128 0,4 15 0 15,-1 6-816-15,-3 7-160 0,-2 1-48 0,0 9 0 31,-5 7-1888-31,0 3-384 0,0 5-80 0,-4 2-16 0,1-1 144 0,1-1 32 16,2 3 0-16,-2 1 0 0,0 0 112 0,0 3 32 0,0 3 0 16,-1-1 0-16,3 0-336 0,-4-1-64 0,4-1-16 15,3 0 0-15,-1-6-288 0,0 3 128 0,1-1-128 16,-1-2 0-16,0-1 0 0,1-7 0 0,0-4-192 0,1-6 48 16,3-9-112-16,0-6-32 0,0-4 0 0,7-10-13552 31,3-3-2720-31</inkml:trace>
  <inkml:trace contextRef="#ctx0" brushRef="#br0" timeOffset="10183.29">14481 10567 30687 0,'0'0'1360'0,"0"0"288"0,7-7-1328 0,0-1-320 0,-7 8 0 0,7-8 0 0,-7 8 176 0,11-5-48 16,-11 5 0-16,10-4 0 0,1 0 32 0,-3 4 0 0,5-3 0 0,-5 6 0 16,2-2 1056-16,1 4 224 15,-1 0 32-15,1-3 16 0,-3 3 128 0,2-1 32 16,4 0 0-16,-7 2 0 0,0-5-544 0,-7-1-96 16,0 0-32-16,0 0 0 0,7 3-224 0,-7-3-48 0,0 0-16 0,0 0 0 15,0 0-112-15,0 0 0 0,1-7-16 0,-1 7 0 16,-1-10-192-16,1 10-48 15,0-8 0-15,0 8 0 0,0 0-112 0,5-7-16 0,1 3-16 0,5-3 0 16,0 3 144-16,3 1 16 16,3-1 16-16,3 2 0 0,0 1-192 0,3 1-32 15,3 3-128-15,-1 1 192 0,5-1-192 0,2 1 0 0,3 0-144 0,1 0 144 16,3 1-176-16,0 0 176 0,0 2-192 0,0-3 192 16,-3 3 0-16,-2-3 0 0,-4 3 128 0,-2 0-128 0,-6 3 256 0,-5-3-64 15,-4 0 0-15,-4 1 0 0,-2 2-192 0,-5 1 0 16,-4 3 0-16,-3 4 0 0,-3 3 0 0,-4 2 0 0,-4 0 0 0,-5 2-160 15,-4 2 160-15,-2-2-208 0,-4-1 80 0,-2-2 128 32,1 2-256-32,4-3 64 0,0-3 0 0,6-3 16 0,-3 0 176 15,4 2 0-15,3-3 0 0,1 0-128 0,2-3 128 0,-2 0 128 16,6-1-128-16,2-3 176 16,9-7 96-16,0 0 32 0,-9 4 0 0,9-4 0 15,0 0-80-15,0 0-16 0,0 0 0 0,0 0 0 16,-3-11-208-16,3-3 144 0,3-4-144 0,4-3 128 0,2 0-128 0,4-1 0 15,1 1 0-15,0 0 0 0,0 3-176 0,0 1 176 0,0 5-128 0,0-2 128 16,1 4 0-16,0 2 0 16,2 1 0-16,-3 1 0 0,4 2 0 0,0 2 0 0,-1 0 0 0,-2 2 0 15,-1 0 0-15,0 2 0 0,1-2 0 0,2 5-128 16,-3-3 128-16,0 4 0 16,-3 0 0-16,0-2-128 0,3 3-48 0,-5 0 0 0,-2 1 0 15,0 2 0-15,0 1 176 0,0 1 0 0,0 4 0 0,0-2 0 16,-5 0 0-16,0 0 0 15,-2 1 0-15,-4-1-128 0,-1 0 128 0,-7 0 0 0,-1 0 0 0,-8 2-128 16,-2 1 128-16,-4 0 0 16,-8 1 0-16,-1 0 128 0,-3-4-128 0,0 1 0 0,0 2 0 15,0 1 0-15,3 3 0 0,-1 1-128 16,0-1 128-16,1 0-128 0,-4 2-96 0,1-3-16 0,-1 0 0 0,-5-1 0 16,1-3-208-16,2-4-32 0,0-3-16 15,3-2 0 1,2-7-1552-16,-3-7-304 0,1-11-64 0</inkml:trace>
  <inkml:trace contextRef="#ctx0" brushRef="#br0" timeOffset="13351.71">15585 11461 14159 0,'14'1'624'0,"-14"-1"144"0,12-4-624 0,-2 0-144 0,-1 1 0 0,-9 3 0 0,5-11 5264 0,-5 0 1024 0,-5-2 208 0,-1-2 32 0,-4-3-4800 0,-1-3-960 16,-6-2-192-16,2 2-32 16,-3-2-368-16,-3 3-176 0,3 3 160 0,0 6-160 15,1-3 256-15,2 7-64 16,1 5 0-16,3 0 0 0,11 2 864 0,0 0 160 0,0 0 48 0,0 0 0 16,-13 9 144-16,13-9 16 0,-7 12 16 0,3 3 0 0,4-1-704 15,3 0-144-15,1-1-16 0,0 1-16 0,2 0-288 0,-2-2-48 31,-1 1-16-31,-2-2 0 0,-1-11-208 0,3 13 176 0,-3-13-176 0,0 0 160 16,0 0-160-16,0 12 0 0,0-12 0 0,0 0 128 16,0 0 16-16,0 0 0 0,0 0 0 0,-7 13 0 0,7-13 16 15,-4 15 0-15,-2-1 0 0,2 0 0 0,0 3-160 16,1 2 0-16,0 2 0 0,2 7 0 0,1 0 0 0,0 8 0 16,0-3 0-16,1 5 0 15,2 1 0-15,4 4 0 0,-4 1 0 0,1-1 0 0,-1-1-320 16,-6 1 16-16,0 0 0 0,-1-1 0 0,-5-3 32 0,0-3 0 15,-8 0 0-15,-3-1 0 16,-3-1-2096-16,-5-2-400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29:49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3819 4949 2639 0,'0'0'240'0,"9"6"-240"0,0-6 0 0,3 0 0 15,-1 0 4976-15,-2 0 944 0,3 0 192 0,-1 0 32 16,3-3-2480-16,-5 0-496 0,3 2-96 0,-1 1-32 16,0-5-1392-16,-1 3-288 0,1-2-48 0,-4 1-16 0,-7 3-272 0,8-7-64 15,-1-3-16-15,-7 10 0 0,6-8-352 16,-6 8-64-16,0 0-16 0,0 0 0 16,0 0-304-16,0 0-64 0,-6-10-16 0,6 10 0 15,-8-8 0-15,-5 2 0 0,2 0 0 0,0 4 0 0,0-4 192 16,0 5 48-16,-2-5 0 0,2 5 0 0,0-4-16 0,0 3 0 15,-3 2 0-15,3-3 0 0,-3 1 16 16,2 2 0-16,-2 0 0 0,1 0 0 16,-1 0-176-16,-2 0-48 0,0 0 0 0,-3 0 0 0,-1 0-144 0,-3 0 128 0,-2-2-128 0,-3-1 128 15,-1 2-128-15,1-4 0 0,-1 3 144 16,-2-1-144-16,5 1 0 0,-1 0 0 0,2 2 0 0,3 0 128 16,-1 0-128-16,7 2 0 0,0-2 128 0,4 2-128 15,1 1 0-15,11-3 0 16,0 0 0-16,0 0 0 0,0 0 0 0,0 0 0 15,0 0-192-15,0 0 64 0,0 0 128 0,9 9 0 0,3 0 0 0,3-5 0 16,4 0 0-16,0-1 0 0,-1 0 0 0,0-1 0 0,3 0 0 0,0 1 0 16,1-2 0-16,0 0 0 0,2-2 0 0,-3 0 0 31,1 1 0-31,0 0 0 0,2-3 0 0,-2 3 0 0,2 0 0 0,-3 0 0 0,4 3 0 0,0-2 0 16,0 2 0-1,0 0 0-15,1 4 0 0,-4-3 0 16,2 3 0-16,-5-3 0 0,2 1 0 0,-4 1 0 0,-2 0 0 0,-1-2 128 15,-4-1-128-15,-10-3 0 0,0 0 0 0,0 0 0 16,0 0 0-16,-14-2 0 0,-3 1 0 0,-5-3 0 16,-3-6 160-16,-7 0-32 0,-3-2-128 0,1 0 192 0,2 3-192 15,4-3-160-15,0 0 32 0</inkml:trace>
  <inkml:trace contextRef="#ctx0" brushRef="#br0" timeOffset="1221.72">3224 5650 9663 0,'0'0'864'0,"-14"0"-688"0,0-4-176 0,0 4 0 15,3-3 5456-15,11 3 1072 0,-11 0 192 0,11 0 64 16,0 0-3952-16,0 0-784 0,0 0-144 0,0 0-48 16,0 0-800-16,0 0-160 0,0 0-48 0,0 0 0 0,0 0-80 0,0 10 0 15,0-10-16-15,5 11 0 0,2-4-608 0,3 0-144 16,-1-1 0-16,3-1 0 0,-1-1 192 0,5 0 0 16,2 2 0-16,1-5 0 0,-1 2-192 0,0-3 0 15,3 3 0-15,4-3 0 0,1-3 144 0,-1 0-144 16,0 2 160-16,0-5-160 15,-4 2 176-15,1 2-176 0,2 0 192 0,-5-2-192 16,2 3 272-16,0-1-48 0,-4-2-16 0,-2 4 0 16,1 0-48-16,-4-3-16 0,-1 3 0 0,-11 0 0 15,0 0 64-15,0 0 16 0,0 0 0 0,0 0 0 16,0 0 16-16,0 0 0 0,-11-8 0 0,-6 5 0 0,-1-3-16 0,-3 1 0 16,0-2 0-16,-1 0 0 15,1 0-224-15,2 1 144 0,-2 1-144 0,0 2 128 0,0-1-128 0,0-2 0 16,3 2 0-16,3 1 0 0,-2 2 128 15,1-2-128-15,3 2 128 0,-6 1-128 0,5-2 0 0,-4 2 0 16,2 0 0-16,-2 2 0 0,-1-1-176 0,1 2 176 0,-3-3-128 16,0 3 128-16,2 1 0 0,-2-3 0 15,0 2 0-15,-1-3-128 0,2 3 128 0,2-3-208 16,3 0 80-16,-3 0 128 0,4 0 0 0,0-3 0 16,14 3 0-16,0 0 0 0,0 0 0 0,0 0 0 0,0 0 0 0,0 0 0 15,0 0 0-15,8-4 0 0,6 1 0 0,6 0 0 16,5 3 0-16,4 2 0 0,6 2 0 0,4-3 0 0,8 2 0 0,3 1 0 15,5 2 0-15,1-2 0 0,1 3-160 0,0 0 160 16,-1 0 0-16,-1 1-144 0,1 2 144 0,1 1-208 16,1 3 80-16,-4-3 128 0,-1 0 0 0,-4 1 0 15,-3-3 0-15,-10-2 0 0,-7 0 0 0,-5 0-176 16,-6-4 176-16,-7 1-128 0,-11-4 128 0,0 0 224 16,0 0-48-16,0 0-16 15,-15 9-160-15,-6-7 0 0,-7-2 144 0,-8-2-144 0,-3-3 160 0,-3-2-32 16,-1-4-128-16,-1 0 192 0,-2-3-192 0,0-3-240 0,0-1 48 0,3-1 16 47,-3-2-1648-47,6-3-336 0,1 2-64 0</inkml:trace>
  <inkml:trace contextRef="#ctx0" brushRef="#br0" timeOffset="2516.1">3333 7314 23039 0,'-27'-4'1024'0,"8"4"192"0,-1-4-960 0,1 1-256 0,1 0 0 0,-1 0 0 0,4-1 2080 0,-3 0 368 16,0-3 80-16,1 0 16 0,0 3-1008 0,2-3-208 16,1 1-48-16,6 1 0 0,-2-1 272 0,10 6 48 15,-7-7 16-15,7 7 0 0,0 0-144 0,0 0-16 0,0 0-16 0,0 0 0 16,10-8-608-16,1 4-128 0,3 1-32 0,0 0 0 31,4 3-416-31,0 3-96 0,3-3-16 0,1 3 0 0,6-2-144 0,-1 2 0 16,5-2 0-16,3 1 0 0,-3 2 0 15,4-3-144-15,2 2 144 0,1 1-208 0,-3 2 208 0,-1-2 0 16,5-1 0-16,-1 1 0 0,0 0 0 0,0 2 128 0,0-1 0 16,0 2-128-16,0 3 0 0,0-3 0 15,-1 0 0-15,-3 1 0 0,-3 2 0 0,-4-3 160 16,-10-3-160-16,-4 3 128 0,-3-4-128 0,-11-3 0 16,0 0 0-16,0 0 128 0,-14 4 96 0,-7-4 16 15,-1-3 0-15,-9 2 0 0,-1-5-48 0,-1 2-16 16,-4 0 0-16,0-3 0 0,3-3-48 0,2 2-128 15,-3-2 192-15,-1 2-64 0,4 1 0 0,1-3-128 16,1 2 192-16,2-1-64 0,-3 4-128 0,2-2 0 16,-3 1 0-16,3 1 0 0,-2-1-128 0,2 2 128 15,1 0 0-15,1 1 0 0,-1 0 0 0,3 2 0 0,0 1 0 0,2 0 0 16,3 0 0-16,-1 1 0 0,3 2 0 0,1 0 0 0,2-2 0 0,2 2 0 16,13-3 0-16,0 0 0 15,0 0 0-15,0 0 0 0,0 0 0 0,0 0 0 16,0 0 0-16,6 11 0 0,2-1 0 0,5-3 0 0,2-3 0 0,3 0 128 15,3-1 32-15,0 0 0 16,4 1-16-16,4-3 0 0,4 2 0 0,-1 0 0 16,2-3-144-16,0 1 192 0,1 2-192 0,0-3 192 15,-6 3-192-15,0-2 0 0,-1 2 0 0,0 0-176 16,-3 1 176-16,-4-3 0 0,1 1 0 0,-1-2 0 0,-6 1 0 0,-1 2 128 16,0-3-128-16,-4 1 0 15,-10-1 0-15,8 3 0 0,-8-3 0 0,0 0 0 0,0 0 0 0,0 0 144 0,0 0-144 0,0 0 0 16,0 0 0-16,0 0 0 15,0 0 0-15,-13-1-144 0,-1-1 144 0,-2 1 0 16,0 1 0-16,-3 0 0 0,1-4 0 16,-3 2 0-16,2 1 0 0,-5-3-128 0,2 1 128 0,1-1 0 15,-1-2 128-15,-5 1-128 0,1-4 0 0,1 1 0 0,-1 1 0 0,3-3-16192 32,0-1-3136-32</inkml:trace>
  <inkml:trace contextRef="#ctx0" brushRef="#br0" timeOffset="5800.44">4833 9919 19455 0,'0'0'1728'0,"0"0"-1376"0,0 0-352 0,0 0 0 16,9 3 1328-16,-9-3 192 0,9 4 32 0,-9-4 16 0,10 3-1248 0,-10-3-320 31,0 0 0-31,8 4 0 0,-8-4 752 0,0 0 32 0,0 0 16 0,10 7 0 0,-10-7 848 0,7 7 160 16,-7-7 48-16,7 7 0 15,-7-7-80-15,7 11-16 0,-7-11 0 0,7 8 0 0,-7-8-496 0,7 9-112 16,-7-9 0-16,7 8-16 0,1-1-368 0,-1 2-80 16,0-1-16-16,0 0 0 15,-3 2-112-15,3-3-32 0,-7-7 0 0,4 11 0 0,-4-11-336 0,6 11-64 16,-6-11 0-16,0 11-128 0,4 3 0 0,-4-2 0 16,0 1 0-16,0 3 0 0,1 1 0 0,-1 3 0 0,0 1 0 0,0 4 0 15,0-2 0-15,-1 5 0 0,1-2 0 0,0 5 160 16,0 1-160-16,0 0 0 0,-4 0 0 0,4-4 0 15,-3 1 0 1,-1-1 0-16,1-6 0 0,-4-1 0 0,0-7 0 16,-1-1 0-16,1-1 0 0,-6-5 0 15,2 0 0-15,0-6 0 0,11-1 0 0,-14-1 0 0,-1-5 0 16,1 0 0-16,2-3 0 0,0-2 0 0,4-3-144 0,-4 0 144 16,3-7 0-16,-2-1 0 0,-1-3-192 0,0-3 192 0,-1-1-192 0,-1-3 192 15,0 0-128-15,0-6 128 0,1-1 0 0,1-1 0 0,-4-4-176 16,3-2 176-1,1 0-160-15,0 0 160 0,4 0 0 0,1 3-144 16,1 0 144-16,5 4 0 0,1 0 0 0,1 7 0 0,5 3 0 16,1 1 128-16,0 3-128 0,4 1 0 15,3 6 128-15,-1 2-128 0,6 3 160 0,-1 1-32 16,0 1-128-16,3 4 192 0,4-3-48 0,0 6-16 0,1 0 0 0,3 3 0 16,2 1 176-16,-2 3 16 0,0-1 16 15,3 0 0-15,0-2-64 0,-1 2-16 0,-2-2 0 0,-1 0 0 0,-1 3-256 0,-2-3 128 16,-4 0-128-16,-1 0 0 15,-3 0 128-15,-2 4-128 0,-1 3 0 0,0 0 0 16,-2 0 0-16,-6 5-224 0,-1-3 16 0,-3 4 0 16,-6 1 16-16,1 2 0 0,-6 3 0 15,-2-1 0-15,-8 3 0 0,-3-3 0 0,-4 3 0 0,-4-7 0 16,-6 0 192-16,-6-3-144 0,2-4 144 0,-5 0-128 16,5-2-224-16,-2 1-32 0,3-2-16 0,1 3 0 31,4-3-992-31,-1 3-192 0,7 4-32 0</inkml:trace>
  <inkml:trace contextRef="#ctx0" brushRef="#br0" timeOffset="7023.8">3649 10332 6959 0,'0'0'624'0,"0"0"-496"0,0 0-128 0,0 0 0 16,0 0 5040-16,0 0 976 0,3 11 208 0,-3-11 48 0,0 0-3712 0,0 0-752 15,0 0-144-15,0 0-16 16,0 0-112-16,0 0 0 0,0 0-16 0,0 0 0 16,0 0-560-16,0 0-128 0,11-4 0 0,-11 4-16 15,18-7-112-15,-4 0-32 0,2-3 0 0,0 2 0 0,0-2-160 0,2 1-48 16,3 2 0-16,0 1 0 0,4-1 160 0,3-3 16 15,-2 1 16-15,2 2 0 0,3 0-208 0,1 3-64 16,0 2 0-16,-2-3 0 16,1 3-224-16,-2-3-160 0,2 3 192 0,-2-3-192 0,-4 3 128 0,0 0-128 0,-2 2 0 0,0 2 0 31,-2 0-256-31,2 3-144 0,-2-5-48 0,-3 2 0 16,-4 0-1584-16,1 1-320 0</inkml:trace>
  <inkml:trace contextRef="#ctx0" brushRef="#br0" timeOffset="8630.84">5684 9968 2639 0,'0'0'0'0,"0"0"240"0,0 0-240 0,0 0 0 0,0 0 0 0,0 0 0 0,0 0 6784 0,0 0 1296 0,0 0 272 0,0 0 48 16,0 0-5344-16,0 0-1072 0,0 0-224 0,-4 8-32 15,4-8-960-15,0 0-192 16,0 10-48-16,0-10 0 0,2 8-208 0,-2-8-32 15,2 12-16-15,-2-12 0 16,0 0-80-16,3 9-32 0,-3-9 0 0,0 0 0 16,0 0-160-16,0 0 0 0,0 0-192 0,-7 10 192 15,7-10-144-15,-9 4 144 0,9-4 0 0,0 0 0 16,0 0-192-16,0 0 64 0,0 0 128 0,0 0-208 0,-3 11 208 0,3-11 0 16,-2 10 0-16,2-10 0 15,0 0 0-15,0 11 0 0,0-11 0 0,0 0 0 0,0 0-256 0,0 0-16 16,0 0 0-16,0 0 0 15,0 0-224-15,0 0-32 0,12-3-16 0,-3 2 0 0,-2-4 128 0,2 0 32 0,0 3 0 0,3-3 0 16,-4 1 384-16,2 0 0 16,-1 1 0-16,3 3 176 0,-1 0-352 0,-4 3-64 15,2 1-16-15,-2-2-16224 0</inkml:trace>
  <inkml:trace contextRef="#ctx0" brushRef="#br0" timeOffset="9358.59">6255 9519 36047 0,'0'0'1600'0,"0"0"320"0,0 0-1536 0,4 8-384 0,-4-8 0 0,5 13 0 0,1-2 1344 0,0 2 192 16,1-1 48-16,0 2 0 0,-1-1-816 0,1 1-144 16,-1 0-48-16,0 2 0 0,1 2-416 0,-3 3-160 15,0 4 0-15,-1 1 144 16,0 1-144-16,-2 3-192 0,-1-1 32 0,-1 3 16 15,-2 3 144-15,-1 1 0 0,1-1 0 0,-1 1 0 16,1 5-576-16,0 0-96 0,2 3-16 0,-2 4 0 16,3 3-1872-16,0 2-368 15</inkml:trace>
  <inkml:trace contextRef="#ctx0" brushRef="#br0" timeOffset="9764.7">6701 10096 32943 0,'14'11'2928'0,"-7"-4"-2352"0,-7-7-448 0,7 7-128 0,-7-7 2112 0,0 0 416 15,0 0 80-15,0 0 16 0,0 0-2016 0,0 0-400 0,0 0-80 0,0 0 0 16,-7-7-272-16,-3 0-48 0,2 3-16 0,-4 1 0 15,0-1-96-15,-1 4-16 0,-1 4 0 0,0-1 0 16,3 3-64-16,-3 3-32 0,0 1 0 0,3 4 0 0,0 3 96 0,4 0 32 16,0 1 0-16,2 3 0 0,3-1 80 0,2 0 16 15,0 0 0-15,4-1 0 0,1 2 416 0,4 3 96 16,2-3 0-16,3 1 16 16,0 0 432-16,4 2 96 0,3-3 16 0,2 1 0 15,5-4-384-15,-3-1-80 0,3-3-16 0,-3-3 0 16,0-7-400-16,-4-1-320 0,-3-6 48 0,0-4 16 15,-4-7-704-15,-3-4-144 0,3-11-32 0,-7-6 0 16,-3-8-96-16,-4-3-32 0,-3-2 0 0,-4 2 0 16,-1 3 432-16,-3 4 96 0,-6 4 16 15,2 5 0-15,-2 5 720 0,2 5 0 0,1 6 0 0,-4 4 0 0,1 6 400 0,2 7-16 0,1 1-16 16,-5 10 0-16,1 1-48 0,2 9 0 16,-3 5 0-16</inkml:trace>
  <inkml:trace contextRef="#ctx0" brushRef="#br0" timeOffset="10470.73">7099 10007 35535 0,'0'0'1568'0,"0"8"336"0,0-8-1520 0,0 0-384 0,0 14 0 0,0-14 0 0,-4 14 1728 0,-1 0 288 0,-1-1 48 0,1 1 16 16,0 0-1664-16,-2-2-416 0,5 1 0 0,-3-1 0 16,1 3 0-16,-1-1-144 15,0 0 0-15,1 0 0 0,4 2 144 0,-4-1-160 16,4-1 160-16,4 3-160 0,-1-2 160 0,1 2-128 0,0 1 128 0,3 3-128 0,0 0 272 15,3 1 64-15,1-5 16 0,3 1 0 16,2-4 448-16,0-2 96 0,-2 1 0 0,2-8 16 16,-2 2 0-16,4-1 0 0,-2-6 0 15,4-3 0-15,-2-1-624 0,3-2-160 16,3-2 0-16,-5-3 0 0,2-3-208 0,0 0-80 16,-3 0-16-16,0 3 0 0,-1 0 304 0,-3 0 0 0,1 1 0 0,-5 3 0 15,1-3 144-15,-3 3-16 16,-1 2 0-16,-1 2 0 0,1-4-128 0,-7 7 0 0,0 0 0 0,0 0 0 15,4-7 0-15,-4 7 0 0,0 0 0 0,0-10 0 16,0 10 0-16,0 0-176 0,0 0 48 0,0 0 0 16,0 0 128-16,0 0-128 0,0 0 128 0,-11-8-128 15,11 8-128-15,0 0 0 0,0 0-16 0,0 0 0 0,0 0 80 0,0 0 32 0,0 0 0 0,0 0 0 16,-10 8 160-16,6 2-128 0,0 0 128 0,1 2-128 16,3 5-96-16,1-2-16 0,1 2 0 15,-1 4 0 16,2 1-160-31,-2 6-48 0,2 4 0 0,-3 4 0 0,3 2-432 0,-3 2-80 0,0 2-32 16,0 1 0-16,0 1-800 0,0-1-176 0,0-1-16 0,0-2-8496 16,-3-2-1680-16</inkml:trace>
  <inkml:trace contextRef="#ctx0" brushRef="#br0" timeOffset="11252.34">7812 10479 19455 0,'0'0'864'0,"0"0"176"0,7 7-832 0,-7-7-208 0,0 0 0 0,0 0 0 0,0 0 3888 0,0 0 720 15,0 0 160-15,0 0 32 0,-11 6-3136 0,11-6-640 16,0 0-112-16,-14-3-16 0,4 0-416 0,10 3-80 16,0 0-16-16,0 0 0 0,-11-5 48 0,11 5 0 15,0 0 0-15,0 0 0 0,0 0 352 0,0 0 80 16,0 0 16-16,7-7 0 0,4 1-288 0,-1 2-48 0,5 0-16 0,-4 0 0 0,2-2-320 0,-2 2-64 31,0-3-16-31,0 3 0 0,-1 1-128 0,-2-1 0 16,2-2 0-16,-10 6 0 0,8 0 0 0,-1 6 0 0,-7-6 0 0,6 8 0 15,-6 5-144-15,0 5-16 0,-6 1 0 0,2 5 0 16,-6-2-64-16,-1 6-16 0,0-3 0 0,-4 5 0 16,1 0 64-16,-3-2 16 0,2 1 0 0,1-4 0 0,3 1 160 0,-2-4 0 15,5-3 0-15,-2-1 0 16,6 1 144-16,-3-5 64 0,4-2 16 0,2 1 0 16,1-13 112-16,0 11 32 0,0-11 0 0,7 10 0 15,-3-2 288-15,6-1 64 0,-2 0 16 0,6-4 0 16,0 1-224-16,4-4-64 0,-1 0 0 0,1-4 0 15,-3 1-272-15,2-4-176 0,1 3 192 0,-3-2-192 16,2 1 0-16,-2 2 0 0,-1-4 0 0,0 3 0 0,-4-2-128 0,-3 2 128 0,4 0-208 16,-3-2 80-1,-1 5-2320-15,0-2-464 16,3 3-96-16</inkml:trace>
  <inkml:trace contextRef="#ctx0" brushRef="#br0" timeOffset="11993.45">8492 9635 24015 0,'0'0'1056'0,"-3"12"224"0,6-1-1024 0,-3 3-256 0,4-2 0 0,-1 2 0 0,3 1 2688 0,1 2 496 16,5 1 80-16,-3 3 32 0,-3-1-2464 0,4 3-512 15,-3 2-80-15,2-1-32 0,-2 1-208 0,0 1 0 16,-1 2-192-16,-1-3 192 0,-1-3 0 0,1-1 0 16,0 0 128-16,-3 0-128 0,0-1 432 0,1 1-16 0,-1-2 0 0,-2-2 0 15,0 0 144-15,-2-4 16 16,-3-3 16-16,5-10 0 0,-7 11-304 0,7-11-64 16,-14 5-16-16,3-5 0 0,-1 0-208 0,-1-5 0 0,1-4 0 0,1-1-160 15,2-1 160-15,-1 0 0 0,2-1 0 0,2-3 0 16,2 0 0-16,1-1-128 0,-1-2 0 0,4 0 0 0,3 0 288 0,-3-3 64 15,4-3 16-15,-1-1 0 16,-2-1-240-16,4-2 176 0,0 0-176 0,4 0 160 0,3-1-160 0,3 2 0 16,2 4 144-16,1 5-144 0,0 0 0 0,1 5 0 15,3 2 0-15,4 5 0 0,-1 6-160 0,1 6-96 0,-1 4-32 0,4 6 0 16,-1 7 288-16,-3 6 0 0,1 7 128 0,-2 6-128 16,1 4 256-16,-4 0-32 0,-3-3-16 0,0-1 0 15,-8 1 368-15,-2-2 80 16,-3-4 16-16,-5-3 0 15,-5-6 80-15,-3-3 16 0,-4-7 0 0,-4-2 0 0,-2-4-544 16,-7-4-96-16,0-2-128 0,-3-9 176 0,-4-1-176 0,0-9 0 16,-3-2-160-16,-1-8-13824 15,0-4-2768-15</inkml:trace>
  <inkml:trace contextRef="#ctx0" brushRef="#br0" timeOffset="12345.62">8364 9590 17039 0,'22'18'752'0,"-11"-7"160"16,2-4-720-16,2 2-192 0,-1-2 0 0,0 0 0 0,-1-3 7168 0,1-1 1408 0,2-1 288 0,2-2 48 16,-2-2-6816-16,3-1-1376 0,4-1-272 0,-1-3-48 0,4-2-400 0,4-2 0 0,-1 1-192 0,2-1 192 15,2 0-144-15,2 4 144 0,-2-3 0 0,1 3 0 16,-1 1 0-16,-1 1 0 0,-1 1 0 0,-6 1 0 47,-7-1-896-47,-9-3-64 0,-9 7 0 0</inkml:trace>
  <inkml:trace contextRef="#ctx0" brushRef="#br0" timeOffset="13382.68">8408 9658 43487 0,'17'12'1920'0,"-8"-3"400"0,3 3-1856 0,2 1-464 16,1 0 0-16,2 1 0 0,-2 0 1136 0,2 3 128 0,-2-3 16 0,-1 4 16 15,0 0-960-15,-2 0-192 0,3 3-144 0,-3 4 192 16,0 0-192-16,-1 3 0 0,-2 1 0 0,-2 3 0 15,0-4 0-15,-2 6 0 0,-5 0 0 0,1 3 0 16,-1 0 0-16,0 1-144 0,0-1 0 0,0 3 0 16,1-1 144-16,-1 4 0 0,2-3-144 0,1 2 144 15,1-6 0-15,-1-1 0 0,-3-3 160 0,0-4-160 16,0-3 256-16,-3-3-48 0,3-1-16 0,-4-7 0 0,-3-1 80 0,7-13 16 16,-7 8 0-16,7-8 0 15,-7 6-288-15,7-6 0 0,0 0 0 0,-14-4 0 0,5-1-128 0,2-4 128 0,2-3 0 16,1 1-144-16,-1-3 144 0,1-1 0 0,1 1 0 0,-4-4 128 15,5 1-128-15,-2-1 0 16,-1-4 0-16,-2-2-128 0,0-1 128 0,0-3 0 0,-2-1-144 0,0 0 144 31,-5 1 0-31,3-4 0 0,1 0 128 0,2-3-128 0,1-1 0 16,0-3 0-16,0-3 0 0,2 3 0 0,0 0 0 0,4 1 0 16,1 0 0-16,0 5-176 0,0 1 176 0,1 1 128 0,4 5-128 0,2 2 176 15,2 5-176-15,-2 2 160 16,3-1-160-16,1 4 160 0,3 3-32 0,1-2 0 0,-1 2 0 0,0 3 0 15,4-4 16-15,1 3 0 16,2 0 0-16,-1 2 0 0,6 2 32 16,-1 1 0-16,-3-1 0 0,6 5 0 0,1 0-48 0,2 5 0 15,-5-5 0-15,2 4 0 0,0 3-128 0,-2 2 0 0,5-2 0 0,-6-1 0 16,0 1 0-16,-2 0 0 16,-2 0 0-16,-3 3 0 0,0-3-128 0,-4 2 128 0,-2 3 0 0,-3 0 0 0,-2 5 0 0,-5 1 0 31,-2 3 0-31,-2 1 0 0,-5 2-176 0,-5 2 48 0,-1 2 0 0,-8 0 0 0,-2-6 128 0,-5 3-192 15,1-1 192 1,-3-3-192-16,-2 1 192 0,-3-5-192 16,2-2 192-16,-2-5-192 0,6 1 32 0,-7-2 0 15,1 0 0-15,-4-6 0 0,0-1 160 0,-3-4 0 0,-3-1 0 16,3-4-22288-16</inkml:trace>
  <inkml:trace contextRef="#ctx0" brushRef="#br0" timeOffset="15438.84">10154 10203 2639 0,'0'0'240'0,"0"0"-240"0,0 0 0 0,0 0 0 0,0 0 4256 0,0 0 800 15,0 0 176-15,0 0 16 0,0 0-2688 0,0 0-560 16,0 0-96-16,0 0-32 0,0 0-112 0,0 0-32 15,0 0 0-15,0 0 0 16,11 3-448-16,-1-1-80 0,1-2-32 0,-1 0 0 0,5-2 112 16,-1 2 32-16,0 0 0 0,4 4 0 0,3-2 48 0,-2 1 16 15,5-1 0-15,-2 3 0 16,3-1-432-16,3 0-96 0,-5 1-16 0,3-2 0 0,-1 1-512 16,0 1-96-16,-2-5-32 0,-2 2 0 0,1-2-336 0,2 2-80 15,-4-4-16-15,3 2 0 16,-1 0-1040-1,-1-2-224-15,0 2-32 0,0 0-19712 0</inkml:trace>
  <inkml:trace contextRef="#ctx0" brushRef="#br0" timeOffset="16010.55">11544 9795 2639 0,'0'0'240'15,"0"0"-240"-15,0 0 0 0,0 0 0 0,0 0 7232 0,-10-7 1408 16,10 7 288-16,-9-7 48 0,9 7-6816 0,-5-8-1376 15,5 8-272-15,-6-9-48 0,6 9-80 16,0 0 0-16,-7-8-16 0,7 8 0 0,-9-7-96 0,9 7-16 16,-12-4 0-16,12 4 0 15,-11-2-48-15,2 7-16 0,-1-4 0 0,1 7 0 0,-2 8 192 0,-3 5 16 16,0 7 16-16,0 9 0 0,-1 8-224 0,-6 5-32 16,3 2-16-16,0 5 0 0,1 3-144 0,-1 0 0 15,4-1 0-15,-4-1 0 0,4-7 0 0,-1 2 0 16,2-3 144-16,2-1-144 0,3-8 0 0,-2-1 0 0,3 0 0 0,4-5 0 15,3 1 192-15,6-4 32 16,1 1 0-16,4-4 0 0,3-1 320 0,4 0 64 0,0-3 16 0,7-4 0 0,-1-3-144 0,2-4-32 31,2-3 0-31,-3-7 0 16,3-4-2112-16,1-7-416 0</inkml:trace>
  <inkml:trace contextRef="#ctx0" brushRef="#br0" timeOffset="16439.34">11854 10127 19455 0,'0'0'1728'0,"3"10"-1376"0,-3-10-352 0,-3 11 0 0,2 0 4416 0,-4 1 832 0,0 0 144 0,-3-1 48 15,0 1-4048-15,-1 1-816 0,-2-2-144 0,4 3-48 16,-3 3-176-16,3-2-32 16,0 2-16-16,2 4 0 0,2-2-160 0,3 5 0 15,3 2 0-15,1 1 0 0,3 2 240 0,0-1-48 16,0 4 0-16,1-3 0 0,2-1 192 0,1-1 48 16,-2-1 0-16,-2-1 0 0,-2-3-64 0,-1-1-16 0,0-1 0 0,-1-3 0 15,-3-2-352-15,0-1-256 0,0-2 32 0,0-12-12864 16,0 0-2576-16</inkml:trace>
  <inkml:trace contextRef="#ctx0" brushRef="#br0" timeOffset="16837.09">12142 10467 24015 0,'7'12'2128'0,"1"1"-1696"0,2-2-432 0,-5 0 0 0,2-1 4848 0,-1 1 880 16,1-2 176-16,-3-1 48 0,-4-8-3920 0,0 0-784 15,7 8-160-15,-7-8-16 0,0 0-752 0,0 0-128 16,14-4-48-16,-3-3 0 0,-1 0-144 0,1-4 0 31,0 1-192-31,3-1 192 0,0 0 0 0,4-2 0 16,3 2 0-16,1 3 0 0,1-2 0 0,-2 6 128 15,2-3-128-15,-3 3 0 0,1 1 0 0,0-1-176 0,-5 1 16 0,2 0 0 32,-4 2-2256-32,2-3-448 0</inkml:trace>
  <inkml:trace contextRef="#ctx0" brushRef="#br0" timeOffset="17545.32">12748 10141 6959 0,'7'14'624'0,"-3"-3"-496"0,-1 1-128 0,1 1 0 0,0 2 5632 0,1 1 1088 16,0 0 240-16,-3 2 32 0,0 2-4192 0,-2-1-848 0,3 4-160 0,-3 2-48 16,0 4-848-16,0 6-192 0,0 0-16 0,0 2-16 0,0 1-512 0,1 2-160 31,2 2 0-31,0-3 0 0,1 0 448 0,-1-2 0 0,-2-3-16 0,2 0 0 16,-1-2-144-16,0-1-32 0,1-2 0 0,-3-1 0 15,0 0-48-15,0-2-16 0,-5-2 0 16,-1-2 0-16,0-7-192 0,-1-1 0 0,-1-1-192 0,-6-6 192 15,3 0 0-15,-3-3 0 0,0-7 0 0,-1-1 0 16,2-3 0-16,-1-7-192 0,-1-3 48 0,1-2 0 0,-1-2 144 0,-5-4 0 16,2 0 0-16,0-4 0 0,3 1 0 0,-5-4 0 0,5-6 0 0,-3 2 0 15,4-1 0-15,0-2 128 0,0 3-128 16,1 0 176-16,6 1-176 0,-2 0 0 0,2 0 0 16,2 2 0-1,-2-2 0-15,5 3 192 0,0 3-192 0,2 4 192 16,2-3-16-16,0 6 0 0,3 1 0 0,-1 3 0 0,6-1 48 0,-1 1 16 0,2 4 0 15,3 0 0-15,5 0 80 0,-4 3 0 0,3 4 16 0,6 0 0 32,-2 0 240-32,3 5 32 0,3 0 16 0,-3-1 0 0,-1 3-64 0,2 3-16 15,2-1 0-15,0 3 0 0,1 2-400 16,-1 2-144-16,-1 0 0 0,-1 2 144 0,-2-1-144 0,0 3 0 0,1 1 0 0,-4 2 0 16,1-2 128-16,-1 2-128 15,0-1 192-15,-6-1-64 0,2-1 0 0,-3-2 0 16,-3 0 0-16,0-4 0 0,-1 0-128 0,-3 0 0 0,0 0 0 0,-2 0 0 15,2-2 0-15,0 4 0 0,0-1 0 16,0 2 0-16,3 1 0 0,-6 0 0 16,3 0 0-16,-4 2 0 0,1 2-128 0,-3-1 128 0,2 4 0 15,-6-1 0-15,-2 5-160 0,-5-1 160 0,-4-3-208 0,-4 2 80 16,-4-4 128-16,-9 0-208 16,-5-2 80-16,-6-2 128 0,-5-1-304 0,-2-4 64 0,-1-5 16 0,-2-4-14784 31,-1-2-2960-31</inkml:trace>
  <inkml:trace contextRef="#ctx0" brushRef="#br0" timeOffset="18413.84">13240 9480 18479 0,'0'0'1648'0,"0"0"-1328"15,0 0-320-15,0 0 0 0,0 0 3872 0,0 0 704 0,0 0 144 0,0 0 16 16,0 0-2176-16,9 1-448 0,-9-1-96 0,0 0-16 0,0 0-656 0,0 0-144 16,12 0-32-16,-1 0 0 15,0 0-480-15,3 0-112 0,-3-1 0 0,3 1-16 16,0 1 48-16,2 5 16 0,2-2 0 0,1 6 0 16,1 4-112-16,1 5 0 0,2 5-16 0,0 5 0 15,-2 6-496-15,-3 1 128 16,-3 5-128-16,-2 3 0 0,-6 4 0 0,-3 1 0 0,-4 2 0 0,-7 1-160 0,-4-2 160 0,-6-4 0 31,2 1 0-31,-6-1 0 0,-2 0-208 0,2-2 32 16,3-1 16-16,-1 0 0 0,4-1 160 0,1 0-128 0,2 1 128 0,1 0-128 15,6-4 128-15,5 0 0 0,2 0 0 0,8-1 128 0,1-1-128 0,3-3-208 16,2-1 48-16,2-4 16 31,1-1-944-31,-1-3-192 0,-4-6-48 0,2-4-20304 0</inkml:trace>
  <inkml:trace contextRef="#ctx0" brushRef="#br0" timeOffset="19847.03">14431 9645 2639 0,'0'0'240'0,"0"0"-240"0,0 0 0 0,7 7 0 15,0-1 2176-15,-7-6 400 0,0 0 80 0,0 0 16 0,0 0 16 0,0 0 0 0,0 0 0 0,0 10 0 16,0-10-320-16,0 0-64 0,0 0-16 0,0 0 0 16,0 0-688-16,-5 11-128 0,5-11-16 0,0 0-16 31,0 0-512-31,0 0-96 0,-1 9-32 0,1-9 0 0,1 12-304 0,4-1-64 0,-4 1-16 0,2-1 0 31,1 0 16-31,-1 0 0 0,0 2 0 0,-2-1 0 0,2 3-176 0,-3 1-48 16,-3 1 0-16,2 1 0 0,-2 1-80 0,-1 2-128 15,1 1 176-15,-1 5-176 0,-2-1 208 0,2 5-64 0,0 1-16 0,-1 0 0 16,3 2-128-16,-2 2 0 16,-2 3 0-16,5-2 0 0,-4 0 0 0,4 2 0 15,0 0 0-15,1 1 128 0,0-1-128 0,0-1 0 0,0-2 0 16,1-1 0-16,2-2 0 0,0-3 192 15,1-4-192-15,-4-5 192 0,3 1-192 0,1-6-192 16,-4-5 32-16,0-11 16 16,0 0-1712-16,0 0-352 0</inkml:trace>
  <inkml:trace contextRef="#ctx0" brushRef="#br0" timeOffset="20395.12">14870 10333 27119 0,'0'0'1200'0,"0"0"256"0,0 0-1168 16,0 0-288-16,0 0 0 0,0 0 0 0,0-8 2272 0,0 8 400 0,0 0 80 0,0 0 0 0,0 0-1328 0,0 0-272 15,0 0-48-15,0 0-16 16,0 0-448-16,0 0-112 0,-11 7-16 0,-1 0 0 0,1 1-512 0,2 2 0 16,-3 1 0-16,1-1-192 0,1 1 192 0,1 3 0 15,0 1-160-15,-2 2 160 0,4-2 0 0,0 2 160 31,0-3-16-31,5 1 0 0,0 0-144 0,-1 2 0 16,3-3 144-16,3-3-144 0,1 0 176 0,0 1-48 16,6 0 0-16,-1-1 0 0,3-1-128 0,-1 1 192 0,5 0-192 0,5-2 192 0,1 0 64 0,-1 1 0 15,0-4 16-15,0 1 0 0,1-2 176 0,-1-1 16 16,0-1 16-16,0-3 0 16,-2 0-224-16,-1-5-64 0,2-1 0 0,-6-1 0 15,1-3-192-15,-5-4 0 0,1 3 0 0,-4-4 0 16,-3 0 0-16,0-1-240 0,-1 1 32 0,-6 1 0 15,-1 0 208-15,-3-3 0 0,-1-1 0 0,-2-1 0 16,-4-2-240-16,-1 1 0 0,1 1 0 0,-4 2 0 0,1-2 240 0,2 2 0 16,1-1 0-16,-3 0 0 15,3 4-144-15,1-3 144 0,4 2-128 0,-1 1 128 32,2-3-1648-32,1 2-240 0,2-6-48 0,3 3-16288 0</inkml:trace>
  <inkml:trace contextRef="#ctx0" brushRef="#br0" timeOffset="21030.4">15493 10567 26655 0,'0'0'2368'0,"3"-7"-1888"0,-2-4-480 0,5-1 0 0,-2 0 2176 0,0 1 352 31,0 0 64-31,-1 0 16 0,0-3-1296 0,1 3-256 16,-1 0-48-16,-2 1-16 0,2 0-480 0,-3 10-80 0,0-11-32 0,-3 1 0 15,3 10-400-15,-4-11 0 0,-3 0 0 0,-4 0 0 16,-3 0 0-16,-1 1 0 0,-2 0 0 0,-4 5 0 15,0-1 0-15,2 5 0 0,-2-2 0 0,2 0 0 16,1 2 0-16,4 1 0 0,0 0 0 0,3 0 0 16,11 0 0-16,0 0-144 0,0 0 144 0,5 14 0 15,3 0 0-15,6 4 320 0,3 0-32 0,3 1-16 16,3 2 48-16,0 0 0 0,3 0 0 0,-1-3 0 16,0 3 128-16,-3-6 16 0,3-2 16 0,-4-2 0 0,0-4-16 0,-3-1 0 15,0-5 0-15,-4-1 0 0,0-1-272 0,-3-4-64 16,-1 1-128-16,-2-4 192 0,-1 1-192 0,0 0-128 15,-7 7 128-15,3-10-208 0,-2-1 208 0,2-2 0 16,-3 2 0-16,0 3 0 0,0 8-128 0,-3-13-48 0,2 5 0 16,1 8 0-16,0 0 176 0,-7-10 0 15,7 10 0-15,0 0 0 0,0 0 0 0,0 0 128 16,0 0-128-16,0 0 176 0,0 0-176 0,0 0 0 16,4 13 0-16,3-2 0 0,0 3 0 0,4 1 208 0,3 3-16 0,2 6-16 15,2-2 16-15,1 8 0 0,-1 4 0 0,3 8 0 16,-3 2-32-16,1 1 0 0,-1 3 0 0,-2 8 0 15,-3 8-160-15,-3 4 0 0,-6 3 0 0,-1-3 128 16,-3-1-128-16,-4-3 0 0,-3-6-160 0,-3-5 160 16,-6-7-160-16,-3-3 160 15,-1-7-160-15,-5-7 160 0,-3-4-192 0,-2-7 48 0,-4-5 16 0,2-6 0 32,0-7-272-32,0-7-48 0,3-6-16 0,2-6-19920 0</inkml:trace>
  <inkml:trace contextRef="#ctx0" brushRef="#br0" timeOffset="21835.32">15938 10688 15599 0,'0'0'1392'0,"0"0"-1120"0,0 0-272 0,0 0 0 16,0 0 3472-16,0 0 640 0,0 0 128 0,0 0 32 15,0 0-2736-15,0 0-528 0,0 0-112 0,0 0-32 16,0 0-176-16,0 0-48 0,0 0 0 0,0 0 0 0,0 0 272 0,0 0 48 0,7-15 16 0,1 1 0 16,3 0-144-16,6-4-16 0,4-3-16 0,-3-1 0 15,3 1-240-15,1 3-48 0,6 4-16 0,-3 3 0 16,2 5-96-16,-1 5-16 16,0 2 0-16,-2 6 0 0,-1 4 48 0,-5 6 0 15,-2 1 0-15,-7 7 0 0,-4 5-432 0,-5 2 128 0,-2 2-128 0,-8 1 0 16,-1-3 0-16,-3-2 0 15,-4-3-144-15,-1-1 144 0,-2-4-176 0,1 2 176 16,0-2-160-16,-1-1 160 0,0-2 0 0,3 1-144 0,0-5 144 0,4-1 0 16,3-4 0-16,4-2 0 0,7-8 0 0,0 0 0 15,0 0 0-15,0 0 0 0,1 11 144 0,-1-11-144 16,10 6 384-16,4-2-48 0,7-4 0 0,1 0 0 0,3-3-16 0,5 2-16 16,3-5 0-16,3 2 0 15,-2 0-304-15,1 1 128 16,-6 0-128-16,-1 2 0 0,-6 1 144 0,-2 1-144 0,-2 1 0 15,-7-1 144-15,-11-1-144 0,0 0 0 0,0 0 0 0,0 0-22208 0</inkml:trace>
  <inkml:trace contextRef="#ctx0" brushRef="#br0" timeOffset="22437.72">16950 9459 14159 0,'0'0'1264'0,"0"0"-1008"16,0 0-256-16,0 0 0 0,-3-11 3856 0,-1 1 736 0,4-1 144 0,0 0 16 16,0-2-2176-16,0 1-432 0,0 1-96 0,0 1 0 15,0 10-1152-15,0-11-208 0,0 11-48 0,-3-10-16 16,3 10-624-16,0 0 0 0,0 0 0 0,-14 0 0 16,3 6 0-16,-3 5 0 0,-1 0 0 0,-2 7 0 0,-1 4 0 15,-3 6 128-15,0 3-128 0,1 5 176 0,1 0 16 0,4 3 0 16,1 2 0-16,2-1 0 15,3 3 336-15,4 2 80 0,3 7 16 0,4-1 0 0,1 2 240 0,4 3 48 0,2 1 16 0,7 0 0 16,2-4-352-16,3-1-64 16,9-4 0-16,-1 3-16 0,6 2 0 0,0-3 0 0,-2 0 0 0,-1-4 0 15,-4-3-240-15,-3-4-32 16,-4-7-16-16,-3-7 0 0,-4-8-208 0,-6-2 144 16,-1-8-144-16,-7-7 128 0,0 0-128 0,0 0-256 15,0 0 64-15,-8-7 16 0,-2-4-64 0,-1-1-16 16,0-1 0-16,1-4-22272 0</inkml:trace>
  <inkml:trace contextRef="#ctx0" brushRef="#br0" timeOffset="22872.41">17385 9665 25055 0,'0'0'2224'0,"0"0"-1776"0,0 14-448 0,-3 2 0 15,0 0 1808-15,-1 0 288 0,0 0 48 0,-6 4 16 16,-1 4-1072-16,0-2-224 0,-1 2-32 0,3 1-16 0,-2-3-512 0,-1 2-112 16,3-2 0-16,-1 0-16 0,3 2-176 0,1-3 0 15,4 1 144-15,4 6-144 0,0-1 256 0,2 1-32 16,1-1 0-16,4 1 0 0,1 2 640 0,1-3 128 0,3 1 32 0,-3 2 0 15,3-1-384-15,0-1-80 0,0-2-16 16,-7-9 0-16,0 0-336 0,-2-2-64 0,-5-1-16 0,0-4 0 0,-1 1-400 0,-3-4-96 31,4-7-16-31,0 0 0 0</inkml:trace>
  <inkml:trace contextRef="#ctx0" brushRef="#br0" timeOffset="23601.42">17659 10150 6959 0,'0'0'304'0,"2"12"80"0,0-1-384 0,-2-11 0 0,0 12 0 0,0-12 0 16,0 0 7296-16,0 0 1376 0,0 0 288 0,-7 9 48 0,7-9-6352 0,0 0-1264 15,0 0-256-15,0 0-48 16,0 0-352-16,0 0-64 0,0 0-16 0,7-11 0 0,0-1-160 0,3 3-48 0,1 0 0 0,0 2 0 16,3 2-208-16,0-1-48 15,-1 3-16-15,4-1 0 0,1 1-32 0,0 3 0 16,0-4 0-16,-1 4 0 0,-3-3-144 0,-3-1 128 0,0 1-128 0,-1 1 128 15,-10 2-272-15,7-6-64 0,0 1-16 0,-7 5 0 16,0 0-1632-16,0 0-320 16,0 0-64-16</inkml:trace>
  <inkml:trace contextRef="#ctx0" brushRef="#br0" timeOffset="24394.88">18256 9658 29135 0,'-2'33'640'0,"0"-13"128"0,-1 6 16 0,2-6 48 0,-4 4-656 0,3 3-176 0,-1 2 0 0,1 3 0 0,0 0 2080 0,-1 0 384 15,3 3 80-15,0-2 16 0,0 2-1136 0,3 0-208 0,-1-2-64 0,0 2 0 16,1-5-448-16,-3-1-112 0,1-1-16 0,0 0 0 15,-2-3-448-15,0 3-128 16,-4-3 0-16,0 11 0 0,-2-1 0 0,0-6 0 16,1-1 128-16,-1-2-128 0,0 1 0 0,0-1 0 15,2 2 0-15,-1-3 0 0,1-2 0 0,0 0 0 0,-2-2 0 0,3-3 0 16,2-4 208-16,-3-1-16 0,5-13-16 0,0 0 0 0,0 0 128 0,0 0 16 31,0 0 16-31,0 0 0 0,0 0 32 0,0 0 0 16,2-20 0-16,1-1 0 0,-3-4-176 0,0-3-16 15,0-1-16-15,-3-3 0 0,-3-3-160 0,3 0 0 16,-1-1 0-16,-3 0 0 0,0-3 0 0,0-2 0 0,0 0 0 0,-2-3 0 0,0 0 0 0,-3-1 0 0,3-5 0 0,0 4 0 16,0 0 0-16,-2 0 0 0,-2 3-192 0,5-2 192 15,-2 2 0-15,2 3 0 16,1 2 0-16,0 2 0 0,7 0 0 0,0 1 0 16,3 1 144-16,5 4-16 0,2 3-128 0,1 1 0 0,7 6 0 0,0 2 0 15,3 1 128 1,2 6-128-16,4 1 160 0,-1 3-160 0,-3 3 240 15,4 1-48-15,1 2-16 0,-1 1 0 16,-4 0-176-16,-1 3 192 0,2 2-192 0,-3 5 192 0,0-1 144 0,-2 3 48 16,-1-1 0-16,-1 6 0 0,1 2-144 15,-4 5-32-15,-3-3 0 0,-1 1 0 0,-2 3-80 0,-4-4 0 16,2 2-128-16,-2-2 192 0,-4-1-192 0,0-1 0 0,0 1 0 16,0 0 0-16,0 4 0 0,0-3 0 0,-3 0 0 0,2 1 0 31,-3 3 0-31,1-4 0 0,3 0 0 0,-4 1 0 0,1-1 0 0,-1 4 0 15,1-4 0-15,-4 5 0 0,-4 2 0 0,0-3 0 16,1-1 0-16,-5-2-160 0,-6-4 160 0,-3-4 0 16,-2-2 0-16,-9-8 0 0,-6-6-176 15,-5-5 176-15,-5-7-208 0,-4-4 80 0,1-5 128 0,-3-4-160 0,1-1 160 0,6-4-15360 32,3 0-2960-32</inkml:trace>
  <inkml:trace contextRef="#ctx0" brushRef="#br0" timeOffset="25363.46">18494 9189 5407 0,'0'0'480'0,"0"0"-480"0,0 0 0 0,0 0 0 0,0 0 4032 0,-14-4 704 15,3-3 128-15,0 2 48 0,11 5-2336 0,-10-9-464 16,3 0-80-16,7 9-32 0,0 0-432 0,0 0-96 16,0 0 0-16,0 0-16 0,0 0-48 0,0 0 0 15,0 0 0-15,0 0 0 0,10-1-400 0,-3 2-96 16,-7-1-16-16,11 6 0 0,-1-1-288 0,-10-5-64 16,7 7-16-16,-7-7 0 0,0 0 0 0,4 7 0 15,-4-7 0-15,0 0 0 0,0 0-160 0,0 0-48 16,7 7 0-16,-7-7 0 0,11 5 32 0,-1-5 0 0,1-5 0 0,3 3 0 15,1-3-176-15,6 0-48 0,2 1 0 0,4-1 0 16,8 1-128-16,-3 4 192 0,0 2-192 0,2 5 192 16,4 4-192-16,-6 10 0 0,-3 7 144 0,-4 5-144 15,-3 9 176-15,-5 8-48 0,-6 10 0 0,-4 7 0 0,-4 8 0 0,-3 3-128 16,-3 6 192-16,-1 5-64 16,-6 3 0-16,-1 0-128 0,-3-7 192 0,-1-4-64 15,-3-5 0-15,-3-7-128 0,0-2 192 0,-4-10-64 0,1-4-128 0,2-9 0 0,-3-6 144 16,1-6-144-16,0-5 0 0,3-1 0 15,3-1 0-15,6-7 0 0,-1 2 0 0,1-1-128 16,0 4 128-16,1-1-15664 16,0 2-3040-1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32:17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3677 6453 27071 0,'0'0'1200'0,"0"0"240"0,0 0-1152 0,-10-6-288 0,1-1 0 0,0 0 0 0,2-4 2256 0,-4 1 400 0,-3 1 80 0,0 0 16 15,0-5-1088-15,0 0-224 0,2-1-32 0,-1 3-16 31,5-1-496-31,-2 3-80 0,3 1-32 0,7 9 0 0,-4-12-288 0,0 4-64 16,4 8-16-16,0 0 0 16,0 0-176-16,0 0-48 0,0 0 0 0,0 0 0 15,0 0-192-15,0 0 0 0,0 0 128 0,0 0-128 16,0 0 0-16,0 0 0 0,0 0 0 0,0 0-160 0,7 8 160 0,-7-8 0 0,4 10 0 0,-4-10 0 16,0 0 0-16,0 0 0 0,0 0 128 0,3 11-128 15,-3-11 0-15,0 0 0 0,0 0 0 16,0 0 128-16,0 0-128 0,0 0 0 0,0 0 128 0,0 0-128 15,11 2 128-15,0-1-128 0,3 0 160 0,-3-1-160 16,6-1 0-16,2 0 0 0,5-1 0 0,-3 2 0 16,4 3 0-16,0 1 0 15,2-2 0-15,1 3 0 0,-1-1 0 0,0-1 0 0,4 4 0 0,-6-3-160 0,0 3 160 0,-4-2 0 16,1 1 160-16,-1 1-160 0,-3 0 0 0,-4 0 0 16,0-2 0-16,-3 2 0 0,-11-7 0 0,7 7 0 31,-7-7 0-31,0 0 0 0,0 0 160 0,0 0-160 15,0 0 160-15,0 0-160 0,0 0 160 0,0 0-160 16,0 0 160-16,-11 2-160 0,-3-2 192 0,3 2-48 16,-3-2-16-16,0 2 0 0,0-2-128 0,-1 2 0 0,1-2 0 15,-4 0 0-15,-1 0 0 0,-2 0 0 0,-4 0 0 0,-2-2 0 16,-1 2 0-16,-4-2 0 0,-2 0 0 0,-8 2 0 16,-1 0 0-16,-3 0 0 0,-3 0 0 0,-2 0 0 15,-5 0 0-15,2 0 0 0,3 0 0 0,1-2 0 16,8-1 0-16,1 1 0 0,7 2 0 0,2-2 128 0,4 2-128 0,6 0 0 15,1 2 0-15,7 0 0 0,3 1 0 0,11-3 0 16,0 0 0-16,0 0 0 0,0 0 0 0,0 0 0 16,11 6 144-16,6-3-144 0,1-1 0 0,7 0 0 0,0 0 0 0,7 1 0 15,4-1 0-15,6 3 0 0,6-3 0 0,0-2-192 32,-2-2 192-32,-1-1-192 0,-3-1 192 0,0-1-192 15,-2 1 192-15,-1 1 0 0,-4-1 0 0,-3 2-128 0,1 2 128 0,0 0 0 16,-1 0 0-16,0 2 0 0,2 0 0 0,-1 0 0 15,-1 1-144-15,-3 1 144 0,-1-2 0 0,-6 1 0 0,-1 1 0 16,-4 1 0-16,-5-3 0 0,-12-2 0 16,0 0 0-16,0 0 0 0,0 0 160 0,0 0-160 15,-7 11 192-15,-4-3-192 0,-4 1 128 0,-3-5-128 16,-7 1 0-16,-2 0 0 0,1-4 320 0,-5 0-32 0,0-1-16 0,3 0 0 16,-2-1-96-16,3 0-32 0,-1 1 0 0,-1-5 0 15,1 3-144-15,0 2 192 0,-1-3-192 0,0 3 192 16,1 0-192-16,0 0 0 0,3 3 0 0,-4-3 0 0,-3 1 0 15,4 2 0 1,-2 0 0-16,5-1 0 0,0 3 0 0,4-4 0 0,0 2 0 0,3 0 0 16,4-3 0-16,0 1 0 0,14-1-192 0,0 0 192 0,0 0 0 0,0 0 0 31,0 0 0-31,0 0 0 0,0 0-176 0,0 0 48 16,14-4 0-16,4 0 0 0,3-2-160 0,7 0-32 0,9-1 0 15,-3-4 0 1,4-1-800-16,1-4-160 0,3-2-48 0</inkml:trace>
  <inkml:trace contextRef="#ctx0" brushRef="#br0" timeOffset="15798.84">5431 9617 27695 0,'0'0'1216'0,"0"0"272"0,-7-13-1184 0,-7-1-304 16,-3 0 0-16,-1 0 0 0,4-4 3280 0,-1 4 608 0,-3-2 112 0,-3 2 32 0,0 1-3056 0,0 1-592 15,1 3-128-15,-3-1-32 0,2 3-224 0,-2 2 0 32,3 2 0-32,-1 3 0 0,1-3 0 0,-1 3 0 15,3 3 0-15,0 0-160 0,4 1 160 0,-3-1 0 0,2 5 128 0,1-4-128 16,0 2 0-16,3 0 0 0,0-1 0 0,-2 2 0 16,5-3 208-16,-3-1 32 0,-2 1 0 0,2 0 0 15,0-1-32-15,-3 0 0 0,0 1 0 0,-1-1 0 0,-6-2 80 0,5 2 16 16,0-1 0-16,0 3 0 0,-5-1-304 0,3 5 0 0,-3 0 0 0,0 5-144 15,-1 0 144-15,-2 4 0 16,2 0 0-16,-2 3 128 0,2 2-128 0,0 5 0 16,-2 4 0-16,6 0 0 0,0 1 0 0,0 5 0 0,1-2 0 15,3 3 0-15,2 0 0 0,2 3 0 0,3-2-128 0,3 3 128 16,-3 1-208-16,3 0 32 0,1-3 16 0,3 1 0 16,-4-6 160-1,4 1 0-15,0 0 0 0,0-1 0 0,1-1 0 16,-1 1 0-16,3-4 0 0,0-3 0 0,2-1 0 0,1 0 144 15,1 1-16-15,1 1-128 0,2 4 192 0,4 1-64 16,-2-3 0-16,5 2-128 0,0 1 192 0,2-3-64 16,2 0 0-16,4 0-128 0,0-3 0 0,3-1 0 15,0 1 0-15,1-1 0 0,3-3 0 0,0-3-256 0,-4-2 32 0,4-5 0 16,2-4 224-16,-2-4 0 16,-1-4 0-16,5-3 160 0,3 0 288 0,0-7 64 15,4-7 16-15,-1-1 0 0,1-6-48 0,-4-4-16 16,0 0 0-16,-1-6 0 0,-5 2 80 0,1 0 16 15,1 1 0-15,-3 0 0 0,1 1-32 0,-1 1 0 0,3-1 0 0,-3 0 0 16,3-3-336-16,-2 0-192 0,0 3 192 0,-3-1-192 16,-3-2 128-16,-4 0-128 0,-3-2 0 0,-8-1 0 15,-3-5 0-15,-9-2 0 0,-7-6 0 0,-13-4 0 0,-8-7-176 16,-13-3 176-16,-7-5-192 0,-8-1 192 16,-1-6-240-16,-1 3 64 0,-6-2 16 0,-3 1 0 15,-7 9 16-15,-3 4 0 0,-1-1 0 0,3 8 0 0,4 4 144 0,4 7-160 16,5 7 160-16,5 7-160 15,4 7 160-15,3 8-208 0,6 7 80 0,6 16 128 32,7 8-784-32,10 22-48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34:47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16198 7763 29023 0,'0'0'1280'0,"-7"0"272"0,0 0-1232 0,7 0-320 0,-9 3 0 0,9-3 0 0,-6 8 560 0,6-8 48 15,0 14 16-15,1 0 0 16,6 0-880-16,3-1-192 0,1-1-16 0,5 2-16 15,2-3-656-15,1 0-128 0,-1 0-16 0,3 1-16 0,2-3 1296 0,-1 2 256 0,2 1 48 0,-3 0 16 0,1-3 592 0,-1 2 128 32,1 3 32-32,-1 0 0 0,0 0-352 0,-7 1-64 15,1 2-16-15,-1-3 0 0,-3 4-256 0,-1-3-64 0,-3 2-16 0,0-3 0 16,-6 0-304-16,2-3 0 16,-3-11-176-16,3 11 176 0,-3-1 0 0,0 1 0 0,0-11 0 0,-3 8 0 15,3-8-128-15,0 0 128 0,0 0 0 0,0 0 0 16,-7 8 0-16,7-8 0 0,0 0 0 0,0 0 0 15,0 0 768-15,0 0 144 0,0 0 48 0,-7-8 0 16,-1-3 112-16,1-3 16 0,1-1 16 0,2-1 0 0,-3 0-336 16,-3-5-80-16,2-2-16 0,-2 3 0 15,-1-4-416-15,0 2-96 0,1 1-16 0,-2 0 0 0,-1 1-144 0,-1-1 0 0,-1 3-192 16,-3 0 192 0,0 0 0-16,4 4 0 0,-3 0 0 0,3 4 0 0,1-1 0 0,4 4 0 15,9 7 0-15,-10-7 0 0,10 7-176 0,0 0 48 16,0 0 0-16,0 0 0 15,0 0-128-15,0 0 0 0,0 0-16 0,0 0 0 16,14 10-160-16,3 1-16 16,3 4-16-16,0 2 0 0,4 1-128 0,-3 3-32 15,4-3 0-15,-3 3 0 0,3 0 624 0,-1 1 0 0,-5-1 0 0,-1 0 0 0,-1 2 0 0,-3-3 0 0,0-1 0 0,-6-3 0 16,2 0 0-16,-6-2 0 16,0-3 128-16,-4-11-128 0,0 0 240 0,0 0 16 15,0 0 0-15,0 0 0 0,0 0 96 0,-11 0 32 16,0-7 0-16,1-3 0 0,3-1 160 0,2-3 32 0,-2-1 16 0,0-6 0 15,0-2-336-15,0 2-80 16,3 3-16-16,1 0 0 0,-1-1-16 0,1 3 0 16,-1 0 0-16,-2 3 0 0,2-1-144 0,0 0 0 0,-3 3 0 0,-3 0 0 0,3 1 0 15,-4 2 0-15,0-1 0 16,-4 1 0-16,1 1-192 0,-4 3 192 0,1 0-160 0,-1 1 160 16,0 3-256-16,-1-3 64 0,3 2 0 0,2 5 0 15,14-4 192-15,-9 7-176 0,9-7 176 0,-2 15-160 16,4 2-624-1,5 1-128-15,5 3-32 0,3-1 0 16,6 0 336-16,0 4 64 0,4-2 16 0,0 2 0 0,0 5 528 0,3-1 0 0,-3 2 0 0,3-4 0 0,-6 5 384 16,3-3-32-16,-1-3 0 0,-2 0 0 0,-4-6 144 0,-4 1 16 0,-4-2 16 0,-2-4 0 15,-3-2 112-15,-3 1 0 0,-2-13 16 0,-9 8 0 16,-4-1-416 0,-1-4-96-16,-7-6-16 0,-4-4 0 0,-10-5-128 15,-5-9-256-15,-12-11 64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https://yourwaytreeserviceinc.com/wp-content/uploads/2014/04/tree-trimming-san-fernando-valley.jpg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0CAF0-5C18-4415-B91E-2364DBC3B2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117-549F-4518-85E7-28D9DCAD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BD94-D756-407B-85C5-3EA89D54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09A3-2EFA-4A03-8313-462FC44E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EBE7-A3CB-43A3-80A5-0F30376B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DA91-1D50-4145-B234-086AD5A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7E3F-D621-4771-8CB8-C57E7C4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39FB0-02CA-4C5D-B8AF-040CD7CE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E3FC-E6D3-491B-95BD-7C218EB3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4441-F7BE-4E57-9DEF-EFA9823B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A0E9-02A5-4FF3-BE5D-15F8995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trona"/>
              <a:buChar char="●"/>
              <a:defRPr sz="1800"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Bootstrap_aggregating" TargetMode="Externa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Bootstrap_aggregating" TargetMode="Externa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9.png"/><Relationship Id="rId5" Type="http://schemas.openxmlformats.org/officeDocument/2006/relationships/customXml" Target="../ink/ink4.xml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335A3-4B8A-C4DA-27A9-747F968E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91006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 </a:t>
                </a:r>
                <a:r>
                  <a:rPr lang="en-US" sz="1050" dirty="0"/>
                  <a:t>{(pos, no); (pos, no); (neg, yes); (pos, yes)} 	</a:t>
                </a:r>
                <a:r>
                  <a:rPr lang="en-US" dirty="0"/>
                  <a:t>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		 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</a:t>
                </a:r>
                <a:r>
                  <a:rPr lang="en-US" sz="1350" dirty="0"/>
                  <a:t>{(pos, no); (pos, no); (pos, yes)}</a:t>
                </a:r>
                <a:r>
                  <a:rPr lang="en-US" dirty="0"/>
                  <a:t>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	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yes)} 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175374-C607-8ACC-54C6-B5A87CC7AB22}"/>
                  </a:ext>
                </a:extLst>
              </p14:cNvPr>
              <p14:cNvContentPartPr/>
              <p14:nvPr/>
            </p14:nvContentPartPr>
            <p14:xfrm>
              <a:off x="5179320" y="3170520"/>
              <a:ext cx="449640" cy="122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175374-C607-8ACC-54C6-B5A87CC7AB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9960" y="3161160"/>
                <a:ext cx="468360" cy="12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04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	</a:t>
                </a:r>
              </a:p>
              <a:p>
                <a:pPr marL="0" indent="0">
                  <a:buNone/>
                </a:pPr>
                <a:r>
                  <a:rPr lang="en-US" dirty="0"/>
                  <a:t>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	</a:t>
                </a:r>
              </a:p>
              <a:p>
                <a:pPr marL="0" indent="0">
                  <a:buNone/>
                </a:pPr>
                <a:r>
                  <a:rPr lang="en-US" dirty="0"/>
                  <a:t>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8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 </a:t>
                </a:r>
                <a:r>
                  <a:rPr lang="en-US" sz="1050" dirty="0"/>
                  <a:t>{(pos, no); (pos, no); (neg, yes); (pos, yes)} 	</a:t>
                </a:r>
                <a:r>
                  <a:rPr lang="en-US" dirty="0"/>
                  <a:t>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 4	 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</a:t>
                </a:r>
                <a:r>
                  <a:rPr lang="en-US" sz="1350" dirty="0"/>
                  <a:t>{(pos, no); (pos, no); (pos, yes)}</a:t>
                </a:r>
                <a:r>
                  <a:rPr lang="en-US" dirty="0"/>
                  <a:t>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3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yes)} 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1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/>
                  <a:t>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/>
                  <a:t>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0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0D42EB-C629-CB4A-A68D-8EC1518973F4}"/>
                  </a:ext>
                </a:extLst>
              </p14:cNvPr>
              <p14:cNvContentPartPr/>
              <p14:nvPr/>
            </p14:nvContentPartPr>
            <p14:xfrm>
              <a:off x="1076400" y="1739160"/>
              <a:ext cx="5744520" cy="243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0D42EB-C629-CB4A-A68D-8EC1518973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040" y="1729800"/>
                <a:ext cx="5763240" cy="24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1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A7B958-E92D-AC86-1053-0EF0CB978FEE}"/>
                  </a:ext>
                </a:extLst>
              </p14:cNvPr>
              <p14:cNvContentPartPr/>
              <p14:nvPr/>
            </p14:nvContentPartPr>
            <p14:xfrm>
              <a:off x="1090440" y="2263320"/>
              <a:ext cx="981000" cy="173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A7B958-E92D-AC86-1053-0EF0CB978F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080" y="2253960"/>
                <a:ext cx="999720" cy="17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76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851535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 </a:t>
                </a:r>
                <a:r>
                  <a:rPr lang="en-US" sz="1050" dirty="0"/>
                  <a:t>{(pos, no); (pos, no); (neg, yes); (pos, yes)} 	</a:t>
                </a:r>
                <a:r>
                  <a:rPr lang="en-US" dirty="0"/>
                  <a:t>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 4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 1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</a:t>
                </a:r>
                <a:r>
                  <a:rPr lang="en-US" sz="1350" dirty="0"/>
                  <a:t>{(pos, no); (pos, no); (pos, yes)}</a:t>
                </a:r>
                <a:r>
                  <a:rPr lang="en-US" dirty="0"/>
                  <a:t>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3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 0.918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yes)} 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1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8515350" cy="3774281"/>
              </a:xfrm>
              <a:blipFill>
                <a:blip r:embed="rId2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48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851535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0.918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 </a:t>
                </a:r>
                <a:r>
                  <a:rPr lang="en-US" sz="1050" dirty="0"/>
                  <a:t>{(pos, no); (pos, no); (neg, yes); (pos, yes)} 	</a:t>
                </a:r>
                <a:r>
                  <a:rPr lang="en-US" dirty="0"/>
                  <a:t>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 4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 1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</a:t>
                </a:r>
                <a:r>
                  <a:rPr lang="en-US" sz="1350" dirty="0"/>
                  <a:t>{(pos, no); (pos, no); (pos, yes)}</a:t>
                </a:r>
                <a:r>
                  <a:rPr lang="en-US" dirty="0"/>
                  <a:t>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3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 0.918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yes)} 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1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8515350" cy="3774281"/>
              </a:xfrm>
              <a:blipFill>
                <a:blip r:embed="rId2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4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851535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.3112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 </a:t>
                </a:r>
                <a:r>
                  <a:rPr lang="en-US" sz="1050" dirty="0"/>
                  <a:t>{(pos, no); (pos, no); (neg, yes); (pos, yes)} 	</a:t>
                </a:r>
                <a:r>
                  <a:rPr lang="en-US" dirty="0"/>
                  <a:t>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 4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 1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</a:t>
                </a:r>
                <a:r>
                  <a:rPr lang="en-US" sz="1350" dirty="0"/>
                  <a:t>{(pos, no); (pos, no); (pos, yes)}</a:t>
                </a:r>
                <a:r>
                  <a:rPr lang="en-US" dirty="0"/>
                  <a:t>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3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 0.918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yes)} 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1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8515350" cy="3774281"/>
              </a:xfrm>
              <a:blipFill>
                <a:blip r:embed="rId2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742DDF-8FDB-E6DA-E620-2AD2B06717F6}"/>
                  </a:ext>
                </a:extLst>
              </p14:cNvPr>
              <p14:cNvContentPartPr/>
              <p14:nvPr/>
            </p14:nvContentPartPr>
            <p14:xfrm>
              <a:off x="5820840" y="2794680"/>
              <a:ext cx="187920" cy="20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742DDF-8FDB-E6DA-E620-2AD2B06717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1480" y="2785320"/>
                <a:ext cx="20664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90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		 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	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DD1D9B-E15E-EE8D-A985-A37D5A8BD9E0}"/>
                  </a:ext>
                </a:extLst>
              </p14:cNvPr>
              <p14:cNvContentPartPr/>
              <p14:nvPr/>
            </p14:nvContentPartPr>
            <p14:xfrm>
              <a:off x="1247040" y="1650240"/>
              <a:ext cx="5869080" cy="3102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DD1D9B-E15E-EE8D-A985-A37D5A8BD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7680" y="1640880"/>
                <a:ext cx="5887800" cy="31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1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5030D4-EBDA-4980-9192-65A6849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2464A-C581-411C-B48A-4D6E1AADB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Set 1 – Due Wednesday, February 8</a:t>
            </a:r>
          </a:p>
          <a:p>
            <a:endParaRPr lang="en-US" dirty="0"/>
          </a:p>
          <a:p>
            <a:r>
              <a:rPr lang="en-US" dirty="0"/>
              <a:t>Weekly Activity – </a:t>
            </a:r>
            <a:r>
              <a:rPr lang="en-US" dirty="0" err="1"/>
              <a:t>Jupyter</a:t>
            </a:r>
            <a:r>
              <a:rPr lang="en-US" dirty="0"/>
              <a:t> Notebook uploaded – submission process TODO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Project Milestone 1 – Due Wednesday, Feb.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8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 </a:t>
                </a:r>
                <a:r>
                  <a:rPr lang="en-US" sz="1050" dirty="0"/>
                  <a:t>{(neg, no); (pos, no); (pos, yes); (neg, yes)}</a:t>
                </a:r>
                <a:r>
                  <a:rPr lang="en-US" dirty="0"/>
                  <a:t> 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 4	 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 1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 {(pos, no); (pos, yes)} 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2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 1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no); (neg, yes)}	 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2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17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 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		 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 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	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D8AAC9-4F5C-BB0B-21CF-E746AD5C4923}"/>
                  </a:ext>
                </a:extLst>
              </p14:cNvPr>
              <p14:cNvContentPartPr/>
              <p14:nvPr/>
            </p14:nvContentPartPr>
            <p14:xfrm>
              <a:off x="4947840" y="2807640"/>
              <a:ext cx="2487240" cy="14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D8AAC9-4F5C-BB0B-21CF-E746AD5C49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8480" y="2798280"/>
                <a:ext cx="2505960" cy="1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86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 </a:t>
                </a:r>
                <a:r>
                  <a:rPr lang="en-US" sz="1125" dirty="0"/>
                  <a:t>{(neg, no); (neg, no); (pos, yes); (pos, yes)} </a:t>
                </a:r>
                <a:r>
                  <a:rPr lang="en-US" dirty="0"/>
                  <a:t>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 4	 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 1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 {(pos, yes); (pos, yes)} 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2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 0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no); (neg, no)} 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2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3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4C13-BEA0-4F9C-BA7D-E445B27F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Measures of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415D-7BB1-483F-B5B6-D01596D2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Entropy as the measure of impurity / messiness / chaos</a:t>
            </a:r>
          </a:p>
          <a:p>
            <a:pPr marL="0" indent="0">
              <a:buNone/>
            </a:pPr>
            <a:r>
              <a:rPr lang="en-US" dirty="0"/>
              <a:t>	Is this the only option? The correct option?</a:t>
            </a:r>
          </a:p>
        </p:txBody>
      </p:sp>
    </p:spTree>
    <p:extLst>
      <p:ext uri="{BB962C8B-B14F-4D97-AF65-F5344CB8AC3E}">
        <p14:creationId xmlns:p14="http://schemas.microsoft.com/office/powerpoint/2010/main" val="259686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4C13-BEA0-4F9C-BA7D-E445B27F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Measures of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415D-7BB1-483F-B5B6-D01596D2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Entropy as the measure of impurity / messiness / chaos</a:t>
            </a:r>
          </a:p>
          <a:p>
            <a:pPr marL="0" indent="0">
              <a:buNone/>
            </a:pPr>
            <a:r>
              <a:rPr lang="en-US" dirty="0"/>
              <a:t>	Is this the only option? The correct option?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Misclassification Error = min(p, 1-p)</a:t>
            </a:r>
          </a:p>
        </p:txBody>
      </p:sp>
    </p:spTree>
    <p:extLst>
      <p:ext uri="{BB962C8B-B14F-4D97-AF65-F5344CB8AC3E}">
        <p14:creationId xmlns:p14="http://schemas.microsoft.com/office/powerpoint/2010/main" val="244235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4C13-BEA0-4F9C-BA7D-E445B27F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Measures of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415D-7BB1-483F-B5B6-D01596D2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Entropy as the measure of impurity / messiness / chaos</a:t>
            </a:r>
          </a:p>
          <a:p>
            <a:pPr marL="0" indent="0">
              <a:buNone/>
            </a:pPr>
            <a:r>
              <a:rPr lang="en-US" dirty="0"/>
              <a:t>	Is this the only option? The correct option?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Gini Index: 1 - ∑</a:t>
            </a:r>
            <a:r>
              <a:rPr lang="en-US" baseline="-25000" dirty="0"/>
              <a:t>c=1…n</a:t>
            </a:r>
            <a:r>
              <a:rPr lang="en-US" dirty="0"/>
              <a:t> p</a:t>
            </a:r>
            <a:r>
              <a:rPr lang="en-US" baseline="-25000" dirty="0"/>
              <a:t>c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r>
              <a:rPr lang="en-US" dirty="0"/>
              <a:t>Binary case: 1 – p</a:t>
            </a:r>
            <a:r>
              <a:rPr lang="en-US" baseline="30000" dirty="0"/>
              <a:t>2</a:t>
            </a:r>
            <a:r>
              <a:rPr lang="en-US" dirty="0"/>
              <a:t> – (1 – p)</a:t>
            </a:r>
            <a:r>
              <a:rPr lang="en-US" baseline="30000" dirty="0"/>
              <a:t>2</a:t>
            </a:r>
            <a:r>
              <a:rPr lang="en-US" baseline="-25000" dirty="0"/>
              <a:t> </a:t>
            </a:r>
            <a:r>
              <a:rPr lang="en-US" dirty="0"/>
              <a:t>= 2p(p-1)</a:t>
            </a:r>
          </a:p>
        </p:txBody>
      </p:sp>
    </p:spTree>
    <p:extLst>
      <p:ext uri="{BB962C8B-B14F-4D97-AF65-F5344CB8AC3E}">
        <p14:creationId xmlns:p14="http://schemas.microsoft.com/office/powerpoint/2010/main" val="328993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4C13-BEA0-4F9C-BA7D-E445B27F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Measures of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415D-7BB1-483F-B5B6-D01596D2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used Entropy as the measure of impurity / messiness / chaos</a:t>
            </a:r>
          </a:p>
          <a:p>
            <a:pPr marL="0" indent="0">
              <a:buNone/>
            </a:pPr>
            <a:r>
              <a:rPr lang="en-US" dirty="0"/>
              <a:t>	Is this the only option? The correct option?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Considerations: Differentiability, Computational Speed</a:t>
            </a:r>
          </a:p>
          <a:p>
            <a:pPr marL="0" indent="0">
              <a:buNone/>
            </a:pPr>
            <a:r>
              <a:rPr lang="en-US" dirty="0"/>
              <a:t>Different implementations (CART, C4.5) use different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5CB83-63E3-4670-9E29-C0F35C6E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98" y="2083598"/>
            <a:ext cx="3257604" cy="20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73-B86D-4891-8A58-4FA3DD7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Adding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754-0E7F-4979-AC90-B953B7CD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decide the order of our splits?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decide the location of splits?</a:t>
            </a:r>
          </a:p>
          <a:p>
            <a:pPr marL="0" indent="0">
              <a:buNone/>
            </a:pPr>
            <a:r>
              <a:rPr lang="en-US" dirty="0"/>
              <a:t>	With continuous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we’re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95ED-2C49-48CC-81E6-5A8F426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73D-08BE-4077-BF08-A4D9558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4A28-225C-439A-B770-D01D0260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Eyeball – What’s our best splitting point here for Test 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B743C8-595F-4ED2-9441-BB77B1CF67E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92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73D-08BE-4077-BF08-A4D9558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4A28-225C-439A-B770-D01D0260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Eyeball – What’s our best splitting point here for Test C?</a:t>
            </a:r>
          </a:p>
          <a:p>
            <a:pPr marL="0" indent="0">
              <a:buNone/>
            </a:pPr>
            <a:r>
              <a:rPr lang="en-US" dirty="0"/>
              <a:t>	How did you do make this decision?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B743C8-595F-4ED2-9441-BB77B1CF67E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64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9600-CFDE-4D77-95B3-3F8CFC35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Decision Making - Tennis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6FDB-0DD2-447D-8622-7105B629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this visualization of my data</a:t>
            </a:r>
          </a:p>
          <a:p>
            <a:pPr marL="0" indent="0">
              <a:buNone/>
            </a:pPr>
            <a:r>
              <a:rPr lang="en-US" dirty="0"/>
              <a:t>And our model of a predictor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the decision boundary look</a:t>
            </a:r>
          </a:p>
          <a:p>
            <a:pPr marL="0" indent="0">
              <a:buNone/>
            </a:pPr>
            <a:r>
              <a:rPr lang="en-US" dirty="0"/>
              <a:t>like here?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8DDA4-7F7F-474F-BD0C-21894900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18" y="1325499"/>
            <a:ext cx="3323832" cy="3350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6AE1F9-6563-219B-76D7-30E3951F1EB2}"/>
                  </a:ext>
                </a:extLst>
              </p14:cNvPr>
              <p14:cNvContentPartPr/>
              <p14:nvPr/>
            </p14:nvContentPartPr>
            <p14:xfrm>
              <a:off x="5397840" y="1432440"/>
              <a:ext cx="3323520" cy="344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6AE1F9-6563-219B-76D7-30E3951F1E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480" y="1423080"/>
                <a:ext cx="3342240" cy="34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10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73D-08BE-4077-BF08-A4D9558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4A28-225C-439A-B770-D01D0260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Eyeball – What’s our best splitting point here?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B743C8-595F-4ED2-9441-BB77B1CF67E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96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73D-08BE-4077-BF08-A4D9558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4A28-225C-439A-B770-D01D0260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Eyeball – What’s our best splitting point here?</a:t>
            </a:r>
          </a:p>
          <a:p>
            <a:pPr marL="0" indent="0">
              <a:buNone/>
            </a:pPr>
            <a:r>
              <a:rPr lang="en-US" dirty="0"/>
              <a:t>	Try all options for all variables</a:t>
            </a:r>
          </a:p>
          <a:p>
            <a:pPr marL="0" indent="0">
              <a:buNone/>
            </a:pPr>
            <a:r>
              <a:rPr lang="en-US" dirty="0"/>
              <a:t>		IG(</a:t>
            </a:r>
            <a:r>
              <a:rPr lang="en-US" dirty="0" err="1"/>
              <a:t>D</a:t>
            </a:r>
            <a:r>
              <a:rPr lang="en-US" baseline="-25000" dirty="0" err="1"/>
              <a:t>par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i,j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B743C8-595F-4ED2-9441-BB77B1CF67E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40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73D-08BE-4077-BF08-A4D9558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4A28-225C-439A-B770-D01D0260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Eyeball – What’s our best splitting point here?</a:t>
            </a:r>
          </a:p>
          <a:p>
            <a:pPr marL="0" indent="0">
              <a:buNone/>
            </a:pPr>
            <a:r>
              <a:rPr lang="en-US" dirty="0"/>
              <a:t>	Try all options for all variables</a:t>
            </a:r>
          </a:p>
          <a:p>
            <a:pPr marL="0" indent="0">
              <a:buNone/>
            </a:pPr>
            <a:r>
              <a:rPr lang="en-US" dirty="0"/>
              <a:t>		IG(</a:t>
            </a:r>
            <a:r>
              <a:rPr lang="en-US" dirty="0" err="1"/>
              <a:t>D</a:t>
            </a:r>
            <a:r>
              <a:rPr lang="en-US" baseline="-25000" dirty="0" err="1"/>
              <a:t>par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i,j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Sort first, </a:t>
            </a:r>
            <a:r>
              <a:rPr lang="en-US" i="1" dirty="0"/>
              <a:t>then</a:t>
            </a:r>
            <a:r>
              <a:rPr lang="en-US" dirty="0"/>
              <a:t> compute in one pass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B743C8-595F-4ED2-9441-BB77B1CF67E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85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73-B86D-4891-8A58-4FA3DD7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Adding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754-0E7F-4979-AC90-B953B7CD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decide the order of our splits?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decide the location of splits?</a:t>
            </a:r>
          </a:p>
          <a:p>
            <a:pPr marL="0" indent="0">
              <a:buNone/>
            </a:pPr>
            <a:r>
              <a:rPr lang="en-US" dirty="0"/>
              <a:t>	With continuous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we’re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95ED-2C49-48CC-81E6-5A8F426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2444-C51B-4F84-94C1-254A797A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Stopping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D135-0B49-4487-BA5C-9AC203E3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Leaves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19687-DBDA-4283-BFDC-2F087E9E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18" y="1325499"/>
            <a:ext cx="3323832" cy="33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2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2444-C51B-4F84-94C1-254A797A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Stopping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D135-0B49-4487-BA5C-9AC203E3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Leaves</a:t>
            </a:r>
          </a:p>
          <a:p>
            <a:pPr marL="0" indent="0">
              <a:buNone/>
            </a:pPr>
            <a:r>
              <a:rPr lang="en-US" dirty="0"/>
              <a:t>	When we reach 0 entropy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19687-DBDA-4283-BFDC-2F087E9E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18" y="1325499"/>
            <a:ext cx="3323832" cy="3350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37C706-B94A-E769-E888-2F991322730C}"/>
                  </a:ext>
                </a:extLst>
              </p14:cNvPr>
              <p14:cNvContentPartPr/>
              <p14:nvPr/>
            </p14:nvContentPartPr>
            <p14:xfrm>
              <a:off x="5181120" y="1199160"/>
              <a:ext cx="3317040" cy="382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37C706-B94A-E769-E888-2F99132273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1760" y="1189800"/>
                <a:ext cx="3335760" cy="38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511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2444-C51B-4F84-94C1-254A797A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Stopping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D135-0B49-4487-BA5C-9AC203E3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Leaves</a:t>
            </a:r>
          </a:p>
          <a:p>
            <a:pPr marL="0" indent="0">
              <a:buNone/>
            </a:pPr>
            <a:r>
              <a:rPr lang="en-US" dirty="0"/>
              <a:t>	When we reach 0 entropy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B9436-9559-44FD-AF8F-D1604627B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69219"/>
            <a:ext cx="3140563" cy="32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4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9A95-4578-4984-A3E9-D5750DFD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Stopping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9519-3F3F-41A5-8EB6-3DE102A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Large, Complex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C6D8C-CDB0-4759-B7E3-A15F7D08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65CC52-1A47-D336-92CD-D1DBF435FB7C}"/>
                  </a:ext>
                </a:extLst>
              </p14:cNvPr>
              <p14:cNvContentPartPr/>
              <p14:nvPr/>
            </p14:nvContentPartPr>
            <p14:xfrm>
              <a:off x="4929480" y="1314360"/>
              <a:ext cx="3651840" cy="270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65CC52-1A47-D336-92CD-D1DBF435FB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0120" y="1305000"/>
                <a:ext cx="3670560" cy="27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27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9A95-4578-4984-A3E9-D5750DFD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Stopping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9519-3F3F-41A5-8EB6-3DE102A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Large, Complex Trees</a:t>
            </a:r>
          </a:p>
          <a:p>
            <a:pPr marL="0" indent="0">
              <a:buNone/>
            </a:pPr>
            <a:r>
              <a:rPr lang="en-US" dirty="0"/>
              <a:t>	# dimensions spirals out of control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Prone to </a:t>
            </a:r>
            <a:r>
              <a:rPr lang="en-US" i="1" dirty="0"/>
              <a:t>high variance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Overfitting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C6D8C-CDB0-4759-B7E3-A15F7D08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66705E-6937-D6AC-980F-B03C21864330}"/>
                  </a:ext>
                </a:extLst>
              </p14:cNvPr>
              <p14:cNvContentPartPr/>
              <p14:nvPr/>
            </p14:nvContentPartPr>
            <p14:xfrm>
              <a:off x="7584480" y="3476880"/>
              <a:ext cx="466920" cy="533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66705E-6937-D6AC-980F-B03C218643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5120" y="3467520"/>
                <a:ext cx="48564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546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9A95-4578-4984-A3E9-D5750DFD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Stopping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9519-3F3F-41A5-8EB6-3DE102A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Large, Complex Trees</a:t>
            </a:r>
          </a:p>
          <a:p>
            <a:pPr marL="0" indent="0">
              <a:buNone/>
            </a:pPr>
            <a:r>
              <a:rPr lang="en-US" dirty="0"/>
              <a:t>	# dimensions spirals out of control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Prone to </a:t>
            </a:r>
            <a:r>
              <a:rPr lang="en-US" i="1" dirty="0"/>
              <a:t>high variance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Overfitting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want to do about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C6D8C-CDB0-4759-B7E3-A15F7D08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BDD5F4-89F6-04ED-17B9-CDE6DA14DFAA}"/>
                  </a:ext>
                </a:extLst>
              </p14:cNvPr>
              <p14:cNvContentPartPr/>
              <p14:nvPr/>
            </p14:nvContentPartPr>
            <p14:xfrm>
              <a:off x="4128480" y="1320480"/>
              <a:ext cx="4789080" cy="358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BDD5F4-89F6-04ED-17B9-CDE6DA14DF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9120" y="1311120"/>
                <a:ext cx="4807800" cy="36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06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73-B86D-4891-8A58-4FA3DD7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Adding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754-0E7F-4979-AC90-B953B7CD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decide the order of our splits?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decide the location of splits?</a:t>
            </a:r>
          </a:p>
          <a:p>
            <a:pPr marL="0" indent="0">
              <a:buNone/>
            </a:pPr>
            <a:r>
              <a:rPr lang="en-US" dirty="0"/>
              <a:t>	With continuous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we’re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95ED-2C49-48CC-81E6-5A8F426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41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56A8-E470-4F96-99E7-8F9FCF27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Limiting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6F0D-6938-4147-924F-C6C6DF70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a maximum depth for your tree</a:t>
            </a:r>
          </a:p>
        </p:txBody>
      </p:sp>
    </p:spTree>
    <p:extLst>
      <p:ext uri="{BB962C8B-B14F-4D97-AF65-F5344CB8AC3E}">
        <p14:creationId xmlns:p14="http://schemas.microsoft.com/office/powerpoint/2010/main" val="699821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56A8-E470-4F96-99E7-8F9FCF27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Limiting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6F0D-6938-4147-924F-C6C6DF70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a maximum depth for your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a maximum number of leaves for your tree (proxy on depth, but allows for deep and shallow branches)</a:t>
            </a:r>
          </a:p>
        </p:txBody>
      </p:sp>
    </p:spTree>
    <p:extLst>
      <p:ext uri="{BB962C8B-B14F-4D97-AF65-F5344CB8AC3E}">
        <p14:creationId xmlns:p14="http://schemas.microsoft.com/office/powerpoint/2010/main" val="3369012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56A8-E470-4F96-99E7-8F9FCF27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Limiting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6F0D-6938-4147-924F-C6C6DF70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a maximum depth for your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a maximum number of leaves for your tree (proxy on depth, but allows for deep and shallow branches)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Penalize larger trees (more leaves) </a:t>
            </a:r>
          </a:p>
        </p:txBody>
      </p:sp>
    </p:spTree>
    <p:extLst>
      <p:ext uri="{BB962C8B-B14F-4D97-AF65-F5344CB8AC3E}">
        <p14:creationId xmlns:p14="http://schemas.microsoft.com/office/powerpoint/2010/main" val="3285850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9A95-4578-4984-A3E9-D5750DFD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9519-3F3F-41A5-8EB6-3DE102A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segments (subtrees from your tree)</a:t>
            </a:r>
          </a:p>
        </p:txBody>
      </p:sp>
      <p:pic>
        <p:nvPicPr>
          <p:cNvPr id="1026" name="Picture 2" descr="Image result for tree pruning">
            <a:extLst>
              <a:ext uri="{FF2B5EF4-FFF2-40B4-BE49-F238E27FC236}">
                <a16:creationId xmlns:a16="http://schemas.microsoft.com/office/drawing/2014/main" id="{B034617B-63BB-4D54-85D5-1E897F4F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15" y="2120486"/>
            <a:ext cx="4126335" cy="27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9A95-4578-4984-A3E9-D5750DFD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9519-3F3F-41A5-8EB6-3DE102A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segments (subtrees from your tree)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5326D-95B5-4946-8F93-3F97F48A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19" y="1846642"/>
            <a:ext cx="3012231" cy="3023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A504F-3200-439C-BBDB-0A1E5A56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846642"/>
            <a:ext cx="3012231" cy="30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26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56A8-E470-4F96-99E7-8F9FCF27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Limiting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6F0D-6938-4147-924F-C6C6DF70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Penalize larger trees (more leaves)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50" dirty="0"/>
              <a:t>https://en.wikipedia.org/wiki/Decision_tree_pruning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4CE1D-E47A-4F44-8953-8A07B9DD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1" y="2290168"/>
            <a:ext cx="7158038" cy="14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6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FB93BF-13DC-4FAD-8C1F-9402EB19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Methods, Boosting, Bagging, &amp; Random Forests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CFC15-6627-4371-8E33-BD0BD9949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3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5FD7-969F-4740-83AA-8B04C8DA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6CB7-6211-4B1F-907B-5481F7A1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build a few “bad” models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B9DE4-375C-463C-9543-81C0F49F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9479B7-8B61-B06E-6A8F-3B732A678F95}"/>
                  </a:ext>
                </a:extLst>
              </p14:cNvPr>
              <p14:cNvContentPartPr/>
              <p14:nvPr/>
            </p14:nvContentPartPr>
            <p14:xfrm>
              <a:off x="5219640" y="1799280"/>
              <a:ext cx="3174480" cy="3375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9479B7-8B61-B06E-6A8F-3B732A678F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0280" y="1789920"/>
                <a:ext cx="3193200" cy="33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384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5FD7-969F-4740-83AA-8B04C8DA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6CB7-6211-4B1F-907B-5481F7A1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build a few “bad”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then combine the predictions!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B9DE4-375C-463C-9543-81C0F49F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43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5FD7-969F-4740-83AA-8B04C8DA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6CB7-6211-4B1F-907B-5481F7A1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build a few “bad” models</a:t>
            </a:r>
          </a:p>
          <a:p>
            <a:pPr marL="0" indent="0">
              <a:buNone/>
            </a:pPr>
            <a:r>
              <a:rPr lang="en-US" dirty="0"/>
              <a:t>Let’s then combine the predictions!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add even more “bad” models!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B9DE4-375C-463C-9543-81C0F49F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417D7D-1FE1-BC16-7D64-2FC4B747C074}"/>
                  </a:ext>
                </a:extLst>
              </p14:cNvPr>
              <p14:cNvContentPartPr/>
              <p14:nvPr/>
            </p14:nvContentPartPr>
            <p14:xfrm>
              <a:off x="5157720" y="753480"/>
              <a:ext cx="3003120" cy="511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417D7D-1FE1-BC16-7D64-2FC4B747C0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8360" y="744120"/>
                <a:ext cx="3021840" cy="51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3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Minimizing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DB76-ACFD-442D-90E1-027E82A8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creating a split to minimize the entropy of our set…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really, we’re creating </a:t>
            </a:r>
            <a:r>
              <a:rPr lang="en-US" i="1" dirty="0"/>
              <a:t>two</a:t>
            </a:r>
            <a:r>
              <a:rPr lang="en-US" dirty="0"/>
              <a:t> sets, each with their own entropy, but a smaller number of samples in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par</a:t>
            </a:r>
            <a:r>
              <a:rPr lang="en-US" dirty="0"/>
              <a:t> = Data found in Parent Node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left</a:t>
            </a:r>
            <a:r>
              <a:rPr lang="en-US" dirty="0"/>
              <a:t> = Data found in Left Node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right</a:t>
            </a:r>
            <a:r>
              <a:rPr lang="en-US" dirty="0"/>
              <a:t> = Data found in Right Node</a:t>
            </a:r>
          </a:p>
          <a:p>
            <a:pPr marL="0" indent="0">
              <a:buNone/>
            </a:pPr>
            <a:r>
              <a:rPr lang="en-US" dirty="0"/>
              <a:t>I() = Impurity function (entropy)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feature for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DC36-0E55-4B7F-986D-9D3D3B1C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8" b="7936"/>
          <a:stretch/>
        </p:blipFill>
        <p:spPr>
          <a:xfrm>
            <a:off x="6543414" y="2894051"/>
            <a:ext cx="1971937" cy="1975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4EA0A-8D0D-9F52-3C9C-A231632564ED}"/>
                  </a:ext>
                </a:extLst>
              </p14:cNvPr>
              <p14:cNvContentPartPr/>
              <p14:nvPr/>
            </p14:nvContentPartPr>
            <p14:xfrm>
              <a:off x="439920" y="2462400"/>
              <a:ext cx="8402760" cy="255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4EA0A-8D0D-9F52-3C9C-A23163256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560" y="2453040"/>
                <a:ext cx="8421480" cy="25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022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70B7-38E1-4DD0-9517-19DE459F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69BF-FCB8-4FFE-995B-65C96476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 bunch of </a:t>
            </a:r>
            <a:r>
              <a:rPr lang="en-US" i="1" dirty="0"/>
              <a:t>dumb</a:t>
            </a:r>
            <a:r>
              <a:rPr lang="en-US" dirty="0"/>
              <a:t> models on the training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There are a bunch of ways to do this, stay tuned!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 our test data to all the models, get predictions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the </a:t>
            </a:r>
            <a:r>
              <a:rPr lang="en-US" i="1" dirty="0"/>
              <a:t>best</a:t>
            </a:r>
            <a:r>
              <a:rPr lang="en-US" dirty="0"/>
              <a:t> class from all of these models as our answer</a:t>
            </a:r>
          </a:p>
        </p:txBody>
      </p:sp>
    </p:spTree>
    <p:extLst>
      <p:ext uri="{BB962C8B-B14F-4D97-AF65-F5344CB8AC3E}">
        <p14:creationId xmlns:p14="http://schemas.microsoft.com/office/powerpoint/2010/main" val="3388262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8D2F-D9BF-48F6-9732-9E745897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–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D881-9F42-4552-A2D2-9F4CA289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D83183-156A-426C-B452-0AD011E08D85}"/>
              </a:ext>
            </a:extLst>
          </p:cNvPr>
          <p:cNvGraphicFramePr>
            <a:graphicFrameLocks noGrp="1"/>
          </p:cNvGraphicFramePr>
          <p:nvPr/>
        </p:nvGraphicFramePr>
        <p:xfrm>
          <a:off x="1749289" y="1787486"/>
          <a:ext cx="5645425" cy="235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04">
                  <a:extLst>
                    <a:ext uri="{9D8B030D-6E8A-4147-A177-3AD203B41FA5}">
                      <a16:colId xmlns:a16="http://schemas.microsoft.com/office/drawing/2014/main" val="3819032456"/>
                    </a:ext>
                  </a:extLst>
                </a:gridCol>
                <a:gridCol w="878805">
                  <a:extLst>
                    <a:ext uri="{9D8B030D-6E8A-4147-A177-3AD203B41FA5}">
                      <a16:colId xmlns:a16="http://schemas.microsoft.com/office/drawing/2014/main" val="493126504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85437094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42278729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519287897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5341160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025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Size (Sq. Ft.)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# Bed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# Bath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Year Built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Price ($)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Single Family?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06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1200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1998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31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1985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450,000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52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2017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250,000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761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2500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1975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500,000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620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1983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9083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749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Maybe 10% of the points in training</a:t>
            </a:r>
          </a:p>
          <a:p>
            <a:pPr marL="0" indent="0">
              <a:buNone/>
            </a:pPr>
            <a:r>
              <a:rPr lang="en-US" dirty="0"/>
              <a:t>are causing errors with testing…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77ADFA-9507-09CE-5FC2-DA1828D58604}"/>
                  </a:ext>
                </a:extLst>
              </p14:cNvPr>
              <p14:cNvContentPartPr/>
              <p14:nvPr/>
            </p14:nvContentPartPr>
            <p14:xfrm>
              <a:off x="5029920" y="2013840"/>
              <a:ext cx="3211560" cy="207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77ADFA-9507-09CE-5FC2-DA1828D58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0560" y="2004480"/>
                <a:ext cx="3230280" cy="20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616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Maybe 10% of the points in training</a:t>
            </a:r>
          </a:p>
          <a:p>
            <a:pPr marL="0" indent="0">
              <a:buNone/>
            </a:pPr>
            <a:r>
              <a:rPr lang="en-US" dirty="0"/>
              <a:t>are causing errors with testing…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9D88790-92D7-45E8-B181-F9D03FF4922B}"/>
              </a:ext>
            </a:extLst>
          </p:cNvPr>
          <p:cNvSpPr/>
          <p:nvPr/>
        </p:nvSpPr>
        <p:spPr>
          <a:xfrm>
            <a:off x="7762875" y="3467100"/>
            <a:ext cx="2667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1D81AD-B4C2-41D3-973E-AA845135950F}"/>
              </a:ext>
            </a:extLst>
          </p:cNvPr>
          <p:cNvSpPr/>
          <p:nvPr/>
        </p:nvSpPr>
        <p:spPr>
          <a:xfrm>
            <a:off x="8029575" y="3821311"/>
            <a:ext cx="2667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9857C2-3DEA-40C7-94E9-C5B8DCCF0F78}"/>
              </a:ext>
            </a:extLst>
          </p:cNvPr>
          <p:cNvSpPr/>
          <p:nvPr/>
        </p:nvSpPr>
        <p:spPr>
          <a:xfrm>
            <a:off x="5128914" y="2009775"/>
            <a:ext cx="2667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D0E9C8-B504-47DA-A8C7-0A1CAC20CA6F}"/>
              </a:ext>
            </a:extLst>
          </p:cNvPr>
          <p:cNvSpPr/>
          <p:nvPr/>
        </p:nvSpPr>
        <p:spPr>
          <a:xfrm>
            <a:off x="5743575" y="2238375"/>
            <a:ext cx="2667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968191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Maybe 10% of the points in training</a:t>
            </a:r>
          </a:p>
          <a:p>
            <a:pPr marL="0" indent="0">
              <a:buNone/>
            </a:pPr>
            <a:r>
              <a:rPr lang="en-US" dirty="0"/>
              <a:t>are causing errors with testing…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I build a tree based on</a:t>
            </a:r>
          </a:p>
          <a:p>
            <a:pPr marL="0" indent="0">
              <a:buNone/>
            </a:pPr>
            <a:r>
              <a:rPr lang="en-US" dirty="0"/>
              <a:t>a resampling of my points?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91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Pick N’ (number in subsample) points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Train model on subsample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63" y="1306243"/>
            <a:ext cx="2484787" cy="2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13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Pick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N’ points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Train model on subsample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63" y="1306243"/>
            <a:ext cx="2484787" cy="2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8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Maybe 10% of the points in training</a:t>
            </a:r>
          </a:p>
          <a:p>
            <a:pPr marL="0" indent="0">
              <a:buNone/>
            </a:pPr>
            <a:r>
              <a:rPr lang="en-US" dirty="0"/>
              <a:t>are causing errors with testing…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I build a tree based on</a:t>
            </a:r>
          </a:p>
          <a:p>
            <a:pPr marL="0" indent="0">
              <a:buNone/>
            </a:pPr>
            <a:r>
              <a:rPr lang="en-US" dirty="0"/>
              <a:t>10% of the points?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FD8031-57C6-EF78-1B3F-C973972C7D7C}"/>
                  </a:ext>
                </a:extLst>
              </p14:cNvPr>
              <p14:cNvContentPartPr/>
              <p14:nvPr/>
            </p14:nvContentPartPr>
            <p14:xfrm>
              <a:off x="2867400" y="1370880"/>
              <a:ext cx="6016680" cy="278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FD8031-57C6-EF78-1B3F-C973972C7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8040" y="1361520"/>
                <a:ext cx="6035400" cy="28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88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Maybe 10% of the points in training</a:t>
            </a:r>
          </a:p>
          <a:p>
            <a:pPr marL="0" indent="0">
              <a:buNone/>
            </a:pPr>
            <a:r>
              <a:rPr lang="en-US" dirty="0"/>
              <a:t>are causing errors with testing…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I build a tree based on</a:t>
            </a:r>
          </a:p>
          <a:p>
            <a:pPr marL="0" indent="0">
              <a:buNone/>
            </a:pPr>
            <a:r>
              <a:rPr lang="en-US" dirty="0"/>
              <a:t>10% of the points?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I build a tree based on</a:t>
            </a:r>
          </a:p>
          <a:p>
            <a:pPr marL="0" indent="0">
              <a:buNone/>
            </a:pPr>
            <a:r>
              <a:rPr lang="en-US" dirty="0"/>
              <a:t>90% of the points?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99E2C2-996D-5289-3BE3-52E3A83ABF83}"/>
                  </a:ext>
                </a:extLst>
              </p14:cNvPr>
              <p14:cNvContentPartPr/>
              <p14:nvPr/>
            </p14:nvContentPartPr>
            <p14:xfrm>
              <a:off x="4808520" y="1154520"/>
              <a:ext cx="2272680" cy="246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99E2C2-996D-5289-3BE3-52E3A83ABF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9160" y="1145160"/>
                <a:ext cx="2291400" cy="24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936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Subsets</a:t>
            </a:r>
          </a:p>
          <a:p>
            <a:pPr marL="0" indent="0">
              <a:buNone/>
            </a:pPr>
            <a:r>
              <a:rPr lang="en-US" dirty="0"/>
              <a:t>	- Prone to high bias (underfitting)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63" y="1306243"/>
            <a:ext cx="2484787" cy="2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7DB76-ACFD-442D-90E1-027E82A88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 Data found in Parent Node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 Data found in Left Node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Data found in Right Node</a:t>
                </a:r>
              </a:p>
              <a:p>
                <a:pPr marL="0" indent="0">
                  <a:buNone/>
                </a:pPr>
                <a:r>
                  <a:rPr lang="en-US" dirty="0"/>
                  <a:t>I() = Impurity function (entropy)</a:t>
                </a:r>
              </a:p>
              <a:p>
                <a:pPr marL="0" indent="0">
                  <a:buNone/>
                </a:pPr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= feature for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7DB76-ACFD-442D-90E1-027E82A88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591DC36-0E55-4B7F-986D-9D3D3B1CF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8" b="7936"/>
          <a:stretch/>
        </p:blipFill>
        <p:spPr>
          <a:xfrm>
            <a:off x="6883167" y="273844"/>
            <a:ext cx="1971937" cy="19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78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Subsets</a:t>
            </a:r>
          </a:p>
          <a:p>
            <a:pPr marL="0" indent="0">
              <a:buNone/>
            </a:pPr>
            <a:r>
              <a:rPr lang="en-US" dirty="0"/>
              <a:t>	- Prone to high bias (underfitting)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Large Subsets</a:t>
            </a:r>
          </a:p>
          <a:p>
            <a:pPr marL="0" indent="0">
              <a:buNone/>
            </a:pPr>
            <a:r>
              <a:rPr lang="en-US" dirty="0"/>
              <a:t>	- Prone to behave exactly like our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63" y="1306243"/>
            <a:ext cx="2484787" cy="2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9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401913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Large Subsets </a:t>
            </a:r>
            <a:r>
              <a:rPr lang="en-US" i="1" dirty="0"/>
              <a:t>with replacement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We will oversample some points, neglect 	others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63" y="1306243"/>
            <a:ext cx="2484787" cy="2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0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401913" cy="37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Large Subsets </a:t>
            </a:r>
            <a:r>
              <a:rPr lang="en-US" i="1" dirty="0"/>
              <a:t>with replacement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We will oversample some points, neglect 	others</a:t>
            </a:r>
          </a:p>
          <a:p>
            <a:pPr marL="0" indent="0">
              <a:buNone/>
            </a:pPr>
            <a:r>
              <a:rPr lang="en-US" dirty="0"/>
              <a:t>Sampling N’ = N</a:t>
            </a:r>
          </a:p>
          <a:p>
            <a:pPr marL="0" indent="0">
              <a:buNone/>
            </a:pPr>
            <a:r>
              <a:rPr lang="en-US" dirty="0"/>
              <a:t>	- Expected 1 – 1/e (approx. 63.2%) 	coverage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50" dirty="0">
                <a:hlinkClick r:id="rId2"/>
              </a:rPr>
              <a:t>https://en.wikipedia.org/wiki/Bootstrap_aggregating</a:t>
            </a:r>
            <a:endParaRPr lang="en-US" sz="135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63" y="1306243"/>
            <a:ext cx="2484787" cy="2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422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401913" cy="37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Large Subsets </a:t>
            </a:r>
            <a:r>
              <a:rPr lang="en-US" i="1" dirty="0"/>
              <a:t>with replacement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We will oversample some points, neglect 	others</a:t>
            </a:r>
          </a:p>
          <a:p>
            <a:pPr marL="0" indent="0">
              <a:buNone/>
            </a:pPr>
            <a:r>
              <a:rPr lang="en-US" dirty="0"/>
              <a:t>Sampling N’ = N</a:t>
            </a:r>
          </a:p>
          <a:p>
            <a:pPr marL="0" indent="0">
              <a:buNone/>
            </a:pPr>
            <a:r>
              <a:rPr lang="en-US" dirty="0"/>
              <a:t>	- Expected 1 – 1/e (approx. 63.2%) 	coverage</a:t>
            </a:r>
          </a:p>
          <a:p>
            <a:pPr marL="0" indent="0">
              <a:buNone/>
            </a:pPr>
            <a:r>
              <a:rPr lang="en-US" dirty="0"/>
              <a:t>N is too large for my memory</a:t>
            </a:r>
          </a:p>
          <a:p>
            <a:pPr marL="0" indent="0">
              <a:buNone/>
            </a:pPr>
            <a:r>
              <a:rPr lang="en-US" dirty="0"/>
              <a:t>	- Reduce N’ – but realize the bias-variance 	tradeoff</a:t>
            </a:r>
          </a:p>
          <a:p>
            <a:pPr marL="0" indent="0">
              <a:buNone/>
            </a:pPr>
            <a:r>
              <a:rPr lang="en-US" sz="1350" dirty="0">
                <a:hlinkClick r:id="rId2"/>
              </a:rPr>
              <a:t>https://en.wikipedia.org/wiki/Bootstrap_aggregating</a:t>
            </a:r>
            <a:endParaRPr lang="en-US" sz="135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63" y="1306243"/>
            <a:ext cx="2484787" cy="2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35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505027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Maybe 10% of the points in training</a:t>
            </a:r>
          </a:p>
          <a:p>
            <a:pPr marL="0" indent="0">
              <a:buNone/>
            </a:pPr>
            <a:r>
              <a:rPr lang="en-US" dirty="0"/>
              <a:t>are causing errors with testing…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I build a tree based on a resampling of the points?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9ACE1-6194-EBC2-EBE2-2011B747DA46}"/>
                  </a:ext>
                </a:extLst>
              </p14:cNvPr>
              <p14:cNvContentPartPr/>
              <p14:nvPr/>
            </p14:nvContentPartPr>
            <p14:xfrm>
              <a:off x="5636160" y="1734840"/>
              <a:ext cx="1257840" cy="190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9ACE1-6194-EBC2-EBE2-2011B747D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6800" y="1725480"/>
                <a:ext cx="1276560" cy="19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5630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505027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Maybe 10% of the points in training</a:t>
            </a:r>
          </a:p>
          <a:p>
            <a:pPr marL="0" indent="0">
              <a:buNone/>
            </a:pPr>
            <a:r>
              <a:rPr lang="en-US" dirty="0"/>
              <a:t>are causing errors with testing…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I build a tree based on a resampling of the points?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I build a bunch of trees based on a resampling of the points?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6" y="1306243"/>
            <a:ext cx="3381674" cy="338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156D45-079E-16A7-0ABF-9D14ECF815D3}"/>
                  </a:ext>
                </a:extLst>
              </p14:cNvPr>
              <p14:cNvContentPartPr/>
              <p14:nvPr/>
            </p14:nvContentPartPr>
            <p14:xfrm>
              <a:off x="5065560" y="1974960"/>
              <a:ext cx="2934720" cy="171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156D45-079E-16A7-0ABF-9D14ECF815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6200" y="1965600"/>
                <a:ext cx="2953440" cy="17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1517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68016"/>
          </a:xfrm>
        </p:spPr>
        <p:txBody>
          <a:bodyPr/>
          <a:lstStyle/>
          <a:p>
            <a:r>
              <a:rPr lang="en-US" dirty="0"/>
              <a:t>Building “Dumb” Models – Bagging (</a:t>
            </a:r>
            <a:r>
              <a:rPr lang="en-US" u="sng" dirty="0"/>
              <a:t>B</a:t>
            </a:r>
            <a:r>
              <a:rPr lang="en-US" dirty="0"/>
              <a:t>ootstrap </a:t>
            </a:r>
            <a:r>
              <a:rPr lang="en-US" u="sng" dirty="0"/>
              <a:t>Agg</a:t>
            </a:r>
            <a:r>
              <a:rPr lang="en-US" dirty="0"/>
              <a:t>regat</a:t>
            </a:r>
            <a:r>
              <a:rPr lang="en-US" u="sng" dirty="0"/>
              <a:t>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000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TRAINING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M (# Models) iterations: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N points with replacement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Train a decision tree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Hang on to that decision tree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test point: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Ask all the decision trees what decision to make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Accept Y (the best answer)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95" y="1268017"/>
            <a:ext cx="2375656" cy="23811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683A44-CB8A-B09A-82AC-F77EAE9FB713}"/>
                  </a:ext>
                </a:extLst>
              </p14:cNvPr>
              <p14:cNvContentPartPr/>
              <p14:nvPr/>
            </p14:nvContentPartPr>
            <p14:xfrm>
              <a:off x="1182600" y="1758600"/>
              <a:ext cx="3697200" cy="287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683A44-CB8A-B09A-82AC-F77EAE9FB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3240" y="1749240"/>
                <a:ext cx="3715920" cy="28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2219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000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TRAINING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 iterations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N points with replacement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Train a decision tree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Hang on to that decision tree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test point: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Ask all the decision trees what decision to make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Accept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44" y="1220455"/>
            <a:ext cx="2375656" cy="23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4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3E6075-7060-4915-9D7C-242813BB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76EEC-6048-4E7F-94E2-4B6D3AD3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</a:rPr>
              <a:t>Build a group of models H(x) = h</a:t>
            </a:r>
            <a:r>
              <a:rPr lang="en-US" baseline="-25000" dirty="0">
                <a:latin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</a:rPr>
              <a:t>(x), h</a:t>
            </a:r>
            <a:r>
              <a:rPr lang="en-US" baseline="-25000" dirty="0">
                <a:latin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</a:rPr>
              <a:t>(x), … </a:t>
            </a:r>
            <a:r>
              <a:rPr lang="en-US" dirty="0" err="1">
                <a:latin typeface="Cambria Math" panose="02040503050406030204" pitchFamily="18" charset="0"/>
              </a:rPr>
              <a:t>h</a:t>
            </a:r>
            <a:r>
              <a:rPr lang="en-US" baseline="-25000" dirty="0" err="1">
                <a:latin typeface="Cambria Math" panose="02040503050406030204" pitchFamily="18" charset="0"/>
              </a:rPr>
              <a:t>k</a:t>
            </a:r>
            <a:r>
              <a:rPr lang="en-US" dirty="0">
                <a:latin typeface="Cambria Math" panose="02040503050406030204" pitchFamily="18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499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“Dumb” Models –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000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TRAINING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 iterations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N points with replacement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Train a decision tree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Hang on to that decision tree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test point: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Ask all the decision trees what decision to make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Accept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44" y="1143001"/>
            <a:ext cx="2375656" cy="23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7517-7F3D-49B6-BEBC-B49722E2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Choosing a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4502D-B980-4610-B570-AA32766D3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Split based on the feature x</a:t>
                </a:r>
                <a:r>
                  <a:rPr lang="en-US" baseline="-25000" dirty="0"/>
                  <a:t>i</a:t>
                </a:r>
                <a:r>
                  <a:rPr lang="en-US" dirty="0"/>
                  <a:t> with the highest Information Gain!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4502D-B980-4610-B570-AA32766D3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168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CAD1-039B-4DD2-BD1C-7EC79C12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– Appropriate number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1FBA-674D-42B3-8BD2-D8F3F8F6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259539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short – it depends</a:t>
            </a:r>
          </a:p>
          <a:p>
            <a:pPr marL="0" indent="0">
              <a:buNone/>
            </a:pPr>
            <a:r>
              <a:rPr lang="en-US" dirty="0"/>
              <a:t>	- Think of this as a stopping 	parameter</a:t>
            </a:r>
          </a:p>
          <a:p>
            <a:pPr marL="0" indent="0">
              <a:buNone/>
            </a:pPr>
            <a:r>
              <a:rPr lang="en-US" dirty="0"/>
              <a:t>	 - You’ll see numbers like 30, 	50, 100 used a lot…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AD1BF-5AD0-4363-923D-E6270684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89" y="1373018"/>
            <a:ext cx="3627161" cy="32597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763B60-0F8F-BB8B-C25F-124E360FC71D}"/>
                  </a:ext>
                </a:extLst>
              </p14:cNvPr>
              <p14:cNvContentPartPr/>
              <p14:nvPr/>
            </p14:nvContentPartPr>
            <p14:xfrm>
              <a:off x="5556960" y="1843920"/>
              <a:ext cx="2813400" cy="84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763B60-0F8F-BB8B-C25F-124E360FC7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7600" y="1834560"/>
                <a:ext cx="2832120" cy="8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489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1C79-3630-4B97-A723-5BCD138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– Choosing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7B26-6EDC-49EE-8C8A-BD218EB1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decision from each tree</a:t>
            </a:r>
          </a:p>
          <a:p>
            <a:pPr marL="0" indent="0">
              <a:buNone/>
            </a:pPr>
            <a:r>
              <a:rPr lang="en-US" dirty="0"/>
              <a:t>	Take the </a:t>
            </a:r>
            <a:r>
              <a:rPr lang="en-US" i="1" dirty="0"/>
              <a:t>majority </a:t>
            </a:r>
            <a:r>
              <a:rPr lang="en-US" dirty="0"/>
              <a:t>decision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AE940F-1280-D549-28B8-6B77E6F740F6}"/>
                  </a:ext>
                </a:extLst>
              </p14:cNvPr>
              <p14:cNvContentPartPr/>
              <p14:nvPr/>
            </p14:nvContentPartPr>
            <p14:xfrm>
              <a:off x="6756120" y="332280"/>
              <a:ext cx="2065680" cy="99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AE940F-1280-D549-28B8-6B77E6F740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6760" y="322920"/>
                <a:ext cx="208440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1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		 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	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2C3B27-9A2B-98FC-754F-F4F41A09F617}"/>
                  </a:ext>
                </a:extLst>
              </p14:cNvPr>
              <p14:cNvContentPartPr/>
              <p14:nvPr/>
            </p14:nvContentPartPr>
            <p14:xfrm>
              <a:off x="1435680" y="3367080"/>
              <a:ext cx="2482920" cy="80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2C3B27-9A2B-98FC-754F-F4F41A09F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6320" y="3357720"/>
                <a:ext cx="250164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53CF93-2E78-3C8F-F451-4F576DB3CF39}"/>
                  </a:ext>
                </a:extLst>
              </p14:cNvPr>
              <p14:cNvContentPartPr/>
              <p14:nvPr/>
            </p14:nvContentPartPr>
            <p14:xfrm>
              <a:off x="1240560" y="1523160"/>
              <a:ext cx="1497600" cy="3060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53CF93-2E78-3C8F-F451-4F576DB3CF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200" y="1513800"/>
                <a:ext cx="1516320" cy="30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31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{(pos, no); (pos, no); (neg, yes); (pos, yes)}		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 {(pos, no); (pos, no); (pos, yes)}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yes)} 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065306-E9B0-38B2-8DAB-7654DB29F580}"/>
                  </a:ext>
                </a:extLst>
              </p14:cNvPr>
              <p14:cNvContentPartPr/>
              <p14:nvPr/>
            </p14:nvContentPartPr>
            <p14:xfrm>
              <a:off x="7002720" y="184680"/>
              <a:ext cx="1392480" cy="78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065306-E9B0-38B2-8DAB-7654DB29F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3360" y="175320"/>
                <a:ext cx="1411200" cy="8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984216"/>
      </p:ext>
    </p:extLst>
  </p:cSld>
  <p:clrMapOvr>
    <a:masterClrMapping/>
  </p:clrMapOvr>
</p:sld>
</file>

<file path=ppt/theme/theme1.xml><?xml version="1.0" encoding="utf-8"?>
<a:theme xmlns:a="http://schemas.openxmlformats.org/drawingml/2006/main" name="CSCI 5622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3515</Words>
  <Application>Microsoft Office PowerPoint</Application>
  <PresentationFormat>On-screen Show (16:9)</PresentationFormat>
  <Paragraphs>898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Dosis</vt:lpstr>
      <vt:lpstr>Consolas</vt:lpstr>
      <vt:lpstr>Petrona</vt:lpstr>
      <vt:lpstr>Cambria Math</vt:lpstr>
      <vt:lpstr>Arial</vt:lpstr>
      <vt:lpstr>CSCI 5622 Slides</vt:lpstr>
      <vt:lpstr>Monday</vt:lpstr>
      <vt:lpstr>Course Logistics</vt:lpstr>
      <vt:lpstr>Machine Decision Making - Tennis</vt:lpstr>
      <vt:lpstr>Decision Trees – Adding Complexity</vt:lpstr>
      <vt:lpstr>Decision Trees – Minimizing Entropy</vt:lpstr>
      <vt:lpstr>Decision Trees – Information Gain</vt:lpstr>
      <vt:lpstr>Decision Trees – Choosing a Split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Splitting Cancer</vt:lpstr>
      <vt:lpstr>Decision Trees – Measures of Impurity</vt:lpstr>
      <vt:lpstr>Decision Trees – Measures of Impurity</vt:lpstr>
      <vt:lpstr>Decision Trees – Measures of Impurity</vt:lpstr>
      <vt:lpstr>Decision Trees – Measures of Impurity</vt:lpstr>
      <vt:lpstr>Decision Trees – Adding Complexity</vt:lpstr>
      <vt:lpstr>Decision Trees – Continuous Variables</vt:lpstr>
      <vt:lpstr>Decision Trees – Continuous Variables</vt:lpstr>
      <vt:lpstr>Decision Trees – Continuous Variables</vt:lpstr>
      <vt:lpstr>Decision Trees – Continuous Variables</vt:lpstr>
      <vt:lpstr>Decision Trees – Continuous Variables</vt:lpstr>
      <vt:lpstr>Decision Trees – Adding Complexity</vt:lpstr>
      <vt:lpstr>Decision Trees – Stopping Point</vt:lpstr>
      <vt:lpstr>Decision Trees – Stopping Point</vt:lpstr>
      <vt:lpstr>Decision Trees – Stopping Point</vt:lpstr>
      <vt:lpstr>Decision Trees – Stopping Point</vt:lpstr>
      <vt:lpstr>Decision Trees – Stopping Point</vt:lpstr>
      <vt:lpstr>Decision Trees – Stopping Point</vt:lpstr>
      <vt:lpstr>Decision Trees – Limiting Complexity</vt:lpstr>
      <vt:lpstr>Decision Trees – Limiting Complexity</vt:lpstr>
      <vt:lpstr>Decision Trees – Limiting Complexity</vt:lpstr>
      <vt:lpstr>Decision Trees – Pruning</vt:lpstr>
      <vt:lpstr>Decision Trees – Pruning</vt:lpstr>
      <vt:lpstr>Decision Trees – Limiting Complexity</vt:lpstr>
      <vt:lpstr>Ensemble Methods, Boosting, Bagging, &amp; Random Forests</vt:lpstr>
      <vt:lpstr>Intuition</vt:lpstr>
      <vt:lpstr>Intuition</vt:lpstr>
      <vt:lpstr>Intuition</vt:lpstr>
      <vt:lpstr>Ensemble Methods</vt:lpstr>
      <vt:lpstr>Ensemble Learning – Dataset</vt:lpstr>
      <vt:lpstr>Building “Dumb” Models – Step 1</vt:lpstr>
      <vt:lpstr>Building “Dumb” Models – Step 1</vt:lpstr>
      <vt:lpstr>Building “Dumb” Models – Step 1</vt:lpstr>
      <vt:lpstr>Building “Dumb” Models – Resampling</vt:lpstr>
      <vt:lpstr>Building “Dumb” Models – Resampling</vt:lpstr>
      <vt:lpstr>Building “Dumb” Models – Step 1</vt:lpstr>
      <vt:lpstr>Building “Dumb” Models – Step 1</vt:lpstr>
      <vt:lpstr>Building “Dumb” Models – Resampling</vt:lpstr>
      <vt:lpstr>Building “Dumb” Models – Resampling</vt:lpstr>
      <vt:lpstr>Building “Dumb” Models – Bootstrapping</vt:lpstr>
      <vt:lpstr>Building “Dumb” Models – Bootstrapping</vt:lpstr>
      <vt:lpstr>Building “Dumb” Models – Bootstrapping</vt:lpstr>
      <vt:lpstr>Building “Dumb” Models – Step 2</vt:lpstr>
      <vt:lpstr>Building “Dumb” Models – Step 2</vt:lpstr>
      <vt:lpstr>Building “Dumb” Models – Bagging (Bootstrap Aggregating)</vt:lpstr>
      <vt:lpstr>Building “Dumb” Models – Bagging</vt:lpstr>
      <vt:lpstr>Ensemble Learning</vt:lpstr>
      <vt:lpstr>Building “Dumb” Models – Bagging</vt:lpstr>
      <vt:lpstr>Bagging – Appropriate number of models</vt:lpstr>
      <vt:lpstr>Bagging – Choosing Consensus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Quigley</dc:creator>
  <cp:lastModifiedBy>David Quigley</cp:lastModifiedBy>
  <cp:revision>90</cp:revision>
  <dcterms:modified xsi:type="dcterms:W3CDTF">2023-02-03T16:09:57Z</dcterms:modified>
</cp:coreProperties>
</file>