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7"/>
  </p:notesMasterIdLst>
  <p:sldIdLst>
    <p:sldId id="943" r:id="rId2"/>
    <p:sldId id="944" r:id="rId3"/>
    <p:sldId id="945" r:id="rId4"/>
    <p:sldId id="946" r:id="rId5"/>
    <p:sldId id="404" r:id="rId6"/>
    <p:sldId id="597" r:id="rId7"/>
    <p:sldId id="598" r:id="rId8"/>
    <p:sldId id="407" r:id="rId9"/>
    <p:sldId id="947" r:id="rId10"/>
    <p:sldId id="410" r:id="rId11"/>
    <p:sldId id="599" r:id="rId12"/>
    <p:sldId id="600" r:id="rId13"/>
    <p:sldId id="411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358" r:id="rId32"/>
    <p:sldId id="618" r:id="rId33"/>
    <p:sldId id="619" r:id="rId34"/>
    <p:sldId id="620" r:id="rId35"/>
    <p:sldId id="621" r:id="rId36"/>
    <p:sldId id="367" r:id="rId37"/>
    <p:sldId id="368" r:id="rId38"/>
    <p:sldId id="369" r:id="rId39"/>
    <p:sldId id="914" r:id="rId40"/>
    <p:sldId id="370" r:id="rId41"/>
    <p:sldId id="372" r:id="rId42"/>
    <p:sldId id="373" r:id="rId43"/>
    <p:sldId id="374" r:id="rId44"/>
    <p:sldId id="375" r:id="rId45"/>
    <p:sldId id="425" r:id="rId46"/>
    <p:sldId id="376" r:id="rId47"/>
    <p:sldId id="377" r:id="rId48"/>
    <p:sldId id="378" r:id="rId49"/>
    <p:sldId id="380" r:id="rId50"/>
    <p:sldId id="381" r:id="rId51"/>
    <p:sldId id="382" r:id="rId52"/>
    <p:sldId id="384" r:id="rId53"/>
    <p:sldId id="385" r:id="rId54"/>
    <p:sldId id="386" r:id="rId55"/>
    <p:sldId id="915" r:id="rId56"/>
    <p:sldId id="916" r:id="rId57"/>
    <p:sldId id="917" r:id="rId58"/>
    <p:sldId id="918" r:id="rId59"/>
    <p:sldId id="919" r:id="rId60"/>
    <p:sldId id="392" r:id="rId61"/>
    <p:sldId id="393" r:id="rId62"/>
    <p:sldId id="394" r:id="rId63"/>
    <p:sldId id="395" r:id="rId64"/>
    <p:sldId id="920" r:id="rId65"/>
    <p:sldId id="397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Dosis" pitchFamily="2" charset="0"/>
      <p:regular r:id="rId73"/>
      <p:bold r:id="rId74"/>
    </p:embeddedFont>
    <p:embeddedFont>
      <p:font typeface="Petrona" panose="020B060402020202020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6957" autoAdjust="0"/>
  </p:normalViewPr>
  <p:slideViewPr>
    <p:cSldViewPr snapToGrid="0">
      <p:cViewPr varScale="1">
        <p:scale>
          <a:sx n="131" d="100"/>
          <a:sy n="131" d="100"/>
        </p:scale>
        <p:origin x="12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Quigley" userId="5892d26c-5f95-416c-8df4-e1895e5f42e4" providerId="ADAL" clId="{8C7EAA72-8B7A-4AFB-84A6-44EFA2D1D8BE}"/>
    <pc:docChg chg="delSld">
      <pc:chgData name="David Quigley" userId="5892d26c-5f95-416c-8df4-e1895e5f42e4" providerId="ADAL" clId="{8C7EAA72-8B7A-4AFB-84A6-44EFA2D1D8BE}" dt="2023-02-03T16:11:48.815" v="1" actId="47"/>
      <pc:docMkLst>
        <pc:docMk/>
      </pc:docMkLst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248057369" sldId="26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13616632" sldId="27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82741240" sldId="27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507439852" sldId="28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483745136" sldId="28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117353996" sldId="28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381068539" sldId="28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808234434" sldId="28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46388240" sldId="291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382986934" sldId="29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085765049" sldId="294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313073644" sldId="29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699243920" sldId="29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67901790" sldId="29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228193326" sldId="29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042176252" sldId="29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465864466" sldId="30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686933923" sldId="30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644996840" sldId="30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222240927" sldId="30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442350508" sldId="31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169021739" sldId="31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178511478" sldId="31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736144289" sldId="31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155270622" sldId="31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627546722" sldId="31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223926244" sldId="31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304384392" sldId="32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691312085" sldId="33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88262367" sldId="33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904616716" sldId="33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105691582" sldId="33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167088582" sldId="33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861135780" sldId="34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979563051" sldId="34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569151720" sldId="346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926220318" sldId="398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905374539" sldId="399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4206494232" sldId="400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942164577" sldId="401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236454072" sldId="421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17117411" sldId="422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177981011" sldId="453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05526115" sldId="462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248671138" sldId="46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778705293" sldId="50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665485624" sldId="50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174065836" sldId="57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669104368" sldId="594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297610828" sldId="77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614877798" sldId="776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469693618" sldId="779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056193650" sldId="780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60826111" sldId="781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306807583" sldId="782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972702105" sldId="802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853830000" sldId="803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390368384" sldId="80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016283201" sldId="810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973285173" sldId="85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641532107" sldId="85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150782021" sldId="85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66572716" sldId="85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24366793" sldId="85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71850845" sldId="85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744130650" sldId="86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87402102" sldId="86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727061748" sldId="86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188694810" sldId="86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507403426" sldId="86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862218120" sldId="86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873289779" sldId="87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278000579" sldId="87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510286957" sldId="87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944233674" sldId="87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95562651" sldId="87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617718836" sldId="87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985207696" sldId="87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410520458" sldId="87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427639456" sldId="87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09419398" sldId="88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893831344" sldId="88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638043525" sldId="88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44682999" sldId="88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208705089" sldId="88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64310610" sldId="88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877630639" sldId="88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596869807" sldId="88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289935270" sldId="88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863504257" sldId="88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75392866" sldId="89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744647441" sldId="89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8785652" sldId="89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908762761" sldId="89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699821409" sldId="89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69012051" sldId="89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285850760" sldId="89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798513048" sldId="89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625826180" sldId="89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010143559" sldId="89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138749123" sldId="90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968191784" sldId="90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585713762" sldId="90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67618902" sldId="90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160936762" sldId="90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905802302" sldId="90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790169493" sldId="90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55540040" sldId="90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820242238" sldId="90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017221999" sldId="90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11796469" sldId="91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707349906" sldId="91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403013544" sldId="912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355489748" sldId="913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7103067" sldId="921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4103136227" sldId="922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959220121" sldId="923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171193893" sldId="924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4046818496" sldId="925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984867799" sldId="926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070742415" sldId="927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931890964" sldId="928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016805601" sldId="929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3799957070" sldId="930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2039965807" sldId="931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1031377230" sldId="932"/>
        </pc:sldMkLst>
      </pc:sldChg>
      <pc:sldChg chg="del">
        <pc:chgData name="David Quigley" userId="5892d26c-5f95-416c-8df4-e1895e5f42e4" providerId="ADAL" clId="{8C7EAA72-8B7A-4AFB-84A6-44EFA2D1D8BE}" dt="2023-02-03T16:11:48.815" v="1" actId="47"/>
        <pc:sldMkLst>
          <pc:docMk/>
          <pc:sldMk cId="858579969" sldId="933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910069569" sldId="934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665484165" sldId="935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4173510061" sldId="936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707022055" sldId="937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296187838" sldId="938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227168976" sldId="939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1238312174" sldId="940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3591984216" sldId="941"/>
        </pc:sldMkLst>
      </pc:sldChg>
      <pc:sldChg chg="del">
        <pc:chgData name="David Quigley" userId="5892d26c-5f95-416c-8df4-e1895e5f42e4" providerId="ADAL" clId="{8C7EAA72-8B7A-4AFB-84A6-44EFA2D1D8BE}" dt="2023-02-03T16:11:33.398" v="0" actId="47"/>
        <pc:sldMkLst>
          <pc:docMk/>
          <pc:sldMk cId="2952441309" sldId="942"/>
        </pc:sldMkLst>
      </pc:sldChg>
      <pc:sldMasterChg chg="delSldLayout">
        <pc:chgData name="David Quigley" userId="5892d26c-5f95-416c-8df4-e1895e5f42e4" providerId="ADAL" clId="{8C7EAA72-8B7A-4AFB-84A6-44EFA2D1D8BE}" dt="2023-02-03T16:11:48.815" v="1" actId="47"/>
        <pc:sldMasterMkLst>
          <pc:docMk/>
          <pc:sldMasterMk cId="0" sldId="2147483659"/>
        </pc:sldMasterMkLst>
        <pc:sldLayoutChg chg="del">
          <pc:chgData name="David Quigley" userId="5892d26c-5f95-416c-8df4-e1895e5f42e4" providerId="ADAL" clId="{8C7EAA72-8B7A-4AFB-84A6-44EFA2D1D8BE}" dt="2023-02-03T16:11:48.815" v="1" actId="47"/>
          <pc:sldLayoutMkLst>
            <pc:docMk/>
            <pc:sldMasterMk cId="0" sldId="2147483659"/>
            <pc:sldLayoutMk cId="2484352805" sldId="214748366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8:54:48.39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19639 5518 15599 0,'0'0'688'0,"0"0"144"0,10 1-656 0,-10-1-176 0,8 6 0 0,2-2 0 0,-1 3 3824 0,0 0 720 15,1 1 160-15,-2 2 32 0,-1 0-2496 0,0-2-512 16,0-1-80-16,-7-7-32 16,0 0-176-16,0 0-32 0,0 0-16 0,0 0 0 15,0 0-960-15,0 0-192 0,0 0-48 0,-16 4 0 0,3-1 128 0,-1-3 0 0,2-4 16 0,-2 1 0 16,1 0 208-16,-1 2 32 0,2-2 16 0,-1 0 0 16,-3 2 16-16,2 1 0 15,2 0 0-15,1 1 0 0,-1 2-224 0,12-3-64 0,-14 4 0 0,1 3 0 16,0 3-16-16,-1 1-16 15,0 0 0-15,-3 0 0 0,-2 2-288 0,-2 1 0 16,0 1 0-16,-4-1-144 0,0 1 144 0,-10 2-128 0,-1 1 128 0,-7-1-128 16,-8 3 128-16,-2-2-208 0,-2-2 80 0,-3-2 128 15,1 0 0-15,0 4 0 0,-1 0 0 0,-7 1 0 0,-6 2 0 0,-3 4-176 32,-5 0 176-32,-2 3-128 0,2 1 128 0,-5 6-192 15,-2 5 192-15,-11 3-192 0,-3 3 192 0,1 3 0 0,3 3 128 0,-9 3-128 16,-5 7 0-16,-7 0 0 0,0 3 0 0,-4 3 0 0,-2-1 0 0,-5 2 0 15,-3 1 0 1,-4 3 0-16,-5 0-192 0,1 1 32 0,-2 2 16 0,4-5 0 16,2 1 144-16,0-1 0 0,-4 0 0 0,3-2 0 0,4 2 0 0,-1 0 0 15,2 0-128-15,6 3 128 0,5 1 0 0,3 0 0 16,-2 0 0-16,9 4 128 16,13 0-1584-16,8 9-304 0</inkml:trace>
  <inkml:trace contextRef="#ctx0" brushRef="#br0" timeOffset="1043.97">20400 4453 44575 0,'12'25'3968'0,"-2"-7"-3184"0,-3 4-624 0,2 9-160 15,-2 1 864-15,-1 14 144 0,0 7 16 0,2 8 16 16,2 4-912-16,-1 6-128 0,0 8-160 0,1 6 160 0,-2 3 0 0,-1 9 0 16,-2 4 0-16,-3 7 0 15,1 11-144-15,-6 5 144 0,-1 10 0 0,-6 11 0 0,-1 5 320 0,-3 11 160 0,-4 9 32 0,0 4 16 0,-6 6-80 31,-2 4 0-31,-2 4-16 0,-7 4 0 0,-1 5-96 16,-3 3-16-16,-7 2 0 0,0 9 0 0,0 6-176 0,-2 8-144 0,1 2 192 0,1 6-192 16,1 5 0-16,2 0 0 0,3 1 0 0,-5-4 0 0,5-2 0 15,-2 1 128 1,4-1-128-16,3-3 160 0,1-5-160 0,4-2 160 0,9-5-160 16,1-8 160-16,4-6-32 0,2-12-128 0,3-13 192 0,-3-12-64 15,3-14 0-15,-2-9-128 16,2-12 192-16,0-9-64 0,0-13-128 0,0-6 0 0,1-5 0 15,2-9-15936 1,1-7-3280-16</inkml:trace>
  <inkml:trace contextRef="#ctx0" brushRef="#br0" timeOffset="1740.94">22339 7951 44575 0,'1'11'3968'0,"-2"0"-3184"0,-6 5-624 0,-10 7-160 16,-5 5 1856-16,-10 10 352 0,-7 7 64 0,-4 5 16 16,-7-3-2144-16,-6 6-416 0,-4 3-96 0,-6 1-16 15,2 2 384-15,-7-2-144 0,-3-2 144 0,-8 3 0 16,-7-1 0-16,-14 0 0 0,-13-4 0 0,-8 1 0 0,-7 2-192 0,-9 1 192 16,-9-5-192-16,-4 3 192 0,-5-2-192 0,-5 4 64 15,-1 1 128-15,-11 2-208 0,-4 1 208 0,-3 3 0 16,1 7 0-16,3 4-144 0,-5 3 144 0,-1 6 0 0,-3 7 0 15,1 5 0-15,3 1 0 0,0 6-128 0,-5 3 128 0,-4 10-128 16,-5 11 128-16,5 3 0 0,6 3 0 16,1 3 0-16,-6 4 0 0,-3 8 144 15,-1 4-16-15,3 7-128 16,2 1-656-16,0 9-240 0,-5 5-64 0,-4 4 0 16,-2 4-3056-16,2-1-608 0</inkml:trace>
  <inkml:trace contextRef="#ctx0" brushRef="#br0" timeOffset="2609.07">14327 4624 57023 0,'0'0'2528'0,"0"0"512"0,0 0-2432 0,3 21-480 0,-1 4-128 0,-2 12 0 0,-2 9-144 0,4 13-48 16,0 7-16-16,7 15 0 15,8 15 208-15,3 11-192 0,7 12 192 0,11 5-192 0,8 4 48 0,8 3 16 16,6 4 0-16,4 0 0 0,4 1 128 0,6 7 0 16,6 6 0-16,12 6 0 0,11 4 0 0,8 1 0 0,6 5 0 15,8 3 0-15,14 5 0 0,0 3 0 16,-1 1 0-16,10 3-128 0,8 3 128 0,2 0 0 0,1 2 128 0,1 4-128 16,5-4 0-16,-5 3 128 15,-5 2-128-15,-1-2 0 0,-3-1 176 0,-5 1-48 0,-8 0 0 16,-1 4 0-16,-6 5-128 0,-8-1 0 0,-8 4 0 0,-6-4 128 15,-3-5-128-15,-14-8 0 0,-10-9 0 0,-11-7 0 16,-7-7 0-16,-6-12 0 0,-8-6 0 0,-4-7 0 16,-2-6 0-16,-2-8-144 0,0-11 144 0,-9-11 0 31,2-13-1408-31,-7-8-160 0,1-13-32 0,-3-15-14016 0,-6-8-2816 0</inkml:trace>
  <inkml:trace contextRef="#ctx0" brushRef="#br0" timeOffset="3696.46">19651 2093 54591 0,'0'0'2432'0,"0"14"480"0,-2 3-2336 0,-10 14-448 0,-2 15-128 0,-2 21 0 0,-4 20-128 0,-1 26-64 16,3 18 0-16,1 20 0 0,3 16 48 0,3 11 0 15,-3 8 0-15,3 6 0 32,1 0-272-32,2 2-48 0,-2-3-16 0,2 1 0 0,-6-3 176 0,0-3 48 0,-1-2 0 0,-2-1 0 15,-5-12 256-15,1 4 0 0,-4-1 0 0,-7 4 0 0,-6 8 288 0,-7 2 16 16,-6 4 0-16,-8 5 0 15,-5 2 16-15,-3 7 16 0,-1 5 0 0,-7 3 0 0,-8 8-144 16,-6 5-48-16,-7 2 0 0,4 6 0 0,-1 8-144 16,2 5 0-16,5 3 144 0,-4 5-144 0,1 6 128 0,10 10-128 0,8 2 160 0,6 13-160 15,12 15 128-15,10 0-128 0,8 3 0 16,13-2 0-16,8-2 176 0,9-3-176 16,10-5 192-16,6-8-192 0,3-3 176 0,7-5-176 15,4-5 160-15,0-10-160 0,-2-6 176 0,-2-10-176 0,1-11 192 0,-1-6-192 0,-4-12 144 16,-2-16-144-16,-1-17 0 0,-4-15 144 0,-2-15-144 0,-4-14 0 15,-1-18 0-15,-3-14 0 16,-3-16-512-16,-1-14-64 0,0-11-32 0,-7-14-23392 0</inkml:trace>
  <inkml:trace contextRef="#ctx0" brushRef="#br0" timeOffset="4646.96">22668 5391 39455 0,'0'0'3504'0,"-18"10"-2800"15,-14 1-576-15,-18 5-128 0,-19 3 2944 0,-6 0 576 0,-2 5 96 16,-2-2 32-16,-3 2-2960 0,-10-2-688 16,-9 2 0-16,2 1 0 0,6-3 0 0,-3 2 0 15,-7-2-176-15,-8-1 176 0,-3-1-192 0,0 3 192 0,-3 1-208 0,-9 5 80 16,-5 3 128-16,3 2 0 0,4 3 0 0,-6 7 0 15,-5 2 0-15,-3 5 0 0,6 5 128 16,-5 5-128-16,-8 6 0 0,6 7 0 0,3 5 0 0,-7 6 0 0,-5 5 0 0,2 7 0 16,5 9 0-16,-7 4 0 15,-7 9 0-15,-1 5 0 0,-1 4 0 0,-6 4 0 0,-13 6 0 0,-5 2 0 16,-7 3-128-16,-6 2 128 0,-1-1 0 16,-16 1 0-16,-6 1 0 0,-12 0 128 15,-14-2-128-15,-8 4 0 0,-11 2 0 0,-7 2-15360 16,-7 7-3072-16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4:53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18914 4506 17039 0,'0'0'1520'16,"0"0"-1216"-16,0 0-304 0,0 0 0 15,0 0 2560-15,-3 11 464 0,3-11 96 0,-3 11 16 0,3-11-2656 0,0 11-480 16,0-11-192-16,6 13 16 0,-2-6 176 0,3 0 0 0,0-2 0 0,1 1 0 16,2-2 0-16,0 0 272 15,1-1-32-15,0-3-16 0,-1 0 288 0,1 0 48 16,0-3 16-16,-1 2 0 0,1-2 352 0,-4 0 80 16,0-1 16-16,-7 4 0 0,0 0-416 0,4-8-80 15,-1 1-16-15,-3 7 0 0,-3-10-128 0,-1-1-16 0,1 0-16 0,-4 1 0 0,-4 0 224 16,0 2 64-16,1-3 0 0,-4 1 0 15,3-4 416-15,0 3 96 0,-3-3 0 0,-3 0 16 16,2 0-448-16,-3-1-80 16,-3-3-32-16,3 0 0 0,-3 1-608 0,3 1 0 0,-4-4 0 0,1 1-192 0,-4-1 192 15,-3-1 128-15,-2 0-128 0,-4 1 176 16,-1-1-176-16,-2 3-224 0,-3-3 48 0,1-1 16 0,-3-2 160 16,-4 3 0-16,3 2 0 0,-6 2 128 15,5-1-128-15,-9 0 0 0,-9 4 0 0,-2-3-128 0,-6 2 128 0,2 1 0 16,0 3 0-16,-3 0 0 0,0-3-208 0,-7 3 32 15,-5 1 16-15,-3 3 0 0,2-3 160 0,1 3 0 0,0 2 0 0,-5-1 0 16,-5-2 0-16,-3 1-128 0,-3 0 128 0,0 0-128 16,1-3 128-16,-8 2 0 0,-4 1 0 0,-1-5 128 31,1 3-128-31,-2-1 0 0,-2 2 0 0,-6-2-128 0,-1 4 128 16,-1-1 0-16,-3 0 0 0,-3 2 128 15,-8 3-128-15,4 0 0 0,1-3 0 0,-6 5-128 0,-5 0 128 0,0 5 0 16,0-5 0-16,-5 4 0 0,-5 1 0 0,-2 1-208 0,-4-1 80 15,-4-2 128-15,-2 3 0 0,-5-1 0 0,-2 0 0 16,-2-4 0-16,7 0 0 0,-4 4 0 16,-1-4 0-16,-8 5 0 0,1-4 0 0,3 2 0 15,1 1-192-15,-3-3 192 0,-3 5 0 0,3 0 0 0,6-1 144 0,-1 4-16 16,1-2-128-16,-1 5 0 0,2-2 0 0,3 3 0 16,9 4 0-16,2-3-160 0,-5 5 160 0,9-2-208 15,10 4 208-15,-1 2 0 16,0-2 0-16,8 3 0 0,10-1 0 0,3 5 0 0,-6 6 0 0,6 1 0 0,7-4 0 15,7 3 0 1,5 1-160-16,1 1 160 0,3-3-192 0,3-1 48 16,7-1 0-16,1-3 0 0,6 3 0 0,2-3 0 0,2 2 0 0,7-2 0 15,-1 0 144-15,8 2 0 0,8-5 0 0,3 5 0 16,5-3 0-16,5 5 0 0,4 2 0 16,3-3 0-16,4 2 0 0,4 1 0 0,3 0-144 15,4-3 144 1,3-3-3152-16,7-1-560 0,4 4-128 0</inkml:trace>
  <inkml:trace contextRef="#ctx0" brushRef="#br0" timeOffset="750.11">6892 3643 24015 0,'0'0'1056'0,"0"0"224"0,0 0-1024 0,0 0-256 0,0 0 0 0,-7 20 0 15,-3 1 1040-15,-1 2 160 0,1 2 16 0,2 2 16 16,-3 1-1232-16,1 1-240 0,3 6-48 0,-3 0-16 15,-1 1 304-15,0 3-192 0,0 1 192 0,-1 5-160 16,3 0 160-16,-5 1-160 16,3 0 160-16,-1-1-160 0,0 1 160 0,-1 0 128 15,1-2-128-15,1-4 176 0,0 2-176 0,1-2 0 16,1 2 0-16,2 0 0 0,3 1 0 0,-1-2 0 0,3 0 0 0,-1 3 0 16,3-1 0-16,3 1 0 0,1 0-192 15,-1-3 192-15,4 0 0 0,0-5 0 0,4 2 0 0,0-2 0 16,3-1 0-16,0-2 128 0,-1 2 32 0,4-7 0 15,1 1-32-15,0-4-128 0,0-4 192 0,-1-3-64 0,-2-4 128 0,2-3 0 32,4-1 16-32,-3-1 0 0,0-7 656 0,3 3 128 15,4-5 32-15,0-3 0 0,0-1 176 0,4-1 32 16,6-4 16-16,0-1 0 0,4-1-304 0,4 0-64 16,8-3-16-16,2-2 0 0,5-2-432 0,5 0-96 0,-2 1-16 0,6 2 0 15,-3 5-608-15,5 3-128 0,2 3-32 0,7 0-11856 16,8 4-2384-1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8:31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19795 6387 25055 0,'10'0'2224'0,"5"3"-1776"15,-1 1-448-15,4 3 0 0,3 2 2528 0,-3 3 416 16,3 1 96-16,0 4 16 16,1-4-2864-16,-1-1-560 0,0-4-112 0,-3-2-32 15,0-5-896-15,-7-2-176 0,1-5-32 0,-5-2-16 16,-3-6 720-16,-4-4 144 0,-4-6 16 15,-5-3 16-15,-5-5 1840 0,-7 0 368 0,-4 0 80 0,-4 2 16 0,-2-1-272 0,-2 3-48 16,-9 0-16-16,-1 6 0 0,-6 2-544 0,2 5-112 16,1 4-32-16,2 4 0 0,1 0-320 0,4 4-64 15,2 6-16-15,3 0 0 0,3 8-144 0,6 3-192 16,6 5 32-16,5 5 16 0,1 2 144 0,5 5 0 0,5 1-144 16,6 9 144-1,5 0-560-15,5 5-32 0,-2 5-16 0,3-5 0 0,0 0-192 0,1-3-32 16,-1-1-16-16,-3 1 0 0,0-4 656 15,-1 0 192-15,-6-2 0 0,1 2 0 0,-3-1-192 0,-2 0 192 0,3 1-160 0,-6-2 160 0,2 0 0 0,-2-1 0 16,-4 0 0-16,0-1 0 0,0 0 0 0,0-6 0 16,0-1 0-16,3-3 0 0,0-4 0 0,1-3 160 15,6-4 0-15,1-3 0 0,6-4 16 0,5-3 0 16,8-1 0-16,7-3 0 16,9-4 256-16,9-4 48 0,7-4 16 0,7-2 0 0,-1-1 320 0,3-3 64 15,3-4 16-15,0-2 0 0,-1-4-64 16,0-5-16-16,3-6 0 0,-2-6 0 0,-6-5-80 0,-4-2-16 15,-7-5 0-15,-4-1 0 16,-4-6-720-16,-8-6 0 0,-6-4 0 0,-12-7-160 16,-5-5-2144-16,-6-5-416 0,-12-4-96 15</inkml:trace>
  <inkml:trace contextRef="#ctx0" brushRef="#br0" timeOffset="961.31">22135 5364 47567 0,'-12'-23'2112'0,"-3"7"432"0,-9-3-2032 0,-5-1-512 0,-10-1 0 0,2-1 0 0,-2 1 0 0,0-2 0 0,0 0 0 0,0 2-160 16,0 3-32-16,0 0-16 15,-1 0 0-15,-2 0 0 0,-1 0-128 0,-6 1-32 16,1 0 0-16,0 2 0 16,0 1 160-16,-2 3 16 0,4 1 16 0,0 2 0 15,6 2 16-15,-2 5 0 0,1-3 0 0,7 8 0 0,-1 0 160 16,3 7 0-16,2 6 0 0,1 4 0 0,5 4 0 15,6 7 0-15,3 4-144 0,5 10 144 0,6 7-144 16,5 8 144-16,6 8-192 0,5 7 192 16,4 4-496-16,0 5 16 15,0 0 0-15,2 1 0 0,-1 1-96 0,-1-4-32 0,0-3 0 16,0-8 0-16,-5-5 304 0,1-7 64 0,1-10 16 0,-2-2 0 0,2-4 224 16,-2-5 0-16,-3 0 192 0,5-5-192 0,-2-6 256 15,3-6-48-15,0-4-16 0,4-7 0 0,3-5 784 0,4-5 160 16,4-2 16-16,6-10 16 0,4-10-144 0,8-4-48 15,3-6 0-15,6-7 0 0,-1-4-576 0,2-6-112 16,3-4-32-16,-3-4 0 16,4-5-592-16,-1-6-128 0,0-4-32 0,-10-1 0 0,-4-2 240 15,-9 1 32-15,-10 2 16 0,-11 0 0 0,-13-4 208 0,-10 0-144 0,-14-4 144 16,-18 1-128-16,-12 5 384 0,-13 0 64 0,-7 2 32 16,-7 1 0-16,-7 2-160 0,-11 3-48 15,-9 5 0-15,2 5 0 16,0 6-560-16,7 9-112 0,4 7-32 0,8 13-19984 0</inkml:trace>
  <inkml:trace contextRef="#ctx0" brushRef="#br0" timeOffset="1990.16">23754 7093 19455 0,'-6'-13'1728'0,"-1"1"-1376"0,-1-2-352 0,-3 0 0 0,-3-3 3760 0,3 2 672 0,-2-2 144 0,5 2 32 16,-2 1-3184-16,3 0-624 0,0 0-128 0,3 1-32 15,1-1-240-15,2 2-48 16,1-1-16-16,3 3 0 0,1-4-112 0,3 3-32 15,0 2 0-15,4 0 0 0,-3-2 432 0,5 1 80 16,-2-1 0-16,-3 0 16 0,-1-3-272 0,-1 3-64 0,-2 1-16 0,-1 0 0 16,-3-1 192-16,-7 0 32 0,0-3 16 0,-7 3 0 15,-7-3-352-15,-4 0-64 0,-4 3 0 0,-6-6-16 16,-1 2-176-16,-6-2 0 16,1 5 0-16,-1-1 128 0,1 2-128 0,0 3 0 0,-2 1 0 0,0 1-176 15,-3 5 176-15,1 2-128 0,2 2 128 0,3 4-128 0,2 0 128 16,4 4-208-16,7 3 80 0,-1 1 128 15,5 5-192-15,2-2 192 0,3 7-160 0,0 0 160 0,7 0 0 16,-3 3 0-16,3 1 128 0,1-1-128 0,3-1 0 0,3 0 0 16,0 3 0-16,-2 0 0 0,5-2 0 0,1 2 0 15,1-1 0-15,2 1 0 0,0 3 0 16,2-1 0-16,5 0 0 0,0 0-192 16,1 0 192-16,3 0 0 0,4 0 0 0,0 0 0 0,3 1-256 15,2-2 32-15,4-2 16 0,3-1 0 0,5-3-48 16,-3-5-16-16,0-4 0 0,1-2 0 15,2 0 272-15,0-2 0 0,-3-4 0 0,0-1 0 0,-3 0 0 16,1-2 128-16,0 0-128 0,-3-3 192 0,-1 0-192 16,-1-4 0-16,0 0 0 0,-2-3 0 0,2-4 0 0,-2-3 144 15,0-4-144-15,-2-2 128 0,0-5 64 0,-2 0 16 0,-1-4 0 0,-1-1 0 16,-2-1 16-16,-1-3 0 16,3-1 0-16,-6-1 0 0,3-2 96 0,-4 1 0 15,1-1 16-15,-4 0 0 0,1 1-336 0,2-3 0 16,-6 5 0-16,3-4 128 0,-4 0-128 0,4 3 0 15,-6-1 0-15,2 2 0 0,-3 0-240 0,-4-4-16 16,-2-2 0-16,-5-1 0 16,-7-2-2480-16,-6-5-496 0</inkml:trace>
  <inkml:trace contextRef="#ctx0" brushRef="#br0" timeOffset="200812">8043 6518 2639 0,'0'0'240'0,"0"0"-240"0,0 0 0 0,0 0 0 16,0-9 1152-16,0 9 176 0,-3-12 32 0,3 12 16 0,-2-11-1104 0,2 11-272 16,-6-9 0-16,6 9 0 15,0 0-256-15</inkml:trace>
  <inkml:trace contextRef="#ctx0" brushRef="#br0" timeOffset="200977.25">8001 6438 9327 0,'0'0'192'0,"0"0"64"0,0 0 0 0,0 0 0 0,0 0-256 0,-4 9 0 15,4-9 0-15,0 0 0 0,-4 11 1104 0,4-11 176 0,0 0 16 0,0 0 16 0,0 0 1632 0,0 0 320 16,0 0 64-16,0 0 0 0,-10 5-224 0,10-5-48 0,0 0-16 0,0 0 0 16,-11 2-1152-16,11-2-224 0,0 0-64 0,0 0 0 15,0 0-688-15,0 0-144 0,0 0-16 0,0 0-16 16,0 0-400-16,0 0-80 0,0 0 0 0,0 0-16 47,0 0-1328-47,0 0-256 0,11 0-48 0,-11 0-17776 0</inkml:trace>
  <inkml:trace contextRef="#ctx0" brushRef="#br0" timeOffset="201482.28">8144 5767 17039 0,'0'0'1520'0,"0"0"-1216"0,0 0-304 0,0 0 0 0,0 0 3056 0,8 13 544 16,-1 2 112-16,3 0 32 0,-3 4-2064 0,1 1-400 15,5 1-96-15,-5-1-16 0,3 1-176 0,2 0-32 0,-6 1-16 0,1-3 0 16,2 0-112-16,-3-4-32 0,-3 2 0 0,-1-3 0 16,1 4-288-16,-1-4-64 0,-2 1-16 0,-1 2 0 15,0 1-288-15,-1 0-144 0,-2 3 160 0,-1 1-160 16,-2-4 0-16,2 3-128 0,-4 0-16 0,-2 0 0 15,-1-2 144-15,-2 0-128 16,2-3 128-16,0-2-18816 0</inkml:trace>
  <inkml:trace contextRef="#ctx0" brushRef="#br0" timeOffset="202185.33">6988 7001 2639 0,'5'14'0'0,"1"-3"240"0,-2 3-240 0,0 0 0 0,2 0 0 0,0 4 0 0,-1 1 3840 0,-1 1 736 0,1-2 144 0,-3 0 16 15,2 3-2576-15,-1-2-528 0,-3 5-96 0,0-3-32 16,-4 1-832-16,1 1-160 16,-1-3-48-16,0 0 0 15,-4-2-832-15,-1-5-160 0</inkml:trace>
  <inkml:trace contextRef="#ctx0" brushRef="#br0" timeOffset="203184.44">6757 7413 6959 0,'0'0'304'0,"0"0"80"16,0 0-384-16,0 0 0 0,0 0 0 0,0 0 0 0,0 0 4992 0,0 0 944 0,0 0 176 0,0 0 32 0,0 0-2272 0,0 0-464 31,0 0-80-31,0 0-32 0,0 0-1888 0,0 0-368 0,0 0-80 0,0 0 0 0,0 0-960 0,0 0-304 16,0 0 0-16,0 0-19136 15</inkml:trace>
  <inkml:trace contextRef="#ctx0" brushRef="#br0" timeOffset="204434.45">5067 5250 9663 0,'0'0'864'0,"0"0"-688"0,0 0-176 0,0 0 0 16,0 0 3616-16,0 0 688 0,0 0 144 0,0 0 32 15,7 7-2464-15,-7-7-480 0,8 8-112 0,-1 1-16 16,3-1-992-16,-4 3-208 0,1 2-32 0,0 1-16 16,-1 0-160-16,1 4 0 0,3 3 0 0,-3 0 0 0,-3-3 192 0,1 3 16 0,0 1 0 0,-1 2 0 15,-1-2-208-15,1 2 0 0,0-2-144 0,-1-1 144 16,1 0-304-16,-1-3 48 16,-1 0 0-16,0-3-9056 15,1 2-1808-15</inkml:trace>
  <inkml:trace contextRef="#ctx0" brushRef="#br0" timeOffset="204797.61">4840 5849 30975 0,'0'0'1376'0,"0"0"288"0,0 0-1344 0,0 0-320 0,0 0 0 0,0 0 0 16,0 0 768-16,0 0 64 0,0 0 32 0,0 0 0 0,0 0-864 0,7-11-384 16,0 0 16-16,0 1-14432 0</inkml:trace>
  <inkml:trace contextRef="#ctx0" brushRef="#br0" timeOffset="206067.65">3182 6712 4079 0,'0'0'368'0,"0"0"-368"0,0 0 0 0,0 0 0 0,0 0 5728 0,0 0 1072 15,0 0 224-15,0 0 32 0,0 0-4432 0,0 0-880 0,0 0-176 0,0 0-32 16,0 0-1120-16,0 0-224 0,0 0-32 0,0 0-16 0,0 0-144 0,0 0-176 16,0 0 48-16,0 0 0 0,0-11-16 0,3 0 0 15,-2-3 0-15</inkml:trace>
  <inkml:trace contextRef="#ctx0" brushRef="#br0" timeOffset="206577.77">3239 5732 26367 0,'0'0'1168'0,"0"0"240"0,0 0-1120 0,0 0-288 0,0 0 0 0,0 0 0 0,3 14 2016 0,-3-14 352 0,4 10 64 0,-4 3 0 16,2-1-1408-16,-1 2-304 0,3 1-48 0,-4-1-16 16,2 4-368-16,0 1-80 0,-2 3-16 0,3 2 0 0,-3-2-192 0,2 3 144 15,0-1-144-15,3 2 128 16,0 5-128-16,-1-2-192 0,-1 2 32 0,3 1 16 16,1 1 144-16,2 2-208 15,-2-1 80-15,2 0 128 16,1 1-864-16,-3-3-48 0,0 2-16 0,-1-2 0 15,1-2 32-15,5 2 0 0,-4-5 0 0</inkml:trace>
  <inkml:trace contextRef="#ctx0" brushRef="#br1" timeOffset="193938.18">15982 7346 9663 0,'0'0'864'0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8:43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5835 6248 10991 0,'3'11'976'0,"0"-4"-784"0,-3 4-192 0,4-1 0 16,-1 1 3904-16,-2 0 720 0,2-1 160 0,0 3 16 15,1-1-3040-15,-1-1-608 0,1 0-128 0,-4-1-32 16,1-1 64-16,2 0 16 0,0 0 0 0,1 0 0 16,-4-9 304-16,0 9 64 0,0-9 16 0,3 10 0 15,-3-10-80-15,4 9-16 0,-4-9 0 0,0 0 0 16,0 0-608-16,0 0-128 0,0 0-32 0,0 0 0 0,0 0-96 0,0 0-32 15,0 0 0-15,3-7 0 0,1-2-256 0,-3-3-48 0,2-4-16 0,1 0 0 16,-1-2-144-16,0-3 0 16,1-1 0-16,0-3 128 0,2-3-128 0,-2-3 192 0,0-2-192 15,0-2 192-15,-1 0-192 0,0 2 0 0,-3-5 144 16,0 5-144-16,0-3 0 0,-3 1 0 0,-1 0 0 0,-2 1 0 0,1-2-192 16,-5 3 0-1,3-1 0-15,-4 2 0 16,0 0-352-16,-3 0-80 0,-3 0-16 0,2 1 0 0,1 5-432 15,-3 1-80-15,2 1-32 0,1 3 0 0,3 3-2576 0,4 4-512 0</inkml:trace>
  <inkml:trace contextRef="#ctx0" brushRef="#br0" timeOffset="554.66">5496 5696 5407 0,'0'0'240'0,"0"0"48"0,0 0-288 0,0 0 0 0,0 0 0 0,-1 14 0 0,1-3 5744 0,0-11 1088 15,4 10 208-15,-4-10 64 0,4 12-3776 0,3-2-768 0,-7-10-128 0,10 9-48 16,-10-9-1072-16,14 5-224 0,-14-5-32 0,15 0-16 15,2 0-16-15,-4-3 0 0,3-1 0 0,-2-6 0 16,4 2-512-16,0-4-96 0,1-2-32 0,1-2 0 16,6-2-240-16,-4-3-144 0,2-4 160 0,-4 0-160 15,6-4 0-15,-4 1 0 0,3-1 0 0,-4 1 0 16,0 3 0-16,-3 0 0 0,0 0 0 0,-1 1 0 16,-2 3 0-16,2 3 0 0,-2 4 0 15,2 3 0-15,-2 2 128 0,-1 2-128 0,0 0 0 16,-3 2 0-16,3 3 0 0,0 0 0 0,-3 4 0 15,0 0 0-15,3 1 0 0,-4 2 0 0,1 1 0 0,3 4 0 32,-3-1-240-32,1 5-144 0,-3 2-16 0,0-2-16 15,0 1-16-15,-4 2 0 0,-1-4 0 0,1 0 0 16,0-3-80-16,-3 1 0 0,0 0-16 0,1 2 0 16,-2-2-1920-16,0 3-384 0,4 0-80 0</inkml:trace>
  <inkml:trace contextRef="#ctx0" brushRef="#br0" timeOffset="1488.56">7003 7785 1311 0,'0'0'128'0,"0"0"-128"0,0 0 0 0,0 0 0 16,0 0 5376-16,-11-7 1072 0,11 7 208 0,-10-8 32 15,10 8-4848-15,-4-11-976 0,4 11-192 0,-4-11-32 0,4 11-224 0,1-14-32 16,2 4-16-16,-3 10 0 0,7-14 512 0,-3 3 96 16,3 0 32-16,0-3 0 0,-4 0-160 0,1-3-16 15,-1-2-16-15,-2 1 0 0,2-8-432 0,-1 0-64 16,-1-1-32-16,-1-5 0 16,0-2-288-16,0-3 0 0,0-2-176 0,-1 0 176 15,-1-3 0-15,-1 2 0 0,-1 1 0 0,0 4 0 0,-3 2 0 0,0 1-160 0,0 4 160 0,0 0-192 16,0 3 16-16,0 4 0 0,-1 1 0 0,-2 6 0 31,-1 1-3152-31,4 1-640 0</inkml:trace>
  <inkml:trace contextRef="#ctx0" brushRef="#br0" timeOffset="1905.43">6621 7286 5407 0,'9'-29'480'0,"-4"11"-480"0,-1-3 0 0,3-4 0 15,0 0 2032-15,0-4 304 0,-3 1 64 0,1 0 16 16,0 0-1088-16,-1 2-224 0,3 0-32 0,-2 0-16 16,2 1-400-16,0 1-80 0,0 3 0 0,-1 2-16 15,6 1 640-15,-5 0 128 0,4 2 16 0,-1 2 16 16,1 0 176-16,0 5 48 0,0 0 0 0,0 5 0 0,2-2 80 0,1 5 0 16,1 1 16-16,2 4 0 0,-2 3-592 0,2 3-128 15,1 2-32-15,-3 5 0 0,3-1-640 0,2 4-128 16,-1 4-32-16,2 1 0 0,0 2-128 0,0 1 192 0,1-1-192 0,1 6 192 15,0-4 64-15,2 0 32 0,-4-1 0 0,0 0 0 16,2-3-96-16,-2 0 0 0,-1 0-16 0,3-4 0 16,-2 0-176-16,-3-3 0 0,0 0 0 0,0-4-18880 15</inkml:trace>
  <inkml:trace contextRef="#ctx0" brushRef="#br0" timeOffset="2653.1">4215 7218 31327 0,'0'0'1392'0,"0"0"272"0,0 0-1328 0,0 0-336 0,0 0 0 0,0 0 0 0,-7-11 688 0,0-3 64 16,3-1 16-16,1-2 0 0,-1-5-624 0,1-2-144 15,3-5 0-15,3-3 0 0,-2 0 0 0,4-5 0 0,2 2 0 0,2-4 0 16,-2-2-192-16,3 2 192 0,3-2-192 15,-2-2 192-15,-1 0 0 0,1 4 0 0,0 4 0 0,-1 0 0 16,-1 2 0-16,0 1 0 0,-2 1 0 0,0 3 0 31,0 3-768-31,-5 3-16 0,3 4-16 0</inkml:trace>
  <inkml:trace contextRef="#ctx0" brushRef="#br0" timeOffset="3106.98">3981 6845 1311 0,'0'-12'128'0,"3"-2"-128"0,-3-4 0 0,1-3 0 0,2-1 4240 0,-3-3 832 0,4 0 176 0,2-4 16 16,2 1-3840-16,2-4-768 16,1-3-144-16,3 1-48 0,0 1 48 0,0 0 16 15,4 1 0-15,0-5 0 16,0 2 368-16,0 1 64 0,0 0 0 0,1 2 16 0,1 0-224 0,-1 0-48 15,-3 4-16-15,-2 3 0 0,-1 7 240 0,1 0 48 16,-2 4 16-16,1 4 0 0,-1 6 16 0,-3 0 0 0,0 4 0 0,0 5 0 0,-2 2-304 0,0 6-48 16,0-1-16-16,-3 8 0 15,2 5-288-15,-2 3-64 0,-2 2-16 0,3 5 0 0,-1 2-96 0,0 4-32 16,2 3 0-16,1 4 0 16,1 0-144-16,2 5 0 0,-3-3 0 0,1 0 0 0,-1 0 0 15,3-1 0-15,-3-6 128 0,4-4-128 16,-1 0 0-16,1-5 0 0,3 3 0 0,4-3-18272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52:02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8223 6401 32655 0,'0'0'1440'0,"0"0"304"0,0 0-1392 0,0 0-352 0,0 0 0 0,0 0 0 0,0 0 1088 0,0 0 128 0,0 0 48 0,0 0 0 15,0 0-864-15,0 0-160 16,0 0-48-16,-8-2 0 15,-2-7-3888-15,3 1-784 0</inkml:trace>
  <inkml:trace contextRef="#ctx0" brushRef="#br0" timeOffset="679.95">8732 5801 24191 0,'0'0'1072'0,"0"0"208"0,-9-12-1024 0,3 4-256 0,6 8 0 0,-10-7 0 0,-1 0 1504 0,1 2 240 16,1-1 48-16,0 3 16 0,-2-2-288 0,-1 3-64 0,3-1-16 0,-7 2 0 0,2 1-992 16,0 1-192-1,-4 2-32-15,2-1-16 0,0 3-208 0,-2 2 0 16,1-3 0-16,-1 6 0 0,4 1 0 0,-1 3 0 0,2-3-192 0,1 3 192 16,2 0 0-16,3 0 0 15,-3-1 0-15,5 1 144 0,-1-2-144 0,5 4 0 0,1-3 0 0,0 1 0 16,4-1-320-16,0 0 64 0,2-1 16 0,5 1 0 15,0 1 240-15,4-1 192 0,5 6-48 0,2-1 0 16,6 0 16-16,-3 0 0 0,5 3 0 0,2-3 0 16,0 3 0-16,-4-3 0 0,-1 0 0 0,3-3 0 0,2-2 512 0,-3-2 96 15,-1-2 32-15,-3-3 0 0,-4 0 112 0,1-6 32 0,2 0 0 16,-2-3 0 0,-1-4-256-16,0-4-48 0,-3-3-16 0,-4-4 0 0,1-11 96 15,-5-3 32-15,-3-3 0 0,-5-4 0 0,-2-3-752 0,-5 2 0 16,-2-2 0-16,-2 4 0 0,-2 5-192 15,-1 6 32-15,-3 2 0 0,1 7 0 16,-4 4-32-16,1 7-16 0,0 0 0 0,-1 7 0 0,-1 0-32 16,-2 3 0-16,0 3 0 0,-1 3-13504 0,-3 1-2704 15</inkml:trace>
  <inkml:trace contextRef="#ctx0" brushRef="#br0" timeOffset="1259.58">8839 5646 24767 0,'0'0'1088'0,"0"0"240"0,0 0-1072 0,10 0-256 0,-10 0 0 0,7-3 0 0,4-1 1104 0,0-3 176 0,0 1 16 16,3 1 16-16,3-5-208 0,1 0-32 15,0-1-16-15,3 0 0 0,0-4 192 0,1 1 32 16,4 0 16-16,-1 0 0 0,0-3-672 0,0 5-144 16,3-1-32-16,0 2 0 0,-3 3-128 0,0-2-16 0,0 6-16 0,-4-3 0 15,-2 4 128-15,1 1 32 0,-1 1 0 0,-1 2 0 16,-1 4-448-16,-6-1 0 0,-1 6 0 0,-3 1 0 0,0 4-128 15,-6 3-128 1,2 2 0-16,-7 5-16 0,1 3 80 0,-4 1 0 16,-3-1 16-16,2 2 0 0,-3 4 0 0,-3 2 0 15,0 5 0-15,3 2 0 0,1 3 176 0,2-2 0 0,-5 0 0 0,2-1 0 16,0-4 0-16,0 0 0 0,0 0 0 0,1-6 0 16,-1-1-368-16,0-1 16 0,1-4 0 0,3-4 0 31,-2-2-336-31,3-3-64 0,0-7-16 0,6-11 0 15,0 0-752-15,0 0-144 0,0 0-48 0,0 0-7888 0,6-7-1600 0</inkml:trace>
  <inkml:trace contextRef="#ctx0" brushRef="#br0" timeOffset="1595.43">9055 5851 30975 0,'0'0'1376'0,"9"-2"288"0,-9 2-1344 0,11 0-320 0,3-4 0 0,0 1 0 15,2 1 1424-15,3-3 224 0,3 1 32 0,2 0 16 16,1 1-576-16,1-1-112 16,5 1-32-16,-2 3 0 0,0-2-16 0,2 2-16 0,1 2 0 0,0-2 0 15,2 2-32-15,0-1 0 0,-2-1 0 0,-2-1 0 16,0-1-656-16,-4 0-128 0,-1-3-128 0,-4 1 192 31,-6-3-1408-31,-4 0-256 0,-4-2-64 0</inkml:trace>
  <inkml:trace contextRef="#ctx0" brushRef="#br0" timeOffset="2952.19">8265 12385 32655 0,'0'0'1440'0,"0"0"304"0,0 0-1392 0,0 0-352 0,0 0 0 0,0 0 0 16,0 0 1984-16,0 0 336 0,0 0 64 0,0 0 16 0,0 0-1280 0,-10 7-256 15,10-7-48-15,0 0-16 16,-8 7-544-16,8-7-128 0,0 0 0 0,0 0-128 0,0 0 160 0,-10 7-160 16,10-7 128-16,0 0-128 0,0 0 0 0,-11 1 0 15,11-1 0-15,-16 0-13296 16,16 0-2576-16</inkml:trace>
  <inkml:trace contextRef="#ctx0" brushRef="#br0" timeOffset="3928.41">8657 11689 2639 0,'0'0'240'0,"0"0"-240"0,0 0 0 0,0 0 0 16,0 0 5248-16,0 0 1024 0,0 0 192 0,0 0 32 0,0 0-4448 0,4-7-880 15,3 0-176-15,-7 7-32 0,0 0 768 0,0 0 144 16,0-10 48-16,0 10 0 15,0 0-512-15,0 0-112 0,-4-8-16 0,4 8 0 16,-7-5-768-16,-5 0-176 0,0 3-16 0,-1 0-16 16,-3 2-304-16,-5 3 0 0,0 1-176 0,-2 3 176 0,-4 0-144 0,0 4 144 15,-1-2 0-15,3 3-144 0,-3 1 144 0,6 3 0 16,1 0 0-16,0 3 0 0,3-1 0 0,3 0 0 16,1 3 0-16,4 0 128 0,3 2 128 0,0-1 48 0,3 2 0 0,0-4 0 15,4 6-304-15,0-1 0 0,4 4 0 0,-1-1 0 31,4 4-384-31,1 0-64 0,2 0-32 16,1 0 0-16,0 0 96 0,3-5 0 0,3-4 16 0,1-2 0 0,0-3 368 0,4 0 160 16,6-4-16-16,0-3 0 0,4-1-144 0,2-3 0 0,0-1 0 15,1-1 128-15,1 0-128 0,-3-3 0 0,-1-4 0 0,-10-1 0 16,-1-1 144-16,-7-6 112 16,1-3 0-16,-4-1 16 0,-1-4-96 0,-3-5-32 0,-4-4 0 15,-3-5 0-15,-3-8-336 0,-1-5-80 0,-7-1-16 16,1 0 0-16,-1-1 288 0,-3 1-192 0,-4 0 192 15,-3 0-160-15,3 4 160 0,-3 4 0 0,-2 3 0 16,4 5 0-16,1 3 0 0,0 9 0 0,0 1 0 16,-1 9 0-1,3 1-2416-15,0 7-400 0,-2 1-64 0</inkml:trace>
  <inkml:trace contextRef="#ctx0" brushRef="#br0" timeOffset="4684.22">8811 11504 12383 0,'0'0'1088'0,"0"0"-864"0,0 0-224 0,0 0 0 15,0 0 4240-15,0 0 816 0,0 0 144 0,0 0 48 16,0 0-2560-16,0 0-496 0,0 0-96 0,0 0-32 16,0 0-784-16,10 4-176 0,-10-4-16 0,10 0-16 0,-10 0-48 0,11-3 0 0,-11 3 0 0,11-4 0 31,0 0 0-31,-1 0 0 0,1 1 0 0,-11 3 0 15,10-7-384-15,1-3-64 0,0 2-32 0,0-2 0 16,2 2-336-16,-2-5-64 0,3-1-16 0,-1 2 0 0,1-5-128 0,-1 2 160 16,4 1-160-16,1 0 160 0,0-2-160 0,1 7 0 0,-1-3 0 0,-2 3 0 0,3 5 0 15,-4-1 0 1,2 4 144-16,-2 2-144 0,2 4 0 0,-3-3-128 0,0 4 0 0,-2 1 0 16,1 3 128-16,-1 1 0 0,-2 0 0 0,-3 0-128 0,0 4 128 15,0 2-192 1,-3 3 192-16,-1-1-192 0,-2 5 64 0,-2 1 0 15,1 0 0-15,-7 3 0 0,0 1 128 0,-4 2-192 0,-3-2 192 0,-4 0-192 32,-3-1-352-32,-4 0-80 0,-3-1-16 0,-1 0 0 15,-2-3-1728-15,-3-2-368 0,4 1-64 0,0 0-9952 16,3-4-2000-16</inkml:trace>
  <inkml:trace contextRef="#ctx0" brushRef="#br0" timeOffset="5310.24">8821 11647 5407 0,'0'0'480'0,"0"0"-480"0,0 0 0 0,0 0 0 0,0 0 4096 0,4 10 704 16,-4-10 160-16,0 0 32 0,7 8-2048 0,-7-8-384 15,11 5-96-15,-11-5-16 0,17 2-1216 0,-3 1-240 16,0-3-48-16,4 0-16 0,0 0 416 0,3 0 64 0,6 0 32 0,1 0 0 16,2-3 384-16,2 1 80 0,-1 0 16 0,0-2 0 15,-4-3-784-15,0 2-160 0,1-2-16 0,-6 1-16 16,2-4-560-16,-6 2-96 0,-4-2-32 0,0-4 0 31,-3 3-256-31,-1-3 0 0,1 3 0 0,-4-3 0 16,0 3 0-16,0-3 0 0,-2 3 0 0,1 0-144 15,1-2-2592-15,0 2-512 16</inkml:trace>
  <inkml:trace contextRef="#ctx0" brushRef="#br0" timeOffset="6310.19">8860 11419 5407 0,'0'0'480'0,"0"0"-480"0,0 0 0 0,0 0 0 0,-11 7 3056 0,11-7 512 0,-11 8 96 0,11-8 32 0,0 0-2544 0,-10 13-512 0,-1-2-112 0,11-11-16 31,-10 10 608-31,10-10 112 0,0 0 32 0,-7 11 0 0,7-11 560 0,0 0 112 16,0 0 32-16,0 0 0 0,0 0-304 0,0 0-64 15,0 0-16-15,0 0 0 16,0 0-176-16,0 0-48 0,0 0 0 0,0 0 0 0,0 0-16 0,0 0 0 16,0 0 0-16,0 0 0 0,7-7-528 0,-1-3-112 15,-2 0-32-15,0 2 0 16,0-3-352-16,2 1-80 0,-2-1-16 0,3 1 0 15,0-1-224-15,1 3 144 0,2-5-144 0,-3 5 128 0,4-2-128 0,-1 2 0 16,1-4 144-16,-3 3-144 16,6-1 176-16,0 3-48 0,3 0 0 0,-4 0 0 0,1 1-128 0,0 4 160 0,-1-3-160 15,1 3 160-15,-2 2-160 0,1 0 160 16,-1 2-160-16,2 0 160 0,-3 1-160 0,0 1 192 16,1 0-192-16,-3 2 192 0,1-4-64 0,-3 2-128 15,-1 1 192-15,1 2-64 0,-1-3-128 0,0 0 0 0,2 2 0 0,-8-6-176 16,7 4 176-16,-1 1 0 0,-6-5 0 0,8 6 128 15,-8-6-128-15,10 7 0 0,-3 0 0 0,0 0 0 16,0 0 0-16,-2 0 0 0,-5-7 0 0,6 11 0 16,1-1 0-16,-3 1-160 15,-1 3 160-15,-2 4-160 0,2 4 160 0,-7 5-128 0,1 2 128 16,-4 6-128-16,0 2-16 0,-3 2 0 16,2 0 0-16,-3 3 0 0,-3-1-32 0,3 0 0 0,-3 0 0 0,2 1 0 0,-4-3-16 0,5-3 0 15,-3 2 0-15,2-1 0 0,-1-2 0 0,1 0 0 16,3-2 0-16,0-2 0 0,2-3 32 0,0-4 0 15,0-1 0-15,3-5 0 32,1-1-480-32,3-3-112 0,3-3-16 0,3 0 0 15,6-2-4000-15,4-2-800 0,16 2-176 0,0-6-16 0</inkml:trace>
  <inkml:trace contextRef="#ctx0" brushRef="#br0" timeOffset="6869.12">8920 11801 9663 0,'0'0'864'0,"0"0"-688"0,0 0-176 0,0 0 0 15,0 0 3328-15,0 0 640 0,0 0 128 0,0 0 32 16,0 0-2208-16,-3-9-432 0,3-2-80 0,0 1-32 16,0-1-560-16,0 1-112 0,0 1-32 0,4 0 0 15,3 0-48-15,-1 2-16 0,0 0 0 0,1 1 0 0,2 1 416 0,1 3 64 16,1-1 32-16,0 1 0 0,1 2 192 0,1 0 32 0,4 0 16 0,-1 2 0 31,2 1-160-31,0-1-48 0,1 0 0 0,4-2 0 16,-3 2-208-16,3-2-48 0,-2 0-16 0,1 0 0 15,2 0-400-15,-2-2-80 0,2 2-16 0,-2-4 0 0,6 1-112 0,-2-1-16 16,1 1-16-16,-2 2 0 0,0 0-240 0,0 1 176 0,0 0-176 0,-2 0 160 31,-3 0-160-31,-1 0 0 0,-5 0 0 0,-1-2 0 16,-4 2-624-16,-9 0-144 0,0 0-48 0</inkml:trace>
  <inkml:trace contextRef="#ctx0" brushRef="#br0" timeOffset="8548.82">4716 9257 25055 0,'0'0'1104'0,"0"0"240"0,0 0-1088 0,0 0-256 0,0 0 0 0,9 6 0 0,-9-6 5408 0,7 7 1024 0,-7-7 208 0,9 7 32 0,-9-7-4944 0,9 7-976 15,-9-7-208-15,0 0-32 32,10 1-1120-32,1-1-224 0,-11 0-32 0,12-4-20896 0</inkml:trace>
  <inkml:trace contextRef="#ctx0" brushRef="#br0" timeOffset="9202.03">5257 8871 22463 0,'0'0'1984'0,"0"0"-1584"0,0 0-400 0,-7-11 0 0,2 1 2288 0,-2 0 368 15,0-1 80-15,0 3 16 0,0-3-960 0,7 11-192 16,-4-10-48-16,4 10 0 0,-7-7-288 0,7 7-64 16,0 0-16-16,0 0 0 15,0 0-592-15,0 0-112 0,0 0-32 0,-7 14 0 16,5-3-192-16,0 6-32 0,-1 1-16 0,3 1 0 15,0 5-208-15,0 1-208 0,0 0 32 0,0 3 16 16,3 0 16-16,-3 1 0 0,4-4 0 0,1 0 0 16,-1-2 144-16,3 0 0 0,2-2-144 0,1-3 144 0,1 1 176 0,1-1 96 15,-1-4 32-15,3 0 0 16,0 0 32-16,-1-3 16 0,1-4 0 0,-1 0 0 0,1-3 96 0,0-4 0 16,3 0 16-16,-2-7 0 0,2-2 144 0,-5-3 32 0,2-3 0 15,-3-4 0-15,-1-1-272 0,0-6-48 16,-3-1-16-16,-3-1 0 15,-4-2-304-15,1 1-192 0,-2 1 16 0,-3-1 16 0,-2 3 160 0,-1 2 0 16,-1 0 0-16,-3 3-128 0,-3 2 0 16,-3-1 0-16,3 2 0 0,-1 3 0 15,-3-2-1152-15,0 2-208 0,-3 1-48 16,2-3-12224-16,-1 3-2448 0</inkml:trace>
  <inkml:trace contextRef="#ctx0" brushRef="#br0" timeOffset="9704.79">5442 8754 10991 0,'0'0'976'0,"0"0"-784"0,0 0-192 0,0 0 0 0,0 0 5056 0,0 0 976 16,0 0 192-16,7 10 48 0,-7-10-3104 0,11 4-608 16,0-4-128-16,-11 0-32 0,14-3-1216 0,-3-1-240 15,3 0-48-15,0-3-16 0,3 0 16 0,1-4 0 16,2-1 0-16,-1 3 0 15,3-2-96-15,-1-3-16 0,2 3 0 0,-3-2 0 0,3 5-336 0,-4-4-64 16,1 1 0-16,-3 3-16 0,1 1-208 0,-4 3-32 0,-3 0-128 16,3 1 192-16,-6 1-192 0,-1 0 0 0,0 2 0 0,-7 0 0 15,7 0 0-15,-7 0 0 16,0 0 0-16,0 0 0 0,0 0 0 0,0 0 0 16,0 0 0-16,0 0-160 0,-1 14 160 0,-5-3 0 0,2 3-144 15,0-5 144-15,-1 4-144 0,0 4 144 0,1-2-192 0,0 6 192 0,1 3-208 16,-1-2 64-16,4 2 16 0,0 1 0 0,1 1 128 0,2 3-160 15,0 2 160-15,-2 1-160 0,2 0-16 0,0 0 0 32,1 0 0-32,-3-4 0 15,0 1-336-15,4-1-64 0,-4 2 0 0,2-3-16 16,1 0-304-16,2 4-64 0,-2-3-16 0,-1 1 0 16,2-1-2256-16,2 1-448 0,7 13-96 0,-4 1 0 0</inkml:trace>
  <inkml:trace contextRef="#ctx0" brushRef="#br0" timeOffset="10120.64">5781 9203 16927 0,'0'0'752'0,"4"15"144"16,1-2-704-16,-5-13-192 0,5 11 0 0,-5-11 0 0,2 11 2816 0,3-1 512 0,-5-10 128 0,0 0 0 15,8 7-528-15,-8-7-112 0,10 4-32 0,-1-4 0 16,-9 0-848-16,13-4-160 0,0-2-48 0,-1-1 0 16,2-1-48-16,0-2-16 0,0-1 0 0,0 0 0 15,4-3-704-15,-3-2-128 0,5 0-48 0,-2 0 0 0,-3 2-496 16,-1 0-96-16,0 1-32 0,0-1 0 0,0 0-160 0,-6 1-176 31,2 3 48-31,-3-1 0 16,0 4-880-16,-7 7-160 0,4-12-48 0,-4 1-21824 0</inkml:trace>
  <inkml:trace contextRef="#ctx0" brushRef="#br0" timeOffset="11315.18">3278 6319 14159 0,'0'0'1264'0,"0"0"-1008"16,0 0-256-16,3 11 0 0,1 0 3200 0,-4-11 576 0,5 10 128 0,-5-10 32 16,0 11-2480-16,2 0-496 0,-2-11-112 0,5 10-16 0,-5-10-304 0,0 0-64 15,0 0-16-15,0 0 0 16,0 0-176-16,2 11-32 0,-2-11-16 0,0 0 0 0,0 0 384 0,0 0 80 15,4 7 16 1,-4-7 0-16,0 0-544 0,0 0-160 0,0 0 0 0,0 0 0 31,0 0-896-31,0 0-272 0,0 0-64 0,0 0-8816 0,0 0-1744 0</inkml:trace>
  <inkml:trace contextRef="#ctx0" brushRef="#br0" timeOffset="11975.7">3354 5783 25167 0,'0'0'1104'0,"0"0"240"0,-14 0-1072 0,3 2-272 0,11-2 0 0,-14 4 0 0,2 1 2320 0,1-3 416 16,11-2 80-16,-11 5 0 0,11-5-1056 0,-10 2-224 31,10-2-32-31,-11 0-16 0,11 0-288 0,-12-4-64 0,3-3-16 0,2 0 0 16,-1-2-96-16,2 0 0 0,2-2-16 0,0 3 0 15,1-1-176-15,3-2-16 0,3-1-16 0,1 0 0 16,3 1-240-16,0 0-48 0,4-4-16 0,1 1 0 0,4-3-176 0,2 2-16 16,0-2-16-16,3 2 0 15,-2 1-96-15,1 1 0 0,-1 5-16 0,1 1 0 0,0 4-176 0,-1 2 0 0,4 1 0 0,-5 1-176 31,3 5-144-31,0 1-48 0,-3 4 0 0,-3 0 0 0,2 3 240 0,-6 0 128 16,0 0-160-16,-1 0 160 0,-3 1-288 16,0 2 32-16,-3 0 16 0,-2-1 0 15,-1 1 240-15,0 1-176 0,-1 2 176 0,0-1-160 0,3 1 160 0,-2 1 0 16,5 2 0-16,-2 0 128 0,3 2-128 0,0 0 0 0,0 0-128 16,4 0 128-16,0-1 0 0,1-2 0 0,2 2 0 0,2-2 128 15,0-1-128-15,0 0 0 0,-2-2-128 0,2-1 128 0,-2-1 0 0,2-2 0 31,2-1 0-31,-2-3 128 0,0-1 16 0,3 0 16 16,-4-6 0-16,2 3 0 0,1-4-32 0,0 1 0 16,-4-4 0-16,1-3 0 0,3 1-128 0,-1-3 0 15,-3 1 0-15,-3-3 128 0,0 0-128 0,-1 0 0 0,1-1 0 0,-4-3 0 16,-3 1 0-16,2 0 0 0,-2 2-144 0,-3-3 144 31,-1 2-1872-31,0 9-272 0,-1-8-48 0,1 8-19056 0</inkml:trace>
  <inkml:trace contextRef="#ctx0" brushRef="#br0" timeOffset="12494.24">5403 5540 5407 0,'0'0'480'0,"0"0"-480"0,0 0 0 0,0 0 0 16,0 0 4544-16,0 0 832 0,0 0 144 0,0 0 48 15,0 0-2480-15,0 0-480 0,0 0-112 0,0 0 0 0,0 0-1056 0,0 0-208 16,0 0-32-16,0 0-16 0,0 0-928 0,0 0-256 16,0 0 0-16,0 0 128 15,0 0-272-15,0 0-64 0,0 0-16 0,0 0-11120 16,0 0-2224-16</inkml:trace>
  <inkml:trace contextRef="#ctx0" brushRef="#br0" timeOffset="13135.32">5616 4941 25055 0,'0'0'2224'0,"0"0"-1776"0,11-4-448 0,-11 4 0 15,0 0 3264-15,0 0 576 16,7-7 128-16,-7 7 0 0,7-10-2864 0,-4 1-576 15,1 0-112-15,-4 9-32 0,2-11-32 0,0-3-16 0,-2 1 0 0,3 2 0 16,-3-2 144-16,2 1 32 0,0-2 0 0,-2 1 0 16,-2-1-16-16,2 0 0 0,0 1 0 0,-2-1 0 0,2 0-32 15,-3-2 0-15,3 0 0 0,-2 0 0 0,0-2 48 0,2-3 0 16,2 3 0-16,-2-3 0 16,0 3-160-16,2 1-32 0,1 2 0 0,-1 1 0 15,0-3-320-15,3 5 0 0,0 2 0 0,1 3 0 0,-1 0 0 0,-5 7 0 16,11 0 0-16,-4 3 0 15,2 1-160-15,1 6-96 0,-1 1-32 0,0 4 0 16,-2 2-96-16,2 5-32 16,-2 3 0-16,-2 6 0 0,-1-2 144 0,0 6 16 0,-1-3 16 0,-1 0 0 15,-2 2-80-15,0-2 0 0,0-2-16 0,-2-3 0 0,-2-1 336 0,-2-3-176 0,2-1 176 16,0 2-128-16,-3-5 128 16,0 1 0-16,-2-1 0 0,2-2 0 0,2 0 0 15,3 1 0-15,0-4 0 0,2 1 0 0,0-4 0 0,2 3 0 0,3-4 0 16,1 1 0-16,3 0 0 0,3 0 128 15,0-1-128-15,3 1 0 0,3 3 272 0,2-4-16 16,2-2 0-16,-1 2 0 0,0-2-48 0,1-1-16 0,6 0 0 16,-3-2 0-16,-3 0 0 0,3-1-16 0,-1-1 0 0,1-1 0 15,-3-2 48-15,2 0 16 0,-2-3 0 0,-1 1 0 16,0-2-112-16,2 1-128 0,0-1 176 0,2-3-176 0,-5-4 144 0,1 1-144 31,0-4 0-31,-3 3 144 0,0-3-144 0,-1-1 192 0,-2 2-192 0,2 5 192 31,-6-2-896-31,0 3-192 0,-1 0-16 0</inkml:trace>
  <inkml:trace contextRef="#ctx0" brushRef="#br0" timeOffset="13752.67">6687 6996 42095 0,'12'0'1856'0,"-12"0"400"0,0 0-1808 0,0 0-448 0,0 0 0 0,0 0 0 0,0 0 0 0,0 0 0 0,0 0 0 0,0 0 0 31,0 0-704-31,0 0-176 0,0 0-32 0,0 0-16 16,0 0-1552-16,0 0-304 0,0-9-64 15</inkml:trace>
  <inkml:trace contextRef="#ctx0" brushRef="#br0" timeOffset="14408.63">6765 6445 2639 0,'0'0'0'0,"10"1"240"0,1 0-240 0,-11-1 0 0,0 0 0 0,0 0 0 0,0 0 7312 16,0 0 1424-16,0 0 288 0,4 11 48 0,-4-11-6832 0,6 9-1344 16,-6-9-288-16,4 10-48 0,-4-10 48 0,0 0 16 15,0 0 0-15,0 0 0 0,0 0 272 0,0 0 48 0,0 0 16 0,0 0 0 32,0 0-128-32,0 0 0 0,0 0-16 0,0 0 0 15,1-12 48-15,5-4 16 0,-2-2 0 0,0-1 0 16,6-4-48-16,-2 0 0 0,5-2 0 0,1-2 0 0,-2 1-336 15,1 4-80-15,-1-2-16 0,2 4 0 0,-1 0-192 0,-2 2-32 16,0 4-16-16,-1 1 0 0,-3 5-160 0,1 4 0 16,-4-2 0-16,-4 6 0 0,0 0 0 0,10 3-192 15,-10-3 32-15,3 14 16 16,1 0-240-16,-4 4-64 0,0 0 0 0,-4 3 0 0,1-3 64 0,-1 3 16 16,-3 1 0-16,0 2 0 0,-3 3 192 0,2-2 48 0,-2-2 0 15,2 0 0-15,1 0 128 0,0-2 0 0,1-1-144 16,2 1 144-16,0 0 0 0,0-3 0 0,2 0 0 15,2 0 0-15,2-1 0 0,-1 1 0 0,2-4 0 0,1 1 0 16,0 2 144-16,2-5 0 0,1 1 0 0,0-2 0 0,1-3 48 16,2-1 16-16,1-1 0 0,0-3 0 0,3 1 48 15,0-4 16-15,0 0 0 0,0-4 0 0,1 1 48 0,-1-4 16 16,7 0 0-16,-3 0 0 0,5-4-96 16,0 1-32-16,0 3 0 0,2-1 0 0,3 1-80 0,-3 1-128 0,0 1 176 0,0 2-176 31,-4-1 0-31,1 4 0 0,2 0 0 0,-2 1 0 15,-4 2 0-15,0 1-144 0,0 0 16 0,-1 2-10624 32,-7 1-2128-32,-2-3-432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9:56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24286 4610 18479 0,'0'0'816'0,"0"0"176"0,0 0-800 0,0 0-192 0,0 0 0 0,0 0 0 0,0 0 1952 0,0 0 352 0,0 0 64 0,0 0 0 16,0 0-752-16,-7 10-144 0,7-10-48 0,-5 11 0 15,5-11-272-15,-7 10-64 0,7-10-16 0,-3 11 0 16,0 0-64-16,3-11-16 0,-1 14 0 0,1-4 0 16,-3 1-336-16,3-11-64 0,0 13-16 0,0-1 0 15,3-1-176-15,-3 1-32 16,1-1-16-16,2 1 0 0,-3-1-160 0,3 3-48 0,-2-1 0 0,2 4 0 16,0-3-144-16,-2-1 192 0,2 6-192 0,1-4 192 15,-1 2-192-15,1 1 0 0,0 0 144 0,2 0-144 0,-2-1 0 0,0-2 0 16,3-1 0-16,0-3 0 0,-4-1 0 0,4-3 0 15,-3 0 0-15,-4-7 0 0,7 3 0 0,2 1 0 16,0-4 0-16,0-4 0 16,3-2 384-16,-1-4 16 0,1-1 0 0,2-4 0 0,1-6-112 15,4-1-32-15,-1-5 0 0,3 1 0 0,2-2-256 16,-7 1 128-16,0 1-128 0,-2 4 0 16,-3-4 0-16,-1 4-144 0,-3 1-16 0,-3 2 0 15,0-1 160-15,-4 2 0 0,0 4 0 0,0-3 0 16,0 3 0-16,-4 1 0 0,1 0 0 0,-1 0 0 15,0 1 0-15,-2 1 0 0,2-2 0 0,-5 2 0 16,3 0 0-16,-1 0-128 0,-3 1 128 0,-1-1-192 0,-1 1 192 16,3 2 0-16,-2-5 0 0,-1 5 0 15,12 8 0-15,0 0 0 0,-14-4-160 0,-4 5 160 0,4 5 0 16,-4 5 0-16,0 4 0 0,1 3 0 0,-3 2 0 0,-1 2-128 16,1 0 128-16,2-1 0 0,1 0 0 0,2-4 0 0,1-2 0 15,4-1 0-15,0 0 0 0,5-7 0 0,5-7 0 0,0 0 0 16,0 0 0-16,0 0 0 15,0 0 0-15,11-3 0 0,4-4 0 0,6-4 0 0,2-3 144 16,3 3-144-16,3-7 0 0,-1 1 0 0,2-1 0 0,-5 1 0 16,-4 2 0-16,1-2 0 0,2 3 0 0,-4 2 0 15,-1-5 0-15,-1 2 0 0,0 1 0 16,-4 0 0-16,-3 0 0 0,-1 3 0 16,1-5 0-16,-3 4 0 0,-1 1-176 0,-3-6 176 0,2-1-128 0,-6-2 128 0,1-5-176 0,2-1 176 15,-3-1-208-15,0-5 80 0,0-2 128 0,-3 0 0 31,-1-1 0-31,0 3 0 0,-3 0 0 0,0 3-128 0,0 2 128 0,-4 5-128 0,-3 4 128 16,-1 7 0-16,1 1 0 0,-10 7 128 16,-3 5-128-16,0 6 0 0,1 6 0 15,-6 4 0-15,-4 3 0 0,-3 0-240 0,0-2 64 0,-3 5 16 0,2-2 160 16,2 2 0-16,2 1-144 0,4-4 144 0,3-1-320 0,1-1 0 0,4-1 0 16,5 0 0-1,2-4-288 1,6 0-48-16,0-3-16 0,11-11 0 0,0 0-1584 0,0 0-320 0,0 0-64 15,33-11-12672-15</inkml:trace>
  <inkml:trace contextRef="#ctx0" brushRef="#br0" timeOffset="1554.99">19834 3982 10991 0,'3'22'976'0,"2"0"-784"16,2 2-192-16,3 1 0 0,0 3 6528 0,-2 4 1248 15,3 2 256-15,2 3 48 0,-2 2-5680 0,0 4-1136 16,-1 1-240-16,1 3-32 0,0 2-64 0,3-3-16 16,0 1 0-16,-3-2 0 0,0-2-192 0,1-4-32 0,-3 1-16 15,1-3 0-15,-2-5-272 0,-1-4-48 0,0-5-16 0,-4 0 0 16,1-9-336-16,-1-3 0 0,-3-11 0 0,0 0 0 0,0 0 0 0,0 0-208 16,0 0 16-16,-10-10 16 15,-1-3-144-15,1-5-16 0,-1-3-16 0,0-4 0 0,-3-3 96 0,-3-2 0 16,2-2 16-16,-2-2 0 15,-1-5 96-15,0-3 16 0,-3 2 0 0,0-2 0 0,2-4 128 16,-2-1 0-16,3-3 128 0,-3-1-128 0,-1-2 0 16,2-1 0-16,2 1-192 0,3-4 64 0,-4 1 128 0,8 2 0 15,4-2 0-15,0 5 0 0,2-2 0 0,3 2 0 16,2 1-192-16,5 4 64 0,4 0 256 0,3 3 48 16,1 1 16-16,7 7 0 0,5 2-192 0,6 4 160 15,1 2-160-15,4 2 160 0,3 3 16 0,3 1 0 0,5 3 0 0,2 8 0 16,5 4-176-16,-1 8 0 0,5 5 0 0,-1 7 0 15,0 4 0-15,-4 3 0 0,-3 1 0 0,-7 6 128 0,-1 0 16 0,-6 4 0 16,-6-4 0-16,-3 4 0 0,-6 1-144 0,-5 2 160 16,-2-1-160-16,-7 0 160 0,-7-2-160 0,-5 1 0 15,-4-6 0-15,-7-2 0 0,-7-6-224 0,-5-1 32 32,-3-7 0-32,-8-1 0 0,-7-3-64 0,-4-7-16 0,-7-7 0 0,-2 0 0 15,1 0 272-15,0 0 0 0,3-4 0 16,3-1 0-16,1 3-192 0,3 0 64 0,2 1 128 0,6 1-208 15,1 1 208-15,4 4 0 16,6 2 0-16,5 0 0 0,6 0 128 0,2 2 64 16,16-2 0-16,-7 7 16 0,7-7 64 0,5 14 16 0,3-1 0 15,6 4 0-15,4 1 16 0,6 3 0 0,4-2 0 16,4 2 0-16,0 0-304 0,4 0 0 0,3 0 0 0,0 1 0 16,2 0 0-16,5 3 160 0,6 2-160 0,6 5 128 15,2 4 0-15,1 5 0 0,-1 3 0 0,-2 1 0 16,-2 4 176-16,-1 1 16 0,-2 3 16 0,-3 1 0 15,3 2-16-15,-6-3-16 0,2-2 0 0,-3 0 0 16,-7-3-304-16,-3-4 0 0,-7-3 128 0,-3-9-128 31,-7-7-400-31,-4-9-144 0,-5-5-32 0,-10-11-14832 0,4-8-2960 0</inkml:trace>
  <inkml:trace contextRef="#ctx0" brushRef="#br0" timeOffset="10187.54">18409 7699 25055 0,'0'0'2224'0,"0"0"-1776"0,0 0-448 0,0 0 0 0,-7 8 3152 0,-1 2 560 15,1 0 96-15,-4 1 32 0,1 3-3248 0,2-3-592 16,-2 3-208-16,3-3 0 0,3 3 208 0,-3-3 0 0,7-11 0 0,-4 16 0 16,4-3 0-16,0 1 0 0,0-1 192 0,4-2-192 15,0 0 144-15,3-4-144 16,3 0 0-16,1 0 144 16,3 0 288-16,1 1 48 0,2 2 16 0,4 1 0 0,4-2 480 0,1 3 112 0,2-1 0 0,4 3 16 15,0 0-592-15,0 4-128 16,0 5-32-16,1 5 0 0,1 4-352 0,-2 1 0 0,2 5 0 0,1 4-128 0,4 2 128 15,-3 5 0 1,3 1 0-16,0 0 0 16,3-1-768-16,1-2-64 0,-2-1 0 0,0-7-16 0,-2-4-592 0,-2-3-112 15,-3-5-32-15,-1-6 0 0</inkml:trace>
  <inkml:trace contextRef="#ctx0" brushRef="#br0" timeOffset="10604.64">19317 7870 34207 0,'0'0'3040'0,"-11"10"-2432"0,-3-3-480 0,-14 7-128 0,-11 4 1472 0,-9 4 256 16,-7 3 64-16,0 3 16 0,-1 2-1520 0,5 4-288 16,-2 5 0-16,-3 5-176 15,5 2-2656-15,2 4-544 0,6 3-96 0,-1 4-32 16,9 4 1504-16,6 2 288 0,6 0 64 0,7-3 16 16,5-6 832-16,1-5 160 0,7-6 48 0,2-1 0 0,-2-6 1936 0,3 3 400 0,0-4 80 15,-4 1-8784 1,-1 3-1744-16</inkml:trace>
  <inkml:trace contextRef="#ctx0" brushRef="#br0" timeOffset="11418.58">20118 8415 37663 0,'0'0'1664'15,"0"0"352"-15,7-4-1616 0,2 1-400 0,0-1 0 0,0-1 0 0,1-1 688 0,-2 3 48 0,4-1 16 0,0 1 0 16,3-1-592-16,3 0-160 0,6 2 0 0,1 2 0 31,3 0-272-31,1 0-128 0,0 3-32 0,-1 1 0 0,1 2 48 0,-3 1 0 0,-1-1 0 0,-2 1 0 16,-2-1 576-16,-3 1 112 0,0 0 16 0,-2 0 16 15,1-1 496-15,-4 0 80 16,1-1 32-16,-2 2 0 0,-1 0-448 0,3 0-96 0,0 1-16 0,0 2 0 0,4 4-192 0,0-1-32 31,3 1-16-31,-3 2 0 0,3 2-144 0,0 2 0 0,2 4 0 0,1 1 0 16,-3 0 0-16,0 3 0 0,-2 0 0 0,-1 1 0 15,-1 3 0-15,-3-4-192 0,0 1 32 0,-7-4 16 16,-1-1-3824-16,-4-5-752 16,1-1-144-16,-17-5-48 0</inkml:trace>
  <inkml:trace contextRef="#ctx0" brushRef="#br0" timeOffset="11772.17">21024 7905 6959 0,'0'0'624'0,"0"0"-496"15,0 0-128-15,-4 14 0 0,1-1 3328 0,-1 3 656 16,-1 5 128-16,1 4 32 0,-1 5-3120 0,1 4-640 0,1 1-112 0,-1 6-16 16,-3 5-256-16,2 4 0 15,-1 3 0-15,-1 5 0 0,0 5 816 0,-3 3 64 16,-1 3 16-16,-3 0 0 0,-8-2 128 0,-3-3 48 15,-10-7 0-15,-4 0 0 0,-4-4-320 0,-13-3-64 0,-3 0-16 0,-12-4-9936 32,-9-3-1984-32</inkml:trace>
  <inkml:trace contextRef="#ctx0" brushRef="#br0" timeOffset="12841.72">17517 12868 36287 0,'0'0'1600'0,"0"0"336"0,0 0-1552 0,0 0-384 0,4-3 0 0,-4 3 0 0,4-11 608 0,-1 4 32 15,-3 7 16-15,0-11 0 0,3 4-528 0,-3 7-128 16,7 0 0-16,0-3 0 16,0-1 128-16,4 4 0 0,0 4 0 0,3 3 0 15,1 3 480-15,2 1 96 0,1 2 0 0,3 2 16 0,-1 3 112 0,1 0 0 16,0 1 16-16,-1 1 0 0,6 1-400 0,-4 2-96 15,6-2-16-15,0-1 0 0,4 4-128 0,1 1-16 16,6-1-16-16,0 1 0 0,3-4-176 0,-3 0 0 0,0-2-160 0,-3-1 160 16,1-1 0-16,-5 0 160 0,-3-2 0 0,-1-1 0 15,0 0-160-15,-3-6 128 0,-7-1-128 0,0 0 128 0,-1-1-128 16,-6 0 0-16,-11-6 0 0,0 0-176 31,8 5-768-31,-8-5-144 0,0 0-48 0,0 0-12064 0,-12-3-2416 0</inkml:trace>
  <inkml:trace contextRef="#ctx0" brushRef="#br0" timeOffset="13192.89">18114 12541 41583 0,'23'22'1840'0,"-9"-4"384"0,-3 6-1776 0,-1 2-448 0,1 5 0 0,-2 1 0 0,-4 4 192 0,0 3-64 15,-5 2 0-15,-5 3 0 0,0 1-128 0,-4 2 0 16,-2 1-160-16,-3-1 160 15,-4 6 0-15,-7 3 0 0,-3 2 0 0,-4 2 0 16,0 0 0-16,-4 4 0 0,-3 5 0 0,0-3 0 0,7 3-128 0,0 2 128 16,0 0 0-16,0-3-144 0,4 1 0 0,-2-3 0 15,-2-1 0-15,-3-7 0 16,3-2-1584-16,-7-7-304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52:5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4270 6238 4079 0,'0'0'176'0,"0"0"48"0,0 0-224 0,0 0 0 0,0 0 0 0,-5-7 0 0,5 7 2784 0,-5-7 512 0,5 7 96 0,-6-7 32 0,6 7-1056 0,0 0-224 32,-3-4-32-32,3 4-16 0,-4-7 432 0,4 7 96 0,0 0 0 0,-7-4 16 15,7 4-928-15,0 0-192 0,0 0-48 0,0 0 0 16,0 0-336-16,-9 0-80 15,9 0-16-15,-9 4 0 0,9-4-80 0,-7 7 0 0,7-7-16 0,-7 7 0 0,7-7-96 0,-7 9-16 16,0 0 0-16,7-9 0 16,-4 11-256-16,-1 1-64 15,0 0-16-15,1-1 0 0,4 0-272 0,0 3-48 0,0-3-16 0,2 6 0 0,0-1-32 0,-2 0-128 16,3 2 192-16,1 3-64 0,0 2-128 0,2 0 0 16,-2 2 0-16,3 5 0 15,-3-4 0-15,3 5 0 0,0 1 0 0,2 0 0 0,0 4 0 0,0 0 0 16,-1 2 0-16,-2-2 0 0,-1-4-224 0,2 3 80 15,-3-6 16-15,-2 1 0 0,-1 0-144 16,-1-2-32-16,-1 1 0 0,-1-6 0 31,-2-2-304-31,2-7-64 0,-5-3-16 0,-5-4 0 16,-2-7-2352-16,1-4-480 0,-6-10-80 0,-2-7-32 0</inkml:trace>
  <inkml:trace contextRef="#ctx0" brushRef="#br0" timeOffset="637.41">4126 6925 27407 0,'13'16'1216'0,"-4"-7"256"0,-2 0-1184 0,2 1-288 0,0-1 0 0,-2 2 0 15,0 1 656-15,0 2 80 0,-3-3 16 0,1 0 0 0,-3-1-512 0,1-1-112 16,-3-9 0-16,0 12-128 16,0-12 208-16,-3 11-64 0,3-11-16 0,-4 14 0 0,-1-3 592 0,-1-1 112 15,1-2 32-15,5-8 0 0,-9 10-352 0,9-10-80 16,-7 11-16-16,-3-4 0 15,10-7-416-15,-8 11 0 0,8-11 0 0,-7 8 0 0,7-8-400 0,-7 10 32 16,7-10 16-16,0 0 0 0,0 0 352 0,0 0 208 16,0 0-16-16,0 0-16 0,0 0 80 0,0 0 32 0,0 0 0 15,0 0 0-15,8 3 864 0,2-3 192 0,4-4 16 0,-3 1 16 16,0-4-160-16,6 0-16 0,3-4-16 0,1 0 0 16,2-2 96-16,0 1 0 0,0 2 16 0,4-4 0 15,1 3-416-15,1 0-96 0,6-3-16 0,-3 0 0 0,3 3-576 16,-3-1-192-1,0 0 0-15,-6 1 0 0,2 1 0 0,-5-3 0 0,-4 2 0 0,-4 1 0 16,1 3-160-16,-2-2-32 0,-2 0-16 0,-1 0 0 16,-6 0-96-16,-3-3-16 15,-2-4 0-15,-5-2 0 16,-4-5-1504-16,-5-4-304 0</inkml:trace>
  <inkml:trace contextRef="#ctx0" brushRef="#br0" timeOffset="1661.34">6040 5632 25455 0,'0'0'1120'0,"0"0"240"0,0-10-1088 0,-3 2-272 0,3 1 0 0,0 7 0 0,0-10 2080 0,0 10 352 15,0 0 80-15,0-8 16 0,0 8-464 0,0 0-80 16,3-7-32-16,-3 7 0 0,0 0-1056 0,0 0-224 16,0 0-32-16,0 0-16 0,0 0-208 0,0 0-32 15,0 0-16-15,0 0 0 16,0 11-240-16,0 0-128 0,0-11 128 0,0 14-128 15,1 0 192-15,-1 1-48 0,3 2 0 0,-3 1 0 0,2-1-144 0,-1 5 0 16,3 0 0-16,-2 6 0 16,0 2 0-16,1 4 0 0,-3 1 0 0,0 3 0 0,1 1 0 0,-1 3 0 15,0 1-144-15,-1 3 144 16,-2 3-1600-16,-1-3-224 16,-3 1-32-16,3-5-16560 0</inkml:trace>
  <inkml:trace contextRef="#ctx0" brushRef="#br0" timeOffset="2196.25">5842 6188 26543 0,'0'0'1168'0,"6"14"256"0,1 0-1136 0,-3 0-288 0,3 1 0 0,0-1 0 0,0 0 1728 0,0-1 304 16,0-1 48-16,1 2 16 0,-1 0-1344 0,-3 1-272 16,2-3-48-16,-5 1-16 0,6-3-96 0,0 1-32 15,-3-4 0-15,2 2 0 0,1 0 160 0,-2-2 16 0,2 5 16 0,-1-3 0 16,-2 3 64-16,3-1 16 0,-3 0 0 0,2 0 0 16,2-1-368-16,-4 1-192 0,3-1 192 0,0 1-192 15,0-3 176 1,0 2-176-16,0 0 160 0,-7-10-160 0,9 7 768 0,-9-7 48 15,12 4 16-15,-12-4 0 0,14 3 192 0,1 1 64 0,-1-4 0 0,0-3 0 16,0 0-256-16,-3 2-64 0,3-3 0 0,0-3 0 16,2-5-208-16,-3-1-48 15,6-6-16-15,-3-1 0 0,2-6-496 0,-2 1 0 0,1-3 0 0,1 1 0 16,-4 0 0-16,-2 3-240 0,2 2 32 0,-1 4 0 31,-2 4-576-31,-3 2-112 0,2 3-32 0,-3 2 0 16,0 0-2368-16,-7 7-480 0</inkml:trace>
  <inkml:trace contextRef="#ctx0" brushRef="#br0" timeOffset="3118.81">6911 6886 1311 0,'0'0'128'0,"0"0"-128"0,10-5 0 0,-10 5 0 0,10 0 1296 0,-10 0 240 15,11 3 64-15,-11-3 0 16,7 7-1936 0,-7-7-384-16,0 0-80 0,0 0-16 0,1 11 656 0,-1-11 160 0,0 0 0 0,0 0 0 15,0 0 832-15,-8 9 192 0,8-9 32 0,-10 5 16 16,10-5-224-16,-11 2-32 0,0-2-16 0,0-4 0 0,1 1-800 0,3-1 0 0,-3 1-144 0,2-1 16 0,1-1 128 0,-3 1 176 31,2-1-48-31,-2 1 0 0,3-1 2624 0,-1-2 512 0,1 0 96 0,-3-2 32 0,2 0-656 0,1 0-128 16,0-2-32-16,1 1 0 15,0-1-1488-15,4 0-320 0,2 1-48 0,0 10-16 0,0 0 32 0,-4-10 0 16,4 10 0-16,0-8 0 16,0 8 352-16,0 0 64 15,0 0 0-15,0 0 16 0,0 0-400 0,0 0-64 16,0 0-32-16,0 0 0 0,0 0-304 0,0 0-64 15,0 0-16-15,0 0 0 0,0 0-288 0,0 0 0 0,0 0 0 0,0 0 0 0,0 0 160 0,0 0-32 16,1 11 0-16,-1-11 0 16,0 10 256-16,0-10 32 0,-4 14 16 0,0-2 0 15,-3 0-176-15,1 0-16 0,0 2-16 0,-1 1 0 0,2 2-32 16,1 3-16-16,-5 3 0 0,7 2 0 16,-3 1-176-16,0 3 0 0,3 6-160 0,0-2 160 0,2 1 0 0,0 2 0 0,0-1 0 15,0 1 0-15,0 3 0 0,0-3 128 0,2-4-128 0,-2-3 160 31,0-1-400-31,0 0-80 0,0-5 0 0,2 0-16 32,1-1-224-32,-1-3-32 0,3-1-16 0,-3-2 0 0,3-4-336 15,-1-1-64-15,-4-11-16 0,7 10-11808 0,-7-10-2368 0</inkml:trace>
  <inkml:trace contextRef="#ctx0" brushRef="#br0" timeOffset="3603.46">6472 7201 4079 0,'0'0'368'0,"0"0"-368"0,0 0 0 0,0 0 0 16,7 7 7296-16,-7-7 1408 0,0 0 256 0,0 0 64 0,4 13-6224 0,-4-13-1264 31,6 11-240-31,-2-1-48 0,3 1-784 0,-3 0-144 0,3-1-48 0,-4 2 0 16,4 1-48-16,1 2-16 0,-1 2 0 0,0 2 0 15,2 2 32-15,0 0 0 0,-2 0 0 0,3 0 0 16,-3-1-32-16,1 0 0 0,2 3 0 0,-3-2 0 0,-1-5-208 0,1 3-128 15,-2-4 128-15,2 2-208 0,0-2 208 0,-1-1 0 16,-1 0 0-16,0-4 0 0,-5-10 240 0,2 11-64 16,-2-11-16-16,0 0 0 0,4 8 48 0,-4-8 16 15,0 0 0-15,0 0 0 0,0 0 480 0,10-7 112 16,1-1 16-16,-4-6 0 0,5 0-112 0,-4-1-16 0,6-5 0 0,-2 1 0 16,4-2-256-16,-1 0-48 0,5 0-16 0,2 1 0 15,0 2-144-15,2 4-48 0,4 3 0 0,-3 1 0 0,0 3-192 16,0 3 176-1,0-3-176-15,-7 7 160 0,0-3-160 0,-1 3 0 0,-4 0 0 0,-1 3-15904 16,-1-3-3056-16</inkml:trace>
  <inkml:trace contextRef="#ctx0" brushRef="#br0" timeOffset="4798.76">3225 8608 22751 0,'0'0'1008'0,"0"0"208"0,-8-9-976 0,1 2-240 0,-3 0 0 0,-1 0 0 0,1 0 1008 0,2 0 144 0,1 0 48 0,0 0 0 31,7 7 896-31,-7-7 176 0,7 7 32 0,0 0 16 0,0-11-336 0,0 11-80 0,7-7-16 16,1 0 0-1,2 3-480-15,0-1-80 0,1 3-32 0,0-2 0 0,0 1-432 0,1-1-96 16,0 1 0-16,-3-2-16 0,-9 5-496 0,9-9-112 0,-2 0-16 15,0-3 0-15,-1-1-128 0,-1-1 0 16,0-2 0-16,-3-2 128 0,5-4 64 0,-3 1 0 16,-1 0 0-16,-3-1 0 15,4-3-64-15,-4-2-128 0,3 1 192 0,1 1-64 0,-2 4-128 0,3-3 0 16,0 2 0-16,-3-3-176 16,0 0-448-16,1-1-80 0,-1 1-32 0,-2-3 0 0,2-1-2288 0,-2-3-464 15,-2 0-96-15</inkml:trace>
  <inkml:trace contextRef="#ctx0" brushRef="#br0" timeOffset="5325.63">2972 7951 12383 0,'0'0'1088'0,"0"0"-864"0,0 0-224 0,4 7 0 15,-4-7 6576-15,7 7 1264 0,-7-7 256 0,10 8 48 16,1-3-6288-16,0 0-1248 0,-1-1-256 0,1-1-48 0,0-3-48 0,0-1-16 16,3-1 0-16,-4 0 0 0,-3-3 256 0,-7 5 48 15,11-11 16-15,-4 2 0 0,-3-3 208 0,-1 1 32 16,-2-3 16-16,2-2 0 0,0-3-112 0,1 1-32 0,3 0 0 0,-3 0 0 16,6-4-272-16,1 2-48 0,-3 1-16 0,2 2 0 15,-3-1-144-15,0 0-48 0,4 0 0 0,-4 0 0 16,2 1-144-16,-2 0 0 0,2 5 0 0,-2-2 0 15,0 2 0-15,0 3 0 0,0-2 0 0,0 4 0 16,2 0 0-16,0 2 0 0,3 3 0 0,-1-1 0 0,0 1 0 16,1 2-144-16,2 2 144 0,2 1-208 0,-2 4 208 0,4-3 0 15,-2 6 0-15,7 1 0 0,2 4 0 0,-3 6 0 16,3 4-176-16,2 6 176 0,-2 1-352 0,1 4 32 16,2 10 16-16,-3 4 0 0,-2-1 144 0,0 0 32 15,0 0 0-15,-3-3 0 0,-3 4-128 0,1-4 0 16,-4-6-16-16,-1-1 0 15,-3-7-1712-15,-3-4-352 0,-5-3-64 0</inkml:trace>
  <inkml:trace contextRef="#ctx0" brushRef="#br0" timeOffset="6122.76">4224 8808 2639 0,'0'0'0'0,"0"0"240"0,0 0-240 0,0 0 0 0,0 0 0 0,0 0 0 0,0 0 4080 0,-7 9 768 0,7-9 144 0,0 0 48 16,-5 11-1504-16,5-11-288 0,0 0-64 0,-4 11-16 16,4-11-512-16,0 0-96 15,0 0-32-15,0 0 0 0,0 0-1248 0,0 0-256 16,0 0-64-16,0 0 0 0,0 0-544 0,0 0-112 0,2-11-32 0,0-6 0 16,3-1 256-16,-3-4 48 15,1-2 16-15,1-3 0 0,3 0-128 0,0-1-16 16,0 0-16-16,2 1 0 0,-2 1-208 0,2-1-32 0,2 2-16 0,-2 0 0 0,3-3-32 0,-3 3 0 15,1 0 0-15,-2 2 0 16,2 3-144-16,-1 0-224 0,0 5 48 0,1 4 16 31,1 0-768-31,-4 4-160 0,-7 7-16 0,11-7-13040 0,-11 7-2592 0</inkml:trace>
  <inkml:trace contextRef="#ctx0" brushRef="#br0" timeOffset="6585.79">3988 8379 26783 0,'0'0'1184'0,"0"0"240"0,0 0-1136 0,0 0-288 16,0 0 0-16,0 0 0 0,0 0 2496 0,0 0 432 0,0 0 80 0,0 0 32 15,0 0-1264-15,7-13-256 16,3 2-48-16,2 0-16 0,2 0-496 0,3 0-112 0,-3 1-16 0,4-1 0 16,0-6 208-16,3 2 48 15,-3-2 0-15,3 2 0 0,-3-6-320 0,0 3-48 16,0 0-16-16,-1 0 0 0,-2-1-480 0,-1 6-96 0,0-1-128 0,-3 2 176 15,3 3-176-15,-2 2 0 0,-4 3 0 0,-8 4 0 0,10-6 0 0,-10 6 0 16,0 0 0-16,0 0 0 0,9 8 0 0,-2 3 0 16,-5 5-128-16,1 2 128 0,-3 3-256 0,-5 1 32 15,3 5 0-15,-5-1 0 16,0 2 80-16,0 0 16 0,3-6 0 0,-3 3 0 0,0 0 128 0,0 0 0 0,0-1-144 0,2 1 144 31,3 0-336-31,2 0 0 0,2-1 0 0,0 3 0 31,5 0-272-31,0 1-48 0,3 3-16 0,4 2 0 0,-1 1-2912 0,6 1-592 0,7 11-112 16,6-10-32-16</inkml:trace>
  <inkml:trace contextRef="#ctx0" brushRef="#br0" timeOffset="7969.58">2409 13348 4079 0,'0'0'368'0,"0"0"-368"0,0 0 0 0,0 0 0 0,4 12 1936 0,-4-12 320 16,2 13 64-16,0 1 16 0,1-2 160 0,-1 1 48 16,-2-1 0-16,0-12 0 15,5 13-96-15,-5-13-16 0,2 14 0 0,-2-14 0 16,2 12-1232-16,-2-12-256 0,4 12-48 0,-4-12-16 16,0 0-256-16,0 0-48 0,0 0-16 0,7 8 0 15,-7-8 512-15,0 0 96 0,0 0 32 0,0 0 0 0,0 0-480 0,10-2-80 16,-10 2-32-16,9-6 0 0,-2-6-288 0,2 5-48 15,-2 0-16-15,0-4 0 0,0 2 112 0,-3-3 16 0,0-2 0 0,2 1 0 16,1-3-384-16,-3-3 144 16,-1-1-144-16,1-1 0 0,-3-1 144 0,1-2-144 15,-1-1 0-15,-1 0 144 0,3-4-144 0,-3-3 0 0,0-3 0 16,0-4 0-16,-3-4 0 0,2-1 0 0,1 0 0 0,0-1 0 16,1 3-160-16,2 3 160 0,-3-1 0 0,1 7-144 0,2 3-16 15,0 8 0-15,-2 1 0 0,2 6 0 0,0 1-64 0,-2 4-16 16,2 2 0-16,-3 8 0 31,0 0-1232-31,0 0-240 0,8-3-48 0</inkml:trace>
  <inkml:trace contextRef="#ctx0" brushRef="#br0" timeOffset="8485.32">2402 12840 19455 0,'0'0'864'0,"0"0"176"0,0 0-832 0,0 0-208 0,0 0 0 0,-3-14 0 0,6 3 1504 0,-2 0 256 16,5 1 48-16,-2-5 16 0,3 1-1456 0,0-4-368 16,0 1 0-16,0-5 0 0,1-2 0 0,2-1 0 0,-3 0 0 0,1 0 0 15,2 0 672-15,-3-4 64 16,1-2 16-16,-2 2 0 0,1-3 880 0,-3 1 176 0,3 0 48 0,-3 3 0 15,0-2-608-15,2 3-112 0,-5 2-32 0,5 4 0 16,-2 3-512-16,-1 0-96 0,-2 1-32 0,3 3 0 16,2 1-112-16,-3 4-32 0,-3 9 0 0,0 0 0 15,11 0 0-15,-11 0-16 0,11 7 0 0,0 7 0 0,-1 4 176 0,-2 4 32 16,3 6 16-16,2 6 0 0,-1 5-528 0,5 3 0 16,-1 4-160-16,3 4 160 0,6 0 0 0,0 3 128 15,3 0 32-15,1-2 0 0,3 2 0 0,1 3 0 16,0-3 0-16,2 3 0 0,-3 0-160 0,0-3 160 15,0-3-160-15,-7-3 160 0,-1-5-304 0,-6-3-64 16,0-7-16-16,-3-7-13344 16,-5-4-2688-16</inkml:trace>
  <inkml:trace contextRef="#ctx0" brushRef="#br0" timeOffset="10388.24">20219 6382 28735 0,'0'0'1280'0,"0"0"256"0,0 0-1232 0,-11-2-304 0,1-5 0 0,-8 0 0 0,-6-1 320 0,-3 0 0 15,-5-5 0-15,-7 1 0 16,-2-4-592-16,-7 2-112 0,-5 3-32 0,-11 4 0 16,-4-1-1584-16,-1 2-320 0,3 2-64 0,1 4-16 15,10 0 496-15,0 3 112 0,2 4 0 0,2 4 16 0,2 3 2608 16,2 4 528-16,2 2 112 0,6 3 0 0,7 2-16 0,7 3-16 15,7-1 0-15,6 3 0 0,8 4-544 0,8 2-96 0,6 3-32 16,1 2 0-16,7-1-368 0,1 0-80 0,-3 2 0 0,4 0-16 16,4-3-304-16,-4-3-256 15,3 1 64-15,-1-3 0 16,2-6-1248-16,-2-3-240 0,-1-2-48 0,0-2-16 16,0-8 880-16,1-1 176 0,3-4 48 0,-1-1 0 0,2 0 2320 0,6-2 480 0,7 0 80 0,7-3 32 15,7 0-1104-15,5 1-208 0,2-3-64 0,1 0 0 0,3 2-320 0,4 3-80 0,10 2-16 31,7-3 0-31,9 0-256 0,-8-1-48 0,-5-3-16 0,-7 0 0 16,-6-4 224-16,-4 1 32 0,-5-4 16 0,-3-4 0 16,-3-3-32-16,-10-3 0 0,-8-3 0 0,-10-3 0 31,-10-6-2048-31,-15-13-400 0,-18-13-96 0,-17-13-16 0</inkml:trace>
  <inkml:trace contextRef="#ctx0" brushRef="#br0" timeOffset="11390.06">21990 5582 19455 0,'-20'-13'1728'0,"-3"1"-1376"0,-2-1-352 0,-3 1 0 0,-1 2 3168 0,4-1 560 16,4-2 112-16,0 5 32 0,6-3-2944 0,-2 4-592 15,3 3-112-15,3 1-32 0,0 0 512 0,0 3 112 31,-3 3 16-31,0 0 0 0,0 3-320 0,-4 6-48 0,0-1-16 0,-8 0 0 16,-1 3-448-16,-5-3 0 0,-3 3 0 0,-6 0 0 16,-5 4 0-16,-1-3 0 0,-2-1 0 0,0-1 0 15,5-1 0-15,-1 2 0 0,2-3 0 0,0 2 0 0,1-2 0 16,4 3-160-16,3 4 32 0,3 3 0 0,7 1-16 0,7 6 0 0,1-1 0 16,10 3 0-16,7 4-176 0,6 5-16 0,6 6-16 0,5-1 0 15,6 2 224-15,2 3 128 0,2 4-160 16,1-3 160-16,0 3-176 15,4-1 176-15,-2-1-192 0,2 1 192 0,-3-4-160 0,6-2 160 16,4-2-128-16,0-4 128 16,0-2-256-16,4-6 16 0,0-3 16 0,-1-1 0 0,1-6 224 0,1-1 160 0,-5-3-32 0,1-4 0 15,2-4 896-15,-6 1 160 16,2-7 32-16,1-4 16 0,1-4 336 0,2-8 64 16,1-4 16-16,-4-7 0 0,-5-3-864 0,-4-3-160 15,-2-6-48-15,-5-5 0 0,-5-7-432 0,-7-6-144 0,-4-10 0 0,-7-1 0 16,-4-5-128-16,-8 1-144 0,-6-2-32 0,-7-1 0 15,-10-1-160-15,-8-1-48 16,-3 7 0-16,-4 1 0 16,4 8-192-16,3 7-32 0,1 4-16 0,-1 8 0 0,0 6 368 0,-6 6 64 0,-1 2 0 15,-5 9 16-15,-2 1 304 0,0 7-192 16,-2 6 192-16,5 5-18240 0</inkml:trace>
  <inkml:trace contextRef="#ctx0" brushRef="#br0" timeOffset="12319.61">23605 6989 29135 0,'0'0'1280'0,"0"0"288"0,0 0-1248 0,0 0-320 0,0 0 0 0,0 0 0 0,0 0 1088 0,0 0 144 15,0 0 48-15,0 0 0 0,0 0-848 0,-7-9-176 16,0 0-16-16,-3-2-16 0,-1 1 16 0,-4-1 0 16,-4 0 0-16,1-1 0 15,-3-2 80-15,1 0 0 0,-3-2 16 0,-2 1 0 0,-1 1-160 0,-1 0-48 16,-1 0 0-16,-7 0 0 0,-1 3-128 0,-4 1 0 0,-2 2-192 0,-5 2 192 16,-2 2-144-16,1 3 144 0,7 5 0 0,1 0 0 15,4 3 0-15,4 4-128 0,4 2 128 0,-1 2 0 0,4 1 0 0,0 3-128 16,4 3 128-16,0 6 0 0,-1 0 0 0,5 6 0 15,-1 0 128-15,4 3-128 0,3-2 144 0,4 4-144 32,4 0 128-32,2 4-128 0,1-3 176 0,4 2-48 15,0-3-128-15,6-3 192 0,4 1-192 0,0-3-288 0,1 1 64 0,3-3 16 16,0-1 208-16,3-3-192 16,1 0 192-16,2-3-192 0,4-3 320 0,4-1 80 15,0 0 16-15,4-3 0 0,8-1-224 0,2-6 0 0,4-3 0 0,3-2 0 0,0-6 192 0,-2-3 64 0,1-1 0 16,-1-3 0-1,2-3 272-15,5-2 64 0,6-5 16 0,3-1 0 0,-2-3 144 0,-5-1 16 0,-4-4 16 16,-6 3 0-16,-7 0 192 0,-7-2 48 16,-3 2 0-16,-10 2 0 0,-3 1-688 0,-6-1-128 15,-5 3-16-15,-4-1-16 0,-5 1 0 0,-5 2 0 0,-6 0 0 0,-5 0 0 16,-7 1-368-16,-9-2-80 0,0-1-16 0,-14 0 0 16,-10-3 288-16,-9-1 0 15,-12-2 0-15,1-4 0 16,2 2-1344-16,1-2-272 15</inkml:trace>
  <inkml:trace contextRef="#ctx0" brushRef="#br0" timeOffset="14044.62">18570 7771 36575 0,'0'0'1616'0,"0"0"336"0,0 0-1568 0,-16-1-384 0,2 1 0 0,0 0 0 0,0 0 128 0,3 0-128 15,0 3 0-15,11-3 128 0,-10 5-128 0,10-5 0 0,0 0 0 0,0 0 0 32,0 0 0-32,-4 10 128 0,4-10 0 0,0 0 0 0,7 10 528 0,0-2 112 15,0-1 0-15,4 0 16 0,-1 0 560 0,5 0 96 16,2 0 32-16,3 4 0 0,3 0-576 0,2 6-128 0,3 1 0 0,4 3-16 15,5 4-544-15,-4 4-208 0,5 6 176 0,1 4-176 16,4 5 0-16,-3-1 0 0,2 3 0 0,0 0-160 16,1-3 160-16,-4-3 0 15,-3-1-144-15,-4-1 144 0,-6-2 0 0,-1-2 0 0,-7-2-144 0,-1-2 144 16,-6 0-512-16,-2-2-32 16,0-8-16-16,-6 0 0 15,-2-6-2800-15,-1-4-560 0</inkml:trace>
  <inkml:trace contextRef="#ctx0" brushRef="#br0" timeOffset="14310.8">19236 8026 36287 0,'0'0'1600'0,"-18"5"336"0,-5 2-1552 0,-11 4-384 0,-8 1 0 0,-3 4 0 0,1 2 1280 0,-1 10 192 0,-5 1 16 0,5 6 16 15,6 4-1120-15,-1 1-240 0,-2 5-144 0,-1 5 192 16,-5 4-192-16,2 2 0 0,0 5-160 0,4-4 160 31,9-2-4000-31,2-2-704 0,6-4-144 0,7-2-16 16,7-4 2112-16,0-5 416 0</inkml:trace>
  <inkml:trace contextRef="#ctx0" brushRef="#br0" timeOffset="14980.51">20258 8358 13359 0,'18'-4'576'0,"-7"1"144"0,3-1-576 0,-3 0-144 0,3-2 0 0,0-1 0 0,0-1 400 0,-3-3 48 31,3 1 16-31,-3 0 0 0,3-1-160 0,-4 1-48 16,1 2 0-16,0 0 0 0,-1-1 1248 0,1 4 240 15,-3 2 48-15,-8 3 16 0,10-3 928 0,-10 3 176 16,11 3 32-16,-11-3 16 0,7 7-704 0,-3 0-144 15,-1 4-16-15,-1 3-16 0,-1 4-1056 0,-1 3-224 0,1 1-32 0,-1 6-16 16,0 4-448-16,-1 0-96 0,1 3-16 0,1 1 0 16,2 3-64-16,1 2 0 0,3 1-128 0,0-3 192 0,9 4-192 0,0-4 128 15,3 0-128-15,-1 0 0 16,3-3 0-16,4-1 0 0,4-2 0 0,6-1 0 16,1-1 272-16,3-6-32 0,3-5-16 0,-2-1 0 15,2 1 160-15,-3-4 16 0,-3-2 16 0,-1-2 0 16,-3-3-80-16,-4 2-16 0,-3 1 0 0,-7-4 0 0,1-1-320 15,-8 0 144-15,-4 0-144 0,-7-7 0 16,0 0-2336-16,-7 5-576 16,-11-5-112-16,-10-7-32 0</inkml:trace>
  <inkml:trace contextRef="#ctx0" brushRef="#br0" timeOffset="15309.63">21041 8486 26655 0,'0'0'2368'0,"11"7"-1888"16,-4 0-480-16,-5 4 0 0,0 1 2688 0,-4 2 448 16,0 1 96-16,-3 4 16 0,-2 2-2864 0,-2 2-560 0,-5-3-112 0,-1 0-32 31,-2 0-192-31,-5-2-32 0,-6-3-16 0,-8-1 0 0,-6 0 304 0,-7 1 64 0,-2 2 16 0,-2 0 0 0,-2 1 176 0,0 0 0 16,-3 7 0-1,-6 0 0-15,-3 2-208 0,-1 5-16 0,0 5 0 0,6 2-14912 16</inkml:trace>
  <inkml:trace contextRef="#ctx0" brushRef="#br0" timeOffset="16372.52">17991 12870 14159 0,'0'0'1264'0,"0"0"-1008"0,4 9-256 0,-4-9 0 0,0 0 5872 0,0 0 1120 0,0 0 240 0,-8 9 32 31,-5-2-6480-31,2-3-1296 0,11-4-256 0,-11 1-48 16,0-1-496-16,11 0-96 0,-13 0-32 0,13 0 0 15,0 0 304-15,0 0 64 0,-11 4 16 0,11-4 0 0,0 0 1248 0,0 0 240 0,0 0 48 0,-4 14 16 16,1-2 1136-16,2-1 224 0,1-11 64 0,1 14 0 16,2-3-512-16,-3-11-112 0,3 12-16 0,-3 0 0 15,0-12-336-15,4 12-80 0,0 1-16 0,0-2 0 16,2-3-720-16,-2 5-128 0,6-2 0 0,-2-1 0 16,2 2 0-16,1 1 0 15,4-2 0-15,2 0 0 0,1 0 0 0,0 0 0 16,1 2 0-16,0-5 0 0,1 6 0 0,0-3 0 0,1 2 0 0,-3-1 128 15,3 1-128-15,-2-1 0 16,-1 1 0-16,-4-1 0 0,0 1 0 0,-3-5 0 0,-11-8 0 0,7 7 0 31,-7-7-1504-31,0 0-320 0,0 0-64 0,0 0-16128 0</inkml:trace>
  <inkml:trace contextRef="#ctx0" brushRef="#br0" timeOffset="16698.16">18281 12465 51887 0,'3'16'2304'0,"-3"-5"464"0,0 1-2208 0,0 5-560 0,-4 4 0 0,-3 10 0 0,-7 2 176 0,-9 10-176 15,-5 9 160-15,-4 0-160 0,-7 5 0 0,-7 3 0 16,-1 1 0-16,-3 2-160 16,1-3-480-16,2 4-112 0,5-3-16 0,0-1 0 15,2-3-1024-15,-4 4-192 0,-6 1-64 0,1 0 0 16,1 3-2320-16,0-1-480 0,5 1-80 0,8 5-32 15,13-2 1728-15,8 7 352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53:39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1568 8386 15599 0,'0'0'1392'0,"-4"-11"-1120"0,1-2-272 0,-1-1 0 15,0-1 4960-15,1-2 928 0,3 2 192 0,0 0 48 16,0-2-3936-16,1 2-784 0,5-1-144 0,-2 4-48 0,3-2-256 0,0 3-64 31,0 1-16-31,0 2 0 0,0-1-144 0,-7 9-32 0,7-8 0 0,-7 8 0 16,0 0-112-16,7-7-16 0,-7 7-16 0,0 0 0 15,0 0-288-15,0 0-48 0,0 0-16 0,-3-9 0 0,-1 2-208 0,-6 1 144 16,-1 0-144-16,-3 0 128 0,-3-1-128 0,-5 2 0 16,-3 1 0-16,0-3 0 0,2-2 0 15,-3 2 0-15,-3 0 0 0,-1 2-176 0,2 1 176 16,-1-1 192-16,-1 0-32 0,3 3-16 0,-1 0 128 0,3-1 32 15,-3 2 0-15,-1-4 0 0,0 3-64 0,1 2-16 16,3-3 0-16,4 3 0 0,4 3-224 0,2-1 144 0,4 0-144 0,-3 2 128 16,7 3 64-16,0 3 16 0,0-2 0 0,3 5 0 15,-3 0-208-15,2 3 144 0,-2 1-144 0,0 2 128 16,0 2-128-16,0 0 0 0,1 0 0 0,-1 0 0 16,-3 1 0-16,4 0 0 0,-1 5 0 0,0 2 0 0,-2-1 0 0,-3 1 0 31,1 0 0-31,-3 6 0 0,0-1 0 0,-2 1 0 0,0-1 0 0,0 5 0 15,0 2 0-15,-2 1-144 16,4 1 144-16,0 0-160 0,3-1 160 0,0 1 0 0,5-4 0 0,5-3-128 16,1 1 128-16,4-3 0 15,3 1 128-15,4-3-128 0,6-4 0 0,1 1 0 0,3 1 0 0,1 0 0 16,6 2 0-16,-3 1 0 0,0-1 0 16,0-3 0-16,1-4 0 0,1 0 0 0,-1-4-160 0,-1-6 160 15,-3-5-128-15,2-9 128 0,-3-2 0 0,1-13 0 0,3-11 0 0,0-14 144 31,0-10 16-31,4-7 0 0,6-4-160 0,0-9 0 0,1-6 0 0,-1-5 0 16,1-5 0-16,-4 4 192 0,-6 6-32 0,-1 4 0 0,-2 3-160 16,-3 4 192-16,-6 2-192 0,-4 5 192 0,-6 1-32 0,-1 5 0 15,-6 1 0-15,-4 4 0 0,-3 4-160 0,-3 1 0 16,1 8-192-16,-6 4 192 0,-3 4-256 0,1 4 80 0,-5 2 16 0,-3 6 0 47,-1 1-1200-47,-3 5-240 0,-3 3-64 0,-1 4 0 0,-2 4-1936 0,1 6-400 15,-12 8-80-15,7 9-16 0</inkml:trace>
  <inkml:trace contextRef="#ctx0" brushRef="#br0" timeOffset="806.97">1664 11922 14159 0,'14'3'624'0,"-14"-3"144"0,8 0-624 0,2-4-144 0,-3 1 0 0,0-6 0 16,-3 0 3936-16,0-3 752 0,2-4 160 0,1 0 16 0,-3-3-3888 0,-1 1-784 31,1 0-192-31,-1-2 0 0,-2-1 256 0,-2 0 0 0,-2 3 0 0,-1 0 0 16,-3-1 1024-16,0-1 224 0,0 2 32 0,-3 4 16 15,2 0 208-15,1 4 32 0,-3 2 16 0,-1 2 0 16,0 5-912-16,-2 1-176 0,1 0-32 0,-6 8-16 16,-2 5-320-16,-2 6-64 0,-3 6-16 0,-3 3 0 15,-4 4-96-15,-2 3-32 0,-5 4 0 0,0 0 0 31,-5 0-464-31,1 0-80 0,-1-1-32 0,8 0 0 0,4-2-336 16,4 3-80-16,6-4-16 0,4 1 0 0,5 0 864 0,5 3 0 0,1-4 208 0,7 3-32 0,3 2 0 16,5 3 0-16,2 1 0 0,8-1 0 0,3 3-48 0,5-4 0 15,6 1 0-15,3-3 0 0,-1-2-128 0,-1-2 160 16,3-7-160-16,-8-6 160 16,-3-7-160-16,0-6 0 0,0-6 0 0,1-11 0 0,-1-7 0 15,-4-8 192-15,-2-13-192 0,1-5 192 0,-2-9-32 0,0-4 0 16,0-4 0-16,-3 0 0 0,-2 2 208 0,-5 2 32 15,-4 3 16-15,-2 0 0 16,-2 1 192-16,-3 3 32 0,-4 3 16 0,0 3 0 16,0 1-400-16,0 1-96 0,-1 5-16 0,2 5 0 31,2 0-592-31,0 6-112 0,-2 3-16 0,2 3-21632 0</inkml:trace>
  <inkml:trace contextRef="#ctx0" brushRef="#br0" timeOffset="1898.73">8475 6672 10991 0,'0'0'976'0,"0"0"-784"0,0 12-192 0,0-1 0 16,0-11 3120-16,-4 13 576 0,4-13 112 0,-4 11 32 0,4-11-3136 0,0 0-704 15,0 0 0-15,-7 8 0 0,7-8-368 0,-13 3-16 16,13-3 0-16,-12-7 0 31,2-1-256-31,-1-3-48 0,0 1-16 0,4-4 0 0,0 3 576 0,1-3 128 0,1-3 0 0,2 2 0 16,-1-2 896-16,1-1 192 0,3-1 64 0,0 0 0 15,0 0 656-15,0 1 144 0,0 2 32 0,0 3 0 16,0-1-256-16,3 2-32 0,-3 3-16 0,0 9 0 0,1-11-352 0,-1 11-80 16,3-12-16-16,-3 3 0 0,0 0-656 0,0 9-144 15,0-14-32-15,-4 3 0 0,1 1-272 0,-1-1-128 16,-2-1 0-16,-2 1 128 0,1-2 208 0,-4 1 48 0,-2 0 0 0,-2 1 0 15,1 0-32-15,-4-1 0 0,0 0 0 0,-3 1 0 16,3 1-64-16,-3 4-16 0,-2 0 0 0,-4 3 0 16,-5 0-272-16,-1 6 0 0,-1-1 0 0,0 3 0 15,-1 5 0-15,-1 2 128 0,-2 5-128 0,5 1 0 16,1 3 128-16,3 4-128 0,5 3 0 16,-1 4 0-16,3 2 160 0,1 5-32 0,2 0 0 15,6 0 0-15,6 1-128 0,0 2 0 0,7 0 144 0,2 1-144 16,3-4 208-16,3 0-16 0,4-3-16 0,2-1 0 15,5-1 16-15,-1 0 16 0,3 0 0 0,5 3 0 16,9-3-16-16,5 1-16 0,5 0 0 0,5-3 0 0,10-3 208 16,1-4 64-16,-1-1 0 15,2-2 0-15,-2-4-128 0,1-7 0 0,-1-1-16 16,4-9 0-16,0-2-176 0,-2-12-128 0,-5-5 192 16,-7-8-192-16,-4-12 0 0,-10-5 0 0,-4-7 0 0,-4 0 0 0,-10 0 0 15,-8 4 0-15,-9 4-160 0,-5 1 160 0,-6 2-128 0,-5-4 128 0,-10 1-160 16,-7-1 160-16,-10-6-160 0,-10 2 160 15,-12-2-160-15,0 4 160 16,1 1-160-16,2 5 160 0,1 5-160 0,-1 2 160 16,1 4-2176-16,0 2-320 0,1 2-80 0</inkml:trace>
  <inkml:trace contextRef="#ctx0" brushRef="#br0" timeOffset="2883.75">8606 12357 27695 0,'0'0'2464'0,"-11"-4"-1968"0,-3-6-496 0,-4-3 0 16,-3-3 2240-16,0 0 336 0,-2-2 80 0,0 1 16 15,1-4-1792-15,-2 3-368 0,2 2-64 0,1 3 0 16,3 1-448-16,-3 3 0 0,3 2 0 0,-3 0 0 15,3 3 0-15,0 1 0 0,0 2 176 0,0 1-176 0,-2 1 208 0,-2 2-48 16,-3-2-16-16,-7 5 0 0,-3-2-144 0,-4 0 0 0,-2 3 0 16,-5 3 0-16,0 1 0 0,3-1 0 15,0 3 0-15,1 3 0 16,2 1 0-16,1 5 0 0,2 1 0 0,4 4 0 0,4 6 304 0,3 3-32 0,4 6 0 0,8-2 0 16,7 2-272-16,4 5 128 15,9 6-128-15,5 3 0 0,7 1 0 0,5 4 0 0,7-1 0 16,2 4-192-16,5-4 192 0,6 2 160 0,3-5-32 0,7 3 0 15,4 1 144-15,2-4 32 0,0-4 0 0,-1-3 0 16,-5-8 720-16,0-8 160 0,-3-9 32 16,0-9 0-16,-4-9-160 0,0-7-32 0,4-7 0 0,3-9 0 15,-1-11-496-15,-1-12-96 16,1-14-32-16,-8-7 0 0,-7-7-272 0,-9-2-128 0,-3-2 0 0,-7 1 128 16,-7 2-128-16,-11-1-144 0,-7 0 144 0,-7 3-208 0,-4 5 208 15,-10 5-144-15,-8 3 144 0,-7 0-128 0,-10 2 128 0,-5 0 0 16,1-2 128-16,0 3-128 15,-4-3 0-15,-2 3-192 16,-2-3 32-16</inkml:trace>
  <inkml:trace contextRef="#ctx0" brushRef="#br1" timeOffset="10080.78">4237 6458 32191 0,'0'0'1424'0,"0"0"304"0,0 0-1392 0,-8-4-336 0,1-1 0 0,-5 1 0 0,-1-1 736 0,-1 3 80 16,-4-5 16-16,-2 2 0 0,-2-2-128 0,-3 0 0 16,-4 1-16-16,1-4 0 0,0 1-336 0,-4 2-64 0,3-4-16 0,-2 2 0 15,5-3-16-15,2 3 0 0,2 0 0 0,-2 2 0 0,4 0 272 0,-3 0 48 16,0-2 16-16,2 3 0 0,-1 0 80 0,1 2 16 15,-4 0 0-15,-3 4 0 0,3 0-560 0,-4 0-128 32,1 4 0-32,-4-1 0 0,0 1 0 0,3 3 0 0,-2 4 0 0,3 3 0 15,2 0 0-15,-2 4 0 0,3 0 0 0,-1 5 0 16,8 0 0-16,4 5 0 0,0 3 0 0,5 4 0 16,3 1 0-16,3 6 128 0,6 5-128 0,3 5 128 31,3-1-784-31,5 5-176 0,7 1-16 0,2 0-16 15,5 1-880-15,4-8-176 0,0-1-48 0,0-6 0 16,3 0 1072-16,1-1 192 0,-3-2 64 0,2-2 0 0,-3-5 832 0,-4-3 192 0,-3-5 16 0,0-4 16 16,3-3 224-16,-6-4 32 0,-1-5 16 0,0-2 0 15,-1-5 448-15,3-4 80 0,3-3 32 0,1-4 0 0,4-2-224 0,3-6-64 0,3 2 0 0,2-6 0 16,0-2-560-16,0-4-112 0,-1-2-32 16,-2-2 0-16,-4-4-256 0,-2 2 0 0,-5 1 0 0,-2-4 0 15,-5-2 0-15,1 2-272 16,-8-1 48-16,-7 1 16 0,-1 1 208 0,-10-2 0 0,-4-1 0 0,-8-8 0 15,-1-7 0-15,-13-4 0 16,-3-4 0-16,-14-6-192 0,-9-4 192 0,-5-5-192 16,-5-6 192-16,-1-3-192 15,2-7 192-15,-1-5 0 0,1-6-160 0,3 6 160 16,0 8-176-16,7 8 48 0,8 9 0 0,6 12 0 16,12 14-1568-16,9 11-304 0,7 10-64 0,9 12-14896 15</inkml:trace>
  <inkml:trace contextRef="#ctx0" brushRef="#br1" timeOffset="11067.92">5887 5594 18479 0,'0'0'1648'0,"0"0"-1328"0,0 0-320 0,0 0 0 16,-14-4 2432-16,0 0 432 0,0 0 80 0,-8-2 0 16,-2-1-2352-16,-4-1-464 0,-6 1-128 0,-3-3 0 15,-1 2 0-15,-4-2 0 0,2 2 0 0,-2 1 0 0,-1-4 0 0,-2 1-160 16,5 0 160-16,-3 2-208 15,-1-2 208-15,5 2-192 0,0 1 192 0,5 2-192 0,-1 4 720 0,3 1 160 16,5 3 16-16,2 4 16 0,0 3 0 0,1 3 0 16,2 6 0-16,-2 3 0 0,3 6-528 0,2 1-192 15,1 6 0-15,-3 1 144 0,3 3-144 0,1 2 0 16,6 5 0-16,-3 2 0 16,5 5-848-16,2-3-48 0,2 2-16 0,5 0 0 15,5-1-80-15,4-2-16 0,2-3 0 0,6 0 0 0,1-3 544 0,4-1 96 0,3 1 32 0,6-4 0 16,8-1 752-16,4-3 160 0,5-5 16 15,3 0 16-15,-1-8 528 0,-2-1 96 16,1-3 32-16,-2-4 0 0,6-4-48 0,-3-2 0 16,0-4 0-16,6-2 0 0,3-2-128 0,1-2-16 0,-3 1-16 0,-2-5 0 15,0-1-272-15,-6-1-48 0,1-3-16 0,-6-3 0 0,1-3 0 0,-2-1 0 16,-2 0 0 0,-4 0 0-16,-5-6 112 0,-7 0 32 0,1-1 0 0,-8 2 0 0,-4-3-384 15,-7 1-80-15,-7 0-16 16,-3-3 0-16,-4-1-384 0,-4-7 0 0,-3-5 0 0,-4-2 0 0,-3-3-128 15,-4-1-16-15,-1-2 0 0,-3-2 0 16,4-2 144-16,-7-2-160 0,1 2 160 0,-2 0-160 16,-2-4 160-16,-8-7 0 0,-7-3 0 0,-6-3 0 0,-5-2 0 0,-1 2 0 0,0 3 0 0,3 6 0 47,7 1-1824-47,2 3-336 0,3 4-64 0,5 10-17360 0</inkml:trace>
  <inkml:trace contextRef="#ctx0" brushRef="#br1" timeOffset="12107.77">7523 6852 17039 0,'0'0'1520'0,"0"0"-1216"15,-14-9-304-15,0-1 0 0,3-1 3360 0,-3 0 608 16,-1-1 128-16,-2-1 32 0,-4 0-3136 0,2 1-624 0,2 2-128 0,2 0-32 16,-2 3-208-16,2 3 128 15,-2 3-128-15,2 1 0 0,-2 4 0 0,2-1 0 0,-2 2 0 0,-1 5 0 16,-3-3 0-16,-2 3 0 0,0-2 0 0,-2 2 0 15,2 1-160-15,-5-2 32 16,-4 0 0-16,3 1 0 0,-3 1 128 0,0 0-160 16,0-1 160-16,1 1-160 0,2 0 160 0,1 1 0 0,6 1 160 0,4 1-160 15,1 2 336-15,6 3-16 0,4 4-16 0,4 2 0 16,3 3 224-16,6 4 48 0,1 4 16 0,0 3 0 0,4 4-400 0,3 3-64 0,4 1-128 16,0 2 176-16,3-6-448 0,0 3-96 15,1-5-16-15,0 1 0 0,2-3 384 0,1 0 208 0,0 0-16 16,-4-3-16-16,1-1 720 0,2-3 128 0,3-4 48 0,0 1 0 31,6-4 368-31,-4 0 80 0,3-4 16 0,3 1 0 0,4-1-688 0,0-4-128 0,7-2-16 0,-3-1-16 31,-3-5-384-31,-1-2-80 0,-1-2-16 0,-4-1 0 0,-4 1 192 0,-3-3 48 16,1-2 0-16,-6 0 0 0,-3 0 0 0,-3-2 0 16,-2-3 0-16,-3-2 0 0,-1 0 64 0,-3-4 0 15,-3-3 16-15,0-4 0 0,0 0-304 0,-1-7-64 16,0-3-16-16,-3-1 0 0,0 1-144 0,0-7 128 0,0-4-128 0,0-1 128 15,-3-4-128-15,0 3 0 16,3-1 0-16,-1 4 0 0,1-1 0 16,-4 0 0-16,1-3 0 0,-1 1 0 0,-2 0 0 0,-1-1 0 15,1 2 0-15,-3-2 128 0,-2-3-128 0,-6-1 0 16,2-4 0-16,-6 2-176 0,-2-5 176 0,-3-2-192 16,-5-2 192-16,-4 0-192 0,-7-3-128 0,-1 3-48 0,-4 1 0 15,-3 5 0 1,1 5-1680-16,1 2-352 0,7 10-64 0</inkml:trace>
  <inkml:trace contextRef="#ctx0" brushRef="#br2" timeOffset="28523.56">3299 7760 6959 0,'0'0'624'16,"-9"-8"-496"-16,-3-2-128 0,1 0 0 0,1 2 2384 0,2-3 464 0,-2-3 96 0,3 3 0 16,0 1 32-16,0 2 0 0,0 1 0 15,1-3 0-15,6 10 240 0,-7-10 48 16,-2 2 16-16,-1 1 0 0,2 0-1680 0,8 7-320 0,-10-7-80 0,-1 3-16 15,0-3-688-15,-2 3-144 16,1 1-32-16,-1 3 0 0,-2-3-176 0,1 3-144 0,-4 0 192 0,0 3-192 0,-3 0 208 0,-1 1-64 31,1 3-16-31,-4-3 0 0,-3 3-128 0,-2 0 0 16,-2 3 0-16,0-3 0 0,-5 4 0 0,3 0 0 16,4 0 0-16,-2 3 0 0,2-3 0 0,1 3 0 15,1 1 0-15,3 1 0 0,3-1 0 0,1-1 0 0,0 4 0 0,-1 0 0 16,5 4 160-16,1 2 48 0,3 1 16 0,1-1 0 0,3 2-224 0,2 2 128 15,0-1-128-15,3 3 0 0,1-2 192 0,1 4-48 0,1 2-16 16,1 1 0 0,0-3-128-16,0 1 160 0,0 1-160 15,3-1 160-15,0-2-16 0,3-1 0 16,1 1 0-16,0-2 0 0,5 1-144 0,-1-3 0 0,0 1 0 0,3-3 0 16,3-2 320-16,1 0 0 0,-3-4-16 0,2 1 0 0,-2-1-144 0,3-1-32 0,3-3 0 0,1-2 0 15,2-2 240-15,1-4 32 0,3-5 16 0,1-3 0 16,1-4 32-16,4-5 0 0,1-6 0 0,2-2 0 15,-3-3 64-15,0-5 32 0,1-1 0 0,0-3 0 32,-2-4-336-32,-2-5-64 0,-2-4-16 0,-4-3 0 0,0-4-128 15,-4-3 0-15,1-4 0 0,-3 7 128 0,-3 1-128 0,-5 4 0 16,3 5 0-16,-5 4 128 0,0 2-128 0,-4 2 0 16,0 4 0-16,-1 0-176 0,-4 3 176 0,2 3 0 15,-2 1 0-15,-4 3 0 0,-1 0 0 0,-4 0 0 0,-2 4-160 0,-1 0 160 16,-6-3-192-16,-5 2 64 15,0-3 128-15,-2-3-208 16,-3 3-752-16,-1-3-160 0,-6 3-32 0,2-1 0 16,-5 1-2256-16,-1 2-464 0,-1-2-96 0</inkml:trace>
  <inkml:trace contextRef="#ctx0" brushRef="#br2" timeOffset="29349.95">4771 8138 10991 0,'0'0'976'0,"0"0"-784"15,0 0-192-15,-14 0 0 0,3-1 3904 0,11 1 720 0,-9 0 160 0,-3 4 16 16,1-3-2592-16,1 2-528 0,1 1-96 0,-2 2-32 0,-1 1-640 0,-2 0-128 16,-1 0-16-16,-3 1-16 15,-3 2-320-15,-4 1-64 0,0 0-16 0,-3 6 0 0,-1 1-64 0,-2 3-16 16,-2 1 0-16,1 6 0 16,-3 1-80-16,5 3-32 0,0 0 0 0,3 0 0 15,-1 3-160-15,3-3 192 0,2 0-192 0,3 0 192 16,8 2 64-16,3 1 0 0,5-1 16 0,1 3 0 15,6-4 240-15,5 1 64 0,6-1 0 0,0-1 0 16,4-1 48-16,-1-2 16 0,5-2 0 0,-1-2 0 16,4-2-112-16,2-2-16 0,1 0 0 0,2-1 0 0,4-2-224 0,5-4-48 0,3-2-16 0,5-1 0 31,3-6 112-31,3-3 32 0,4-2 0 0,-1-5 0 0,3-2 176 0,1-9 32 0,1-6 16 16,2-6 0-16,2-7-144 0,-2-4-16 15,-4-5-16-15,-6-2 0 0,-5-3-416 0,-4 3 128 0,-8 3-128 0,-8 7 0 16,-3 1 144-16,-7 6-144 0,-4 1 160 0,-10 3-160 15,-1-1 128-15,-10-1-128 16,-7-1 0-16,-4 1 0 0,-3 2 0 0,-11 1-160 0,-4 4 0 0,-9 1 0 16,-2 4 16-16,-8 1 0 0,-5-1 0 0,-7 2 0 15,-1 2 144-15,-3 0-160 0,3 0 160 0,1-2-160 32,-2 2-544-32,5 3-96 0,4-2-32 0,9 3 0 15,5 3-1280-15,8 0-256 0,9-2-48 0,7 5-16 16,1 1-1392-16,21 0-272 0</inkml:trace>
  <inkml:trace contextRef="#ctx0" brushRef="#br2" timeOffset="29753.93">2128 12612 9663 0,'0'0'-3440'0</inkml:trace>
  <inkml:trace contextRef="#ctx0" brushRef="#br2" timeOffset="30383.74">2113 12824 12383 0,'0'0'1088'0,"0"0"-864"0,0 0-224 0,7-7 0 16,0 0 3456-16,0-2 656 0,-3 0 128 0,0-3 32 0,2 1-2192 0,-2 0-432 15,-3-3-96-15,2 0-16 0,1 3-192 0,2 0-32 16,-2-2-16-16,-1 5 0 0,1-3 96 0,-4 11 16 16,7-7 0-16,-7 7 0 0,4-10-256 0,-4 10-32 15,0 0-16-15,3-10 0 0,-3 10-688 0,0 0-144 16,0-8-16-16,0 8-16 0,-7-11-240 0,7 11 0 15,-7-10 0-15,-3 2 0 0,2 1 0 0,-3-3 0 16,1 0 0-16,-5 2 0 0,1-2 0 0,-3 2 144 0,-4 1-16 0,2-4 0 16,2 0-128-16,-1 2 160 0,1 4-160 0,-1-2 160 0,3 0 16 15,-2 0 0-15,2 4 0 0,-2 3 0 16,-1 3 64-16,0 4 16 0,-3-3 0 0,1 6 0 16,-1-2-64-16,-2 5 0 0,-4 2 0 0,1 3 0 0,-1 4-192 0,2 5-128 15,0 3 128-15,0 5-208 0,4 4-48 0,0 3 0 16,3 1 0-16,0 1 0 0,1-1 112 0,3-1 16 31,3-2 0-31,0-1 0 0,1-1 128 0,2-1 0 0,3 1 128 0,0 1-128 16,5-3 192-16,3 6-16 0,-1-2-16 0,3 2 0 15,3-6-32-15,2 1 0 0,4 2 0 0,0-3 0 0,4-1 16 0,-3 0 0 16,3-6 0-16,3 0 0 0,3-2-144 16,1-4 0-16,-3-2 144 0,-1-4-144 0,4-3 0 15,-2-3 0-15,2-3 0 0,1-5 0 0,-1-6 144 0,2-2 16 16,3-5 0-16,2-8 0 0,0 0-160 0,5-10 0 15,3-4 0-15,5-4 0 0,1-9 0 0,1-2 0 16,1-3 0-16,0-1 0 16,-2 1 0-16,-2 0 0 0,-3 4 0 0,-4 3 0 15,-1 5 240-15,-5 2 16 0,-6-3 0 0,-7 3 0 16,0 4 0-16,-7 4 0 0,-1-2 0 0,-3 3 0 0,-2 1-256 0,-5 1 0 0,-1 0 0 0,-6 4 0 31,-4-4 0-31,-2 4 0 0,-2 3 0 0,-6 0-160 16,-5 4 160-16,-5 3-128 0,-1 1 128 0,-4 2-128 15,-3 1-512-15,-9 0-80 0,-1-3-32 16,2 2-14448-16,2-3-2896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55:04.1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16826 8429 2639 0,'0'0'240'0,"-10"-10"-240"0,6 2 0 0,4 8 0 0,-7-10 3008 0,0 2 544 16,7 8 112-16,0 0 32 0,-4-10-1872 0,4 10-368 0,0 0-80 0,0 0-16 16,0 0-464-16,0 0-112 15,0 0-16-15,0 0 0 0,0 0 320 0,0 0 48 0,11 3 16 0,3 1 0 16,-3 3-320-16,0 0-48 0,1 0-16 0,4 0 0 16,1 0-192-16,1 1-64 0,1 2 0 0,5 1 0 15,1 0-272-15,0 3-64 0,4 0-16 16,2 0 0-16,1 2 160 0,-3 0 16 0,3 2 16 0,-2 3 0 15,2 2 704-15,0 2 144 0,-2 0 16 16,3 0 16-16,0 3-16 0,2 0 0 0,-3-2 0 0,3 2 0 0,-3-3-864 0,-3 3-176 16,-1-2-48-16,-3 1 0 15,-3-2-128-15,-3-5 0 0,-3 0 0 0,-5 0 0 0,-1-3-240 0,-6-3 80 16,-1-2 16-16,-3-12-18976 16</inkml:trace>
  <inkml:trace contextRef="#ctx0" brushRef="#br0" timeOffset="314.52">17820 8244 31727 0,'0'0'1408'0,"0"0"288"0,0 0-1360 0,1 11-336 0,-1-11 0 0,-1 15 0 15,-5-2 1184-15,-2 5 160 0,-2-1 48 0,-4 2 0 16,-1 5-1104-16,1-2-288 0,-2 1 0 0,-5 0 0 0,-6-5 192 0,-6 3-64 16,-3-3-128-16,-10-1 192 0,-4 1 128 0,-7-2 32 15,0-3 0-15,0-4 0 16,-1-2-224-16,0 3-128 0,-1-3 128 0,-1 1-128 31,-4 4-1472-31,-1 7-384 0</inkml:trace>
  <inkml:trace contextRef="#ctx0" brushRef="#br0" timeOffset="1354.68">17449 12146 9663 0,'0'0'864'0,"7"10"-688"0,-7-10-176 0,8 7 0 15,-8-7 6320-15,0 0 1232 0,0 0 240 0,0 0 48 0,0 0-5680 0,0 0-1136 16,0 0-240-16,-14 1-32 0,3 2-752 16,11-3 0-16,-15 0 0 0,2-4 0 15,2 1 128-15,0-1 16 0,0-2 16 0,4 0 0 16,-3 0-160-16,3-1 160 0,3 0-160 0,4 7 160 0,0-11-160 16,0 11-224-16,8-10 48 0,2 6 16 0,4-2 160 0,4 5 0 15,3 2 160-15,4 2-160 0,3 1 720 0,1 2 48 16,3 1 16-16,-3 4 0 0,2 0 352 0,-2 3 64 15,1 0 16-15,-2-1 0 0,-5 1-544 0,0-2-96 16,2-1-32-16,-4 3 0 0,1-3-400 0,-1 3-144 16,-3-3 0-16,0 1 144 0,-1-1-288 0,-3-2-64 0,-3-2-16 0,0 0-14560 31,0-5-2896-31</inkml:trace>
  <inkml:trace contextRef="#ctx0" brushRef="#br0" timeOffset="1726.76">17878 11837 26655 0,'7'12'1184'0,"-7"-12"240"0,6 13-1136 0,-2 0-288 0,-3-2 0 0,-1-11 0 0,-4 14 3792 0,0-3 704 16,-3 3 144-16,-4-5 32 0,0 3-3744 0,-6-1-736 16,-4 0-192-16,0 0 0 0,-1-1 0 0,-3 0 0 15,-3 1 0-15,-4 3 0 0,-2 4 0 0,-1 0 0 16,-4 3 0-16,-1 5 0 15,1 5 0-15,-3 1 0 0,2 0 0 0,2 6 0 16,5 3-464-16,2 8-128 0,4 3-32 0,0 4 0 16,1-3-848-16,6 1-160 0,3 0-32 0,4 2-16 15,1 1 672-15,3-4 144 0,0-1 32 0,4-1-13984 16</inkml:trace>
  <inkml:trace contextRef="#ctx0" brushRef="#br0" timeOffset="3055.79">24267 6847 32655 0,'0'0'1440'0,"0"0"304"0,-17 3-1392 0,2 1-352 0,-5-4 0 0,2 0 0 16,3 0 0-16,-3-2 0 0,4 0-160 0,0-1 160 0,3 1 0 0,1 0 256 15,10 2-32-15,0 0 0 0,0 0-224 0,0 0 0 16,0 0 0-16,0 0 0 0,14-5 0 0,0 3 0 0,4-1 128 0,0 3-128 16,3 0 672-16,1 3 32 0,2 1 16 0,-2-1 0 15,2 1 224-15,-4 1 32 0,3 0 16 0,-5 2 0 16,1 1-768-16,-3-1-224 0,0 2 0 0,-2 0 128 15,-1-2-128-15,-1 2 0 16,-5-1 0-16,0 1 0 0,0 0 0 0,-7-9 0 16,2 11 0-16,0-1-128 0,0 1 128 0,-2 1 0 0,0-1 0 15,2 0 128-15,1 1-128 0,-1 4-192 0,-2-2 64 0,5 0 0 16,2-2 128-16,0 3 0 0,1 1 0 0,2-1 0 16,4 2 0-16,-3 1 256 0,3-1-64 0,0 1-16 15,0-3-176-15,-2 2 0 0,5-5 144 0,-6 1-144 16,3-2 0-16,-3-7 0 0,-11-4 0 0,0 0 0 0,4-11 0 0,-8-10 0 15</inkml:trace>
  <inkml:trace contextRef="#ctx0" brushRef="#br0" timeOffset="3540.11">24523 6449 9663 0,'0'0'864'0,"-9"14"-688"15,2-5-176-15,0 4 0 0,3-1 1984 0,-1 2 384 0,3 2 64 0,-3-2 0 16,3-3-976-16,-1 3-208 16,3-14-32-16,-2 11-16 0,2-11-16 0,0 11 0 0,0-11 0 15,0 0 0-15,2 11-80 0,-2-11-16 0,-2 13 0 0,2-13 0 0,0 0 432 0,0 14 80 16,2-3 0-16,1-1 16 15,-3-10-704-15,0 16-144 0,0 1-16 0,0 1-16 16,-3 3-736-16,1 1 0 0,4 2 0 0,-4 1-208 0,-3 3 208 0,-1 1 128 0,-1 1 0 0,-2 2-128 31,-5 0 0-31,0 3 0 0,-4-2 0 0,-3 2-192 16,-2-3 192-16,-6 3 0 0,-2-2 0 0,-2 5 0 0,-2-5 0 0,-1 5 0 0,-3-6 0 0,7 1 0 31,0-2 0-31,4-2 0 0,3-4 0 0,-3-2 0 0,3-2 0 0,2-2 0 16,-2-1 0-16,0-2-17424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55:50.6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6101 4995 1311 0,'0'0'128'0</inkml:trace>
  <inkml:trace contextRef="#ctx0" brushRef="#br0" timeOffset="2641.36">7420 5027 21711 0,'0'0'960'0,"0"0"192"0,0 0-912 0,0 0-240 15,0 0 0-15,0 0 0 0,-14-1 2304 0,4-2 432 16,10 3 80-16,-5-7 0 0,-2 0-288 0,4-1-64 0,3-2-16 0,0 0 0 15,3-1-976-15,1 0-192 0,4 0-32 0,5 1-16 16,-2 0-224-16,3 2-48 0,4-1-16 0,0 2 0 16,3 2-192-16,4 1-48 0,0 4 0 0,0-4 0 0,3 4-352 0,-1 0-80 15,3 0-16-15,0 0 0 16,-1 1-256-16,-2 2 0 0,-2-3 0 0,-3 1 0 31,0-1-848-31,-1-1-240 0,-3-2-32 0,-1 2-13600 0,-6-5-2736 0</inkml:trace>
  <inkml:trace contextRef="#ctx0" brushRef="#br0" timeOffset="2999.97">7908 4365 17039 0,'-3'24'1520'0,"-1"1"-1216"16,-3 7-304-16,-4 3 0 0,-3 1 736 0,3 0 96 0,1 2 0 0,-1 2 16 16,1 2-672-16,2-1-176 0,-2 2 0 0,2-1 0 0,1-3 144 0,0 0 0 15,1-5 0-15,2 3 0 16,1-1-144-16,2-4 0 0,1-3 0 0,1 2 0 16,5-5 0-16,1 1 0 0</inkml:trace>
  <inkml:trace contextRef="#ctx0" brushRef="#br0" timeOffset="4262.37">14268 4840 26655 0,'0'0'1184'0,"0"0"240"0,9-2-1136 0,-9 2-288 0,7-5 0 0,-7 5 0 15,11-5 1776-15,-1 1 288 0,1 1 64 0,0 1 16 0,-1 2-1264 0,1-2-256 16,1 2-48-16,1-2-16 16,6-1-176-16,-3 3-16 0,2-2-16 0,1 0 0 0,-1 0 256 15,-3 2 48-15,2-3 16 0,1 1 0 0,-1 0-336 0,-2-3-64 16,-1 0-16-16,-3-2 0 16,3-2-720-16,-7 2-160 0,0-4-16 15</inkml:trace>
  <inkml:trace contextRef="#ctx0" brushRef="#br0" timeOffset="4820.71">14875 4238 34559 0,'0'0'1536'0,"0"0"304"0,0 0-1472 0,0 0-368 0,0 0 0 0,0 0 0 0,-7 13 0 0,2-1 144 0,1 2-144 0,-1 2 0 0,3-2 0 0,0 4 0 15,2-2 0-15,-1 3-192 0,-1 3 192 0,2-1 0 16,0 0 0-16,0-2 0 16,-4 2 0-16,1 3 0 0,3 1 192 0,0 4-192 15,0 0 0-15,0 9 0 0,3 2 0 0,1 9 0 16,5 3 0-16,1 5 0 0,1 0 0 0,3 2 0 31,2-2-1600-31,0-3-416 0,9 20-96 0,3-13 0 0</inkml:trace>
  <inkml:trace contextRef="#ctx0" brushRef="#br0" timeOffset="5881.64">17460 9724 10991 0,'0'0'480'0,"0"0"112"0,0 0-464 0,0 0-128 0,0 0 0 0,0 0 0 0,0 0 2768 0,0 0 544 16,0 0 96-16,4 10 32 0,-4-10-2528 0,0 0-496 16,0 0-96-16,7 7-32 0,0-3 48 0,-7-4 16 15,10 0 0-15,-2-2 0 0,2-3 464 0,-2 1 80 16,3 0 32-16,2-3 0 15,-2 2-144-15,4 0-16 0,4 1-16 0,1-3 0 0,4 3-16 0,1-3 0 16,2 2 0-16,3 3 0 0,-3-3 208 0,4 0 32 16,1-1 16-16,0 3 0 0,0-2-432 0,0 1-96 15,0 0-16-15,0-1 0 0,0 0-448 0,-4 1-320 0,1 2 64 16,-4 2 0 0,-4 0-224-16,-3 0-32 0,-4-1-16 0,-3-1-16128 15</inkml:trace>
  <inkml:trace contextRef="#ctx0" brushRef="#br0" timeOffset="6513.87">18807 9487 29135 0,'0'0'1280'0,"0"0"288"0,0 0-1248 0,0 0-320 0,0 0 0 0,0 0 0 0,0 0 224 0,-3-11-16 0,0 1 0 0,3 10 0 0,-1-11-208 0,1 11 0 16,1-10 0-16,-1 10 0 16,0 0 0-16,0 0-128 0,10-4 128 0,-10 4-208 15,11-4 0-15,-1 2 0 0,1 1 0 0,-11 1 0 16,8 0 208-16,-8 0-192 0,0 0 192 0,10-4-192 15,-10 4 192-15,0 0 0 0,4-7 0 0,-4 7 0 16,3-10 0-16,-3 2 0 0,0-2 192 0,0 10-192 16,-4-11 0-16,1 1 0 0,-1 2 0 0,-3-2 0 15,1 2 240-15,6 8-64 0,-7-9-16 0,7 9 0 0,-5-8 112 0,5 8 32 16,0 0 0-16,0 0 0 0,0 0 432 0,0 0 96 31,0 0 0-31,0 0 16 0,0 0 48 0,0 0 16 16,0 0 0-16,-3 15 0 0,6 2-416 0,-2 4-96 0,3 0-16 15,2 8 0-15,-2 0-256 0,-1 9-128 0,-3 5 128 0,1 5-128 16,-1 0 0-16,0 4 128 0,0 5-128 0,0 3 0 16,-1 4 0-16,-2 3 0 0,3-3-144 0,-3 0 144 15,3-2 0-15,0-1 0 0,0-3 0 0,3 7 0 16,-3-1 0-16,0-3 0 0,0-1 128 0,-3-7-128 0,2-3 0 0,-6-4 0 0,0-6 0 0,3-5-17008 16</inkml:trace>
  <inkml:trace contextRef="#ctx0" brushRef="#br1" timeOffset="10838.42">5509 4571 29487 0,'0'0'1296'0,"4"10"288"0,3-3-1264 0,0 3-320 0,0 1 0 0,0 0 0 0,4-1 896 0,-4 2 128 16,0 2 32-16,-3 3 0 0,3 1-288 0,-3 2-64 15,3 3-16-15,-4 3 0 16,1 1-528-16,-1 0-160 0,1 4 0 0,-1 1 0 15,1 7 0-15,-4 1-192 0,0 3 0 0,2 3 0 0,0 0-176 0,1 0-16 16,1-4-16-16,-1-3 0 16,-1-1-160-16,0-3-16 0,-2-6-16 0,0-4-13824 0</inkml:trace>
  <inkml:trace contextRef="#ctx0" brushRef="#br1" timeOffset="11189.8">5188 5016 8287 0,'0'0'736'0,"14"0"-592"0,1-3-144 0,4 2 0 15,-1-3 4832-15,3 1 928 0,1-4 192 0,2 0 48 16,-3-4-3760-16,4 0-768 0,4-3-128 0,-1 0-48 16,5-4 368-16,2 4 80 0,4-3 16 0,4 2 0 0,3-4-752 0,0 3-160 15,-2 0-16-15,-3 5-16 16,-4 2-816-16,-5 4-192 0,-3 0-32 0,-4 3 0 15,-5 0-592-15,-2 4-112 0,-7 3-32 0,0 2-11200 16,-4 1-2256-16</inkml:trace>
  <inkml:trace contextRef="#ctx0" brushRef="#br1" timeOffset="11635.81">6262 4300 39103 0,'21'11'1728'0,"-10"-2"368"0,-2-2-1680 0,3 5-416 0,-5 2 0 0,0-2 0 15,0 2 336-15,1 3-16 0,-4 1 0 0,2 0 0 16,-2 3-320-16,0 1 0 0,3 3 0 0,0 3 0 0,-3 0-144 0,2 5 144 16,1 5-160-16,1 1 160 0,-1 4 0 0,0 3 0 15,0-2 0-15,-4 2 0 0,-2-3-176 0,2-3-32 0,-3 1-16 0,0-4 0 32,-4-2-336-32,1 0-64 0,-4-3-16 0,0 0 0 0</inkml:trace>
  <inkml:trace contextRef="#ctx0" brushRef="#br1" timeOffset="12572.16">11772 4061 22463 0,'0'0'1984'0,"0"0"-1584"15,0 0-400-15,0 0 0 0,-8 10 2528 0,-2 1 416 16,0 0 96-16,2 6 16 0,-3 1-2416 0,1 2-496 16,-1 3-144-16,0 7 0 0,1 4 304 0,0 0-32 0,2 1 0 0,1 1 0 0,0-1-272 0,-1 4 0 31,1 0 0-31,1 0 0 0,2 0 0 0,0 4 0 16,4 3 0-16,0 0 0 0,1 4 0 0,5-4-144 15,1-2 16-15,0-3 0 0,1 0 128 0,-1-5 0 0,-3 0 0 0,2-2 0 16,-2-4 224-16,-1 1-32 0,-2-6 0 0,-1-3 0 15,0-1-192-15,-1-4 0 0,-1-6 0 0,2-11 0 0,0 0-128 0,-11 4-80 0,-3-1-16 16</inkml:trace>
  <inkml:trace contextRef="#ctx0" brushRef="#br1" timeOffset="12852.76">11269 4680 25055 0,'0'0'2224'0,"0"0"-1776"15,0 0-448-15,0 0 0 0,0 0 1776 0,0 0 272 0,4 11 48 0,-4-11 16 16,10 7-1312-16,-2-3-256 0,3-1-48 0,2-3-16 16,2 0 64-16,3-3 16 15,3-1 0-15,0-1 0 0,0-1 64 0,4-1 16 16,5 0 0-16,-3-3 0 0,3 3 384 0,-2 0 96 0,4-1 16 0,0 1 0 15,-3 0-256-15,3 0-48 0,3-4-16 0,1 0 0 16,-1 1-608-16,-2-4-208 16,2 3 144-16,-7-3-144 15,-6 3-320-15,-3 4-128 0,-3 0-48 0,-7 0 0 16,-2 0-1472-16,-7 7-288 0,0 0-64 0</inkml:trace>
  <inkml:trace contextRef="#ctx0" brushRef="#br1" timeOffset="13272.82">12356 3842 35535 0,'0'0'3152'0,"7"13"-2512"15,0 1-512-15,-3 3-128 0,-1 1 640 0,-3 1 128 0,0 5 0 0,0 1 16 0,-3 3-784 0,1 1 0 31,0 6 0-31,2 4 0 0,-3 1 0 0,2 6 0 0,0 3 0 0,-1 6 0 16,-2-1 0-16,1 4-176 0,3 4 32 0,-2-4 0 0,2 2 144 16,2 0 0-1,1-3 0-15,1-2 128 0,3-5-128 0,-3-4 176 0,6-4-176 0,1-3 192 0,-2-6-192 0,0-5 0 16,-2-4-160-16,0-9 160 16,-4-1-288-16,-3-14 32 0,0 0 16 0,0 0 0 15</inkml:trace>
  <inkml:trace contextRef="#ctx0" brushRef="#br1" timeOffset="14289.94">17666 3993 34207 0,'11'3'3040'0,"-2"1"-2432"0,0 0-480 0,-2 3-128 0,0 1 640 0,2 5 96 15,1 2 32-15,-6 2 0 16,1 1-768-16,4 0 0 0,-2 5 0 0,0 3 0 16,2 3 0-16,0 3 128 0,0 2-128 0,-2 3 144 15,2-2-144-15,1 6-176 0,-3 2 48 0,0 0 0 0,1 2 128 0,2 1 0 16,1 1 0-16,-4 2 0 0,4 1 0 0,0 0-192 16,6-4 192-16,-3-1-192 0,-2-3 192 0,1-3 128 0,1-3-128 0,-3-4 176 15,-3-4-176-15,-1-7 0 16,-1-7 0-16,-6-14-10768 15,0 0-2272-15</inkml:trace>
  <inkml:trace contextRef="#ctx0" brushRef="#br1" timeOffset="14591.81">17364 4525 41295 0,'33'13'1824'0,"-12"-2"384"0,0-1-1760 0,1 2-448 0,2 0 0 0,1 0 0 16,0-1 0-16,-3 0 0 0,4 0 0 0,0-1 0 16,3-3 0-16,-1 0 192 0,1 0-192 0,-1-3 192 0,4-1-192 0,0-3-192 15,1 0 32-15,0-4 16 0,2-3 144 0,1-1-160 16,0-1 160-16,2-2-160 15,-2 1 160-15,-4 2 0 0,0-3 0 0,-4 2 0 16,-3 1 0-16,-4 1 0 0,2-4 0 0,-7 4 0 0,0 0-304 0,-1 0-16 16,-3 3-16-16,-5 1-11552 15,0 0-2304-15</inkml:trace>
  <inkml:trace contextRef="#ctx0" brushRef="#br1" timeOffset="15018.17">18491 3688 20959 0,'24'16'928'0,"-10"0"192"0,0 2-896 0,4 6-224 0,-2 3 0 0,4 10 0 16,-1 2 2992-16,1 7 544 0,3-2 112 0,0 12 32 0,-2 8-2688 0,4 2-544 16,-2 5-96-16,0-2-32 0,0-3-96 0,-5-3-32 0,-1-6 0 0,-5-3 0 15,2 2-192 1,-3-5-192-16,-1 1 48 0,0-2 0 0,-6-7 144 0,-1-1 0 16,-6-4 0-16,-1 0 0 0,-2-6-256 0,-1 0 0 15,-4-3-16-15</inkml:trace>
  <inkml:trace contextRef="#ctx0" brushRef="#br2" timeOffset="29702.91">10816 10410 24527 0,'0'0'1088'0,"0"0"224"0,0 0-1056 0,0 0-256 0,0 0 0 0,0 0 0 0,0 0 928 0,0 0 128 16,-7 8 32-16,7-8 0 0,-13 6-816 0,1-2-144 16,-1 0-128-16,1-4 144 0,-2 0-144 0,-4 0-144 15,1-4 144-15,-5 0-208 0,1-2 16 0,0 2 16 16,0-3 0-16,1 3 0 0,4-3 176 0,-1 1 0 16,2 2 0-16,1 0 0 0,3 0 192 0,-1 1 80 0,-2 3 16 0,1-3 0 0,13 3 416 0,-12 0 64 15,12 0 32-15,0 0 0 16,0 0-64-16,-14 3-16 0,14-3 0 0,-14 3 0 15,14-3 48-15,-13 0 0 0,13 0 0 0,-14 0 0 0,14 0-224 16,0 0-32 0,-9-7-16-16,9 7 0 0,-4-13-48 0,4 2 0 0,4 3 0 0,0-5 0 0,6 1-80 15,-1-2-32 1,0 0 0-16,5-2 0 0,4 0-48 0,0 0-16 0,1 2 0 0,2 2 0 16,-1 1-48-16,0 2-16 0,1 4 0 0,3 1 0 0,-2 4-208 15,-1 0 128-15,1 2-128 0,-1 4 0 16,0 1 0-16,-6 0 0 0,-1 3 0 0,-3-1 0 0,-1 2 0 0,-3 1-128 0,-4-3-16 0,-3-9 0 31,-7 13 144-31,0-1 0 0,-4 0 0 0,-2-3-128 0,2 3 0 0,-4-1 0 16,-5 0 0-16,2-1 0 0,0 1 128 0,0-4-192 15,1 0 192-15,2 0-192 16,1 0 192-16,3 0 0 0,0 1 0 0,-1-1 0 0,5 3 0 0,0 1 0 16,0 0 192-16,7-11-64 0,-5 14 0 0,5-14 0 15,-7 11 0-15,7-11 0 0,-6 7-128 0,6-7 0 0,0 0 0 16,0 0 0-16,0 0 0 0,0 0 0 15,0 0 0-15,0 0 128 0,0 0 304 16,0 0 64-16,0 0 16 0,0 0 0 0,5-7-32 0,-3-3 0 16,4-1 0-16,-1 0 0 0,4 0-176 15,-2-3-48-15,0 0 0 0,3 0 0 0,-2 0-256 16,2 2 0-16,1-1-128 0,3 2 128 0,-3 3 0 16,0 2 0-16,2 2 0 0,-2 7 0 0,0-2-144 0,-11-1 144 0,10 6-128 0,-3 2 128 15,-3 2-176-15,0 1 176 0,-4 3-208 0,-3-3 80 16,-2 3-96-16,-2-3-16 0,-7 0 0 0,3 0 0 15,-2 2 240-15,-1-6 0 0,2 0 0 16,-2-2 0-16,0 1 0 0,0-5 0 16,-2-1-128-16,2-1 128 0,-4-6 0 0,4 0 0 15,0-3 0-15,0 2-144 0,3-5 144 0,-1 1 0 0,3-1 0 0,5 1 0 16,1 2 0-16,-1-4 224 0,4 3-48 16,0-3-16-16,2 0-160 0,3 1 192 0,-1 1-192 15,5 1 192-15,3-5-48 0,-1 4 0 0,1-1 0 0,-1 4 0 16,1-3-144-16,-1 7 128 0,1 1-128 0,2 1 128 0,-3 1-128 0,-2 5 0 0,3 1 0 15,-1 3 0-15,-1-1 0 0,1 4 0 0,-7 1 0 0,3 0 0 32,-3 2-256-32,-1-2 64 0,-3-11 0 0,3 14 16 0,-3 0 176 0,-3-3 0 0,-1 0 0 15,1 0 0-15,3-11 0 0,-7 13-160 16,7-13 160-16,-8 8-208 0,8-8 208 0,-10 7-144 0,10-7 144 0,-10 7-128 16,10-7 128-16,0 0 0 0,0 0 0 0,-11 0 128 15,11 0-128-15,0 0 128 16,0 0-128-16,0 0 128 15,0 0-128-15,0 0 128 0,0 0-128 0,-4-7 128 16,-1-1-128-16,5 8 0 0,0-10 0 0,0-1 0 16,0-2 0-16,0 2 256 0,2 0-64 0,1 0-16 15,1-3-176-15,0-2 0 0,2 2 0 0,-2 0 0 0,3 1 128 0,0 1-128 16,0 1 128-16,0 3-128 0,1 2 0 0,2 4 0 16,1-1 128-16,0 6-128 0,2 1 0 0,-2 1-144 0,3 4 144 15,-3 2-208-15,-3 1 208 0,2 4-192 0,1 0 192 0,-4 3-192 16,0-1 192-16,-4 0-144 0,-3-2 144 0,0 3-128 15,-6-1 128-15,-1-4 0 16,2 1 0-16,-5-1 0 0,-1 0 0 0,0-3 0 0,-2-1 0 16,1-3 176-16,-2-2-176 0,0-2 0 0,3-3 0 0,-6-1 0 15,3-2 0-15,0-3 0 0,6 1 0 0,-4-5 0 0,0-1 0 0,4 0 0 32,-2 1 0-32,3-1 0 0,5 0 192 0,-3 1 16 0,3-1 0 0,2 11 0 15,0-10-208-15,0 2 144 16,5 1-144-16,-3 0 128 0,5 0 48 0,-1 0 0 0,4 0 0 0,-1 3 0 15,-2-3 0-15,5 1 0 0,-1 0 0 0,3 0 0 0,-3-1-176 16,3 0 0-16,0 1 0 0,0 0 0 0,0 4 0 0,-2-1 0 0,1 3 0 16,-1 3 0-1,1-1 0-15,-1 4-144 0,1 1 144 0,-5 1 0 16,-1 1 0-16,0-2 0 0,-3 2 0 0,-1 3 0 0,-3 0 0 16,-4 1-160-16,1 1 32 0,-4-3 0 15,-1 0 0-15,-2 0 0 0,-1-1 0 0,0-2 0 0,1-1 128 0,-1-1-128 16,-3-1 128-16,3 1-128 0,-3-5 128 0,0 1 0 15,3-4 0-15,0 1 0 16,1-2 0-16,-1-1 144 0,0-3-16 0,1 0-128 16,3 0 0-16,3-1 0 0,-3 1 0 0,2-3-144 0,3-1 144 0,2 1 0 15,0 2 160-15,0-2-160 0,0 2 192 16,2 1-64-16,-2 7-128 0,5-13 192 0,-1 5-192 16,0-2 0-16,2 2 0 0,-6 8 0 0,4-7 128 0,-4 7-128 0,7-7 0 0,-7 7 0 15,10-7 128-15,-10 7-128 0,0 0 0 0,0 0 144 16,8 4-288-16,-8-4-64 15,0 0-16-15,7 11 0 0,-3 1 64 0,-4-12 16 16,0 12 0-16,0-12 0 16,-4 9-1344-16,4-9-272 0,0 0-48 0</inkml:trace>
  <inkml:trace contextRef="#ctx0" brushRef="#br2" timeOffset="32272.43">10200 10446 26655 0,'0'0'2368'0,"0"0"-1888"0,11 3-480 0,-11-3 0 15,10 4 2560-15,-10-4 400 0,0 0 96 0,0 0 16 0,0 0-2096 0,0 0-400 0,0 0-96 0,0 0-16 16,0 0-464-16,0 0-192 0,0 0 16 0,0 0 0 15,-3-11-160-15,0-2-48 16,2 5 0-16,-2-3 0 0,3-2 144 0,-3 2 32 16,2 0 0-16,1 1 0 0,-3 2 208 0,3 8-192 15,0-10 192-15,0 10-192 0,0-8 704 0,0 8 128 16,0-10 48-16,0 10 0 0,0 0 384 0,-4-8 80 16,4 8 0-16,0 0 16 0,-6-7 48 0,6 7 0 15,0 0 0-15,0 0 0 0,0 0-224 0,-5-10-32 16,5 10-16-16,0 0 0 0,-6-7-688 0,6 7-128 0,-4-10-128 0,0 4 192 15,4 6-192-15,-7-6 0 0,7 6 144 0,0 0-144 16,0 0 0-16,0 0 0 0,0 0 0 0,0 0-128 16,-4-10 128-16,4 10 0 0,0 0 0 0,0 0 0 15,-7-4 0-15,7 4 0 0,0 0 0 0,-10-5 0 16,10 5 0-16,0 0 144 0,-11-1-16 0,11 1-128 0,-14 0 160 0,3 1-160 16,-1 1 128-16,3-2-128 0,-7-2 160 0,4 2-160 15,-2-1 192-15,1 0-192 16,-1 1 192-16,-2-5-192 0,0 3 192 0,-5-5-192 0,3 0 208 0,-7-2-64 0,0 0-16 0,-6-3 0 31,-1-2-128-31,-4 3 0 0,-6-3 0 0,-5 0 0 16,-3-4 0-16,-7 0 0 0,-1 4 0 0,-2-2 0 15,-1 0 0-15,-3 0 0 0,-3 0 0 0,-5 5 0 0,-7-2 0 16,-3 5 0-16,-3 4 0 0,0-2 0 0,3 5-256 0,-11 1-16 16,-11 0-16-16,3 4 0 15,3 3-2144-15,2 1-448 0</inkml:trace>
  <inkml:trace contextRef="#ctx0" brushRef="#br2" timeOffset="35792.97">6366 5813 4079 0,'0'0'368'0,"0"0"-368"16,0 0 0-16,0 0 0 0,0 0 3456 0,0 0 640 16,0 0 112-16,0 0 16 0,0 0-2608 0,0 0-528 15,0 0-96-15,-7 9-32 0,7-9-32 0,0 0-16 16,0 0 0-16,-5 9 0 0,5-9 16 0,0 0 0 16,-10 7 0-16,10-7 0 0,0 0-656 0,0 0-128 0,-8 9-16 0,8-9-128 15,0 0 192-15,0 0-192 16,0 0 192-16,0 0-192 0,0 0 0 0,0 0-176 15,0 0 0-15,0 0 0 0,0 0 176 0,0 0-208 0,0 0 80 0,0 0 128 16,0 0 0-16,0 0 0 0,0 0 0 0,0 0 0 0,0 0-144 0,-9-5 144 31,9 5 0-31,-8-9 0 0,1 2-400 0,0 0 16 16,0-2 16-16,0 2 0 0,0 0 64 0,7 7 16 16,0 0 0-16,-8-7 0 0,8 7 32 0,0 0 16 15,0 0 0-15,0 0 0 0,0 0 240 0,0 0 0 0,0 0 144 0,0 0-144 16,0 0 288-16,0 0-32 0,7 14-16 0,-3-2 0 15,0 0-32-15,1 1 0 0,0-1 0 0,-3-1 0 16,3 0-16-16,-4 1-16 16,2-1 0-16,0 0 0 0,-3-11-176 0,4 12 0 0,-4 0 0 15,0-12 0-15,3 11 128 0,-3-11-128 0,0 14 192 0,0-14-64 0,0 0 64 0,0 0 16 16,0 0 0-16,0 0 0 16,0 0 240-16,0 0 64 0,0 0 0 0,0 0 0 15,0 0 16-15,0 0 16 0,0 0 0 0,0 0 0 16,-6-11-32-16,6 11-16 0,-1-12 0 0,1 12 0 0,0-9-336 0,1-1-160 0,2 2 160 0,-3 8-160 15,3-7 0-15,-3 7-256 0,0 0 16 0,0 0 16 16,0 0 224-16,0 0 0 0,0 0 0 0,0 0 0 16,0 0 0-16,0 0-176 15,0 0 0-15,0 0 0 0,0 0 176 0,0 0 0 16,0 0 0-16,0 0 0 0,0 0-208 0,0 0-16 0,0 0 0 0,0 0 0 16,0 0 224-16,-13-3-192 0,13 3 192 0,-13 0-192 15,0-2 192-15,-1 2 160 0,0 0-32 16,-2 0-9968-16,2-2-2000 15</inkml:trace>
  <inkml:trace contextRef="#ctx0" brushRef="#br2" timeOffset="37343.87">11604 5831 5407 0,'0'0'240'0,"0"0"48"0,0 0-288 0,-3 13 0 0,3-13 0 0,0 0 0 0,0 0 1872 0,-7 7 320 16,7-7 64-16,-14 3 16 0,3-3-320 0,11 0-64 16,0 0-16-16,0 0 0 0,-11-5-272 0,11 5-64 0,0 0-16 0,0 0 0 31,0 0-656-31,0 0-128 0,0 0-32 0,0 0 0 0,0 0-336 0,0 0-80 15,0 0-16-15,-12 2 0 0,12-2-272 0,0 0-192 0,0 0 16 0,-9 3 16 0,9-3 160 0,0 0-192 32,0 0 192-32,0 0-192 0,0 0 192 0,-12 2 128 15,12-2-128-15,0 0 176 0,0 0-176 0,0 0 0 16,-13 0 0-16,13 0 0 0,0 0 0 0,-12-2 0 16,12 2-192-16,0 0 192 0,-11-5 0 0,11 5 288 15,0 0-32-15,-10-4 0 0,10 4-256 0,-9-3 0 0,9 3 128 0,0 0-128 16,0 0 0-16,0 0 0 0,0 0 0 0,0 0 0 15,0 0 160-15,0 0-32 16,0 0 0-16,0 0 0 0,0 0-256 0,0 0-64 16,0 0-16-16,0 0 0 0,0 0 208 0,0 0 0 0,0 0 0 0,-13-2 0 0,13 2 0 0,-10-2 0 15,10 2 0-15,-11-5 0 0,11 5 192 0,0 0 64 32,0 0 32-32,0 0 0 0,0 0-48 0,0 0-16 0,0 0 0 0,0 0 0 0,0 0 336 0,0 0 64 15,0 0 16-15,0 0 0 16,0 0-16-16,9-4 0 0,-9 4 0 0,11 0 0 15,-1 2-272-15,-10-2-48 0,9 0-16 0,-9 0 0 16,9 4-288-16,-9-4 0 0,0 0-128 0,0 0 128 0,0 0 0 0,0 0 0 16,0 0 128-16,0 0-128 15,0 0 0-15,0 0 0 0,-9-8 0 0,0 3 0 0,-3-2 144 0,3 2-144 16,0-2 0-16,-2 0 144 0,4 0-144 0,7 7 128 16,-7-6-128-16,7 6 128 0,0 0-128 0,-7-9 192 15,7 9-192-15,0 0 192 0,2-7-32 0,-2 7 0 16,0 0 0-16,7-7 0 0,-2 0-160 0,-5 7 0 15,9-4 0-15,-9 4 0 0,6-3 0 0,-6 3-144 16,0 0 144-16,0 0-208 0,0 0-272 16,0 0-48-16,0 0-16 0,0 0 0 0,0 0-320 15,0 0-64-15,0 0-16 0,-13-3-13936 0</inkml:trace>
  <inkml:trace contextRef="#ctx0" brushRef="#br2" timeOffset="39137.08">16833 5847 11967 0,'0'0'528'0,"0"0"112"0,0 0-512 0,0 0-128 0,0 0 0 0,0 0 0 16,0 0 704-16,0 0 128 0,0 0 0 0,0 0 16 15,0 0-256-15,0 0-48 0,0 0-16 0,0 0 0 0,0 0-16 0,0 0-16 16,0 0 0-16,4 12 0 0,-4-12-240 0,4 13-32 16,2-4-16-16,-6-9 0 0,6 12-208 0,-6-12 0 15,5 14 0-15,-1-5 0 0,-4-9 0 0,4 13 0 16,2-2 0-16,-2 2-160 0,-4-13 160 0,4 11 0 15,2-2 0-15,-6-9 0 0,5 13 0 0,1-3 0 0,-6-10 128 0,1 14-128 16,-1-14 432-16,3 11 16 0,-3-11 0 0,0 0 0 16,0 0-240-16,0 0-32 15,0 0-16-15,0 0 0 0,-11 3 48 0,0-3 16 0,11 0 0 0,-14-6 0 16,2-1-32-16,0-1 0 0,-1 1 0 0,4-3 0 16,-3 2-192-16,6-2 0 0,-4 2 0 0,3-5 0 15,0 2 0-15,3 0 128 0,-3 1-128 0,2 2 144 16,5 8-144-16,0-12 128 0,0 1-128 0,0 11 128 15,3-10-128-15,3 4 160 0,1-1-160 0,3 4 160 16,-1 3 144-16,4 3 16 0,4 1 16 0,1 3 0 16,-3 2 304-16,5 1 48 0,-2 3 16 0,-3 3 0 15,2-2-416-15,-3 2-80 0,-2-2-16 0,-2-5 0 16,-3 4 128-16,-3 0 0 0,-4-13 16 0,0 12 0 16,-1 2-192-16,-6-1-144 0,-6-1 192 0,-2-1-192 0,-2-2 0 0,-1-1-224 15,-1 2 16-15,-2-5 0 0,-4 1 208 0,-1-5 0 16,3 1 0-16,0-1-144 0,5-1-176 0,0 0-48 15,4 0 0-15,2 0 0 32,1 3-144-32,11-3-16 0,0 0-16 0,0 0 0 0,0 0 224 0,0 0 32 0,0 0 16 0,0 0 0 15,0-13 576-15,2 5 112 0,0-3 32 0,3-2 0 16,0 1-128-16,-1-2-32 0,1 0 0 0,-1-4 0 16,1 0-32-16,-3-3 0 0,1-2 0 0,-1 2-8528 15,-4 3-1712-15</inkml:trace>
  <inkml:trace contextRef="#ctx0" brushRef="#br2" timeOffset="43022.06">5003 10104 9663 0,'0'0'864'0,"0"0"-688"0,0 0-176 0,-6-9 0 0,2-2 6496 0,0-1 1264 16,1 1 256-16,-1 0 48 0,-2 1-5504 0,2 2-1088 16,0 1-240-16,4 7-32 0,-7-13-624 0,3 5-112 15,4 8-16-15,0 0-16 16,0 0-432-16,0 0 0 0,0 0 0 0,0 0 0 0,0 0 0 0,0 0 0 15,0 0 0-15,0 0 0 16,7 14-320-16,1 0 16 0,2 0 0 0,-2 5 0 16,2 5 304-16,0-2 0 0,1 6 0 0,-3-1 0 15,2-1 176-15,-2 4-176 0,2 3 192 0,0-1-192 0,-2 2 0 0,2 2 0 16,-3-3 0-16,0 5 0 0,1-2 0 0,-3-1 0 16,0-2 0-16,-3 2 0 0,0 0 0 0,-4-2 0 0,-3-2-240 15,1-2 80 1,-1-3-3968-16,-1-4-800 0</inkml:trace>
  <inkml:trace contextRef="#ctx0" brushRef="#br2" timeOffset="43310.66">4785 10421 26655 0,'0'0'2368'16,"0"0"-1888"-16,-7 14-480 0,-2-6 0 0,9-8 2304 0,-10 10 352 0,10-10 80 0,0 0 16 15,0 0-1792-15,0 0-336 0,0 0-80 0,0 0-16 0,0 0 80 0,0 0 16 16,0 0 0-16,10-11 0 16,4-2 448-16,1 2 80 0,2-3 32 0,1 0 0 15,0-1-288-15,0 0-64 16,6 1-16-16,-2-3 0 0,6 2-592 0,1-2-224 0,6 1 176 0,0 3-176 0,5-6 0 0,-1 7 0 16,0-1 0-16,-4 4 0 15,-1-3 0-15,-2 5 0 0,-4 0 0 0,-3 3 0 0,3-1-320 0,-6 1 0 16,-5-1 0-16,-2 1-13712 15,-5 3-2752-15</inkml:trace>
  <inkml:trace contextRef="#ctx0" brushRef="#br2" timeOffset="43612.4">5909 10748 44575 0,'0'0'1984'0,"0"0"384"0,0 0-1888 0,0 0-480 0,-14-5 0 0,3-2 0 0,-3 0 240 0,3-1-48 16,4-2-16-16,0 1 0 0,7 9-416 0,-3-11-80 15,3 1 0-15,3 1-12880 32,-3 9-2576-32</inkml:trace>
  <inkml:trace contextRef="#ctx0" brushRef="#br2" timeOffset="44091.51">5955 9491 14159 0,'0'0'1264'0,"3"10"-1008"16,1 3-256-16,-3 3 0 0,5 2 3280 0,-5 6 624 0,2 3 112 0,-3 2 16 15,3 4-3312-15,-3 6-720 0,1 4 0 0,2 5 0 0,-2 2-272 0,2-1 64 16,0-2 16-16,-2-2 0 0,1-5-64 0,-1-1-16 16,2-9 0-16,-3-3 0 0,1-6 80 0,2-3 32 31,-3-6 0-31,0-12 0 0,4 11 800 0,-4-11 176 0,0 0 16 0,0 0 16 16,11 3 1280-16,2-3 256 0,-2-3 48 0,3-1 16 15,0-3-240-15,4-3-48 0,4-3-16 0,2 1 0 16,1-1-848-16,5-1-160 0,-3-2-48 0,6 0 0 15,0 2-720-15,2-2-160 0,-6 0-16 0,2 5-16 0,1-1-176 0,-6 3 0 16,1-1 0-16,-2 2-176 16,-6-2-1232-16,0 3-240 15,-3 3-48-15,-2-3-18816 0</inkml:trace>
  <inkml:trace contextRef="#ctx0" brushRef="#br2" timeOffset="44376.6">6186 9260 40367 0,'18'7'1792'0,"-4"0"368"0,-2 0-1728 0,-1 3-432 15,0 5 0-15,-1 3 0 0,1 6 128 0,0 5-128 0,-1 6 128 0,1 8-128 31,0 7-640-31,2 5-224 0,2 7-32 0,0 1-16 16,2 2-2448-16,0 1-480 0,1-5-112 0,-3-5-16 16,2-3 2224-16,-2-7 432 0,6-1 96 0,-3-4 0 0,-1-4 2240 0,1 0 448 0,-3 1 96 0,-1 0 16 0,0-5-544 0,0 2-96 15,0 0-32-15,-3-3 0 16,0 1-1168-16,-1-2-256 0</inkml:trace>
  <inkml:trace contextRef="#ctx0" brushRef="#br2" timeOffset="44959.49">6722 9608 10991 0,'0'0'480'0,"0"0"112"0,2-9-464 0,-2 9-128 0,5-9 0 0,-5 9 0 0,2-7 5440 0,4-4 1056 0,1 3 224 0,0-1 32 15,3 0-4176-15,1 0-832 16,3-2-160-16,0-1-48 0,4-2-528 0,3-2-112 15,0-2-32-15,1 3 0 0,-1-1 480 0,4 4 112 0,-3 2 16 16,2 2 0-16,-5 1-608 0,2 0-112 0,0 3-32 0,-3 2 0 16,1 2-720-16,-1 3-128 0,1 4-48 0,-3 0 0 15,0 0-96-15,0 1-32 0,-2 6 0 0,-1 3 0 16,-1 3 112-16,-3 3 0 16,0 5 16-16,-2-1 0 0,0 0-144 0,-5 4-48 0,3 0 0 0,-3-1 0 15,0-3 64-15,1 4 16 0,-3-4 0 0,0 3 0 0,0-5 288 0,0-1 0 16,-3 1 0-16,6 1 0 15,-1-2 0-15,3-2 272 0,2-1-48 0,0 0-16 0,0 1 32 0,4-1 0 0,0 4 0 0,0 2 0 32,6-1-80-32,-2 1-16 0,3-2 0 0,-1 0 0 0,1-2-144 0,0 0 160 0,-1-2-160 15,-2-3 160-15,-1-1-160 0,-3-6 0 16,0-4 0-16,2 0 0 0,-5-6 0 0,2-2 0 0,1-4 0 0,-2-2 0 16,3-5 0-16,-3-3-224 0,2-4 48 0,-2 1 16 31,1-3-352-31,1-1-64 0,3 1 0 0,-3 7-16 0,3 2 592 0,-2 3 0 15,-3 1 0-15,-9 8 192 16,11 4-992-16,-4 5-192 0,0 3-32 0,0 12-18944 16</inkml:trace>
  <inkml:trace contextRef="#ctx0" brushRef="#br2" timeOffset="48035.03">4890 11689 31727 0,'0'0'2816'0,"0"0"-2240"0,0 0-576 0,0 0 0 0,0 0 3536 0,0 0 608 0,3 11 112 0,-3-11 32 16,0 11-2960-16,0 1-592 16,0-12-112-16,-6 11-32 0,6-11-112 0,-1 12-32 0,-2-1 0 0,3-11 0 31,-1 14-448-31,-2 0 0 0,-1-3 0 0,4 3 0 15,0 0 0-15,-3-1 0 0,3 4 0 0,0-2 0 0,0 4-208 0,3 4 64 16,-3 0 16-16,1 3 0 16,2 0 128-16,0 2-128 0,1 1 128 0,0 2-128 0,0-2 128 0,2 3 0 15,-2-3 0-15,-1 2 0 0,1-4 0 0,-1 0 0 16,-3 1 144-16,1 0-144 0,-1 1 0 0,3-1 0 16,-3-3 0-16,0-2 0 15,0-1-1040-15,-3-1-176 0,2-2-16 0,-2-2-16 16,-1-2-2176-16,-2-3-432 0,6-12-96 0</inkml:trace>
  <inkml:trace contextRef="#ctx0" brushRef="#br2" timeOffset="48345.67">4388 11989 35535 0,'0'0'3152'0,"10"7"-2512"0,4-4-512 0,0 2-128 0,4 1 3568 0,3-2 688 15,1 3 144-15,2-4 16 0,5 1-3056 0,4-1-608 16,2 1-128-16,4 0-32 0,3 0-464 0,-3 0-128 16,2 2 0-16,-2-2 0 0,-3 0 0 0,2-1 0 15,-5 0-160-15,2-6 160 0,1 0-128 0,3-1 128 16,0 0 0-16,-4-3 0 0,1-3-176 0,-4 3 176 0,0 0-160 0,-4 2 160 15,-3-1 0-15,0 2-144 0,-2 1 144 16,-5 2 0-16,-4-2-240 0,0 3 48 0,0 0 0 0,-6 3-15360 16,-8-3-3056-16</inkml:trace>
  <inkml:trace contextRef="#ctx0" brushRef="#br2" timeOffset="48683.14">5783 12472 4079 0,'2'13'368'0,"1"4"-368"0,1-3 0 16,-1 0 0-16,-2 1 11216 0,-2-4 2176 0,-2 0 432 0,-1-1 96 15,-3-2-10944-15,-4-1-2192 0,-1-1-432 0,-2-5-96 0,-4-2-256 0,-1 1 0 16,-4-6 0-16,3-2 0 31,-3-3-1760-31,7-2-256 0,2 1-48 0</inkml:trace>
  <inkml:trace contextRef="#ctx0" brushRef="#br2" timeOffset="49259.89">6333 11394 40079 0,'0'0'1776'0,"0"0"368"0,0 0-1712 15,1 9-432-15,-1-9 0 0,3 16 0 0,1-5 0 0,-1 3 0 0,0 0 0 0,1 0 0 0,-4 0 128 0,0 1-128 0,0-1 0 16,-3-3 128-16,2 3-128 0,-5-4 160 16,-1 1-160-16,-1-3 160 0,-2 2-160 0,-1-2 0 0,2 2 0 0,-4-3 0 15,1-3 0-15,-2 2 0 0,1-1 0 0,-1 1 0 31,0-5 0-31,2 5 0 0,-1-2 0 0,-1 0 0 16,0 3 0-16,0 3 192 0,-2-3-192 0,2 7 192 16,-1 6-192-16,3 7-256 0,-2 5 64 0,2 7 16 15,1 3-784-15,4 6-176 0,3 2-16 0,0 3-16 16,5 0-1584-16,2-3-304 16,1-4-64-16,6-6-16 0,-2-3 2000 0,2-4 400 15,4-2 80-15,1-3 16 0,4-1 2208 0,0-6 448 0,1-1 96 0,1-3 0 16,1-3 224-16,4-3 32 0,-1-4 16 0,1-3 0 0,-4-4-848 0,3-2-160 0,3-7-32 15,-3-2-16-15,3-6-768 16,-3-4-160-16,4-4-16 0,-4 0-16 0,0-2-176 0,-1 4-16 0,-2-3-16 16,-4 4 0-16,1 1-160 0,-3 3 0 0,-5 4 0 15,-1 3 0-15,1 4-224 0,-11 7 80 16,0 0 16-16,0 0 0 16,-11-4-288-16,-6-2-48 0,-5-1-16 15,-6-1-12496-15,-8-3-2496 0</inkml:trace>
  <inkml:trace contextRef="#ctx0" brushRef="#br2" timeOffset="50126.91">6999 11139 37663 0,'0'0'3344'0,"0"0"-2672"0,0 0-544 0,0 0-128 15,0 0 1408-15,-7 12 240 0,0-3 48 0,4 4 16 16,2 4-1552-16,1 4-304 0,1 3-64 0,2 4-16 16,1 2-768-16,0 4-160 0,6 1-16 0,0-1-16 15,1 3 288-15,0-2 48 0,-1 1 16 0,1-3 0 0,0 2 1056 0,1-6 224 0,-1 2 32 0,-2-6 16 16,3-5 272-16,-1-1 48 0,-2-1 16 0,1-4 0 15,-1-3 96-15,-9-11 32 16,9 7 0-16,-9-7 0 0,12 3 0 0,-12-3 0 16,9 0 0-16,-9 0 0 0,13-3-608 0,-1-4-112 15,0 2-32-15,1-1 0 0,3-5-208 0,1 3 0 0,2 1 128 16,2-2-128-16,3-2 0 0,1 0-160 0,0 1 32 0,1-1 0 16,-2 4 128-16,-3 0 224 0,1 3-48 0,-1 1-16 15,0 3 192-15,-3 3 32 0,-4 1 16 0,-1 5 0 16,-1 3 80-16,-3 1 16 0,-2 3 0 0,-2 5 0 0,-1 4-288 0,-4 3-48 31,0 6-16-31,-7 2 0 0,0 2-144 0,-4 1 0 0,-1 1 0 0,-4 2 0 0,-2-3 0 0,-3-4 0 16,0-2-176-16,-1-4 176 0,-3-5-224 0,0-6 32 15,0-4 16-15,-3-11 0 32,0-6-2608-32,2-7-528 0,-1-5-96 0</inkml:trace>
  <inkml:trace contextRef="#ctx0" brushRef="#br2" timeOffset="50427.6">6931 10856 26655 0,'0'0'1184'0,"0"0"240"0,0 0-1136 0,11 2-288 0,-11-2 0 0,8 0 0 0,-8 0 6240 0,0 0 1184 15,11-2 256-15,-1-4 32 0,-10 6-6192 0,14-8-1248 16,-4-3-272-16,5-1 0 0,-1 3 0 0,4-2 0 16,0-3 0-16,-1 2 0 0,1 3 0 0,3 0 0 0,1 2-160 0,-1 7 160 15,2 0-240-15,0 0 80 0,2 5 16 0,-2-3 0 31,-5 4-448-31,0 1-96 0,-1-2-16 0,-6 2-14736 16,-1-2-2960-16</inkml:trace>
  <inkml:trace contextRef="#ctx0" brushRef="#br2" timeOffset="51366.16">6494 12156 26655 0,'0'0'2368'0,"0"0"-1888"0,0 0-480 0,0 0 0 16,0 0 3552-16,0 0 608 0,0 0 128 0,0 0 32 0,0 0-2896 0,0 0-576 15,0 0-112-15,0 0-32 0,0 0-544 0,0 0-160 16,0 0 0-16,0 0 0 0,0 0 0 0,-7-11 0 16,7 11 0-16,-5-10 0 0,2-1 320 0,-1-2-16 0,1 1 0 0,3-2 0 15,-3 0-112-15,2-1 0 16,1-2-16-16,0 2 0 0,0-2-176 0,0 2 0 15,0-2 0-15,-3 2 0 0,6 1 176 0,-6 0 0 16,3 0 0-16,0 3 0 0,0-2-48 0,0 5 0 16,0 8 0-16,3-11 0 0,-3 11 112 0,0 0 16 0,0-7 0 0,0 7 0 15,0 0 16-15,0 0 16 0,0 0 0 0,0 0 0 16,0 0 96-16,0 0 0 0,0 0 16 0,0 0 0 16,0 0-272-16,0 0-128 0,0 0 128 0,0 0-128 15,0 0 0-15,0 0 0 0,0 0 0 0,0 0 0 16,-14-5 0-16,14 5 0 0,-18-1 0 0,4 0 0 0,14 1-160 0,-21 0 160 15,6 1 0-15,1 2-144 0,0 1 144 0,-4 2 0 0,0-2-144 0,-2 3 144 16,-5 0 0-16,-2 0 0 16,-3 0 0-16,1 4 0 15,-4-3 0-15,1 2-192 0,0 0 64 0,-3-3 128 16,2-2-1184-16,-2 1-112 16,0-5-32-16,2 2 0 0</inkml:trace>
  <inkml:trace contextRef="#ctx0" brushRef="#br2" timeOffset="53842.71">4808 13165 31727 0,'2'18'2816'0,"-2"-5"-2240"0,5 2-576 0,-3-1 0 0,0 0 2928 0,1 0 464 0,-3 1 112 0,0 2 16 16,4-2-2816-16,0 2-576 15,2 3-128-15,-2-1 0 16,0-1-848-16,1 2-208 0,1-1-32 0,0 4-16 15,1-3-1568-15,0 1-304 0,1 2-64 0,2 2-16 16,-2-3 896-16,2 3 176 0,1-1 48 0,3 1 0 0,-3 0 1440 0,3-3 304 0,0 2 48 0,4-3-9712 16</inkml:trace>
  <inkml:trace contextRef="#ctx0" brushRef="#br2" timeOffset="54192.5">4540 13578 41695 0,'0'0'1856'0,"8"4"368"0,2 0-1776 0,0-1-448 0,1 0 0 0,0-3 0 0,3-3 688 0,0 3 48 16,0-3 16-16,4 3 0 15,0-1-368-15,3-2-80 0,-3 0-16 0,0 2 0 16,3-4-112-16,-3 3-32 0,1-2 0 0,-1-2 0 0,0-2-16 0,-1 1-128 16,-4-6 192-16,3-2-64 0,-2-3-128 0,1-5 0 15,2-3 0-15,-3-6 0 0,0-7 0 0,0 0-272 16,4-2 64-16,-3 5 16 15,-1 1-448-15,1 6-96 0,2 4-16 0,-2 5-18800 0</inkml:trace>
  <inkml:trace contextRef="#ctx0" brushRef="#br2" timeOffset="54641.7">5877 13806 9663 0,'7'14'864'0,"-3"-7"-688"0,0 4-176 0,2-2 0 0,-2 0 6784 0,-1 1 1344 16,-3-10 256-16,4 11 48 0,-4-11-4624 0,0 11-928 0,0-11-176 0,0 0-32 16,0 0-1328-16,0 0-272 15,0 0-48-15,0 0-16 0,0 0-688 0,0 0-144 0,0 0-32 0,0 0 0 16,0 0-144-16,0 0-176 16,0 0 48-16,0 0-15744 15,0 0-3136-15</inkml:trace>
  <inkml:trace contextRef="#ctx0" brushRef="#br2" timeOffset="55726.9">6711 13040 6959 0,'0'0'624'0,"0"0"-496"0,0 0-128 0,0 0 0 15,0 0 5568-15,0 0 1088 0,0 0 208 0,0 0 48 0,0 0-3824 16,0 0-768-16,0 0-144 0,0 0-48 0,-14 0-752 0,2 0-160 0,1 0-16 0,1-6-16 0,-1 1-192 0,2-1-32 31,0 2-16-31,-5-5 0 0,3 1-176 0,-3 1-16 16,2 2-16-16,-1-2 0 0,3 1-368 0,-4 5-80 16,3-4-16-16,-3 5 0 0,14 0-128 0,-15 6-16 0,1 1-128 0,-3 3 192 15,2-1-192-15,1 7 0 0,0-2 0 0,3 4 0 0,0 3 0 0,-2 0 0 16,5 4 0-16,1 1-160 15,3 2 160-15,1-4 0 0,3 1 0 0,3 0 0 0,1-3 0 0,3-1 0 32,4 0 0-32,-1-1 0 0,2-4 0 0,2 2 0 15,3-4 0-15,-2 0 0 0,3-1 0 0,2-1 0 0,-2 0-128 16,3-5 128-16,-3-1 0 0,2-3 0 0,-1-3 192 0,-1-1-64 0,3-3-128 16,-3-5 0-16,0-3 128 0,1-4-128 0,-1-2 0 0,-2-10 0 15,0-5-160-15,-2-7 160 0,0-8-336 0,-6-2 32 16,2-4 16-16,-3 2 0 0,-4 1-32 0,-3 5 0 0,-3 2 0 0,-1 9 0 31,-2 5 176-31,-2 5 144 0,1 2-208 0,-3 5 80 16,2 4 128-16,1 5 0 0,7 9 0 0,-13-5 0 15,2 5 0-15,2 7 192 0,0 5-32 0,0 4-16 16,2 7-144-16,0 7 0 0,0 9-192 0,5 9 192 0,4 2-384 0,0 10 32 16,8 1 16-16,5 2 0 15,6-2-128-15,7-4-32 16,1-4 0-16,3 0 0 0,0-1 496 0,3-3 192 0,0-6-16 0,-2-4 0 15,2 0 176-15,-6-7 32 0,2-3 16 0,-4-4 0 0,-2-4 176 0,-4-4 16 16,-1-5 16-16,-6-6 0 0,-2-6-608 0,-12 0 0 16,7-13-224-16,-7-5 64 15,-3-4-480-15,-4-6-112 0,-6-4-16 0</inkml:trace>
  <inkml:trace contextRef="#ctx0" brushRef="#br2" timeOffset="56350.96">7331 12977 46367 0,'0'0'2048'0,"0"0"432"0,-4 10-1984 0,4-10-496 0,-14 3 0 0,0-2 0 0,0-1 208 0,-1-1-48 16,1-2-16-16,0-6 0 0,4 1-144 0,3 0 0 15,3-4 0-15,0-1 128 16,4-1-448-16,0-2-80 0,4 0-32 0,-1-1 0 0,8-1 288 0,0 2 144 0,3-2-160 0,2 0 160 16,4-6 288-16,1 2 160 0,1 1 16 0,2 3 16 0,1 0 224 0,0 4 32 15,-4 3 16-15,1 5 0 16,-1 5-96-16,0 2-16 0,0 5 0 0,1 5 0 16,-4 4-640-16,-1 6 0 0,-3 3 0 15,-3 5 0-15,3 5 0 0,-5 5-224 0,0 3 80 0,-2 1 16 0,0 6-32 16,-5-2 0-1,0 2 0-15,-2 1 0 0,2-3 160 0,-1 2 0 16,1-6 0-16,-2-2 0 0,-2-4 0 0,-1-2 0 0,1-3 0 0,0-3 128 0,2-2-128 0,0-3 0 16,0-6 128-16,0-2-128 0,0-4 464 0,0-12 32 15,4 8 0-15,-4-8 0 0,0 0 144 0,12 6 16 16,-12-6 16-16,14-3 0 16,0-1-272-16,4-6-48 0,3-1-16 0,4-3 0 0,1-2-144 15,9 0-48-15,1 0 0 0,3 0 0 16,3 0 80-16,-3 2 16 0,0 2 0 0,0 1 0 0,-7 2-240 0,-2-2 144 15,-8 4-144-15,2 0 128 0,-4 3-128 0,0 1 0 16,-3 3 0-16,-3-3 128 0,-3 3-128 0,-3 3-224 0,-8-3 48 0,0 0 16 31,7 4-880-15,-7-4-176-16,3 14-48 0</inkml:trace>
  <inkml:trace contextRef="#ctx0" brushRef="#br3" timeOffset="68585.55">9048 5771 1311 0,'0'0'128'0,"7"7"-128"0,0 0 0 0,2 0 0 0,2 0 896 0</inkml:trace>
  <inkml:trace contextRef="#ctx0" brushRef="#br3" timeOffset="69822.64">9163 5796 14159 0,'0'0'1264'0,"0"0"-1008"15,0 0-256-15,0 0 0 0,7 7 3920 0,-7-7 752 16,7 10 128-16,0-1 48 0,1 0-3472 0,2-2-688 16,-2 0-144-16,2 0-32 0,1-1-256 0,-1-1-64 0,1-3-16 0,-4 1 0 15,1-3-176-15,2 0 0 0,-3 0 0 0,4-5 0 16,-4 3 176-16,-7 2 0 0,0 0 0 0,7-5 0 16,-7 5-176-16,0 0 0 15,0 0 144-15,0 0-144 0,0 0 176 0,0 0-48 0,0 0 0 0,0 0 0 0,0 0-128 0,0 0-256 31,-11-5 64-31,-3 1 16 0,0 2 176 0,3 2 0 0,-3 2 0 0,3 0 0 16,-3 0-144-16,3 1 0 0,-6-1 0 16,3 1 0-16,0 1 144 0,-1-2 0 0,-2 1 0 0,-1-3 0 15,-2 0-128-15,1-3 0 0,-1-1 0 0,2-1 0 0,1-4 128 0,1 0 128 16,0 2-128-16,1-2 176 16,5-1-176-16,0 1 0 0,6 0 0 0,4 9 0 0,-2-9 320 0,2 9 48 15,5-11 0-15,2 0 0 16,0 1 336-16,4 3 64 0,0 0 0 0,5 3 16 0,0-3-256 0,3 2-48 0,1 0-16 0,1 3 0 15,0 0-176 1,2 2-32-16,-3-3-16 0,3 3 0 16,-2 3 96-16,0-3 32 0,-3 0 0 0,3 2 0 15,-6 0-368-15,2 1 128 0,-2-1-128 0,-4 0 0 0,0 1 0 16,-1 1 0-16,-3 3 0 0,-7-7 0 16,4 7-272-16,-4-7-32 0,0 0 0 0,-7 11 0 0,-1 1 0 0,-3-1 0 15,-3-2 0-15,-4 1 0 0,-2-3-16 0,-2 2 0 0,0-4 0 0,-4-1 0 16,3 3 320-16,-2-3 0 0,0 3-128 0,0-2 128 15,2-1 0-15,4-1 0 16,1-1 0-16,2 0 0 0,-2-1 0 0,6-1 0 16,0-1 0-16,4-1 0 0,-2 0 0 0,10 2 128 15,-11-5-128-15,11 5 192 0,-7-9-192 0,0 2 0 16,7 7-144-16,-7-9 144 0,4-3 160 0,3 12 128 0,0-11 32 0,3 2 0 0,0-2-80 0,-3 11-16 31,4-10 0-31,3 1 0 0,0 2-96 0,4 0-128 16,-1 1 176-16,-2 1-176 0,2 0 256 0,1 1-48 0,0 1-16 0,-1 1 0 15,1 0-48-15,-2 2-16 0,-9 0 0 0,12 0 0 0,-3 0-128 0,-9 0 0 16,11 2 0-16,-11-2 0 0,10 8 0 0,-8 0 0 16,-2-8 0-16,5 14 0 15,-5-3-256-15,-3 3 0 0,1-3 16 0,-5 3 0 16,2-2 96-16,-1 0 16 0,3-1 0 0,-4 0 0 0,3-1 128 0,4-10 0 16,-9 11 0-16,2-4 0 0,7-7 0 0,-9 9 0 15,9-9 0-15,-7 5 0 0,7-5 0 0,0 0 0 0,0 0 0 16,-12 0 0-1,12 0 0-15,0 0 0 0,-9-5 0 0,9 5-192 0,-7-7 192 16,7 7 0-16,-4-11 0 0,1 1 0 0,3 10 0 0,3-11 144 16,1-1-16-16,1 3-128 0,0 0 272 0,1-2-48 15,3 1-16-15,1 2 0 16,-1-2-64-16,0 3-16 0,2-2 0 0,3 2 0 0,0 1-128 0,0 3 160 0,2-1-160 0,-5 1 160 16,0 3-160-1,1 3 160-15,0-3-160 0,-4 4 160 0,2 0-160 0,-6 2 192 0,-4-6-192 0,6 11 192 16,-6-11-192-16,0 11-144 15,-3 0 144-15,-1 1-208 0,-6-3-144 0,0-2-32 0,2 2 0 0,-3 0 0 16,-1-2 192-16,3 0 16 0,-3-4 16 0,0 1 0 0,12-4 160 16,-13 5 0-1,13-5 0-15,-11 2 0 0,11-2 0 0,-10 0 0 16,10 0 0-16,0 0 0 0,-11 0 0 0,11 0 0 16,0 0 0-16,-9-7 0 0,4 0 0 0,-2-2 0 15,7 9 0-15,-2-13 0 0,0 3 0 0,2-1 0 16,2 0 160-16,3 1-160 0,-1 1 320 0,3 0-16 0,4 2-16 0,-1 0 0 0,3 0-32 0,4 0 0 0,-2 0 0 15,2 3 0-15,1 1-16 0,0 3-16 16,3 3 0-16,-6 4 0 0,2 0 32 0,-3 4 0 16,-3-1 0-16,3 3 0 0,-6-1-256 0,-2 3 0 15,-2-3-192-15,-1 0 192 0,-3-1-320 0,-6 0 64 16,6-11 0-16,-11 9 0 0,0-4-112 0,-3 0-16 16,3-10 0-16,-3 3 0 0,-3-5 48 0,2 0 0 0,-1-2 0 0,2-3 0 15,-2-1 112-15,0-1 32 0,2 0 0 0,3 0 0 16,2-4 192-16,4 4 0 15,0-2 0-15,3 0-144 16,4-2-2320-16,3 0-464 0</inkml:trace>
  <inkml:trace contextRef="#ctx0" brushRef="#br3" timeOffset="71747.81">14445 5696 28447 0,'0'0'1264'0,"0"0"256"0,0 0-1216 0,-12 7-304 0,12-7 0 0,-13 8 0 16,-1-1 272-16,4-1 0 0,10-6 0 0,0 0 0 16,-9 8-2640-16,9-8-544 0,0 0-96 0,0 0-32 31,-9 7 192-31,9-7 32 0,0 0 16 0,0 0 0 0,0 0 2944 0,0 0 592 0,0 0 112 0,0 0 32 15,0 0 2624-15,0 0 528 0,0 0 96 0,0 0 32 16,-5 11-2672-16,5-11-528 0,0 0-96 0,0 0-32 0,0 0-656 0,-6 12-176 16,6-12 0-16,0 0 0 0,0 0 0 0,0 0 0 0,0 0 0 15,0 0-176 17,0 0-976-32,0 0-208 0,0 0-48 0,0 0 0 0,0 0 1056 0,0 0 208 0,0 0 144 0,0 0-192 0,0 0 864 0,8-6 160 15,2 0 48-15,1 2 0 0,1 0 304 0,0 1 64 16,1-4 16-16,-1 3 0 0,2-3-576 0,-3 2-112 15,0-1-32-15,-1-1 0 0,-2 1-544 0,-8 6 0 16,0 0 0-16,11-1 0 0,2 1 0 0,-13 0 0 16,14 1 0-16,-3 5 0 0,-11-6 0 0,11 7 0 0,-3-3 0 0,-8-4 0 0,6 11 176 0,-2-1 16 15,-4 1 16-15,0-1 0 16,0-10-16-16,-7 15 0 16,3 2 0-16,-6-2 0 0,2 1-192 0,1-2 0 15,-4 0 0-15,1 0 0 0,0-1 0 0,2 1 0 0,-2-2-192 0,2-3 192 16,8-9 0-16,-13 11 0 15,13-11 0-15,-11 7 0 0,11-7 0 0,0 0 176 0,-14 0-176 16,6-2 160-16,-4-5-32 0,3-2-128 0,-1 0 192 0,2-3-64 16,3 0-128-16,3-1 192 0,-3 1-192 0,3-1 192 15,-1-1-48-15,6 0 0 0,-1 3 0 0,5-3 0 16,0 3 64-16,0-1 16 0,2 3 0 0,0 2 0 16,-2 0-224-16,2 3 0 0,-9 4 0 0,11-3 0 0,2 3 0 0,-2 3 256 15,-11-3-64-15,11 7 0 0,0-1 64 16,-1 1 16-16,-10-7 0 0,7 8 0 0,0 0-272 0,-3 4 0 15,-4-12 0-15,3 13 0 0,1 1 0 0,-1 0-176 16,-2 0 32-16,-1 0 0 0,0-1 144 0,-1-1 0 0,-2 1-144 16,0-1 144-16,-1 0 0 0,-3-3 0 0,7-9 128 0,-7 9-128 15,7-9 0-15,-14 2-304 0,3-2 48 0,11 0-10928 32,-11-5-2192-32</inkml:trace>
  <inkml:trace contextRef="#ctx0" brushRef="#br3" timeOffset="72457.9">19728 5890 4079 0,'0'0'176'0,"0"0"48"0,13 5-224 0,-5 2 0 0,2-2 0 0,-10-5-1776 16</inkml:trace>
  <inkml:trace contextRef="#ctx0" brushRef="#br3" timeOffset="73304.8">19785 5851 5407 0,'0'0'480'0,"-8"-9"-480"0,-2 2 0 0,2-1 0 0,8 8 4544 0,-10-5 832 16,10 5 144-16,-11-3 48 0,11 3-3568 0,-11-2-704 15,-1 2-144-15,12 0-16 0,-14 3-768 0,14-3-160 16,-11 6-16-16,4-1-16 0,7-5-176 0,0 0 0 16,0 0 0-16,0 0-176 15,0 0-192-15,0 0-32 0,0 0-16 0,0 0 0 0,0 0 1056 0,0 0 192 0,0 0 64 0,0 0 0 16,0 0-144-16,0 0-32 15,0 0 0-15,0 0 0 0,0 0-496 0,6 9-96 0,-6-9-128 0,12 11 176 16,-3-1-176-16,1-1 192 16,-3 0-192-16,1 0 192 0,-1-2-192 0,0 5 0 15,0-4 0-15,0 0 128 0,-7-8-272 0,4 11-64 0,-4-11-16 0,0 0 0 16,0 0 80-16,0 0 16 0,0 0 0 0,0 0 0 16,-7 9 128-16,7-9 128 0,0 0-128 0,-13 4 176 0,4-1-176 0,-2-3 0 0,-1-2 0 15,0 1 0-15,1 0 0 0,2 1 0 0,9 0 0 0,-12-3 0 31,12 3 0-31,-13-3 0 0,4 2 0 0,9 1 0 0,-10-7 0 0,3 2 0 16,1-2 0-16,6 7 128 0,-5-11 16 0,0 2 0 16,3 0 0-16,2 9 0 15,0-8-144-15,0 8 0 0,5-9 144 0,1 3-144 0,4 3 192 0,-1 1-48 16,0 0 0-16,2 2 0 0,1 0-144 0,0 0 192 0,-4-2-192 0,2 2 192 16,-1 0-48-16,0 0 0 15,1-1 0-15,-10 1 0 16,11 0 64-16,-2 0 16 0,3 0 0 0,-5 0 0 0,1 1-224 0,-8-1 144 15,0 0-144-15,10 2 128 0,-10-2-128 0,11 7 0 0,-11-7-160 0,7 6 160 16,-3 3 0-16,-4-9 0 16,7 12 0-16,-4 0 160 0,-3-12-160 15,0 11 0-15,0 0-192 0,-3 0 192 0,3-11 0 0,-8 13 0 0,1-2 0 0,0-3 0 16,-6-1 0-16,1-1-224 0,-2 1 80 0,0-6 16 16,0 2 128-16,-2-6 0 0,0 2 0 0,-2-5 0 0,1 0 0 0,-3-1 0 15,2-2 0-15,1-2 0 0,6-1 0 0,-3 0 0 16,0-3 0-1,3 1 0-15,4-2-144 0,0 2 144 16,3 0-160-16,-1 0 160 0,3 1 0 0,2 1 208 0,2 1-16 0,0-3 0 16,1 2-64-16,1-1 0 0,-1 2-128 15,1-2 192-15,1 1-16 0,0 2-16 0,1-1 0 0,-1 4 0 16,2 0-160-16,-7 7 0 0,7-5 144 0,-7 5-144 16,11 1 128-16,0 4-128 0,1 5 128 0,-3 4-128 0,3 0 304 0,-5 6-16 15,4 3 0-15,-2 2 0 0,0 3-64 0,1 0-16 0,-3-1 0 0,-3 1 0 16,-2-1-208-16,-2-2 0 15,2-2 0-15,-4-2 0 16,0-3 0-16,-2-4 0 0,-2-3 0 0,0-3 144 0,6-8-144 0,-9 7 0 0,9-7 0 16,-14 3 0-16,3-6-192 0,-1-2 48 15,0-5 0-15,1-1 0 0,2-7 144 0,2-3 0 16,2-3 0-16,1-2 0 16,-1-2-192-16,3 0 64 0,2 1 0 0,2-1 0 15,1 5 0-15,-1 0 0 0,2 3 0 0,-1 0 0 16,1 3 128-16,-1 2 176 0,-3 5-48 0,0 10 0 15,0 0-1184-15,0 0-240 16,0 0-48-16</inkml:trace>
  <inkml:trace contextRef="#ctx0" brushRef="#br3" timeOffset="74617.22">14602 10125 27695 0,'0'0'2464'0,"0"0"-1968"16,0 0-496-16,0 0 0 0,-7 9 1728 0,-1-4 240 0,-6-5 48 16,3 0 16-16,-3-5-1808 0,0-1-352 0,0-1-80 0,3 0-16 31,-3-4-1904-31,3 1-384 0</inkml:trace>
  <inkml:trace contextRef="#ctx0" brushRef="#br3" timeOffset="75395.25">14460 10072 4079 0,'6'14'368'0,"-2"-7"-368"0,0 3 0 0,0 1 0 0,2-4 6736 0,-2 4 1280 0,-4-11 256 0,3 10 48 0,-3-10-6208 0,0 11-1264 15,0-11-240-15,0 0-48 16,0 0-560-16,-3 11 0 0,3-11-192 0,0 0 48 16,0 0-192-16,0 0-48 0,0 0 0 0,0 0 0 15,0 0 144-15,0 0 32 0,0 0 0 0,0 0 0 16,10-7 400-16,-5 0 96 0,2-4 16 0,0 2 0 16,-1 0 144-16,-2-2 16 0,3 1 16 0,0-1 0 0,0-1-224 0,1-1-64 15,2 1 0-15,-3-1 0 0,4 3-192 0,-3-1-256 16,5 4 48-16,-2 0 16 15,-3 3-64-15,5-2 0 0,-2 5 0 0,-1 2 0 0,1 2 256 0,-11-3 0 16,0 0-160-16,4 9 160 0,-4-9 0 0,3 12 192 16,-6-1-32-16,-4-1 0 15,-1 1-160-15,-2 0 0 0,-4-1 0 0,-1 1 0 16,-5-4-160-16,1 4 160 0,-2-4 0 0,3 2-144 0,0-2 144 0,0-2-192 16,1 1 192-16,-1-1-192 0,0-3 192 0,1 3 0 15,2-3 160-15,1 0-160 0,14-2 0 0,0 0 0 0,-14 3 0 0,14-3 0 16,0 0 256-16,-14 0-64 0,14 0 0 0,0 0 0 15,-11-5 0-15,11 5 0 0,0 0 0 0,-7-9 0 16,7 9 0-16,-5-14-16 16,5 3 0-16,2 0 0 0,1 1 144 0,-1-1 16 0,3-1 16 0,-1 3 0 15,1-2-352-15,1 1-128 16,-1 2 0-16,2 1 0 0,5 0 128 0,-1 1-128 16,3 5 128-16,0 1-128 0,1 3 128 0,2 2 0 15,-3 2 0-15,0 3 0 0,1-1 128 0,2 3 48 0,1 2 16 0,-3 1 0 16,-1 2-192-16,0 1 0 0,-3-2-160 0,-4 0 160 15,0 2 0-15,-6-4 240 0,-1 2-32 0,-5-2 0 16,-2-7-208-16,-3 0-160 0,-1-1 32 16,-6-1 0-16,2-1 128 0,1-1 0 0,-1-3 0 0,-2 0 0 0,2-3-192 15,1-1 0-15,0-3 0 0,-3 0 0 16,2-2 192-16,1 0 0 0,3-3 160 0,1 3-160 16,3 0 0-16,7 9 0 0,-7-14 0 0,3 3-160 0,-1-1 160 0,1-1 144 15,1 1-16-15,3-2-128 0,0 1 272 0,0-1-48 16,0 2-16-16,3-1 0 15,3-1 16-15,-1 3 0 0,0-2 0 0,-1 5 0 16,6-3-224-16,1 5 144 0,-2 1-144 0,0 2 128 16,2 3-128-16,-1 4 128 0,0 0-128 0,1 2 128 0,-4 2-128 0,1 3 0 15,2 3 0-15,-3 3 0 0,0-2 160 0,-3 5-160 16,3-3 192-16,-4 2-192 0,1-1 128 0,-3 0-128 0,2-2 0 0,-3 1 0 16,0-4 0-16,0 1 0 0,0-5 0 0,0-9-192 15,0 0 192-15,0 11 0 0,0-11-160 0,0 0 160 16,0 0 0-16,0 0 0 15,0 0 0-15,0 0 0 0,0 0 160 0,0 0-160 0,0 0 192 0,0 0-192 16,0 0 0-16,0 0 0 0,11-4 0 0,-11 4 0 16,10-4 0-16,-10 4 208 0,0 0-64 0,0 0-16 15,-3-12-128-15,-5 0 0 0,1 1 0 16,-4 0-176-16,-2 1-16 0,-1-3-16 0,2-1 0 0,-2-2 0 16,-4 0-288-1,1 0-48-15</inkml:trace>
  <inkml:trace contextRef="#ctx0" brushRef="#br3" timeOffset="77420.55">14987 10114 5583 0,'0'0'0'0,"3"27"224"0,-3-27-64 0,0 0 32 0,0 0-192 0,0 0 0 0,0 0 0 0,0 0 0 0,0 0 0 0,0 0-272 0,0 0 64 0,0 0 16 15,0 0 192-15,0 0 0 0,0 0-160 0,0 0 160 16,0 0 576-16,0 0 176 15,-13-6 32-15,2 3 16 0,11 3 288 0,-8-7 64 16,8 7 16-16,0 0 0 0,-14-4-784 0,3 1-176 0,11 3-16 0,-13 0-16 16,13 0-176-16,-13 3 0 15,13-3 0-15,-14 4-176 0,14-4 496 0,-13 7 112 16,1-2 16-16,3 0 0 0,9-5 1248 0,-12 4 256 0,12-4 48 0,-11 7 16 16,11-7-64-16,-14 2-16 0,14-2 0 0,-11 0 0 0,-3-2-992 0,3 2-208 15,11 0-32-15,-10-5-16 0,10 5-304 0,-11-6-64 0,4-1-16 0,7 7 0 16,0 0-80-16,-7-8-16 0,7 8 0 0,0 0 0 31,0 0 320-31,0 0 64 0,0 0 16 0,0 0 0 0,0 0 144 0,0 0 16 16,0 0 16-16,0 0 0 0,0 0-240 0,0 0-48 0,0 0-16 0,0 0 0 15,0 0-304 1,0 0-176-16,0 0 192 0,0 0-192 0,0 0 0 0,0 0 0 16,0 0 0-16,0 0 0 0,0 0 0 0,0 0 0 15,0 0 0-15,7 10 0 0,-7-10 256 0,7 11-48 0,0 0-16 0,2 1 0 16,0 0 48-16,2-3 0 0,3 2 0 0,0 3 0 15,2 2 256-15,0 2 48 0,3 0 16 0,1 6 0 16,-1 1-272-16,1 3-48 16,6-2-16-16,-4 5 0 0,-4 1-224 0,3 0 128 15,0-3-128-15,0 0 0 0,1-1 128 0,0 0-128 16,3-1 0-16,-1 0 144 0,1-1-16 0,0-3-128 16,3 0 192-16,-1-3-64 0,1 1-128 0,1-3 128 0,2 1-128 0,-4-4 128 15,5 2 176-15,1 1 16 0,3 3 16 0,-3 0 0 16,2 1-16-16,4 2-16 15,3 1 0-15,1 1 0 0,7 2 16 0,1 0 16 16,-1-2 0-16,0 1 0 0,-1-1 48 0,1 2 16 16,-4-3 0-16,0 3 0 0,1-7-144 0,3 1-16 0,3 1-16 0,5-2 0 15,-3 0-224-15,2-3 176 0,1-3-176 16,-1 2 160-16,0-3 0 0,-4 0 0 0,-3-3 0 0,4 0 0 16,4 0 64-16,-4 0 16 0,-1-2 0 0,0-3 0 15,0 3-112-15,-6-5-128 0,2 2 176 0,-3-2-176 31,-3 0-512-31,1-1-192 0,-5-3-64 0</inkml:trace>
  <inkml:trace contextRef="#ctx0" brushRef="#br4" timeOffset="89443.17">17817 11369 1311 0,'0'0'128'0,"10"11"-128"16,1-4 0-16,0 1 0 0,0 0 6880 0,-1 1 1360 0,-10-9 272 0,11 7 48 15,-1 1-5744-15,-10-8-1136 0,11 7-224 0,-11-7-48 16,11 10-800-16,-1-3-160 0,-10-7-16 0,11 4-16 15,-11-4-160-15,11 7-48 0,-11-7 0 0,10 6 0 0,1-2 304 0,-11-4 64 16,11 1 16-16,-11-1 0 0,14 3 320 0,-6-3 64 16,-8 0 16-16,13-3 0 15,-1 2-352-15,2-3-64 0,0 1 0 0,3-1-16 16,-3-2 224-16,4 2 48 0,2 0 16 0,-1 1 0 0,3-4-208 0,-1 3-64 0,4-2 0 16,1 5 0-16,-1-5-96 0,0 2-32 15,-4 3 0-15,1-2 0 16,2-1-256-16,-2-1-48 0,-4 0-16 0,0 1 0 15,-1-6-128-15,-3-1 0 0,0 0 0 0,-2-7-176 16,2-3-2640-16,-1-3-544 16</inkml:trace>
  <inkml:trace contextRef="#ctx0" brushRef="#br4" timeOffset="90041.29">19078 11918 6959 0,'5'14'624'0,"-5"-14"-496"16,2 11-128-16,-2 0 0 0,0-11 3600 0,-7 11 704 0,0-1 144 0,-2-3 32 16,9-7-3472-16,-13 7-688 0,3-3-144 0,10-4-32 15,-14 4-144-15,14-4-176 16,-11 3 48-16,11-3 0 15,0 0-240-15,-11 3-32 0,11-3-16 0,0 0 0 0,0 0 672 0,0 0 128 16,0 0 16-16,0 0 16 0,0 0 512 0,0 0 96 16,0 0 32-16,0 0 0 0,0 0-32 0,0 0-16 15,7-10 0-15,-7 10 0 0,7-7-512 0,0 3-112 0,0-3 0 0,1 3-16 16,-8 4-368-16,10-3 0 16,1 0 0-16,-11 3 0 0,7 0 128 0,-7 0-128 0,0 0 160 0,7 7-160 15,-7-7 128-15,4 10-128 0,-4-10 0 0,0 14 144 16,-2-3-144-16,-3-1-176 0,-4-3 48 0,-4-2-9392 15,1 1-1872-15</inkml:trace>
  <inkml:trace contextRef="#ctx0" brushRef="#br4" timeOffset="90635.2">19321 10973 31327 0,'0'0'1392'0,"0"0"272"0,0 0-1328 0,0 0-336 0,0 0 0 0,0 0 0 15,3 7 704-15,-3-7 80 0,4 11 16 0,-4-11 0 0,4 11-176 0,2 3-48 16,-5-3 0-16,5 3 0 16,-1-3-336-16,1 6-80 0,1-3-16 0,-3 4 0 15,3 2-384-15,0 3-80 0,0 2 0 0,0 3-16 32,1 1-320-32,-1 1-64 0,0 0-16 0,0 0 0 0,-3-7 736 0,2 0 288 0,-1-2-16 0,-2-6 0 15,0-1 256-15,-3-3 48 0,0-11 16 0,-3 11 0 0,3-11-240 0,0 0-48 16,0 0-16-16,3 13 0 0,-3-13-160 0,0 0-128 15,8 5 144-15,-8-5-144 0,13 6 704 0,-1-3 64 0,1-5 0 16,0 1 0 0,-1-3-256-16,1 1-64 0,1-4 0 0,2 0 0 0,-2-1-448 0,4-2 0 15,0 0 0-15,1-1 0 0,-1 0-128 0,0-3-128 0,1 0-32 16,-3-1 0 0,0-6-1936-1,0-2-384-15,-5 0-80 0</inkml:trace>
  <inkml:trace contextRef="#ctx0" brushRef="#br4" timeOffset="90916.25">19534 10753 39903 0,'18'16'1776'0,"-8"-3"352"0,-2-1-1696 0,-1 4-432 0,-2-1 0 0,0 5 0 0,-3 0 0 0,0 6 0 0,-4 3 0 0,0 4 0 31,2 5-144-31,-3-2-112 0,-1 3-32 0,1 2 0 16,-4-1 144-16,3 3 144 0,1 0-208 0,3 1 80 15,3 2-224-15,-1 1-32 0,3 2-16 0,4 1 0 0,0 3 256 0,7-6 144 16,3 2-160-16,1-6 160 0,3 0 0 0,-3-3 320 16,1-4-64-16,-3-6 0 0,-1-3 64 15,-8-6 16-15,3-4 0 0,-8-6 0 31,-4-11-1264-31,0 0-256 0,-4-17-48 0</inkml:trace>
  <inkml:trace contextRef="#ctx0" brushRef="#br4" timeOffset="91459.93">19552 10760 22463 0,'14'11'992'0,"-7"-2"208"0,-3-2-960 0,-4-7-240 0,3 12 0 0,-3-12 0 0,0 11 2144 0,0-11 384 16,0 0 80-16,0 0 16 31,0 0-3200-31,0 0-640 0,0 0-128 0,0 0-32 16,0 0-1120-16,0 0-240 0,0 0-32 0,0 0-16 0,0 0 3152 0,13 0 624 0,1-4 128 0,2-1 32 0,-2 0 2304 0,4 1 448 31,1-3 112-31,2 2 16 0,1-2-1760 0,2 2-352 0,2-1-64 0,-1 1 0 0,3-2-592 0,-4 3-112 16,1-1-32-16,-6 0 0 15,-1 3-496-15,2 0-112 0,-5 0 0 0,2 4-16 0,-4 0-496 0,0 3 0 16,0 2-176-16,-2 0 176 0,3 4-192 16,0 3 192-16,1-3-192 0,-1 6 192 15,0 1-272-15,-3 3 64 0,1 4 16 0,-3 4 0 31,-2 6-336-31,-1 8-64 0,-1 0-16 0,0 6 0 16,-3-2-32-16,-2 6 0 0,2-3 0 0,-2 3 0 0,3-5 448 0,-1 1 192 0,0-6-192 0,3-3 192 16,-3-2 0-16,2-6 160 0,2-6 16 0,0-2 0 15,-1-3 176-15,2-3 32 0,-3-4 16 0,1-3 0 0,4-4 144 0,-2 0 32 0,-7-7 0 0,14 7 0 32,-3-7 496-32,3 0 96 0,1-5 32 0,2-2 0 0,4-2-560 0,0-2-128 0,4-3 0 0,1 3-16 15,-1-3-224-15,0 3-32 0,1-3-16 0,0 1 0 16,-1 2-80-16,-7 3-16 15,0-2 0-15,-2 3 0 0,0-1-128 0,-2 1 0 0,2 0 0 0,-2 1 0 16,-7 1-192-16,-3-2 192 16,-1-3-192-16,-8-1-23344 0</inkml:trace>
  <inkml:trace contextRef="#ctx0" brushRef="#br4" timeOffset="94680.6">18273 12445 20959 0,'0'0'1856'0,"0"0"-1472"0,0 0-384 0,0 0 0 16,0 0 2304-16,0 0 384 0,0 0 64 0,0 0 32 0,0 0-2320 0,0 0-464 15,1 11 0-15,-1-11-176 0,0 14-176 0,0-14-32 0,-4 11-16 0,0 0-8432 31,4-11-1664-31</inkml:trace>
  <inkml:trace contextRef="#ctx0" brushRef="#br4" timeOffset="95005.47">18222 12656 34719 0,'0'0'1536'0,"5"13"320"0,-1-5-1472 0,-4-8-384 0,5 11 0 0,1-1 0 0,-6-10 1984 0,6 11 320 15,0-1 64-15,-6-10 0 0,5 8-1216 0,-5-8-240 0,4 10-48 0,-4-10-16 16,0 0-464-16,3 10-112 15,-3-10-16-15,0 0 0 0,0 0 192 0,2 11 16 0,-2-11 16 0,0 0 0 16,0 0-336-16,0 0-144 0,0 0 128 0,0 0-128 16,0 0 0-16,-12 4 0 0,12-4 0 0,0 0 0 15,0 0 224-15,0 0 16 0,0 0 0 0,0 0 0 16,0 0 272-16,0 0 64 0,0 0 16 0,10-2 0 16,-1 0-272-16,3 2-64 0,-12 0-16 0,13-3 0 0,6 1-80 0,-1 0-16 15,3-3 0-15,-2 0 0 16,2 1 16-16,3-3 0 0,1 0 0 0,0 0 0 15,4-1-160-15,-1 1 192 16,1 0-192-16,-1 1 192 0,0 1-64 0,1 2-128 16,-3-1 192-16,-1-2-64 0,-3 2-128 0,-1 0 0 0,-3 0 0 0,-1 1 0 15,-3-3 0-15,-3 2 0 16,-1 0-160-16,-2 0 160 16,-4-6-608-16,2-1-32 0,-5 0 0 0,-1-7-15152 0,-4-3-3024 15</inkml:trace>
  <inkml:trace contextRef="#ctx0" brushRef="#br4" timeOffset="95514.23">19385 13027 50511 0,'14'17'2240'0,"-6"-3"448"0,-1-3-2144 0,-1 3-544 0,-2-4 0 0,-1 1 0 16,-2 0 160-16,-1-11-160 0,3 11 128 0,-3-11-128 31,0 0-912-31,0 0-272 0,0 0-48 0,0 0-13056 0,0 0-2608 0</inkml:trace>
  <inkml:trace contextRef="#ctx0" brushRef="#br4" timeOffset="96099.17">19844 12110 4079 0,'8'-11'368'0,"-8"11"-368"0,7-7 0 0,0 3 0 16,1 2 2400-16,-8 2 416 0,10 2 64 0,0 3 32 0,-3 2-2336 0,0 3-448 15,1-2-128-15,-1 2 0 0,-3 1 832 0,2-1 160 16,-6-10 32-16,4 11 0 16,-4-11 256-16,1 11 64 0,-1-11 16 0,0 0 0 0,0 0 800 0,0 0 144 15,-1 12 48-15,1-12 0 0,0 0-752 0,0 0-128 16,-11 7-48-16,-2-2 0 0,2-1-912 0,11-4-192 16,-11 4-48-16,0 2 0 0,0 0-128 0,-2 1-16 15,2 0-128-15,-3 4 192 16,3 3-16-16,-3 5-16 0,3 6 0 0,-4 7 0 15,1 5-160-15,-3 2 0 0,6 1 144 0,1 3-144 16,2 2 0-16,1-2 0 0,2-1 0 0,3-2 0 0,2-2 128 0,2-2-128 0,-2-7 128 0,5-1-128 16,-3-1 256-16,5-4-32 15,5 2 0-15,-4-6 0 0,4-1 192 0,1-2 32 16,1-4 16-16,0-4 0 0,1-2 352 0,2-4 64 16,0 0 16-16,1-4 0 0,0-3-96 0,3-2-16 0,-2-2 0 0,1-3 0 15,-2-1-272-15,0 4-64 0,0-5-16 0,0 2 0 16,-1 3 16-16,-4 0 16 0,-4 2 0 0,1 0 0 0,-6-2-320 0,-4 0-144 15,-7-5 128-15,-4 0-128 16,-3-1 0-16,-4-6-144 0,-3-8 0 0,-7-2 0 0,-4-2-16 0,-7-2 0 16,-4-4 0-1,-3 0-14736 1,-4-3-2944-16</inkml:trace>
  <inkml:trace contextRef="#ctx0" brushRef="#br4" timeOffset="96710.17">20422 12042 29487 0,'0'0'2624'0,"3"11"-2112"16,-3 0-512-16,0 3 0 0,-3 3 1376 0,6 5 160 0,1 0 48 0,0 6 0 15,6 4-816-15,-2 0-176 16,5-2-16-16,-2 2-16 0,3 0 304 0,-3 0 64 16,3-2 16-16,0-3 0 0,-3-2-496 0,0-1-112 15,-4-2-16-15,3-3 0 0,1 0 32 0,0-1 0 16,-2-3 0-16,3 2 0 0,0-5 64 0,-4 1 16 0,2-2 0 0,-3-3 0 16,2-1 416-16,-9-7 96 0,12 6 16 0,-12-6 0 15,11 1-256-15,-11-1-64 0,0 0 0 0,9-1 0 16,-9 1-384-16,9-10-96 0,1 2-16 0,-3-5 0 15,-3 2-144-15,3 0 0 0,0 0 0 0,0 4 0 0,4-4 0 0,-1 1 0 16,1 3 0-16,0 0 0 16,4 0 0-16,2 3 0 0,-2-3 0 0,3 4 0 15,3 2-192-15,0 2 48 0,0 5 0 0,1-2 0 0,2 4 0 0,-3 5 0 0,1 1 0 0,-1 4 0 16,-3 7 144 0,0 3-160-16,-4 4 160 0,0 4-160 0,-2-2 160 0,-4 0 0 0,-3 1-144 0,0-1 144 15,-5 0-208-15,0 1 16 16,-5-5 16-16,-2-3 0 15,-4 0 176-15,-1-3 0 0,-4-3 0 0,-2-3 0 0,-3-3-144 0,-4-2-48 16,-4-2-16-16,-6-7 0 16,-1-8-1968-16,-2-3-384 15,-1-11-64-15</inkml:trace>
  <inkml:trace contextRef="#ctx0" brushRef="#br4" timeOffset="97027.81">20580 12099 32943 0,'28'11'2928'15,"-14"-3"-2352"-15,-1 2-448 0,1 0-128 0,0-4 3200 0,-2-1 640 16,-1-1 112-16,-11-4 16 0,9 3-2560 0,-9-3-512 15,13-3-96-15,-3-1-32 16,0-3-384-16,1-4-96 0,-3-3-16 0,2-4 0 16,1-3-272-16,3-1 0 0,1-5 0 0,5 1 0 15,2-2 0-15,3 3 0 0,0 1 0 0,3 5 0 16,-6 0 0-16,2 3 0 0,-2 5 0 0,-1 4 0 16,-3 7 0-16,-2 2 0 0,-4 7 0 0,-1 5 0 15,-4 7-3648-15,-2 11-832 0</inkml:trace>
  <inkml:trace contextRef="#ctx0" brushRef="#br4" timeOffset="99419.06">18433 13717 10991 0,'0'3'976'0,"0"-3"-784"16,0 0-192-16,0 0 0 0,0 0 1088 0,0 0 192 0,0 0 16 0,-3-14 16 31,3 14-2816-31,-3-14-560 0,3 14-112 0</inkml:trace>
  <inkml:trace contextRef="#ctx0" brushRef="#br4" timeOffset="99779.37">18684 13573 20959 0,'0'0'928'0,"0"0"192"31,0 0-896-31,12-1-224 0,-12 1 0 0,0 0 0 0,0 0 4160 0,0 0 768 15,7-8 176-15,-7 8 16 0,0 0-3984 0,5-11-816 0,-5 11-144 16,0 0-48-16,0-13-128 0,0 13 0 16,0 0 0-16,0 0 0 0,0 0 192 0,0 0 0 0,0 0 0 0,0 0 0 15,0 0 320-15,0 0 80 0,0 0 16 0,0 0 0 0,0 0-32 0,0 0-16 16,0 0 0-16,0 0 0 0,0 0-320 0,0 0-64 16,0 0-16-16,0 0 0 0,0 0 16 0,0 0 0 0,0 0 0 15,9 6 0-15,2 1-176 0,-2 4 0 16,2 7 0-16,2 3 0 0,-2 0 0 15,3 8 128-15,1-1-128 0,2 8 192 16,-3 3 0-16,1 3 0 0,-4 5 0 0,3 1 0 16,3 2-48-16,-2 1 0 0,2 0 0 0,-5-4 0 15,1-4 112-15,-2-5 0 0,-1-6 16 0,-2-6 0 0,-1-5-80 16,-7-7 0-16,0-14-16 0,0 0 0 0,0 0-432 0,0 0-96 16,-10-4-16-16,2-7 0 15,1-7-944-15,0-6-192 0,3-5-32 0</inkml:trace>
  <inkml:trace contextRef="#ctx0" brushRef="#br4" timeOffset="100111.77">18153 13916 41583 0,'19'21'3696'0,"-8"-10"-2960"16,-2 1-592-16,1-1-144 0,-6-2 1552 0,1-2 288 0,-5-7 48 0,0 0 16 15,9 7-1408-15,-9-7-288 0,0 0-48 0,9 0-16 16,0 0 32-16,2-2 0 0,1-3 0 0,1-2 0 0,1 0 96 0,5 1 32 0,7-6 0 0,3 3 0 31,-1-3 160-31,5 1 48 0,9-3 0 0,1 3 0 0,7-3 0 0,3 0 0 16,2 0 0-16,-2 0 0 15,0-1-160-15,-3 1-32 0,-4-4 0 0,0 1 0 16,-6-1-320-16,2 0 144 0,1 0-144 0,3 0 0 0,0-3 0 0,-2 3 0 16,-4 1 0-16,-2 2 0 15,-5 1-784-15,-2 0-112 0,-6 4-32 0,-3 5 0 16,-5 2-1744-16,-3 3-336 0</inkml:trace>
  <inkml:trace contextRef="#ctx0" brushRef="#br4" timeOffset="100609.52">19978 14134 47919 0,'12'7'4256'0,"-1"1"-3408"0,-4-1-672 0,-7-7-176 0,0 0 768 0,0 0 128 16,0 0 32-16,0 0 0 0,-10-4-928 0,-1 0-144 16,-4-3-48-16,-2-3-16 15,-1-4-720-15,0-4-144 0,-3-4-16 0,-1-6-20272 0</inkml:trace>
  <inkml:trace contextRef="#ctx0" brushRef="#br4" timeOffset="101255.98">20783 13243 28047 0,'0'0'1232'0,"0"0"272"0,0 0-1200 0,0 0-304 0,0 0 0 0,0 0 0 16,0 0 1616-16,0 0 272 0,0 0 48 0,0 0 16 15,0 0-832-15,-8-10-160 0,-3 3-48 0,-3 0 0 16,0 2-192-16,-4-2-32 0,-3 1-16 0,-4 5 0 16,-5 1-240-16,-2 1-48 0,-2 5-16 0,-7 2 0 0,-3 2-368 0,-4 4 0 0,-5 4 0 0,-1 0 0 15,1 5 0-15,7 0 0 16,7 0 0-16,7 0 0 16,4-3-256-16,8-1-128 0,6-1-32 15,3-2 0-15,8 0 96 0,3 3 32 0,7-1 0 0,2-2 0 0,3 2 560 0,4 1 112 0,0-1 32 16,7-4 0-16,5 0 704 0,1-2 144 15,6-2 16-15,1-3 16 0,3-4-176 0,-4-3-32 16,-2-7-16-16,-2-3 0 0,-2-5-608 0,-1-10-112 0,-1-3-32 0,-7-9 0 0,-1-4-576 0,-3-1-112 31,-2-1-16-31,-3 2-16 16,1 2-224-16,-3 3-32 0,-3 4-16 0,-1 5 0 16,0 5 64-16,-3 5 16 0,0 5 0 0,-2 12 0 0,5-7 432 0,-5 7 160 0,0 0 0 0,0 0-144 15,9 0 288-15,1 4 64 0,-10-4 16 0,11 7 0 16,0 3-48-16,0 1-16 0,2 3 0 0,-2 1 0 0,7 2 16 0,-1 2 0 15,5 5 0-15,-1 1 0 0,5 4-176 0,2 6 160 16,4 4-160-16,-3 9 160 0,2 7-160 16,-4 0 0-16,-1 1 0 0,-1 1 0 15,-2 1 0-15,-3-2 0 0,-1-3-192 0,-6-4 192 0,-1-5-176 16,-3-7 176-16,-4-5-128 0,-1-5 128 31,0-7-2800-31,-3-3-464 0</inkml:trace>
  <inkml:trace contextRef="#ctx0" brushRef="#br4" timeOffset="102208.33">21210 13026 37663 0,'0'0'1664'0,"0"0"352"0,0 0-1616 16,0 0-400-16,-10 9 0 0,4 3 0 0,4-1 0 0,-2-1 0 16,-2 1 0-16,2 1-176 15,1 2 176-15,2 3 224 0,1-2-48 0,0 5-16 0,0 2 32 0,0 0 0 0,0 2 0 0,0 1 0 31,0 0-192-31,1-2 0 0,2-4-160 0,0-1 160 16,1-4 128-16,-1 1 128 0,1-3 32 0,-2-1 0 16,-2-11 528-16,5 12 96 0,-5-12 32 0,4 9 0 0,-4-9 16 0,0 0 0 15,7 7 0-15,-7-7 0 0,0 0-208 0,0 0-48 16,0 0 0-16,0 0 0 0,10 7-272 0,-10-7-64 16,0 0-16-16,0 0 0 0,0 0-352 0,0 0 128 15,0 0-128-15,0 0 0 0,0 0 0 0,0 0 0 16,0 0 0-16,-3 11 0 15,3-11 0-15,0 0 0 0,0 0 0 0,0 0 0 16,0 0 128-16,0 0-128 0,0 0 128 0,0 0-128 16,0 0 144-16,0 0-144 0,3-11 192 0,1-3-192 15,-1-2 320-15,2 2-64 0,2-2 0 0,0 0 0 0,0-2 48 0,-1 0 0 16,5-3 0-16,-3 0 0 0,2 0-112 0,1-1-32 16,6-2 0-16,-2 2 0 15,6 0-160-15,-3 1 0 0,3 0 144 0,1-1-144 0,6 2 0 0,-3 1 0 16,3-2 0-16,-1-2 0 0,3 3 0 0,0-1 144 15,2 2-144-15,-4 0 160 0,1 1-160 0,2 4 128 16,1 1-128-16,-2 6 128 0,1 0-128 0,1 3 0 0,-3 4 0 0,1 4 0 0,-3 3 0 0,-1 0 0 16,-6 5 128-16,-1-4-128 0,-3 4 0 0,-5 0 0 31,-4 2 0-31,-4-1 0 0,-1 1-144 0,-5 5 144 0,-3-1 0 0,-1 1 0 0,-3 1-144 0,-1 2 144 31,0 2 0-31,-1 1-144 0,0 0 144 0,1 1-160 16,0 1 160-16,4 2-160 0,0-2 160 0,3 0 0 0,1-2 0 0,0-1 0 0,3-3 0 0,3 1 0 15,-3-1 0-15,3-1 128 0,-2-1-128 0,5 1 0 16,-2-2 128-16,-1 1-128 0,1 2 128 0,-2 2-128 16,3-1 160-16,-3 2-160 15,0 1 128-15,1 0-128 0,-6 0 0 0,3 4 144 0,-4 3-144 16,-1 4 0-16,0 2 0 0,1 3 0 16,-3 0 0-16,-3 1 0 0,2 1 0 0,-3-2-176 0,1 1 176 0,0-8 0 0,2-2 0 0,1-2 0 15,3-9 0-15,-2-3 0 16,5-4 128-16,1-14-128 15,0 11 0-15,0-11 0 0,0 0 0 0,0 0 0 0,0 0 128 0,14 0 16 16,1-3 0-16,6 0 0 0,4-2 80 0,3-2 16 0,4 0 0 16,0-4 0-16,7 1-16 0,-1-1 0 0,0 0 0 0,1 1 0 15,-6-4-48-15,2 3-16 0,-3-5 0 0,0 0 0 16,-3-2-32-16,-1-3-128 16,0-2 192-16,1-5-64 0,-1-2-128 15,1-2 0-15,1-6 144 0,0-1-144 0,0 0 0 0,2 1 0 16,3 2 0-16,1 3 0 0,-4 2 0 0,3 3 0 15,-3 2 0-15,0 5 0 0,-3 3 0 0,-4 4 0 16,-2 3 0-16,-4 4 0 0,-5 2-192 0,-6 3-96 16,-8 2-32-16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9:00:55.0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13402 1495 35535 0,'0'0'3152'0,"0"0"-2512"0,0 0-512 0,0 0-128 0,-4-11 2224 0,-1 4 416 16,-1 2 96-16,-1 1 16 0,-2 2-2352 0,2 6-400 0,-5 0-192 0,3 6 0 15,-2 1 192-15,1 3 0 16,3 6 0-16,0 4 0 0,-1-2 0 0,1 3 224 0,4 1-48 0,-4 4-16 16,5 2 224-1,0-3 32-15,2 2 16 0,2-1 0 0,0 2 112 0,-2 2 32 16,5-1 0-16,0 2 0 0,-1-1 0 0,0 0 0 15,2 1 0-15,0 4 0 0,-1-1-336 0,2 2-64 0,-3 1-16 0,3 1 0 0,0 1-160 16,-3 3 0 0,3 0 0-16,0 1 0 0,0 2 0 0,0 1 0 15,2-3 0-15,0-1 0 0,0-4 0 0,1-3 0 16,-1-1 0-16,3-3 0 0,-4-7 0 0,4-2 128 0,-3-2-128 0,1-6 128 16,1-4-128-16,-2-6 128 0,3-2-128 0,-4-2 128 15,5-8-128-15,-2-7 0 0,0-3 0 0,3-6 0 0,1-3-128 16,2-1 128-16,1-4-160 0,-4-1 160 0,1-1 0 0,2-2 0 15,-3 2 0-15,0 0 0 0,1-2 0 0,-4 3 0 16,3 1 176-16,-4 3-48 0,1 0-128 0,-2 4-160 16,0 3 160-16,-2 0-208 0,0 4 208 0,-3 0 0 0,3 3 0 0,0 0 0 15,0 1 160-15,0 3-160 0,-3-1 128 0,-4 8-128 16,10-9 0-16,-3 4 0 0,0-2 0 0,-7 7 0 16,6-7 0-16,-6 7 160 0,10-7-32 0,-10 7-128 15,9-4 128-15,-9 4-128 0,0 0 0 0,0 0 0 31,11 5 128-31,1 5-128 0,-8 4 144 0,3 0-144 0,2 4 0 16,-2 3 0-16,5 1 0 0,-4 6 0 0,5 1 160 0,-2 1-160 16,3 0 160-16,0-3-160 0,-2 3 192 0,5-5-48 15,-2-1-16-15,2-2 0 0,1 4-128 0,3-6 0 16,0-1 144-16,1-1-144 0,-1-3 128 0,0-1-128 16,-3-3 128-16,3-3-128 0,-3 1 304 0,0-6-16 15,0-6 0-15,0-1 0 0,1-3-288 0,-1-7 128 0,1-4-128 0,-1 0 0 16,-2-6 0-16,2-1 0 0,0-2-160 0,1-1 160 15,0-4-192-15,-4 3 192 0,2 1-192 0,-3 0 192 16,-2 3 0-16,1-4 0 16,1 1 0-16,-6-8 0 0,2-3-144 0,-9-7-16 15,-2-10 0-15,-9-8 0 0,-4-9-64 0,-4-9-16 16,-3-6 0-16,-1-5 0 0,-3-3 80 0,-3-4 16 16,0-1 0-16,-1 4 0 0,1 3-64 0,1 5-16 15,-3 3 0-15,0 2 0 0,2 0 224 0,-1 8-176 16,0 3 176-16,1 9-160 15,4 7-352-15,5 11-64 0,1 11 0 0,5 10-16 16,6 10-2224-16,7 15-432 0</inkml:trace>
  <inkml:trace contextRef="#ctx0" brushRef="#br0" timeOffset="453.27">15168 2407 30575 0,'4'12'2720'0,"-1"1"-2176"0,-3-13-544 16,0 0 0-1,-14 0 5072-15,-7 0 912 0,-4-7 176 0,0 1 48 32,0-1-6208-32,1-1-1072 0,5 1-288 0,2-4-13440 0,2 0-2688 0</inkml:trace>
  <inkml:trace contextRef="#ctx0" brushRef="#br0" timeOffset="1549.66">15557 895 52751 0,'14'23'2336'0,"-7"-7"480"0,-3 3-2240 0,-1 2-576 0,-2 1 0 0,-2 5 0 15,-2 4-320-15,-1 8-160 0,-3 2-32 0,0 8-16 16,0 7-720-16,0 1-144 0,3 3-16 0,1 1-16 16,6 1 80-16,1 0 32 0,3-2 0 0,3 2 0 0,1-5 1312 0,3 1 400 0,1 1 16 0,3-1 0 15,6 0 592-15,-2-3 112 0,1-5 32 0,-2 1 0 16,-1-4-192-16,-1-2-16 0,-1-2-16 0,-2-8 0 16,-2-6-464-16,-2-1-80 15,-5-9-32-15,-3-2 0 0,3-3-352 0,-5-3 144 16,-2-11-144-16,0 0 0 0,0 0-128 0,0 0-144 15,0 0-32-15,0 0 0 0,-16-11 16 0,-2-3 0 16,2-3 0-16,-5-2 0 0,3-2 80 0,-3-7 16 16,0-1 0-16,0-3 0 0,-1-5 192 0,4 3-144 0,-3-5 144 15,3-3-128-15,1-3 128 0,2-1 0 0,-2 0 160 0,3-1-160 16,3 2 0-16,0 2 0 0,0-3 0 0,1 0 0 16,3-1 0-16,3 1 0 0,-3-2 0 0,6 2 0 15,2-5 0-15,3 3 0 0,2 0 0 0,2 3 0 16,3-1 0-16,2 0 0 0,2 4 0 0,3 2 0 0,6 1-240 0,-2 0-32 15,9 2-16-15,5 5 0 0,0 4 288 0,6-1-160 16,1 3 160-16,1 2-128 0,-5 7 128 0,3 6 0 16,-6 4 0-16,-1 7 0 0,1 2 0 0,0 6 256 15,-4 7-64-15,-4-1-16 16,-1 4 128-16,-4 3 16 0,-2 4 16 0,-1 2 0 0,-4 3-336 0,-4 3 0 0,-3-1 0 16,-5 1 0-1,1-1 0-15,-3 0-208 0,-6-1 16 0,1-2 16 0,-3-1 176 0,-4-3 0 16,1 0 0-16,-2-4 0 15,-1-1 0-15,-1-4 0 0,1 1 0 0,-1-2-128 16,-1-1 128-16,-3 0 0 0,2-3 0 0,-6 1 0 16,-3-3 0-16,2 2 0 0,-3-2 0 0,-4 1 0 0,1-1 0 15,-4 2 224-15,0-1-48 0,0 1-16 0,-5-2-160 0,5 0 0 16,-2 3 0-16,1-3 0 16,1 3 0-16,3-1 0 0,5-4 0 0,2 4 0 15,4-1 144-15,0 1-144 0,4-4 160 0,3 0-160 0,1 0 224 0,0 0-48 0,10-7-16 0,-7 5 0 16,7-5-160-16,0 0 160 0,0 0-160 0,0 0 160 15,0 0 32-15,0 0 0 0,0 0 0 0,10 9 0 16,0-5 16-16,1-2 16 0,4 3 0 0,2-5 0 16,1 1-224-16,3 2 144 15,4 0-144-15,2-2 128 0,-1 3-128 0,1 2 0 0,1 1 0 0,-1 0 0 16,-2 0 0-16,2 1 0 0,1 2 0 0,0 4 0 0,1-2 0 0,2 5-176 16,1 1 48-1,0 4 0-15,0 5 128 0,0 2-208 16,-3 3 80-16,3 0 128 0,3 3 0 0,-3 3 192 0,2-3 0 0,0 2 0 15,-1 6-192-15,-1-4 160 16,-7 2-160-16,0 1 160 0,-3-6-160 0,-1 3 0 0,0-4 0 0,-3 1 0 0,-1-4-288 0,1 0 16 16,-4-7 0-16,1-2 0 15,-4-5-1712-15,3-2-352 16</inkml:trace>
  <inkml:trace contextRef="#ctx0" brushRef="#br0" timeOffset="2412.15">16757 2500 39455 0,'11'14'1744'0,"-4"-7"368"0,2 0-1696 0,-9-7-416 0,0 0 0 0,0 0 0 0,0 0 2560 0,0 0 416 15,0 0 96-15,0 0 0 16,-11-5-2816-16,1 0-560 0,2 1-112 0,8 4-32 16,-7-10-1408-16,2 2-272 0,3-2-64 0,2 10-17360 0</inkml:trace>
  <inkml:trace contextRef="#ctx0" brushRef="#br0" timeOffset="3437.85">17585 1054 9663 0,'0'0'432'0,"7"11"80"0,3-2-512 0,-3 0 0 0,-1-2 0 0,-6-7 0 16,0 0 7232-16,9 7 1328 0,-9-7 272 0,0 0 48 0,0 0-7088 0,5 10-1424 15,-5-10-368-15,5 6 0 0,-5-6-192 0,7 12-144 16,-7-12-32-16,11 7 0 0,-4 1 368 0,2 2 0 16,0-3 0-16,-2 1 0 0,0 2 0 0,2 1 320 15,0 3-48-15,0 0 0 0,1 0 560 0,-6 1 96 16,1 6 32-16,1 0 0 0,-1 4-208 0,0 0-48 16,-3 4 0-16,-2 6 0 0,0 1-240 0,0 6-48 0,0 4-16 0,-2 9 0 0,-3 0-400 15,3 7 0-15,-3-2 0 0,1 5 0 0,3 5 0 0,0-1 0 16,1 1-128-16,0 1 128 15,0 2 0-15,2-2 160 16,2-7-16-16,1 0 0 0,-1 0-144 0,3-4 128 0,0-1-128 0,3-2 128 0,-3-1-128 0,-1-6 0 16,1-2 0-1,-2-4 0-15,-3-8 0 0,0-4-256 0,1-4 64 0,-8-9 16 32,3-2-1552-32,-8-10-304 0,10-7-64 0</inkml:trace>
  <inkml:trace contextRef="#ctx0" brushRef="#br0" timeOffset="3828.57">17297 1345 30975 0,'0'0'1376'0,"0"0"288"0,0 0-1344 0,0 0-320 0,-2-10 0 0,-3 0 0 16,1-1 576-16,-1 0 64 0,-2 0 0 0,1 0 0 0,-1-2-512 0,0 1-128 15,0 2 0-15,2-1 0 0,5 11 0 0,-5-13 144 0,3 5-144 0,2 8 160 16,0-11 496-16,0 1 112 0,5-1 0 0,2 4 16 16,-7 7 800-16,11-7 144 0,3-4 48 0,2 1 0 15,3-1-592-15,3 0-112 0,6-3-32 0,4-2 0 0,7 2-400 16,0 1-96-1,4-1-16-15,3 2 0 0,0 1-144 0,1 3-48 0,2 0 0 16,-1 3 0-16,-2 5 192 0,4 0 48 16,4 5 0-16,5 2 0 0,-2 2 0 0,-3 2 0 15,-1 2 0-15,-7 1 0 0,-3 3-576 0,-3-3-224 0,-1-1 16 0,-7-1 0 32,-6-1-736-32,-2-1-144 0,-6-6-16 0,-4 0-16 15,-3-1-2320-15,-11-3-464 0</inkml:trace>
  <inkml:trace contextRef="#ctx0" brushRef="#br0" timeOffset="4834.8">18998 2532 32943 0,'0'0'2928'0,"0"0"-2352"16,0 0-448-16,-5 10-128 0,5-10 1296 0,-11 11 240 16,-3-4 64-16,0-3 0 15,-1 3-2208-15,-2-2-432 0,2-1-96 0,-3 1-16 16,4-3-1360-16,0 0-288 0,14-2-48 0,0 0-16 16,0 0 1792-16,-14 5 368 0,14-5 64 0,0 0 0 0,-11 9 2816 0,11-9 544 0,-4 10 112 0,4-10 32 15,0 0-448-15,-7 11-96 0,4 0-16 0,3-11 0 16,-4 9-1408-16,4-9-272 0,0 0-64 0,0 0-16 0,-7 10-544 0,7-10-256 31,0 0 32-31,0 0 0 16,-14-3-256-16,14 3-48 0,-14-6-16 0,4-2 0 0,4-3 176 0,1 2 48 0,1-5 0 0,1 3 0 15,2-3 320-15,2 2 0 0,2-1 0 0,-3-1 0 0,3 3 0 0,1-3 128 16,3 3-128-16,-3 1 192 0,3 1 80 0,0 0 32 16,3 2 0-16,1 0 0 0,0 3-160 0,-1 4-16 15,1 0-128-15,0 4 192 0,6 3 224 0,-2 0 32 16,0 3 16-16,-1 5 0 0,3-1-192 15,-3 4-32-15,-3-1-16 0,3 3 0 16,-3 0-224-16,-4-3 0 0,0-1 0 0,-3-1-160 0,-1-1 352 0,-2-2 80 0,-1-12 16 0,-1 11 0 16,1-11-288-16,-10 7 128 0,10-7-128 0,-14 0 0 15,2-2 0-15,-2-3 0 16,-3-6-240-16,2 2 80 0,-3-5-96 0,1 0 0 0,0-2-16 0,5 0-12464 31,-2-2-2480-31</inkml:trace>
  <inkml:trace contextRef="#ctx0" brushRef="#br0" timeOffset="6517.73">20304 1164 40431 0,'11'11'3584'0,"-3"-3"-2864"15,2 1-576-15,-7-1-144 0,-3-8 1376 0,0 0 240 16,0 11 48-16,0-11 16 0,-7 14-1680 0,0 0-144 16,-4 0-128-16,-3 4-32 0,0-1-16 0,0 5-16 0,0 6 0 0,-1 1 0 15,-2 0 336-15,2 8 0 16,-4 4 192-16,3 8-64 0,-2 6-128 0,4 6 0 0,2 3 0 0,3 6 0 16,5-2 256-16,-1 0 0 15,5 1 16-15,0 0 0 0,5-5 96 0,-3 1 16 16,2-8 0-16,-1-6 0 0,1-2 16 0,1-3 16 0,-1-6 0 0,1-2 0 15,-3-6-416-15,-4-4 0 0,2-4 128 16,0-3-14464 0,-2-5-2896-16</inkml:trace>
  <inkml:trace contextRef="#ctx0" brushRef="#br0" timeOffset="6855.35">20322 875 40431 0,'21'9'1792'0,"-13"-2"368"0,-1-1-1728 0,-7-6-432 0,4 10 0 0,-4-10 0 0,-1 14 2288 0,-6 0 368 0,-3 4 80 0,-4 0 16 16,-5 3-2480-16,-2 2-480 0,0-1-112 0,-1 2 0 15,-4-4 320-15,3 0 0 16,-2-1 0-16,2 0 0 0,4-1 0 0,-1-3 0 0,1 2 0 0,1-2 0 16,2-1 320-16,-2 0-32 15,-3-3 0-15,3 2 0 0,1-1-288 0,2 2 0 16,-2 0 0-16,-1 1 0 0,3-1 0 0,-2 3 0 16,2 1 0-16,1 3 0 0,3 0 0 0,-3 4 0 0,3 0 0 0,-3 7 0 31,1 0-784-31,2 5-224 0,-3-1-32 0,3 3-13232 0,3-2-2656 0</inkml:trace>
  <inkml:trace contextRef="#ctx0" brushRef="#br0" timeOffset="7373.36">19538 2447 34207 0,'0'0'1520'0,"0"0"304"0,0 0-1456 0,0 0-368 15,12-1 0-15,-12 1 0 0,12-3 2128 0,-12 3 368 16,15-4 64-16,2 4 0 0,1 0-1920 0,5 0-400 0,0 4-80 0,7-1-16 0,2 2 160 0,1 1 16 16,2 1 16-16,0 1 0 15,4 2 368-15,-3 4 64 16,3-1 0-16,0 1 16 0,2-2 0 0,3 1 0 0,-1-1 0 0,3-1 0 16,2-1-528-16,1-2-128 0,1-1 0 15,-4 0-128-15,-3-2 0 0,-3 0 0 0,-1 1 0 0,-2-1 0 16,-4 1-240-16,-4 1 0 0,-4 1 0 0,-4 3-14752 15,-2 5-2960-15</inkml:trace>
  <inkml:trace contextRef="#ctx0" brushRef="#br0" timeOffset="8098.35">21544 1324 52127 0,'27'11'2304'0,"-13"-1"480"0,-2 1-2224 0,0-3-560 0,-4 2 0 0,-1-3 0 16,-2 1-256-16,1 2-144 0,1 1-48 0,0 3 0 0,0 0-448 0,-1 0-80 0,-1 2-32 0,1 0 0 16,2-3 752-16,2-1 256 0,-2 2-192 0,2-3 192 0,0-4 192 0,-3 5 128 15,-2-6 16-15,2 3 16 16,-7-9 416-16,7 12 96 0,-1 0 16 0,1-5 0 0,-7-7-448 0,4 13-96 31,3 0-16-31,-3 0 0 0,-1 0-320 0,-3 1 0 16,4 2 0-16,0 2 128 0,2 3-128 0,-2 1 0 15,-3 6-128-15,5 1 128 0,-2 6 0 0,3 5 0 0,-3 5 0 0,6 1 128 16,-2 4-128-16,-1 7 0 16,-1 3 128-16,-1 4-128 0,5 2 0 0,-3 1 0 0,-3 1 0 0,2-4 0 0,0 0 0 0,-1-4 0 0,-1 0 0 15,-1-5 0-15,-2-5-128 0,-1-7 128 0,0-5-128 16,-1-8 128 15,-4-6-640-31,-1-6-32 0,0-4-16 0,6-14 0 16,-11 0-2192-16,0-10-432 0,-3-5-80 0</inkml:trace>
  <inkml:trace contextRef="#ctx0" brushRef="#br0" timeOffset="8393.66">21116 1229 50111 0,'0'0'2224'0,"9"6"448"0,-9-6-2144 0,0 0-528 0,0 0 0 0,0 0 0 0,0 0 192 0,10 4-64 16,-10-4 0-16,8 3-128 0,-8-3 128 0,12 4-128 15,0-1 0-15,2 1 0 0,-2 0 0 0,8 0 0 16,-1 2 128-16,9-5-128 0,8 2 320 0,6-3 16 16,7-3 0-16,5 2 0 0,-1-6 16 0,2 0 0 0,2-3 0 0,0 2 0 15,-1-2-224-15,1 0-128 0,0 2 160 16,4-2-160-16,-1 2 0 0,-3 2 0 0,-4 2 0 0,-9 3-160 15,-4-2 160-15,-5-1-160 0,-7 4 160 16,-7 0-160 0,-2 0-1200-16,-2 0-240 0,-6-3-64 0</inkml:trace>
  <inkml:trace contextRef="#ctx0" brushRef="#br0" timeOffset="9014.27">22247 2308 4079 0,'0'0'176'0,"10"7"48"0,1 0-224 0,-3 0 0 0,-1 1 0 0,-7-8 0 0,7 10 8464 15,-3-2 1648-15,2 5 336 0,-6-2 64 0,0 3-7952 0,0 4-1600 16,-3 3-320-16,0 1-64 0,2 3-576 0,1 3 0 31,-3-1-240-31,3 3 80 0,0 0 160 0,3 0 192 16,0 0-32-16,1 2-16 0,-3 0 208 0,5 3 32 15,-2-3 16-15,-1-3 0 0,1 0 176 0,-1-1 16 16,1-6 16-16,-1-1 0 0,1 0-336 0,-4-7-64 16,0 0-16-16,0-14 0 0,0 0-192 0,-4 8 0 0,4-8 0 0,0 0 0 0,0 0-256 0,0 0 0 15,-10-7 0-15,3-1 0 0,0-6 0 0,0-1 0 16,3-2 0-16,0-1 0 0,1-3 128 15,0-1 128-15,3-5-192 0,3 1 192 0,0-2 0 0,-3 0 0 16,4-1 0-16,-3-3 0 0,5-2 0 0,-2-1 0 16,0-1 0-16,2 1 144 0,1-2-144 0,1 0 0 0,2 4-192 15,1-2 192-15,3 3-240 0,0 0 80 0,0 4 16 0,4 2 0 16,0 1 144-16,0 4 0 0,3 3 0 0,0 4 128 31,1 0-128-31,-1 3 0 0,2 1 0 0,-2 6 0 16,0-2-336-16,1 5-144 0,-1-2-32 0,0 6 0 15,1 1-496-15,-4 6-96 0,3 1-32 0,-3 0 0 16,0 6 432-16,-1-2 64 0,-3 2 32 0,-3 1-10800 16,3-3-2160-16</inkml:trace>
  <inkml:trace contextRef="#ctx0" brushRef="#br0" timeOffset="9615.16">22828 2500 37951 0,'0'0'1680'0,"10"9"352"0,-3-1-1632 0,0 0-400 0,-7-8 0 0,0 0 0 16,6 7 240-16,-6-7-48 0,0 0 0 0,9 3 0 16,-9-3-384-16,11 4-96 0,-11-4-16 0,14-2 0 15,0-3 448-15,0 1 96 0,0-1 16 0,4-1 0 16,0-1 704-16,3 0 128 0,0 0 48 0,-3 0 0 16,2 0-272-16,-1 0-48 0,4-3-16 0,-2 2 0 0,-3 1-304 0,-4-3-64 15,1 2-16-15,-1 1 0 16,3-3-416-16,-6 2 0 0,-1 1 128 0,1-4-128 0,-4 1 0 0,-3-1 0 15,3-3 0-15,-6 3 0 0,2-3-192 0,-3 0 16 16,0-3 16-16,-4-1 0 0,0 0-64 0,-3 0-16 0,-3 0 0 0,-1 0 0 16,0-2 240-16,-6 2-176 15,2 3 176-15,-5-1-160 0,1 4-128 0,-2 3-32 16,0 0 0-16,0 4 0 0,1 5 320 0,-3 0 0 0,2 5 0 0,1 4 0 16,-1 3 0-16,3 6 0 15,0 4 0-15,1 4 0 0,-1 5 0 0,0 4 192 16,0 3-16-16,4-1-16 0,0 2 0 0,4 3 0 15,3-2 0-15,3 2 0 0,4 0-160 0,3 1 128 16,5-4-128-16,2 5 128 0,4-5 16 0,0 0 0 0,0-3 0 16,4-1 0-16,0-6 192 0,0-1 48 0,5-3 0 0,0-3 0 0,2-4 64 0,3-1 0 15,2-6 16-15,-1 0 0 16,3-1-112-16,-1-6-32 16,-2 0 0-16,-1-1 0 0,4-6-320 0,-7 2 144 15,0 1-144-15,-3 0 0 0,-1-3 0 0,-5 2-176 0,-4-2 0 0,-1 0 0 31,-2 0-1264-31,0 2-256 0,-2-4-48 0,-7 5-18560 0</inkml:trace>
  <inkml:trace contextRef="#ctx0" brushRef="#br0" timeOffset="10217.45">23352 2432 43023 0,'0'0'1904'0,"10"8"400"0,-1-1-1856 0,0 0-448 0,-9-7 0 0,10 7 0 0,-10-7 0 0,8 7 0 15,-8-7 0-15,12 7 0 16,-3 2-1168-16,-2 0-336 0,4-2-64 0,-4 2-16 15,5-2-320-15,2 0-64 0,-5 0-16 0,5-2 0 0,2-1 2432 0,-1-1 464 0,4 1 112 0,0-4 0 0,-1 0 992 0,0 0 192 16,-1-3 32-16,1-1 16 0,1-1-1232 0,1-1-256 16,-1-4-64-16,-1 1 0 0,-1-4-416 0,1-1-96 31,-1-3 0-31,-2 2-16 0,-1-3-176 0,0 1 0 16,0 2 0-16,-6-2 0 0,2 2 0 0,-3-5 0 0,2 2 0 0,-4-1 0 0,-1-1-144 0,-4 1-16 0,0-6 0 15,0 1 0 1,-3 2 0-16,-1-3 0 0,0-3 0 0,-7 3 0 15,1-3 160-15,-4 1 0 0,0-1-144 0,-4 3 144 0,-4 0-144 0,-6 4 144 0,-1 0-192 16,-6 6 192 0,0-2 0-16,-1 6 0 0,0 0 0 0,-1 4 0 15,4 1-192-15,-1 6 192 0,2 6-192 0,2 2 192 0,5 5 0 0,2 6 0 16,5 5 0-16,1 4 0 0,3 3 0 0,6 6 0 16,1 2 128-16,4 6-128 0,6 4 640 0,0-1 16 15,5 3 16-15,3 0 0 0,3 1-128 0,3-1-32 16,1 1 0-16,7-3 0 0,0-3 32 0,5-4 0 15,0-3 0-15,2-7 0 0,5-5-144 0,-1-1-16 0,3-8-16 16,0 0 0-16,0-8-192 0,0-2-48 0,3-4 0 0,-4-4 0 16,1-1-128-1,-2-5 0-15,-3 2 144 0,1 0-144 0,-3 0 0 0,-5 1 0 0,-1-1 0 0,-1 1 0 16,0 0 0-16,-3 3 0 16,2 3 192-16,-5 0-64 15,1 4-1216-15,-2-2-256 0,0 2-32 0</inkml:trace>
  <inkml:trace contextRef="#ctx0" brushRef="#br0" timeOffset="-151400.16">13696 5685 14159 0,'4'19'624'0,"-1"-6"144"0,1-2-624 0,-1 0-144 0,-3 0 0 0,-7-1 0 15,0 1 7168-15,-3-1 1408 0,2 1 288 0,-2 0 48 16,-1 1-8464-16,4-3-1712 0,-3 0-336 0,2 0-64 16,8-9 368-16,-10 5 64 0,10-5 16 0,0 0 0 0,-11-2 1008 0,0-1 208 0,0-1 0 0,11 4 0 15,-7-5 1024-15,7 5 144 0,-10-9 32 16,10 9 0-16,0 0 496 0,0 0 96 0,0 0 32 0,0 0 0 16,0 0-496-16,0 0-112 0,0 0 0 0,0 0-16 0,0 0-640 0,0 0-128 15,10 9-32-15,-6 2 0 0,3 3-400 0,-3-2 0 16,3 2 0-16,-3 2 0 15,3-1-384-15,0 4 32 0,3 0 16 0,-2 0 0 16,2 2 336-16,1 0 0 16,0 0 0-16,0 0 0 0,2-2 0 0,-2 2 0 15,-1 0 192-15,1 0-64 0,-3 0 96 0,-2 1 16 0,1-4 0 0,-3 0 0 16,0-1-240-16,-4-2 144 0,0-1-144 16,0-3 128-16,0-11-256 0,-4 12-64 15,4-12-16-15,-7 8 0 0,7-8-96 0,-11 4-16 0,11-4 0 0,-10 0 0 0,10 0 0 16,-14-10-16-16,7-1 0 0,-1-5 0 0,1-4 16 0,1-5 16 15,1-3 0-15,-2-4 0 0,1-4-16 0,-1 1-16 16,2-7 0-16,-1-1 0 0,2-4 336 16,1-4 288-16,2 1-48 0,-2 1-16 0,-1 1 16 0,1 3 0 15,3 3 0-15,-4 3 0 0,1 3-240 16,0 4 0-16,2 3 0 0,-3 4 0 16,1 4 192-16,-1 3-16 0,-2 4 0 15,2 0 0-15,0 2-48 0,-3 1-128 0,3 4 192 0,4 7-64 0,-10-5-128 0,10 5 0 16,0 0 0-16,-10 0 128 0,10 0-128 0,-8 10 0 0,4-2 0 15,4 3 0-15,1 2 160 0,6 1 0 0,4 4 0 0,3 1 0 32,4 2-160-32,6 3 0 0,1 1 0 0,4 1 0 0,3 2 0 0,3 0-144 15,1-3 144-15,3 3-208 16,3 4 208-16,1 0 192 0,8 2-48 0,2 0 0 0,0 1 176 16,-2-1 16-16,-1 2 16 0,-4-1 0 0,-4 0-112 0,-3-6-32 15,-7-1 0-15,-2-6 0 0,-3 2-208 0,-6-6 144 16,-2-3-144-16,-6-2 128 0,0-5-128 0,-3-2 192 15,-10-6-192-15,0 0 192 0,10-3-64 0,-4-4 0 16,3-4 0-16,-5-2 0 0,2-2-128 0,-5-3 0 16,2-3 0-16,0-4 128 0,-2 0 80 0,2-7 16 0,1-5 0 0,-1-4 0 15,1-1-32-15,0-1 0 0,2-2 0 0,1 0 0 16,-3-1-48-16,3-1-16 0,-3-6 0 0,-1-1 0 16,-3-9-128-16,0-1 0 0,-6-4 0 0,-1-1 0 31,-1 0-928-31,1-4-64 0,-3-6-16 0</inkml:trace>
  <inkml:trace contextRef="#ctx0" brushRef="#br0" timeOffset="-150957.72">15326 5671 10991 0,'0'0'480'0,"0"0"112"0,0 0-464 0,0 0-128 0,-10-11 0 0,4 4-4864 0</inkml:trace>
  <inkml:trace contextRef="#ctx0" brushRef="#br0" timeOffset="-150584.86">15253 5582 17039 0,'0'0'752'0,"0"0"160"0,0 0-720 0,0 0-192 0,0 0 0 0,0 0 0 0,7-7 5872 0,-3 0 1136 15,-4-4 224-15,-4 1 64 16,-1-4-5728-16,-2 3-1136 0,-2 0-240 0,-2-2-32 0,1 1-160 0,-6 0 0 0,0 3 144 16,-5-2-144-16,-1-3 0 0,1 2-160 0,-1 1 16 0,1 3 0 15,-3 1-48-15,2 6 0 0,-3 1 0 0,0 1 0 16,4 5 192-16,-2 3 0 0,3 7 128 0,-1-1-128 0,0 3 0 16,3 3 0-1,2 3 0-15,2 1-128 0,2 4 320 0,3 3 80 16,2 3 16-16,3 4 0 0,4 0 160 0,7 4 16 15,4 3 16-15,3 4 0 0,7 1-304 0,4-1-176 0,2-1 192 16,4-6-192-16,1 0 272 0,0-7-48 0,0-4-16 0,0-4 0 16,8-6 288-16,2-3 48 0,4-6 16 15,-3-3 0-15,3-6-560 0,-5-4 0 0,0-4 0 16,-1-10 0-16,-4-7 576 0,0-8 0 0,0-7 0 0,-1-9 0 16,0-5-400-16,-7-1-176 0,1-2 160 0,-1 2-160 15,-3 5 192-15,-5 7-64 0,-4 3-128 0,-7 8 192 16,0 0 240-16,-6 6 32 0,-6-2 16 0,-8 5 0 0,-3-2-320 15,-9 3-160-15,-4 0 160 16,-5 1-160 0,-7 0-864-16,-4 2-272 0,-7 1-48 0,-7-1-16 0,-3-3-1520 15,-10 1-304-15</inkml:trace>
  <inkml:trace contextRef="#ctx0" brushRef="#br0" timeOffset="-150013.86">15471 5147 34207 0,'0'0'3040'0,"5"6"-2432"0,-5-6-480 0,0 0-128 15,0 0 2688-15,0 0 528 0,0 0 112 0,0 0 0 0,10-5-2592 0,-10 5-528 16,4-8-208-16,3-2 176 16,3 0 80-16,-2-2 0 0,5-2 16 0,-2 0 0 15,3-1 48-15,1 1 0 0,3-3 0 0,2 2 0 16,4 1 192-16,6 0 64 0,2-3 0 0,3 3 0 16,1 2 16-16,1-1 16 0,-3 2 0 0,-1 3 0 0,-4-2-352 0,-1 3-80 15,-2 3-16-15,-2 0 0 16,-3-2-160-16,-3 5 0 0,-3 1-192 0,-1 4 192 0,0 3-192 0,0 4 192 0,-3 3-160 15,-1 4 160-15,1 6-160 0,-4 5 160 16,0 6-160-16,-3 5 160 0,-1 3-128 0,1 6 128 16,-4-1 0-16,0 4-144 0,0 4 144 0,-4-1-160 0,-2-7 160 0,2 0-160 15,-4-2 160-15,-2-6 0 0,0-2 0 0,2-5 0 32,-2-5-224-32,2-3-16 0,-2-7 0 0,2-1 0 15,1-6-784-15,7-11-144 0,0 0-48 0,0 0 0 0,0 0-1584 0,0 0-320 16,0 0-64-16,0 0-14448 0</inkml:trace>
  <inkml:trace contextRef="#ctx0" brushRef="#br0" timeOffset="-149804.68">16166 6266 32943 0,'16'27'2928'0,"-7"-11"-2352"16,-2-2-448-16,-4-3-128 15,-3-11 4720-15,0 0 912 0,-14 5 192 0,-4-3 48 16,-3-6-5232-16,0-7-1024 0,-1-3-224 0</inkml:trace>
  <inkml:trace contextRef="#ctx0" brushRef="#br0" timeOffset="-147866.45">19676 4353 9663 0,'9'-3'864'0,"1"-1"-688"0,1 1-176 0,-11 3 0 0,9-3 6464 0,0 2 1280 16,1 1 240-16,-10 0 48 15,8 2-5744-15,-1 4-1152 0,3 0-240 0,-3 2-32 16,-3 2-176-16,-1 4-48 0,-2-2 0 0,2 5 0 0,-6 4-192 0,2 1-64 16,-2 6 0-16,-1 0 0 0,-3 4-80 0,-3 6-32 15,2 3 0-15,-2 8 0 16,-1 8-272-16,-1 2 160 0,-1 8-160 0,-1 4 128 15,-3 3-128-15,2 5 0 0,1-1-160 0,2-3 160 0,1 3 0 0,-3-5 160 16,5-2 0-16,0-4 0 0,-1-7-160 0,1-9 192 16,0-6-192-16,-2-5 192 0,1-5-64 0,2-3-128 0,-2-5 192 0,1-4-64 15,0-2-128-15,2-3 0 16,3-2 0-16,-2-4 128 0,6-12 48 0,0 0 0 0,0 0 0 0,3 12 0 16,-3-12 336-16,14 6 64 0,2-1 0 0,4-3 16 15,6-2 128-15,10 0 32 16,10 0 0-16,10 2 0 0,3-2-304 0,10 3-48 0,2 1-16 0,4 1 0 15,10 2-112-15,2 5-16 0,5-6-16 0,-6 6 0 0,-1 2-48 0,0-3 0 32,2-3 0-32,-1 5 0 0,-1-2-192 0,-3-1 128 0,-1 1-128 0,-10 0 0 15,-2 0 0-15,-5-1 0 16,-7-6 0-16,-3 0 0 0,-1-1 0 0,-7-6 0 0,-4 0 0 0,-9-1 0 0,-1-4 0 16,-4 1-128-16,-7-4 128 0,0 1 0 15,-3-1-304-15,-4 0 48 0,-3 1 16 0,-4-1 0 31,-2 0-912-31,-3 1-192 0,-4 0-48 0,-5 2 0 0,-3-3-1472 16,-8-2-288-16,-5 2-64 0,-13 0-15824 0</inkml:trace>
  <inkml:trace contextRef="#ctx0" brushRef="#br0" timeOffset="-147643.98">19938 4799 36735 0,'14'9'1632'15,"-7"-3"336"-15,-7-6-1584 0,7 7-384 0,-7-7 0 0,6 12 0 16,-5 0-1520-16,-1-1-384 0</inkml:trace>
  <inkml:trace contextRef="#ctx0" brushRef="#br0" timeOffset="-147381.09">19552 4938 47919 0,'21'-3'4256'16,"-3"-1"-3408"-16,-2 0-672 0,-2-3-176 0,0 0 1408 0,-3 0 240 0,3 0 48 0,0 3 16 0,0-3-1392 0,1 3-320 15,6-3 0-15,4 1 0 16,4-2 0-16,9 3 0 0,5-2 0 0,3 3 0 0,4 2 0 0,7-3 128 16,5 3 0-16,5 2 0 0,6 0 112 0,-1 0 16 15,3 0 0-15,-10 0 0 0,-2 2-96 0,-6 3-16 0,0-4 0 0,-6 4 0 16,-4 2-144-16,-5-2 0 0,-7 2 0 0,-6-6 0 31,-4 0-128-31,-10 1 128 0,-2 1-160 0,-13-3 160 16,0 0-1024-16,-13-5-96 0,-5 0-32 0,-8-6 0 15,-12-5-2112-15,-1-3-448 0</inkml:trace>
  <inkml:trace contextRef="#ctx0" brushRef="#br0" timeOffset="-147053.92">19566 4148 53727 0,'57'8'2384'0,"-18"-2"496"0,0-1-2304 0,2-1-576 0,-3 3 0 0,-2-2 0 0,-3 0 272 0,-1 3-48 0,-1-3-16 0,-5-1 0 0,1-1-208 0,2-1 0 15,1-2 0-15,4 0 0 16,0-2 0-16,8-1 0 0,4-1-128 0,4-3 128 0,3-2 0 15,4 0 0-15,4-3 0 0,2 1 0 16,-2-1 0-16,3 3 0 0,-2 1 0 0,1 2 0 16,1 2 144-16,-7 0-16 0,-3 1 0 0,-8 3 0 15,0 3-128-15,-10 1 0 0,-3 3 0 0,-8 0 0 32,-4 2-1856-32,-3 3-336 0,-2 3-80 0,-3 2-19792 0</inkml:trace>
  <inkml:trace contextRef="#ctx0" brushRef="#br0" timeOffset="-146112.53">21840 4146 29487 0,'-3'-9'2624'0,"-5"-4"-2112"0,-1-2-512 0,-2-1 0 15,0 2 1088-15,0 3 128 0,-3 3 0 0,3 2 16 0,11 6-1056 0,-11-3-176 16,11 3 0-16,-13 13-192 0,6 0 192 0,6 7 192 15,1 6-48-15,4 7 0 16,3 7 432-16,3 6 96 0,-3 2 16 0,4 8 0 0,0 2-64 0,0 2-16 16,3 0 0-16,0 5 0 0,1 8 32 0,3 6 0 0,2 4 0 0,0 2 0 15,0 4-304-15,4 0-48 16,1 0-16-16,2-4 0 0,-1 0 64 0,1-3 16 16,1-5 0-16,-6-6 0 0,2-8 384 0,-4-10 80 15,-4-3 16-15,-2-7 0 0,-4-4-336 0,-2-7-64 0,-5-7-16 0,-2-2 0 16,2-7-288-16,-7-2-128 15,4-14 128-15,0 0-128 0,0 0 0 0,0 0 0 16,-13 0 0-16,1-9 0 0,2-9 0 0,-1-8 128 0,0-6-128 0,-2-9 0 16,0-7 128-16,1-8-128 0,-1-5 128 0,1-7-128 15,1-9 144-15,-1-2-144 0,1-3 160 0,-3 1-160 16,0 5 128-16,0 1-128 0,3 0 0 0,-3 4 0 16,-2 3 0-16,-2 3 0 0,-1 1 0 15,1 7 0-15,0 7 0 0,0 5 0 0,4 5-128 0,-1 2 128 0,1 5 0 16,1 4 0-16,2 5 0 0,3 3 0 0,2 6 0 0,5 5 0 15,1 10 0-15,0 0 0 0,0 0 336 0,11 4-16 16,0 6-16-16,7 4 0 0,6 4 80 0,5 4 32 16,3 6 0-16,5 3 0 15,4-1-240-15,5 5-48 0,5 3-128 0,-4 2 192 16,2 6-192-16,1 0 144 0,3-1-144 0,0 4 128 0,4-1-128 0,4 4 0 16,-1 1 0-16,2 0 128 15,-1-6-128-15,-1 2 0 0,-6 1 0 0,-1-1 0 16,0 1 0-16,-3 0 128 0,-1-6-128 0,-6-5 128 15,-4-5-128-15,-2-3 0 0,-5-6 144 0,-4-4-144 0,-6-4 0 0,-1-6 144 0,-3-7-144 0,-4-1 0 32,0-7 224-32,-6-3-64 0,3-6-16 0,-4-5 0 15,-1-4-144-15,-2-13 0 0,-4-5 0 0,-4-11 0 0,1-8-272 0,-7-4 64 0,2 0 16 0,-2-8 0 16,-1-7 32-16,3-7 16 0,-5-4 0 0,1 2 0 16,-1-2 144-16,-1 4 0 0,2-4 0 15,-1 0 128-15,5-7-128 0,-3 4 0 16,1-2 0-16,-1 9 0 0,1 0 0 0,2 10 0 0,-2 8 0 0,1 6 0 31,-3 4-336-31,1 6-96 0,2 10-16 0,2 8-22160 16</inkml:trace>
  <inkml:trace contextRef="#ctx0" brushRef="#br0" timeOffset="-145865.65">23793 4269 14047 0,'-3'-20'624'0,"-1"8"128"0,-3-1-608 0,0-3-144 0,0 0 0 0,-4 0-6208 16</inkml:trace>
  <inkml:trace contextRef="#ctx0" brushRef="#br0" timeOffset="-145414.39">23609 4114 29023 0,'0'0'1280'0,"0"0"272"0,0 0-1232 16,0 0-320-16,0 0 0 0,0 0 0 0,0 14 2160 0,-1 0 368 0,2 0 80 0,2 1 16 0,1 6-912 0,0 0-176 15,2 6-48-15,-2 3 0 16,-1 4-720-16,-3 8-160 0,4 4-32 15,-1 4 0-15,-2 1-448 0,2 5-128 0,-2-3 0 0,2 4 0 16,1 0 0-16,2-4 0 0,-2-1 0 0,0-2-128 16,-1-1 128-16,0-6 224 0,-2-1-48 0,2-7-16 0,0-3 16 15,1-3 0 1,0-3 0-16,0 0 0 0,3-3-48 0,0 0-128 16,3 0 192-16,-2 2-64 0,2-4 192 0,0 4 48 0,1-2 0 0,0-1 0 15,3-1-160-15,-3 0-16 16,3 0-16-16,-3 0 0 0,3-2 16 0,0 1 0 0,1-5 0 15,-1 2 0-15,0 1-64 0,2-4-128 0,0-3 192 0,5-3-64 16,0-2 192-16,4-2 48 0,0-8 0 0,2-2 0 0,4-5-16 0,1-3 0 16,0-1 0-16,7-10 0 0,0 0-160 0,1-10-48 15,2-4 0-15,1-4 0 16,3-5-144-16,2 2 0 0,0-3 0 0,-2-4 128 16,-1-4-128-16,0-3 0 0,-2-4 0 0,-4-1 0 0,-7-4 0 0,-7-2 0 0,0 3-192 0,-4 4 192 15,-7 5-240-15,-6 2 80 16,-5 0 16-16,-6 6 0 0,-5 2 144 0,-6 3-192 0,-5 3 192 15,-8-1-192-15,-9 3-48 0,-6 4-16 16,-4 2 0-16,-4 9 0 0,-5 5 32 0,-9 7 0 0,-7 4 0 0,-5 6 0 16,-7 4 32-16,-3 3 16 15,-2 1 0-15,-3 6 0 16,-8 1-16-16,-1 0 0 0,-6-4 0 0,-5 2 0 0,-2-2 64 16,-10-1 0-16,-11 0 0 0,-2-2-14432 0,0 3-2880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23:40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15521 7310 4079 0,'0'0'176'0,"0"0"48"0,0 0-224 0,-14-4 0 0,14 4 0 0,0 0 0 0,0 0 2320 0,0 0 432 0,-14-2 64 0,14 2 32 16,0 0-160-16,0 0-16 0,0 0-16 0,-14-1 0 16,14 1-32-16,0 0-16 0,0 0 0 0,0 0 0 15,0 0 288-15,0 0 64 16,0 0 16-16,0 0 0 0,0 0-1104 0,0 0-208 16,0 0-64-16,0 0 0 0,0 0-992 0,0 0-208 15,0 0-32-15,10-6-16 0,1 5-96 0,0 1 0 0,3-3-16 0,-3 3 0 16,3 3-96-16,0-2-16 0,-3 5 0 0,3-2 0 15,-3 0 0-15,3 2 0 0,0-2 0 0,-3 0 0 16,3-1 0-16,-4 0 0 0,1-2 0 0,0 2 0 16,-11-3 64-16,9 0 0 0,-9 0 0 0,0 0 0 15,0 0-48-15,9 0 0 16,-2-3 0-16,-7 3 0 0,0 0 16 0,0 0 0 16,0 0 0-16,0 0 0 0,0 0-16 0,0 0 0 15,0 0 0-15,0 0 0 0,0 0-144 0,0 0 0 16,0 0 0-16,0 0 0 0,0 0 0 0,0 0 0 0,0 0 0 0,0 0 0 0,7 5 0 0,-7-5 0 15,0 0 0-15,0 0 0 16,0 0 0-16,0 0 0 0,0 0 0 0,0 0 0 16,3 12 0-16,-3-12 0 0,0 0 0 0,2 11 0 0,-2-11 0 15,2 10 0-15,-2-10 0 0,7 11 0 0,0-3 0 0,4 2 0 16,3-3 0-16,2 2 0 16,5 0-192-16,0 0 192 0,4 0-192 0,0 1 192 15,3 1-176-15,-2 0 176 0,2-1-128 0,-3 1 128 16,-1 1 0-16,-2-3 0 0,0 2 0 0,-2-4 0 0,-5 0 0 0,-5-2-160 15,-10-5 160-15,0 0 0 16,0 0-2752-16,0 0-432 0</inkml:trace>
  <inkml:trace contextRef="#ctx0" brushRef="#br0" timeOffset="906.19">15768 7165 12383 0,'13'10'544'0,"-6"-3"112"0,5 1-528 0,-3 2-128 0,3 0 0 0,-1 1 0 0,0 0 3984 0,1 0 768 16,0 3 160-16,-1-3 16 0,-2 3-3888 0,3-4-784 15,-1 1-256-15,-4 0 160 0,0-2 144 0,1-1 16 16,-1-2 16-16,-7-6 0 0,0 0 240 0,0 0 64 15,6 6 0-15,-6-6 0 0,0 0 416 0,0 0 96 0,0 0 0 0,0 0 16 0,0 0-64 0,0 0-16 16,0 13 0-16,0-13 0 0,0 13 160 0,0-13 32 31,-3 12 0-31,-1-1 0 0,4-11-448 0,-3 14-64 0,3-1-32 0,0-13 0 16,0 14-112-16,0-2-32 0,0-12 0 0,0 13 0 16,0-13-144-16,3 12-16 0,-3-12-16 0,0 0 0 15,0 0-64-15,0 0-16 0,0 0 0 0,0 0 0 16,0 0-96-16,0 0-32 0,0 0 0 0,0 0 0 15,0 0-16-15,0 0 0 0,0 0 0 0,0 0 0 16,0 0-64-16,0 0-128 0,-13 0 176 0,1-2-176 16,2-1 0-16,-1 1 0 0,-1-3 0 0,0-2 0 15,1 1 0-15,0 1 0 0,-6-2 0 0,2-2 0 0,1 0 0 0,-5 0 0 16,3-5 0-16,-2 3 0 0,-1-3 0 0,4 2 0 0,-3-1 0 0,4 1-144 31,0-1 144-31,0 2 0 0,7 1 0 0,-1 5 0 16,8 5 0-16,0 0 0 0,0 0 0 0,0 0 0 0,0 0 0 15,0 0 0-15,0 0 0 0,0 0 0 0,0 0 0 16,0 0 0-16,0 12 0 0,1-1 128 0,-1-11-128 0,3 11 0 16,-3-11 0-16,0 12 0 0,0-12 0 0,0 0 0 15,4 12 0-15,-4-12-128 0,0 11 128 0,0-11 0 16,0 0 0-16,-4 10 0 0,4-10 0 0,-7 11 0 16,-3-5 0-16,3 1 0 0,7-7 0 0,-11 8 0 15,0 0 0-15,0 4 0 0,-3-1 0 0,3 3 0 0,-3 2 0 0,0 5-128 16,-4 4 128-16,0 5 0 0,4 4-144 0,-3 4 144 15,2 1 0-15,-3 3-176 16,-3-2 176-16,0 5-128 0,0-2 0 0,-1-2 0 0,-4-2 0 0,-3 2 0 16,-3-2-1424-1,-3 3-288-15,0-1-48 0</inkml:trace>
  <inkml:trace contextRef="#ctx0" brushRef="#br0" timeOffset="2094.86">15875 10702 22463 0,'0'0'1984'0,"0"0"-1584"0,0 0-400 0,-7 10 0 0,7-10 2944 0,0 0 512 0,0 0 112 0,-11 4 16 16,11-4-2512-16,-9 0-496 0,9 0-112 0,0 0-16 15,-9-2-448-15,9 2 128 0,0 0-128 0,0 0 0 16,0 0 240-16,0 0 0 0,0 0 0 0,0 0 0 16,0 0 512-16,0 0 96 0,11 0 32 0,-1 2 0 15,1 3-48-15,0-1-16 16,0 1 0-16,2 4 0 0,-2 2-496 0,3 0-80 15,1 1-32-15,2 0 0 0,1 2-208 0,0 1 0 0,3 2 0 0,-3 1 0 16,3 0 0-16,-3 0 0 0,4 0 0 0,2 2 0 16,-4-1 0-16,0 1 320 0,1-2-32 0,0-4-16 15,0 1 240-15,1-5 32 0,-1 1 16 0,-2-4 0 16,-6-3-304-16,1-3-64 0,-1 2-16 0,-3-3 0 16,-10 0-176-16,0 0 0 0,7-4 0 0,-7 4 0 0,2-11-144 15,-2 1-16 1,0-1 0-16,-5 0 0 15,1-2-2624-15,0 2-528 0</inkml:trace>
  <inkml:trace contextRef="#ctx0" brushRef="#br0" timeOffset="2542.23">16170 10482 15599 0,'0'0'688'0,"0"0"144"15,0 0-656-15,0 11-176 0,0-11 0 16,0 11 0-16,0-11 5568 0,3 14 1088 0,1-1 224 0,-1 0 32 0,-1-1-5024 0,3-1-1008 0,-1 3-208 0,3 1-32 16,0 2-288-16,0-3-48 0,0 1-16 0,0 2 0 0,0 1-32 0,2 0 0 15,-3-4 0-15,-3 0 0 16,1-3-96-16,-4-11-32 0,0 0 0 0,-4 12 0 16,4-12-128-16,-12 7 0 0,1-3 0 0,-1-1 0 0,1-1 0 0,0 4 0 15,-3 1 0-15,2 3 0 16,-1 1 176-16,-4 3 48 0,2 0 16 0,-3 4 0 15,1 3 160-15,-1 4 48 0,4 0 0 16,0 3 0-16,-1-2-320 0,1 2-128 0,0 0 128 0,3 0-128 16,0 1 128-16,1-2-128 0,3 0 0 15,0-1 128 1,3-3-2864-16,0-5-576 0</inkml:trace>
  <inkml:trace contextRef="#ctx0" brushRef="#br0" timeOffset="3551.65">17970 5547 22463 0,'0'0'1984'0,"0"0"-1584"0,0 0-400 0,0 0 0 15,0 0 2880-15,0 0 480 0,0 0 96 0,3 10 32 0,-3-10-2560 0,0 0-512 16,0 0-96-16,0 0-32 0,4 8-96 0,-4-8-32 15,0 0 0-15,10 3 0 0,1-3 160 0,-11 0 48 0,11 0 0 0,-1 0 0 16,1 0 784-16,-3 0 144 16,2 0 48-16,1 1 0 0,0 2-304 0,1 0-48 15,0 1-16-15,-1 0 0 16,-2 3-640-16,3 3-128 0,2 1-16 0,-3-1-16 16,3 1-176-16,0 3 0 0,2-3 0 0,-3 3 0 0,-1-3 0 15,2 4 240-15,0 2-64 0,-1 0-16 0,1 0-160 16,-1 2 0-16,-1 2 0 0,4 1 0 0,1-3-208 0,-2 1 80 0,2-1 128 0,-2 1-208 31,0-1-1648-31,5-4-320 16,-1-1-64-16,1-3 0 0,2-1 1312 0,-1-6 272 0,0-1 48 0,-3-1 16 15,0-2 144-15,-4-2 48 0,0-1 0 0,-6-1-15488 0</inkml:trace>
  <inkml:trace contextRef="#ctx0" brushRef="#br0" timeOffset="3874.36">18454 5473 9663 0,'0'0'432'0,"-13"-8"80"0,5 1-512 0,-3-2 0 0,11 9 0 0,-10-5 0 16,10 5 6208-16,0 0 1120 16,0 0 224-16,-14 4 64 0,14-4-4608 0,-8 13-896 15,1-2-192-15,1 7-48 0,5 4-928 0,1 2-192 16,0 2-48-16,-3 1 0 0,6 2-384 0,-7-4-96 16,1-1-16-16,-1-2 0 0,-3-1-208 0,-3-1 0 15,-5-4 0-15,-5-2 0 0,2-3-384 0,-7-2 48 16,-4-4 0-16,-6-1 0 15,-4 1-784-15,-2 0-160 0,-5-1-16 0,0 3-16 0,-1 3-2992 0,2 5-608 0,9 2-112 0</inkml:trace>
  <inkml:trace contextRef="#ctx0" brushRef="#br0" timeOffset="4759.64">19681 4453 18191 0,'0'0'800'0,"0"0"176"0,0 0-784 0,0 0-192 0,7 10 0 0,0-2 0 15,4-1 2880-15,-4 0 544 0,2 0 96 0,0 1 32 0,1 2-1600 0,-2-2-320 16,3 2-64-16,2 1-16 0,-5 2-1136 0,3 1-224 16,2-2-64-16,-1 5 0 0,1-2-128 0,-1 3 0 15,2 2 144-15,0 0-144 0,3-1 0 0,-3 3 0 16,-3-1 0-16,3-1 0 0,-3-1 0 0,3 1 0 16,-3-1 0-16,0 1 0 0,3-2 176 0,0 0-48 0,2 2 0 0,0-2 0 15,-2 0 224-15,0 3 32 0,1-3 16 0,-1-1 0 16,0-2-32-16,-2-1-16 0,-6 0 0 0,1-3 0 15,-2-3-352-15,-5-8 0 0,0 0 0 0,0 0-7904 32,0 0-1648-32,0 0-336 0</inkml:trace>
  <inkml:trace contextRef="#ctx0" brushRef="#br0" timeOffset="5214.6">20143 4577 26655 0,'23'7'1184'0,"-14"0"240"0,3 0-1136 0,-5 1-288 0,0 1 0 0,-3-1 0 0,3-1 2304 0,-7-7 384 15,2 11 96-15,-2-11 16 0,5 11-2144 0,-5-11-416 0,0 0-96 0,0 0-16 16,0 0 224-16,-5 11 32 0,5-11 16 0,-6 10 0 15,6-10-32-15,-10 11-16 0,-1-4 0 0,1 2 0 16,1 0-352-16,-2 1 0 0,4 1 0 0,-5 2-192 16,1-1 192-16,0 2 0 0,-6 2 0 0,-1 2 128 15,-2 3-128-15,-4-3 0 0,-3 3 0 0,-7-3 128 16,-9 3-128-16,-9-3 0 16,-5 3-176-16,-4 1 176 0,-7 2 0 0,1-5 0 0,1 1 0 0,-1-2 160 31,0-4-2976-31,-1 1-576 0,-3-1-128 0</inkml:trace>
  <inkml:trace contextRef="#ctx0" brushRef="#br0" timeOffset="6283.03">21225 5667 15599 0,'0'0'688'0,"0"0"144"0,0 0-656 0,10 5-176 0,-10-5 0 0,10 6 0 0,-10-6 4736 0,0 0 928 16,11 4 176-16,-11-4 48 0,11 7-4528 0,-1 0-896 15,2 0-176-15,1 0-32 0,-5 0 32 0,2 1 16 16,4 2 0-16,-3-2 0 0,3 2 128 0,1 4 16 16,2-1 16-16,1 3 0 0,3 3-112 0,-3 1-32 15,3 1 0-15,1 4 0 16,-1 3-320-16,2 2 0 0,0-3 0 0,0 0 0 0,-1 1 0 0,-3-3 0 16,0 3 0-16,-1-2 0 0,3 1 0 0,-3-2 0 15,3 0 0-15,-2 0 0 0,1-3 0 0,-2 2 144 0,0-4-144 0,0 0 0 0,3 1 288 0,-2 0-48 16,5 0-16-16,-3-1 0 0,-1-4 96 15,1 0 32 1,-1-2 0-16,-1 0 0 0,-6-5-112 0,1-2-32 0,-5-1 0 0,-9-6 0 16,0 0-1472-16,0 0-288 0,0-11-64 15</inkml:trace>
  <inkml:trace contextRef="#ctx0" brushRef="#br0" timeOffset="7028.35">22062 6171 31727 0,'20'6'2816'0,"-8"-2"-2240"0,-3-4-576 0,-9 0 0 0,0 0 1856 0,0 0 272 16,5-7 48-16,-5 7 16 0,2-11-1648 0,-2 0-336 31,-2-3-64-31,-3 0-16 0,3 0-128 0,-5-1 0 16,2-2-192-16,3 2 192 0,-3 1 0 0,3 3 0 16,0 1 224-16,2 10-64 0,0 0 32 0,0 0 16 15,0 0 0-15,0 0 0 0,0 0 592 0,0 0 112 16,11-3 32-16,-11 3 0 0,0 0-416 0,0 0-80 0,0 0 0 0,0 0-16 15,0 0-432-15,0 0 0 0,0 0 0 0,-9-4 0 16,0-6 160-16,-5 2-160 0,0-3 192 0,-2-3-192 0,0 0 160 16,2-2-160-16,3 2 128 0,2 3-128 15,2 2 0-15,-2 2 0 0,9 7 0 0,0 0-176 16,-3-10 176-16,3 10 256 0,0 0-64 0,0 0-16 0,0 0-48 16,0 0-128-16,0 0 192 0,0 0-64 15,0 0 208-15,10 0 48 0,-10 0 0 0,0 0 0 0,0 0-176 16,0 0-16-16,11 3-16 0,-11-3 0 0,0 0-48 0,0 0 0 15,0 0 0-15,0 0 0 0,0 0-128 0,11 4 0 16,-11-4 144-16,10 5-144 0,-10-5 0 0,7 7 128 16,0 0-128-16,-7-7 0 15,9 11 0-15,-5 1 144 0,1-1-144 0,-3 3 0 0,-2-3 0 0,0 3 0 0,-2-3 0 0,0 3 0 16,-5 0 0-16,-5 0 0 0,-2 1 0 0,-1 2-144 16,-2 1 144-16,-1 3-128 15,-7-3 128-15,0 1-128 0,0 1 128 0,-6-1-192 0,2 1 192 0,-6-2-192 16,2 0 192-16,-6 0-128 0,-4 0 128 0,-4 3-128 15,-3 2 128-15,2 0 0 0,-3 2 0 0,1 3 0 16,-3 2 0-16,3-1 0 16,1 1 0-16,-1 3 0 15,-3-4-1664-15,-4 3-368 0,-4 4-64 0</inkml:trace>
  <inkml:trace contextRef="#ctx0" brushRef="#br1" timeOffset="67879.61">15906 3572 5407 0,'0'0'480'0,"0"0"-480"0,0 0 0 0,-10 4 0 0,10-4 2288 16,-10 7 352-16,10-7 80 0,-8 11 16 0,8-11-1424 0,0 0-288 16,-5 10-48-16,5-10-16 0,0 11 656 0,0-11 128 15,2 11 32-15,-2-11 0 0,5 14 144 0,0-4 48 16,-5-10 0-16,2 13 0 0,3-4-608 0,-5-9-112 15,7 12-32-15,-7-12 0 0,0 0-512 0,0 0-96 16,0 0-32-16,0 0 0 0,0 0-64 0,0 0-32 0,0 0 0 0,0 0 0 16,0 0 96-16,-12-5 32 0,12 5 0 0,-7-5 0 15,7 5 0-15,0 0 0 0,0 0 0 0,-7-6 0 16,7 6-384-16,0 0-80 16,0 0-16-16,0 0 0 0,0 0-128 0,0 0 128 0,0 0-128 0,0 0 128 0,0 0-128 0,0 0 160 15,0 0-160-15,0 0 160 16,0 0 16-16,0 0 0 0,0 0 0 0,0 0 0 0,0 0-16 0,0 0 0 15,-12 4 0-15,12-4 0 16,0 0-160-16,0 0 0 0,0 0 0 0,0 0 0 16,-8 7 0-16,8-7 0 0,0 0 0 0,-5 12 0 15,0-3 0-15,3 2 240 0,2-11-64 0,-2 14-16 16,2 0-160-16,2 4 0 0,-2 1-160 0,2-1 160 16,-2 3 0-16,0 1 0 0,0 6 0 0,-2-2 0 0,0 5 0 0,-3-3 0 0,0 4 0 0,-2 0 0 15,-1 1 0-15,-2 2 0 0,-1-3 0 0,-1 3-144 31,-1 1-800-31,-1-1-144 0,0-1-48 0,-2 0 0 16,0 3-2624-16,0-2-528 0</inkml:trace>
  <inkml:trace contextRef="#ctx0" brushRef="#br1" timeOffset="70371.45">16392 3723 4079 0,'0'0'176'0,"0"0"48"0,0 0-224 0,0 0 0 0,0 0 0 0,0 0 0 0,0 0 6000 0,-11-3 1152 16,11 3 224-16,0 0 48 15,0 0-4992-15,-8-2-1024 0,8 2-192 0,0 0-32 16,0 0-800-16,0 0-144 0,0 0-48 0,-10 0 0 0,10 0-192 0,0 0 176 0,0 0-176 0,0 0 160 16,0 0 32-16,0 0 16 0,0 0 0 0,0 0 0 15,-11 0 256-15,11 0 48 0,0 0 16 0,0 0 0 16,0 0 48-16,-12-2 0 0,12 2 0 0,0 0 0 15,0 0-288-15,0 0-48 16,0 0-16-16,0 0 0 0,0 0 96 0,0 0 32 16,0 14 0-16,0-3 0 0,2 3-176 0,1 1-48 15,1 2 0-15,0 1 0 0,2 3-128 0,1 0 0 16,0-2 0-16,0 5 0 0,-2-3 0 0,2 4 0 0,0-3-192 16,-1 3 192-16,-2-1 0 0,3 1 0 0,-3 3 0 0,3 1 0 15,-3-2-160-15,2 0 160 0,-2 1 0 0,0 0-144 16,0 1-48-16,-1-3 0 0,0 1 0 0,-3-1 0 15,0 1-2416-15,0 3-480 16,0-2-112-16</inkml:trace>
  <inkml:trace contextRef="#ctx0" brushRef="#br1" timeOffset="71711">17139 3448 19455 0,'0'0'1728'16,"0"0"-1376"-16,0 0-352 0,4 7 0 0,6 0 2432 0,-3 0 432 16,0 0 80-16,-3 0 0 0,-4-7-1952 0,7 11-400 0,-7-11-80 0,7 11 0 15,-7-11 624-15,7 9 128 0,-7-9 16 16,4 9 16-16,-4-9-528 0,0 0-96 15,0 0-32-15,0 0 0 0,0 0-176 0,0 0-32 0,0 0-16 0,0 0 0 16,0 0-256-16,-9 4-160 0,9-4 192 0,-11 2-192 16,11-2 448-16,0 0-32 0,0 0 0 0,0 0 0 15,0 0-416-15,0 0 0 0,0 0 0 0,0 0 0 16,0 0 0-16,0 0 240 0,0 0-48 0,0 0 0 16,0 0-64-16,0 0 0 0,0 0-128 0,0 0 192 0,0 0-192 0,0 0 128 15,0 0-128-15,0 0 0 0,0 0 176 0,0 0-176 31,0 0 192-31,0 0-192 0,0 0 0 0,0 0 0 16,0 0 0-16,0 0 0 0,0 0 0 0,0 0 192 16,-5 11-48-16,5-11 0 0,0 0 160 0,0 0 16 15,0 0 16-15,-2 8 0 0,2-8-208 0,0 0-128 16,-2 12 128-16,2-12-128 0,0 12 0 0,0-12 0 0,0 11 0 0,2 0 0 0,0 0 0 0,-2-11 0 16,2 12 0-16,1 0 0 15,-3-12 128-15,4 11-128 0,1 0 128 0,-3 1-128 16,-2-12 0-16,2 14 0 0,3 0 0 0,0-1-128 15,-3 1 128-15,0-2 0 0,1 1 0 0,1 1 0 16,-2 5 0-16,1-1 0 0,-3-2 0 0,2 7 0 0,-2 3-128 0,0 5 128 16,0-2-128-16,-2 6 128 0,2-2-160 0,-5 6 160 0,3 3-192 15,-3 4 192 1,1 0-160-16,1 2 160 0,-1 0-128 0,-3 3 128 0,2-4 0 16,-2 2 0-16,1-2 0 0,-4-1 0 0,-1 0-208 0,-3 0 32 0,-2-3 16 0,-3 0-12960 31,4 1-2576-31</inkml:trace>
  <inkml:trace contextRef="#ctx0" brushRef="#br1" timeOffset="73185">17871 3388 21311 0,'0'0'944'0,"0"0"192"0,0 0-912 0,6 10-224 0,-6-10 0 0,7 11 0 0,-7-11 368 0,4 8 16 0,-4-8 16 0,4 10 0 16,-4-10-240-16,0 0-160 0,0 0 192 0,3 11-192 16,-3-11 640-16,0 0 0 0,0 0 16 0,4 11 0 15,-4-11 688-15,4 10 128 0,-4-10 16 0,6 11 16 16,-2-1-208-16,3-3-32 15,-3 1-16-15,2 2 0 0,-1-3-592 0,1 1-112 0,1 2-32 0,0 0 0 16,0-2-176-16,1 2-32 16,-1-3-16-16,0 4 0 0,0-4-288 0,0 2 0 15,0-4 0-15,0 3 0 0,-7-8 0 0,7 10 0 0,-2-1 0 0,-5-9 0 16,6 9 0-16,-6-9 0 16,4 12 192-16,0-1-192 0,2 0 144 0,-5 1-144 15,2 2 0-15,-1-3 144 0,0-1-144 0,1 3 0 0,-1-1 0 0,0 1 0 16,1 1-192-16,-3 2 192 0,2-3-192 0,-2 2 192 15,0 2-160-15,-2 3 160 0,2-1 0 0,-3 5-144 0,3 1 144 16,-2 0 0-16,0 3 160 0,-2 0-160 0,1 4 0 0,-1 4-128 16,1 0-16-16,-1 5 0 15,-2 1-112-15,5 3 0 0,1 3-16 0,-3 3 0 32,0 7-1248-32,2 3-240 0,-2 6-48 0,3 1-12704 0</inkml:trace>
  <inkml:trace contextRef="#ctx0" brushRef="#br1" timeOffset="74196.64">18876 3441 8287 0,'0'0'736'0,"0"0"-592"0,0 0-144 0,0 0 0 16,0 0 1952-16,0 0 352 0,0 0 80 0,0 0 16 0,0 0-1824 0,0 0-352 15,0 0-80-15,0 0-16 0,0 0 864 0,0 0 160 16,0 0 48-16,0 0 0 0,0 0 656 0,0 0 144 16,0 0 32-16,0 0 0 15,0 0-480-15,0 0-80 0,0 0-32 0,0 0 0 0,-8-4-672 0,8 4-128 0,0 0-16 0,0 0-16 16,0 0-352-16,0 0-80 15,0 0-16-15,0 0 0 16,0 0-32-16,0 0-128 0,0 0 192 0,0 0-64 16,0 11 192-16,0-11 16 0,0 14 16 0,0-14 0 0,0 0-352 0,1 14 0 15,-1-14 0-15,2 11 0 0,-2-11 256 0,1 8-32 0,-1-8 0 0,3 10 0 16,-3-10-224-16,0 11-128 0,0-11 128 0,1 11-208 16,-1-11 208-16,3 13 128 0,-3 0 0 0,3 0-128 15,-3 1 0-15,1 3 0 16,-1 3 0-16,0 3-192 0,0 2 192 0,0 5-144 0,0 0 144 0,-1 7-128 15,-2-3-16-15,-1 5 0 16,-2 5 0-16,1-1 0 0,-2 3 144 0,0 1 0 16,4 3 0-16,-1 2 0 15,0 2-512-15,1-3-160 0,0-4-32 0,2 2-16 16,1-1-1072-16,0 3-224 0,0-1-32 0,1 4-16 16,3 6-352-16,2 4-64 0,-2 0-16 0,6 5-4432 15,4-2-896-15</inkml:trace>
  <inkml:trace contextRef="#ctx0" brushRef="#br1" timeOffset="74740.03">19916 3431 1311 0,'0'0'0'0,"0"0"128"0,0 0-128 0,0 0 0 0,0 0 0 0,0 0 0 0</inkml:trace>
  <inkml:trace contextRef="#ctx0" brushRef="#br1" timeOffset="75099.53">19685 3302 6959 0,'0'0'624'0,"0"0"-496"16,0 0-128-16,0 0 0 0,0 0 2688 0,-4 8 512 15,4-8 96-15,0 0 32 0,0 10-1088 0,0-10-224 16,0 11-32-16,0-11-16 0,2 11-624 0,-2 0-128 0,5 2-32 0,-5-13 0 15,1 11-656-15,-1-11-128 16,1 8-16-16,-1-8-16 0,0 0-368 0,0 0 0 0,0 0 0 0,0 0 0 16,0 0 288-16,-5 9 144 15,5-9 16-15,0 0 16 0,-9 5-16 0,9-5 0 16,-7 7 0-16,7-7 0 0,0 0-208 0,-7 7-48 0,7-7-16 16,0 0 0-16,0 0 16 0,-7 13 0 15,3-2 0-15,2 0 0 0,2 0 0 0,0 3 0 0,0 0 0 0,0 0 0 16,0-3-192-16,2 3 0 15,-2 0 0-15,2-3 0 0,0 0 0 0,-2 0 0 0,3 1 0 0,-1 0 0 16,-2-1 176-16,0 0-48 16,0 3-128-16,2 0 192 0,-2 0-48 0,0 4-16 0,0 0 0 0,2 3 0 0,1 4-128 15,-3-2 0-15,2 0 0 0,-2 4 0 16,0 1 0-16,-2 2 0 0,-1 3 0 0,1 0 0 16,-3 2 0-16,-1 4 0 0,-1 4 0 0,0 0 0 0,0 3 0 0,-4 0-176 15,-1 0 176-15,-2-1-128 31,1-1-2944-31,-4-7-592 0</inkml:trace>
  <inkml:trace contextRef="#ctx0" brushRef="#br1" timeOffset="76388.31">20760 3520 8287 0,'0'0'368'0,"0"0"80"0,0 0-448 0,0 0 0 15,0 0 0-15,0 0 0 0,4 13 2704 0,0-2 464 0,-4-11 96 0,3 14 0 16,-2 0-2384-16,5-1-496 0,-6 3-80 0,1 5-32 0,2 0-272 0,-3 4 0 0,-3 2 0 16,3 1 0-1,0-3 0-15,0 0-176 0,0-2 32 0,-1 3 0 16,1-1 144-16,-3 0 0 0,3 0 0 0,0 1 0 0,3 5 0 0,-3 4 0 0,4 1 0 0,-1 4 0 31,4 5 0-31,-2 5 0 0,5 2 0 0,-6 4 0 16,0 3 0-16,2 3 192 0,-2 6-32 0,-4 6-16 0,3-2-144 0,-2 2 128 15,-1-3-128-15,-1-4 128 0,-5-1-128 0,1 1 160 16,-2-3-160-16,0 0 160 16,0-3-768-16,0-1-160 0</inkml:trace>
  <inkml:trace contextRef="#ctx0" brushRef="#br1" timeOffset="77415.95">22089 3537 19455 0,'0'0'864'0,"0"0"176"0,-11-3-832 0,11 3-208 0,-12-1 0 0,12 1 0 0,0 0 1120 16,-9 4 176 0,9-4 48-16,-7 9 0 0,7-9-688 0,-4 12-128 15,4-1-16-15,2 0-16 0,0 1-32 0,0 0 0 0,1-1 0 0,1 0 0 16,-4-11-144-16,5 14-48 0,0-3 0 0,-1 3 0 0,1-2-272 0,1 2 0 16,-1-1-176-16,0 3 176 0,2 1 0 0,-3-2 0 15,1 3 128-15,0 6-128 16,-1 1 160-16,0 4-160 0,2 2 160 0,-2 5-160 15,0 0 0-15,0 7 0 0,2 6 0 0,1 4-160 0,-3 4 160 0,3-5 0 0,0-1 0 16,0 0 0 15,0-5-384-31,0-3-64 0,-3-1 0 0,0-2 0 0,0-1 128 0,-1 1 32 0,0 2 0 0,-3 4-7584 16,0-5-1504-16</inkml:trace>
  <inkml:trace contextRef="#ctx0" brushRef="#br1" timeOffset="77914.5">22492 3458 11343 0</inkml:trace>
  <inkml:trace contextRef="#ctx0" brushRef="#br1" timeOffset="78471.7">22439 3427 8287 0,'0'0'736'0,"0"0"-592"15,0 0-144-15,0 0 0 0,0 0 2352 0,0 0 432 16,0 0 96-16,0 0 0 0,-7 10-2352 0,7-10-528 16,0 0 0-16,0 0 0 0,0 0 0 0,0 0 0 0,0 0 0 0,0 0 160 0,0 0-160 0,0 0 0 15,0 0 0-15,0 0 0 0,0 0 336 0,0 0 48 16,0 0 0-16,0 0 0 15,0 0 368-15,0 0 80 0,0 0 0 0,0 0 16 16,0 0-624-16,0 0-224 0,7 7 144 0,-7-7-144 16,10 7 192-16,-4 0-32 0,3 0-16 0,-9-7 0 0,7 8 112 15,-7-8 0-15,7 7 16 0,-7-7 0 0,10 7-16 0,-1-3 0 16,0 0 0-16,0-1 0 16,0 0 240-16,3 1 32 0,-4-1 16 0,2-3 0 0,-1 0-48 0,3-3-16 15,-12 3 0-15,8 0 0 0,2-3-112 0,-10 3-32 16,7-1 0-16,-7 1 0 0,0 0 352 0,0 0 64 0,0 0 16 0,0 0 0 15,0 0-768-15,7 4 0 0,-7-4-192 0,0 0 32 16,0 0 160-16,4 9 192 16,-4-9-32-16,4 9-16 0,-4-9-16 0,0 0 0 15,0 0 0-15,0 0 0 0,0 14-128 0,0-14 160 0,0 0-160 0,0 0 160 16,-7 10-16-16,7-10 0 16,-8 8 0-16,8-8 0 0,-10 7-144 0,2 0 0 15,8-7 0-15,-7 10 0 0,0-2 0 0,7-8 0 0,-7 12 192 0,0 0-64 16,3-1-128-16,1 3 0 0,0-1-160 0,2 3 160 0,-2 0 0 15,3 2 0-15,0 1 0 0,0 2 0 0,0 2 0 0,0-3 0 16,3 3 0-16,-3 0 0 16,1 4 0-16,2 4 0 0,1-2 0 15,1 3 160-15,0 3-160 0,-3 1 0 0,3 3 0 0,-5 1 0 16,2 2 0-16,-2 2 0 16,0 1 0-16,0 1 0 0,0-2 0 0,-2 2 0 0,-3 4-160 0,0 0 160 31,1 3-832-31,0 0-64 0,-3 5 0 0,2 5-8848 0,3 3-1776 0</inkml:trace>
  <inkml:trace contextRef="#ctx0" brushRef="#br1" timeOffset="79283.9">22931 3668 2639 0,'0'0'0'0,"0"0"240"0,0 0-240 0,0 0 0 0,0 0 0 0,0 0 0 0</inkml:trace>
  <inkml:trace contextRef="#ctx0" brushRef="#br1" timeOffset="82136.5">14498 5364 12383 0,'0'0'1088'0,"0"0"-864"16,0 0-224-16,0 0 0 0,0 0 4000 0,0 0 752 0,-6 12 160 0,6-12 16 16,0 0-3680-16,0 0-736 0,-4 11-160 0,4-11-32 15,0 0 368-15,-4 14 64 0,4-14 16 0,0 0 0 16,0 0-384-16,0 0-64 0,0 0 0 0,0 0-16 0,0 0 144 0,0 0 48 16,0 0 0-16,0 0 0 0,0 0 544 0,0 0 112 15,-7-7 32-15,1 0 0 0,2-3-336 0,3 2-64 16,-2-4-16-16,3 12 0 15,0-11-160-15,3 2-32 0,-2 2-16 0,-1 7 0 0,5-12-96 0,1 5-16 16,1 0 0-16,0 0 0 16,3 1-48-16,1 1-16 0,3 1 0 0,0-1 0 15,1 0-144-15,6 1-48 0,0-1 0 0,5 0 0 0,5 1-32 0,3-3-16 16,0 3 0-16,1 1 0 0,4 3-144 16,0 0 0-16,0 0 0 0,2 3 128 0,1-1-128 0,-3 2 128 15,4 1-128-15,-4-2 128 16,4 1-128-16,-4 0-144 0,2-1 144 0,-7 1-208 15,-4-2 208-15,-4 3 0 0,-1-2 0 0,-2 1 0 0,-5 3-256 0,-2-3 0 0,-3 3 0 0,0 0-14448 16,-2-2-2896 0</inkml:trace>
  <inkml:trace contextRef="#ctx0" brushRef="#br1" timeOffset="84158.22">14227 6024 1311 0,'-14'0'0'0,"14"0"128"0,-14 4-128 0,0-4 0 0,3 3 0 0,0-3 0 0,0 1 4352 0,-2 2 832 0,2-2 192 0,11-1 16 16,-11 3-3008-16,11-3-592 15,0 0-128-15,0 0-32 16,0 0 192-16,0 0 32 0,0 0 16 0,0 0 0 0,0 0-336 0,0 0-64 16,0 0 0-16,0 0-16 0,0 0-768 0,7 10-160 15,-7-10-16-15,11 7-16 0,-1-3-272 0,-10-4-48 0,11 3-16 0,-11-3 0 31,8 4-160-31,-8-4 0 0,10 0 0 0,-10 0 0 16,10 0 128-16,-10 0-128 0,8-3 128 0,-8 3-128 16,10-3 144-16,-10 3-144 0,11-5 160 0,-2 2-160 0,0-1 240 0,2 0-48 15,2 1-16-15,2-3 0 16,-1 5-176-16,4-3 160 0,5 1-160 0,2-1 160 0,0-2-160 0,3 5 0 16,2-5 0-16,7 2 0 0,6 0 0 0,6 0 0 0,8 4 0 0,0-3 0 15,2 3 0-15,0 0 0 0,3 0 0 0,1 0 0 16,-2 0 0-16,3 0 0 0,3 3 0 0,-2 1 0 0,-2-3 0 0,-8 5 0 15,-5-2 0-15,-4 3 0 0,-4-3 0 0,-6 2 0 16,-1-1 0-16,-6 2 0 0,-1 3-176 0,-3-3 176 16,-3-3-128-1,-1 2-18640-15</inkml:trace>
  <inkml:trace contextRef="#ctx0" brushRef="#br1" timeOffset="86934.92">14612 6163 4079 0,'0'0'368'0,"-14"0"-368"0,0-4 0 0,0 1 0 0,-1-1 2928 0,1-2 512 16,-3 2 96-16,3 0 32 15,2 0-2752-15,-2 1-560 0,14 3-96 0,-13-3-32 0,13 3 432 0,-12-1 80 0,12 1 0 0,-10 0 16 16,10 0 592-16,0 0 112 16,0 0 32-16,0 0 0 0,-11 5 144 0,11-5 16 15,0 0 16-15,0 0 0 16,-5 10-656-16,5-10-128 0,0 0-16 0,-7 10-16 0,7-10-384 0,-6 11-80 0,6-11-16 0,-12 7 0 31,12-7-16-31,-12 3 0 0,1 1 0 0,-5-4 0 0,2 0 192 0,0 0 16 0,-2-3 16 0,3 2 0 0,1-2 256 0,0 3 48 16,1-4 16-16,11 4 0 15,-11-2-288-15,11 2-48 16,0 0-16-16,0 0 0 0,0 0 0 0,0 0 0 16,0 0 0-16,0 0 0 0,0 0 176 0,0 0 16 15,13 6 16-15,3-2 0 0,5-1-272 0,0 1-64 0,2-4-16 16,2 0 0-16,3 0-32 0,4-3 0 15,7 2 0-15,7-3 0 0,4 1-144 0,7-4-128 0,4 0 192 0,-1 0-192 16,4 0 144-16,-2 0-144 16,-1 0 0-16,6 0 144 0,7 3-144 0,-2 0 0 0,2-2 0 0,-3 1 0 15,0 2 0-15,-6-3 0 0,-4 5 0 0,0-2 128 16,6 3-320-16,-3 0-64 0,0 0 0 0,-6 3-13776 16,-8-2-2752-16</inkml:trace>
  <inkml:trace contextRef="#ctx0" brushRef="#br1" timeOffset="90025.3">14445 6337 10991 0,'0'0'976'15,"0"0"-784"-15,1 14-192 0,5 1 0 0,-2-1 5200 0,3 0 1008 16,-3 0 192-16,3-1 32 0,0-1-4272 0,0 0-864 15,0-1-160-15,0-2-48 0,1 0-368 0,-1-2-80 16,-7-7 0-16,10 5-16 16,0 0-448-16,-10-5-176 0,11-3 128 0,0-1-128 0,-4-1-128 0,1-2-128 15,2-2 0-15,-3-1-16 0,0-1 464 0,0 0 112 16,0-5 16-16,0 2 0 0,4 0 240 0,-3 0 48 16,2 1 16-16,-3 1 0 0,4 1-32 0,0 0 0 0,1 1 0 15,0 1 0-15,-1 0-160 0,-2 2-48 16,0-3 0-16,-2 3 0 0,3 2-384 0,-2-1 128 15,2-1-128-15,-1 0 0 0,0-1 144 0,-2 1-144 16,0-3 160-16,0 3-160 0,0 0 0 0,0 0 0 0,2 2 0 16,-5-1 0-16,3 2 0 0,0-3 0 0,0 3-192 15,2 1 192-15,-2 0 0 0,5 3 0 0,3 0 0 0,2 3 0 0,-2 0 0 0,3 1 0 32,6 3 0-32,1 0 0 0,0 1 0 0,7 2-160 0,4 1 160 0,6 2-128 15,1-1 128-15,0 1 0 0,2-1 0 16,-2 1 0-16,1 1 0 0,-4 1 192 0,2-1-32 0,0 2-16 15,-3 0-144-15,4 2 0 0,0-2-192 0,4-2 192 0,5-3-256 0,0-1 80 16,1-1 16-16,-3-4 0 31,-1-1-1856-31,-3-1-368 0,-3-2-80 0</inkml:trace>
  <inkml:trace contextRef="#ctx0" brushRef="#br1" timeOffset="92781.73">14216 7200 1311 0,'0'0'128'0,"0"0"-128"0,0 0 0 0,0 0 0 16,0 0 2848-16,0 0 544 0,0 0 128 0,0 0 0 15,0 0-2432-15,0 0-512 0,0 0-80 0,0 0-32 0,0 0 240 0,0 0 64 16,0 0 0-16,0 0 0 0,0 0 336 0,0 0 80 0,0 0 16 0,0 0 0 15,0 0-304-15,0 0-64 0,0 0-16 0,0 0 0 16,0 0-240-16,0 0-64 16,0 0 0-16,0 0 0 0,0 0 32 0,0 0 0 15,0 0 0-15,0 0 0 0,0 0 176 0,0 0 48 16,0 0 0-16,0 0 0 0,0 0-160 0,0 0-32 16,0 0 0-16,0 0 0 0,0 0-336 0,0 0-80 0,0 0-16 0,0 0 0 0,0 0-144 0,0 0 160 15,0 0-160-15,0 0 160 0,0 0 0 0,0 0 0 31,0 0 0-31,0 0 0 0,0 0 448 0,0 0 96 0,0 0 0 0,11-3 16 16,-3 2 16-16,2 1 0 16,0 1 0-16,1-1 0 0,0 3-192 0,0-3-32 0,-1 0-16 0,1 0 0 15,3 0-368-15,2 0-128 0,0 0 0 0,2 0 144 16,3 0-144-16,2 0 192 0,2 0-192 0,3 0 192 16,5 0-192-16,5 1 0 0,5 1 144 0,0 2-144 0,3-3 0 0,0 2 0 15,0 0 0 1,0 1 0-16,-3-1 0 0,3-2 0 0,-2 2 0 0,6-3 0 0,3 0-144 0,4 0 144 0,2-3-160 15,-1 2 160 1,1-5 0-16,-4 1 0 0,0-2 0 0,-5 1 0 0,-4 2 0 0,-7-3 0 16,-3 3-128-16,-1-3 128 15,0 1-208-15,-3 2 0 0</inkml:trace>
  <inkml:trace contextRef="#ctx0" brushRef="#br1" timeOffset="94766.21">14120 7617 9663 0,'0'0'864'0,"0"0"-688"0,0 0-176 0,0 0 0 16,0 0 2400-16,0 0 448 0,0 0 96 0,0 0 0 15,0 0-2304-15,0 0-448 16,0 0-192-16,0 0 128 0,0 0 272 0,0 0 48 0,0 0 16 0,0 0 0 0,1-7 96 0,-1 7 16 16,7-7 0-16,-7 7 0 15,7-4 208-15,-7 4 48 0,10-3 16 0,-10 3 0 16,11-3 336-16,-11 3 64 0,11-1 16 0,0-2 0 0,-1 1-384 0,-10 2-80 15,14-1-16-15,0 0 0 16,-1 1-480-16,-1-3-112 0,2 1 0 0,1 1-16 16,-1 0 80-16,4 1 32 0,3-5 0 0,-3 3 0 15,3-1-288-15,2 1 160 0,-1 2-160 0,4 0 128 16,4-2-128-16,5 2 0 0,5 0 0 0,6 0 0 16,0 0 0-16,4 0 0 0,-4 0 0 0,2 0 0 15,0 2 0-15,-2 0 0 0,0 3 0 0,2 0 0 16,-2 2 0-16,0-3 0 0,-2 0 0 0,2 2 128 15,-1 1-128-15,-5-2 0 0,-3 2 0 0,-7 3 0 0,-3-3-160 16,-6-3-64-16,-5 0-16 0,-9-1-10512 16,-7-3-2096-16</inkml:trace>
  <inkml:trace contextRef="#ctx0" brushRef="#br1" timeOffset="95427.09">14177 7720 15487 0,'0'0'688'0,"0"0"144"0,0 0-672 0,0 0-160 0</inkml:trace>
  <inkml:trace contextRef="#ctx0" brushRef="#br1" timeOffset="104390.53">14266 9235 20959 0,'0'0'928'0,"0"0"192"0,0 0-896 0,0 0-224 0,0 0 0 0,-12 3 0 0,12-3 1408 0,0 0 224 15,0 0 48-15,0 0 16 16,0 0-608-16,0 0-128 0,0 0-32 0,0 0 0 15,9 4 592-15,5-1 112 0,0 1 32 0,0-3 0 0,-1 1-320 0,-1 2-48 16,2-3-16-16,2 2 0 16,-3 4-752-16,-1-4-144 0,4-2-48 0,0 2 0 15,0-3 96-15,3 0 16 0,-1 0 0 0,7 0 0 0,3 0 48 0,4 0 16 16,4-3 0-16,3 2 0 0,7-2-48 16,-3 0 0-16,3 2 0 0,-3 1 0 0,1 1 0 15,2 2 0-15,-3-3 0 0,3 3 0 0,0 1 48 0,4 3 16 16,3-4 0-16,0 1 0 0,-1-4-64 0,-6 1-16 0,-5-1 0 0,-7-1 0 15,-3 1-320-15,-9-4-128 0,-1 1 0 0,-3-8-15520 32,-4-9-3168-32</inkml:trace>
  <inkml:trace contextRef="#ctx0" brushRef="#br1" timeOffset="106393.82">14339 11112 9663 0,'0'0'864'0,"0"0"-688"0,0 0-176 0,0 0 0 0,0 0 3664 0,0 0 704 15,0 0 144-15,9-3 32 0,3 1-2736 0,-3 0-528 0,-9 2-128 16,13-4 0-16,-1 1 352 0,-12 3 80 15,12 0 16-15,-4 0 0 16,4 0-432-16,0 3-80 0,-1-2 0 0,0 2-16 0,1 1-240 0,4-1-64 16,-2-1 0-16,1-1 0 15,5 3-432-15,-1-2-80 0,2 0-32 0,0 1 0 0,7-2-64 0,-3 2-16 0,0 0 0 16,0 1 0-16,2-1-144 0,-2 1 0 16,-2-2 144-16,2-1-144 0,-2-1 0 0,0-1-240 0,-4-1 48 0,3-3 0 15,4-1 192-15,-2-1 0 0,0 0 0 0,1 0 0 16,0-3 0-16,-1 6-192 15,1-4 192-15,1 2-192 0,2 2 192 0,-3 1 0 0,3 1 192 0,-3 2-192 32,0 0-672-32,0 5-240 0,0 2-48 0</inkml:trace>
  <inkml:trace contextRef="#ctx0" brushRef="#br1" timeOffset="107172.52">14516 11721 2639 0,'0'0'240'0,"0"0"-240"0,0 0 0 0,0 0 0 0,-7-7 3264 0,7 7 624 16,-7-11 112-16,0 1 32 15,3 2-3904-15,-2-2-784 0,2-1-160 0</inkml:trace>
  <inkml:trace contextRef="#ctx0" brushRef="#br1" timeOffset="107536.25">14417 11533 15711 0,'0'0'704'0,"0"0"128"0,0 0-656 0,-11 7-176 0,11-7 0 16,-12 8 0-16,0-1 2128 0,1 3 400 0,2-3 80 0,0 1 16 16,9-8-912-16,-9 13-176 0,2-5-48 0,7-8 0 15,-7 10-608-15,7-10-128 0,-9 11-32 0,9-11 0 0,0 0-352 0,-7 14-80 16,7-14-16-16,0 0 0 16,-5 11-144-16,5-11-128 0,0 0 144 0,0 0-144 0,0 0 0 15,0 14 0-15,0-14 0 0,0 0 0 0,0 0 256 0,0 0-64 0,0 0 0 16,0 0 0-16,0 0 448 0,7 7 64 15,-7-7 32-15,0 0 0 0,7 7 32 0,-7-7 16 0,0 0 0 0,9 4 0 16,2 1-80-16,-1-4 0 0,-10-1-16 0,14 1 0 16,-3 2-160-16,3-3-16 0,-3 0-16 0,3 0 0 15,0 0 80-15,0 0 0 0,0-3 16 0,1 1 0 16,2 0-208-16,5-3-32 16,6-1-16-16,0-1 0 0,8-4-336 0,3-2 0 15,0-2 0-15,0 1 128 0,4-4-128 0,-4 4-128 16,0-3 128-16,-1 5-192 0,1 2 192 0,0 0 0 15,-1 5 0-15,2 2 0 0,6 3-144 0,0 3 144 16,1 1-160-16,-1 0 160 0,-4 3 0 0,-8 1 0 16,-4 2 0-16,-4 0 0 0,-6 1-256 0,-7-4-16 0,0 0 0 0</inkml:trace>
  <inkml:trace contextRef="#ctx0" brushRef="#br1" timeOffset="146295.04">17018 3558 42559 0,'0'0'1888'0,"0"-11"384"0,0 11-1824 0,-7-10-448 16,-4 3 0-16,-6 3 0 0,-1 0 0 0,-7 4 128 15,0 4-128-15,-3-1 0 0,3 2 0 0,0 1-208 0,0 0 32 0,2-1 16 31,4-2-368-31,-1 1-80 0,6-4-16 0,-2-4 0 0,0-2 208 0,2-1 32 0,0-1 16 0,0-5 0 16,-1 1 368-16,1-1 192 16,0 1-32-16,3-1 0 0,-3 1 544 0,3-2 128 0,0 0 0 0,-2 0 16 15,2 3-256-15,3 0-48 0,-2 1-16 0,3-1 0 0,-1 1-48 0,2 2-16 16,2 1 0-16,4 7 0 16,0 0 224-16,0 0 32 0,-4-11 16 0,4 11 0 15,0 0-48-15,0 0-16 0,0 0 0 0,0 0 0 16,8-2-384-16,-8 2-80 0,11 3-16 0,-1 1 0 0,0 2-192 0,-2-1-128 15,-8-5 128-15,11 6-208 16,-1-3 208-16,-10-3 0 0,10 4 0 0,-10-4 0 0,11 3 0 0,-11-3 0 16,0 0 0-16,0 0 160 15,0 0-160-15,11-2 0 0,-11 2 0 0,9-1 0 0,-9 1 176 0,0 0 0 16,0 0 0-16,0 0 0 0,0 0-176 0,0 0 0 0,0 0 0 0,0 0 0 16,0 0 0-16,12 1 0 0,-12-1 0 0,0 0 0 15,0 0 0-15,7 10 0 0,-7-10 0 0,0 0 0 31,0 0 0-31,0 0 0 0,0 0 0 0,0 11-176 16,0-11 176-16,0 0 0 0,0 0-144 0,0 0 144 16,0 0 0-16,0 0 0 0,0 0 0 0,0 0 0 0,-7 7 0 0,7-7 0 15,0 0 192-15,0 0-64 0,0 0-128 0,0 0 0 16,0 0 0-16,0 0 0 0,1 11 0 0,-1-11 0 0,6 11 0 0,-6-11 0 16,4 13-128-16,-4-13 128 0,3 11 0 0,-3-11 0 0,0 14 0 0,0-14 0 31,-3 11 0-31,0 0 0 0,3-11 0 0,-4 13-176 15,-3-5 176-15,7-8-128 0,-7 10 128 0,7-10 0 0,0 0 0 0,-4 8 0 16,4-8 0-16,0 0 0 0,-7 10 0 0,7-10 0 16,-7 11 0-16,7-11 0 15,-4 11-144-15,-2 3 144 0,5-3 0 0,-2 2 0 0,2 5 0 16,-1-3 0-16,2 2 0 0,0 1 0 0,0 0 0 16,0-2 0-16,0 0 0 0,0 3 0 0,0-4 0 15,-1 2 0-15,1-3 0 0,-4-1 0 0,1 0 0 0,0 1 0 16,2 0 0-16,-5-2 0 0,6-12 0 0,-4 16 0 0,-3-5 0 0,3-1 0 15,4-10 0-15,-10 14 0 0,3-3 0 0,3 0 0 16,4-11 0-16,-8 14 0 0,2-4 0 0,2 1 0 16,4-11 0-16,-7 15 0 0,3-1 0 0,-2 0 0 15,5 0 0-15,-2 1 0 16,3 2 0-16,3 1 0 0,-2 3 0 0,2 0 0 0,1 1 0 0,2-1 0 16,1-1 0-16,-3 3 0 0,3-2 0 0,-3 0 0 15,-1-4 0-15,-3 0 0 16,1-1 0-16,-1 0 0 0,0-1 0 0,-1-1 0 15,1 0 0-15,-3 0 0 0,0 0-192 0,2 0 192 0,-2 0 0 16,0-3 0-16,2 3 0 0,-3-3 0 0,1 0 0 0,0 3 0 16,2-3 0-16,-5 2 0 0,2-1 0 0,0 1 0 15,4-2 0-15,-4 1 0 0,1 2 0 0,-1 0 0 0,1 0 0 0,-1 0 0 16,1 0 0-16,3-3 0 16,-3 3 0-16,2-3 0 0,1 3 0 0,-3-3 0 15,3 1 0-15,0 0 0 0,0-1 0 0,-4-2 0 16,4-9 0-16,-6 12 0 0,2 1 0 0,3-1 0 0,-2-1 0 0,-1 3 0 15,-2 0 0-15,2 2 0 0,0 0 0 0,1 2 0 16,0-2 0-16,-1 2 0 16,0 0 0-16,0 2 0 0,-2 0 0 0,2 3-176 0,1-5 176 0,-1 4-128 15,0-1 128-15,0 0 0 0,-2 0 0 16,2 0 0-16,1 1 0 0,2-1 0 16,-2-3 0-16,-1 3 0 0,1-6 0 0,0 2 0 0,2-2 0 15,1 2 0-15,0-2 0 0,0-1 0 0,1 0 128 0,2 0-128 16,0-3 0-16,1 1 144 15,-1-1-144-15,-3 1 0 0,4-1 0 0,-4 3 0 0,3-3 0 0,-3 5 0 0,4 1 0 16,-4 1 0-16,3-2 0 0,-3 2 0 16,0 2 0-16,0 0 0 0,0-1 0 0,-3 1 0 15,0 2 0-15,-1-1-144 0,0-2 144 0,-2 2-128 0,-1 0 128 0,1-4 0 16,-1 1 0-16,2-3 128 16,1 2-128-16,0-3-128 0,1 4 128 0,1-4-192 15,1 1 192-15,0 2 144 0,1-2-16 0,0 1-128 16,-3 0 0-16,3 0 0 0,3 0 0 0,-3 3 0 15,0 1 0-15,0 1 0 0,1 0 0 0,0 2 0 16,1-2 0-16,1-1 0 0,-3 4 0 0,0 0 0 16,0 1 0-16,0-1 0 0,0 2 0 0,0 2 0 0,1-3 0 15,-1 0 0-15,0-4 0 0,1 1 0 0,-1 2 0 0,0-4 0 16,2-1 0-16,1 3 0 0,-3-1 0 0,1-1 0 16,2-1 0-16,-1 1 0 0,3-1 144 0,-1-1-144 15,0 1 0-15,2-4 144 0,-2 2-144 0,0 1 0 0,2 0 0 0,-2-1-176 0,0-2 176 0,0 2 0 16,-1-2 0-16,0 3 0 0,-2 0 0 15,2 3 0-15,-3 0 128 16,0 1-128-16,0 2 0 0,-3-3 0 16,2 1 0-16,-2-1-128 0,0-3 128 0,2 3 0 15,-3-3 128-15,1-2-128 0,3 0 0 0,-3 0 0 0,3 0 0 0,0 0-128 0,-1 0 128 0,1 3 0 32,0-1 128-32,0 0-128 0,0 0 0 0,0 0 0 0,-3-1 0 0,-1 1 0 15,-2 3 0-15,0 0 0 0,-1-2 0 0,0 2-128 16,1 3 128-16,-6-2 0 0,3 2 0 0,-1 2 0 0,-1 5 0 15,2-2 0-15,0-4 0 0,-1 3 0 0,1-1 0 0,0-1 0 16,5-1 0-16,-5 0 0 16,-1 0 0-16,3 2 0 0,0 1 0 0,0 0 0 15,3-3 0-15,-5 3 0 0,4-3 0 0,-2-3 0 0,0 2 0 0,0 1 0 0,3-3 0 16,-3 2 0-16,3-2 0 16,1 0 0-16,3 2 0 0,-2-2 0 0,4 2 0 15,1-3 0-15,1 1 0 0,0-4 0 0,2 3 0 0,-2 0 0 0,0 1 0 0,3 4 0 31,-2-3 0-31,0 2 0 0,-1 0 0 0,3 2 0 16,-4 1 0-16,1-3 0 0,0 3 0 0,-1-3 0 16,-1-3 0-16,0 2 0 0,-2-2 128 0,0 2-128 0,0-2 0 0,-4 0 0 15,1-1 0-15,1 0 0 0,0 0 0 0,-1-3 0 16,-1-2 0-16,0 0 0 0,1 0 0 0,-1 0 0 16,-1-2 0-16,0-3 0 0,3 1 0 0,0-1 0 15,-2 1 0-15,1-1 0 0,3-11 0 0,-3 14 0 16,2-1 0-16,-2-1-128 0,-1 0 128 0,1 2 0 15,0-1 0-15,2 0 0 0,-2 1 0 0,3 3 0 0,-2 1 0 0,0 0 0 16,2 0 0-16,0 3 0 0,0 1 0 0,0 2 0 16,2-3 0-16,0-2 0 15,1 2 0-15,-3 3 0 0,4-2 0 0,-1 1 0 16,-3-3 0-16,1 4 0 0,2-2 0 0,-3 2 0 0,3-2 0 0,-3-1 0 16,1-1 0-16,-1-1 0 0,0-1 0 0,0 1 0 15,3-4 0-15,-3 2 0 0,0-1 0 0,-3 2 0 16,2-4 0-16,2 2 0 0,-1-1 0 0,0 2 0 0,0-2 0 15,0 2 0-15,3-3 0 0,-3 1 0 16,3 2 0-16,1-3 144 0,-2-3-16 0,3 3-128 0,-1-2 128 0,3 2-128 16,0 0 0-16,0 3 0 0,0-6 144 15,2 3-16-15,0 0-128 0,0-1 192 0,0-1-192 0,-2 2 0 16,0-3 0-16,-2 0 0 0,2-1 0 0,0-3 0 0,-7-7 0 16,2 11 0-16,5-2 0 0,-3 0 0 0,-4-9 0 15,3 10-160-15,-3-10 160 0,2 11 0 0,0 0 128 16,-2-11-128-16,2 10 0 0,1 1 0 0,1 0 0 0,-1 1 0 15,-1-3 0-15,3 3 0 0,-3-4 0 0,3 2-128 16,-1-2 128-16,0 2 0 16,1 0 0-16,2 1 0 0,-2-2 128 0,2 3 0 0,0-1 0 15,0 0 0-15,0-1-128 0,-2 1 0 16,1-1 0-16,1 1 0 0,-3 0 0 0,3-3 144 16,-4 2-144-16,1 0 0 0,-1-3 0 0,1 4 0 0,0-3-160 15,-4 5 160-15,3-2 0 0,-3 3 0 0,4-3 0 0,-1 3 0 16,-3-3 0-16,0-1 0 0,0 1 0 15,0 0 0-15,-3 0 0 0,0 3 0 16,3-3 0-16,-1 3 0 0,-2-3 0 0,3 3 0 16,-3 0 0-16,3-3 0 0,0 1 0 0,3-1 0 15,-3 1 0-15,0-1 0 0,0-1 0 0,0 1 0 0,0-11 0 0,0 12 0 16,0 1 0-16,0-3 0 0,0-10 0 0,3 13 0 0,-2-1 0 0,2 1 0 16,0-2 0-16,-3 2 0 0,4-2 0 0,-1 3 0 15,-2 0 0-15,2 4 0 16,-3-3 0-16,1 2 0 0,5 1 0 0,-6-1 0 15,0 5 0-15,0-1 0 0,-3-3 0 0,-1 3 0 16,0 1 0-16,1 0 0 0,-1 2 0 16,-2-3 0-16,2-1 0 0,-3-1 0 0,3-1 0 0,0-3-176 15,-2 2 176-15,5-4 0 0,-2-1 0 0,3 2 0 0,0-3 0 16,0-1 0-16,3 1 128 0,-2-2-128 16,2 0 128-16,0-2-128 0,-3-7 160 0,4 13-160 15,-4-1 0-15,1 0 0 0,1-4 0 0,-2 5 0 16,-3-2 0-16,0 3 0 0,2-3 0 0,-5 3 0 15,2-3 0-15,0 4-128 0,1-1 128 0,-1 3 0 0,1-3 0 0,0 0 0 16,2-2 0-16,-3 5 0 0,1-3 0 0,-1 0 0 0,-2 4 0 0,2-4 0 31,0 4 0-31,-3-3 0 0,2 2 0 0,-2 1 0 0,1-4 0 0,-1 4-128 16,0-2 128-16,0 3 0 16,2-1 0-16,-2 2 0 0,0-1 0 0,-2-1 0 15,2 0 0-15,3-2 0 0,-1 1 0 0,0 1 0 0,3-2 0 0,-2 3 0 0,4 0 0 16,0 2 0-16,0 0 0 0,-3 3 0 15,3 1 0-15,0 4 144 0,3-1-16 0,-3 1 0 0,0 0 0 16,0 2 0-16,0-2-128 0,-3 0 128 0,1 2-128 0,0-3 128 16,-1 3-128-16,3-3 0 0,3-1 0 15,-3-1 0-15,2 1 0 0,0-2 0 16,3-4 0-16,0 3 128 0,1 0-128 0,-1-2 0 16,2 2 144-16,0-2-144 0,-3 2 144 0,3 1-144 0,-2-3 192 15,-1 2-192-15,1 1 0 0,1 1 0 16,0 1 0-16,-2 2 0 0,5-4 0 0,-4 2 0 0,2-1 0 0,0 1 0 0,0 1 0 15,0-1 0 1,0-1 0-16,1 0 0 0,-1 2 0 0,0-3 0 0,0-1 0 16,0-2 0-16,-3 0 0 0,3-1 0 0,-4-1 0 0,1 2 0 0,-1-1 0 0,-2-2 128 15,2-2-128-15,-3 0 0 16,3-2 0-16,-2 1 0 0,2 0 0 0,-2-2 0 0,1 2 0 16,-1-3 0-16,2 1 0 0,-3-2 0 15,1-1 0-15,-1 1 0 0,3-1 0 0,-3-1-144 16,3 1 144-16,-3-2 0 0,1 0 0 0,2 3 0 0,0-3 0 0,1 4 0 0,-1-3 0 15,-2 1 0-15,2 0 0 0,0 1 0 0,1 0 0 0,3-1 0 32,-3 3 0-32,-1-3 0 0,1 3 0 0,-1-3 0 0,-2 0 0 15,2-1 144-15,-2-2-144 0,1 1 0 0,-2-1 0 0,0 2 0 16,0-2 0-16,1 2-144 0,-2-3 144 0,-1 4 0 16,2-4 0-16,-1 4 0 0,1-1 0 0,0 1-160 15,0 0 160-15,-4-1-160 0,4 2 160 0,0 1 0 0,0-2 0 0,-3 3 0 16,3-3 0-16,0-1 0 0,0 1 128 0,-3 0-128 15,2-2 0-15,1 3 0 0,-3-1 0 0,0 0-128 16,2-1 128-16,-2 1 0 0,3-2 0 0,-3-1 0 16,3-8 0-16,0 0-288 0,-5 8 48 15,5-8 16 1,-10 5-2432-16,10-5-480 0,-14-5-112 0</inkml:trace>
  <inkml:trace contextRef="#ctx0" brushRef="#br0" timeOffset="152650.96">14689 8718 33743 0,'0'0'1488'0,"0"0"320"0,0 0-1440 0,0 0-368 0,0 0 0 0,-9 11 0 16,2 0 256-16,-3-1-32 0,3 1 0 0,2 0 0 0,-5-1-224 0,3 1 128 15,0 0-128-15,0-1 0 16,7-10 0-16,-7 11-128 0,3-1-16 0,-3 1 0 0,3 0 144 16,0 3 0-16,1-3 0 0,3 3 0 0,1-3 144 0,2 6 64 15,3-2 16-15,2 6 0 0,3 2 128 0,6 3 32 16,4 3 0-16,1 5 0 16,3-1-16-16,0 3 0 0,0 3 0 0,1 5 0 15,1-4-240-15,-1 3-128 0,1 2 128 0,-4-2-128 16,0-1 0-16,0 1 144 0,-1-4-144 0,-4 0 0 15,-1-3 0-15,-3-2 0 0,-3-6 0 0,-1-3 0 0,-3-4 0 16,-3 0 0-16,-3-6 0 0,-1-3 0 0,0-12 256 0,-5 9-64 16,5-9-16-16,-10 3 0 0,0-9 624 0,-1-1 128 15,0-4 32-15,-3-2 0 0,0-1 64 16,0-4 0-16,2-3 16 0,-2 1 0 16,-3-6-528-16,2-1-128 0,1-3 0 0,0 1-16 0,-2-2-368 15,0 2 0-15,2 0 0 0,-2-3 0 0,2-2 0 16,-2 1 144-16,2-3-16 0,-2 1-128 0,-2-4 0 0,0 0 0 0,0 0-160 0,-3 0 160 15,0-2 0-15,3 2 0 16,-3-4 0-16,3 5 0 0,-3 2 0 0,3 0 192 16,3 4-64-16,1 0 0 0,3 0 80 0,1 4 16 0,3 0 0 15,0 3 0-15,3 0-224 0,4 3 144 16,0 1-144-16,4 3 128 0,6-1-128 0,1 0 0 16,7 4 0-16,3-2 0 0,4 1 0 0,1 1 0 15,6 1 0-15,3 2 0 0,0-1 0 0,1-1 0 0,-1 2-192 16,1-1 192-16,-3 1 0 0,-1-1 0 15,-5-1 0-15,3 3 0 0,-2 1-128 0,-3-1 128 0,-4 4 0 0,-3 0 0 16,0 3 0-16,-4 1 0 0,-3 0 192 0,0 2-64 0,-1 1-128 0,-10 0 128 16,11 7-128-16,-4 0 128 0,0 4-128 0,-3 3-256 15,-1 5 64-15,-2 2 16 0,2 2 176 0,-7 0 0 0,1 2 0 0,-1 3 0 32,-2-3-144-32,1 5 144 0,-2-1-160 0,-3 2 160 15,0-3-128-15,-1 1 128 0,0-4 0 0,-7 3-144 16,-3-3 144-16,-4 0 128 0,-7-3-128 0,-4-1 176 15,-10 0-176-15,-9-3 0 0,-9-1 144 0,-7-2-144 16,-10-4 128-16,-1-1-128 0,-5-3 160 0,-7-3-160 16,-7-4-1088-16,1-3-320 0</inkml:trace>
  <inkml:trace contextRef="#ctx0" brushRef="#br0" timeOffset="153710.44">14559 8935 36223 0,'0'0'1600'0,"0"0"336"0,-11 7-1552 0,-3-4-384 0,3 1 0 0,-3 0 0 0,4 3 192 0,2-3-32 15,-2 2-16-15,-1 0 0 16,11-6-144-16,-11 5 192 0,11-5-192 0,-10 4 192 15,10-4-384-15,0 0-64 0,-11 3 0 0,11-3-16 0,0 0 432 0,0 0 96 16,0 0 0-16,0 0 16 0,0 0 1200 0,0 0 256 0,0 0 32 16,0 0 16-16,0 0-800 0,0 0-144 15,0 0-48-15,0 0 0 0,0 0-464 0,0 0-112 16,0 0-16-16,0 0 0 0,0 0-64 0,0 0-128 16,0 0 176-16,0 0-176 0,0 0 288 0,0 0-48 15,11 7-16-15,-1 1 0 0,1-1-96 0,0 0 0 16,3 0-128-16,4 0 192 0,3 0-192 0,4 0 0 0,3 0 0 0,1 4-160 15,6-2 32-15,1 0 0 0,0 5 0 0,3 0 0 16,-2 0 128-16,2 6 0 0,0 3 0 16,3 3 128-16,1 1 0 0,0 4 16 0,3 3 0 0,1 2 0 15,5 0-144-15,-5 3 0 0,2 1 0 0,-1 5 0 0,-2-2-128 0,-5 0 128 16,3 1 0-16,-4-2 0 0,2-1-160 0,-3 0 160 16,0 1-208-16,0-6 80 31,1-3-1600-31,2-2-320 0</inkml:trace>
  <inkml:trace contextRef="#ctx0" brushRef="#br0" timeOffset="158952.07">18861 9148 27695 0,'0'0'2464'0,"3"12"-1968"0,-3-12-496 0,0 13 0 0,0 0 3280 0,-3 1 560 0,0 3 128 0,-1-2 0 16,1 2-3168-16,2 4-640 16,-2-2-160-16,0 5 0 0,3 1-192 0,0 3-80 15,3-3-16-15,-3 4 0 0,3 0 96 0,1 3 32 0,6-1 0 0,-3 1 0 0,4-4 416 16,-4-1 96-1,1-4 16-15,2 0 0 0,-3-1 512 0,1 2 96 0,2-4 32 0,-3 0 0 0,-3 4-320 16,3-3-64 0,0 1-16-16,-3 2 0 0,3-1-448 0,0 4-160 15,0-6 0-15,0 1 144 0,2 0-144 0,0 2 0 0,1-3 144 0,-2 1-144 0,2-1 0 16,1 0 0-16,3 1 0 0,-3-4 0 16,-1 3 192-16,1-5 0 0,0 0 16 0,1-2 0 15,-1-3-80-15,1 3 0 0,-3-3-128 0,2-1 192 0,-1 1-192 0,-1 1 144 16,2-5-144-16,-2 1 128 0,3-1-128 0,-3-2 0 15,1 0 0-15,1-1-176 16,-3-1 176-16,2-2 224 0,4-1-48 0,-5 1-16 0,3-1 240 0,2-1 48 0,1 0 16 16,-1 1 0-16,0-3-208 0,0 1-64 15,4 0 0-15,0-1 0 0,0 1-192 0,0-3 176 16,3 3-176-16,0-3 160 0,1-1-16 0,3 1 0 0,3-2 0 0,0-2 0 16,4 0-144-16,-2-3 0 15,2 1 0-15,0-3 0 0,0-2 0 0,-4-2 0 0,-2-3 0 0,-1-2 0 0,-4 0 0 16,-4 3 0-16,-2 2 0 15,-4-1 0-15,-4 3 0 16,-1-1 0-16,-2 2 0 0,-4 1 0 0,-3 3 0 16,-1 0 0-16,-3-3 0 0,-4 3 0 0,-3 1 0 0,-7 2-192 15,0 1 32-15,-5 0 16 0,-6 0 144 0,-3 3 0 16,-1 1 0-16,-1-3-128 0,-2 2 128 0,-3 3-128 0,2-2 128 16,1 3-128-16,-3-3 128 0,0 2-128 15,2-2 128-15,-2 0-128 0,2 2 128 0,-4-5 0 16,3 1-144-16,-3-2 144 0,5 0 0 0,3 0 0 15,1 0 0-15,3-3 0 0,3 2 0 0,1 2 0 0,3 5 0 0,4-4 0 16,0 4 0-16,6 0 0 0,-2 1 0 0,3 0 0 16,2 0 0-16,12 0 0 0,0 0 0 0,-10 9 0 15,10-9 0-15,-7 12 0 0,7-12 0 0,0 12 0 0,0-12-352 16,3 13 48-16,4-5 16 0,0 2 0 16,1-3 16-16,2 0 0 0,-10-7 0 0,15 4 0 0,2-4 272 15,-2 0-192-15,2-3 192 0,1-1-160 16,-3 0 320-16,3-6 64 0,2-1 16 0,-2-3 0 0,3-4-48 0,-3 0 0 15,4-5 0-15,1 0 0 0,0-2-16 16,-2-1-16-16,-1-1 0 0,1-1 0 0,0-2-32 0,0 1-128 0,-3-3 192 16,-3 4-64-1,2 3-128-15,-1-3 128 0,0 3-128 0,-5 0 128 0,0 0-128 0,2 0 0 16,-2 0 0-16,-4-3-176 0,0 3 176 16,1 3 0-16,-2 1 0 0,-2 0 0 15,-1 5 0-15,1 0 192 0,-4 0-64 0,-4 0 0 0,1 0-128 0,-1 0 144 0,-6 0-144 0,0-2 160 16,-2 4-160-16,-5-2 0 0,-1 0 0 0,-7 4 0 15,0 0 0-15,-7 4-272 0,-3-2 64 0,-6 6 16 16,-5 4 192-16,-4 2 0 16,4 5 0-16,-3 5 0 0,2 1-144 0,-6 3 144 0,3 0-128 15,-3 5 128-15,-2 4-176 0,2 1 176 16,0 1-208-16,6 2 80 16,5-1-304-16,6 2-48 0,1 0-16 0,6 2 0 15,4-3-1936-15,1 3-400 0</inkml:trace>
  <inkml:trace contextRef="#ctx0" brushRef="#br2" timeOffset="-205430.32">13646 6691 15599 0,'0'0'688'0,"-13"6"144"0,1-1-656 0,-1 1-176 0,-1-2 0 0,-1-1 0 0,0-3 4352 0,1 0 848 16,-3-3 176-16,6 0 16 31,0 2-4752-31,-1 1-944 0,12 0-192 0,-9-6-32 16,9 6-240-16,-11-5-32 0,4-1-16 0,7 6 0 0,0 0 816 0,0 0 352 0,0 0-32 0,0 0 0 0,0 0 848 15,0 0 176-15,0 0 16 0,0 0 16 0,0 0-160 0,0 0-16 16,11 3-16-16,-11-3 0 0,11 4-400 0,-11-4-80 16,0 0 0-16,0 0-16 0,11 3-64 0,-11-3-16 15,13 0 0-15,-13 0 0 16,11 0-320-16,-11 0-64 0,11-3-16 0,-11 3 0 0,11-4 176 0,-1 0 48 16,-2 1 0-16,2-4 0 0,0 3-112 0,1-3-32 0,-3 0 0 0,2 0 0 15,1-3-128-15,-1 3-32 16,1-1 0-16,0 1 0 0,-1-1-128 0,1 1 160 15,3 0-160-15,-3 4 160 0,-1-4 32 0,2 3 16 0,1-3 0 0,0 3 0 16,0 1-16-16,1 0-16 16,3 0 0-16,-3 2 0 0,4 1-176 0,-2-3 192 15,0 2-192-15,2 1 192 0,1 0-192 0,-1 0 128 0,3 0-128 0,-1-3 128 16,0 3-128-16,0 0 0 0,2 0 0 0,0 3-176 16,2-3 176-16,-3 4 256 0,1-4-64 0,-1 3-16 0,-3 1-48 0,0-3 0 0,3 1 0 31,-3 2 0-31,-1-3-128 0,1 2 192 0,0 0-192 0,0 1 192 0,-4-4-192 0,2 3 0 15,0-3 0-15,-2 4 0 16,2-4 0-16,-2 0 0 0,1 0 0 0,2 0 0 16,-2 0 0-16,4 0 128 0,0-3-128 0,-1 2 0 0,3 1 144 0,1-3-144 15,2 3 160-15,1-3-160 0,0-1 128 0,0 3-128 0,1-1 0 16,2 1 0-16,-4 1 128 0,1-3-128 0,0 3 0 16,-3-1 144-16,2-1-144 0,-2 1 0 0,1 1 0 0,-2-3 128 15,2 2-128-15,-3 1 0 16,1 0 0-16,0 0 0 15,0 0 0-15,-3 0 0 0,3 0 0 0,1 0-176 16,0 0 176-16,2 0 0 0,-3 0 128 0,1 0-128 16,-1 0 0-16,0 0 128 0,1 0-128 0,1 0 0 0,0 0 0 15,-5-2 144-15,3 4-144 0,-3-2 0 0,-1-2 128 0,1 2-128 16,0 0 0-16,2 0 0 0,1 0 0 0,0 0 0 16,-5 0 0-16,3 2 0 0,0-1 128 0,1 2-128 0,-1 0 0 0,1 1 0 15,-1-4 0-15,2 3 0 16,3-2 128-16,-2 2-128 0,3 1 0 0,3-1 128 0,1 1-128 0,-1-1 0 15,1 1 0-15,1 0 0 16,0-1 0-16,-2 0 0 0,2 1 128 0,-3-3-128 16,0 2 0-16,1 0 0 0,-3 1 0 0,0-3 0 0,0 2 0 15,0 1 0-15,0-1 0 0,0 1 0 16,2-1 0-16,2 0 0 0,3-2 0 0,0 2 0 0,3 1 0 0,1 0 0 0,3 3 0 0,0 0 0 16,-1 0 0-16,0 0 0 0,1-1 0 0,-3 1 0 31,-1-3 0-31,-2 3-144 0,2-3 144 0,-3 3 0 0,3 0 128 0,1-3-128 15,3 0 0-15,0 2 0 0,2 1 0 16,1-3 0-16,-3 3 0 0,-3-3 0 0,3 0 0 0,-4 2 0 0,1-6 0 16,0 4 0-16,-1-1 0 0,-3-2-128 0,4 2 128 0,-1 0 0 0,4-2 128 0,0 2-128 31,5-1 0-31,2 0 0 0,4 1 0 0,-3-1 0 0,2 3 0 0,1-4 0 16,-2 2 0-16,0 1 0 0,-2 2 0 15,6 0 0-15,4-1 0 0,-2-3 128 0,2 3-128 0,-2-1 0 16,-1-1 0-16,0-1 0 0,-3 0 0 0,0 1 0 0,-2 3 0 0,2-1 0 31,3 2 0-31,3-3 0 0,2-1 128 0,-2 1-128 0,1-4 0 16,-4 0 0-16,2 0 0 0,-2 0 0 0,0 2 0 0,1-1 0 0,3 3 128 15,0-2-128-15,6-2 0 0,0 0 0 0,-1-4 0 0,0 1 0 16,-2 3 0-16,0-2 0 0,-3 2 128 0,4 0-128 16,3 0 0-16,5-4 0 0,-1 1 0 0,-1 1 0 15,0 0 0-15,-3-1 0 0,0 1 0 0,4 0 128 16,1 2-128-16,2-3 0 0,3 2 0 0,-3-2-128 0,-6 3 128 0,-1-4 0 15,3 3 0-15,-1-1 128 0,3 2-128 16,4 0 0-16,4 0 0 0,-2 0 0 16,-4 2 0-16,-3 3 0 15,3-3 0-15,0 3 0 0,1-1 0 0,3-1 0 0,0-3 0 16,-4 0 0-16,0 0 0 0,-5 0 0 0,-1-3 0 0,-1 3 0 0,2 0 0 16,5-2 0-1,3 0 0-15,-3-1 0 0,2 1 0 0,-7 0 0 16,-4-1 0-16,-1 1 128 0,2 0-128 0,2 0 0 0,5 0 0 0,-2 2 128 15,-1-3-128-15,-4 3 0 0,0 0 0 0,-6 0 0 16,-3 0 0-16,2 0 0 0,1 0 0 0,0 0 0 16,1 3 0-16,-5-3 0 0,-2 0 0 0,-2 0 0 15,-3 0 0-15,0 0 0 0,-3 0 128 0,-2-3-128 16,-2 3 0-16,2-2 128 0,1 2-128 0,1-2 0 16,-2 2 0-16,1 0 128 0,1 0-128 0,-4 0 0 15,-4 0 0-15,-2 0 128 0,2 0-128 0,-6 0 0 0,2 2 0 0,-2 0 0 16,-4 1 0-16,-2-3 0 0,0 0 0 0,-4 0 0 15,1 2 0-15,-4 0 0 16,0-2 0-16,0 2 0 0,1 0 0 0,-2 1 0 16,-1-3 0-16,0 0 0 0,-3 0-160 0,3 0 160 15,1 0-640-15,2-4-32 16,0 1 0-16,2 1 0 0,2-3-2640 0,0-2-528 16,11-4-96-16,-11-3-32 0</inkml:trace>
  <inkml:trace contextRef="#ctx0" brushRef="#br2" timeOffset="-203332.73">17136 5123 39455 0,'14'30'1744'0,"-7"-11"368"0,3 1-1696 0,-4 3-416 0,-1 0 0 0,-5 4 0 0,-2-1 2432 0,-1 4 416 16,-1 4 80-16,-1 5 16 16,1 1-2944-16,1 2-640 0,3 0-112 0,0-3-16 31,5-2 64-31,-3-3 0 0,1-5 0 0,1-2 0 0,-4-4 1088 0,2 0 240 0,1 0 32 0,-1-2 16 15,2 1 256-15,-1 1 48 0,-1-2 16 0,3 0 0 0,-1-1-576 0,3 3-112 16,-4-2-32-16,3 1 0 16,-1 2-144-16,2-2-128 0,2 2 144 0,0 1-144 15,3-3 0-15,-5 3 0 0,4-1 0 0,0 1 0 0,1-4 128 16,0 1-128-16,-1-5 0 0,-2-2 144 0,-4-6-144 0,-5-9 0 16,0 0-160-16,0 0 160 0,0 0-288 0,-7-19 32 15,-4-3 16-15,-2-3 0 0,0-7 240 0,1-7 0 16,-1-3 0-16,-1-2-144 0,2-7 144 0,-1 3 0 15,-1-3 0-15,0 5 0 0,3 0 0 0,-1 5 0 16,3 0 0-16,0 5 0 0,4-2 0 0,-3 6 0 0,2 3 0 16,2 1 0-16,0-1 0 0,1 1 0 0,1 1 0 0,0-3 128 15,2 1-128-15,0-3 0 0,2-1 0 0,0 1 0 16,1 0 0-16,1 0-160 0,-1 3 160 0,1 1-208 16,3-4 208-16,-3 1-192 0,8 2 192 0,0 0-192 15,3 0 192-15,-1 1 0 0,0 3 0 0,4 0 160 16,1 1-160-16,1 3 0 0,6 1 0 0,3 7 0 0,6-1 0 0,1 4 0 15,6 1-128-15,1 7 128 0,0 4 0 0,-1 5 0 16,1 5 160-16,-7 2-160 0,-3 4 0 0,-4 0 0 16,-4 3 0-16,-1 1 0 0,-6 6 0 0,-2 1 0 15,0 9 0-15,-6-1 0 0,-3 5 0 0,-2 0-256 16,-4 1 32-16,-1-2 0 0,0 0 32 0,-2-2 16 16,-2-4 0-16,-2 2 0 15,-2-5 176-15,-4-5 0 0,0-1 0 0,-2-1-128 16,1-6 128-16,-3 1 0 0,-2-2 128 0,-5 0-128 0,0-4 0 0,-5 0 144 15,1-3-144-15,-8 0 0 0,0-4 0 16,-1 0 0-16,-4 0 0 0,1-3 0 16,0-1 0-16,0-2-144 0,7-1 144 0,-3-1-128 15,6-3 128-15,-4 1 0 0,3-4 0 0,-1 3 0 0,0-6 0 0,4 2 144 16,1-2-16-16,4 3-128 0,1-3 0 0,6 3 0 0,1 0-240 0,3 2 80 31,11 5 160-31,0 0 0 0,0 0 0 0,-7-10 0 16,7 10 160-16,0 0-32 0,0 0-128 0,7-7 192 0,-7 7-352 0,8-4-80 0,-8 4-16 15,14-6 0 1,0 5-128-16,1 1-16 16,2 0-16-16,1 3 0 0,-1 1 80 0,1 0 16 0,0 3 0 0,-2 0 0 0,2-3 320 0,1 3 0 0,-1 0 160 0,2 3-160 0,-1-3 0 0,1 1 0 15,1 2 0-15,2-2 0 0,4 3 192 0,1 2 0 16,4-2-16-16,0-1 0 0,0 1-48 0,3 2-128 16,-3-1 192-16,1 2-64 0,2 0 160 0,-3 4 32 15,0 2 0 1,0 3 0-16,-2 2-128 0,0 0-32 0,0 1 0 0,-1 1 0 15,2 1-160-15,-2 2 0 0,3-5 0 0,-4-3 0 16,-2-3-160-16,-2 0 160 16,-3-4-208-16,-7-1 80 0,1-4-32 0,-4-2 0 0,-1-1 0 15,-10-7 0 1,7 0-3232-16,-7 0-640 0</inkml:trace>
  <inkml:trace contextRef="#ctx0" brushRef="#br2" timeOffset="-201879.49">20853 8550 12383 0,'0'0'1088'0,"0"0"-864"15,0 0-224-15,0 0 0 0,0 0 6560 0,-11 12 1264 0,1-3 256 0,0 3 48 16,10-12-5824-16,-11 13-1152 15,3 1-256-15,1 0-32 0,-3 2-544 0,3 5-128 16,3-2 0-16,-3 5-16 0,0-3-176 0,3 1 0 0,-3 2 0 0,3 1 0 16,-2-3 0-16,2 0 0 15,0-2 0-15,-2-1 0 0,2 2 0 0,0 0 0 0,0-4 0 0,1 2 0 16,-4 1 128-16,4-1 128 0,2 2 48 0,-4-3 0 16,4 3 240-16,0 0 48 15,1-3 16-15,-3 5 0 0,1 0-224 0,2 2-64 0,0 1 0 0,0 1 0 16,0 3-320-16,0 2 128 0,0-4-128 0,-2 2 0 15,4 1 0-15,-2-3 0 0,0-6 0 0,0 0 0 16,0 2 0-16,0-3 0 0,0-3 0 0,2 0 0 0,1-1 0 0,-3-2 0 0,1-1 0 0,2-3 0 31,1-1 0-31,-4-10 0 0,6 7 192 0,-6-7-64 16,11 7-128-16,-3-3 0 0,2-4 0 0,1 0 0 0,2 0 224 0,2 0-32 16,3-5 0-16,3 1 0 0,0-3-32 0,4-2-16 15,4-1 0-15,0-1 0 16,2-5-144-16,1 0-224 0,2-2 48 0,1-3 16 0,-3 0-16 0,0 2 0 15,0-1 0-15,0-1 0 0,-3-1 176 0,2 1 0 16,-2 2 0-16,0 2 0 0,-2-4 0 0,-1 0 0 16,2-1 0-16,-3 0 128 0,-4 1 48 0,-3-3 16 0,-4-1 0 15,-3 3 0-15,3-4-192 0,-7 1 0 0,-3 0 0 0,-1-3-176 16,-3 1 176-16,-3-1 0 0,-1-2 0 0,-3 3 0 16,-2 0 0-16,-3-2 0 0,-3 1 0 0,1 0-128 0,-4 0 128 0,-3 3 0 15,0 3-144-15,-1 1 144 16,-3 3 0-16,1 0-176 0,2 4 176 0,1 3-128 0,0 1 128 0,-1 1 0 15,1 4 0-15,-3 3 0 0,2 0 0 0,-1 2 0 16,0 0 0-16,0 0 0 0,-2 2 0 0,2 3 0 16,0 2 0-16,-2 0 0 0,0 4 0 0,0-3 0 31,1 5 0-31,2-2 0 0,-3-1 0 0,1 1 0 16,6 0 0-16,3-4 0 0,1 0 0 0,3 1 0 0,1 2 0 0,2-3-128 15,8-7 128-15,-3 10 0 0,3-10 0 0,0 11 0 16,0-11 128-16,3 11 48 0,-3-11 16 0,11 8 0 15,0-1-192-15,3-1 0 0,0-5 0 0,1 2 0 0,6-3 0 0,-3 0 0 16,3-3 0-16,-3 2 0 0,3-5 0 0,-1 2-176 16,-1 0 176-16,3-3-192 0,-1 3 192 0,0-6 144 0,2-1-16 0,-1-3-128 15,2-4 0 1,1-6 0-16,-4-1 0 0,1-1 0 0,2-7 0 0,-6 1 0 0,3-2 0 0,1 1 0 16,0 1 0-1,2 0 0-15,-3 0 0 0,-2 3 0 0,1 4 0 0,-2 0 128 0,-3 4 16 0,2 3 0 31,-3 4 48-31,-2 0 0 0,1-1 0 0,-7 5 0 16,-1-1 16-16,2 0 16 0,-5 1 0 0,-4 0 0 16,-1 2-224-16,-6-3 0 0,-4 1 0 0,-5 0 0 0,-6 2-144 0,-8-6 144 15,-4 0 0-15,-6-2-144 0,2-2 144 0,-5 2 0 0,-2-2 0 0,-10-1 0 0,-5 5-176 0,-5 1 176 16,-8-1-208-16,4 5 80 0,3 2 128 0,3 4 0 16,6 3 0-1,-3 5 0-15,4 4 0 0,-1 5-160 0,-1 4 160 0,0 8 0 16,6 6-320-16,4 4 32 15,4 10 16-15,11 7-22352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28:33.65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19396 5849 10991 0,'0'0'480'0,"0"0"112"15,0 0-464-15,-11-5-128 0,0-4 0 0,0 1-4864 0</inkml:trace>
  <inkml:trace contextRef="#ctx0" brushRef="#br0" timeOffset="1223.76">19367 5767 29887 0,'18'7'1328'0,"-7"0"272"0,0 1-1280 15,2 2-320-15,-2-3 0 0,0 4 0 0,3 1 880 0,0 1 112 0,0-1 32 0,-3 2 0 16,3-3-704-16,-3 1-144 0,0-1-32 0,3-2 0 16,-2 0-144-16,1-2 0 0,1 0 0 0,-4-2 0 15,1-1 576-15,-11-4 96 0,11 3 16 0,-11-3 0 0,0 0 0 0,0 0 0 16,0 0 0-16,0 0 0 0,0 0-240 0,0 0-64 16,0 0 0-16,0 0 0 15,-7-10 96-15,-2 1 16 0,-2 0 0 0,-1-1 0 16,-2 2-160-16,1-4-16 0,-3-2-16 0,2 3 0 15,0-3-96-15,0 3-16 0,0-3 0 0,-1 2 0 0,1-1-192 0,0-1 0 0,6 0 0 16,-5-1 0 0,1 1 0-16,-1 0 0 0,-1 0 0 0,2-3 0 0,-2 2 0 15,0-3 0-15,-3-3 0 0,2-1 0 0,-3-3 128 16,-3 1 0-16,-4 2-128 0,-3-3 192 16,-1-3-64-16,-4 3-128 0,1 0 176 0,0 0-176 15,0-1 0-15,0 1 0 0,0 0 0 0,0 2 0 0,0 2 0 0,3 1 0 16,-2 3 0-16,2-1 0 0,-6 0 0 0,-1 1 0 15,-1 6 0-15,-2 2 0 0,0 0-128 0,0 5 128 0,3-2-208 0,1 2 80 16,3 0 128-16,3 1 0 0,1 1-144 16,3 0 144-16,4 2 0 0,-4 0 0 0,3 0 0 15,-2 2 0-15,6 0 0 0,-3 1-144 0,1 1 144 16,-1-1 0-16,1 1 0 0,-6 3 0 16,1-3 0-16,-2 3 0 0,-3 3 0 0,-5-2 0 15,-1 2 0-15,0 1 0 0,-2 1-224 0,5-1 64 16,-2 1 16-16,3 4 0 0,3-3 144 0,-2 4-192 15,-1 3 192-15,5 3-192 0,1 0-32 0,1 0-16 16,-2 0 0-16,-1 0 0 16,1 4-288-16,0 1-64 0,-1-2-16 0,-1 2 0 15,1 0-112-15,0 1-32 0,3 2 0 0,-4-2 0 0,4-1 480 0,1 0 80 0,2 1 32 0,1-2 0 16,0-2 160-16,1-2-192 0,6 3 192 0,-2 1-192 16,0-1 192-16,2 1 0 0,0 3 0 0,3-2 0 15,0 1 0-15,4 3 128 0,0 0-128 0,4 1 176 16,1 5-176-16,2-2 0 0,2 0 0 0,-2 2 0 0,3 1 0 0,-3-3 0 15,0-4 0-15,2 2 128 0,-2-2-128 16,0-1 192-16,0-4-192 0,0 0 192 0,2-3-192 0,-2 1 0 16,3-3-160-16,1 2 160 0,-2-3 0 0,3 1 0 0,0-1 0 0,-3 0 0 15,3 1 224 1,-1-1-64-16,1 1-16 0,-1 2 0 0,3 1-144 16,-2 2 192-16,2 2-192 0,-3 1 192 0,1 2-192 0,0 2 0 15,1-1 0-15,-1 1 0 16,-3-2-688-16,3 3-16 0,2-6 0 0,-3-1 0 15,1-3-320-15,4-7-80 0,-2-1-16 0,2-2 0 0,-3 0 1120 0,4-1 0 0,-3 0 160 0,3 0 0 16,2 0 400 0,1-3 80-16,2 2 0 0,-1-1 16 0,0 0 496 0,4 0 112 0,0-1 16 15,0-1 0-15,0 3-512 0,0-1-80 0,2 1-32 0,-2 1 0 0,3 2-528 16,-3-2-128 0,3 4 0-16,-3-2 0 0,2 2 0 0,-1 0 0 15,-1-1 176-15,-4-1-176 0,-1 3 0 0,1-7 0 16,0 1 0-16,0-2 0 0,0 0 0 0,-1 0 0 15,1-1 0-15,-2-3-160 0,2 0 288 0,1-4 64 0,-1 1 16 0,0 3 0 16,4-3 64-16,3 3 16 0,-3-3 0 0,3 2 0 16,1-1 208-16,3 2 32 0,0 0 16 15,0 0 0-15,3 3-352 0,-3-2-64 16,3 2 0-16,-1 0-128 0,1 1 160 0,-3-4-160 16,-2 1 128-16,4-1-128 0,4 0 0 0,-5 0 0 0,1-5 0 0,-1-1 0 0,2-2 0 0,0-1 0 0,5-5 0 15,2-1 128 1,4-2 96-16,0 0 16 0,0-1 0 0,4 0 0 0,-2-3 16 0,-2-1 16 15,-2 1 0-15,1 0 0 16,4 0 48-16,-3 3 0 0,-3-3 0 0,3 3 0 16,3-3 32-16,1 3 16 0,1-3 0 0,2-3 0 0,0 2-112 15,-6-4-32-15,2-1 0 0,-3-4 0 0,-4-3-224 0,1-1 0 16,3-1 128-16,0-6-128 0,-3-8 128 0,3-3 0 16,2-8-128-16,0-3 192 0,-1-3-64 0,-4-3-128 15,0-2 176-15,-3 0-176 0,1 1 256 16,-6 0-48-16,-2 0-16 0,-2 0 0 15,-3 1 112-15,-6 2 16 0,-1 0 0 0,0 1 0 0,-7 3-16 0,0-1 0 16,-7 5 0-16,-6 0 0 0,1-4-304 0,-12 0 160 16,-5 0-160-16,-10-3 128 0,-6 2-128 0,-5-5-272 0,-4 0 64 0,-4-2 16 15,0-5-16-15,-1-1 0 0,-1-4 0 0,0-2-15648 16,3-2-3120-16</inkml:trace>
  <inkml:trace contextRef="#ctx0" brushRef="#br0" timeOffset="2957.55">21668 5550 40431 0,'0'0'3584'0,"-6"-3"-2864"0,-4-4-576 0,-1 3-144 0,-8-3 0 0,0 0-176 0,-1 0 48 0,0-1 0 16,-3 1-32-16,4 0 0 0,1 0 0 0,-2 1 0 15,-1-1 160-15,3 0 0 0,1 2 0 0,-1-2 0 16,4-3 0-16,-1 1 0 0,-2 2 0 0,2-4 128 15,2 2 0-15,-2-3 16 0,1 0 0 0,3-1 0 16,-3 4 448-16,0-3 96 16,3 0 16-16,-3-1 0 0,3 1-256 0,-3-1-64 0,-3-1 0 0,2 0 0 15,-3 0-384-15,-3-1 0 16,0 1 0-16,-2-3 0 0,-4 4 0 0,-1-1 0 0,-2 1 0 0,-2-1 0 0,-4 3 0 0,-3-3 0 16,-3 1 0-16,2 1 0 15,1-5 0-15,3 6 0 0,1 1 0 16,0 2 0-16,3 1-144 0,3 3 144 0,-1-3-192 0,-2 1 192 15,2 2 0-15,-4 1 0 0,-1 2 0 0,0 1 0 0,-1 0 0 0,0 0 0 0,-3 0 0 0,3 3 0 32,-3 1 0-32,4-3 0 0,3 1 0 0,2 2 0 15,3-3 0-15,1 5 0 0,1 1 0 0,4 1 0 0,-1 2 0 0,3 2 0 0,6 4 0 16,-1 3 0-16,3 5 0 0,1 2 0 0,3 9-192 0,3 4 192 16,-2 0 0-16,5 0 0 0,1 2 0 15,0 1 0-15,3-6 160 0,1 1-16 0,0 0 0 16,-1-1 0-1,4-1-144-15,-3-3 0 0,-1 0 0 0,-3-1 0 16,0-1 0-16,-3-1 0 0,0-1 0 0,-1 0 0 16,0-1 0-16,-2-1 0 0,1 3 0 0,-2-3 0 0,-3-4 0 0,0 2 0 15,2-2 0-15,-3 2 0 0,-2-2 0 0,1-1 0 16,-1 1 0-16,-1 2 0 0,2 1 0 0,-1-3 0 0,2 2 0 0,0 5 0 16,1-4 0-16,-1 3 0 15,4 0 0-15,3 1 0 0,0 3 0 0,1 0 0 16,1-4 0-16,1 1 0 0,0 1 0 0,-2-1 0 15,1 2 0-15,0-2 0 0,-2 0 0 0,1-1 0 0,-4 0 0 0,0-3 0 16,0 3-240-16,-2 0-80 0,-3 1 0 0,-1-1-16 31,4-2-256-31,-3 2-48 0,5-5-16 0,1 0 0 0,-1 0 384 16,2-3 80-16,0 1 0 0,3-3 16 0,4-2 176 0,1 1 0 16,1-4 0-16,3 1 0 0,-2-1 192 0,2 0 128 0,2-1 32 0,0 2 0 15,3 3 112-15,-4-6 32 0,4 0 0 0,-3 2 0 0,2 0-288 0,-1 4-48 16,1 3-16-16,0-1 0 0,2 1-144 0,-2-2 0 15,0 1-192-15,-1 2 192 0,2-3 0 0,-2 1 0 0,0-3 0 16,-3 1 0-16,1-2 0 16,-1 1 0-16,0-2 0 0,0 0 192 15,0-1-192-15,-3 1 0 0,3 0 0 0,3-3 0 16,-5 3 0-16,2-4 0 0,-1 1 144 0,1 0-144 16,1-4 0-16,-1 2 0 0,0 1 0 0,-7-10 0 15,10 7 0-15,1 1 0 0,3 2 0 0,0-3 0 16,-1 4 0-16,-1-1-160 0,1 1 16 0,-1 3 0 15,-1 0 144-15,3-3 0 0,-3 0-144 0,3 3 144 0,0 1 0 0,-1-1 0 16,1-1 0-16,3-1 128 0,1 1-128 0,-3-1 0 16,2 2 0-16,-1-3-176 0,3 2 176 0,0-6 0 15,2 0 0-15,0-2 0 0,0 1 192 0,0-6 80 0,1-6 16 16,3 2 0-16,3-3 368 0,-3-1 80 0,3-2 16 16,1 0 0-16,3-2-208 0,0 2-32 0,0-1-16 15,2 0 0-15,5-2-176 0,3 2-48 0,4-1 0 0,0 2 0 16,-3-4-80-16,0 0-32 0,-1-1 0 0,-6-4 0 15,-1 3 64-15,-3-5 16 16,-5-2 0-16,1-2 0 0,-3 0-240 0,3-3 0 0,-3-1 128 0,1-10-128 16,1-3 0-16,2-1 0 0,3 0-192 0,0-3 192 15,0 0 0-15,0 0 0 0,3-1 0 0,1 1 0 16,-4-5 0-16,0 3 0 16,0 2 128-16,-2 0-128 0,-1-2 224 0,-3 2-48 0,-3-1-16 0,2 2 0 15,-4 1-16-15,0-2 0 0,-3 0 0 16,-4-4 0-16,1-1 0 0,-1-2 0 0,-4-4 0 0,-5 0 0 15,1-7-144-15,-5 0 0 0,-2-3 0 0,-6-4 0 16,-4-2-128-16,-6-2 128 0,2 4 0 0,-9 0 0 16,2 0 0-16,-6-3 0 0,3 6-144 0,-3-1 144 0,-4 5-304 0,0 4 0 0,-2 3 0 0,-3 4-22560 15</inkml:trace>
  <inkml:trace contextRef="#ctx0" brushRef="#br0" timeOffset="5645.14">19777 10079 8287 0,'0'0'736'0,"0"0"-592"0,0-11-144 0,-3 0 0 0,2-1 3696 0,-5-1 704 16,2 0 144-16,-5 1 16 0,0 2-2416 0,-1-1-480 16,-1-3-112-16,0-3-16 0,-3 2-512 0,-2-2-128 0,-3-1 0 15,-1-1-16-15,-1-1-176 0,1-1-16 16,-3-2-16-16,2-3 0 0,-4 0-128 0,0-1-32 0,-3 1 0 0,-4 1 0 0,-3-2-288 0,2 2-64 16,-3 0-16-16,-6 2 0 0,-1 0-144 0,-6 5 0 15,1 0 0-15,2 6 0 16,0 3 0-16,3 2 0 0,0 2 0 0,-2 3 0 15,2 4 0-15,0 3 0 0,-7-1 160 0,-3 6-160 0,-9-2 0 0,2 4 0 16,3 0 0-16,0 2-192 0,7-1 192 0,0-1 0 16,4-1-160-16,0-2 160 0,0 0 0 0,0-2 0 15,3 2 128-15,-8 3-128 0,-2 1 0 0,3 4 0 16,0-2-144 0,4 6 144-16,3 3-144 0,4 2 144 0,0 7 0 0,0 8-144 15,2 8 144-15,0 6 192 0,-4 4-32 0,2 6-16 16,0 5-144-16,3 3-224 0,-3 0 48 0,4 0 16 31,6-2-464-31,4 0-80 0,1 0-32 0,5-3 0 16,1-1-304-16,8-5-64 0,6-2-16 0,1-6 0 0,0-2 1120 0,6-4 0 0,1-2 272 0,3-1-48 15,3-6 528-15,1 0 96 0,-1 1 32 0,1-1 0 0,-3 0-48 0,2-2 0 16,4 0 0-16,0 0 0 0,-2-1 32 0,1-1 0 16,1 1 0-16,-2-4 0 15,2 0-288-15,3 0-64 0,1 0-16 0,-3-4 0 0,2 1-288 16,1-4-48-16,3-1-16 0,-3-2 0 0,3-1 0 0,0-1 0 15,-1-2 0-15,1-1 0 0,6-2 48 16,-1 0 16-16,-4 1 0 0,6 0 0 0,0 0-16 0,1-5-16 16,6 3 0-16,4-3 0 0,0 3 16 15,0 0 16-15,1-3 0 0,2 0 0 0,-6 0-208 0,-1 2 0 0,1-2 0 16,-3 0 0-16,-4 3 0 0,-1-3 0 16,0-1 0-16,-3-2 0 0,1-1 128 0,5-1-128 0,1-2 176 0,4-4-176 15,5-6 0-15,0 1 0 0,5-2 0 16,-4-3 0-16,3-1 176 0,-2-7-176 15,-1 0 160-15,0-7-160 0,1-3 224 0,0-4-48 0,-1-5-16 0,-2-2 0 16,6-5 224-16,0 1 64 0,2-2 0 0,-2 0 0 0,-3-2-448 0,-1-2 0 16,-3 2 0-16,-3 1 0 0,-5 3 0 15,-2-1 0-15,3 4-144 0,-3 2 144 16,2 1 0-16,-2-2 0 0,3-2 128 0,0-2-128 0,5-3 192 16,0-10-64-16,4-5-128 0,-2-7 192 0,-4-7-32 0,-3-4-16 15,0-6 0-15,-7-1 0 0,-7-3-352 0,-4 8-80 16,-3 6-16-16,-8 6-14240 15,1 5-2864-15</inkml:trace>
  <inkml:trace contextRef="#ctx0" brushRef="#br0" timeOffset="7041.24">21819 10457 25055 0,'0'0'2224'0,"0"0"-1776"16,0 0-448-16,-4-11 0 0,-3 0 2736 0,1-2 464 15,-1 1 80-15,-1-5 32 0,1-1-2688 0,-3 0-624 0,-1 0 0 0,0 1 0 16,0-1 0-16,-3 0 0 15,-3 0 0-15,5-1 0 0,-2-1 0 0,0-1 128 16,3 0-128-16,-6 1 160 0,3-1-160 0,-1 2 0 16,-4-1 0-16,1 2 0 0,-1-1 0 0,-1 1 128 0,-1-2-128 0,-4 3 128 15,-3 3 80-15,-1 3 16 0,-2-6 0 0,-2 5 0 16,-2-5-48-16,3 2-16 0,0 1 0 0,-3-3 0 16,2 2-160-16,-2 1 0 0,1 0 0 0,2 3 0 15,-3 1 0-15,3 3 0 0,-2 2-192 0,0 2 192 16,-4 3 0-16,5 0 0 0,-2 0 0 0,-1 4 192 0,5 0-192 0,1 2 0 15,2 1 144-15,0-2-144 0,3 4 128 0,-3 2-128 16,1 0 128-16,-1 3-128 0,3-3 0 0,0-1 0 16,-3 1-160-16,3 0 160 0,0-1 0 0,-3 1 0 15,2 0 0-15,-1 0 0 0,1 0 0 0,-2 2 0 16,3-1 128-16,-3 5-128 16,2-1 160-16,-2 2-160 0,0 1 160 0,-2 6-160 0,5 0 208 0,0 2-48 0,2-1-16 0,-2 4 0 31,-1-3-144-31,4 0 0 0,-2 4-160 0,2-4 160 0,1 4 0 0,-1 0 0 0,1-3 0 0,0 1 0 15,3-4 0-15,1 0 0 0,3-3 0 0,2 2 0 16,-2-3 128-16,3 4-128 0,-2-4 144 0,2 3-144 16,3 2 128-16,-5 1-128 0,2 1 0 0,0 4 144 15,0-3-144-15,-3 6-176 16,0 0 48-16,-2 1 0 0,2 0-64 0,0 3 0 0,-4 3 0 0,2-2 0 31,2 2-240-31,0-1-48 0,1 3-16 0,1-1 0 0,3 3-256 0,5 0-48 16,-1-1-16-16,0 1 0 0,8 3 816 0,-3-6 0 15,4-4 0-15,-1 0 144 0,1 0 640 0,-1-7 128 16,3-3 32-16,-4-1 0 0,3-3 112 0,0 0 32 0,-1-4 0 0,3-1 0 0,-4-2-704 0,3-1-144 16,1-1-32-16,0 0 0 0,2-1-208 15,0-1 0-15,1 0 0 0,1 0 0 0,0 3 0 0,1-2 0 16,4 3 0-16,-2 3 0 16,2-6 192-16,3 5-48 0,-1-2-16 0,-3 1 0 15,2 1 432-15,-2-2 80 0,2 0 0 0,-3-4 16 16,1 0-208-16,-1 0-32 0,0-2-16 0,0 1 0 15,1-5-400-15,2 2 128 0,-3-3-128 0,4-3 0 16,0 0 0-16,3-1 0 0,4-3 128 0,-3 0-128 16,6-4 0-16,4-3 192 0,5 0-192 0,4-5 192 0,7-1 64 0,2-1 32 15,3-4 0-15,0 1 0 16,-1-4-112-16,-1 2-32 0,-1-2 0 0,3 3 0 16,-3-3 0-16,8-1 0 0,6 2 0 0,-6 5 0 15,2-3-144-15,-4 1 0 0,-4 2-160 0,-4-4 160 0,-4 0 0 0,-3-1 0 16,0 0 128-16,-2-6-128 0,3-3 0 0,1-1 0 15,0-4 0-15,3-5 0 0,0-6 0 0,-3-5-144 0,-1-4 144 0,1-2-192 16,-4-2 192-16,-2-6 0 0,-5-5 0 0,3 2-128 16,-2-2 128-16,-1 3 0 0,0 2 0 0,3 3 0 15,-2 5 0 1,2 9 0-16,0 2 0 0,-1 6 0 0,-4 3 128 0,0 6 0 16,-5 5 0-16,-4 3 0 0,-8 5 112 0,-1 2 16 15,-8 1 16-15,-4 0 0 0,-4-4-80 0,-12-2-32 16,-5-2 0-16,-13-3 0 0,-10-7-160 0,-9-4 0 15,-4-7 0-15,-10 1-176 0,-1-1 48 0,-14-6 0 0,-17-6 0 16,-6-4-14912 0,-8-3-2992-16</inkml:trace>
  <inkml:trace contextRef="#ctx0" brushRef="#br0" timeOffset="8468.36">21477 12256 22463 0,'0'0'992'0,"0"0"208"0,0 0-960 0,0 0-240 0,-6-11 0 0,-3-3 0 0,-2 0 2656 0,-3-1 480 32,-3-2 112-32,-4-1 16 0,-4 0-2304 0,-1-4-464 0,-2-5-96 0,-3 1-16 15,1-2-256-15,-4-1-128 0,1-3 0 0,-4 0 128 0,3-3-128 0,-5-2 0 16,-3-2 0-16,-3 3 0 15,-1 1 0-15,-3 3 0 16,3 0 0-16,3 4 0 0,3 2 0 0,1 2 0 0,7 6 0 0,0 1 0 16,4 5 256-16,-2 5 0 0,7 1 16 15,0 5 0-15,0 2 688 0,0 5 128 0,-2 2 16 0,-3 6 16 16,-1 0-448-16,-6 7-96 0,2 4 0 16,-6 2-16-16,0 0-336 0,0 6-64 0,0 1-16 15,2 1 0-15,7 3-144 0,3-1 0 0,-1-4-160 0,1-1 160 0,-1 0-208 0,1-3 48 16,6-1 16-1,-4 4 0-15,0-3 144 0,0-1 0 0,0 0 0 0,0 1 0 0,0-2 0 0,-3-1 128 16,0-4-128-16,1 2 176 0,0-2-176 0,-1 3 0 16,0 1 0-16,1-1 0 0,2 0 0 0,2 3 0 0,4-2 128 15,-1 2-128-15,4 0-144 0,-2 4-112 0,1 3-32 0,-1 4 0 47,1 4-608-47,5 0-112 0,-2-2-16 0,4 0-16 0,6 1 80 0,0-1 32 0,4-5 0 0,0 1 0 0,1-4 1600 16,2-6 320-16,0 3 64 0,1-5 16 15,0 0 192-15,0-4 32 0,2 1 16 0,-2 2 0 0,-1 1-624 0,1-3-128 16,-1 0-32-16,1 2 0 0,0 1-400 0,3 0-128 16,-3 0 0-16,2 3 0 0,0 0 0 0,1 1 0 15,2 3 0-15,-2 1 0 0,3-1-128 0,1 1-96 16,3-1-16-16,-1 0 0 0,3-1 64 0,3 1 16 0,1 1 0 0,-1-1 0 16,1-1 288-16,3-4 64 0,0-2 16 0,0 1 0 0,-2-4 48 15,0 2 0-15,-3-2 0 0,0 3 0 0,-3-4-64 0,-1-3 0 16,3 1 0-16,-3-1 0 0,-2 0-192 0,1-1 0 31,1-2 0-31,1 2 0 0,-1-3-256 0,-3-2-64 0,3 2 0 0,-3 0 0 16,6 0-32-16,1 0-16 0,-2-4 0 0,2 1 0 0,1 0 368 0,-1 3 256 15,-2-6-32-15,2 2-16 0,3-2 160 0,0 1 16 32,-1-1 16-32,3 0 0 0,-1-1-128 0,2-1-16 15,4-3-16-15,-3-2 0 0,0-4-112 0,0-1 0 0,3 0-128 0,1-6 192 0,0-2-192 0,2-5 0 16,1-1 0-1,-3-7 0-15,8 0-144 0,-1-6-32 0,1 2 0 0,3-2 0 16,3 0 0-16,3 4 0 0,0 1 0 0,1 6 0 16,-1-6 176-16,-3 4 144 0,1 3-16 0,-3 1-128 0,0 2 160 15,-4 2-160-15,0-1 128 0,-5 1-128 16,0 0 0-16,0 0 0 0,0-4 128 0,3-2-128 0,-3-2 0 0,4-6 0 0,0-4 0 0,1-8 0 16,0-13 0-16,-1-8 0 0,4-11 0 0,-6-8 0 15,-2-7 0 1,1-6-144-16,-4-3 144 0,-7 1-208 0,-2 2 208 0,-5 6 0 0,-5 6 0 0,-5 2 0 15,1 2 0-15,-6 5-224 0,-3-2 32 16,-1 6 16-16,-6 3 176 0,-5 4-160 0,-6-3 160 0,-4 4-160 31,-4 0-16-31,-11 0 0 0,-8-1 0 0,-14 0 0 16,-13-4-1200-16,-6 1-240 16</inkml:trace>
  <inkml:trace contextRef="#ctx0" brushRef="#br0" timeOffset="9639.84">19562 12513 38527 0,'0'0'3424'0,"0"0"-2736"15,0 0-560-15,0 0-128 0,0 0 1680 0,0 0 304 0,-7-9 64 0,-5-3 16 16,0-3-1712-16,1-4-352 0,-3-1 0 0,-1-4 0 15,-2-3 0-15,3 0 0 0,-1-3 0 0,1 2 192 16,3-4-192-16,-3 3-224 0,3-2 48 0,-2 2 16 16,1 4-32-16,-1 0 0 0,5 4 0 0,-6 0 0 15,0 6 192-15,-1-2 0 0,1 2-144 0,-4 1 144 16,-2 0 0-16,-2 0 0 0,-3 0 0 0,-5 3 0 0,-2-4 0 0,0 2 0 16,-5 0 0-16,3 1 128 0,-1-2-128 0,-1 1 0 0,-3-1 0 0,0 1 0 31,3-1 0-31,-6-3 0 0,-6 2 0 0,0-4 0 15,-5 1 0-15,-2 4 192 0,1 3-192 0,5 1 192 0,2 6-192 0,1 2 0 16,3 4-192-16,4 5 192 16,4 4 0-16,-2 5 0 0,0 3 0 0,1 6 0 15,-5 5 0-15,2-1 0 0,0 2 0 0,1 1 0 16,2 0 0-16,3 0 0 0,2-3 144 0,2-1-16 0,4-2-128 0,0 1 176 16,0-2-176-16,-1 0 192 15,0 0-192-15,4 0 0 0,1-3 0 0,0 4 0 0,1 1 0 0,-3 5 0 16,0 1 0-16,2-1 0 0,-1 2 0 0,1 0 128 0,0 1-128 0,0 1 128 0,6 2-128 15,-3-1 128-15,1 1-128 0,3-2 128 16,3-2-128-16,0 3 0 16,4-1 0-16,0 3 128 0,3-4 0 0,4 6 0 15,0 2 0-15,0 2 0 0,4-2 112 0,3 0 16 0,0 3 0 0,4 0 0 16,3-3 400-16,0 0 96 0,0 1 16 0,1-1 0 16,2 1-400-16,1-3-80 15,-3 1-16-15,2-3 0 0,1 0-16 0,3 0 0 0,0-3 0 0,4-4 0 0,-3 0-128 0,4 0-128 16,-1 0 144-1,3 0-144-15,-1 0 0 0,4 3 0 0,3 1 0 0,2 3 0 16,3 0 0-16,4 0 0 0,0 5 0 16,3-1 0-16,-4 0 0 0,1-1 0 0,-4-3 0 0,0-6 0 15,-2 2 0-15,-5-6 0 0,1-1 0 0,-1-3 0 16,0-1 0-16,0-4 0 0,3-4 0 0,-3-2-160 16,3-7 160-16,1-1 0 0,1-8 128 0,0-2-128 15,1-8 0-15,-1-2-160 0,0-6 16 0,-1-5 0 16,-1 0-80-16,0-3-16 0,-2-3 0 0,-1-1 0 15,-1-1 240-15,-2-3 0 0,-1 1 0 0,-3-4 0 0,2 0 0 0,-2-2 0 16,-2-5 0-16,0 0 0 0,0-8 0 0,-4 1 0 16,-6-4 0-16,-1-3 0 0,-3-1 0 0,-3-3 0 15,-3-3 128-15,-3-2-128 16,-4-2 0-16,-8 0 0 0,0 0 0 0,-3 3 0 0,-6-3 0 16,-2 1 0-16,-2 5 0 0,-3-4 0 0,-1 2 0 0,-3 3 0 15,1 3 0-15,-1-2 0 0,-1 3 0 0,-2 3 0 0,6 0 0 16</inkml:trace>
  <inkml:trace contextRef="#ctx0" brushRef="#br0" timeOffset="11456.88">23826 12753 29135 0,'0'0'1280'0,"-4"-9"288"0,0-5-1248 0,-3-7-320 15,-4-5 0-15,-3-2 0 0,1-4 672 0,1-4 80 0,-6-3 16 0,-2 0 0 16,1-6-448-16,-2 5-96 0,-3-4-16 0,5 5 0 15,-5 0-208-15,2 3 0 0,4-1 0 0,-2 3 0 16,5 2 0-16,-1 4 0 0,4 3 0 0,1 0 0 16,-1 4 0-16,3 3 128 15,0 0-128-15,2 4 0 0,0-1 576 0,-2 1 32 0,0 0 0 0,-2 0 0 16,-1 3 160-16,0-3 48 0,1-4 0 0,-3 1 0 0,0-1-224 0,-1 0-32 16,-6-5-16-16,0 2 0 0,-4-2-544 0,0 2 0 0,0 1 0 0,-6-1-144 15,1 5 144 1,-2 2 0-16,0 1 0 0,-1 1 0 15,6 3 0-15,-4-1 0 0,9 4 0 0,-4 1 128 16,4 1-128-16,-2 1 0 0,2 2 0 0,-3 1 0 0,0-3 0 0,4 3 0 0,-3-3 0 16,-1 2 0-16,-1-2 0 0,-6-1 144 15,0 1-16-15,-6 0-128 0,-2 2 0 0,1-2 0 0,-5 2 0 16,5 1 0-16,0 1 0 0,-3 2 0 0,6 4 0 0,-3 0-192 31,3-3 192-31,-6 7 0 0,-1 3 0 0,-7 2 0 0,-3 0-176 16,-2 5-80-16,-2-1-32 0,4 6 0 0,0 1 96 15,6 5 0-15,1 3 16 0,0 1 0 0,4 3 176 0,2 4 0 0,-4 2 0 16,0 1 0-16,1 1 0 0,2-1 0 16,-3-3 0-16,3 3-128 0,2-4 128 0,3 1 0 0,1-2 128 0,6-4-128 15,1 0 192-15,0-5-48 0,6-6 0 0,-3 1 0 16,4-2-144-16,-3-3 0 16,4 0 0-16,0-2-176 0,3-1 176 0,1-1 0 0,5-1 0 15,-3 0 0-15,3 1 0 0,1 0 176 16,4 0-48-16,-1 3 0 0,2 0-128 0,1 3 0 15,-1-1 0-15,0 5 0 0,4-1 0 0,1 3 0 0,4 2 0 16,-2 2 0-16,3-2 0 0,-1-1 0 0,1 1 0 0,0-3-176 0,1 3 176 16,-1-3 192-16,2 2-32 0,2 1-16 0,0-3-144 15,0 1 0-15,0 0 144 0,1-2-144 16,1-1 144-16,1 0-144 0,-1 1 192 0,-2 2-192 0,3-3 0 0,-3 0 0 16,3 1 0-16,-1 1 0 0,0-1 0 0,0 1 0 15,-1 2 0-15,-2-3 0 0,5 1 0 0,-2 3 0 16,-3-4 192-16,5 1-192 0,-5-1 192 0,3-1-192 0,-1-4 192 0,1 0-192 31,-1-3 240-31,4-4-64 0,-3-4-16 0,0 0 0 16,0-4 160-16,-1-1 48 0,-2-2 0 0,5 0 0 0,-2-3-80 0,3 3-16 0,0-5 0 15,-3 4 0 1,3-1-64-16,-3 1-16 0,3 0 0 0,2 1 0 0,0 0 16 0,-2 4 0 16,2-2 0-16,0 2 0 0,0-2-208 0,0 1 0 15,0 2 0-15,0-3 0 0,2 0 0 0,-2-3 144 16,1 2-144-16,-2-2 128 0,-1-2 192 0,0 0 16 15,1-2 16-15,2 0 0 0,1 0-112 0,0 0-32 0,3-2 0 16,-4 1 0-16,5 0-208 0,0 1 176 0,6 1-176 16,-3 2 160-16,5 1-160 0,2-1 0 0,2 1 0 15,-1 2 0-15,-1-5 0 0,0 5 0 16,0-2 192-16,0-3-64 0,-4 1-128 0,1-1 0 16,3 2-160-16,0-2 160 0,0 1 0 0,0-1 0 15,3 2 0-15,1-3 0 0,1 0 0 0,4 0 0 0,-2-3 0 0,2 2 0 0,-2-2 256 16,0-4-48-1,0-3-16-15,-7 2 0 0,0-5-192 0,0 1 0 0,0-5-192 16,0 3 192-16,-2-1-128 0,0 1 128 16,2-4 0-16,0 4 0 0,5 2 0 0,-3-2 0 0,5 1 0 0,-1-1 0 15,-3 2 0-15,0-3 0 0,-2 1 0 0,2-3 0 16,-3-1 0-16,-3 0 128 0,-1 0-128 0,0-3 144 16,-3-2-144-16,0-1 160 0,0 0-160 0,1-4 160 0,-4-1-160 15,4-3 0-15,-1-3 0 0,2-1 0 0,-2-5 0 0,-1 0 0 16,-2-7 0-16,-1-3 0 15,-3-6 192-15,-4-5-64 0,-3-2 0 0,-5-4 0 0,-2-3-128 0,-7-7 0 0,-1-7 0 16,-10-5 0-16,-7-2 128 0,-5-1-128 0,-6-6 0 0,-3 6 128 16,-4-1-128-16,-3 2 0 0,-1 0 0 0,-1 6 0 31,-2-2-1888-31,3 6-352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29:49.47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4940 4725 30863 0,'0'0'1360'0,"0"0"304"0,4 9-1344 0,2 1-320 0,-3 1 0 0,1 0 0 0,3-2 992 0,0 3 128 0,-2 0 32 0,5-3 0 15,0 2-112-15,1-2-16 16,0 1 0-16,3-3 0 0,0-1-176 0,0-1-32 15,4 2-16-15,0 0 0 0,0 0 160 0,-1 1 16 16,1 2 16-16,3-2 0 0,-1 0-480 0,1 4-80 0,1 0-32 0,4 2 0 16,-1 3-400-16,0 1 0 15,5 0 128-15,-2 3-128 0,1 0 0 16,3 1-144-16,-3 6 144 0,3-2-208 0,3 5 208 0,0 1 0 0,4 4 0 0,-3 3 0 16,1 5 0-16,-3 2 0 15,3 2 144-15,-5 5-144 0,3 5 0 0,-6 3-160 16,0 3 0-16,-1 1 0 0,0 7 160 0,-3 1-160 15,0 5 160-15,-4 1-160 0,-6-3 160 0,2 1 0 0,-6-9 0 0,-4-1 0 16,-3-3 0-16,-6-3-160 0,-4-3 160 0,-8-5 0 16,-4-7-1616-16,-6-3-224 0</inkml:trace>
  <inkml:trace contextRef="#ctx0" brushRef="#br0" timeOffset="604.91">5552 6153 26655 0,'15'10'2368'0,"-5"-3"-1888"0,1 0-480 0,-4-3 0 16,-3 3 3952-16,-4-7 688 0,6 8 144 0,-2 5 16 31,-1-2-4800-31,1 0-1088 0,5 6-144 0,2-2-48 16,1 6-896-16,4 0-192 0,4 0-48 0,1 3 0 15,0 2 1136-15,2-1 208 0,2-2 48 0,-2 2 16 0,3 3 1616 0,0-2 320 0,2 5 64 0,0-3 16 0,-3-3 496 0,0 0 96 16,0 1 32-16,-4-1 0 0,1-1-192 0,-4-3-32 16,-1-3-16-16,-3-3 0 0,1-2 80 0,-3-6 32 15,-1-2 0-15,-11-5 0 0,12-1-736 0,-3-3-128 0,0-2-48 16,0-2 0-16,-2-6-272 0,0-3-48 16,2-1-16-16,0-3 0 0,1-1 176 0,1-3 16 0,3 0 16 15,2-3 0-15,0-1-208 0,2-2-64 0,6-1 0 16,-2 1 0-16,6 3-192 0,-3 1 0 0,1 4 128 0,1 2-128 31,2 3-384-31,-1 1-128 0,1 2-32 0,-1-4-14688 16,1-1-2944-16</inkml:trace>
  <inkml:trace contextRef="#ctx0" brushRef="#br0" timeOffset="1677.15">10161 4496 45439 0,'0'0'2016'0,"0"0"416"0,0-11-1952 0,-4 1-480 0,1 2 0 0,3 8 0 0,-4-10 160 0,4 10-160 15,0 0 160-15,0 0-160 16,0 0-160-16,0 0-128 0,11 10-32 0,10 4 0 31,4 4-1152-31,7 7-224 0,0 7-48 0,7 3-16 16,1 2 768-16,4 1 160 0,2 1 16 0,0-3 16 0,2 3 1888 0,3-7 384 0,6 1 80 0,-3-4 16 0,2 3-32 0,-2 3 0 15,-1 0 0-15,-3 1 0 16,-4 0-560-16,-2-1-112 0,-8 2-32 0,-4 4 0 0,-4 6-512 0,-3 6-128 16,-3 4 0-16,-5 5-16 0,-6 6-176 0,-4 6 0 15,-10 4 0-15,-4 0 0 0,-5 4 0 0,-6-4 0 0,-3-1 0 16,-11-3 0 0,-6-3-528-16,-2-6 16 15,-11-6 0-15,-6-5 0 0,-7-5-2288 0,-3-6-448 0</inkml:trace>
  <inkml:trace contextRef="#ctx0" brushRef="#br0" timeOffset="2266.55">10421 5960 29487 0,'0'0'2624'0,"10"4"-2112"0,-10-4-512 0,11 4 0 15,-11-4 3520-15,9 5 576 0,-9-5 128 0,9 12 32 0,1-4-3424 0,-1 5-672 16,-2 2-160-16,0-1 0 0,2 4-272 0,-2 0-64 15,4 4-16-15,-2 2 0 16,1 0-96-16,3 1-32 0,-1 0 0 0,-1 1 0 0,3-1 352 0,1 2 128 0,2-1 0 0,4 4-144 16,0-2 272-16,1-1 64 0,-4-1 16 0,-1 1 0 0,1-4 336 0,-3-1 64 31,2-1 16-31,-3 0 0 0,-3 0-208 0,0-6-32 16,-1-2-16-16,1-2 0 0,-3 0-160 0,2-4-16 0,0 0-16 0,1-3 0 15,3-1 464-15,1-2 80 0,2-2 32 0,3-3 0 16,1-3-160-16,6-3-16 15,1-1-16-15,9-6 0 0,2-1-144 0,7 0-32 16,5-5 0-16,9 3 0 0,4-6-16 0,0 3-16 0,3 0 0 0,-5-2 0 16,-5 4-160-16,-4-4-16 0,0 0-16 0,-3-3 0 31,-3-1-1536-31,-2-3-304 0</inkml:trace>
  <inkml:trace contextRef="#ctx0" brushRef="#br1" timeOffset="9455.75">8229 4194 6959 0,'0'0'624'0,"0"0"-496"0,0 0-128 0,0 0 0 16,0 0 6336-16,0 0 1232 0,0 0 256 0,-12 5 48 0,12-5-5312 0,-9 7-1088 15,-2-1-192-15,11-6-64 16,-10 7-240-16,10-7-48 0,0 0-16 0,-11 7 0 16,11-7-544-16,0 0-112 0,-12 7-32 0,12-7 0 0,0 0-224 0,0 0 0 15,0 0 0-15,0 0 0 0,0 0 448 0,0 0 64 16,0 0 0-16,0 0 0 15,2 11 528-15,3-3 112 0,7 1 32 0,2-2 0 0,5 2-352 0,5 2-80 16,1 1-16-16,0 2 0 0,4 4-384 0,2 4-80 0,1 3-16 0,0 7 0 16,1 6-256-16,0 5 0 0,-3 3 0 0,-1 4-144 15,-1 7 144-15,-5 3-128 0,0 8 128 0,-5 4-128 16,1 3 128-16,-5 0 0 16,-3 2 0-16,-4 5 0 0,0 7 0 0,-5 0 0 15,-2 1 0-15,-5-4 0 0,-4-1 0 0,-4-3-128 16,-1-2 128-16,-5-4-192 15,1-5-2752-15,0-9-576 0,2-9-96 0</inkml:trace>
  <inkml:trace contextRef="#ctx0" brushRef="#br1" timeOffset="9957.74">8304 5204 48383 0,'25'18'2144'0,"-8"-4"432"0,1 0-2064 0,-4 4-512 0,1 2 0 0,-5 3 0 0,1 3 272 0,0 6-48 0,0 1-16 0,0 9 0 15,2 7-208-15,-2 5 0 0,0 3-192 0,-1 4 192 16,1 2-160-16,-4 1 160 0,2 0-128 0,0-2 128 15,0-5-192-15,0-4 32 0,-2-4 16 0,2-6 0 0,1-6 144 0,1-5 0 16,1-5 0 0,4-5 0-16,0-1 128 0,4-7 64 0,4-1 16 15,-2-1 0-15,3-5 144 0,3 0 32 16,4-7 0-16,-3 0 0 0,6-7 320 0,1 0 64 16,10-10 0-16,0-5 16 0,0-7-256 0,2-6-48 0,0-11-16 0,-3-4 0 15,1-7-320-15,-1-10-144 0,-2-6 128 0,0 2-128 16,-1 2-512-16,2 3-192 0,7 3-48 0,4 5-15056 15,10 5-3024-15</inkml:trace>
  <inkml:trace contextRef="#ctx0" brushRef="#br1" timeOffset="10785.05">15546 4716 10991 0,'15'-4'480'0,"-4"3"112"0,2-1-464 0,-2-2-128 0,0 1 0 0,-1 3 0 0,1-2 6816 0,0 4 1344 15,3 1 272-15,0 1 48 0,4 3-6432 0,-2 4-1296 16,5 3-256-16,4 7-48 0,3 6-448 0,4 5 0 16,0 3 0-16,2 6-176 0,0 5 0 0,1 2 0 15,-2 2 0-15,-2 3 0 0,-6 4 176 0,0 0 0 31,-4 0 0-31,-3 5 0 0,0 0 0 0,-8 7 224 0,-6-2-48 0,-4 1-16 16,-4-3 224-16,-6 2 64 0,-5 0 0 0,-5-3 0 0,1-2-320 16,-5-2-128-16,-4-3 0 0,-2 0 128 15,-2-4-128-15,0-2 0 0,-1 1 144 0,6-6-144 16,-3 1-1024-16,7-8-288 16,7-4-48-16</inkml:trace>
  <inkml:trace contextRef="#ctx0" brushRef="#br1" timeOffset="11308.84">15418 5532 8287 0,'11'11'736'0,"-4"-4"-592"0,3 0-144 0,1 1 0 15,-4 6 6960-15,0 1 1360 0,1 6 256 0,2 3 64 16,-3 1-6656-16,0 3-1328 0,-3 4-272 0,4 4-48 16,5 3-336-16,-2 4 0 0,0-1 0 0,-1 1 0 15,1 3 128-15,-3-1-128 0,2 0 160 0,0-1-160 16,-3 1 0-16,1-1 0 0,-1 1 0 0,3-2 0 16,1 3 0-16,0 0 0 0,5-1 0 0,0-3 0 0,2-3 256 0,3 0 96 15,0-3 32-15,-3 0 0 0,3-1 240 0,-1-4 48 0,-1-2 16 16,1-7 0-1,1-1 160-15,-5-4 48 0,0-5 0 0,1-2 0 0,-2-3-288 0,2-3-48 16,1-1-16-16,3-7 0 16,1-2-160-16,-1-5-16 0,4-7-16 0,4-6 0 0,3-8-96 15,7-4 0-15,3-7-16 0,1-4 0 0,8-5-240 0,-1-2 0 16,0-4 0-16,-1 1 0 0,-6 4 0 0,-7 5 128 0,-1 3-128 16,-10 6 0-16,-7 8 0 0,-7 6 0 0,-1 6-144 0,-3 5-22912 31</inkml:trace>
  <inkml:trace contextRef="#ctx0" brushRef="#br2" timeOffset="17097.39">7566 4556 36287 0,'0'0'1600'0,"0"0"336"0,0 0-1552 0,0 0-384 0,0 0 0 0,5 8 0 16,-5-8 608-16,5 10 32 0,-1-3 16 0,3 0 0 15,2 0 512-15,0 0 112 0,1 1 0 0,1 2 16 0,5 4-144 16,2 0-48-16,1 4 0 0,1 3 0 16,4 3-576-16,1 4-112 0,1 4-32 0,6 5 0 0,3 4-256 0,4 9-128 15,3 6 128-15,-2 5-128 0,2 0 144 0,-3 6-144 16,4 0 160-16,-6 1-160 16,-2 1 208-16,-3 0-48 0,-5 1-16 0,0-3 0 0,-3 0 16 15,-6-3 0-15,-7 0 0 0,0 4 0 0,-1-4-160 0,-6 2 0 0,0-1-160 0,-4-2 160 31,-4-4-560-31,0-8-16 0,-3-6 0 0,-4-6 0 16,-2-6-2368-16,-2-5-464 0</inkml:trace>
  <inkml:trace contextRef="#ctx0" brushRef="#br2" timeOffset="17677">7679 5657 27695 0,'0'0'1216'0,"12"7"272"15,-4-3-1184-15,2 3-304 0,-10-7 0 0,9 7 0 0,-9-7 4000 0,12 9 736 0,-4 0 160 0,2 5 32 16,1 0-4224-16,0 1-848 0,3 5-176 0,3 2-16 31,1 3-496-31,0 3-80 0,0 2-32 0,4 2 0 16,3 0 48-16,2 0 0 0,-2-3 0 0,-3 2 0 0,2-2 736 0,-2 0 160 16,-1-1 0-16,4 1 0 0,-2 2 912 0,0-3 144 15,0 1 32-15,-1-2 0 0,3-1-384 0,-1-1-64 0,-2 0 0 0,2 0-16 16,-3-4-160-16,-2 2-16 0,5-3-16 0,-3 1 0 15,4-5 80-15,0-1 0 0,-4-1 16 0,4-2 0 0,4 0-16 0,-1-5 0 16,-3-5 0-16,-3 3 0 0,1-5-96 0,-2-3-32 16,0-1 0-16,0-3 0 0,-1-3-384 0,-1-3 0 15,-1-3 0-15,-3-2 0 0,2-3-304 0,-8-2 16 0,0-3 0 16,1-1 0-16,-5-1 16 0,-2-4 0 0,-3-4 0 0,-4-7-14176 16,0-10-2832-1</inkml:trace>
  <inkml:trace contextRef="#ctx0" brushRef="#br2" timeOffset="18996.08">13169 4888 17039 0,'0'0'752'0,"7"7"160"0,3-5-720 0,-10-2-192 0,8 6 0 0,-8-6 0 16,7 6 5312-16,-7-6 1024 0,8 8 192 0,-1 2 64 0,0 1-4992 0,0 0-1008 15,3 2-192-15,-3 2-32 16,4 3-128-16,-1 3-32 0,5 4 0 0,2 4 0 16,1 3-16-16,0 6 0 0,5 5 0 0,2 7 0 15,5 3 64-15,2 4 0 0,5 5 0 0,2 5 0 0,4 5-128 0,-1 2 0 16,1-3-128-16,-4 0 192 0,-3 0 240 0,-4 0 32 15,-4-5 16-15,-3-2 0 0,0-1-304 0,-6-6-176 16,-6-11 192-16,-4-6-192 16,-4-8-576-16,-7-8-208 0,-5-9-48 0,-7-8-12544 15,-6-9-2512-15</inkml:trace>
  <inkml:trace contextRef="#ctx0" brushRef="#br2" timeOffset="19453.41">12926 5849 44799 0,'16'7'1984'0,"-6"0"416"0,-2 0-1920 0,2 0-480 0,-1 4 0 0,3 1 0 15,2-3 288-15,4 5-32 0,0 2-16 0,3 2 0 16,4 3-240-16,3 0 144 0,4 1-144 0,4 2 128 0,3 2 176 0,0 3 16 0,6 3 16 0,6 0 0 31,4 0 192-31,0 2 48 0,7-2 0 0,-5 0 0 0,0-1-64 16,-4-1 0-16,-7-2 0 0,1-1 0 0,-5-2-112 0,-3-4-16 0,-3-6-16 0,-8-5 0 15,2-6 112-15,-8-5 32 0,-1-5 0 0,-7-7 0 0,0-5-224 16,-7-5-32-16,0-9-16 0,-3-5 0 16,-1-2-240-16,1-7 0 15,-4-4-144-15,-3-3 144 0,2-4-160 0,-2 0 160 0,-4 0-160 0,0 0 160 0,0-1-144 16,-1-4 144-16,-2-4-128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31:07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12557 6702 9663 0,'-15'-7'864'0,"1"2"-688"0,0-2-176 0,-1 0 0 0,-4 0 4352 0,1 0 848 16,2 0 176-16,-1-1 16 0,1 2-3216 0,1 2-640 0,5 0-128 0,-1 2-16 15,-1 1-1008-15,12 1-208 0,0 0-48 0,-11 0 0 0,11 0-336 0,0 0-80 16,0 0-16-16,0 0 0 31,0 0-1328-31,0 0-272 0,0 0-48 0,0 0-16 16,0 0 1136-16,-12 3 240 0,12-3 32 0,0 0 16 0,-11-2 1152 0,-3 1 224 0,3-2 64 0,-3 2 0 15,0 1 16-15,-1 1 16 0,-2-1 0 0,-1 3 0 16,0 1-640-16,-3 3-128 0,0 3-32 0,0 1 0 16,-1-1-128-16,0 5 0 0,1-1-160 0,3 4 160 0,-1 3 0 15,3 0 0-15,0 1 208 0,2 3-64 16,1-4-144-16,1 6-256 0,3 3 64 0,-1 2 16 0,1 2 176 15,3 3 128-15,-1 0-128 0,-2 2 176 0,2 0 48 0,0-4 16 16,-3-2 0-16,2 2 0 16,1-3 80-16,0-3 32 0,0 0 0 0,-4-1 0 0,1 0-352 0,-1-3 0 15,0-2 0-15,1 0 0 0,-1 2 0 0,-3 0 0 16,3-2 0-16,-2 0 0 0,2 0 0 0,0-2 0 0,-3 0 0 16,0-3 0-16,0-3 0 0,2 2 0 15,-2 0 0-15,-3-1 0 16,6 0-400-16,-3-1-160 15,3-1-16-15,0 1-16 0,1 2 16 0,2-3 16 0,1-3 0 0,0 3 0 0,2 0 96 16,3 1 16-16,2-1 0 0,-3 1 0 0,3 2 448 0,3-3 240 0,1 1-32 0,3-2 0 16,-3 0 112-16,3-1 32 0,3-1 0 0,1 0 0 15,-1-1 32-15,1-2 16 16,0-1 0-16,3 0 0 0,-3 0-64 0,0 0-16 16,2-2 0-16,-2-3 0 0,0-2-128 0,-1-2-48 15,-2-1 0-15,2-1 0 0,-2-1 128 0,2 1 32 0,1-6 0 0,0 1 0 16,1-2 80-16,0-1 32 15,2 1 0-15,1-3 0 0,3 3 32 0,1-3 0 0,1-2 0 0,1 2 0 0,2 1-448 0,2-1 0 16,3 0 0-16,0-3 0 16,5 2 0-16,-1-2 0 0,3 2 0 0,-3 0 0 15,3-2-176-15,4-1 176 0,0 0-128 0,1 0 128 0,-3-2-192 0,0 2 32 16,-1 0 16-16,-3 3 0 0,1 1 480 0,-4 0 112 0,-2 3 0 0,-3 1 16 16,-6 1 528-1,2 0 96-15,0-3 32 0,0 6 0 0,-3-6-512 0,0 3-96 16,-4-1-32-16,1 1 0 0,2 1-96 0,-3 0-32 15,0-1 0-15,-1 0 0 0,-1 0 288 0,2 2 48 16,-3-4 16-16,0 1 0 0,0-1-96 0,1 2-16 16,-3-3 0-16,0 1 0 0,-2 0-64 0,-2-6-16 15,2-1 0-15,-7 0 0 0,-3-6-144 0,-1-2-48 16,-7-6 0-16,-3-3 0 0,-7-5-320 0,-4-6 128 0,-10-6-128 0,-5 0 0 16,-10 0 0-16,-6-4 0 0,-8 1 0 0,-4 1 0 15,-4-7 0-15,1 1 0 0,-4-4 0 16,4 4 0-16,-3 3-320 0,6 4-48 0,4 7 0 15,2 7 0 1,5 8-272-16,4 4-48 0,4 5-16 0,9 4-21296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38:5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16163 5881 34207 0,'10'19'1520'0,"-6"-5"304"0,-1-1-1456 15,-1 3-368-15,0-2 0 0,-4 1 0 0,0 5 2032 0,2-2 336 0,-3-3 64 0,-1 5 0 0,1 2-2112 0,-1-1-320 16,1-2-304-16,2 2 64 0,-5 0-80 0,5-6 0 16,-2 2-16-16,0-3 0 15,3 0 336-15,-1-1 0 0,1-13 0 0,0 12 0 16,0-12 128-16,0 0 80 0,0 11 32 0,0-11 0 0,0 0 128 0,0 0 16 16,0 0 16-16,0 0 0 0,0 0-208 0,-11-8-32 15,4-2-16-15,-3-7 0 0,3-2-144 0,-3-6-192 16,-2-3 32-16,-1-7 16 0,2-1-48 0,0-7-16 0,0-3 0 0,0 0 0 31,-3-5-48-31,0 1-16 0,0 0 0 0,-4-3 0 16,1-3-48-16,2 2 0 0,-2-3 0 0,2 3 0 0,1 1 320 15,3 2 0-15,1 3 0 0,3 4 0 0,3 1 0 0,0 6 0 16,5 3 0-16,5 3 0 0,0 5 192 0,6 1 112 16,2 0 16-16,4 5 0 15,3 2-160-15,1 4-32 0,6 3 0 0,1 4 0 0,0 3 64 0,3 7 16 16,0 1 0-16,3 6 0 0,2 1 112 0,-3 3 0 0,5 1 16 0,-2 2 0 15,0 1-336-15,0 0 0 16,-5 0 0-16,-3-2 0 0,-1-3-160 0,-3 1 160 16,-3 0-192-16,-4 0 192 0,-1 2-208 0,-6 0 64 0,0-2 16 15,-4 4 0-15,-4-2 128 0,-3 3 0 0,-3 4-144 0,-1-1 144 16,-7 2-256-16,0-4 0 0,-6 5 16 0,2-2 0 0,-5-1 240 0,1 2 0 31,-2 1 0-31,-4-3 160 0,0 2-160 0,0 1 160 0,-1-3-160 0,1-1 160 16,0 0 96-16,2-3 0 0,0-7 16 0,0 0 0 0,4-4-144 15,4-1-128 1,-2-2 192-16,2-1-192 0,1-3 272 0,0-1-48 16,3-1-16-16,-2-2 0 0,5-3 48 0,-2 1 16 0,3 0 0 0,7 6 0 0,-7-12-144 0,2 1-128 15,2 0 192-15,3 11-192 16,4-10 208-16,3 3-64 0,0 0-16 0,3 6 0 16,1-2-128-16,3 6-144 0,1-2 144 0,3 5-208 0,3 1 208 0,0 4 0 15,4-4 0-15,0 4 0 16,3-2 0-16,4 3 0 0,0-1 0 0,1-1 0 0,-4 1 0 0,0-2 0 0,2 0 0 0,-5-2 0 15,2 0 0-15,0 0 256 0,-3-3-48 0,0 3-16 16,0-2 64-16,-2-1 16 0,0 1 0 0,-5-1 0 31,3 3 64-31,0-2 16 0,-3 0 0 0,-2-1 0 16,2 1-176-16,-1-3-48 0,-4 1 0 0,1 1 0 16,-2-2-448-16,-12-2-80 15,0 0-32-15,0 0 0 0,0 0-3120 0,0 0-624 0</inkml:trace>
  <inkml:trace contextRef="#ctx0" brushRef="#br0" timeOffset="731.52">16306 7250 19455 0,'0'0'1728'0,"0"0"-1376"0,0 0-352 0,0 0 0 0,9 7 3328 0,0 0 576 32,1 0 128-32,1 4 32 0,-2 0-1776 0,4 2-368 0,0 2-64 0,2-1 0 15,-1 1-592-15,0 2-112 0,0-1-32 0,-2 0 0 16,2 2-608-16,0-1-128 0,3 1-32 0,-3 0 0 15,1 2-352-15,2 1 0 0,1 2 0 0,-3 0-192 16,2 0 192-16,-2 3 0 0,3-1 0 0,-1-4 0 0,-1 1-144 0,0-4 144 16,0-4-160-16,-2-4 160 31,-1-2-944-31,-1-1-80 0,2-4-32 0,-14-3 0 0,11 0-2240 0,-2-3-448 16</inkml:trace>
  <inkml:trace contextRef="#ctx0" brushRef="#br0" timeOffset="917.82">16720 7339 48671 0,'5'17'4320'0,"-5"-4"-3456"15,-5 1-688-15,-4 4-176 0,-3 1 704 0,-8 3 96 16,-3 1 32-16,-7 3 0 0,-6 5-832 0,-6 2-272 15,-5 1 0-15,-6 1 0 16,-4-2-2064-16,1-1-416 0,6 0-64 0,2 0-16864 0</inkml:trace>
  <inkml:trace contextRef="#ctx0" brushRef="#br0" timeOffset="1640.35">16612 10047 27695 0,'0'0'2464'0,"0"0"-1968"0,0 0-496 0,-11 3 0 16,11-3 1792-16,0 0 272 0,-14 4 48 0,14-4 16 0,0 0-1328 0,0 0-272 16,0 0-48-16,0 0-16 0,0 0-16 0,0 10 0 15,0-10 0-15,7 11 0 0,3 3 768 0,2-3 128 16,5 3 48-16,-1-1 0 0,2 2-304 0,3 3-64 15,0 2-16-15,1 3 0 0,4 0-736 0,4 5-144 16,4 5-128-16,3 5 192 0,-1 2-448 0,0 5-96 16,6-2-16-16,-7 3 0 15,-3-3-176-15,-6-1-32 0,-1 1-16 0,-1-7 0 16,-3-4 592-16,-6-4 0 0,-1-3 144 0,-5-5-16 0,3-3-128 0,-3-3-240 16,0-3 64-16,-4-4 16 15,-5-7-800-15,0 0-176 0,0 0-16 0,0 0-16 16,0 0-2320-16,0 0-464 0</inkml:trace>
  <inkml:trace contextRef="#ctx0" brushRef="#br0" timeOffset="1875.53">17000 10336 39455 0,'0'0'3504'0,"0"0"-2800"15,-11 7-576-15,1 0-128 0,-4 1 1040 0,3 5 176 0,-3 1 48 0,-3 8 0 0,-2 6-688 0,-6 5-144 16,-1 6-32-16,-4 4 0 0,1 6-400 0,-4 0 0 0,1 1 0 0,0-2 0 47,0-7-1376-47,-3-4-304 0,2-5-64 0,1-4-16 16,1-6-112-16,2-7-32 0,0-6 0 0,-3-5 0 15,1-10 400-15,4-5 80 0,4-4 16 0,5-10-11504 0</inkml:trace>
  <inkml:trace contextRef="#ctx0" brushRef="#br0" timeOffset="2669.12">18575 6046 2639 0,'0'0'240'0,"0"0"-240"16,0 0 0-16,0 0 0 0,0 0 7616 0,-12-7 1488 0,-1 3 304 0,3-3 48 0,-1 3-7488 0,0-3-1504 15,4 0-288-15,7 7-176 0,-10-7 0 0,10 7 0 16,0 0 0-16,0 0 0 0,0 0 128 0,0 0-128 0,0 0 0 16,14 0 0-16,0 0 640 0,4 3 0 0,3 1 16 15,1 3 0 1,6 0 240-16,-3 1 64 0,5 3 0 0,-2 2 0 16,1-2-704-16,2 0-256 0,-5 3 176 0,-1-3-176 15,-1 3 0-15,-3-4-128 0,4 1-16 0,-6 0 0 0,1-4 144 0,-6 1 0 16,1-1 0-16,-4-1 0 31,-11-6-1200-31,14 4-208 0,-14-4-32 0</inkml:trace>
  <inkml:trace contextRef="#ctx0" brushRef="#br0" timeOffset="2901.54">18911 5743 2639 0,'0'0'0'0,"-3"12"240"0,2 0-240 0,-6 1 0 0,-4 2 0 0,-3 7 0 0,0 3 9552 0,-4 10 1872 16,-6 8 368-16,2 8 80 15,-8 9-11744-15,3 8-2336 0,-3 7-480 0,2 5-9072 31,3 0-1808-31</inkml:trace>
  <inkml:trace contextRef="#ctx0" brushRef="#br0" timeOffset="2957.38">18550 6716 2639 0,'-6'10'240'0,"-2"-2"-240"0,1-2 0 0,0-5 0 0,-3-5 6016 0,-4-4 1152 16,2-9 224-16,-2-11-12656 15,0-12-2544-15</inkml:trace>
  <inkml:trace contextRef="#ctx0" brushRef="#br0" timeOffset="3542.26">19972 5063 8399 0,'0'0'368'0,"0"0"80"0,0 0-448 0,0 0 0 0,-10-1 0 0,10 1 0 16,-4-10 1248-16,4 10 160 0,0 0 16 0,0-11 16 15,4 1 1376-15,0 2 256 0,3 1 64 0,-7 7 16 16,7-7-336-16,-7 7-80 0,14-4-16 0,0 1 0 0,-3 3-784 0,0 4-144 15,1 2-48-15,-3 2 0 0,1 3-272 0,1 2-64 16,-4 2-16-16,4 2 0 0,-4 1-736 0,5 3-144 16,-3-2-16-16,-2 5-16 0,4 3-288 15,1 0-48-15,2 1-16 0,1-3 0 16,2-1-464-16,-2-2-112 0,6-1 0 0,-3-3-16 16,3-4-240-16,0-1-32 0,4-3-16 0,0-1 0 0,-3-4 608 0,3-1 144 0,0-1 0 0,2-3 0 15,-1-3 320-15,0 1 80 0,-3 0 32 0,2-1 0 16,0 1-432-16,0 0-176 0,1 2 16 0,-6 0-19856 15</inkml:trace>
  <inkml:trace contextRef="#ctx0" brushRef="#br0" timeOffset="3896.19">20258 4714 24015 0,'25'-5'2128'0,"-11"1"-1696"0,0 1-432 0,1-1 0 0,-1-1 2880 0,0 3 512 15,0 2 80-15,-3 0 32 0,-4 3-2608 0,0 5-512 16,0-1-96-16,-3 7-32 0,-4 4-256 0,0 5-272 15,0 5 48-15,-4-1 16 0,-3 3 0 0,-4 5 0 16,1 1 0-16,-4 0 0 0,-1 2 208 0,-6 1 0 16,0-2 0-16,-4 1 0 0,0-2 0 0,0-1 0 0,-3-2 0 0,5 2 0 15,4-1 0-15,-1-1 0 0,6 1 0 16,1 1 0-16,1-2 0 0,1 5 0 0,4 2 192 0,0 3-192 16,3 2 192-16,4-2-192 15,4 0 192-15,0-1-192 16,3 1-512-16,0-2-224 0,2 0-32 0</inkml:trace>
  <inkml:trace contextRef="#ctx0" brushRef="#br0" timeOffset="4520.52">21723 6096 20959 0,'0'0'928'0,"-11"11"192"0,0-1-896 0,1 0-224 0,3-2 0 0,-4 3 0 0,0 2 2080 0,1-1 368 16,-1 1 80-16,-3 1 16 0,2-2-1152 0,1 1-240 15,4-1-32-15,-2 1-16 0,2 0-544 0,2-1-112 16,5-12-32-16,-2 11 0 0,2 0 352 0,2 1 64 15,3-3 0-15,-1 0 16 0,3 0-16 0,3-2-16 16,1 2 0 0,0 3 0-16,3-1-384 0,0-1-80 0,0 3-16 0,1-1 0 15,5 2-32-15,-2 2-16 0,1-2 0 0,-2-1 0 0,1 1 176 0,-1 2 48 16,-2-1 0-16,-1 2 0 0,0-3-96 16,-3 0-16-16,3-3 0 0,-3-1 0 0,-11-10-400 0,10 8-272 15,-10-8 32-15,0 0 16 31,7 10-2288-31,-7-10-464 0,0 0-96 0</inkml:trace>
  <inkml:trace contextRef="#ctx0" brushRef="#br0" timeOffset="4793.1">21912 6138 46303 0,'0'0'4112'0,"-4"18"-3280"0,-3 3-672 0,-7 1-160 0,0 2 864 0,-1 5 144 0,1 0 16 0,-4 6 16 0,4 2-912 0,-7 2-128 31,0 0 0-31,2 0-192 16,-5 0-800-16,6-3-160 0,3-4-16 0,-5-4-16 15,5-3-1024-15,-3-4-208 0,-1-7-32 0,1-2-9536 16,4-2-1904-16</inkml:trace>
  <inkml:trace contextRef="#ctx0" brushRef="#br0" timeOffset="6145.29">18911 9242 36287 0,'7'4'3216'0,"-7"-4"-2576"0,7 10-512 0,-3 1-128 0,-4-11 2304 0,3 14 448 0,0 0 64 0,-2 1 32 16,2 6-2144-16,-3 0-448 0,4 1-64 0,-4 2-32 31,3 1-160-31,-3 3 0 0,4 4 0 0,-4 1 0 0,3 2 0 0,-3 1 0 0,4-4 0 0,-4 2 0 31,3-2 0-31,-3 1 0 0,1-1 0 0,2-1-176 0,-3 0 480 0,1-2 80 16,2 2 32-16,0-2 0 0,-3-1 64 0,0-3 16 15,0 0 0-15,0-3 0 0,0 2-160 0,-3-4-16 16,2 0-16-16,-2 1 0 0,0 0-144 0,2-3-32 16,-2 3 0-16,-1-3 0 0,1-4-128 0,-1 2 0 0,1-2 0 0,-1 0 0 15,1-1 0-15,0 1 0 0,2-1 0 0,1 0 0 16,0-1 0-16,3 1 0 0,1-2-128 0,0 3 128 15,-1 0 0-15,4-3-176 0,0 3 176 0,4-3-128 0,0-1 128 16,-1-2 0 0,1 2 0-16,4-3 128 0,4-3-272 0,0 0-48 0,3-4-16 0,-1-1 0 0,4-2 32 0,0-4 16 0,3-3 0 31,-1-2 0-31,3-2 0 0,-4-4 0 0,3 1 0 0,-4-4 0 16,0 0 16-16,-1-1 0 0,1-1 0 0,-6-2 0 15,2 0 144-15,0-1 0 0,0-1 0 0,-3-1 0 0,0-1 0 16,-4 3-208-16,0 1 80 0,0-1 128 15,-5 4 0-15,0-3 0 0,-2-3 0 0,0 3 0 0,-3-1-128 0,-1 1-64 16,-3-2-16-16,0 1 0 0,-3-2 80 0,-1 0 128 16,-3 3-208-16,0 0 80 0,-4 0 128 0,-3 0 0 0,-3-5 0 15,2 2 0-15,-6 3 0 0,-2-3 0 0,3 3 0 0,-8 3 0 16,0 1 160-16,-1 0-32 16,-3 3-128-16,-7 3 192 15,-2 5-32-15,2 0-16 0,-2 6 0 0,2 0 0 0,2 4-144 0,2 4 0 0,6 3-160 16,0 1 160-16,2 5 0 0,5-1 0 15,-3 4 0-15,7 1 0 0,1 2-192 0,3 1 48 16,2-1 16-16,2 1 0 0,3-4-80 0,-1 2-16 16,5-2 0-16,0 0 0 0,2-2 224 0,1 0-144 0,1-2 144 0,2-1-128 15,0-2 304-15,1 0 64 0,3 1 16 0,-3-3 0 0,-4-7 112 0,10 6 16 16,1-1 16-16,0 2 0 0,3-6-240 0,0 2-160 16,0 0 192-16,1-2-192 0,3-1 0 0,-1-1 0 15,3-2 0-15,3 0-144 0,2-1 144 0,3 0 0 16,4-5-144-16,0 1 144 0,5 0 0 0,-3-4 0 15,3 1 0-15,-5-1 0 0,1-4 208 0,-1-2 16 16,-5-5 0 0,3-3 0-16,1 0 32 0,-2-2 16 0,-1 0 0 0,-3-1 0 15,3-2-80-15,-6 5 0 0,2-2-16 0,-4 3 0 16,-2 1-176-16,-1 2 160 0,-8 0-160 0,0 1 160 16,-2 0-16-16,-3-2 0 0,-1 4 0 0,-6 1 0 0,-1 0-144 0,-3 2 0 15,-2-2 0-15,-3 4 0 0,-2 0-192 0,-2 0 192 16,1 3-160-16,-2-3 160 15,1 3 0-15,-4 0 0 0,2 4-128 0,-6 2 128 16,2 0 0-16,1 1 0 0,3 0 0 0,-6 3 0 0,2-1 0 0,-3 4 0 16,1 0 0-16,-1 1 0 0,-1-1 0 0,-2 0 0 0,0 3 0 0,-1 0 0 15,-1 1 0-15,2 1 0 16,1 0 0-16,1 0 0 16,-3 2-128-16,8 0 128 0,0 0 0 0,0 5-144 0,2-2-80 0,-1 1-16 15,1 1 0-15,-2 0 0 16,0 0-2080-16,-1 2-432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0:57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17339 12460 6959 0,'0'0'304'0,"0"0"80"0,0 0-384 0,0 0 0 0,0 0 0 0,0 0 0 16,0 0 7216-16,0 0 1360 0,0 0 288 0,0 0 48 15,4 11-6704-15,-4-11-1344 0,0 0-272 0,0 0-48 16,0 0 80-16,0 0 16 0,0 0 0 0,-11 1 0 15,-3-3-48-15,-3-4 0 0,-1-2 0 0,-2-2 0 16,-1-1-128-16,-4 0-16 0,2-1-16 0,-2-1 0 16,2 1-48-16,-5 0 0 0,0 4 0 0,2-4 0 0,1 3 0 0,0 2-16 15,4 0 0-15,-3 2 0 0,2 1 48 0,-2 2 16 0,2-1 0 0,0 1 0 16,1-2-208-16,0 3-32 16,3-1-16-16,0 2 0 0,-1-2-176 0,0 2 128 15,1-2-128-15,2 1 128 0,0-1-128 0,0 2 0 16,2-2 0-16,-1 2 0 0,1 0 0 0,0-2 0 15,0 2 0-15,-2-3 0 0,0-1-176 0,-1 0 176 16,-1 1-128-16,-1-1 128 0,-5 1 0 0,2 1 0 0,-3-1 0 0,-3 1-128 16,-1 0 128-16,-3 0 0 15,-3 2-144-15,-4-3 144 0,2 3 0 0,-4 3-176 0,0-3 176 0,-3 4-128 16,0-1 128-16,-3 3 0 16,-2 1 0-16,-2 2 0 0,2-2 0 0,-6 3 0 0,-3 1 0 0,1-2 0 0,0 0 0 15,2 0 0-15,2 1 0 0,6-2 0 0,-2-1 0 0,3 0-192 31,3-2 192-31,2 0-192 16,2-3-240-16,4 0-48 0,1-4-16 0,4 2 0 0,8-5-992 0,3 1-208 16,6-6-32-16</inkml:trace>
  <inkml:trace contextRef="#ctx0" brushRef="#br0" timeOffset="876.32">15635 12819 24015 0,'7'-11'1056'0,"-3"4"224"0,3-4-1024 0,0-1-256 0,0-4 0 0,2 0 0 0,0 0 2816 0,-2 0 496 15,0 0 96-15,-3 2 32 0,1 3-2720 0,-3 0-528 16,1 0-192-16,-6 1 0 16,-1-1 528-16,-3 0 0 0,-3 4 0 0,-5-3 0 0,-6 0 48 0,-4 2 0 15,0 1 0-15,-6 0 0 0,5 3 48 0,-5 0 16 16,2 4 0-16,-3 1 0 0,3 2-80 0,-3 1-16 15,-1 3 0-15,1 0 0 0,2 1 32 0,-4 1 0 16,-1-1 0-16,2-1 0 0,2 0-80 0,2-3-16 0,1 0 0 16,0-1 0-16,3 0-16 0,3 1 0 15,4-4 0-15,0 0 0 0,1 0-112 0,-1 0-32 0,1-3 0 0,2 2 0 16,-1 1-192-16,2-3-128 16,2-1 160-16,1 0-160 0,0-2 128 0,4-1-128 15,-2-1 0-15,2-2 144 0,0-1-144 0,2 0 128 16,1 0-128-16,1-2 128 0,1 1-128 0,2-2 0 0,0 0 0 0,2-3 0 0,1 2 0 0,1-6 0 15,1 0-224-15,2 0 80 16,2 1 144-16,2-1 0 0,1-4 0 0,4 4 0 16,-2-4-128-16,4 3 128 0,3 1-128 0,0 0 128 15,1 0 0-15,3 0-160 0,3 6 160 0,4-3 0 16,4 4-240-16,-1-3 64 0,1 2 16 0,0 1 0 0,2-1 160 0,-2 1 0 16,5 0 128-16,1 0-128 0,-1 0 0 0,3 3 0 15,-1-3 0-15,0 3 0 16,3-3 0-16,-5 0 0 0,-2 0 0 0,-2 0-128 0,-1 0 128 0,-6-1 0 15,-2-2-144-15,-6 0 144 16,-1 1-816-16,0-3-80 0,-3-1-32 0,0-1-20592 16</inkml:trace>
  <inkml:trace contextRef="#ctx0" brushRef="#br0" timeOffset="5135.24">11822 7211 6959 0,'0'0'624'0,"0"0"-496"15,0 0-128-15,0 0 0 0,0 0 2896 0,0 0 560 0,0 0 128 0,0 0 0 16,-11 10-2912-16,11-10-672 0,-11 4 0 0,11-4 0 15,-14 3 176-15,0-3 48 0,14 0 16 0,-14-3 0 16,0-1 976-16,2-2 192 0,2 1 32 0,-1-2 16 16,1 0 912-16,3 0 192 0,0 0 48 0,3-4 0 0,0 1-752 0,1 0-128 15,2 2-48-15,1-6 0 0,1-3-288 16,2-1-64-16,1-3-16 0,3 2 0 0,0-6-336 0,1-1-64 16,2-4-16-16,1-2 0 15,2-5-144-15,-1-2-48 0,1-2 0 0,-2-4 0 0,0-5-384 0,-1-2-64 16,-3-2-32-16,-2-2 0 0,1 0-224 15,-5 3-240-15,5 3 48 0,-2 6 16 16,-2 3-192-16,-1 2-32 0,0 4-16 0,2 6 0 16,6 0-2224-16,0 5-448 0</inkml:trace>
  <inkml:trace contextRef="#ctx0" brushRef="#br0" timeOffset="5939.83">11425 6419 26655 0,'0'0'1184'0,"8"-9"240"0,2 0-1136 0,-3 2-288 16,-1-5 0-16,1 1 0 0,0-3 1600 0,0 1 256 0,2-4 48 0,0 2 16 0,1-3-1648 0,1-3-272 0,3 0-144 0,0-2 16 16,-3-3 128-16,3 0 0 15,-3-2-144-15,3 3 144 0,-4-4 784 0,1 2 240 16,0 1 32-16,-4-2 16 0,1 3 704 0,-1 0 144 0,0 1 16 0,-1 2 16 16,1 1-784-16,-3 1-144 15,-1 2-48-15,1 1 0 16,0 1-496-16,-1 2-96 0,-2 1-32 0,2 1 0 15,0 5-352-15,-3 7 0 0,0 0 0 0,0 0 0 0,8-2 0 16,2 5 0-16,1 3 0 0,-1 1-192 0,1 2 32 0,0 5 0 16,3 0 0-16,0 4 0 0,1 3 160 0,3 2 0 0,3 4 0 0,0 1 0 31,0 6 0-31,4 2 0 0,0 2 0 0,0 2-128 0,1 3-64 0,1 2-16 16,0-5 0-16,1 4 0 15,-3 0-1664-15,-1-3-336 0,-6-2-64 0</inkml:trace>
  <inkml:trace contextRef="#ctx0" brushRef="#br0" timeOffset="8669.94">18101 7884 9663 0,'0'0'432'0,"-10"-8"80"0,2 1-512 0,1-1 0 0,1-1 0 0,2 2 0 16,0-1 3936-16,1 1 672 0,3 7 144 0,-2-7 32 0,4 0-4080 0,1 0-704 0,1 0-336 0,0 1 16 31,2 1-400-31,1-2-96 0,4 0-16 0,-4 1 0 0,4-1 832 0,-4 2 0 0,2-1 224 0,-2 1-48 31,0-2 1104-31,0 1 240 0,0 2 32 0,2-3 16 0,-5 3-32 0,-4 4 0 0,7-7 0 0,-7 7 0 16,5-7-928-16,-5 7-192 0,7-7-32 0,-7 7-16 15,0 0-208-15,0 0-32 0,4-7-128 0,-4 7 192 16,0 0 96-16,10 0 16 16,-10 0 0-16,8 7 0 0,2-3 256 0,-1 3 48 0,0 3 16 0,1-3 0 15,-4 1-176-15,1 2-48 16,0-2 0-16,-1 2 0 0,0 0-160 0,1 1-48 15,1-4 0-15,2 1 0 0,-3-1-192 0,1 0 0 16,-8-7 0-16,10 7 0 0,-10-7 192 0,0 0-16 0,0 0 0 0,0 0 0 16,0 0 208-16,0 0 64 0,0 0 0 0,4 7 0 15,-4-7-448-15,3 11 0 16,-6 0 0-16,-1 3 0 0,0 0 176 0,-3 3-48 16,-5 1-128-16,5 0 192 0,1 5-192 0,-4 0-128 15,-4 2 128-15,3 0-208 0,-5 5 208 0,2 0 0 0,0 1 0 0,1 0 0 16,-4-2 0-16,4-1 0 0,-1 0 0 0,0-6 0 15,0 0 0-15,3-2 0 0,4-2-160 0,-2 0 160 16,0-4 0-16,-1 0 0 0,3 1 0 0,3-1 0 16,0-4 0-16,-1 1 0 15,5-11 0-15,-2 14 0 0,-1-6 176 0,3-8-48 0,3 12-128 0,-3-12 192 16,4 9-192-16,-4-9-208 0,0 0 32 0,4 7 16 16,-4-7 160-16,0 0-192 0,10 2 192 0,-10-2-192 0,0 0 64 0,9-5 0 0,-2-1 0 15,-2-3 0-15,-8-2-128 0,3-3-32 16,0-3 0-16,-2-1 0 0,0-3 288 0,-1 0 0 0,1-1 0 0,0 0 144 15,2 1-144-15,0-4 192 0,0 0-192 0,2-3 192 32,3-1 128-32,-3-3 16 0,0-1 16 0,1 1 0 15,-1 0-64-15,3 2-16 0,-1-2 0 0,0 0 0 0,3 2-32 0,-2-2-16 0,2 3 0 16,0 1 0-16,0 0-96 0,0 3 0 16,-1 3-128-16,1 1 192 0,-2 3-192 0,-1 0 0 15,1 0 0-15,-3 4 0 0,1-3 128 16,-1 6 16-16,3 0 16 0,-3 1 0 15,-2 10 0-15,0 0 0 0,0 0 0 0,0 0 0 0,0 0-160 0,0 0 192 16,0 0-192-16,0 0 192 0,0 0-192 0,-2 14 0 0,-1 0 0 0,-1 4 0 16,-1 3-160-16,0 4 160 15,-1 1 0-15,-1 5-144 0,4 2 16 0,-1 5 0 0,2 1 0 16,-3 0 0-16,5 2-64 0,2 0 0 16,1 0 0-16,1 1 0 0,1-6 192 0,2-1-192 0,-1-3 192 15,-1-3-192-15,2 0 192 0,-2-5 144 16,2-3-16-16,-7-3-128 0,2-3 0 0,0-2 0 0,0-2 0 0,-2-11 0 15,0 0 0-15,0 0 192 0,0 0-64 0,0 0-128 16,0 0 160-16,0 0-160 16,0 0 128-16,0 0-128 0,9-7 352 0,-9 7-16 15,10-7 0-15,-10 7 0 0,4-11-96 0,-4 11-32 16,3-13 0-16,-1 1 0 0,-2 1-80 0,0-2 0 0,0 2-128 0,-2-3 192 0,-3-1-192 0,3-2 0 0,-3-3 128 0,3 0-128 31,2-1 0-31,-3-4 128 0,3 1-128 0,3 2 0 0,-3-1 0 16,0 2 0-16,2 0 0 0,-2-1 0 0,2 3 0 0,1-1 144 15,-1 1-144-15,-2-1 128 16,5-1-128-16,-3 3 0 0,0 1 144 0,1 3-144 0,-3 2 0 0,2 2 0 16,4 0-192-16,-6 10 64 0,5-8 128 0,-5 8 0 0,5-10 0 0,-5 10 0 15,7-7-144-15,-7 7 0 0,0 0 0 0,0 0 0 32,7-7 144-32,-7 7 0 0,0 0 0 0,0 0-128 0,0 0 128 0,0 0 0 0,7-7 0 15,-7 7 0 1,0 0 0-16,0 0 0 0,4-8 0 0,-4 8 0 0,3-10 0 0,-3 10 0 15,0 0 0-15,0 0 0 0,0 0 0 0,0 0 0 16,0 0 0-16,0 0 128 0,13 0-128 0,-1 7 0 0,2 7 0 0,-2 7-128 16,1 7-32-16,-2 8 0 0,0 5 0 0,-1 7 0 15,1 7-160-15,-4 9-16 0,-3 6-16 0,-1 2-13632 16,-3-1-2720-16</inkml:trace>
  <inkml:trace contextRef="#ctx0" brushRef="#br0" timeOffset="21653.28">19049 7788 9663 0,'0'0'864'0,"0"0"-688"16,-5-11-176-16,3 0 0 0,-1 1 2752 0,3 10 528 0,-4-11 112 0,4 1 0 31,0 10-3824-31,-3-8-768 0,3 8-144 0,0 0-48 0,3-11 1120 0,-3 11 272 16,0 0 0-16,0 0 0 0,0 0 1008 0,4-9 256 0,-4 9 48 0,0 0 16 16,5-7 192-16,-5 7 32 0,0 0 16 0,0 0 0 15,9-4-160-15,-9 4-16 0,0 0-16 0,0 0 0 16,10 3-304-16,-10-3-64 15,8 4-16-15,-8-4 0 0,7 11-816 0,0 2-176 16,0-2 0-16,0 3 0 0,0-2 0 0,0 2 240 0,-1-1-48 0,1 1-16 0,3 1-176 0,-1 0 0 16,0 2 0-1,5-3 0-15,0 0 0 0,-1 0 0 0,3 0 0 0,2 1 0 0,1-1 208 16,4-3 16-16,2 1 0 0,3 1 0 0,-2-3 160 0,1 1 16 16,2 1 16-16,3 3 0 0,1 2-64 0,2-1-16 0,0 2 0 15,1-2 0-15,1 0-336 0,2-3 0 16,4 0 0-16,3 2 0 0,3-1 0 0,1 0 0 15,0 0 0-15,3 0-192 0,1-2 192 0,-1 2 0 0,2 3 0 0,-2-2 0 32,2 2 0-32,3-3 144 0,0 1-144 0,2 2 0 15,-3-2-1184-15,-1 2-352 16,-2-5-64-16</inkml:trace>
  <inkml:trace contextRef="#ctx0" brushRef="#br0" timeOffset="22381.7">19791 8301 2639 0,'0'0'0'0,"0"0"240"16,11-4-240-16,-1-2 0 0,1 2 0 0,3 1 0 0,-2 2 6256 0,5-2 1200 0,-2 2 240 0,2 1 48 0,1 0-5728 0,-1 1-1152 15,2 2-224-15,2-2-64 0,3 2-416 0,-2 0-160 16,3-3 0-16,1 0 144 0,1 4 528 0,0-1 96 16,1 1 32-16,2 0 0 0,2 3-80 0,1 0-16 31,0 0 0-31,2 0 0 0,4 1-704 0,-3 2 0 15,-1-3 0-15,1 1 0 0,0 1 0 0,1-1 0 0,-2-5 0 0,-1 1 0 16,-2 0 704-16,1 1 32 0,-1-3 16 0,-4 1 0 16,1-3-64-16,-1 3-16 0,1 1 0 0,-4-3 0 15,3 2-288-15,-3 0-64 0,0-3-16 0,-3 1 0 16,2 2-304-16,-4-3 0 0,-1 0 0 0,-1 0-144 16,0 0 144-16,-4-3 0 0,-3 2 128 0,-11 1-128 15,0 0 0-15,0 0 0 0,-4-12-192 0,-10-1 64 16,-7-4 400-16,-11-1 96 0,-7-3 16 0,-7-4 0 15,-1-4-384-15,-10-6-192 0,0-1 32 0,-8-6 0 32,-1 2-800-32,-3-4-176 0,-5 5-16 0,-1-2-16 0,-6-3-2080 0,2 1-400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2:29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13950 6580 38527 0,'-11'-6'1712'0,"-3"5"336"0,0-3-1632 0,-2 2-416 0,0 2 0 0,0 0 0 0,0 2 1808 0,0 2 288 0,2-3 48 0,3 2 16 16,11-3-1680-16,-12 3-336 0,12-3-144 0,-13 0 128 15,13 0-128-15,-10-4 0 0,10 4 0 0,-9-9 0 0,9 9 0 0,-7-12 0 16,1-1 224-16,3-2-64 0,0-2 336 16,2-1 64-16,1-2 16 0,0 2 0 15,0 2 48-15,1-3 16 0,2 1 0 0,0 0 0 16,1 4-224-16,0-2-32 15,-1 0-16-15,1 2 0 0,3 3-144 0,-3 0-32 16,2 1 0-16,2-1 0 0,-1 0-192 0,0 1 0 0,0-1 0 0,0 0 0 16,4 1 0-16,-1-1 0 15,-1-2 0-15,0 1 0 0,2-1 0 0,-1-1 0 0,1 2 0 0,1-2 0 16,-1 0 0-16,3 3 0 0,-5 0 0 0,3 1 0 16,-1-1 0-16,0 1 0 0,0 0 0 15,-1 5 0-15,1-2 0 0,-1 0 128 0,1 0 0 0,-3 3 16 0,2-2-144 0,0 2 0 16,1 1 0-16,-3 2 0 15,5 1 0-15,-2 0 0 0,0 0 144 0,3 0-144 0,-3 1 0 0,3 2 0 0,0 0 0 0,0-2 0 16,0 2 0-16,1 0 0 0,3-2 0 0,-1 2 0 16,-3 1 0-16,1 0 0 15,1 2 0-15,-2-2 0 16,0 3 0-16,0 0 0 0,-5-3 0 0,2 3 0 0,3 0 0 0,-2 0 0 16,1 1 0-16,1 1 0 0,5-1 0 0,1 0 0 0,0 1 0 0,5 2 0 15,2-3 0-15,2 2 0 16,4-2 0-16,2 2 0 15,4-3 0-15,0 1 0 0,2 1-160 0,3-4 160 0,2 1 0 0,-1 1 0 16,4 0 0-16,-2 0 0 0,3 1 0 0,2-4 0 0,2 1 0 0,-1 0 0 16,0-1 0-16,1 1 0 0,4 0 0 0,-1-1 0 15,3 0 0-15,0 1 0 0,1 0 0 0,3-2 0 0,0 1 0 16,-4-2 0 0,-1-1 0-16,1 0-160 0,0-1 160 0,-2 3 0 0,5 1 0 15,1-4 0-15,4 0 0 0,1 0 0 16,2 0 0-16,0 0 0 0,3-2 0 0,-3 0 0 15,1 2 0-15,2 0 0 0,-3 0 0 0,-1-3 0 16,0-1 0-16,-5 0 0 0,2 1 0 0,1 0 0 0,2 1 0 16,-2 0 0-16,4-2 0 0,-1 1 0 15,0-1 0-15,-3 0 0 0,3 1 0 0,-3-2 0 0,4 0 0 0,-4 3 0 16,3-3 0-16,0 1 0 0,-3 0 0 0,2 1 0 16,0 0 0-16,1 2 0 0,0-2 0 0,3 2 0 15,-3 1 0-15,1 0 0 0,2 0 0 0,-3 0 0 0,2 1 0 16,1 2 0-16,-3 0 0 0,1 1 0 0,5 0 0 0,-6 0 0 0,-1-1 0 0,0 0 0 15,-5 1 0-15,2 0 0 0,0 1 0 0,1 0 0 16,0 2 0-16,4-1 0 16,-1-1 0-16,0-1 0 0,0 6 0 0,4-1 0 0,3 0 0 0,2 2 0 15,1-1 0-15,-3-1 0 0,1 0 0 0,2 0 0 16,1 0 0-16,5 3 0 0,2-1 0 0,0 0 176 16,3 1-176-16,-3 0 0 0,3-1 0 0,-1 0 0 31,4-1 0-31,-6-1 0 0,0-2 0 0,-4 2 0 0,2-2 0 0,-2-3 0 15,1-1 0-15,2-1 0 0,1 3 0 0,0-5 0 0,-4 1-160 16,2 2 160-16,-1 0 0 0,2 1 0 0,1 0 0 0,0 0 0 16,2 2 0-16,4 1 0 15,-2 0 0-15,3 1 0 0,1 2 0 0,-1 0 0 16,3 1 0-16,-2-3 0 0,7 2 0 0,1-2 0 0,-1-2 0 16,-1-1 0-16,-3 1 0 0,-1-2 0 0,2 0 128 15,-5-1-128-15,-3-3 0 0,-1-1 0 16,-5-2 0-16,-2-3-144 0,0 2 144 0,-3-3 0 0,-4-1 128 0,-6-3-128 0,0 1 0 0,-4-5 0 15,-1-2 0-15,-3-1-128 0,3-3 0 16,1 3 0 0,3-3 0-16,-3-2 0 15,4 3-1760-15,1 1-352 0,3 5-64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529" units="cm"/>
          <inkml:channel name="Y" type="integer" max="1901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497" units="1/cm"/>
          <inkml:channelProperty channel="Y" name="resolution" value="999.9474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18:44:26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20234 6552 12383 0,'-25'-9'1088'0,"4"0"-864"0,-4-7-224 0,-2 0 0 0,0-2 1456 0,1-3 240 16,-1-2 48-16,0 0 16 15,3 0-1408-15,-1 0-352 0,3 0 0 0,1 2 0 16,3 3 128-16,0 2-128 0,1-3 128 0,3 4-128 0,3 1 592 0,0 0 48 0,1 3 16 0,3 4 0 0,0-1 336 0,7 8 64 31,-7-7 16-31,7 7 0 0,-8-6-496 0,8 6-112 0,-7-7-16 0,7 7 0 0,-11-4-272 0,0 1-176 31,-2 2 192-31,-1-3-192 0,-1 1 0 0,-3-1 0 0,-3 1 0 0,-4-3 0 16,0 1 176-16,-3-2-176 0,-2 1 160 0,1 2-160 16,1 1 448-16,-4 2 0 15,-3 1 0-15,3 0 0 0,3 0-288 0,-3 1-160 0,1 5 160 0,-1-3-160 16,0 5 0-16,1 0 0 16,1 5 0-16,0 1 0 0,3 4-144 0,-1 0 144 0,5 3-208 15,1 1 80-15,1 2 128 0,3 3 0 0,4 3 0 0,0 2 0 16,3 0 0-16,1 6 0 0,6 0 160 15,-3-2-160-15,4 3 192 0,2-3-48 0,-2 2-16 0,3 1 0 16,3 1-128-16,-3 2 0 0,4-2-192 0,3 4 192 16,0-1 0-16,1 3 0 0,5-2 0 0,0 0 192 0,0-5-192 15,4 1-176-15,-3 2 48 0,4-3 0 0,0-3 288 0,1 0 64 16,3 2 16-16,2-2 0 0,-2-1-240 16,3-2 0-16,-1 0 0 0,1-3 0 0,-3 1 256 15,2-5 16-15,-3-1 0 0,1-4 0 0,3 2 528 16,-3-5 96-16,2-4 32 0,-2 0 0 15,-1-7-112-15,0-3-32 0,0-4 0 0,1-4 0 0,3-2-48 0,1-2-16 16,-1-3 0-16,0-3 0 16,0-5 144-16,3-1 32 0,0-4 0 0,-1-1 0 15,3-2-160-15,-4 2-32 0,5 0 0 0,-3 0 0 0,-3-1-336 16,4-1-80-16,0-4-16 0,-1 4 0 0,0-3-272 0,-6 1 0 16,2-6-208-16,-2 2 80 0,-1-6 128 0,-2 0 0 15,-1 0 0-15,-4 0 128 16,0-3-448-16,-8 1-96 0,1 0-16 0,-7 0 0 0,-2-2 224 0,-5 1 32 15,-7-1 16-15,-2-2 0 0,-4 1 16 0,-4-5 0 0,-3-1 0 0,-2 0 0 32,-3 1-432-32,0 1-64 0,0 2-32 0,-2 0 0 0,1-1-2512 0,-3-2-496 0,1 2-96 0</inkml:trace>
  <inkml:trace contextRef="#ctx0" brushRef="#br0" timeOffset="1125.46">22308 5576 1311 0,'0'0'128'0,"-7"10"-128"0,-1-2 0 0,-3-1 0 0,-6-1 736 0,-1-6 128 16,-4-3 32-16,-9-1 0 0,-2-6-688 0,-6 2-208 0,-5-5 128 0,-2 1-128 0,-7-2 1408 0,3 1 240 16,1 1 32-16,3 1 16 0,2 1 448 0,2-1 96 15,-1-1 0-15,1 4 16 16,1 0-816-16,0-2-160 0,-3 2-48 0,3 2 0 16,0 2-16-16,-1 2 0 15,2 2 0-15,2 5 0 0,2-4-576 0,-4 2-112 16,2 0-16-16,-1 1-16 0,-1 0-272 0,-2 2-48 0,1-5-16 0,2 5 0 0,-3-5-160 0,2 3 0 15,-2 2 0-15,3 1 0 16,3 0 0-16,0 1 0 0,4 3 0 0,0 3-176 0,4-1 176 16,0 5 0-16,5 0 0 0,3 4 0 15,1 2 0-15,5 1 0 0,3 3 0 0,6 5 0 16,3 6 256-16,4 5 128 0,3 4 16 0,2 2 16 0,6 5-32 0,4 2-16 0,1-1 0 16,3 1 0-1,4 0-112-15,0 0-32 0,7 3 0 0,0-3 0 16,3 0-224-16,1 1-192 0,-1-4 48 0,1-1 0 15,0-6 144-15,1-2 176 0,-3-6-48 0,1-6 0 16,4-5 80-16,-2-3 16 0,-3-7 0 0,4-1 0 16,1-4 288-16,3-5 48 0,4-4 16 0,1-4 0 0,4-7 416 15,0-3 96-15,3-1 0 0,-3-4 16 0,2-2-160 16,-3-4-48-16,0-1 0 0,3 0 0 0,4 1-272 0,0-3-64 0,0 2-16 0,3 1 0 16,-2-3-240-16,-8 2-48 15,-3 0-16-15,-5-3 0 0,-3-3-384 0,-11 0-80 0,-9 0-16 16,-6-4 0-16,-12-2 240 0,-9-5 0 0,-10-4 0 15,-17-10 0-15,-15-7 0 0,-19-8-176 0,-18-7 176 0,-7-10-160 32,-2-2-1104-32,-10 2-208 0,-1 3-64 0,-8 0 0 15,-9 4 144-15,2 0 32 0,-1 0 0 0</inkml:trace>
  <inkml:trace contextRef="#ctx0" brushRef="#br0" timeOffset="2244.6">23829 6790 27695 0,'0'0'2464'0,"0"11"-1968"0,0-11-496 0,0 14 0 0,-4-3 2112 0,-3 3 336 0,0 2 64 0,-4 0 16 31,-2 5-2224-31,2-3-448 0,3 1-96 0,-2-3-16 0,-1-2 256 0,4-1 0 0,0-3 0 0,0-4 0 15,7-6 0-15,0 0 0 16,0 0 0-16,-10 5-144 0,10-5 384 0,-8 0 80 0,-3-5 0 0,1 0 16 16,-1-3 160-16,-3-4 16 0,0 0 16 0,-1-3 0 0,-5-1-192 0,-2-1-32 15,-6-1-16-15,1 0 0 16,-3 4-288-16,1 0-176 16,-6 0 32-16,1 6 0 0,2-2-112 0,-3 6-32 15,-4-3 0-15,3 7 0 0,-3 0 128 0,3 4 32 16,-3 3 0-16,1 3 0 0,0-2 128 0,4 4-192 0,2 0 192 0,2 1-192 15,2 3 192-15,3 5-128 0,2 0 128 0,3 3-128 16,2 0-64-16,4 3 0 0,-3 6 0 0,6-4 0 16,0 1 32-16,1 1 0 0,6 0 0 15,-3-3 0-15,3 2 32 0,-2 4 0 0,5-1 0 0,-2 2 0 0,0 1 128 16,2-1 0-16,1 1 160 0,0 1-160 16,1 0 0-16,2 4 0 0,0-2-128 0,1 0 128 0,3 0 0 15,0-4 0-15,4-2 128 0,3 2-128 16,0-3 128-16,4 0-128 0,-4-3 0 0,4-1 144 0,3-1 48 0,4-4 0 0,2-2 0 15,3-1 0 1,4-4 48-16,1-2 16 0,4-5 0 0,0-2 0 0,0-2 256 0,0-1 64 0,-3-4 16 16,6 0 0-16,1-4 128 0,0-3 32 15,3 0 0-15,5-4 0 0,-1 1-176 0,3-4-48 0,0-1 0 0,-3-2 0 32,0-1-64-32,-7-3-16 0,-4 1 0 0,-2 0 0 0,-3-4-80 0,-2 2-32 15,-6-2 0-15,-1 2 0 0,-7-3-336 16,-4-3-240-16,-5 2 48 0,-4-5 0 0,-5-3 192 0,-10 1 0 0,-4-3 0 0,-8 0 0 15,-10-6 0-15,-9-1 192 16,-5-5-64-16,-11-5-128 0,-14-3 0 0,-4-5 0 0,-3-3 0 0,1-10-20816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https://en.wikipedia.org/wiki/File:Decision_stump.svg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293BF-E558-404C-9BEF-B0E77D1F96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https://en.wikipedia.org/wiki/File:Decision_stump.svg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293BF-E558-404C-9BEF-B0E77D1F96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117-549F-4518-85E7-28D9DCAD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BD94-D756-407B-85C5-3EA89D5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09A3-2EFA-4A03-8313-462FC44E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EBE7-A3CB-43A3-80A5-0F30376B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DA91-1D50-4145-B234-086AD5A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7E3F-D621-4771-8CB8-C57E7C4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9FB0-02CA-4C5D-B8AF-040CD7CE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E3FC-E6D3-491B-95BD-7C218EB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933-27B7-47A0-86CD-720A162D5C2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4441-F7BE-4E57-9DEF-EFA9823B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A0E9-02A5-4FF3-BE5D-15F8995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06EB-1FB4-45E3-985B-3F5775F1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Font typeface="Dosis"/>
              <a:buNone/>
              <a:defRPr sz="3600" b="1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trona"/>
              <a:buChar char="●"/>
              <a:defRPr sz="1800"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●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etrona"/>
              <a:buChar char="○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etrona"/>
              <a:buChar char="■"/>
              <a:defRPr>
                <a:solidFill>
                  <a:schemeClr val="dk1"/>
                </a:solidFill>
                <a:latin typeface="Petrona"/>
                <a:ea typeface="Petrona"/>
                <a:cs typeface="Petrona"/>
                <a:sym typeface="Petro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3.png"/><Relationship Id="rId4" Type="http://schemas.openxmlformats.org/officeDocument/2006/relationships/customXml" Target="../ink/ink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00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335A3-4B8A-C4DA-27A9-747F968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71725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D83-6E54-4B16-BF6E-4486138A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295B-1BF2-4405-AF34-4CC09F1D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aggregated models helping reduce the variance, but how can we reduce the bias?</a:t>
            </a:r>
          </a:p>
          <a:p>
            <a:pPr marL="0" indent="0">
              <a:buNone/>
            </a:pPr>
            <a:r>
              <a:rPr lang="en-US" dirty="0"/>
              <a:t>	Bias – Sensitivity </a:t>
            </a:r>
            <a:r>
              <a:rPr lang="en-US" i="1" dirty="0"/>
              <a:t>to the model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Looking at some example trees…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D9710-F51C-45F2-B6E8-5C724791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00" y="1977888"/>
            <a:ext cx="2187151" cy="3165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5799C7-50A7-B739-3406-290EDE2550E8}"/>
                  </a:ext>
                </a:extLst>
              </p14:cNvPr>
              <p14:cNvContentPartPr/>
              <p14:nvPr/>
            </p14:nvContentPartPr>
            <p14:xfrm>
              <a:off x="6187320" y="1810800"/>
              <a:ext cx="2390400" cy="339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5799C7-50A7-B739-3406-290EDE2550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960" y="1801440"/>
                <a:ext cx="24091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99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B50-77E2-43F1-A616-DA67ABC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749-5DAC-4D58-890C-D393F5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the variance (overfitting) </a:t>
            </a:r>
          </a:p>
          <a:p>
            <a:pPr marL="0" indent="0">
              <a:buNone/>
            </a:pPr>
            <a:r>
              <a:rPr lang="en-US" dirty="0"/>
              <a:t>	Variance – Sensitivity to </a:t>
            </a:r>
            <a:r>
              <a:rPr lang="en-US" i="1" dirty="0"/>
              <a:t>the training set</a:t>
            </a:r>
          </a:p>
          <a:p>
            <a:pPr marL="0" indent="0">
              <a:buNone/>
            </a:pPr>
            <a:r>
              <a:rPr lang="en-US" i="1" dirty="0"/>
              <a:t>	Yes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Reducing the bias (underfitting) </a:t>
            </a:r>
          </a:p>
          <a:p>
            <a:pPr marL="0" indent="0">
              <a:buNone/>
            </a:pPr>
            <a:r>
              <a:rPr lang="en-US" dirty="0"/>
              <a:t>	Bias – Sensitivity </a:t>
            </a:r>
            <a:r>
              <a:rPr lang="en-US" i="1" dirty="0"/>
              <a:t> to the model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256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D83-6E54-4B16-BF6E-4486138A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295B-1BF2-4405-AF34-4CC09F1D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aggregated models helping reduce the variance, but how can we reduce the bias?</a:t>
            </a:r>
          </a:p>
          <a:p>
            <a:pPr marL="0" indent="0">
              <a:buNone/>
            </a:pPr>
            <a:r>
              <a:rPr lang="en-US" dirty="0"/>
              <a:t>	Bias – Sensitivity </a:t>
            </a:r>
            <a:r>
              <a:rPr lang="en-US" i="1" dirty="0"/>
              <a:t>to the 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6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AB6F-9828-4E3B-B6C9-B8F58043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Reducing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E8E3-266B-44A0-95AE-E57D72EB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5265254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trees are demonstrating high correlation</a:t>
            </a:r>
          </a:p>
          <a:p>
            <a:pPr marL="0" indent="0">
              <a:buNone/>
            </a:pPr>
            <a:r>
              <a:rPr lang="en-US" dirty="0"/>
              <a:t>	 - Many of our trees are using an 	identical splitting point for the first 	decision!</a:t>
            </a:r>
          </a:p>
          <a:p>
            <a:pPr marL="0" indent="0">
              <a:buNone/>
            </a:pPr>
            <a:r>
              <a:rPr lang="en-US" dirty="0"/>
              <a:t>	 - This correlation is a source of bias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force the trees to care about different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28C52-60AC-4076-8BE1-D16ECDAD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05" y="1268016"/>
            <a:ext cx="2621446" cy="37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8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FF6-90A1-4931-B6CD-5606E8DD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Feature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2C27-195A-4700-AB98-558CE5DE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Within the bagging loop, force each split to be made based on a </a:t>
            </a:r>
            <a:r>
              <a:rPr lang="en-US" i="1" dirty="0"/>
              <a:t>subset</a:t>
            </a:r>
            <a:r>
              <a:rPr lang="en-US" dirty="0"/>
              <a:t> of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C7DC4C-6572-4C69-8FE1-9FCBF2BFA990}"/>
              </a:ext>
            </a:extLst>
          </p:cNvPr>
          <p:cNvGraphicFramePr>
            <a:graphicFrameLocks noGrp="1"/>
          </p:cNvGraphicFramePr>
          <p:nvPr/>
        </p:nvGraphicFramePr>
        <p:xfrm>
          <a:off x="1749289" y="2442686"/>
          <a:ext cx="5645425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04">
                  <a:extLst>
                    <a:ext uri="{9D8B030D-6E8A-4147-A177-3AD203B41FA5}">
                      <a16:colId xmlns:a16="http://schemas.microsoft.com/office/drawing/2014/main" val="3819032456"/>
                    </a:ext>
                  </a:extLst>
                </a:gridCol>
                <a:gridCol w="878805">
                  <a:extLst>
                    <a:ext uri="{9D8B030D-6E8A-4147-A177-3AD203B41FA5}">
                      <a16:colId xmlns:a16="http://schemas.microsoft.com/office/drawing/2014/main" val="493126504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85437094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42278729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519287897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5341160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025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Size (Sq. Ft.)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# Bed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# Bath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Year Built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Price ($)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Single Family?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06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1200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1998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31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450,000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52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2017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250,000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761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2500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1975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620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083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C155D2-7CA2-7015-C2F5-5D98CA4F1864}"/>
                  </a:ext>
                </a:extLst>
              </p14:cNvPr>
              <p14:cNvContentPartPr/>
              <p14:nvPr/>
            </p14:nvContentPartPr>
            <p14:xfrm>
              <a:off x="1778400" y="1509840"/>
              <a:ext cx="4205880" cy="93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C155D2-7CA2-7015-C2F5-5D98CA4F18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9040" y="1500480"/>
                <a:ext cx="422460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57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5069"/>
          </a:xfrm>
        </p:spPr>
        <p:txBody>
          <a:bodyPr/>
          <a:lstStyle/>
          <a:p>
            <a:r>
              <a:rPr lang="en-US" dirty="0"/>
              <a:t>Ensemble Methods– Random Forests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5070"/>
            <a:ext cx="7886700" cy="433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M iterations: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N’ points with replacement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Train a decision tree: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For each split: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Choose F features to split 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Choose your best split from them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Hang on to that decision tree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test point: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Ask all the decision trees what decision to make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Accept 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749721-02C3-8337-6F22-B3478FB9076E}"/>
                  </a:ext>
                </a:extLst>
              </p14:cNvPr>
              <p14:cNvContentPartPr/>
              <p14:nvPr/>
            </p14:nvContentPartPr>
            <p14:xfrm>
              <a:off x="4166280" y="2244240"/>
              <a:ext cx="471960" cy="63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749721-02C3-8337-6F22-B3478FB90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920" y="2234880"/>
                <a:ext cx="490680" cy="6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35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A319-8B9B-4B20-8306-5FCDD83B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Choosing # Features 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F1CD-309C-4A49-9832-7F642CF2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short – it depends!</a:t>
            </a:r>
          </a:p>
          <a:p>
            <a:pPr marL="0" indent="0">
              <a:buNone/>
            </a:pPr>
            <a:r>
              <a:rPr lang="en-US" dirty="0"/>
              <a:t>	 - Treat this as a tuning parameter</a:t>
            </a:r>
          </a:p>
          <a:p>
            <a:pPr marL="0" indent="0">
              <a:buNone/>
            </a:pPr>
            <a:r>
              <a:rPr lang="en-US" dirty="0"/>
              <a:t>		-  Similar to K in KNN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Sqrt(|X|) is a good</a:t>
            </a:r>
          </a:p>
          <a:p>
            <a:pPr marL="0" indent="0">
              <a:buNone/>
            </a:pPr>
            <a:r>
              <a:rPr lang="en-US" dirty="0"/>
              <a:t>default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29B588-188F-4494-9573-CA9038AEA9B3}"/>
              </a:ext>
            </a:extLst>
          </p:cNvPr>
          <p:cNvGraphicFramePr>
            <a:graphicFrameLocks noGrp="1"/>
          </p:cNvGraphicFramePr>
          <p:nvPr/>
        </p:nvGraphicFramePr>
        <p:xfrm>
          <a:off x="3081132" y="2579204"/>
          <a:ext cx="5645425" cy="235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04">
                  <a:extLst>
                    <a:ext uri="{9D8B030D-6E8A-4147-A177-3AD203B41FA5}">
                      <a16:colId xmlns:a16="http://schemas.microsoft.com/office/drawing/2014/main" val="3819032456"/>
                    </a:ext>
                  </a:extLst>
                </a:gridCol>
                <a:gridCol w="878805">
                  <a:extLst>
                    <a:ext uri="{9D8B030D-6E8A-4147-A177-3AD203B41FA5}">
                      <a16:colId xmlns:a16="http://schemas.microsoft.com/office/drawing/2014/main" val="493126504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85437094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142278729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519287897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5341160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lang="en-US" sz="1100" b="1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025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Size (Sq. Ft.)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# Bed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# Bath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Year Built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Price ($)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</a:rPr>
                        <a:t>Single Family?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06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1200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1998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31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450,000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52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2017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250,000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761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2500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1975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500,000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620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2.5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400,000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083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8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9993-7DF3-4759-8223-EBEB3BA9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6EAD-C288-43F6-A77A-CF6E0F93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building all of these ideas on “Dumb” models, but surely we can do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goodness comes out through aggregation, but some models may be “better” than others</a:t>
            </a:r>
          </a:p>
          <a:p>
            <a:pPr marL="0" indent="0">
              <a:buNone/>
            </a:pPr>
            <a:r>
              <a:rPr lang="en-US" dirty="0"/>
              <a:t>	 - Can we try to trust these models more?</a:t>
            </a:r>
          </a:p>
        </p:txBody>
      </p:sp>
    </p:spTree>
    <p:extLst>
      <p:ext uri="{BB962C8B-B14F-4D97-AF65-F5344CB8AC3E}">
        <p14:creationId xmlns:p14="http://schemas.microsoft.com/office/powerpoint/2010/main" val="286245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7127E2-AEDA-4852-B854-17EA372C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E88E-23B2-460A-A320-3583C476C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D6270-A6EC-4C08-8305-356ACEA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 – A Weak Learner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5578C-4046-4E34-AC00-03DCC49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Assumptions – 	binary classification problem</a:t>
            </a:r>
          </a:p>
          <a:p>
            <a:pPr marL="0" indent="0">
              <a:buNone/>
            </a:pPr>
            <a:r>
              <a:rPr lang="en-US" dirty="0"/>
              <a:t>			both classes are 50% likely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715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5030D4-EBDA-4980-9192-65A6849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2464A-C581-411C-B48A-4D6E1AA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Set 1 – Due Wednesday, February 8</a:t>
            </a:r>
          </a:p>
          <a:p>
            <a:endParaRPr lang="en-US" dirty="0"/>
          </a:p>
          <a:p>
            <a:r>
              <a:rPr lang="en-US" dirty="0"/>
              <a:t>Weekly Activity – </a:t>
            </a:r>
            <a:r>
              <a:rPr lang="en-US" dirty="0" err="1"/>
              <a:t>Jupyter</a:t>
            </a:r>
            <a:r>
              <a:rPr lang="en-US" dirty="0"/>
              <a:t> Notebook uploaded – submit Notebook on Canvas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Project Milestone 1 – Due Friday, Feb.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D6270-A6EC-4C08-8305-356ACEA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– A Weak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95578C-4046-4E34-AC00-03DCC4964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 - 	binary classification problem</a:t>
                </a:r>
              </a:p>
              <a:p>
                <a:pPr marL="0" indent="0">
                  <a:buNone/>
                </a:pPr>
                <a:r>
                  <a:rPr lang="en-US" dirty="0"/>
                  <a:t>			both classes are 50% likely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Expectations - 	A random guess model gets 50% accuracy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1…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895578C-4046-4E34-AC00-03DCC4964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6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D6270-A6EC-4C08-8305-356ACEA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– A Weak Learner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5578C-4046-4E34-AC00-03DCC49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 - 	binary classification problem</a:t>
            </a:r>
          </a:p>
          <a:p>
            <a:pPr marL="0" indent="0">
              <a:buNone/>
            </a:pPr>
            <a:r>
              <a:rPr lang="en-US" dirty="0"/>
              <a:t>			both classes are 50% likely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Expectations - 	A random guess model gets 50%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“weak” learning model would perform slightly better than chance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We can only determine this through training accuracy / error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BCF3-0899-49E7-8786-1741766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Learner – Decision Stump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533-F305-41B8-87D5-C6D440B1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1-layer decision tree (a.k.a. a decision tree with a single split)</a:t>
            </a:r>
          </a:p>
          <a:p>
            <a:pPr marL="0" indent="0">
              <a:buNone/>
            </a:pPr>
            <a:r>
              <a:rPr lang="en-US" dirty="0"/>
              <a:t>Entropy = -p * log</a:t>
            </a:r>
            <a:r>
              <a:rPr lang="en-US" baseline="-25000" dirty="0"/>
              <a:t>2</a:t>
            </a:r>
            <a:r>
              <a:rPr lang="en-US" dirty="0"/>
              <a:t>(p) – (1-p) * log</a:t>
            </a:r>
            <a:r>
              <a:rPr lang="en-US" baseline="-25000" dirty="0"/>
              <a:t>2</a:t>
            </a:r>
            <a:r>
              <a:rPr lang="en-US" dirty="0"/>
              <a:t>(1-p)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6" name="Picture 2" descr="https://upload.wikimedia.org/wikipedia/commons/thumb/c/cf/Decision_stump.svg/1920px-Decision_stump.svg.png">
            <a:extLst>
              <a:ext uri="{FF2B5EF4-FFF2-40B4-BE49-F238E27FC236}">
                <a16:creationId xmlns:a16="http://schemas.microsoft.com/office/drawing/2014/main" id="{92C942B9-AAC3-4DBC-A815-793175D0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04" y="2161875"/>
            <a:ext cx="5585792" cy="201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8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BCF3-0899-49E7-8786-1741766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Learner – Decision Stump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533-F305-41B8-87D5-C6D440B1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1-layer decision tree (a.k.a. a decision tree with a single split)</a:t>
            </a:r>
          </a:p>
          <a:p>
            <a:pPr marL="0" indent="0">
              <a:buNone/>
            </a:pPr>
            <a:r>
              <a:rPr lang="en-US" dirty="0"/>
              <a:t>Entropy = -p * log</a:t>
            </a:r>
            <a:r>
              <a:rPr lang="en-US" baseline="-25000" dirty="0"/>
              <a:t>2</a:t>
            </a:r>
            <a:r>
              <a:rPr lang="en-US" dirty="0"/>
              <a:t>(p) – (1-p) * log</a:t>
            </a:r>
            <a:r>
              <a:rPr lang="en-US" baseline="-25000" dirty="0"/>
              <a:t>2</a:t>
            </a:r>
            <a:r>
              <a:rPr lang="en-US" dirty="0"/>
              <a:t>(1-p)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could serve as a restriction on # dimensions, tree size for random forest!	</a:t>
            </a:r>
          </a:p>
        </p:txBody>
      </p:sp>
      <p:pic>
        <p:nvPicPr>
          <p:cNvPr id="1026" name="Picture 2" descr="https://upload.wikimedia.org/wikipedia/commons/thumb/c/cf/Decision_stump.svg/1920px-Decision_stump.svg.png">
            <a:extLst>
              <a:ext uri="{FF2B5EF4-FFF2-40B4-BE49-F238E27FC236}">
                <a16:creationId xmlns:a16="http://schemas.microsoft.com/office/drawing/2014/main" id="{92C942B9-AAC3-4DBC-A815-793175D0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04" y="2248297"/>
            <a:ext cx="5585792" cy="201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76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A3E5A-49F9-4D1F-A81B-B64185A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- Boosting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E8543-3307-4792-84D9-D9D21180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animals are equal, but some animals are more equal than others.</a:t>
            </a:r>
          </a:p>
          <a:p>
            <a:pPr marL="0" indent="0">
              <a:buNone/>
            </a:pPr>
            <a:r>
              <a:rPr lang="en-US" dirty="0"/>
              <a:t>	- George Orwell (Animal Farm, Chapter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A3E5A-49F9-4D1F-A81B-B64185A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- Boosting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E8543-3307-4792-84D9-D9D21180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animals are equal, but some animals are more equal than others.</a:t>
            </a:r>
          </a:p>
          <a:p>
            <a:pPr marL="0" indent="0">
              <a:buNone/>
            </a:pPr>
            <a:r>
              <a:rPr lang="en-US" dirty="0"/>
              <a:t>	- George Orwell (Animal Farm, Chapter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classifiers are equal, but some classifiers are more equal than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an ensemble classifier, can we favor some of the individual classifiers more than others?</a:t>
            </a:r>
          </a:p>
        </p:txBody>
      </p:sp>
    </p:spTree>
    <p:extLst>
      <p:ext uri="{BB962C8B-B14F-4D97-AF65-F5344CB8AC3E}">
        <p14:creationId xmlns:p14="http://schemas.microsoft.com/office/powerpoint/2010/main" val="323258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D36-95AC-4A8C-8E43-3EF075E7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– Favoring Certain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27135-31E5-4E55-BA4D-2675D8758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bunch of classifiers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Weight</a:t>
                </a:r>
                <a:r>
                  <a:rPr lang="en-US" dirty="0"/>
                  <a:t> each model </a:t>
                </a:r>
                <a:r>
                  <a:rPr lang="en-US" i="1" dirty="0"/>
                  <a:t>k</a:t>
                </a:r>
                <a:r>
                  <a:rPr lang="en-US" dirty="0"/>
                  <a:t> based on how accurate it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27135-31E5-4E55-BA4D-2675D8758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33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326-FA30-45CB-B4E7-044E6716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4FB1-5666-428C-8BED-FF1932D3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369219"/>
            <a:ext cx="324326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0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326-FA30-45CB-B4E7-044E6716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ADB63B-9687-8252-8450-7C8CA82FC7C3}"/>
                  </a:ext>
                </a:extLst>
              </p14:cNvPr>
              <p14:cNvContentPartPr/>
              <p14:nvPr/>
            </p14:nvContentPartPr>
            <p14:xfrm>
              <a:off x="5709600" y="1688760"/>
              <a:ext cx="2179080" cy="224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ADB63B-9687-8252-8450-7C8CA82FC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0240" y="1679400"/>
                <a:ext cx="2197800" cy="22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50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FD7-969F-4740-83AA-8B04C8DA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6CB7-6211-4B1F-907B-5481F7A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build a few “bad” models</a:t>
            </a:r>
          </a:p>
          <a:p>
            <a:pPr marL="0" indent="0">
              <a:buNone/>
            </a:pPr>
            <a:r>
              <a:rPr lang="en-US" dirty="0"/>
              <a:t>Let’s then combine the predictions!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add even more “bad” models!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B9DE4-375C-463C-9543-81C0F49F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88" y="1396553"/>
            <a:ext cx="3140563" cy="3208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417D7D-1FE1-BC16-7D64-2FC4B747C074}"/>
                  </a:ext>
                </a:extLst>
              </p14:cNvPr>
              <p14:cNvContentPartPr/>
              <p14:nvPr/>
            </p14:nvContentPartPr>
            <p14:xfrm>
              <a:off x="5157720" y="753480"/>
              <a:ext cx="3003120" cy="511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417D7D-1FE1-BC16-7D64-2FC4B747C0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360" y="744120"/>
                <a:ext cx="3021840" cy="51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46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Err = 3</a:t>
                </a:r>
              </a:p>
              <a:p>
                <a:pPr marL="0" indent="0">
                  <a:buNone/>
                </a:pPr>
                <a:r>
                  <a:rPr lang="en-US" dirty="0"/>
                  <a:t>Error range = [0, ∞]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33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Err = 0.3</a:t>
                </a:r>
              </a:p>
              <a:p>
                <a:pPr marL="0" indent="0">
                  <a:buNone/>
                </a:pPr>
                <a:r>
                  <a:rPr lang="en-US" dirty="0"/>
                  <a:t>Error range = [0, 1]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8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F9F-CCD3-45B0-B302-54C516D0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56D18-C279-4F76-99B9-D766C868C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Option 1: Linear weight based on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α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56D18-C279-4F76-99B9-D766C868C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69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F9F-CCD3-45B0-B302-54C516D0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56D18-C279-4F76-99B9-D766C868C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Option 1: Linear weight based on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α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10% accuracy model (i.e. incorrect class 9 out of 10 times)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α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.1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56D18-C279-4F76-99B9-D766C868C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57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F9F-CCD3-45B0-B302-54C516D0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56D18-C279-4F76-99B9-D766C868C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Option 1: Linear weight based on error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α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10% accuracy model (i.e. incorrect class 9 out of 10 times)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α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.1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 a weight function that does better…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56D18-C279-4F76-99B9-D766C868C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77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A89-E4B6-41AB-8C85-B1F5D126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98861-0798-456F-84C5-E150D0557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/>
                        <m:t>α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𝑒𝑟𝑟𝑘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𝑒𝑟𝑟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Grows for low error</a:t>
                </a:r>
              </a:p>
              <a:p>
                <a:pPr marL="0" indent="0">
                  <a:buNone/>
                </a:pPr>
                <a:r>
                  <a:rPr lang="en-US" dirty="0"/>
                  <a:t>Approaches 0 for error .5 (chance)</a:t>
                </a:r>
              </a:p>
              <a:p>
                <a:pPr marL="0" indent="0">
                  <a:buNone/>
                </a:pPr>
                <a:r>
                  <a:rPr lang="en-US" dirty="0"/>
                  <a:t>Negative penalty for high error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98861-0798-456F-84C5-E150D0557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1AFCE80-F24E-4C42-939D-654E4C305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86" y="1494182"/>
            <a:ext cx="4135765" cy="30135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91D39B-190D-0A92-B51A-C712F5102DD1}"/>
                  </a:ext>
                </a:extLst>
              </p14:cNvPr>
              <p14:cNvContentPartPr/>
              <p14:nvPr/>
            </p14:nvContentPartPr>
            <p14:xfrm>
              <a:off x="4113000" y="2080080"/>
              <a:ext cx="3470040" cy="253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91D39B-190D-0A92-B51A-C712F5102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3640" y="2070720"/>
                <a:ext cx="3488760" cy="25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855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Err = 0.3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α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𝑒𝑟𝑟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𝑒𝑟𝑟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7C79049-47E7-464E-BE7A-EB831256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3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Err = 0.3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/>
                        <m:t>α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𝑒𝑟𝑟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𝑒𝑟𝑟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α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0.42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326-FA30-45CB-B4E7-044E6716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64343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Could we have done a better split on this model than 70% accuracy (30% error)?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4FB1-5666-428C-8BED-FF1932D3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369219"/>
            <a:ext cx="3243263" cy="3243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C06CD-F279-DAA3-1038-D29452A49250}"/>
                  </a:ext>
                </a:extLst>
              </p14:cNvPr>
              <p14:cNvContentPartPr/>
              <p14:nvPr/>
            </p14:nvContentPartPr>
            <p14:xfrm>
              <a:off x="4947120" y="2166120"/>
              <a:ext cx="4245120" cy="22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C06CD-F279-DAA3-1038-D29452A49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760" y="2156760"/>
                <a:ext cx="426384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069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326-FA30-45CB-B4E7-044E6716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64343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What’s going to happen when we create 30, 50, 100 classifiers here?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4FB1-5666-428C-8BED-FF1932D3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369219"/>
            <a:ext cx="324326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1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BA1-A687-4B6E-9039-08489445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68016"/>
          </a:xfrm>
        </p:spPr>
        <p:txBody>
          <a:bodyPr/>
          <a:lstStyle/>
          <a:p>
            <a:r>
              <a:rPr lang="en-US" dirty="0"/>
              <a:t>Building “Dumb” Models – Bagging (</a:t>
            </a:r>
            <a:r>
              <a:rPr lang="en-US" u="sng" dirty="0"/>
              <a:t>B</a:t>
            </a:r>
            <a:r>
              <a:rPr lang="en-US" dirty="0"/>
              <a:t>ootstrap </a:t>
            </a:r>
            <a:r>
              <a:rPr lang="en-US" u="sng" dirty="0"/>
              <a:t>Agg</a:t>
            </a:r>
            <a:r>
              <a:rPr lang="en-US" dirty="0"/>
              <a:t>regat</a:t>
            </a:r>
            <a:r>
              <a:rPr lang="en-US" u="sng" dirty="0"/>
              <a:t>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5B1-FB7A-4095-BE93-037A09CE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000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TRAINING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M (# Models) iterations: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N points with replacement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Train a decision tree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Hang on to that decision tree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test point: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Ask all the decision trees what decision to make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Accept Y (the best answer)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5171D-9853-4027-BBE8-BF273BA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95" y="1268017"/>
            <a:ext cx="2375656" cy="23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326-FA30-45CB-B4E7-044E6716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64343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What’s going to happen when we create 30, 50, 100 classifiers here?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Entropy will always look the same for new models!</a:t>
            </a:r>
          </a:p>
          <a:p>
            <a:pPr marL="0" indent="0">
              <a:buNone/>
            </a:pPr>
            <a:r>
              <a:rPr lang="en-US" dirty="0"/>
              <a:t>Even if we use a random forest, we have 2 dimensions!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4FB1-5666-428C-8BED-FF1932D3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369219"/>
            <a:ext cx="324326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3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A3E5A-49F9-4D1F-A81B-B64185A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- Boosting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E8543-3307-4792-84D9-D9D21180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animals are equal, but some animals are more equal than others.</a:t>
            </a:r>
          </a:p>
          <a:p>
            <a:pPr marL="0" indent="0">
              <a:buNone/>
            </a:pPr>
            <a:r>
              <a:rPr lang="en-US" dirty="0"/>
              <a:t>	- George Orwell (Animal Farm, Chapter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48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A3E5A-49F9-4D1F-A81B-B64185A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 - Boosting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E8543-3307-4792-84D9-D9D21180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animals are equal, but some animals are more equal than others.</a:t>
            </a:r>
          </a:p>
          <a:p>
            <a:pPr marL="0" indent="0">
              <a:buNone/>
            </a:pPr>
            <a:r>
              <a:rPr lang="en-US" dirty="0"/>
              <a:t>	- George Orwell (Animal Farm, Chapter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points are equal, but some points are more equal than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favor points that are proving difficult to accurately classify?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3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D36-95AC-4A8C-8E43-3EF075E7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– Favoring Certain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27135-31E5-4E55-BA4D-2675D8758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Iteratively</a:t>
                </a:r>
                <a:r>
                  <a:rPr lang="en-US" dirty="0"/>
                  <a:t> create a bunch of classifiers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Weight</a:t>
                </a:r>
                <a:r>
                  <a:rPr lang="en-US" dirty="0"/>
                  <a:t> each model </a:t>
                </a:r>
                <a:r>
                  <a:rPr lang="en-US" i="1" dirty="0"/>
                  <a:t>k</a:t>
                </a:r>
                <a:r>
                  <a:rPr lang="en-US" dirty="0"/>
                  <a:t> based on how accurate it is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Weight</a:t>
                </a:r>
                <a:r>
                  <a:rPr lang="en-US" dirty="0"/>
                  <a:t> each point based on how well it was classified for </a:t>
                </a:r>
                <a:r>
                  <a:rPr lang="en-US" dirty="0" err="1"/>
                  <a:t>h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(x)</a:t>
                </a:r>
                <a:endParaRPr lang="en-US" i="1" baseline="-25000" dirty="0"/>
              </a:p>
              <a:p>
                <a:pPr marL="0" indent="0">
                  <a:buNone/>
                </a:pPr>
                <a:r>
                  <a:rPr lang="en-US" dirty="0"/>
                  <a:t>		If we classified it correctly, it was easy, lower the weight</a:t>
                </a:r>
              </a:p>
              <a:p>
                <a:pPr marL="0" indent="0">
                  <a:buNone/>
                </a:pPr>
                <a:r>
                  <a:rPr lang="en-US" dirty="0"/>
                  <a:t>		If we classified incorrectly, it was hard, raise the weight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27135-31E5-4E55-BA4D-2675D8758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2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79A5-BA47-49B3-9862-C4F1D6FC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– Favoring certain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0657-DF3C-4CE3-82FE-2BEDE1D8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8818D-2DE7-4BD2-A623-15290521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015"/>
            <a:ext cx="9144000" cy="3358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B531F-ED7B-11CC-5B6C-5C58BCFB67FE}"/>
                  </a:ext>
                </a:extLst>
              </p14:cNvPr>
              <p14:cNvContentPartPr/>
              <p14:nvPr/>
            </p14:nvContentPartPr>
            <p14:xfrm>
              <a:off x="6833520" y="1939320"/>
              <a:ext cx="1812240" cy="94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B531F-ED7B-11CC-5B6C-5C58BCFB67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4160" y="1929960"/>
                <a:ext cx="1830960" cy="9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53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B231-3D16-4EB1-8C7D-AFBE2DF3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– Favoring certain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A165-B89F-4694-8B81-B2564D6A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F607B-388F-4140-9FDC-4A23F784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863"/>
            <a:ext cx="9144000" cy="3403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23F17-D6E6-C993-EC90-DDF797E08716}"/>
                  </a:ext>
                </a:extLst>
              </p14:cNvPr>
              <p14:cNvContentPartPr/>
              <p14:nvPr/>
            </p14:nvContentPartPr>
            <p14:xfrm>
              <a:off x="2382480" y="1311480"/>
              <a:ext cx="4478040" cy="61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23F17-D6E6-C993-EC90-DDF797E08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3120" y="1302120"/>
                <a:ext cx="449676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611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F33F-52D5-4843-ADE4-A77F687A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our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4B547-C495-4DBC-81CD-89D37EC95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all points are equal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4B547-C495-4DBC-81CD-89D37EC95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164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E705-B354-4EC0-BFC1-94C5E5F2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721B-CE71-48C8-AC25-C6AB8EC8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</a:rPr>
              <a:t>Up weight for incorrect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</a:rPr>
              <a:t>Down weight for correct</a:t>
            </a:r>
          </a:p>
          <a:p>
            <a:pPr marL="0" indent="0">
              <a:buNone/>
            </a:pPr>
            <a:r>
              <a:rPr lang="en-US" b="0" dirty="0">
                <a:latin typeface="Cambria Math" panose="02040503050406030204" pitchFamily="18" charset="0"/>
              </a:rPr>
              <a:t>Based on accuracy of the model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68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E705-B354-4EC0-BFC1-94C5E5F2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Weights - </a:t>
            </a:r>
            <a:r>
              <a:rPr lang="en-US" dirty="0" err="1"/>
              <a:t>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5721B-CE71-48C8-AC25-C6AB8EC8B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Up weight for incorrect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Down weight for correct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Based on accuracy of the model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m:rPr>
                          <m:nor/>
                        </m:rPr>
                        <a:rPr lang="el-GR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b="0" baseline="-2500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b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baseline="-2500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="0" baseline="-2500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b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xi</m:t>
                      </m:r>
                      <m:r>
                        <m:rPr>
                          <m:nor/>
                        </m:rPr>
                        <a:rPr lang="en-US" b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normalization factor – we can just normalize afterwards instead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5721B-CE71-48C8-AC25-C6AB8EC8B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96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TRAINING</a:t>
                </a:r>
              </a:p>
              <a:p>
                <a:pPr marL="0" indent="0">
                  <a:buNone/>
                </a:pPr>
                <a:r>
                  <a:rPr lang="en-US" dirty="0"/>
                  <a:t>Initialize weights</a:t>
                </a:r>
              </a:p>
              <a:p>
                <a:pPr marL="0" indent="0">
                  <a:buNone/>
                </a:pPr>
                <a:r>
                  <a:rPr lang="en-US" dirty="0"/>
                  <a:t>For k = 1 </a:t>
                </a:r>
                <a:r>
                  <a:rPr lang="en-US" dirty="0">
                    <a:sym typeface="Wingdings" panose="05000000000000000000" pitchFamily="2" charset="2"/>
                  </a:rPr>
                  <a:t> K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Fit Classifier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Compute error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Compute weight for classifier k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Update weights</a:t>
                </a:r>
              </a:p>
              <a:p>
                <a:pPr marL="0" indent="0">
                  <a:buNone/>
                </a:pPr>
                <a:r>
                  <a:rPr lang="en-US" dirty="0"/>
                  <a:t>TESTING</a:t>
                </a:r>
              </a:p>
              <a:p>
                <a:pPr marL="0" indent="0">
                  <a:buNone/>
                </a:pPr>
                <a:r>
                  <a:rPr lang="en-US" dirty="0"/>
                  <a:t>For test point</a:t>
                </a:r>
              </a:p>
              <a:p>
                <a:pPr marL="728663" lvl="1" indent="-385763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 b="-1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0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B50-77E2-43F1-A616-DA67ABC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749-5DAC-4D58-890C-D393F5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43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Entropy = -p * log</a:t>
                </a:r>
                <a:r>
                  <a:rPr lang="en-US" baseline="-25000" dirty="0"/>
                  <a:t>2</a:t>
                </a:r>
                <a:r>
                  <a:rPr lang="en-US" dirty="0"/>
                  <a:t>(p) – (1-p) * log</a:t>
                </a:r>
                <a:r>
                  <a:rPr lang="en-US" baseline="-25000" dirty="0"/>
                  <a:t>2</a:t>
                </a:r>
                <a:r>
                  <a:rPr lang="en-US" dirty="0"/>
                  <a:t>(1-p)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 = </a:t>
                </a:r>
                <a:r>
                  <a:rPr lang="en-US" i="1" dirty="0"/>
                  <a:t>fraction of positive points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720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= -p * log</a:t>
                </a:r>
                <a:r>
                  <a:rPr lang="en-US" baseline="-25000" dirty="0"/>
                  <a:t>2</a:t>
                </a:r>
                <a:r>
                  <a:rPr lang="en-US" dirty="0"/>
                  <a:t>(p) – (1-p) * log</a:t>
                </a:r>
                <a:r>
                  <a:rPr lang="en-US" baseline="-25000" dirty="0"/>
                  <a:t>2</a:t>
                </a:r>
                <a:r>
                  <a:rPr lang="en-US" dirty="0"/>
                  <a:t>(1-p)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trike="sngStrike" dirty="0"/>
                  <a:t>p = </a:t>
                </a:r>
                <a:r>
                  <a:rPr lang="en-US" i="1" strike="sngStrike" dirty="0"/>
                  <a:t>fraction of positive points</a:t>
                </a:r>
                <a:endParaRPr lang="en-US" strike="sngStrike" dirty="0"/>
              </a:p>
              <a:p>
                <a:pPr marL="0" indent="0">
                  <a:buNone/>
                </a:pPr>
                <a:r>
                  <a:rPr lang="en-US" strike="sngStrike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trike="sngStrik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trike="sngStrike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trike="sngStrik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r>
                          <a:rPr lang="en-US" i="1" strike="sngStrike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trike="sngStrik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 = </a:t>
                </a:r>
                <a:r>
                  <a:rPr lang="en-US" i="1" dirty="0"/>
                  <a:t>weighted fraction of positive points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22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i="1" strike="sngStrike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strike="sngStrike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trike="sngStrik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trike="sngStrike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644816-0C48-4BDC-8A7D-902A110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561505"/>
            <a:ext cx="2914650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0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TRAINING</a:t>
                </a:r>
              </a:p>
              <a:p>
                <a:pPr marL="0" indent="0">
                  <a:buNone/>
                </a:pPr>
                <a:r>
                  <a:rPr lang="en-US" dirty="0"/>
                  <a:t>Initialize weights</a:t>
                </a:r>
              </a:p>
              <a:p>
                <a:pPr marL="0" indent="0">
                  <a:buNone/>
                </a:pPr>
                <a:r>
                  <a:rPr lang="en-US" dirty="0"/>
                  <a:t>For k = 1 </a:t>
                </a:r>
                <a:r>
                  <a:rPr lang="en-US" dirty="0">
                    <a:sym typeface="Wingdings" panose="05000000000000000000" pitchFamily="2" charset="2"/>
                  </a:rPr>
                  <a:t> K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Fit Classifier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Compute error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Compute weight for classifier k</a:t>
                </a:r>
              </a:p>
              <a:p>
                <a:pPr marL="728663" lvl="1" indent="-385763">
                  <a:buAutoNum type="arabicParenR"/>
                </a:pPr>
                <a:r>
                  <a:rPr lang="en-US" dirty="0"/>
                  <a:t>Update weights</a:t>
                </a:r>
              </a:p>
              <a:p>
                <a:pPr marL="0" indent="0">
                  <a:buNone/>
                </a:pPr>
                <a:r>
                  <a:rPr lang="en-US" dirty="0"/>
                  <a:t>TESTING</a:t>
                </a:r>
              </a:p>
              <a:p>
                <a:pPr marL="0" indent="0">
                  <a:buNone/>
                </a:pPr>
                <a:r>
                  <a:rPr lang="en-US" dirty="0"/>
                  <a:t>For test point</a:t>
                </a:r>
              </a:p>
              <a:p>
                <a:pPr marL="728663" lvl="1" indent="-385763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2E326-FA30-45CB-B4E7-044E6716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774281"/>
              </a:xfrm>
              <a:blipFill>
                <a:blip r:embed="rId2"/>
                <a:stretch>
                  <a:fillRect l="-618" b="-1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54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Decision Stump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12441-9CFE-4533-88DB-0D1C8E77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943"/>
            <a:ext cx="9144000" cy="33645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642EE3-EDC1-3B6A-FDCE-C1F5AA6AD44C}"/>
                  </a:ext>
                </a:extLst>
              </p14:cNvPr>
              <p14:cNvContentPartPr/>
              <p14:nvPr/>
            </p14:nvContentPartPr>
            <p14:xfrm>
              <a:off x="1145520" y="1682280"/>
              <a:ext cx="7424280" cy="103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642EE3-EDC1-3B6A-FDCE-C1F5AA6AD4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160" y="1672920"/>
                <a:ext cx="744300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703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Decision Stump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6E21-69E8-4FBB-9EDC-6C66579B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438"/>
            <a:ext cx="9144000" cy="3372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D45D57-C236-D6D2-6A5C-7F706E3AFF98}"/>
                  </a:ext>
                </a:extLst>
              </p14:cNvPr>
              <p14:cNvContentPartPr/>
              <p14:nvPr/>
            </p14:nvContentPartPr>
            <p14:xfrm>
              <a:off x="1433160" y="1908720"/>
              <a:ext cx="1210320" cy="89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D45D57-C236-D6D2-6A5C-7F706E3AFF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800" y="1899360"/>
                <a:ext cx="1229040" cy="9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651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Decision Stump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6D1F3-B7E2-4132-A093-1E4BFDAB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650"/>
            <a:ext cx="9144000" cy="334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4B7C5E-59B9-7855-0150-13E807AD22E4}"/>
                  </a:ext>
                </a:extLst>
              </p14:cNvPr>
              <p14:cNvContentPartPr/>
              <p14:nvPr/>
            </p14:nvContentPartPr>
            <p14:xfrm>
              <a:off x="1154520" y="1616040"/>
              <a:ext cx="2332080" cy="285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4B7C5E-59B9-7855-0150-13E807AD22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5160" y="1606680"/>
                <a:ext cx="2350800" cy="28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335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Decision Stump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DE1FE-4F86-4DCC-99A9-CF746026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034"/>
            <a:ext cx="9144000" cy="3358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9C5453-5C14-4716-4868-F76F89FD718F}"/>
                  </a:ext>
                </a:extLst>
              </p14:cNvPr>
              <p14:cNvContentPartPr/>
              <p14:nvPr/>
            </p14:nvContentPartPr>
            <p14:xfrm>
              <a:off x="6306120" y="1186920"/>
              <a:ext cx="2571840" cy="391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9C5453-5C14-4716-4868-F76F89FD71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760" y="1177560"/>
                <a:ext cx="2590560" cy="39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904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Decision Stump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D7F7D-4D24-4EB0-9E48-C8704402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650"/>
            <a:ext cx="9144000" cy="334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830E78-E5F0-6526-897B-283B30E083E7}"/>
                  </a:ext>
                </a:extLst>
              </p14:cNvPr>
              <p14:cNvContentPartPr/>
              <p14:nvPr/>
            </p14:nvContentPartPr>
            <p14:xfrm>
              <a:off x="863640" y="1966320"/>
              <a:ext cx="7779600" cy="303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830E78-E5F0-6526-897B-283B30E08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280" y="1956960"/>
                <a:ext cx="7798320" cy="30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6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B50-77E2-43F1-A616-DA67ABC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749-5DAC-4D58-890C-D393F5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the variance (overfitting)?</a:t>
            </a:r>
          </a:p>
        </p:txBody>
      </p:sp>
    </p:spTree>
    <p:extLst>
      <p:ext uri="{BB962C8B-B14F-4D97-AF65-F5344CB8AC3E}">
        <p14:creationId xmlns:p14="http://schemas.microsoft.com/office/powerpoint/2010/main" val="2184596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Decision Stump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76B5D-8244-4551-8650-C743A069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225"/>
            <a:ext cx="9144000" cy="3370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CD8E36-0396-ED4B-A4D7-1EE1DA86DF50}"/>
                  </a:ext>
                </a:extLst>
              </p14:cNvPr>
              <p14:cNvContentPartPr/>
              <p14:nvPr/>
            </p14:nvContentPartPr>
            <p14:xfrm>
              <a:off x="244800" y="1799280"/>
              <a:ext cx="2944080" cy="314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CD8E36-0396-ED4B-A4D7-1EE1DA86D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440" y="1789920"/>
                <a:ext cx="2962800" cy="31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154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 Decision Stump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90E85-99BF-4C35-BEB0-25E1E66D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136"/>
            <a:ext cx="9144000" cy="33443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EC1E9C-2A29-4366-3A99-8A1CD952AE8D}"/>
                  </a:ext>
                </a:extLst>
              </p14:cNvPr>
              <p14:cNvContentPartPr/>
              <p14:nvPr/>
            </p14:nvContentPartPr>
            <p14:xfrm>
              <a:off x="6045840" y="2321640"/>
              <a:ext cx="2828520" cy="231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EC1E9C-2A29-4366-3A99-8A1CD952AE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6480" y="2312280"/>
                <a:ext cx="2847240" cy="23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70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9E02-C373-43B0-AA4C-82C9685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F03F-9A17-4CB8-9D02-503702AD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 Decision Stump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33C0A-889A-4EE3-A72F-8F907E64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267"/>
            <a:ext cx="9144000" cy="33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44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CFC0-9BB8-4153-8AAC-57EE9DD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1BCF-33A9-4F61-B916-4EA8E7E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Ensemble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4706C-48EB-4003-80D8-68CC60C7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92" y="1857832"/>
            <a:ext cx="5879617" cy="3285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0133F-4779-367D-AA43-884B3504778E}"/>
                  </a:ext>
                </a:extLst>
              </p14:cNvPr>
              <p14:cNvContentPartPr/>
              <p14:nvPr/>
            </p14:nvContentPartPr>
            <p14:xfrm>
              <a:off x="1579680" y="1327680"/>
              <a:ext cx="6664320" cy="380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0133F-4779-367D-AA43-884B350477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0320" y="1318320"/>
                <a:ext cx="6683040" cy="38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1693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CFC0-9BB8-4153-8AAC-57EE9DD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–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1BCF-33A9-4F61-B916-4EA8E7EF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Ensemble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4706C-48EB-4003-80D8-68CC60C7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92" y="1857832"/>
            <a:ext cx="5879617" cy="32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1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B50-77E2-43F1-A616-DA67ABC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749-5DAC-4D58-890C-D393F5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the variance?</a:t>
            </a:r>
          </a:p>
          <a:p>
            <a:pPr marL="0" indent="0">
              <a:buNone/>
            </a:pPr>
            <a:r>
              <a:rPr lang="en-US" dirty="0"/>
              <a:t>	Variance – Sensitivity to </a:t>
            </a:r>
            <a:r>
              <a:rPr lang="en-US" i="1" dirty="0"/>
              <a:t>the training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Reducing the bias?</a:t>
            </a:r>
          </a:p>
          <a:p>
            <a:pPr marL="0" indent="0">
              <a:buNone/>
            </a:pPr>
            <a:r>
              <a:rPr lang="en-US" dirty="0"/>
              <a:t>	Bias – Sensitivity </a:t>
            </a:r>
            <a:r>
              <a:rPr lang="en-US" i="1" dirty="0"/>
              <a:t> to the model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8288A-B134-FD11-91B6-7C1208924E2C}"/>
                  </a:ext>
                </a:extLst>
              </p14:cNvPr>
              <p14:cNvContentPartPr/>
              <p14:nvPr/>
            </p14:nvContentPartPr>
            <p14:xfrm>
              <a:off x="4780440" y="220320"/>
              <a:ext cx="4156200" cy="206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8288A-B134-FD11-91B6-7C1208924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1080" y="210960"/>
                <a:ext cx="4174920" cy="20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0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B50-77E2-43F1-A616-DA67ABC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749-5DAC-4D58-890C-D393F5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the variance (overfitting) </a:t>
            </a:r>
          </a:p>
          <a:p>
            <a:pPr marL="0" indent="0">
              <a:buNone/>
            </a:pPr>
            <a:r>
              <a:rPr lang="en-US" dirty="0"/>
              <a:t>	Variance – Sensitivity to </a:t>
            </a:r>
            <a:r>
              <a:rPr lang="en-US" i="1" dirty="0"/>
              <a:t>the training set</a:t>
            </a:r>
          </a:p>
          <a:p>
            <a:pPr marL="0" indent="0">
              <a:buNone/>
            </a:pPr>
            <a:r>
              <a:rPr lang="en-US" i="1" dirty="0"/>
              <a:t>	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B50-77E2-43F1-A616-DA67ABC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749-5DAC-4D58-890C-D393F5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Reducing the variance (overfitting) </a:t>
            </a:r>
          </a:p>
          <a:p>
            <a:pPr marL="0" indent="0">
              <a:buNone/>
            </a:pPr>
            <a:r>
              <a:rPr lang="en-US" dirty="0"/>
              <a:t>	Variance – Sensitivity to </a:t>
            </a:r>
            <a:r>
              <a:rPr lang="en-US" i="1" dirty="0"/>
              <a:t>the training set</a:t>
            </a:r>
          </a:p>
          <a:p>
            <a:pPr marL="0" indent="0">
              <a:buNone/>
            </a:pPr>
            <a:r>
              <a:rPr lang="en-US" i="1" dirty="0"/>
              <a:t>	Yes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Reducing the bias (underfitting)?</a:t>
            </a:r>
          </a:p>
        </p:txBody>
      </p:sp>
    </p:spTree>
    <p:extLst>
      <p:ext uri="{BB962C8B-B14F-4D97-AF65-F5344CB8AC3E}">
        <p14:creationId xmlns:p14="http://schemas.microsoft.com/office/powerpoint/2010/main" val="170814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E46-3BD0-4ADB-9940-F2B0245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for Individual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326-FA30-45CB-B4E7-044E6716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4FB1-5666-428C-8BED-FF1932D3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1369219"/>
            <a:ext cx="3243263" cy="3243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21F1B2-132E-2A36-32D9-C4A0984290A2}"/>
                  </a:ext>
                </a:extLst>
              </p14:cNvPr>
              <p14:cNvContentPartPr/>
              <p14:nvPr/>
            </p14:nvContentPartPr>
            <p14:xfrm>
              <a:off x="4849920" y="1188720"/>
              <a:ext cx="3886560" cy="362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21F1B2-132E-2A36-32D9-C4A098429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0560" y="1179360"/>
                <a:ext cx="3905280" cy="36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918546"/>
      </p:ext>
    </p:extLst>
  </p:cSld>
  <p:clrMapOvr>
    <a:masterClrMapping/>
  </p:clrMapOvr>
</p:sld>
</file>

<file path=ppt/theme/theme1.xml><?xml version="1.0" encoding="utf-8"?>
<a:theme xmlns:a="http://schemas.openxmlformats.org/drawingml/2006/main" name="CSCI 5622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1825</Words>
  <Application>Microsoft Office PowerPoint</Application>
  <PresentationFormat>On-screen Show (16:9)</PresentationFormat>
  <Paragraphs>406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Consolas</vt:lpstr>
      <vt:lpstr>Dosis</vt:lpstr>
      <vt:lpstr>Petrona</vt:lpstr>
      <vt:lpstr>Arial</vt:lpstr>
      <vt:lpstr>Cambria Math</vt:lpstr>
      <vt:lpstr>CSCI 5622 Slides</vt:lpstr>
      <vt:lpstr>Wednesday</vt:lpstr>
      <vt:lpstr>Course Logistics</vt:lpstr>
      <vt:lpstr>Intuition</vt:lpstr>
      <vt:lpstr>Building “Dumb” Models – Bagging (Bootstrap Aggregating)</vt:lpstr>
      <vt:lpstr>Bagging - Benefits</vt:lpstr>
      <vt:lpstr>Bagging - Benefits</vt:lpstr>
      <vt:lpstr>Bagging - Benefits</vt:lpstr>
      <vt:lpstr>Bagging - Benefits</vt:lpstr>
      <vt:lpstr>Weights for Individual Classifiers</vt:lpstr>
      <vt:lpstr>Ensemble Learning - Improvements</vt:lpstr>
      <vt:lpstr>Bagging - Benefits</vt:lpstr>
      <vt:lpstr>Ensemble Learning - Improvements</vt:lpstr>
      <vt:lpstr>Ensemble Learning – Reducing Bias</vt:lpstr>
      <vt:lpstr>Ensemble Learning – Feature Subsets</vt:lpstr>
      <vt:lpstr>Ensemble Methods– Random Forests</vt:lpstr>
      <vt:lpstr>Random Forests – Choosing # Features (F)</vt:lpstr>
      <vt:lpstr>Ensemble Methods</vt:lpstr>
      <vt:lpstr>Boosting</vt:lpstr>
      <vt:lpstr>Interlude – A Weak Learner</vt:lpstr>
      <vt:lpstr>Ensemble Methods – A Weak Learner</vt:lpstr>
      <vt:lpstr>Ensemble Methods – A Weak Learner</vt:lpstr>
      <vt:lpstr>Weak Learner – Decision Stump</vt:lpstr>
      <vt:lpstr>Weak Learner – Decision Stump</vt:lpstr>
      <vt:lpstr>Ensemble Methods - Boosting</vt:lpstr>
      <vt:lpstr>Ensemble Methods - Boosting</vt:lpstr>
      <vt:lpstr>Boosting – Favoring Certain Points</vt:lpstr>
      <vt:lpstr>Weights for Individual Classifiers</vt:lpstr>
      <vt:lpstr>Weights for Individual Classifiers</vt:lpstr>
      <vt:lpstr>Weights for Individual Classifiers</vt:lpstr>
      <vt:lpstr>Weights for Individual Classifiers</vt:lpstr>
      <vt:lpstr>Weights for Individual Classifiers</vt:lpstr>
      <vt:lpstr>Weights for Individual Classifiers</vt:lpstr>
      <vt:lpstr>Weights for Individual Classifiers</vt:lpstr>
      <vt:lpstr>Weights for Individual Classifiers</vt:lpstr>
      <vt:lpstr>Exponential Weights for Individual Classifiers</vt:lpstr>
      <vt:lpstr>Weights for Individual Classifiers</vt:lpstr>
      <vt:lpstr>Weights for Individual Classifiers</vt:lpstr>
      <vt:lpstr>Weights for Individual Classifiers</vt:lpstr>
      <vt:lpstr>Weights for Individual Classifiers</vt:lpstr>
      <vt:lpstr>Weights for Individual Classifiers</vt:lpstr>
      <vt:lpstr>Ensemble Methods - Boosting</vt:lpstr>
      <vt:lpstr>Ensemble Methods - Boosting</vt:lpstr>
      <vt:lpstr>Boosting – Favoring Certain Points</vt:lpstr>
      <vt:lpstr>Boosting – Favoring certain Points</vt:lpstr>
      <vt:lpstr>Boosting – Favoring certain Points</vt:lpstr>
      <vt:lpstr>Initializing our Weights</vt:lpstr>
      <vt:lpstr>Updating our Weights</vt:lpstr>
      <vt:lpstr>Updating our Weights - Adaboost</vt:lpstr>
      <vt:lpstr>Adaboost in practice</vt:lpstr>
      <vt:lpstr>Fitting Classifier</vt:lpstr>
      <vt:lpstr>Fitting Classifier</vt:lpstr>
      <vt:lpstr>Weights for Individual Classifiers</vt:lpstr>
      <vt:lpstr>Weights for Individual Classifiers</vt:lpstr>
      <vt:lpstr>Adaboost in practice</vt:lpstr>
      <vt:lpstr>Adaboost – Working Example</vt:lpstr>
      <vt:lpstr>Adaboost – Working Example</vt:lpstr>
      <vt:lpstr>Adaboost – Working Example</vt:lpstr>
      <vt:lpstr>Adaboost – Working Example</vt:lpstr>
      <vt:lpstr>Adaboost – Working Example</vt:lpstr>
      <vt:lpstr>Adaboost – Working Example</vt:lpstr>
      <vt:lpstr>Adaboost – Working Example</vt:lpstr>
      <vt:lpstr>Adaboost – Working Example</vt:lpstr>
      <vt:lpstr>Adaboost – Working Example</vt:lpstr>
      <vt:lpstr>Adaboost – Working Example</vt:lpstr>
      <vt:lpstr>Boosting -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David Quigley</dc:creator>
  <cp:lastModifiedBy>David Quigley</cp:lastModifiedBy>
  <cp:revision>90</cp:revision>
  <dcterms:modified xsi:type="dcterms:W3CDTF">2023-02-03T16:11:55Z</dcterms:modified>
</cp:coreProperties>
</file>