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0.xml" ContentType="application/inkml+xml"/>
  <Override PartName="/ppt/notesSlides/notesSlide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1169" r:id="rId2"/>
    <p:sldId id="1192" r:id="rId3"/>
    <p:sldId id="1193" r:id="rId4"/>
    <p:sldId id="1194" r:id="rId5"/>
    <p:sldId id="1195" r:id="rId6"/>
    <p:sldId id="1170" r:id="rId7"/>
    <p:sldId id="1171" r:id="rId8"/>
    <p:sldId id="1172" r:id="rId9"/>
    <p:sldId id="1173" r:id="rId10"/>
    <p:sldId id="1174" r:id="rId11"/>
    <p:sldId id="1175" r:id="rId12"/>
    <p:sldId id="1176" r:id="rId13"/>
    <p:sldId id="1196" r:id="rId14"/>
    <p:sldId id="1197" r:id="rId15"/>
    <p:sldId id="1198" r:id="rId16"/>
    <p:sldId id="1199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200" r:id="rId28"/>
    <p:sldId id="1201" r:id="rId29"/>
    <p:sldId id="798" r:id="rId30"/>
    <p:sldId id="1075" r:id="rId31"/>
    <p:sldId id="799" r:id="rId32"/>
    <p:sldId id="1076" r:id="rId33"/>
    <p:sldId id="423" r:id="rId34"/>
    <p:sldId id="1187" r:id="rId35"/>
    <p:sldId id="1188" r:id="rId36"/>
    <p:sldId id="1189" r:id="rId37"/>
    <p:sldId id="1190" r:id="rId38"/>
    <p:sldId id="1202" r:id="rId39"/>
    <p:sldId id="1191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Dosis" pitchFamily="2" charset="0"/>
      <p:regular r:id="rId46"/>
      <p:bold r:id="rId47"/>
    </p:embeddedFont>
    <p:embeddedFont>
      <p:font typeface="Petrona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Quigley" userId="5892d26c-5f95-416c-8df4-e1895e5f42e4" providerId="ADAL" clId="{02EF4BC1-C840-47AC-83FE-84A1C7D9255B}"/>
    <pc:docChg chg="delSld">
      <pc:chgData name="David Quigley" userId="5892d26c-5f95-416c-8df4-e1895e5f42e4" providerId="ADAL" clId="{02EF4BC1-C840-47AC-83FE-84A1C7D9255B}" dt="2023-02-27T21:27:07.716" v="0" actId="47"/>
      <pc:docMkLst>
        <pc:docMk/>
      </pc:docMkLst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48069926" sldId="26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449981308" sldId="27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931997718" sldId="27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943883654" sldId="27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54783510" sldId="27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25609997" sldId="27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56186770" sldId="27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23391122" sldId="27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64644551" sldId="27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746724346" sldId="27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601187123" sldId="27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57565013" sldId="28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274060009" sldId="28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552955652" sldId="28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179705091" sldId="28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54064414" sldId="28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91461616" sldId="28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111666675" sldId="28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172374462" sldId="28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819405372" sldId="28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288681069" sldId="29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984040859" sldId="29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458465843" sldId="29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587517933" sldId="29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731561004" sldId="29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601858856" sldId="29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498635976" sldId="29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879343647" sldId="30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422125033" sldId="31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72202054" sldId="31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921103623" sldId="34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392575094" sldId="35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923177589" sldId="36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210907845" sldId="36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358519757" sldId="36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704814362" sldId="36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567760344" sldId="36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61075619" sldId="37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676469928" sldId="37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166350171" sldId="37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600355809" sldId="37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0779409" sldId="37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439203776" sldId="37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656362174" sldId="51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186143920" sldId="51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492898775" sldId="52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922517145" sldId="52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976577974" sldId="53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528338852" sldId="53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24416305" sldId="53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133760605" sldId="88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753560661" sldId="88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598364827" sldId="88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380474563" sldId="88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419589013" sldId="88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184951728" sldId="88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180967421" sldId="88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066644539" sldId="88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671564120" sldId="88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609627180" sldId="88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4689595" sldId="89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148155410" sldId="89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057589208" sldId="89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813936" sldId="89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707913706" sldId="90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539502595" sldId="90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344047384" sldId="90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247847907" sldId="90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156868493" sldId="90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825773435" sldId="91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60752167" sldId="91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118384765" sldId="91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606344787" sldId="91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972846406" sldId="91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44707739" sldId="91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31858722" sldId="91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440726915" sldId="91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616797544" sldId="91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743374069" sldId="92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007378814" sldId="109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216290804" sldId="109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490149666" sldId="110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78695083" sldId="110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03219925" sldId="110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274868700" sldId="110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675437897" sldId="110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280313611" sldId="110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04649450" sldId="110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779053647" sldId="110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60198187" sldId="110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594535977" sldId="110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679205735" sldId="111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58175042" sldId="111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24271392" sldId="111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227563386" sldId="111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360002084" sldId="111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510496824" sldId="111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336730174" sldId="111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47830091" sldId="111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469119073" sldId="111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051606506" sldId="113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448703453" sldId="113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156276539" sldId="113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651439092" sldId="113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941115007" sldId="113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860067169" sldId="113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004477973" sldId="113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909207546" sldId="113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069682837" sldId="113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503268553" sldId="1140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784873468" sldId="114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841524926" sldId="114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774216610" sldId="114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416396772" sldId="114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238800247" sldId="114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900280215" sldId="114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872772529" sldId="1147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605633612" sldId="1148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160299363" sldId="1149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366973082" sldId="1151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210617182" sldId="1152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766002378" sldId="115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4103873771" sldId="1154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874735684" sldId="1155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010709036" sldId="1156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1812297773" sldId="1203"/>
        </pc:sldMkLst>
      </pc:sldChg>
      <pc:sldChg chg="del">
        <pc:chgData name="David Quigley" userId="5892d26c-5f95-416c-8df4-e1895e5f42e4" providerId="ADAL" clId="{02EF4BC1-C840-47AC-83FE-84A1C7D9255B}" dt="2023-02-27T21:27:07.716" v="0" actId="47"/>
        <pc:sldMkLst>
          <pc:docMk/>
          <pc:sldMk cId="3890304711" sldId="1204"/>
        </pc:sldMkLst>
      </pc:sldChg>
      <pc:sldMasterChg chg="delSldLayout">
        <pc:chgData name="David Quigley" userId="5892d26c-5f95-416c-8df4-e1895e5f42e4" providerId="ADAL" clId="{02EF4BC1-C840-47AC-83FE-84A1C7D9255B}" dt="2023-02-27T21:27:07.716" v="0" actId="47"/>
        <pc:sldMasterMkLst>
          <pc:docMk/>
          <pc:sldMasterMk cId="0" sldId="2147483659"/>
        </pc:sldMasterMkLst>
        <pc:sldLayoutChg chg="del">
          <pc:chgData name="David Quigley" userId="5892d26c-5f95-416c-8df4-e1895e5f42e4" providerId="ADAL" clId="{02EF4BC1-C840-47AC-83FE-84A1C7D9255B}" dt="2023-02-27T21:27:07.716" v="0" actId="47"/>
          <pc:sldLayoutMkLst>
            <pc:docMk/>
            <pc:sldMasterMk cId="0" sldId="2147483659"/>
            <pc:sldLayoutMk cId="2484352805" sldId="214748366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17:27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3079 5989 29487 0,'0'0'1296'0,"0"0"288"0,7-10-1264 0,0-3-320 16,1 0 0-16,2-4 0 15,1-3 3456-15,6-1 640 0,1-6 128 0,3-3 32 16,1-5-2784-16,6-4-544 0,4-2-112 0,5-3-32 16,9 0-224-16,0 2-48 0,-3 0-16 0,-1 3 0 0,-5 1 96 0,-2 5 32 15,-3 2 0-15,-4 10 0 0,-2 5-256 16,-2 7-48-16,-3 7-16 0,-3 4 0 16,0 7 144-16,-4 3 16 0,-3 5 16 0,-4 7 0 0,0 1-240 0,-4 10-48 15,-3 1-16-15,-3 10 0 0,-4 1-176 0,-4 3 0 0,-3-1 0 0,-4 0 0 16,4-2-160-16,-4 1 160 0,0-4 0 0,-2 0-144 15,2-5 144-15,-1-3 0 0,2-1 0 0,-1-2-128 16,7-1 128-16,1-1 0 0,3 1-144 0,3-6 144 16,4-1 0-16,3-1 0 0,4-2 0 0,4-2 128 15,0-3-128-15,3-1 160 0,4-2-160 0,0-4 160 16,7-2-160-16,-1-1 160 16,5-2-160-16,-1-1 160 0,1-3-32 0,-1-1-128 0,4-3 192 0,0-4-64 0,5 0-128 0,2-4 192 15,4-3-192-15,-4 3 192 0,-4 4-192 0,-3 0-144 16,-3 3 144-16,-1 4-208 0,-3 2 32 0,-3 2 16 15,-1 1 0-15,-3 4 0 16,-4 0-1472-16,-2 0-288 0,-1 3-64 0</inkml:trace>
  <inkml:trace contextRef="#ctx0" brushRef="#br0" timeOffset="626.13">4737 6312 29487 0,'2'14'1296'0,"-2"-14"288"0,5 11-1264 0,-5-11-320 16,6 9 0-16,-1 0 0 0,0 0 2304 0,4 0 384 15,-2 1 96-15,0 1 16 0,1-2-2480 0,2 2-512 0,-1 1-80 0,-4 0-32 16,2-5-2288-16,0 0-464 0</inkml:trace>
  <inkml:trace contextRef="#ctx0" brushRef="#br0" timeOffset="1014.5">4483 5646 18479 0,'0'0'816'0,"0"0"176"0,0 0-800 0,0 0-192 0,-14-6 0 0,0 2 0 16,14 4 5056-16,-14-4 976 0,14 4 192 0,0 0 48 0,-11-6-4192 15,11 6-832-15,0 0-160 0,0 0-48 16,0 0-496-16,0 0-96 0,0 0-32 0,0 0 0 16,14 3-1712-16,0 0-352 15,0-3-64-15,-2 0-10960 0,1-3-2208 0</inkml:trace>
  <inkml:trace contextRef="#ctx0" brushRef="#br0" timeOffset="1859.49">6013 5551 41007 0,'20'74'1808'0,"-9"-21"384"0,-2 8-1744 0,0 6-448 15,1 3 0-15,-3 7 0 0,1 1 128 0,2 0-128 0,1 2 128 0,3-3-128 0,2-4-128 0,-3-6-128 0,4-8 0 0,-1-8-16 16,-3-8 144-16,-3-8 128 0,1-6-192 0,-4-7 192 31,-2-5 0-31,2-3 0 0,4-10 192 0,-11-4-48 16,0 0 432-16,0 0 64 0,-4-17 32 0,-3-2 0 15,0-6-16-15,-5-6 0 0,0-7 0 0,-3-3 0 16,-4-10-336-16,-2-1-80 0,-1-4-16 0,1-1 0 16,3-2 48-16,-3-4 16 0,0 1 0 0,0-1 0 0,2-1-128 15,-1-2-32-15,5 1 0 0,-3 2 0 16,4 0-128-16,-3 2 0 0,5 0 0 0,-2 5 128 0,0 3-128 0,3 3 0 16,-2 2 0-16,5 7 0 0,1 2 0 0,3 4 0 0,1 3 0 15,3 5 0-15,3 2 256 0,4 4-16 0,0 3-16 0,4 1 0 16,3 3 224-16,4 3 32 15,3 3 16-15,1 2 0 0,3 2 112 0,0 3 32 16,4 5 0-16,4 0 0 0,1 3-224 0,-2 4-32 16,5 3-16-16,0 3 0 0,2 1-176 0,-5 2-48 0,1 0 0 0,-9 4 0 0,1 1-144 0,-5 5 0 15,-1 0 0-15,-7 2 0 0,-2 0-160 0,-2 0 160 16,-6-1 0-16,-4 0-144 0,-4-6 144 0,-3 0-208 16,-4-3 80-16,-7 2 128 0,-3-6-256 0,-4-3 64 15,0-1 0-15,-5-1 16 0,3-2-96 0,-4-4-32 16,2-3 0-16,1 3 0 15,1-4-400-15,2 1-64 0,4-4-32 16,5-3 0-16,0-1-992 0,2-2-192 0,5-2-32 0</inkml:trace>
  <inkml:trace contextRef="#ctx0" brushRef="#br0" timeOffset="2208.19">6960 5872 49759 0,'18'25'2208'0,"-7"-6"448"0,-1 4-2128 0,1 4-528 0,3 6 0 0,-3 3 0 0,5 7 240 0,-2 4-64 16,0 2-16-16,2-1 0 0,2-2-160 0,0-2 0 16,-1-1 0-16,1-4 0 15,-5-2-320-15,-1-5-80 0,-5-4-32 0,0-3 0 16,0-7-2192-16,-2-4-432 0,-5-14-80 0,0 0-9408 15,0 0-1888-15</inkml:trace>
  <inkml:trace contextRef="#ctx0" brushRef="#br0" timeOffset="2358.38">6775 5095 36799 0,'11'7'1632'0,"-11"-7"336"0,0 0-1584 0,7 10-384 0,-4-3 0 0,1 7 0 0,-4 0 1072 0,7 8 128 16,7 3 16-16,0 6 16 15,4 5-4944-15,4 0-1008 0</inkml:trace>
  <inkml:trace contextRef="#ctx0" brushRef="#br0" timeOffset="2570.77">7679 5416 15599 0,'16'18'688'0,"-7"-5"144"0,-3-5-656 0,0 2-176 0,1-1 0 0,-7-9 0 16,4 12 2944-16,-4-12 576 0,0 0 96 0,0 0 32 15</inkml:trace>
  <inkml:trace contextRef="#ctx0" brushRef="#br0" timeOffset="2877.67">7704 5277 9663 0,'-5'-30'432'0,"1"8"80"0,-3-6-512 0,0-4 0 0,3-3 0 0,-3-1 0 0,2-3 3200 0,0 3 544 15,1 4 96-15,-1 5 32 0,1 8-1984 0,2 1-400 16,-3 1-80-16,3 6 0 0,-3 0 320 16,5 11 80-16,-5-7 16 0,5 7 0 0,0 0-352 0,-4-12-80 15,4 12-16-15,0 0 0 0,-7-7-848 0,7 7-160 16,0 0-48-16,0 0 0 15,0 0-144-15,0 0-48 0,0 0 0 0,0 0 0 0,9 5 288 0,3 3 48 16,1 6 16-16,3 7 0 0,3 4 80 16,-1 10 16-16,1 8 0 0,-1 6 0 0,0 2-384 0,0 5-64 15,-1 1 0-15,2 7-128 0,2 0 240 0,0 9-64 16,0 5-16-16,-3 3 0 0,0 1 240 0,0 2 48 16,3-1 16-16,-4 0 0 0,2-1 0 0,-2-4 0 0,1 0 0 15,-2-7 0-15,0-8-176 0,2-3-32 0,-2-5-16 0,1-4 0 16,-4-12-240-16,-1-3 0 0,2-8 128 0,-3-3-128 31,0-7 0-31,-1-4 0 0,-1-10 0 0,3-4 0 16,-1-7-1520-16,-3-8-240 0,2-10-48 0,0-9-18928 0</inkml:trace>
  <inkml:trace contextRef="#ctx0" brushRef="#br0" timeOffset="3157.67">7438 5697 42207 0,'14'24'1872'0,"-6"-8"384"0,5 0-1808 0,-5 2-448 0,4-2 0 0,1 0 0 0,0 1 752 0,2 1 48 0,2-5 16 0,-2-1 0 15,4-1-528-15,1 1-96 0,1-3-32 0,4-2 0 16,3-2 256-16,2-1 48 0,-1-1 16 0,6-2 0 15,4-2 464-15,7-2 80 0,5-1 32 0,1-6 0 16,2-1-208-16,-1-3-32 0,0-2-16 0,-3-2 0 16,-4-1-560-16,-2-1-112 0,-5 1-128 0,1 1 176 0,2-1-400 0,-3 4-80 0,4 3-16 0,-4 3 0 31,-3-1-816-31,-3 5-160 0,-1 2-48 0,-7 3-13648 0,0 2-2736 0</inkml:trace>
  <inkml:trace contextRef="#ctx0" brushRef="#br0" timeOffset="3603.62">9252 5696 25055 0,'0'0'2224'0,"0"0"-1776"0,0 0-448 0,0 0 0 16,0 0 4864-16,0 0 880 0,-14 0 176 0,-3 3 32 15,-2 5-4752-15,-2 3-960 0,-3 8-240 0,-1 7 0 16,-2 7 0-16,2 6 0 0,0 0 128 0,4 5-128 15,3 2 0-15,0 0 0 0,4-3-192 0,2 4 192 0,3 2 0 16,2-3 0-16,3-6 0 0,4 2 0 0,1-7 192 0,2 1 128 0,7-4 48 0,-2 0 0 16,4 1 176-16,2-7 32 15,4 0 16-15,0 0 0 0,1-6-192 0,4 0-32 16,0-2-16-16,4-4 0 0,1-3 16 0,0-1 0 16,1-3 0-16,-1-3 0 0,-2-1-176 0,2-6-48 15,0 2 0-15,-2-6 0 0,2-4-320 0,0 1-64 16,-3-4-16-16,0 0 0 15,0-1-2720-15,-1 1-544 0</inkml:trace>
  <inkml:trace contextRef="#ctx0" brushRef="#br0" timeOffset="4093.96">9515 4988 40431 0,'23'24'3584'0,"4"2"-2864"0,6 5-576 0,-1 1-144 0,1 1 752 0,1 5 112 15,-1 2 32-15,2 6 0 0,1 7-896 0,-1 5 0 16,-6 1-256-16,3 10 64 15,3 2-384-15,-3-3-64 0,0-1-32 0,0 1 0 0,0-6 672 0,-2-4 0 16,-8-3 0-16,2-5 0 0,-6-4 1056 0,0-6 192 0,-4-1 32 0,-4-4 16 31,1-3-464-31,-4-7-80 0,-3-4-32 0,-1-7 0 16,-3-14-432-16,0 0-96 0,0 0 0 0,0 0-16 0,0 0-176 16,0 0 0-16,-14-10 0 0,4-6 128 15,3-7-256-15,3-6-64 0,0-3-16 0,1-6 0 0,3 1 208 0,3-2-176 16,1-7 176-16,6 2-160 0,5 1 160 0,0 3 0 15,6 1 160-15,3 5-160 0,1 2 256 0,0 7-32 16,4 0-16-16,2 7 0 0,1 5 112 0,0 8 32 16,6 5 0-16,4 7 0 0,4 8-144 0,4 7-16 15,10 11-16-15,1 10 0 0,3 8-176 0,-2 9 0 0,-3 9 0 0,-4 2 0 16,-2 7 0-16,-4 1 0 0,-6-6 0 0,-3 0 192 16,-1-4-192-16,-4-9 0 0,-10-10 0 0,-7-8 0 15,-8-13 0-15,-7-8 0 0,-6-10 0 0,3-11 0 16,-21-8-1600-1,-8-17-208-15</inkml:trace>
  <inkml:trace contextRef="#ctx0" brushRef="#br0" timeOffset="123703.4">19374 11062 26543 0,'0'0'1168'0,"0"0"256"0,7 0-1136 0,-7 0-288 15,7-6 0-15,-7 6 0 0,4-1 1408 0,-4 1 240 16,0 0 32-16,0 0 16 0,0 0-1072 0,7-6-224 15,-7 6-32-15,0 0-16 0,0 0-352 0,0 0 144 16,4-7-144-16,-4 7 0 0,4-4 208 0,-4 4-64 16,0 0-16-16,0 0 0 0,0 0-128 0,0 0 0 15,0 0 0-15,0 0 0 0,6 7 480 0,-6-7 64 16,0 0 16-16,0 0 0 0,0 0-400 0,0 0-160 16,0 0 128-16,0 0-128 0,0 0 288 0,0 0-32 15,0 0 0-15,0 0 0 0,0 0 512 0,0 0 80 16,0 0 32-16,0 0 0 0,0 0-512 0,0-8-112 0,0 8 0 0,-4-11-16 15,1 1-240-15,-1 3 0 16,1-4 0-16,-1 4 0 0,1-4 0 0,-1 4 0 0,4 7 0 0,-7-11 0 16,0 1 0-16,0 0 0 0,3 2 0 0,-2-2 0 15,2 2 0-15,0 1 0 0,-3-6 0 0,3 5 0 16,-3-2 0-16,7 10 0 0,-7-8 0 0,1 1 0 16,-1 0 0-16,7 7 144 15,0 0-144-15,-8-7 128 0,1 0 16 0,7 7 0 16,-7-7 0-16,7 7 0 0,-11-4-144 0,11 4 0 15,0 0 0-15,-11 2 0 0,11-2 0 0,-10 5 0 0,10-5 0 0,-14 7 0 16,3 0 0-16,0-1 0 0,11-6 0 0,-12 12 0 16,3-5 208-16,-3 1 16 0,6-1 0 0,-6-1 0 15,3-1-64-15,-3 1-16 0,1-5 0 0,-3 2 0 16,3 0 16-16,-3-3 0 0,0-2 0 0,3 2 0 0,-3-1-160 0,0-2 0 16,3-1 144-16,0 0-144 0,-2-3 128 0,2 1-128 15,0-1 128-15,1 2-128 0,2-2 272 0,-3 0-16 16,-2 0 0-16,2 1 0 0,0 2-64 0,1 0-32 0,-1 0 0 0,11 4 0 15,-11-3 16-15,11 3 0 16,-14-2 0-16,-1 2 0 0,2-1-176 0,-1 1 0 0,3 0 0 0,-3 1 0 16,2 4 0-16,-2-5 0 0,0 1 0 0,0 2 0 15,3-3 0-15,-3 3 0 0,2-3 0 0,0 0 0 16,-1-3 0-16,1 3 0 0,-1-3 144 0,-1 2-144 16,-2-4 144-16,2 3-144 0,-2-4 192 0,2 2-192 15,-1 0 272-15,1-1-48 0,-3 3-16 0,2-2 0 16,1-2-208-16,0 5 144 0,3-4-144 0,-3 4 128 15,3 0-128-15,-2 1 0 16,2 0 0-16,0 1 0 0,11-1 0 0,-14 3 160 0,3 0-32 0,-3-2-128 16,3 2 0-16,-3 1 0 0,3 1 0 0,-3 0 0 15,14-5 0-15,-14 2 0 0,14-2-160 0,0 0 160 16,-11 6 0-16,11-6 0 0,-11 3 144 0,11-3-16 16,0 0-128-16,-14 4 0 0,14-4-176 0,0 0 176 15,-11 3 0-15,11-3 0 0,0 0 0 0,0 0 160 16,-14 4-160-16,14-4 192 0,0 0-192 0,0 0 192 0,-12 6-192 0,12-6 0 15,-12 8 0-15,12-8-176 0,-8 10 176 0,8-10 0 16,-12 7 0-16,3 1 0 0,0-1 0 0,9-7 0 16,-7 10 0-16,-2-2 0 0,9-8 0 0,-12 10 0 15,5-3 0-15,7-7 0 0,-11 8 0 0,4-1 0 16,7-7 0-16,-7 10 0 16,0-3 0-16,7-7 0 0,-7 10 0 0,0-2 0 15,7-8 0-15,-4 11 0 0,-1-1 0 0,5-10 0 0,-7 11 0 0,1 0 0 16,1-1 0-16,5-10 0 0,-5 11 0 0,1 0 0 15,1 0 0-15,1 2 0 0,-3-6 0 0,5-7 0 16,0 0 0-16,-4 12 0 0,0 1 0 0,-2-2 0 16,6-11 0-16,-4 14 0 0,0-3 0 0,-1-1 0 15,0-2 0-15,1 2 0 0,4-10 0 0,-7 11 0 16,3 0 0-16,-3-1 0 0,0-3 0 0,0 1 0 0,3 2 0 0,-3-3 0 16,1 2 0-1,6-9 0-15,-5 11 0 0,2 0 0 0,3-11 0 0,-4 12 0 16,4-12 0-16,-3 12 0 0,0-1 0 0,3-11 0 15,3 11 0-15,-3-11 0 0,0 12 0 0,0 0 128 16,0-12-128-16,4 11 176 0,-4-11-176 0,4 14 0 16,-4-14 0-16,6 9 0 0,-6-9 0 0,7 12 0 0,0-5 0 0,-7-7 128 15,7 6-128-15,-7-6 0 0,11 6 0 0,-11-6 0 16,8 6 0-16,2-5 128 0,-1 2-128 0,-9-3 192 0,12 3-192 0,-1-3 0 16,0 0 0-16,-1 0 128 0,-1 0-128 0,2-3 0 15,-2 1 144-15,1 2-144 0,1 0 0 0,0 0 0 16,-1 0 0-16,1 2 0 0,1 1 0 0,-3-2 0 15,2 2 0-15,1-3 0 16,-1 0 0-16,0 3 128 0,1-2-128 0,0 2 128 16,-1 0-128-16,-1 1 0 0,-2-4 0 15,-8 0 0-15,0 0 0 0,11 1 0 0,2 1 0 0,-2-2 0 16,0 0 0-16,-1 0 0 0,1 0 0 0,-4-2 0 16,-7 2 0-16,11-1 0 0,0-2 0 0,-1 2 0 15,1-2 0-15,-11 3 0 0,11-3 128 0,0 3-128 0,2-1 0 0,-2 1 0 16,3-3 0-16,-3 3 0 0,3 0 0 15,0 3 0-15,-1-2 0 0,0 2-128 16,1 0 128-16,3 1 0 0,-3-3 0 0,4 2 0 0,-2 0 0 16,0-2 0-16,2 2 0 0,0 0 0 0,1 1 0 0,-3 0 0 15,2 0 0-15,-2 2 0 0,1 1 0 0,-2-3 0 16,2 0 0-16,-2 2 0 0,2-1 0 0,-3 1 0 16,-3-3 128-16,3 1-128 0,-2-1 0 0,2 1 0 15,3-3 0-15,-3 2 0 0,0 0 0 0,1-3 0 16,-1 4 0-16,0-3 0 0,0 2 0 0,-2 0 176 15,1-2-176-15,1 1 192 0,1 2-192 0,1-3 192 0,0 2-192 0,-2-3 192 16,0 3-192-16,-1-3 0 16,-1 0 0-16,-1 0 0 0,3 0 0 0,-2 0 0 0,2 0 0 0,-1-3 0 15,3 3 0-15,-2-4 0 0,0 1 0 0,0-1 0 16,0 0 0-16,-2-2 0 0,5-1-128 0,-2 0 128 16,2-4 0-16,-3 3 192 0,4-5-32 0,-4 2 0 0,0 0-32 0,-2-3-128 15,-2 3 192-15,4 0-64 0,-4-2 16 0,1 2 0 16,3 0 0-16,-3 1 0 0,0 2-144 0,0-3 0 15,-1 4 0-15,-1 0 128 0,0 0-128 0,-2 2 0 16,0-2 0-16,-7 7 0 0,7-9 0 0,-3 0 0 16,3 0 0-16,-4 0 128 0,-3-1-128 0,2-1 0 0,0 0 0 15,-2-3-176-15,-2 0 176 0,0-4 0 0,-3-3 0 0,0 0 0 16,-2-1 0-16,-1 1 0 0,-2-4-144 0,1 1 144 16,0-1 0-1,-1 3 0-15,2 1 0 0,1 3 0 16,1 3 0-16,0 2 0 0,0 2 0 0,0 0 0 15,2 4 0-15,4 7 0 0,0 0 0 0,0 0 128 0,0 0-128 0,-11-6 0 16,11 6 0-16,0 0 0 0,-14 0 0 0,-1 2 0 16,1 2 0-16,-3-4 0 0,-1 0 0 0,-4 0 0 15,-2-3 0-15,-4-1 0 0,-1 0-160 0,-3-9 160 16,-5-2-208-16,1-3 80 0,1-3 128 0,1-2 0 16,4-4 0-16,1-4 0 0,1-3 0 0,0 0 0 0,3 0 0 15,4 2 0 1,6 4-768-16,1 6-112 0,3 2-16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9:03:54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 4025 17391 0,'0'0'768'0,"8"-14"160"0,2-3-736 0,1 2-192 0,-3-3 0 0,5-3 0 16,-2-1 3328-16,0-2 624 0,-1-2 128 0,1-1 16 15,-4-4-1408-15,1-1-304 0,2 0-48 0,-7 0-16 16,1 0-1088-16,-1 4-208 0,-3 0-64 0,0 3 0 0,-3 4-288 0,-1 3-64 16,-3 2-16-16,-3 3 0 0,2 2-176 0,-5 3-32 31,1 3-16-31,-2 1 0 0,0 4-48 0,-4 0 0 0,-6 4 0 16,-5 3 0-16,-3 3 96 0,-7 8 16 0,-5 3 0 0,3 11 0 15,1 7-112-15,1 6 0 0,3 5-16 0,0 6 0 16,4-1-80-16,0 3-16 0,0-1 0 0,7-3 0 15,4-7 32-15,4 2 0 0,4 0 0 0,4 1 0 16,5 0-240-16,4-2 176 0,-3-2-176 0,6-3 160 16,5-1 32-16,2-2 16 0,8 2 0 0,3-7 0 15,5-4-208-15,5-1 144 0,-2-5-144 0,6-1 128 0,-2-5-128 16,6-2 0-16,7-6 0 0,5-4 0 0,4-4 0 16,-2-6 0-16,2-4 0 0,-8 0-176 0,-2-4 176 0,-2-3-160 15,-7 0 160-15,-4 0-160 0,0 0 160 0,-4 1 0 0,-3 0 0 0,0 3 0 16,-4 2-160-16,0 2 0 0,-5 2 0 0,-2 0 0 31,-6 1-2592-31,-8 3-528 16,0 0-112-16</inkml:trace>
  <inkml:trace contextRef="#ctx0" brushRef="#br0" timeOffset="374.04">2797 3239 5407 0,'0'0'480'0,"7"10"-480"0,0-1 0 0,0 5 0 0,-2 2 3952 0,2 5 688 0,-1 0 144 0,-3 4 16 15,-1 4-2416-15,0 0-480 16,-2 6-112-16,0 4 0 0,0 3-16 0,-4 12 0 16,-1 5 0-16,1 8 0 0,-1 6-480 0,3 0-80 15,-5 2-32-15,4 3 0 16,3 0-160-16,1 7-48 0,1-2 0 0,0 2 0 0,3-3-448 16,4-10-80-16,-2-8-32 0,4-4 0 0,1-4-208 0,-3-9-32 0,2-3-16 0,1-5 0 15,2-4-160-15,4-8 0 0,0-4 0 0,3-9 0 31,1-7-384-15,3-7-128-16,3-7 0 0,1-7-16 0,-1-11-1952 0,0-3-384 0,-3-4-80 0</inkml:trace>
  <inkml:trace contextRef="#ctx0" brushRef="#br0" timeOffset="779.2">3228 4315 23151 0,'0'0'1024'0,"9"10"208"0,0-3-976 0,0 1-256 0,3 2 0 0,-5 0 0 0,0 1 1792 0,2 0 304 15,-2 3 64-15,-1-3 16 16,3 3-720-16,1 0-144 0,-1 0-32 0,0 1 0 16,0 2-176-16,0 1-32 0,3 1-16 0,1 1 0 0,-1-1-32 0,1 1-16 15,0-6 0-15,1 1 0 0,1-1-208 0,-1-4-32 16,4 1-16-16,-1-5 0 0,-2-1-16 0,2-5 0 16,1 0 0-16,0-4 0 0,0-2-224 0,-4-1-32 15,0 0-16-15,-3-4 0 0,-3-3-192 0,-2-1-32 0,-2-3-16 0,-1-2 0 16,-3 2-224-16,-6-1 144 0,2-2-144 0,-3 3 128 15,-4-2-128-15,0 2 0 0,-3 0 144 0,0 3-144 16,-4-3 0-16,-3 4 0 0,0 3 0 0,2 4-128 16,-1 0 128-16,1 2 0 15,0 4 0-15,3 4 0 0,-1 4 0 0,2 0 144 16,4 1-16-16,-1 5-128 16,3 1 176-16,-1 1-176 0,3-1 160 0,1 1-160 0,1 2 208 15,3-3-48-15,2 1-16 0,2 2 0 0,3 1-16 0,4 0-128 16,5 4 192-16,-3-1-64 0,7-3 0 0,1 2-128 15,4-2 192-15,2-3-64 0,0-1-128 0,-1 0 0 16,2 0 0-16,-2-3 0 16,-2-4-512-16,-1 0-48 0,1 2 0 15,-1-2 0-15,-4-2-2176 0,-2 1-432 0,-1-1-96 0</inkml:trace>
  <inkml:trace contextRef="#ctx0" brushRef="#br0" timeOffset="1235.08">3899 4424 5407 0,'16'-6'240'0,"0"5"48"0,2-2-288 0,3-4 0 0,1-1 0 0,3 1 0 16,0 0 7648-16,-1 0 1472 0,-6 0 288 0,-4 1 64 15,-6 1-6592-15,-1 5-1312 0,-7 0-272 0,0 0-48 16,0 0-656-16,0 0-128 0,-15 4-16 0,-3 3-16 16,-3 4-432-16,-1 3 128 0,-2 4-128 0,2 3 0 15,-3 5 224-15,0 5-32 0,1 1-16 0,2 1 0 16,3 1-176-16,0 2 192 0,1-2-192 0,2 3 192 0,5-1-16 0,-1 1 0 15,3 0 0-15,4 0 0 0,3-8 272 0,2-1 64 0,0-3 16 0,2-3 0 32,3-4-128-32,2-4-16 0,2-4-16 0,0-3 0 0,5-3-224 0,-2-4-144 15,2-4 192-15,4-7-192 0,0-7 160 0,-3-3-160 0,5-3 128 0,-1-4-128 16,6-4 0-16,2-1-256 0,5-4 48 0,-3 5 0 16,3 0 208-16,-4 4 0 0,-6 3 0 0,-1 3-144 15,-3 2 144 1,-4 5 0-16,-3-2-144 0,-4 5 144 0,0-1 0 0,-2 5 0 15,-1 1 0-15,-4 7 0 0,5-10 0 0,-5 10 0 0,0 0 0 0,0 0 0 16,0 0 128-16,4-4-128 0,-4 4 0 0,5-3 128 16,2 6-128-16,2 0 192 15,-2 2-192-15,2 5 192 0,2 4-192 0,3 0 192 16,0 0-192-16,2 4 192 0,3 0-192 0,2 7 0 0,-3 3 144 0,3 4-144 16,-3 0 0-16,0 0 0 0,0 5 0 0,-4-5 0 31,0 0-448-31,-7-3-176 0,0-5-16 15,-3-5-16-15,-4-5-1328 0,0-14-272 0,0 0-48 0,0 0-10800 16,-4-11-2144-16</inkml:trace>
  <inkml:trace contextRef="#ctx0" brushRef="#br0" timeOffset="1649.38">4334 4039 5407 0,'0'0'480'0,"0"0"-480"15,0 0 0-15,9-3 0 0,0 3 5280 0,1 4 960 0,-3 2 192 0,4 2 32 31,-3 6-4160-31,2 2-832 0,1 4-160 0,3 8-32 16,0 7-752-16,0 4-144 0,4 9-16 0,-3 2-16 0,2 3-96 16,-2 0 0-16,2 1-16 0,1 0 0 0,3-2 112 15,0-2 32-15,1 0 0 0,1-4 0 16,-3 2-192-16,1-4-48 0,-2-3 0 0,-1-2 0 16,0-7-144-16,-4-4 0 0,-3-7 0 0,-1-6 0 0,-3-5 528 0,-7-10 176 15,0 0 48-15,0 0 0 0,0 0-368 0,-7-18-64 16,-2-6 0-16,-1-8-16 0,-1-7-80 0,-3-2-16 0,3-3 0 0,-3-1 0 15,3 1-80-15,1 3-128 0,-1 2 176 0,1 0-176 16,6 0 0-16,0-3 0 0,4 2-160 0,0-2 160 16,4 2 0-16,3 1 0 15,0 0 0-15,2 4 128 0,0 3 16 0,0 4 0 16,3 3 0-16,4 5 0 0,0 6 112 0,2 7 0 16,3 3 16-16,4 8 0 0,-2 7 208 0,2 10 32 15,0 9 16-15,3 9 0 0,0 9-288 0,-3 7-64 0,0 5-16 0,-3 1 0 16,2 2-160-16,-2 1 0 0,-5 1 0 0,-2 2-176 15,2-3 176-15,-6-2 0 0,0-9 0 0,-4-10 0 16,-4-7 0-16,-3-8 0 0,-3-7 0 0,-1-10-128 31,-8-4-1664-31,3-10-336 0,-1-5-64 0,2-10-10000 0,-2-9-2000 0</inkml:trace>
  <inkml:trace contextRef="#ctx0" brushRef="#br0" timeOffset="2692.97">5492 4403 9663 0,'0'0'864'0,"0"0"-688"15,0 0-176-15,-11 1 0 0,11-1 2624 0,-11 3 480 16,11-3 96-16,0 0 32 0,0 0-800 0,0 0-176 16,0 0-16-16,0 0-16 0,0 10 176 0,0-10 32 15,0 0 16-15,0 0 0 0,4 8-656 0,-4-8-128 0,0 0-16 0,8 3-16 16,5-3-736-16,-2-4-128 16,0-3-48-16,6-6 0 0,-2 1-272 0,6-8-64 15,0 1-16-15,0-2 0 0,4-4-16 0,0-3 0 0,4 0 0 0,-1 1 0 16,-1 4-48-16,-2 0-16 0,-1 2 0 0,-3 3 0 0,-3 4-96 0,0 3 0 15,-4 4-16-15,-3 0 0 0,-4 3-176 0,-7 4 0 16,0 0 0-16,0 0 0 0,0 0 0 0,0 0 0 16,0 0 0-16,-17-4 0 0,-2 1-192 0,-2 0 16 15,-10 1 16-15,-1-3 0 0,-2 1 160 0,0-3 0 0,0 3 0 16,2-2-128 0,0 2 128-16,1 1-208 0,2 2 80 0,1 1 128 0,6 1 0 0,-3 2 0 0,4 0 0 15,0 1 0 1,6 3 0-16,1 0 0 0,0 0 0 0,3 3 0 15,0 2-128-15,4 5 128 0,4 4-160 0,3 6 160 16,3 3 0-16,2 6 0 0,5 3 128 0,0 1-128 16,1-1 0-16,4-3 0 0,3 0 0 0,3-1 0 15,3-6 0-15,-2-1 0 0,2-7 0 0,-2-3 0 0,-1-4-224 0,-3-3 0 16,0-8 0-16,3 1 0 16,4-4-2864-16,3-4-576 0,6-2-112 0,0 2-8384 15,0-3-1680-15</inkml:trace>
  <inkml:trace contextRef="#ctx0" brushRef="#br0" timeOffset="3293.81">6245 4143 32831 0,'12'3'1456'0,"-12"-3"288"0,7 3-1392 0,-7-3-352 0,5 8 0 0,-8 4 0 0,1 2 944 0,-5 6 112 16,2 5 32-16,1 5 0 16,-6 5-432-16,2 5-80 0,-2 6 0 0,3 3-16 0,-2-3-224 0,2 1-32 15,1-1-16-15,1 2 0 0,-2 0-16 0,3 3 0 16,3-1 0-16,-1-2 0 0,-2-2 352 0,1-7 64 15,3-5 16-15,-2-6 0 0,2-7-160 0,-2-9-32 0,2-12 0 0,0 0 0 16,0 0-272-16,0 0-64 0,4-19-16 0,1-12 0 16,2-5-160-16,2-7 128 0,-2-8-128 0,2 1 128 15,0-3-128-15,5 3 192 0,5-3-192 0,1-4 192 16,3-4-192-16,2-6 0 16,3-4-192-16,-3-5 192 15,0 1 0-15,-4 4 0 0,1 4 0 0,-8 3 128 0,1 3-128 16,-5-3 0-16,-6 0 0 0,-1 4 0 0,-7 5 208 0,-6 7-32 15,-4 4-16-15,3 5 0 0,-7 7-160 0,1 4 0 0,2 6-192 0,-6-2 192 16,-1 1 0-16,1 2 288 16,-2 1-32-16,3 5 0 0,3 4-256 0,3 0 128 0,1 4-128 0,4 4 0 15,9 3 176-15,0 0-176 0,0 0 160 0,0 0-160 16,0 0 224-16,-7 10-48 0,2 2-16 0,5 5 0 16,5 4 80-16,2 1 16 0,-3 6 0 0,6 7 0 0,3 8-64 0,6 9 0 15,3 12 0-15,2 10 0 0,-2 5-192 0,0-1 0 16,3-3 0-16,3 3 0 0,0 6 0 0,0 5-256 15,-3 5 48-15,0-5 16 0,-3-10-16 0,-1-5 0 16,0-13 0-16,-7-5 0 0,0-6-128 0,-6-9-32 16,-5-6 0-16,-3-10-13840 15,0-9-2752-15</inkml:trace>
  <inkml:trace contextRef="#ctx0" brushRef="#br0" timeOffset="3962.95">6985 3377 25791 0,'0'0'1152'0,"0"0"224"0,0 0-1104 0,0 0-272 0,-11-4 0 0,11 4 0 15,-14-7 1760-15,3 1 288 0,11 6 64 0,0 0 16 16,-10-4-864-16,10 4-176 0,0 0-48 0,0 0 0 16,0 0 240-16,7-7 32 0,0 3 16 0,7-4 0 15,1-1-48-15,3 1-16 0,3 1 0 0,0-3 0 0,2 2-560 16,0 1-96-16,-2-3-32 0,1 4 0 0,-5 1-240 0,-1 2-48 15,-2 2-16-15,-3 2 0 0,-2 5-32 0,-9-6-16 16,7 11 0-16,-7 0 0 0,0 3-224 0,-2 3 0 0,-3 1 0 0,-2 4 0 16,-4 2-176-16,2 1 32 15,-5-4 0-15,-2 1 0 0,0 0 144 0,-3-1 0 0,3 3 0 0,0 1 0 16,2 0-320-16,-1 0 0 0,1-4 16 0,2 1 0 16,0-4-272-1,4 3-48-15,-2-3-16 0,6 1 0 0,4 2-2192 0,3 1-448 0,1 1-96 0</inkml:trace>
  <inkml:trace contextRef="#ctx0" brushRef="#br0" timeOffset="4218.7">7035 4453 35535 0,'-4'10'3152'0,"-1"5"-2512"16,-2-1-512-16,1 0-128 0,-1-3 1472 0,0 3 288 16,1-3 48-16,2 0 16 0,4-11-1440 0,0 0-384 15,0 0 128-15,0 0-12608 16,0 0-2512-16</inkml:trace>
  <inkml:trace contextRef="#ctx0" brushRef="#br0" timeOffset="5399.05">7869 3679 15599 0,'0'0'1392'0,"0"0"-1120"0,1 12-272 0,2-1 0 16,0 1 2672-16,1 4 464 0,3-1 112 0,-3 4 16 0,2 6-1920 0,-2 2-368 16,-1 5-80-16,1 3 0 0,3 4-576 0,0-4-128 15,5 1 0-15,-2-3-16 0,0 1 288 0,-3-2 64 16,-1 0 16-16,0-3 0 0,1-1 0 0,-1-3 0 16,1-3 0-16,-1-1 0 0,-1-2 80 0,-1-6 16 15,1 1 0-15,0-1 0 0,-1-5 192 0,-4-8 64 0,0 0 0 0,0 0 0 16,0 0-224-16,0 0-32 0,3-8-16 15,-2-3 0-15,-1-5-480 0,0-2-144 0,0-3 0 0,3-1 0 32,-3-2 224-32,0-1-64 0,3-3-16 0,1 3 0 15,-2 0-144-15,3 3 0 0,2 1 0 0,2-1 0 16,0-2 0-16,2 2 0 0,1 1 0 0,2 0 0 0,-1 0 0 0,-1 6 192 0,4 1-192 16,-4 3 192-16,1 0-192 0,-1 5 0 0,2 3 0 0,4 5 0 15,0 2 0-15,-3 5 192 0,2 7-192 0,-2 1 192 16,5 5-64-16,-2 3-128 0,0 3 192 15,-3 1-64-15,5-1-128 0,-5 4 0 0,2 0 0 0,-6-3 0 16,-3-1 0-16,-2-1-224 0,1-4 48 0,-3-2-12944 16,0-3-2576-16</inkml:trace>
  <inkml:trace contextRef="#ctx0" brushRef="#br0" timeOffset="5731.51">8466 3483 24815 0,'12'39'1088'0,"-1"-8"256"0,0 6-1088 0,3 6-256 16,0 3 0-16,0 5 0 16,0-4 1168-16,-3 2 176 0,3-6 48 0,-1-1 0 15,1-3-720-15,3-7-144 0,-2-3-16 0,2-1-16 0,3-7-176 0,3 1-16 31,-1-4-16-31,-1 0 0 0,0-4 896 0,-3-3 176 0,3-1 48 0,-3-7 0 16,0-3-96-16,-1-3-16 0,-2-8 0 0,2-3 0 0,-3-5-864 0,1-5-176 16,-1-4-48-16,-3-7 0 15,3-5-208-15,-4-5-128 0,1-5 128 0,-4 0-208 0,-3 0 16 0,-4 1 16 0,3 2 0 0,-8-1 0 16,-2 6-16-16,-2 6-16 0,-5 0 0 0,3 4 0 16,-3 4 208-16,-4 0-176 0,-3-1 176 0,3 4-160 15,-6 1-16-15,-1 6 0 0,0 0 0 0,-1 7 0 16,-2 1 176-16,0 7 0 0,-1 4 0 0,8 11-17968 15</inkml:trace>
  <inkml:trace contextRef="#ctx0" brushRef="#br0" timeOffset="6694.02">9907 3560 2639 0,'0'0'240'0,"0"0"-240"0,0 0 0 0,-13-12 0 16,1 1 7232-16,-1 3 1408 0,2 2 288 0,-4 3 48 15,-5 3-7136-15,2 6-1440 0,0 2-272 0,0 9-128 16,-4 4 208-16,1 8-16 0,0 6 0 0,3 1 0 15,0 5-192-15,0 1 0 0,4-1 0 0,0 3 0 0,2-1 0 0,0-4 176 16,1-3-32-16,2-1 0 0,0-6 192 0,4-1 48 16,1 0 0-16,4-3 0 0,0-3 64 0,4 1 32 0,3 0 0 0,0-2 0 15,5 0 320-15,-1-1 64 0,3-1 16 0,2-1 0 16,4 0-496-16,1-5-112 0,1-3-16 16,2-5 0-16,-3-1-128 0,1-9-128 0,6-8 192 0,-3-3-192 31,-3-5 0-31,2-7 0 0,1-6 0 0,0-5-192 15,-2-2 48-15,0-5 16 0,2-3 0 0,-4-3 0 0,-1-1 128 0,-4 3-128 16,-2 3 128-16,-5 3-128 0,1 0 320 0,-9 3 80 16,-1-2 16-16,-4 4 0 0,0-3 128 0,-6 3 32 0,-1 3 0 0,-1 0 0 15,-1-6-448-15,-3 3 0 0,-1 0 0 0,-3 0 0 16,0 0 0-16,-1 3 0 0,0 2 0 16,-2 4 0-16,0 0 0 0,1 3 0 0,1-1 0 0,-1 3 0 15,2 5 0-15,5 1 128 0,4 3-128 0,1 6 0 16,2 3 0-16,8 7 0 0,0 0 128 0,0 0-128 15,4 13 0-15,4 5 192 16,5 10-192-16,5 8 192 0,3 10-192 0,1 4 0 0,0 8 0 16,2 2 0-16,1 4-224 0,0 1-80 0,0 2-16 0,0 4 0 15,0 2-640-15,-4 0-128 16,0-1-16-16,-3-6-16 0,-2-4-272 16,0-9-48-16,0-6-16 0,1-8 0 0,-9-5-1152 15,3-8-224-15</inkml:trace>
  <inkml:trace contextRef="#ctx0" brushRef="#br0" timeOffset="6898.44">10618 4039 31727 0,'35'32'2816'0,"-18"-14"-2240"0,-5 2-576 0,-5-4 0 0,-7-2 1088 0,0-14 96 16,-8 7 32-16,-3-7-16544 0</inkml:trace>
  <inkml:trace contextRef="#ctx0" brushRef="#br0" timeOffset="7326.46">11063 3771 29535 0,'7'18'1312'0,"-7"-18"272"0,-5 12-1264 0,-4 2-320 0,-2-3 0 0,-3 3 0 0,-2-3 0 0,2-1 0 16,-4 1 0-16,1-4 0 15,2 0-560-15,1-3-64 0,2-4-16 0,12 0 0 16,0 0-832-16,0 0-160 0,0 0-32 0,0 0-16 0,0 0 2256 0,0 0 448 0,0 0 80 0,0 0 32 16,9-3 896-16,1 2 176 0,-10 1 32 0,16 4 16 15,0-3-1232-15,4 5-240 0,1-3-48 0,0 2-16 16,1 5-528-16,2 0-192 0,-4 1 0 15,0 3 144 1,1 4-144-16,-3 0 0 0,-4 4 0 0,-3 3 0 16,-1 2 0-16,-2 2 0 0,-2 3 0 0,-6 0 0 0,-3 4 192 0,-7-1 0 15,-2-3 0-15,-5-2 0 0,-1-5-192 0,-3-3 128 16,-1-2-128-16,-6-8 128 0,-1-4-128 0,1-3 0 0,-4-11 0 0,0-6 128 16,2-9-1712-16,0-4-336 15</inkml:trace>
  <inkml:trace contextRef="#ctx0" brushRef="#br0" timeOffset="7655">11273 2896 26655 0,'10'-11'1184'0,"-3"4"240"0,1 3-1136 15,6 4-288-15,4 0 0 0,3 5 0 0,0 8 1664 0,-1 6 288 0,3 8 48 0,0 12 16 16,2 8-1376-16,-2 13-256 0,3 4-64 0,-6 9-16 16,0 8 96-16,1-2 32 0,0 2 0 0,0 4 0 0,-3 1 608 0,-3 1 128 15,-1-4 32-15,0-3 0 0,0-12-272 0,0-1-48 16,1-3-16-16,2-5 0 0,-2-1-160 0,2-8-48 15,-3-4 0-15,0-2 0 0,1-4-208 0,-5-5-32 0,1-3-16 0,-4-10 0 16,0-4-400-16,-7-5 0 0,-7-6 0 0,-3-10-14112 16,2-4-2864-16</inkml:trace>
  <inkml:trace contextRef="#ctx0" brushRef="#br0" timeOffset="7922.63">11205 3670 36575 0,'11'16'1616'0,"-4"-5"336"0,0-4-1568 0,0 2-384 16,1-2 0-16,2 0 0 0,4 0 1472 0,0 0 192 0,4-2 64 0,7-1 0 16,3-2-816-16,8-2-144 0,3 0-48 0,2 3 0 15,2-1-528-15,3-4-192 0,0-3 144 0,0 0-144 16,-4-1 0-16,2 1 0 0,5-2-224 15,1 3 80 1,5-1-304-16,-4 7-48 0,-5 3-16 0,-2 2 0 0,-5 2-304 0,-6 2-64 16,-5 0-16-16,-7 2 0 0,0-7-64 0,-6 3 0 0,-5-2-16 15,-5-2 0-15,-5-5-2608 0,0 0-528 0,0 0-112 0,0 0 0 0</inkml:trace>
  <inkml:trace contextRef="#ctx0" brushRef="#br0" timeOffset="8203.1">12271 3972 26543 0,'18'18'1168'0,"-5"-1"256"0,5 1-1136 0,-4 3-288 0,1-2 0 0,-1 5 0 0,0-2 1184 0,-3 4 176 16,3-1 48-16,-3 1 0 0,-1 3-832 0,-1-4-176 16,0 1-16-16,-4-6-16 0,-3-4 288 0,0 0 64 0,1-4 16 0,-3-12 0 15,0 0-208-15,-12 8-32 0,12-8-16 0,-14 1 0 16,0-3-288-16,-1-5-64 0,1-7-128 0,0-3 192 15,-2-3 64-15,0 0 16 0,5-6 0 0,-3 4 0 16,3 1-272-16,1-2 0 16,-1 0 0-16,4 1 0 0,0 1 320 0,0 0-32 0,3-1-16 0,1 1 0 0,0-4-272 15,2-3 0 1,1-1 0-16,1 1 0 0,2-3 0 0,0 5 160 16,1-2-32-16,3 3 0 15,-3 1-624-15,6 5-128 0,1 5-16 0,-1 2-16 16,5 3-2736-16,6 5-560 0</inkml:trace>
  <inkml:trace contextRef="#ctx0" brushRef="#br0" timeOffset="8660.44">12841 3957 12719 0,'0'0'560'0,"17"4"128"15,-1-7-560-15,0-1-128 0,4-3 0 0,-4-3 0 0,0-2 1728 0,-4-5 304 16,-3-1 64-16,-2-4 16 16,-5 1-1536-16,0 0-288 0,1 3-64 0,-3 4-16 0,-7-2-32 0,-4 7-16 15,-3-3 0-15,0 10 0 0,0-1 576 0,-2 8 112 16,-2 1 32-16,-3 7 0 0,0 5-496 0,3 7-112 15,-3 3-16-15,-1 8 0 0,-3 3-64 0,0-3 0 0,0-1-16 0,4 0 0 16,-4-2 16-16,4-1 16 0,3-1 0 0,1 0 0 16,6-1-208-16,0-3 0 0,4-2 0 0,3-1 0 15,4-1 208-15,0 0 48 0,7-1 16 0,0-1 0 16,5-6 704-16,1 2 144 0,2-6 32 0,2 0 0 16,1-1-256-16,1-7-64 0,5-6 0 0,-2-7 0 15,3-2-528-15,2-7-112 16,2 0-32-16,-1-3 0 0,-3-3-160 0,0-6 0 15,0-3 0-15,-4 2 0 0,2-4 0 0,-5 4 160 16,-4 4-160-16,0-1 160 0,-6 4 32 0,-1 4 0 0,-4 3 0 0,-3 4 0 0,0 0-192 0,-4 4 192 16,4 10-192-16,-6-8 192 0,6 8-192 0,-8-3-192 15,8 3 32 1,-12 3 16-16,12-3 144 0,-7 7 0 0,7-7 0 0,-9 11 0 16,9-11 0-16,-4 11 0 0,4 3 0 0,1 0 0 0,4 0 144 15,4 1 16-15,2 3 0 0,3 3 0 0,5 3 32 16,4 2 16-16,-1 4 0 0,3 0 0 0,-1 0-80 0,-3-1 0 15,4 2-128-15,-6-4 192 0,2-4-32 0,-4-2-16 16,-6-10 0 0,-1-1 0-16,-2-6-144 0,-8-4 0 0,0 0 0 0,-2-18 0 31,-3-3-2304-31,-2-9-384 0,-1-4-64 0</inkml:trace>
  <inkml:trace contextRef="#ctx0" brushRef="#br0" timeOffset="8958.24">13341 3713 26031 0,'18'33'1152'0,"-9"-10"240"0,3 3-1120 0,-5 5-272 0,-3-2 0 0,-2 2 0 0,-2 1 832 0,-4-7 128 0,2-4 0 0,-5-2 16 15,-2-2-784-15,2-3-192 0,-3-3 0 0,-1 0 0 16,0-4 0-16,-3 0-128 0,-3 0 128 0,2-4-208 16,1 1 208-16,3 3 128 0,11-7 0 0,-12 7-128 15,12-7 272-15,-12 11-48 0,8 0-16 0,1 0 0 16,6 2 288-16,4 2 48 0,0 3 16 0,7 1 0 15,4-3 592-15,0 2 112 0,3 0 16 0,-1 3 16 16,3 2-560 0,3-2-112-16,1 0-32 0,5-3 0 0,2 0-144 0,1 0-16 0,1 0-16 0,0-1 0 0,2-3 32 15,-2-3 0-15,-4-4 0 0,0-3 0 16,-4-4-80-16,-3-1-16 0,0-2 0 0,-7-3 0 16,1-2-352-16,-3-3 0 0,-2-3 0 0,-3-4-19264 15</inkml:trace>
  <inkml:trace contextRef="#ctx0" brushRef="#br0" timeOffset="9284.04">13757 3166 15599 0,'10'19'1392'0,"1"3"-1120"16,0 3-272-16,1 6 0 0,-1 1 1984 0,1 4 352 16,-1 2 64-16,5 2 16 0,0-1-1472 0,0 7-304 15,1 6-48-15,1 3-16 0,-3-2 48 0,2 6 0 16,1 1 0-16,3 0 0 0,0-3-352 0,0-7-64 0,1-8-16 15,-4-3 0-15,-1-3 496 0,-2-7 80 0,-4-1 32 0,-1-7 0 16,-3-3-288-16,-3-2-64 16,-4-5-16-16,0-11 0 0,-15 7-432 0,-2-6 0 0,-1-4 0 15,0-4-9920 1,-6-11-2048-16</inkml:trace>
  <inkml:trace contextRef="#ctx0" brushRef="#br0" timeOffset="9777.15">13710 3904 35359 0,'36'29'1568'0,"-15"-8"320"0,1-3-1504 0,1-3-384 0,3-1 0 0,-4-1 0 16,4-6 1136-16,-4-2 144 0,2 1 48 0,1-6 0 16,3 0-880-16,1-4-160 0,0-2-32 0,3-2-16 15,3-2-112-15,-3-1-128 0,4-7 176 0,-1 1-176 16,-7-1 0-16,1 0 0 0,-1 0 0 0,-3 1 0 15,0 2 0-15,-4-3-192 0,-3 4 48 0,1-3 16 0,-1 2 128 0,-3 1 0 16,-2 2 0-16,-2-1 0 0,-2 1-224 0,3 0 32 16,-8 4 16-16,3 1 0 15,-7 7 176-15,0 0 0 0,0 0-144 0,10 0 144 0,-2 2 0 0,-1 5 0 16,0 4 0-16,-4 3 0 0,1 9-256 0,-1 2 32 16,-2 5 0-16,-1 7 0 0,3-1 224 0,-3 0 0 0,0-1 0 0,0-2 0 15,0-1 0-15,0-1 0 0,0-4 0 0,-4-4 0 16,2-2 0-16,1-5 0 0,1-4 0 0,0-12 0 15,0 0 0-15,0 0 240 0,0 0-48 0,8-1-16 16,5-3 112-16,2-3 32 16,6-2 0-16,1-3 0 0,6-1-64 0,4-5-16 15,3 1 0-15,5 2 0 0,2 1-240 0,-3 0-128 16,2 0 128-16,1-3-208 0,-2 5 208 0,-5-5 128 0,-6 2 0 0,-4-2-128 16,-5 6 0-16,-5 0 0 0,-1 4 0 15,-7 0 0-15,-7 7 0 0,-3-11 0 0,-1-3 0 0,-7 0 0 16,-3-2 0-16,-7 0-192 0,-8-2 0 0,-3 0 0 15,-7-2 192-15,-5 5 0 0,-4 1 0 0,-7 3 0 16,-9 1-1600 0,7 1-256-16,5 3-64 0,12-1-16 0</inkml:trace>
  <inkml:trace contextRef="#ctx0" brushRef="#br0" timeOffset="10205.75">15087 3796 19455 0,'24'26'1728'0,"-10"-8"-1376"16,1 0-352-16,-1 0 0 0,0 3 2192 0,-7 0 368 0,0 1 80 0,0-4 16 16,-1-1-1424-16,-1-5-272 0,-3 1-64 0,0-5-16 15,-2-8-560-15,0 0-128 16,0 0 0-16,0 0-16 0,0 0-48 0,0 0 0 16,0 0 0-16,0 0 0 0,0 0 144 0,0 0 32 0,0 0 0 0,0 0 0 15,0 0 480-15,0 0 112 0,0 0 0 0,0 0 16 16,0 0 64-16,0 0 16 0,0 0 0 0,0 0 0 0,0 0-624 0,0 0-128 15,-7-11-32-15,0-3 0 0,0-4 64 0,0 0 16 16,0-6 0-16,1-1 0 0,0-1-160 0,-1 1-128 16,-3-3 144-16,2-2-144 0,1-4 128 0,0-1-128 15,0-1 0-15,1 1 144 16,5 1 0-16,1 2 0 0,0 3 0 0,4 2 0 16,-4 5-336-16,3-3-64 0,4 0 0 0,1 0-16 31,9 0-2720-31,8 1-528 0</inkml:trace>
  <inkml:trace contextRef="#ctx0" brushRef="#br0" timeOffset="11276.59">16681 2681 19455 0,'0'0'864'0,"2"-13"176"0,1-4-832 0,-1-1-208 16,-4 0 0-16,-1-1 0 0,-1 1 4304 0,-3 2 816 0,0 0 176 0,-4 2 16 15,0 0-2576-15,1 3-528 0,-1 0-96 0,-3 0-32 16,0 5-960-16,-1 4-192 0,-2 2-32 0,-4 5-16 15,-4 2-272-15,-3 6-48 0,-4 1-16 0,-1 9 0 16,-2 4-160-16,1 5-48 0,4 1 0 0,0 6 0 16,5 5-336-16,4 3 144 0,-1 3-144 0,8 3 0 15,4 3 144-15,6 5-144 16,7 10 0-16,5 4 144 0,2 6-144 0,4 6 0 0,6-1 0 0,3 6 0 16,4 7 0-16,4 4 128 0,-2 9-128 0,-1-6 0 15,-2-5 144-15,-5 1-144 0,0-6 160 0,-10-7-160 16,-4-10 0-16,-4-15 0 0,-3-14 0 0,-7-11 0 15,-4-14-208-15,-3-14-144 0,-3-11-32 0,-5-11 0 32,-3-14-1312-32,-6-10-272 0,-1-15-48 0,-1-7-12128 0,0-7-2432 0</inkml:trace>
  <inkml:trace contextRef="#ctx0" brushRef="#br0" timeOffset="11794.43">16074 3731 31727 0,'14'33'2816'0,"3"1"-2240"0,1-4-576 0,0 0 0 0,0-5 3200 0,3 0 544 0,0-3 96 0,4-2 32 15,0-2-2592-15,5 0-528 0,4 0-112 0,5-4 0 32,6-4-640-32,0 1 0 0,2 0 0 0,-5-3 0 0,-6-1 0 0,-1 3 0 15,-3-1 0-15,-3-1-128 0,-4 0 128 0,0-1 0 16,-4-3 0-16,-2 2 0 0,-1-2 0 0,-4-1 0 0,4 1 160 0,-4 3-160 15,1-3 0-15,-1-1 0 0,0 1-208 0,0 0 64 16,0 1 0-16,0 0 0 0,4-3 0 0,-4 0 0 16,4 3 144-1,-4-3-160-15,0-2 160 0,1-2-160 0,-5 0 160 0,1-5 0 0,3-3 0 0,-3 1 0 0,0 0-128 0,0-2 128 32,2 0-128-32,2 1 128 0,-4-1 0 0,3-1-128 15,-4-1 128-15,1 0 0 0,-2 1 192 0,-2-2 112 16,0 0 16-16,-2 0 16 0,-1 0-176 0,-2 3-32 0,-4-6-128 0,-2 2 192 15,-1 1-48-15,-7 0-16 0,1-1 0 0,-10 1 0 0,-1-3-128 0,-3 5 192 16,-6-2-192-16,3 1 192 0,-2 5-64 16,2 1 0-16,-1 4 0 0,5 2 0 0,3 1-128 0,3 2 0 15,3 4 144-15,1 0-144 16,2 2 256-16,3 4 0 0,2 4-16 0,3 2 0 16,-1 3 144-16,5-3 16 0,2 3 16 0,2-3 0 0,3-3-192 0,5 2-32 15,1-6-16-15,6 3 0 0,7-4-16 0,-1 1 0 0,4 0 0 0,3-7 0 16,3 0-160-16,-3-4 160 0,0-1-160 0,-3-3 160 15,-6-3-160-15,-3-3-144 0,1 3 144 0,-5-1-208 32,-2 1-176-32,-2-4-16 0,-3-2-16 0,0 5 0 15,-2-3-2256-15,0 1-448 0,4-4-80 0,1 0-32 0</inkml:trace>
  <inkml:trace contextRef="#ctx0" brushRef="#br0" timeOffset="12524.82">17842 3619 29487 0,'14'3'2624'16,"-6"-3"-2112"-16,2-5-512 0,-3-1 0 0,0-1 2720 0,-7 7 432 16,7-7 96-16,-7 7 16 0,0 0-1680 0,0 0-336 15,0 0-64-15,0 0-16 0,0 0-448 0,0 0-80 16,0 0-32-16,-14 8 0 0,0 5 32 0,-4 5 16 0,-3 2 0 0,-1 5 0 15,-3 1-432-15,-1 4-96 0,-1-4 0 0,1 5-128 16,1-2 144-16,0-1-144 16,2-7 0-16,3 0 144 0,6-2-144 0,2-2 0 15,6-3 0-15,3-2 0 0,-1 1 0 0,4-2 0 0,4-3 0 0,3 1 128 16,4-4 0-16,0 1-128 0,10-5 192 0,-2-2-64 16,4-6-128-16,0 0 0 15,4-4 144-15,0-3-144 0,4-4 0 0,-2-3 0 0,1-1-192 0,0-2 64 16,-2 0 128-16,-3 0 0 0,1 1 0 0,-2 0 0 15,-6-2 0-15,0 4 0 0,-4 1 0 0,-3 1 0 16,-1-1 0-16,-3 3 0 0,-1 4 0 0,-1-1 0 16,-5 0 0-16,0 3 0 0,0 1 0 0,0 10 128 15,0 0-128-15,0 0 128 0,0 0-128 0,0 0 128 16,0 0 48-16,0 0 16 0,7 13 0 0,0 5 0 0,1 2 48 0,2 8 16 16,-3 4 0-16,4 2 0 0,0 5-256 0,3-2 176 15,0-4-176-15,0-1 160 0,0-1-160 0,2-6 0 16,0-4 0-16,-3-7 128 0,1-7-128 0,-2-3-192 0,1-10 32 0,-1-6 16 31,0-8-656-31,-1-6-128 0,0-10-32 0,-1-6 0 16,-6-6-896-16,0-5-192 0,2-9-48 0,-6 3 0 15,1 2-1520-15,-1-6-304 0,-1-2-64 0,1-2-16 0,-3-1 1936 16,3-3 384-16,-3-3 80 0,3 5 0 0,3 5 992 0,0 3 192 0,1 4 32 0,0 4 16 0,2 3 368 16,-2 5 0-16,3 6 128 0,-3 7-128 0,6 7 560 0,-2 5 16 15,2 6 16-15,-3 3 0 0,0 2 1568 0,1 4 304 16,2 5 64-16,-3 5 16 0,4 2-64 0,-4 1-16 31,4 4 0-31,-3 7 0 0,2 1-928 0,0 6-192 0,-3 0-48 0,-2 2 0 16,1 1-272-16,1 3-48 0,-3 0-16 0,3 3 0 0,-3 0-192 0,6 4-32 15,-2 4-16-15,2 7 0 0,1 6-416 0,1 5-96 16,0 1-16-16,3 0 0 0,2 3-192 0,1-3 0 16,2 1 0-16,1-2 0 0,2 2 0 0,-2-2 144 15,2-3-144-15,-8-8 128 16,-1-4-128-16,-4-11 0 0,-2-9 0 0,-2-6 0 0,-6-8 0 0,0-12 0 15,0 0-224-15,-7-8 80 16,-3-9-1104-16,-1-9-224 0,-3-12-32 0,-4-8-16 16,-5-7-2640-16,2-3-544 0</inkml:trace>
  <inkml:trace contextRef="#ctx0" brushRef="#br0" timeOffset="13993.84">18387 2999 12383 0,'0'0'1088'0,"0"14"-864"16,3-3-224-16,2 3 0 15,5 2 3984-15,-3-2 752 0,3-1 160 0,-3 1 32 16,1-4-1536-16,-1 1-288 0,3-4-64 0,1 2-16 0,0 0-1056 16,-1 0-224-16,2 1-32 0,2-1-16 0,3 2-608 0,-3 1-112 15,6-3-16-15,3 4-16 0,2 1-432 0,7 0-96 16,5 0-16-16,0-3 0 0,1 3-400 0,0-3 0 16,-5 0 128-16,2-1-128 0,-3-3 128 0,-4-4-128 15,1 1 192-15,-1-4-64 0,-2 0-128 0,-2-3-176 16,-6-1 48-16,-4 0 0 0,0-3-16 0,-5 1 0 15,0-1 0-15,-9 7 0 0,7-8-128 0,-7 8-32 16,4-11 0-16,-4 11 0 0,0 0-16 0,0 0 0 16,0 0 0-16,0 0 0 0,0 0-160 0,0 0-32 0,0 0-16 15,0 0 0-15,7 12 336 0,-4 3 64 16,1 4 128-16,1 3-208 0,-1 0 208 0,1 5 128 0,0-1 0 0,-3 2-128 16,2 1 128-16,1 2-128 15,0 2 0-15,1 4 0 0,4 0 352 0,-1 4 16 0,0 0 0 16,2 0 0-16,1-3-64 0,0-4-16 0,-1-3 0 0,3-4 0 15,1-5-80-15,2-8-16 0,1-7 0 0,-3-6 0 16,5-2-192-16,-2-6 0 0,-4-7 128 0,1-3-128 16,-1-1 0-16,0-3 0 0,1-3 0 0,-2 1 0 15,-2-2 0-15,-3-3 0 0,-1 0 0 0,-1 3 0 16,-2-2 0-16,-3-1 0 0,2 3 0 0,-3 3 0 16,-3 1 0-16,3 3 0 0,0-3 0 0,-1 7 0 0,1-1 0 0,0 15 0 15,0 0 0-15,0 0 0 0,0 0 0 0,0 0 128 16,0 0 0-16,8 1 16 0,2 3 64 0,-3 6 16 0,4-1 0 0,0 4 0 15,-1 4-96-15,1 1-128 0,3 6 176 0,-3 5-176 16,6-1 224-16,-4 6-64 0,1 2-16 0,-2 1 0 16,1 0-144-16,1-2 0 0,2 1 0 0,-2-3-176 15,-1-2 176-15,1-6 0 16,3-4 0-16,-3-7 0 0,1-3 0 0,-1-4 0 0,0-3 0 0,1-8 0 31,-2-3-304-15,-2-4-128-16,0-6-16 0,-1-1-16 0,1-4 96 0,-3-5 32 0,2-2 0 0,-6 0 0 0,2-3 64 0,-1-3 16 0,1 0 0 0,-5 3 0 15,2 1 256-15,-3 3 0 0,4 3 0 0,2 2 0 16,-2 3-272-16,-3 3 48 16,5 3 16-16,-2 3 0 0,-1 0 208 0,4 4 0 15,0 0 0-15,-7 7 0 0,5-3 0 0,-5 3 0 0,10 3 0 0,0 0 0 16,-2 2 176-16,-1 4 16 0,0-1 16 0,0 6 0 16,3 0 224-16,-4 4 32 0,3 4 16 0,-2 4 0 15,0 1-176-15,-3-1-48 0,2 1 0 16,-2-4 0-16,0-2 64 0,-1-3 0 0,-3-4 0 0,0-14 0 15,0 0-320-15,0 0 0 0,0 0 128 0,0 0-128 16,0 0 0-16,7-7 0 0,-3-4 0 0,1-6 0 16,-1-5 0-16,1-4 0 0,2 1 0 0,0 0 0 0,-1-3-128 0,2 3 128 0,1 3-208 15,-2 3 80-15,-1 0 128 0,3 4 144 0,1-2-16 0,-3 5-128 16,2 2 0-16,2 3 0 0,-2 0 0 0,1 3 0 16,-2 0 0-16,5 4 0 0,-2 4 0 0,0 0 0 15,3 3 144-15,1 0-16 0,2 4-128 0,4 0 192 16,-2-1-192-16,5-2 144 0,1 2-144 0,-3-3 128 31,2-4-128-31,-2 1 0 0,2-4 0 0,-4-3 0 0,-1 1 0 0,-4-3 0 16,-1-2 0-16,4-1 0 0,-4-6 0 0,-2-1 0 15,-1-5 0-15,-2 1 128 0,0-2-128 0,-4-3 0 16,0-4-192-16,-3 2 192 0,-2-3 0 0,-2 1 0 16,-3 3 0-16,-2-3 0 0,-2 0 0 0,-2 6 0 15,-5 3 0-15,2 5 0 0,0 3 0 0,-4 2 0 0,-3 4 0 0,-4 5 0 16,0 3 0-16,0 6 0 0,0 0 0 0,0 5 0 15,0 2 0-15,1 0 0 0,6 4 0 0,0 3 0 16,0 7 0-16,5-2 128 0,5 4 0 0,1-4 0 16,0 2-128-16,4 1 0 0,3 1 0 15,3-6 128-15,0 0-128 0,5 0 160 0,5 0-160 0,5 2 160 16,4-4-32-16,2 1-128 0,5 2 192 0,3-2-64 16,4 0-128-16,-1 1 0 15,-1 1 0-15,-2-4 0 0,-2-3 0 0,0-1-176 0,-3-3 48 16,-1-1 0-16,1 2-64 0,0-3-16 0,-2-4 0 0,-4 1 0 31,0-6-320-31,-7 1-64 0,0-6-16 0,-3-4 0 0,-7-6-1696 0,3-5-320 0,0-6-80 0,-3-4-16 16,-1-6 768-16,-3-3 160 0,0-7 16 0,0-3 16 15,1-2-192-15,2 0-32 0,4 6-16 0,3-3 0 16,1 1 1024-16,4 0 208 0,3 2 32 0,2 1 16 0,-2-3 720 0,-3 6 0 16,4 1 0-16,-3 1 0 0,2 4 1152 0,-4 3 288 15,0 6 48-15,0 0 16 0,-1 6 480 0,-3 3 112 16,-1 3 16-16,-5 2 0 0,-4 7-608 0,0 0-112 15,9 0-32-15,-9 0 0 0,5 7-96 0,0 4-32 16,-3 1 0-16,-2 4 0 16,-2 0-688-16,-3 5-144 0,0-1-16 0,1 3-16 0,-5 0-368 15,-3 0 0-15,1 2 0 0,-1 0 0 0,-2-1 0 0,3 1 0 0,0-3 0 0,-1 2 0 16,3-2 0-16,2-1 0 0,0-3 0 0,0 3 128 16,5-6-128-16,0 2 192 0,2-5-64 15,0 2 0-15,0-1-128 0,2-2 128 0,-2-11-128 0,7 11 128 16,2-7-128-16,5 1 176 0,0-3-176 0,2 1 192 15,4-3 176-15,-1 0 32 16,1-3 16-16,3 2 0 0,5 0-16 0,0 1 0 16,-3 1 0-16,0 3 0 0,0 0-144 0,-4 6-16 0,-2 1-16 15,-6 3 0-15,-6 2 0 0,-7 11 0 0,-7 5 0 0,-6 9 0 16,-5 10-224-16,-4 2 0 0,-6 5-144 0,-1-1 144 16,-6-3 0-16,-4-5 0 0,-6-2 0 0,-4-1 0 15,-4-3-144-15,6-6 16 0,1-7 0 0,0-9 0 16,3-8-960-1,1-15-192-15,6-10-48 0,4-17-13712 0,2-15-2736 0</inkml:trace>
  <inkml:trace contextRef="#ctx0" brushRef="#br0" timeOffset="29724.3">20093 344 36287 0,'0'0'3216'0,"4"11"-2576"16,-4-11-512-16,0 0-128 0,0 0 1232 0,0 0 224 15,-7 11 32-15,0-1 16 0,-2-3-1504 0,-2 0-256 16,2 4-80-16,-3 3-16 16,0-3-96-16,1 8-32 0,0-1 0 0,0 3 0 0,-3-1 480 0,0 3 0 0,7 0 0 0,-4 3 0 31,0-1 208-31,1-3 96 0,3-1 16 0,0 0 0 16,-3-2 496-16,2 2 96 0,4 0 32 0,-3 3 0 15,0 1-16-15,0 4 0 0,0 6 0 0,0 3 0 16,0 3-496-16,0 5-112 0,0 2 0 0,3 1-16 15,-3 1-304-15,3-2 0 0,1 0 128 0,0 1-128 0,3 5 0 16,0 7 0-16,0 8 0 0,0 0 0 0,0 0 0 16,-1-8 0-16,1-4 0 0,0-4 0 0,-4-10 0 15,1-1 256-15,3-3-48 0,-3-3-16 0,3-1-48 0,3-7-16 16,-3-3 0-16,3 0 0 0,1-4-128 0,3-1 0 16,0-4 0-16,0 2 0 0,4-4 128 0,0 0 0 15,0-3 0-15,3 1 0 0,-3-5 192 0,3 1 48 16,3-2 0-16,-5-2 0 0,5-1 96 0,1-3 32 15,3-3 0-15,0 0 0 0,4-3-320 0,5-3-176 0,2-3 192 0,0-4-192 0,0 0 0 16,3 0 0-16,4-4 0 0,4-1 0 0,3 0 0 0,1 0 0 16,3-1 0-16,3 4 0 0,0 1 0 0,0 6 0 15,-7 1 0-15,-2 9 0 0,2 1 128 0,1 4-128 16,3 5 0-16,6 4 0 0,-2 6 0 0,-1 4 0 16,-3 2 0-16,-4 3 0 31,0-1-336-31,-8 1-80 0,0-1-16 0,-6-1 0 15,0-1-2976-15,-4-3-608 0</inkml:trace>
  <inkml:trace contextRef="#ctx0" brushRef="#br0" timeOffset="30364.26">20090 776 30575 0,'16'24'2720'0,"-4"-6"-2176"0,1-4-544 0,4 4 0 15,-3 0 2880-15,1 0 448 0,2 0 112 0,-3 3 16 16,-1-4-2880-16,3 3-576 0,-2 0 0 0,0-3-240 0,-3 1 528 0,0-4 96 15,-1-3 32-15,-3 1 0 0,0-5 144 0,-7-7 16 16,0 0 16-16,0 0 0 0,0 0-592 0,0 0 0 16,7 4-192-16,4 0 64 0,0-1 128 0,0 1 0 15,3 1 0-15,0 0 0 0,4-3 256 0,4 4 64 16,5 1 32-16,2 0 0 0,5 0 416 0,0 0 64 16,3-2 32-16,2 0 0 0,3 2-288 0,4-6-48 0,4 2-16 0,8-3 0 15,8-4-256-15,2-3-64 0,-2-6-16 0,-4-4 0 16,-2-4-432-16,-4-4-64 0,0-1-32 0,-3 1-15008 31,4 2-2992-31</inkml:trace>
  <inkml:trace contextRef="#ctx0" brushRef="#br0" timeOffset="31174.45">20301 234 27359 0,'0'0'1216'0,"0"0"240"0,0 0-1168 0,0 0-288 16,0 0 0-16,-7-7 0 0,-1-3 960 0,1 2 144 15,-3-2 32-15,0 2 0 0,2-3-1136 0,-3 1-192 16,4 0-48-16,0-1-16 16,1 3-3072-16,0 2-640 0,6 6-112 0,0 0-16 0,0 0 3376 0,0 0 720 15,0 0 0-15,0 0 160 16,12-4 3424-16,-12 4 704 0,14 0 128 0,-2 4 16 16,1 2-1424-16,-2-1-304 0,0 1-48 0,0 1-16 15,2 0-1232-15,-2 0-240 0,-3-2-48 0,2 1-16 16,-2-3-752-16,-8-3-160 0,0 0-16 0,0 0-16 15,0 0-160-15,10-3 0 0,-3-1-160 0,-7 4 160 0,4-9-192 0,2 4 192 16,-2-5-208-16,-3 2 80 16,2-2 128-16,-3 10-192 0,3-11 192 0,-3 11-192 0,1-11 192 0,-1 11 0 0,0 0 0 0,0 0 0 15,3-10 0-15,-3 10 128 16,0 0-128-16,0 0 176 0,0 0-48 0,0 0 0 0,0 0 0 0,0 0 0 16,0 0 16-16,0 0 0 0,10 1 0 0,1 5 0 15,-3-2 96 1,5 2 16-16,-2 2 0 0,3-1 0 0,4 0-128 0,-2 0 0 15,0 0-128-15,5 4 192 0,4-4-48 0,-2 3-16 16,4 5 0-16,3-1 0 0,-1 1-128 0,4 2 0 16,4-2 0-16,2 3 0 0,5 2 0 0,8 2 0 15,2 1 0-15,6 0 0 16,-1 2-1872-16,-1-2-416 0,-3-2-80 0,-2 1-16720 16</inkml:trace>
  <inkml:trace contextRef="#ctx0" brushRef="#br0" timeOffset="32141.93">21922 545 43311 0,'14'24'3840'0,"-7"-12"-3072"0,1-2-608 0,-3 0-160 16,-3-3 1600-16,-2-7 272 0,0 0 64 0,0 0 16 31,-11 4-2880-31,0 3-576 0,1 1-112 0,-1 5-32 16,1 1-2000-16,3 8-416 0,3 3-80 0,0 4-16 15,4 9 2176-15,2 5 448 0,3 7 64 0,2 3 32 0,4 4 1440 0,0 0 384 0,6 3 16 0,3 2 16 16,3-2 2032-16,0-2 416 0,4 5 80 0,-6-2 0 16,-2 1-704-16,-6-5-128 0,1-6-48 0,-8-6 0 15,0-7-896-15,-6-9-176 0,-3-8-32 0,-1-6-16 16,-3-5-944-16,7-10 0 0,-14-7 0 0,0-7 0 0,-2-4-384 0,0-14 32 15,2-10 16-15,1-10 0 16,3-12 336-16,-1 0 0 0,4 1-144 0,0 2 144 0,3 0 0 0,-1-3-128 16,0 1 128-16,3-1 0 0,-3 0 0 0,1 2 0 0,0 2 0 0,1 6 0 15,-1 4 0-15,1 4 0 0,-1 3 0 0,-1 1 0 16,0-1 128-16,1 4 96 0,0 0 16 0,1 7 0 31,-1 2-240-31,1 2 0 0,0 8 0 0,3 4 0 0,0 2 144 16,0 14-144-16,0-7 128 0,0 7-128 0,0 0 0 0,17 11 0 15,1 6 128-15,5 8-128 0,2 7-192 0,3 5-64 16,1 3 0-16,3 2-16 0,3 0 272 0,0 1 0 16,-3-3 0-16,0 9 0 0,0 1 0 0,-3 5 0 0,0 2 0 0,-1 0 144 15,-4 1-144-15,1-6 192 0,0-2-192 0,0-1 192 16,2-2-192-16,1 2 0 0,1-3 0 0,2 4 128 16,-4 3-128-16,3-3-144 0,-5-4 144 0,3-2-208 15,-3-5 208-15,0-5 0 0,0-4 0 0,-4-5 0 16,0-7 0-16,-2-1-192 0,2-3 0 15,-4-3 0-15,1-3 384 0,0-2 96 0,-4-5 16 16,1-1 0-16,2-1-96 0,-4-2-16 0,3-4 0 0,-2-4 0 0,4 0-192 0,-4-6 0 16,0-7 0-16,-2-7 0 0,-4-10 192 0,2-10-48 15,-1-6-16-15,-4-7 0 0,-3-4-128 0,0-2 0 16,1-1 0-16,-3-4 128 0,-3-5-128 0,-1 2 0 16,-1-2 0-16,-4 7-176 0,0 3-16 0,2 5 0 15,0 1 0-15,0 1 0 0,0 0-64 0,0 3-32 0,-4 1 0 16,4 6 0 15,0 2-352-31,0 11-64 0,0 8 0 0,5 4-16 0,0 0-752 16,2 10-160-16,0 7-32 0,0 11-10176 0,7-7-2032 0</inkml:trace>
  <inkml:trace contextRef="#ctx0" brushRef="#br0" timeOffset="32721.89">23484 730 17039 0,'0'0'752'0,"0"0"160"0,0 0-720 0,0 0-192 16,0 0 0-16,0 0 0 0,0 0 5360 0,0 0 1040 0,0 0 192 0,-5 13 64 31,3-1-6080-31,-5 6-1200 0,0 3-240 0,-2 7-48 16,-1 1-48-16,1 9 0 0,0 1 0 0,2 6 0 0,0 1 960 0,0 3 0 0,3-4 0 0,1 6 128 15,1-5 80-15,0 0 32 0,2 1 0 0,2 2 0 16,0 0 848-16,3-1 160 0,-3 3 32 0,3-3 16 15,0-4 16-15,-1-5 0 0,-1 0 0 0,4-6 0 0,-1-2-656 0,-1-6-128 16,2-6-16-16,-3 2-16 0,1-4-272 0,0-2-48 16,1-2-16-16,-1-2 0 0,2-4-32 0,-7-7 0 0,0 0 0 0,0 0 0 15,11 4 32-15,1-4 0 0,-1-4 0 0,3-3 0 16,2-4-160-16,3-3 0 0,1-4 0 0,6-7 128 16,6-6-128-16,1-5-144 0,5-6 144 0,2-4-208 15,6-6 208 1,-5-5 0-16,-2 0 0 0,0 4-144 0,-2 7 144 0,0 3 0 15,-4 7 0-15,-1 4 0 0,-1 4 0 0,-3 0 0 16,1-1 0-16,-4 1 0 0,3-4 192 0,-3 0-16 16,-3-9-16-16,2 1 0 0,-6-5-160 0,0-1 0 15,-9-4 0-15,-7 4 0 0,-2 0 0 0,-11 3 0 16,-6 4 0-16,-8 0 0 0,-7-4-176 0,-8 4-16 16,-6 2 0-16,-11 9 0 0,-10 5-32 0,-13 10-16 15,-14 10 0-15,-7 8 0 16,-3 11-656-16,-11 4-144 0,-5 6-32 15,-5 4-18704-15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21:34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 3562 9663 0,'0'0'864'0,"7"-4"-688"0,-7 4-176 0,4-4 0 0,-4 4 5104 0,0 0 976 16,0 0 208-16,0 0 48 0,5-3-3952 0,-5 3-784 0,0 0-144 0,0 0-48 0,0 0-352 0,0 0-80 15,0 0-16-15,0 0 0 0,0 11 32 16,0 3 0-16,0 0 0 0,0 0 0 0,0 0-192 15,-2 6-32 1,2 3-16-16,-5 7 0 0,5 2-560 0,-2 4-192 0,-1 7 144 0,1 6-144 16,-3 5 0-16,4 5 0 15,-4 2 0-15,3 0 0 0,-3 2 0 0,3 1 0 0,-3 0-144 0,0 0 144 32,1-1-448-32,-1 0-48 0,1-3 0 0,4-2 0 15,0-2-1552-15,0-6-320 0,0-7-64 0,0-4-16 0,0-6 992 0,2-8 208 0,0-5 32 16</inkml:trace>
  <inkml:trace contextRef="#ctx0" brushRef="#br0" timeOffset="355.66">1405 4082 27695 0,'0'0'2464'0,"0"0"-1968"0,0 0-496 0,7 7 0 0,-7-7 2704 0,10 4 448 0,-2 3 96 0,4-4 16 16,2 1-2256-16,2-4-448 0,2 0-96 0,3 0-16 0,0-3-32 15,5 2-16-15,9-2 0 0,7 0 0 0,5-2 176 16,3-3 48-16,6-4 0 0,-3-2 0 0,2 2-352 15,-3-2-64-15,-1 0-16 0,-5 0 0 16,4-3 96-16,0 5 16 0,3 1 0 16,1 4 0-16,1 4-304 0,-2 4 0 15,-4 5 0-15,-6 2 0 16,-4 5-496-16,-4-2 0 0,-3 4 0 0,-6 5 0 16,-2 2-2112-16,-6 3-416 0,0-4-96 0,-7 1-13552 0</inkml:trace>
  <inkml:trace contextRef="#ctx0" brushRef="#br0" timeOffset="806.54">2933 4631 39567 0,'2'28'1744'0,"0"-7"368"0,1 1-1680 0,-3 2-432 0,0 3 0 0,0-2 0 0,0 0 304 16,0-2-32-16,0-2 0 0,0-1 0 0,0-3-272 0,0-5-272 0,0-12 48 0,0 0 16 16,0 0 208-16,0 0 0 0,0 0 0 0,0 0 0 15,0 0 304-15,0 0 0 0,0 0 0 0,0 0 0 16,-10-12 592-16,6-2 128 0,0-7 32 0,1 0 0 15,3-1-240-15,0-4-48 16,4-3-16-16,1-2 0 0,4-1-432 0,1 3-64 16,-3-3-32-16,4 3 0 0,0 1-96 15,3-4-128-15,0-4 176 0,1 1-176 16,-2-1 0-16,-1 2 0 0,1 2 0 0,-2 3 0 0,0 2 0 0,0 6 0 16,-1 1 0-16,1 6 0 0,-1 2 128 15,1 5-128-15,-4 0 0 0,-7 7 0 0,14 0 0 0,-2 5-272 16,1 2 16-16,-2 4 16 0,0 1-720 15,-1 6-128-15,1 3-48 0,-4 2 0 0,0-1-2528 16,-3 2-512-16,1-2-112 0</inkml:trace>
  <inkml:trace contextRef="#ctx0" brushRef="#br0" timeOffset="1234.46">3375 4245 27647 0,'0'0'608'0,"0"0"128"0,11 4 32 0,-2 1 0 0,3 2-624 0,-5-3-144 16,4 3 0-16,-4 2 0 0,-3-2 2016 0,0 5 368 0,-1 2 80 0,0-1 16 0,-3 0-1136 0,-5 4-208 0,3 4-48 15,-1 4-16-15,3 3-64 0,3 2-16 0,-3 1 0 0,2 1 0 16,3 0-416-16,-1-3-96 0,0 2-16 0,2-2 0 16,-2-1-48-16,3-6-16 15,1 1 0-15,2-4 0 0,1-5-208 0,3 1-32 16,0-5-16-16,4 1 0 0,0 1-144 0,3-5 160 15,1-1-160-15,-1-3 160 0,0-3 144 16,0-3 16-16,-6-1 16 0,2-3 0 0,1-2-336 16,-4-5 0-16,0-2 0 0,2-5 0 0,-5-1 0 0,0-4 0 0,1-1 0 0,0-4 0 0,-4 2 0 0,2 1 0 15,-1-1 0-15,-2 1 0 0,-1 2 0 0,1 2 0 16,0 2-160-16,-2 4 160 0,0 4 0 0,-1 0 0 16,1 4 0-16,-5 10 0 0,0 0 0 15,0 0 0-15,13 3 0 0,-1 4 0 16,4 4 0-16,-2 10 0 0,-3 1 0 0,3 9 0 15,1 5-128-15,5 3-32 0,-2 1 0 0,-3 4 0 0,3 2 32 0,-1 0 0 0,-2-2 0 16,-1-1 0-16,-3-2 128 0,2-4 0 0,-2 0 0 16,0-9 0-1,-1-3 0-15,1-3-128 0,-2-8 128 0,-2 0-192 16,0-7-3776-16,-2-3-768 0,6-4-160 0,-11 0-11312 0</inkml:trace>
  <inkml:trace contextRef="#ctx0" brushRef="#br0" timeOffset="1873.52">4469 4734 20959 0,'0'0'1856'0,"0"0"-1472"0,0 0-384 0,0 0 0 0,-3-9 3584 0,3 9 656 0,-1-13 128 0,5 3 32 0,3-1-2656 0,4-3-528 0,0-1-96 0,6-2-32 16,4-4-288-16,1 3-64 0,-1-3-16 0,-1 2 0 15,3-1 112-15,-5 1 0 0,3-1 16 16,-3 2 0-16,1 3-160 0,-3-3-48 0,-3 4 0 0,-1 0 0 15,-3 3-320-15,-4-1-64 0,1 3 0 0,-3-1-16 16,-1 2-240-16,-2 8 0 16,0 0 0-16,-11-10 0 15,2 3-208-15,-5 3 64 0,-2 1 16 0,0 3 0 0,-3 3 128 0,1 0 0 16,0 2 0-16,-3 3 0 0,-1 1 0 0,1 2 0 16,7 3-192-16,0 3 64 15,3-2 128-15,4 2 0 0,0 1 0 0,0 0 0 16,4 0 0-16,2 0 176 0,1-1-176 15,0 1 192-15,4-4-192 0,-1 4 128 0,4 0-128 16,4 0 128-16,4-1-128 16,5-2 0-16,2 1 0 0,3-2-176 15,0-2 176-15,3 1 128 0,6-1-128 16,-2-3 176-16,3-2-176 0,-1-2 160 0,3-1-160 16,3 1 160-16,2-3-160 0,8-2 0 0,7 0 0 15,3-2 0-15,4-3-2720 0,0 0-624 16</inkml:trace>
  <inkml:trace contextRef="#ctx0" brushRef="#br0" timeOffset="2396.19">6361 4270 34559 0,'-3'-18'1536'0,"-1"8"304"0,-6-4-1472 16,-1 1-368-16,-3 1 0 0,-2 1 0 0,3 6 704 0,-4 3 64 0,3 0 0 16,0 6 16-16,6 3-400 0,-4 5-96 0,-2 6-16 0,3 5 0 15,-5 4 240-15,-3 0 32 0,-1 4 16 0,1 1 0 16,-2 4-304-16,3 3-64 0,0 0-16 0,0-4 0 15,0 1-176-15,1-4 0 0,2-4 0 0,1-2 0 16,3-5 1312-16,4 0 224 0,0-3 64 0,1-2 0 31,5-4-1600-31,1 2-400 0,3-3-48 0,2-4 0 0,-5-7 768 0,17 9 160 0,4-4 32 0,1 1 0 16,-1-1-208-16,4-2-48 16,3 1 0-16,6-2 0 0,9 1-256 0,6-3 0 15,-1 0 0-15,3-3 0 0,-4 1-144 0,-5-3-96 0,-2-1-16 16,-4 1 0-16,-1 0-2224 0,-5-1-448 0,-4 1-80 15</inkml:trace>
  <inkml:trace contextRef="#ctx0" brushRef="#br0" timeOffset="2934.98">6860 4531 1311 0,'0'0'0'0,"0"0"128"0,-7-10-128 0,-3 2 0 0,-1-2 0 0,-3 3 0 0,-1 0 8096 0,-2 3 1600 16,-6 0 320-16,4 4 64 0,1 4-8048 0,3 3-1616 15,-4 3-416-15,0 5 0 0,4 3 192 0,-4 3-64 16,5 0 0-16,-4 0-128 15,4 3 400-15,-1 1-16 0,1 1-16 0,3 1 0 16,5 0 16-16,5 1 16 0,2-1 0 0,5-1 0 0,5-1 560 0,0-2 96 16,3-1 32-16,4-1 0 15,-2-3-352-15,0-1-64 0,3-6-16 0,-4-1 0 16,2-6-384-16,4-4-80 0,1-4 0 16,2-3-16-16,-2-6-176 0,-1-2 0 15,4-8 0-15,-4-4 0 0,-2-8-176 0,-2-4-64 16,-3-2-16-16,-3-2 0 0,-4 4 256 15,-3 0-144-15,-1 0 144 0,-7 3-128 0,1-2 128 0,-7 2 0 16,-2 1 0-16,-2 3 0 0,-3 3 0 0,2 0 0 0,-3 1 0 0,1 0 0 16,2 5 0-16,2 5 0 0,5 2 0 0,-2 4 0 0,3 3 0 0,7 9 0 15,0 0 128-15,0 0-128 0,0 0 160 0,0 0-32 16,0 0-128-16,5 16 192 0,1 0 256 0,1 3 64 16,3 1 0-16,0 3 0 0,1 3-352 0,0 0-160 0,0 6 160 15,3 3-160-15,-3 1 144 0,6 2-144 16,-3-2 128-16,0 0-128 0,1 1 0 0,-1 0 0 0,0-2 0 0,-3 1 0 31,-1-4-416-31,-2-2-64 0,2-5-16 16,-3-3 0-16,0-5-2384 0,1-3-496 0,-1-7-80 0</inkml:trace>
  <inkml:trace contextRef="#ctx0" brushRef="#br0" timeOffset="3215.71">6750 3320 1311 0,'0'0'128'0,"8"8"-128"0,6 5 0 0,3-1 0 0,1 8 5712 0,4 5 1136 16,6 7 208-16,1 3 48 0,2 8-5632 0,2 2-1152 0,-1 3-320 0,-1 2 144 0,-2 5 96 0,-1 3 16 15,4 4 0-15,-5-1 0 0,1-1 1312 0,-6 0 272 0,2-2 48 16,1 0 16-1,3-3-176-15,-2-2-16 0,-1-8-16 0,-1-1 0 0,-3 0-800 0,1-4-176 16,0-1-16-16,-2-4-16 0,-8-3-560 0,1-4-128 0,-5-6 0 0,-2-1 0 31,-2-7-1856-31,-4-14-384 0,0 0-96 16,0 0-14640-16</inkml:trace>
  <inkml:trace contextRef="#ctx0" brushRef="#br0" timeOffset="3432.49">6914 3972 31151 0,'0'0'1376'0,"0"0"288"0,0 0-1328 0,11 3-336 15,3-3 0-15,0-3 0 0,4-4 1280 0,3-1 192 0,0-5 48 0,4-2 0 16,2-3-672-16,0-3-128 15,6 3-16-15,-6 0-16 0,0 1-688 0,4 3 0 16,-2 1-176-16,2 5-11344 0,2 2-2256 0</inkml:trace>
  <inkml:trace contextRef="#ctx0" brushRef="#br0" timeOffset="4153.58">3711 5357 2639 0,'0'0'0'0,"0"0"240"0,0 0-240 0,-12 5 0 0,1 2 0 0,-3 7 0 0,-4 4 8224 0,1 7 1600 16,2 3 320-16,-3 4 64 0,-3 4-7840 0,3 3-1584 16,0 0-304-16,1 0-64 0,2-3-144 0,-6-1-16 0,-4-6-16 0,7-4 0 15,4-2 336-15,0-4 80 16,7-1 16-16,0-4 0 0,3-3 64 0,4-11 16 16,2 12 0-16,-2-12 0 0,0 0-80 0,16 7-16 0,0-3 0 15,3-4 0-15,-1-2-400 0,4-3-96 0,2-1-16 16,2 1 0-16,2-2-144 0,1-2 0 15,2-3 0-15,-2-1 0 16,1-1 0-16,-4 0 0 16,1-4 0-16,-4 4 128 0,-3 0-128 0,-3 3 0 15,-4 4 0-15,-13 7 0 0,14 2 0 0,-5 3 0 0,1 6 0 16,-4 3 0-16,-1 9 0 0,-5 7 128 0,-5 6-128 0,0 6 0 0,-3 3 0 0,-4 4 128 0,-2 4-128 0,-4-2 0 0,-1 5 0 16,-1-6 0-16,-1-7 0 0,-1-4 0 15,1-4 0-15,-3-6-176 0,2-3 16 0,4-6 0 16,4-1-480-16,3-6-80 0,4-4-32 15,7-9-20544-15</inkml:trace>
  <inkml:trace contextRef="#ctx0" brushRef="#br0" timeOffset="4694.05">4427 5829 33119 0,'-1'-19'1472'0,"1"10"288"0,-3-3-1408 0,3 3-352 16,0 9 0-16,-4-11 0 0,4 11 2208 0,-7-12 368 0,7 12 80 0,0 0 16 0,0 0-1328 0,-14-2-272 15,14 2-48-15,-17 7-16 0,5 5-624 0,2 6-128 16,-1 0-32-16,4 7 0 0,-5 8-16 0,3-1 0 15,2 4 0-15,0 0 0 0,3 3-208 0,-1-1 0 16,10-6-144-16,-3-3 144 0,5-1 0 0,-1-6-144 16,4-1 144-16,1 0 0 0,1-7 0 0,4 0 0 15,0-3 0-15,4-4 128 0,4-3 48 0,2-4 16 0,5 0 0 16,5-7 0-16,0 3-192 0,2-7 0 0,-6-2 0 0,0-5 0 0,0-3 0 0,0-4-192 16,-5-3 32-16,-4-2 16 15,-2-2 144-15,-3 1-160 0,-5 2 160 0,-3 4-160 0,-3 0 160 0,-3 4 0 16,-1 0 0-16,-6 5 0 0,1-2 0 0,0 4-128 0,-5 0 0 15,0 3 0 1,3 0 128-16,4 11 128 0,-14-8-128 0,14 8 176 16,-14-4-176-16,14 4 160 0,-11 2-160 0,11-2 160 0,-12 14-160 0,5 2 160 15,7 5-160-15,0 2 160 0,2 6-32 0,3 4 0 16,2-1 0-16,0 4 0 0,4 3 32 0,-2 0 0 0,3 0 0 0,0-6 0 16,-5-2-160-16,1-4 0 0,2-4 0 0,1-2 0 15,-1-3-128-15,-3-4-16 0,-1-5 0 0,-6-9 0 31,0 0-2112-31,0 0-432 0,12-13-64 0,-8-4-32 16,-1-4 736-16,-3-5 128 0,1-6 48 16,-1-3 0-16,-1-4 192 15,-2-7 32-15,-1-3 16 0,1-2 0 0</inkml:trace>
  <inkml:trace contextRef="#ctx0" brushRef="#br0" timeOffset="5495.05">4862 5479 20959 0,'0'0'1856'0,"14"7"-1472"0,3 4-384 0,-3 3 0 0,4 4 4288 0,1 7 768 16,1 7 176-16,6 4 16 0,5 7-3440 0,5 6-688 15,10 1-144-15,-5 8-16 0,-2 3-368 0,-2 2-64 16,0 1-16-16,-8-4 0 0,-1 1 128 0,-3-8 0 16,-4-7 16-16,-3-7 0 15,-8-8 32-15,-2-6 0 0,-1-6 0 0,-4-8 0 0,-3-11-688 0,0 0-256 0,0 0 16 16,-3-14 0-16,-4-4-80 0,0-7-32 0,-1-7 0 0,-2-7 0 16,-1-7 352-16,-3-1-176 0,3-2 176 0,-3-1-128 31,2 0 128-31,1-1 0 0,4 5 0 0,0 3-128 0,2 8 128 15,1 3 0-15,4 2 0 0,2 6 0 0,5 4 0 0,2 5 0 0,5 4 128 0,0 4-128 16,0 1 224-16,4 8-32 0,0 3 0 0,3 7 0 16,0 1-48-16,-3 6-16 0,1 0 0 0,1 2 0 15,-1 3-128-15,-2-1 192 0,-3-2-192 0,0-1 192 0,-3-1-192 16,0-5 0-16,-7-3-192 0,-4-11 192 0,0 0-192 0,0 0 192 16,0 0-160-16,0 0 160 15,13-7-192-15,-6-2 48 0,-1-4 16 0,-4 1 0 0,1-4 128 0,1 2-208 16,0 0 80-16,2-1 128 0,0 3 0 0,-1 0 0 15,2 3 0-15,-7 9 0 0,0 0 0 0,11-2 160 0,0 2-160 16,3 3 160 0,-2 1-32-16,1 3-128 0,-1 2 192 0,2 3-64 15,2 3 144-15,-5 1 32 0,3 3 0 0,-2 2 0 0,-1 1-176 0,-2-1-128 0,3-3 192 16,-5 2-192-16,1-3 0 0,-1-2 0 16,0-1 0-16,0-1-192 0,0-6 192 0,0-1-176 15,3-1 176-15,-3-1-160 16,1-4-240-16,-1 0-48 15,3-4-16-15,-3 1 0 0,1-1 64 0,-1 0 16 0,0-2 0 0,-7 6 0 16,8-7-256-16,-1 3-64 0,0-3 0 16,0 3 0-16,0-1-640 0,-7 5-144 0,0 0-32 0,10-2 0 15,1 2 48-15,-11 0 16 0,8-3 0 0,-8 3 0 16,10-2 688-16,-10 2 144 0,0 0 32 0,10 0 0 0,1 0 592 16,-11 0 160-16,0 0 16 0,11-2 0 0,0 2 512 0,1-3 96 0,-12 3 32 15,12-1 0-15,2-2 256 0,-14 3 48 0,11-4 16 0,3-2 0 16,-1-1-48-16,-1 1 0 0,2-3 0 0,-3-2 0 15,0-1-416-15,3-2-96 0,2 2 0 0,-2-1-16 0,0-1-144 16,-3-2-32-16,3 0 0 0,-5 5 0 0,-2-1-96 0,-2 3-32 16,-3-2 0-16,-2 11 0 0,-9-10-256 0,-2 3 160 0,-1 3-160 15,-2 1 128-15,-7 6-128 0,1-1-224 16,-1 3 48-16,1 2 16 16,-1 0 160-16,3 4 144 0,-3 3-16 0,3 6-128 15,0 3 0-15,4 3 0 0,0 3 0 0,3 1 0 0,1 0 224 16,7-2-16-16,3-1 0 0,3 0 0 0,4-3 0 15,3 1 0-15,1-4 0 0,0 1 0 0,3-4 32 0,1 3 0 16,2-3 0-16,8-1 0 0,3 1-240 0,8 0 0 16,6 0 128-16,6 3-128 0,-2-3 0 0,4 2 0 15,-4-1 0-15,-3-1 0 0,-4-2 0 0,-4 0 128 16,-3-2-128-16,-3-3 144 16,-4-2-976-16,-4 1-208 0,0-3-48 0,1-5-19856 0</inkml:trace>
  <inkml:trace contextRef="#ctx0" brushRef="#br0" timeOffset="5994.68">7242 5594 34207 0,'8'20'1520'0,"-2"-9"304"0,2 3-1456 16,-2 0-368-16,-5-2 0 0,-1 5 0 0,-1-3 1968 0,-6 1 320 0,1 2 64 0,-1 1 16 0,1-1-1952 0,-3 3-416 0,-2 0 0 16,-1 1 0-1,3 4 0-15,-3 0 0 0,0 3 0 0,1 4 128 16,0-2-128-16,-3 5 0 0,5-3 0 0,-3 1 0 16,3-1 0-16,5-1-144 0,1-2 144 0,1-1-208 0,2-6 208 0,2-1 0 15,5-6 144-15,0-1-144 0,0-2 256 0,0-3-64 16,4-2 0-16,3-3 0 0,-2-1 384 0,3-3 64 15,2-7 0-15,1-4 16 0,4-6-416 0,5-5-96 16,2-6-16-16,3-1 0 0,0-7-320 16,0 1-64-16,-4-4 0 0,-2 0-16 0,-1-3-80 15,-1 2-16-15,-6 2 0 0,-7 6 0 0,1 5 176 16,-7 5 48-16,-1 5 0 0,-6 2 0 0,-5 0 144 0,-2 2-160 16,-2 2 160-16,-8 1-160 15,-4 3 16-15,-9-1 0 0,-7 2 0 0,-1 2 0 0,1 1 144 0,1 1-208 0,6 0 80 16</inkml:trace>
  <inkml:trace contextRef="#ctx0" brushRef="#br0" timeOffset="6748.1">7709 5785 31727 0,'14'21'2816'0,"-7"-3"-2240"0,4 0-576 0,-3 5 0 0,2-2 1280 0,0 2 128 15,1 4 48-15,-3 1 0 0,2-3-1200 0,1-2-256 16,0 0 0-16,2-2 0 0,-2 0 0 0,3 1-144 0,-3-4 144 0,0-4 0 15,3 0 0-15,0-3 224 16,0-3-16-16,0-2 0 0,1-2 400 16,-1-1 80-16,-3-6 16 0,-1-1 0 0,1-3-384 0,0-3-64 15,-4-1 0-15,-3-3-16 0,2-1-240 0,-2-6 0 16,-4 0-192-16,-4-4 192 0,1-3 0 0,-6-1 0 0,0-3 0 0,-2 2 0 16,-2-2-144-16,1 2-80 15,5 3-16-15,0 2 0 0,1 6 240 0,6 3 0 16,3 0 192-16,4 3-192 0,2 6 208 15,3 0-64-15,6 3-16 0,0 3 0 16,0 3-496-16,3 5-96 0,4 0-32 0,1 4 0 16,-1 6-576-16,-2 3-112 0,2 3-32 0,-5 2 0 15,1 1 656-15,0-3 128 0,-3 4 32 0,-4-2 0 16,-3-2 80-16,-1 0 32 0,1-9 0 0,-7 0 0 0,0-3 64 0,-4-11 16 0,0 0 0 0,0 0 0 0,0 0-64 0,0 0-16 16,0 0 0-16,0 0 0 15,0 0 624-15,0 0 128 0,0 0 32 0,0 0 0 0,0 0 816 0,0 0 160 16,0 0 48-16,0 0 0 0,0 0-288 0,0-11-48 15,0-2-16-15,2 1 0 0,2-7-544 0,-3 3-112 16,5-2-32-16,-5-1 0 16,2-4-224-16,0 0-64 0,1-2 0 0,-4 2 0 15,-4 3 112-15,1-1 16 0,-1 0 0 0,-3 3 0 0,0 0-320 16,-4 4 0-16,-3-1-176 0,-3 1 176 0,-1 0 0 16,0 3 0-16,0 1 128 0,-3 3-128 0,-2 0 0 0,3 3 0 15,-4 1 0-15,4 2 0 0,4 1 0 0,0 1 0 16,5 3-128-16,1 3 128 0,3 3 0 0,0 1 176 0,7 6 0 0,0-2 0 15,5 2-176-15,2 3 160 16,0 0-160-16,2 1 160 0,2 0-16 0,3-1 0 16,2 3 0-16,2-2 0 0,6 2 32 0,-4 0 0 0,6-3 0 0,-1 1 0 15,0 0-176-15,0-3 0 0,0-1 0 0,-3-4 128 16,2-1-288-16,4-5-64 0,2-2-16 0,4 1 0 16,-1-2-2512-1,2 0-512-15</inkml:trace>
  <inkml:trace contextRef="#ctx0" brushRef="#br0" timeOffset="7083.95">8588 5868 9663 0,'16'18'864'0,"-2"-4"-688"0,1 1-176 0,4 4 0 0,0 0 4176 0,0 1 816 16,1 3 144-16,-7-2 48 16,3-3-2736-16,-2-3-528 0,-3 2-128 0,-1-3 0 0,-3-3-576 0,-3-1-96 15,0-2-32-15,-4-8 0 0,4 10 0 0,-4-10-16 16,0 0 0-16,0 0 0 0,0 0-176 0,0 0-48 16,0 0 0-16,0 0 0 0,-14-6-384 0,2-2-80 0,-1-3 0 15,1-3-16-15,-2-4-80 0,0-3-16 0,3-3 0 0,-2-2 0 31,2-2 80-31,0-2 16 0,0-2 0 16,4 0 0-16,0 2-192 0,4 0-48 0,1 0 0 16,4 0 0-16,3 1-128 0,-3 0 192 0,3-2-192 15,7 3 192-15,-1 2-384 0,4 1-80 0,5 1-16 16,-2 3 0-16,3 2-416 0,1 5-96 16,-1 0-16-16,4 4-13200 0,0 2-2624 0</inkml:trace>
  <inkml:trace contextRef="#ctx0" brushRef="#br0" timeOffset="7527.48">9309 4871 26655 0,'0'0'2368'0,"0"0"-1888"15,0 0-480-15,0 0 0 0,0 0 1808 0,0 0 272 0,0 0 48 0,0 0 16 0,-4 14-512 0,5 3-96 16,5-3-32-16,2 4 0 0,3 3-704 0,3 4-144 16,0 4-16-16,3 3-16 0,1 3-256 0,-3-2-48 15,2 2-16-15,1 4 0 0,-2 4 128 0,2 3 16 16,3 0 16-16,2 2 0 0,2 1-464 0,-2 1 0 16,0 3 0-16,-7-3 0 0,0-3 0 15,0-1 0-15,0-4 0 0,-4-3 0 0,-4-5 0 16,-5-4 0-16,-6 2 0 0,2-7-13280 0,-5 0-2592 15</inkml:trace>
  <inkml:trace contextRef="#ctx0" brushRef="#br0" timeOffset="7786.12">9217 5458 37887 0,'10'18'1680'0,"-9"-7"352"0,2-1-1632 0,-3-10-400 15,0 0 0-15,3 8 0 0,-3-8 688 0,0 0 48 0,0 0 16 0,11-1 0 0,3-5-272 0,4-2-48 16,3-3-16-16,1-3 0 16,3-4-416-16,0 1 0 0,3 2 0 0,1 2 0 15,-1 2 144-15,7 3 0 0,4-5 0 0,-1 5 0 16,6-1-16-16,-3 1 0 0,-2 0 0 0,-4 1 0 15,-6-2-2800-15,-1 4-560 16</inkml:trace>
  <inkml:trace contextRef="#ctx0" brushRef="#br0" timeOffset="8048.16">10073 5458 25055 0,'31'21'2224'0,"-11"-3"-1776"0,7 0-448 0,-2 4 0 16,-1 2 2752-16,-6 1 480 0,3-3 96 0,-7 2 0 0,-3 1-1808 0,3-3-368 0,-3 2-80 0,0-4-16 0,-7-4-608 16,2 0-128-16,-2-4-32 0,-4-1 0 0,0-11-288 15,0 0 0-15,0 0 128 0,0 0-128 0,0 0 0 0,-17 5-256 16,-2-8 64-16,-6-6 0 31,0-5-1168-31,-2-4-240 0,1-4-32 0,2-2-15104 0</inkml:trace>
  <inkml:trace contextRef="#ctx0" brushRef="#br0" timeOffset="8181.29">9829 4902 2639 0,'0'0'0'0,"11"2"240"0,-1 5-240 0,2 5 0 0,2-1 0 0,0 7 0 0,0 3 7408 15,2 5 1424-15,0 5 304 0,-2-3 48 0,2 1-7264 0,-4-1-1472 0,3-2-272 0,-3 2-176 32</inkml:trace>
  <inkml:trace contextRef="#ctx0" brushRef="#br0" timeOffset="8799.43">10575 5291 22463 0,'49'48'992'0,"-17"-11"208"16,4-1-960-16,0 6-240 0,-1 1 0 0,-6 3 0 0,-1-3 3648 0,-6-1 672 0,-1-5 144 0,-4-3 16 16,-6-5-3296-16,0-4-672 0,-4-4-128 0,-2-7-16 15,-3 1-368-15,-2-15-160 0,0 0 16 0,0 0 0 16,0 0-32-16,-16 3 0 0,0-3 0 0,0-7 0 15,0-3 400-15,-5-1 80 0,-1-7 16 0,1 0 0 16,3-3-320-16,-3-1 128 0,3-2-128 0,4-4 0 0,-1 2 224 0,5-2-64 16,0 3-16-16,3 1 0 0,3 2-144 0,1 4-192 15,2 4 32-15,1 0 16 0,7 3 144 16,1 0-160-16,6 4 160 0,4 1-160 0,2 5 304 16,2 1 64-16,-1 4 16 0,1 3 0 15,3 4-224-15,-1 1 0 0,-2 1 0 0,-1 4 0 0,0-3 0 16,1 4 176-16,-3-4 0 0,-1 4 0 15,-2-4 112-15,3 1 32 0,-4 2 0 0,4-2 0 16,-1 2 176-16,1-3 32 0,-1 1 16 0,-4-4 0 0,0-1 32 16,-3-2 16-16,0-1 0 0,-1-1 0 0,-10-6-256 15,11 6-48-15,-11-6-16 0,0 0 0 0,0 0-144 16,8 2-128-16,-8-2 144 0,0 0-144 0,0 0 0 0,0 0 128 16,0 0-128-16,0 0 0 0,0 0 0 0,7-4 144 15,-7 4-144-15,6-11 128 0,-2 1-128 0,3 3 0 16,0 0 0-16,1 0 0 0,5-1 208 0,2 1 16 15,2 0 0-15,1 3 0 0,3-3-224 0,1 4 144 16,3 0-144-16,0 3 128 0,-2 3-128 0,0 0 192 0,0 1-192 0,-2 0 192 16,-1 2-192-16,1 2 128 0,-2 2-128 0,1 1 128 15,-1-4-128-15,-1 4 0 0,0 0 0 0,-3 2 0 16,5-1 0-16,-6 5 0 0,1-3 0 0,-1 4 0 16,-3 2 0-16,0-1 0 0,-1-1-192 0,-3 3 192 0,0-3-192 15,-3 1 192-15,-4-3-192 0,0 1 192 0,0 0 0 0,-4-3 0 16,1 1 0-16,-1-1 0 0,-2 0-224 0,1 0 80 15,-2-4 16-15,-3-2 0 0,10-8 0 0,-11 3 0 16,-3-3 0-16,0-7 0 16,3-3-1344-1,-3-4-272-15,3-4-48 0,1-4-17680 0</inkml:trace>
  <inkml:trace contextRef="#ctx0" brushRef="#br0" timeOffset="9397.94">12111 5859 40367 0,'11'11'1792'0,"-11"-11"368"0,7 7-1728 0,-7-7-432 0,7 6 0 0,-7-6 0 0,0 0 448 0,0 0 0 16,0 0 0-16,0 0 0 16,0 0-288-16,0 0-160 0,0 0 192 0,0 0-192 15,10-4 256-15,-3-1-48 0,0-1-16 0,0-1 0 16,-2-3 256-16,1 1 32 0,-5-2 16 0,1 2 0 0,-1-3 112 15,-1 1 32-15,-1-3 0 0,-2 0 0 0,-1-1-512 16,-2-2-128-16,-1 1 0 0,-1-4 0 16,-2-1 128-16,-1-1-128 0,0 1 160 0,-3-3-160 15,0 2 0-15,-1 0 0 0,-2 1 0 0,-1 1 0 0,-3 1 0 16,-2 2 0-16,0 2 0 0,0 2 0 16,-4 2 0-1,1 3 0-15,1-2 0 0,0 6 0 0,0 1 0 16,7 3 0-16,0 3 0 0,5 1 0 0,5 6 0 15,4 1 128-15,4 4-128 0,4 9 0 0,7 4 240 0,3 5 0 16,7 9 0-16,6 4 0 0,5-1-48 0,5 1-16 0,-1 2 0 0,1-2 0 16,-1 2-176-16,-3-4 160 0,-2-1-160 0,0-3 160 15,1-3 96-15,-4-2 0 0,1-6 16 0,-1-4 0 0,-3-5-272 0,-6-9 0 0,1-4 0 0,-2-3 0 16,0-5 0-16,0-5 0 0,-1-5 0 0,-2-4 0 0,-1-2 0 16,-2-4 0-16,-3 0 0 0,0 0-144 0,-2 2-176 0,-5-5-16 15,-2-1-16-15,-5 3 0 31,-1 1-2384-31,3 3-464 0,3 0-112 0</inkml:trace>
  <inkml:trace contextRef="#ctx0" brushRef="#br0" timeOffset="9903.34">12377 5158 5407 0,'30'11'480'0,"-19"-4"-480"0,-6 0 0 0,-1-3 0 0,-4-4 6336 0,0 0 1152 16,0 0 256-16,0 0 32 0,0 0-5936 0,0 0-1200 16,0 0-224-16,0 0-48 0,-11-8-64 0,2-2-16 0,4-1 0 15,3 0 0-15,2-6 416 0,4 2 64 0,5-5 32 0,3 2 0 16,2 3 16-16,4-3 0 0,5 0 0 0,2 0 0 16,1 1-160-16,-1 0-16 0,3 3-16 0,-2 2 0 15,2-2 256-15,-3 3 48 0,0 1 16 0,-4 0 0 16,4 2-448-16,-4-3-96 15,-3 4-16-15,-3 0 0 0,2 0-128 0,-1 2-48 16,0 3 0 0,-5-3 0-16,3 5-208 0,-4 5 0 0,1-3 0 15,-2 5 0-15,0 5 0 16,-2 3 0-16,-2 9 0 0,-3 8 0 0,0 14 0 0,-4 8 0 0,-3 2 0 16,1-12-160-16,-1 7 160 0,-2 1 0 0,-2 1 0 15,-2 0 0-15,-3-2 0 0,-2-5 0 0,-2-3 0 0,0-4 0 0,-2-4 0 0,-5 5-192 0,7-12 32 0,7-14 0 16,-3-7-384-16,3-3-80 0,0-8-16 0,1-3 0 15,2-10-2176-15,5-4-448 0</inkml:trace>
  <inkml:trace contextRef="#ctx0" brushRef="#br0" timeOffset="10162.4">12837 5504 16927 0,'0'0'752'0,"3"14"144"0,1-3-704 0,0 3-192 0,1 0 0 0,0 4-4992 16,-1 0-1024-16</inkml:trace>
  <inkml:trace contextRef="#ctx0" brushRef="#br0" timeOffset="10445.53">12885 5980 22463 0,'0'0'1984'0,"5"6"-1584"0,-5-6-400 0,0 0 0 0,0 0 3968 0,0 0 704 0,0 0 128 0,0 13 48 0,0-13-3840 0,2 11-768 15,0 3-240-15,0-3 128 0,1-3-128 0,4 5 0 16,-5-2 0-16,3-3 0 0,-1 2 0 0,-4-10-256 15,5 8 64-15,-5-8 0 16,0 0 0-16,-9 7-16 0,2-1 0 0,7-6 0 16,0 0-2640-16,-10-3-528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23:41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 3264 9663 0,'0'0'864'0,"0"0"-688"0,7 6-176 0,-7-6 0 0,7 7 4352 0,-7-7 848 16,7 11 176-16,-3 3 16 0,0-3-3392 0,2 3-672 16,-5 1-144-16,-1 3-32 0,0 2 32 0,-4-1 0 0,0 5 0 0,-3-2 0 15,-3 3-16-15,2 0 0 0,-5 3 0 0,0 2 0 16,4 0-336-16,-5 2-80 0,3 0-16 16,-1 3 0-16,-1 1 16 0,-1 3 0 0,2 2 0 0,-1 3 0 15,1 4-256-15,-2 2-48 16,-1-3-16-16,1 5 0 0,-4 0-224 15,4-1-32-15,-3 1-16 0,2-4 0 16,-2 0-160-16,2 1 0 0,-3-3 0 0,4 0-176 16,-3-3 176-16,2 0 0 0,1-4 128 0,3 0-128 15,1-6-240-15,-4-2-112 0,6-3-32 0,-2-3-13968 16,-1-3-2800-16</inkml:trace>
  <inkml:trace contextRef="#ctx0" brushRef="#br0" timeOffset="330.46">1838 3516 9663 0,'0'0'864'0,"7"3"-688"15,2-3-176-15,-9 0 0 0,9-3 1424 0,-9 3 256 0,9 0 48 0,1 3 16 16,1 0-832-16,0 1-160 0,3 0-48 0,-2 3 0 15,4 2 2032-15,-2 0 400 16,0 2 64-16,0 6 32 0,1-1-368 0,-1 4-80 16,1 4-16-16,2 3 0 0,1 0-1456 0,-1 1-288 15,-2 2-64-15,2 4-16 0,1 5-640 16,0 2-128-16,3 1-32 0,1 4 0 0,1-2 16 16,0 1 0-16,2-2 0 15,0 0 0-15,1-4-160 0,-1 2 0 0,0-2 0 16,-2-2 0-16,0 0 0 0,-2-2 0 0,-3-2 0 0,-4-5 0 15,-6-3 0-15,-2-4-144 0,-2-3 144 0,-4-4-208 16,0-14-1232-16,-7 8-240 0,7-8-48 0,-14 3-10320 16,3-7-2064-16</inkml:trace>
  <inkml:trace contextRef="#ctx0" brushRef="#br0" timeOffset="602.24">2024 3976 5407 0,'-3'14'240'0,"2"-3"48"0,-2 3-288 0,3 3 0 0,-4-2 0 0,1 3 0 0,3 1 3920 0,-4 0 736 0,1 1 144 0,3-1 16 16,-3-1-3984-16,2-2-832 0,1 0 0 0,-5-3-208 0,3 1 208 0,-1 0-144 15,2-2 144-15,1-1-128 0,0-11 1376 0,0 12 288 16,0-12 48-16,0 0 16 0,0 0 720 0,0 0 160 16,1 9 16-16,-1-9 16 0,0 0-832 0,10 4-160 15,1-4-48-15,0 0 0 16,0-5-384-16,3-1-64 0,3-1-32 0,1-4 0 0,-3-1-352 0,5 0-80 15,-2 1-16-15,1-3 0 0,2-4-544 16,0 4-176 0,0-2 0-16,-3 3 0 0,3 3-1776 15,-1 3-352-15,3 3-80 0,-4 1-10096 16,-1 2-2032-16</inkml:trace>
  <inkml:trace contextRef="#ctx0" brushRef="#br0" timeOffset="1180.76">3036 4040 15599 0,'14'-4'1392'0,"-6"0"-1120"0,2 1-272 0,-3 2 0 0,-7 1 5712 0,0 0 1088 0,7 0 224 0,-7 0 32 0,4 11-5440 0,-4 0-1088 16,-4 3-208-16,1 4-64 0,-4 4-256 0,-3 6 0 15,2 4 0-15,1 3 0 0,-3 1 0 0,2-1 0 16,1 2 0-16,0-1-192 16,0 0 192-16,-1-1 0 0,-2 0 144 0,3-6-144 15,0-1 384-15,3-6 0 0,0-1-16 0,1-6 0 16,-1 2-144-16,4-6-32 0,0 0 0 0,0-11 0 0,4 10 16 0,7-6 0 15,3-1 0-15,1-3 0 16,5-4-64-16,2-3-16 0,0-7 0 0,2-4 0 16,1-7-128-16,-4-6 0 0,-1-5 144 15,-1-7-144-15,-1-3-272 16,-3-4-128-16,-1-8-32 0,-4 1 0 0,1-1-32 16,-4-1-16-16,-3 2 0 0,-1 1 0 0,-3 5 480 15,-3-2 0-15,-3 4 0 0,-3 2 0 16,-5 1 0-16,-3 0 208 0,-1 0-16 0,-3 0 0 0,2 1 768 0,-2 6 128 0,-4 0 48 15,4 7 0-15,3 0-896 0,0 7-240 0,5 1 0 0,5 5 0 16,-2 2-528-16,6 6-192 0,4-2-48 0,0 13 0 0,4-5 1296 0,3 2 256 0,7 6 48 0,-3 5 16 0,3 5-384 0,3 6-80 16,5 6 0-16,-4 6-16 0,6 2-592 0,-2 5-112 15,-1 2-32-15,0 6 0 16,1 0-96-16,-3 4-32 16,1-1 0-16,-1 6 0 0,-3 3 80 0,-3 1 16 31,4-1 0-31,-6-1 0 0,0-1 160 0,-6-3 48 15,-3-3 0-15,1-5 0 0,-6-3-2928 16,3-5-576-16</inkml:trace>
  <inkml:trace contextRef="#ctx0" brushRef="#br0" timeOffset="1568.23">3757 4521 1311 0,'9'29'128'0,"-2"-8"-128"0,0 3 0 0,0-3 0 0,6 8 352 0,3-1-736 0,-2-3 384 0,-14-25 0 15,12 7 0-15,-12-7 0 0,0 0 3616 0,0 0 672 16,8-14 144-16,-1-7 32 0,-4-8-2112 0,-1-3-432 0,-4-6-64 0,-1-2-32 16,-1-6-1392-16,0 0-288 0,-1 0-144 0,0 0 160 15,1-1-160-15,-3 3 0 0,0 5 0 0,2 7 0 16,3 2 0-16,0 7 0 0,2 5 0 0,0 4-7152 15,2 3-1456-15</inkml:trace>
  <inkml:trace contextRef="#ctx0" brushRef="#br0" timeOffset="2096.75">4679 4210 32655 0,'3'-16'1440'0,"-3"5"304"0,-5-1-1392 0,0-2-352 0,1 3 0 0,0 0 0 0,4 11 688 0,0 0 64 16,-10-7 16-16,10 7 0 0,0 0 592 0,-18 11 128 0,1 0 32 0,2 8 0 15,1 4-1040-15,3 2-208 0,0 7-32 0,-2 0-16 16,1 1 112-16,-1 3 32 0,2-1 0 0,0 1 0 16,4-4-80-16,-4 0-16 0,1-3 0 0,2-1 0 15,1-6 112-15,4-1 0 0,-1-3 16 0,4-1 0 16,0-2-256-16,1 2-144 0,5-3 160 0,2-1-160 16,6 1 352-16,3-2-32 15,2-1 0-15,6-1 0 0,3-2-96 0,2-1-32 16,0-4 0-16,-2-3 0 0,-1-3-192 0,-2-1 128 15,0-6-128-15,-2-1 0 16,0-7 128-16,-2 0-128 0,0-3 0 0,-1-3 144 16,0-2-336-16,-2-6-80 0,-1 0-16 0,-7 0 0 15,1 0-32-15,-7 4-16 0,0 3 0 0,-1 1 0 16,-3 5 336-16,-4 2 0 0,-2 2 0 0,-1 1 0 16,-1 0 0-16,1 0 0 0,-4 4 0 0,11 10 0 15,-11-6-128-15,11 6 128 0,0 0 0 0,0 0 0 0,0 0 0 0,-6 16 0 0,5 2 0 0,5 6 0 0,3 1 0 0,0 4 160 16,4 6-160-16,-1 1 160 15,5 3 0-15,-1-3 0 0,1 2 0 0,-1-2 0 16,3 0-160-16,-3-1 0 0,-3-7 0 0,3-1 0 16,-3-7 0-16,-4 1-192 0,-7-7 0 0,1-3 16 15,-1-11-2208-15,0 0-448 0,0 0-96 0,0 0-14544 0</inkml:trace>
  <inkml:trace contextRef="#ctx0" brushRef="#br0" timeOffset="2496.67">4925 3933 32831 0,'18'11'1456'15,"-8"-1"288"-15,5 0-1392 0,-1 5-352 0,4 6 0 0,-3 4 0 16,5 4 352-16,-1 8 0 0,6 4 0 0,-1 5 0 16,4 4-704-16,-3 6-144 0,0 3-16 0,-5 2-16 15,-1 2 80-15,-1-5 32 0,3-5 0 0,-10-4 0 0,-2-8 1088 0,-2-4 224 16,-4-5 32-16,-3-7 16 0,0-5-64 0,-3-3-16 15,-1-8 0 1,4-9 0-16,0 0-368 0,-16-1-80 0,2-7-16 0,0-6 0 0,0-5 112 16,1-6 0-16,-3-5 16 0,-1-4 0 0,2-2 112 0,1-6 32 15,2-1 0-15,3-3 0 0,2-1-176 0,0 2-48 16,7 0 0-16,0 1 0 0,3-2-176 0,1 3-32 16,3 2-16-16,2 2 0 0,3 7-224 0,6 1 176 0,3 5-176 0,-1 2 160 15,1 9-160-15,0 2 128 0,1 8-128 0,-1 2 128 16,0 6-128-16,1 8 0 0,2 3 0 0,-2 8 0 0,2 8-192 15,1 7 192-15,-3 8-160 0,2 2 160 0,1 3-240 16,-3 5 48-16,0-1 16 0,2 2 0 0,1-2 176 16,-4-1-128-16,1-7 128 0,-3-4-128 0,-5-4 128 0,-5-6 0 15,-5-6 0-15,-4-6 0 16,0-6-2544-16,0-14-464 16,-11 2-112-16</inkml:trace>
  <inkml:trace contextRef="#ctx0" brushRef="#br0" timeOffset="2797.42">5756 3487 5407 0,'32'36'480'0,"-14"-6"-480"0,4 7 0 0,-2 2 0 0,2 4 6464 0,-4 3 1216 16,0-1 224-16,2 4 48 0,-2 4-5408 0,1-3-1088 15,5 3-224-15,-3-3-32 16,1 3-768-16,-4-6-160 0,3-1-16 0,-3-4-16 16,-1-6-112-16,-2-4-128 0,-3-5 176 15,-3-3-176-15,0-3 128 0,-2-3-128 0,-2-3 0 16,-1-2 0-16,-4-13 0 0,-7 11 0 0,-4-7 0 15,2-4-11712-15,0-4-2352 0</inkml:trace>
  <inkml:trace contextRef="#ctx0" brushRef="#br0" timeOffset="3019.16">5541 3861 41055 0,'25'18'1824'0,"-7"-4"368"0,0 1-1744 15,0 2-448-15,3 1 0 0,-3 0 0 0,3 0 704 0,-3 0 48 0,3-1 16 0,2-2 0 16,-2-1-1440-16,6 0-288 0,6-3-48 0,-1-1-16 16,0-2-3456-16,0-1-704 0,-3-3-144 0,-1 2-32 15,-2 1 3632-15,-1 1 736 0,1 2 144 0,-6-1 16 0,1 0 1024 0,-4-2 192 16,5 0 32-16,-4 0 16 0,-1-5-432 0,-1 0-144 16,-16-2 0-16,0 0-5552 15,0 0-1088-15</inkml:trace>
  <inkml:trace contextRef="#ctx0" brushRef="#br0" timeOffset="3477.92">6250 4025 18479 0,'19'-7'1648'0,"2"0"-1328"0,8-4-320 0,-4 0 0 16,0 1 3264-16,3-1 576 16,1-3 112-16,-1 3 16 0,0-2-1792 0,-2 5-352 15,2-3-80-15,-3 4-16 0,0 1-528 0,-1 2-112 16,-2 1-32-16,-5 3 0 0,1 2-288 0,-4 2-48 0,-3 0-16 0,-4 0 0 0,-7-4-496 0,-2 13-208 16,-3-1 176-1,0 2-176-15,-4 0 0 0,-2 0-288 0,-5 0 32 0,-3 1 16 16,1 2 240-16,-5 1 0 0,0-3 0 0,-2 5 0 15,0-2-224-15,0 2 48 16,-3-1 16-16,3-4 0 0,0 2 160 0,1-4 0 0,5 1 0 16,-2-2 0-16,4-1 0 0,5-1 144 0,5-2-16 0,7-8-128 15,-3 10 416-15,7 3-32 16,6-1 0-16,1 2 0 0,6 2 352 0,1-2 64 0,7 4 16 16,1-2 0-16,2 3-400 0,3 0-80 0,-2 1-16 0,0-2 0 15,2-3-96-15,-2-1-32 0,-4-6 0 0,1-1 0 0,-4-1-64 16,2-6-128-16,-4-3 176 0,0-1-176 0,-3-7 0 0,-3-2 0 0,-3-2 0 0,-7-3 0 15,-1-3 0-15,-3-1-144 0,-7-4-16 0,-4 0 0 16,-3-1 160-16,-4-3-192 0,1 1 192 0,2 1-192 16,1 1 192-16,-2 3 0 0,6 2 0 0,-1 4-128 15,4 1 128-15,3 3 0 0,4 6 0 16,0 8 0-16,4-7 0 0,-4 7 0 0,12-3 160 16,-1 6-160-16,5 0 256 0,3 8-32 15,6 3-16-15,0 8 0 0,3 3-208 0,4 5 0 16,0 4 0-16,-3 5 0 0,0 2 0 0,-2 1 0 15,-2 4 0-15,0 0 0 0,-3 0 0 0,-4-3 0 0,0-4 0 16,-1-6 0-16,-1-2-256 0,-5-6-80 0,1-4-32 0,-5-3 0 16,-3-4-1744-1,-4-14-336-15,0 0-80 0,0 0-16 16</inkml:trace>
  <inkml:trace contextRef="#ctx0" brushRef="#br0" timeOffset="4005.61">7480 4185 2639 0,'32'9'240'0,"-12"-4"-240"0,3 1 0 0,0-1 0 0,-3-3 4960 0,-1-2 944 0,2-2 192 0,-8-3 48 16,1-1-4336-16,-2 1-848 0,-4-1-192 0,-8 6-16 16,6-3-544-16,-6 3-208 0,0 0 176 0,0 0-176 15,0 0 0-15,-14-4-192 0,-5 3 16 0,1-1 0 16,-1 0 816-16,-1-1 176 0,-5 1 16 0,-3 0 16 0,-1 0 976 0,-6-1 192 15,-1-1 32-15,-3 1 16 0,0 1-1120 0,3 0-240 16,4 2-32-16,0 2-16 0,5 0-480 0,5 1-176 16,4 1 0-16,4-1 144 0,14-3-144 0,-11 9 192 0,11-9-192 0,-5 13 192 15,10 1 800-15,-1 0 160 0,5 0 48 0,3-1 0 16,6 1-192-16,0 0-48 0,3 2 0 0,4-2 0 16,-1 2-672-16,1-2-144 0,0 0-16 0,0-3-128 15,-3-3 176-15,-4-1-176 0,3 0 160 0,-4-1-160 16,-2-2 0-16,1-4 128 15,0-4-128-15,-5 1 0 0,3-6 0 0,-4 0 0 0,-3-5-192 16,-3-3 192-16,-2-2-192 0,-2-7 64 0,0-1 128 16,-5-6-208-16,1-1 208 0,-3 2 0 0,0 2-160 0,-1 5 160 0,1-3-160 0,-3 6 160 31,1 1-208-31,0 3 80 0,2 4 128 0,3 0-192 16,4 3 192-16,0 11-192 0,0 0 192 0,0 0 0 15,8 3 0-15,4 8 0 0,0 3 0 0,2 8 0 0,1 6 128 0,2 4-128 16,3 7 0-16,0 4 0 0,1 3 0 0,0 5-128 15,4 1 128-15,1 6 0 0,0 3 0 0,2 2 0 0,0-1 0 16,4 4 0-16,3 2 0 0,-2 3 0 0,-1 2 0 16,-3 2 0-16,-2 0 0 0,-2-4 0 0,-5-7 0 15,-4-1 0-15,-5-3 160 0,-4-1-160 0,-4-4 0 16,-6-4-320-16,-4-5 64 0,-7-7 0 16,-5-3-544-16,-5-10-96 15,2-6-32-15,-10-8 0 0,-10-6-1792 0,6-10-352 0,4-9-80 0,4-9-12928 0</inkml:trace>
  <inkml:trace contextRef="#ctx0" brushRef="#br0" timeOffset="4548.92">7820 4176 34207 0,'13'9'1520'0,"-8"0"304"0,5 2-1456 0,0 1-368 16,-2-1 0-16,2 3 0 0,-3-4 224 0,0 1-32 0,0 0 0 0,-2-4 0 0,-5-7-192 0,10 9 176 15,-3-4-176-15,-7-5 160 0,0 0 32 0,10 5 0 16,1-8 0-16,-4 1 0 16,4-5 928-16,-4 2 192 0,0-2 32 15,-3-1 16-15,3-2-192 0,-3-1-32 0,2-1-16 0,-5-1 0 16,-1-1-720-16,-1 0-144 0,-2 0-16 0,-1-2-16 16,-3 1-224-16,-3 1 0 0,2-4 0 0,-2 4 0 0,-4 0 0 0,0 0-128 15,-1 3 128-15,1 1 0 16,-4 2 0-16,4 1 0 0,-3 0 0 0,2 0 0 15,1 4-192-15,0 2 32 0,0-1 0 0,0 2 0 0,3 3 160 16,0 0 0-16,-3 1 0 0,3 3 0 0,0 0 0 16,11-7 128-16,-7 11-128 0,2 3 176 0,5 3-48 0,5 2 0 15,-1 1 0-15,6-1 0 0,1 2 64 0,3 0 0 16,4 4 0-16,0-2 0 0,3 0-192 0,4-2 0 16,4 2 0-16,3-3 0 0,3 3 0 0,0-1 128 0,1-1-128 15,0-2 128-15,-1 0-128 0,-3-1 0 16,-2 0 0-16,-5-4 0 0,3-2-496 0,-7-2-128 0,1-6-16 15,-5-1-16-15,1-3-2496 0,-4-1-496 16</inkml:trace>
  <inkml:trace contextRef="#ctx0" brushRef="#br0" timeOffset="4986.33">8546 3819 2639 0,'17'14'240'0,"1"0"-240"0,-4 1 0 15,-1 2 0-15,-1-6 4032 0,-1 3 752 0,-4-3 144 0,0 3 48 0,-7-3-3744 16,-2 3-736-16,-3-4-160 0,-2 1-16 0,1 0-128 0,-8-4-32 16,0 1 0-16,-2 2 0 15,-2-3 720-15,-1 1 144 0,1 2 16 0,2 0 16 0,-2 1-336 0,4-3-64 16,-3 2-16-16,2 1 0 15,1-1 192-15,3 1 16 0,1-4 16 0,3 2 0 16,7-9 32-16,-4 12 16 0,4-12 0 0,-4 11 0 16,4-11 144-16,4 10 32 0,-4-10 0 0,7 8 0 15,-7-8-400-15,11 7-80 0,0-2-16 0,6-3 0 16,1-2-256-16,3-4-48 0,1 1-16 0,4-1 0 16,3-3-32-16,1 2-16 0,3-1 0 0,-6 3 0 0,5-2-224 15,-2 3 144-15,-1-2-144 0,2 6 128 0,-5 2 16 16,-1 4 0-16,-1 5 0 0,-2 5 0 0,-1 5-144 15,0 2 0-15,-6 3 0 0,-2-1 0 0,-5 1 0 16,-5 2 0-16,-3 4-160 0,-10-2 160 0,-4-3-160 16,-7-2 160-16,-4-5-160 0,-4-5 160 0,-6-5-240 15,-5-5 48-15,-3-4 16 0,-8-9 0 16,-7-2-96-16,-1-7-32 0,2-5 0 0,0-2 0 0,7-7-1616 0,4 1-320 0,3-3-64 0,5 5-13600 16</inkml:trace>
  <inkml:trace contextRef="#ctx0" brushRef="#br0" timeOffset="5687.12">8439 3095 20959 0,'0'0'928'0,"0"0"192"0,0 0-896 0,0 0-224 0,-10 12 0 0,10-12 0 0,-7 11 1376 16,7-11 224-16,-4 12 64 0,4-12 0 0,0 0-768 0,0 0-128 0,0 0-48 0,0 0 0 0,0 0 304 0,3 6 48 0,5-5 16 0,3-2 0 16,2-3 704-16,-2-3 128 0,5-2 48 0,2-5 0 15,5 0-848-15,2-1-160 16,3-3-48-16,-3 1 0 0,5-1-560 0,-2-3-112 0,1-1-32 0,-1 1 0 31,-3 0-208-31,3 3 144 0,-3 0-144 0,-3 0 128 0,2 5-128 0,-2 5 0 16,3 1 0-16,-4 3 0 0,1 4 0 15,-1 4 192 1,0 3-192-16,0 4 192 0,-1 3-192 0,-1 4 0 0,-1 6-192 16,2 5 192-16,-3 4-176 0,-1 6 176 0,2 3-128 15,1 4 128-15,-6 0 0 0,3 2 0 0,-2 5 0 0,-3-3 0 0,0-1 0 0,2-6 0 0,-1-4 0 0,1-3 0 32,-2-1 0-32,-3-3 0 0,5-3 0 0,-5-4 0 0,2-2 0 0,-3-4 0 15,-3-4 0-15,3-1 0 0,1-2-176 0,2-3 176 0,-10-9-208 16,10 6 80-1,1-1-2320-15,0-3-464 0,0-2-96 16</inkml:trace>
  <inkml:trace contextRef="#ctx0" brushRef="#br0" timeOffset="6037.76">9501 4449 32831 0,'0'0'1456'0,"0"0"288"0,0 0-1392 0,0 0-352 0,-16-3 0 0,2 0-9664 16,-2-1-1984-16</inkml:trace>
  <inkml:trace contextRef="#ctx0" brushRef="#br0" timeOffset="59789.41">1948 6146 18479 0,'0'0'816'0,"0"0"176"0,0 0-800 0,0 0-192 0,0 0 0 0,0 0 0 0,5-11 1968 0,-3 1 336 0,-2 10 80 16,0-12 16-16,0-1-1168 0,0 2-224 0,0 3-48 0,0 8-16 15,-2-14 256-15,-1 8 48 0,1 1 16 0,2 5 0 16,-6-6 64-16,-1 2 16 0,0 1 0 0,-3 2 0 16,-1-3-528-16,-12 1-112 0,-2 3 0 0,-3 3-16 0,-1 1-464 15,-6 3-96 1,-4 1 0-16,3 3-128 0,1 2 224 0,0-2-64 15,6 3-16-15,1 0 0 16,2 1-144-16,1 2 0 16,4-5 0-16,0 2 0 0,5-1 0 0,2 1 0 0,2 1 144 15,4 2-144-15,3 0 192 0,5 2-48 16,0-1 0-16,5 3 0 0,-1 1 64 0,3-1 16 0,2 0 0 16,3 2 0-16,3-5-48 0,2-2-16 0,1-2 0 0,-4-1 0 15,4-2-160 1,-4-3 160-16,4-3-160 0,-1-3 160 0,1-3 96 0,0-3 0 0,0-3 16 0,0-2 0 15,3-4-272-15,0-6 0 0,-3-6-208 0,0-1 80 0,0-5-16 16,-1-2 0-16,-2-5 0 0,-1-1 0 0,-3-3 144 16,-1-1 0-16,-1-3 0 0,0 4 0 0,-4 5 0 0,-1 2 0 0,1 3 0 0,-3 4 176 0,0 6 144 0,-2 3 16 0,3 5 16 0,-3 3 0 15,0 11-192 1,0 0-32-16,0 0-128 0,0 0 192 0,0 0-192 0,0 11 0 16,6 5 0-16,-1 5 0 15,-2 7-448-15,1 5 32 0,3 5 0 0,0 5 0 0,2 3 272 31,2 4 144-31,6 0-160 0,-3 3 160 0,1 2-192 16,2 2 48-16,1 3 16 0,-3 0 0 0,2-2 128 0,1 5 0 0,-3 1 128 0,2-3-128 16,-3 2 128-16,0 2-128 0,0 7 128 0,-3-1-128 0,-4 7 0 0,0-3 0 15,0 3 0-15,-7-10 0 0,0-5 144 16,-3-7-144-16,-1-8 192 0,-6-7-192 0,-1-10 0 16,-3-6 0-16,-8-4 0 0,1-7 0 0,-4-6 0 0,-3-4-272 0,-1-5 16 0,-6-6 16 15,0-7-512-15,-6-9-96 16,-5-4-32-16,3-10-18320 0</inkml:trace>
  <inkml:trace contextRef="#ctx0" brushRef="#br0" timeOffset="60590.43">2417 6301 17039 0,'0'0'1520'0,"10"8"-1216"16,-3-1-304-16,0 0 0 0,0 0 4864 0,0-3 896 0,-7-4 192 0,8 3 48 0,2-1-4064 0,1-2-800 15,0-2-176 1,3 2-16-16,-3-3-576 0,3-1-112 0,3-3-32 16,-3 2 0-16,1 1 736 0,3-1 160 0,-1-3 32 0,-2 1 0 15,2 0-1152-15,-5 0-192 0,2 0-48 0,-2-3-16 16,-5 1 480-16,-7 9 96 0,5-9 0 0,-5 9 16 16,1-11-336-16,-1 0 0 0,0 11 0 0,-4-10 0 15,-4 0-208-15,-2 3-16 0,-4 0 0 0,-1 2 0 16,-2 2 224-16,2 3 0 0,-2 0 0 0,-4 3 0 0,3 1-160 0,0 4 160 15,3 5-160-15,1-2 160 0,1 0 0 16,8 3 0-16,-2 0 0 16,1 1 0-16,6 2-144 0,0 1 144 0,3 0-128 15,1 3 128-15,2-3 0 0,-1-1 144 0,5 1 0 16,0 0 0-16,-2 1-144 0,6-5 160 0,-4 1-160 16,1-1 160-16,-3 0-32 0,5-3 0 0,-1-1 0 0,2 1 0 0,-3-4-128 15,2 0 0-15,-13-7 0 0,14 7 0 0,-2-5 0 0,-12-2 0 16,17 5 160-16,-17-5-160 0,14 1 0 0,-14-1-192 15,18-1 0-15,-4-5 0 16,0 0 16-16,-3 0 16 0,3-4 0 0,0-1 0 0,-1-6 160 16,-1-1-160-16,1-3 160 0,-1 1-160 15,-1-1-1120-15,-1 1-208 0,3 1-48 0,-1 1-17216 16</inkml:trace>
  <inkml:trace contextRef="#ctx0" brushRef="#br0" timeOffset="61118.8">3057 6124 38527 0,'18'25'3424'0,"-7"-8"-2736"16,-1 2-560-16,1 5-128 0,-3-3 1376 0,2 3 240 0,-3-1 48 0,-3 0 16 0,3 2-1344 0,-4 1-336 0,1 1 0 0,0 1 0 15,1-1 0-15,0-2-192 0,-1 1 32 16,-1-4 0-16,-2-1 160 0,2 0 0 0,-3-7 0 0,0 0 128 15,-4-3-128-15,4-11 192 0,0 0-64 0,0 0 0 16,0 0 16-16,-11-4 16 16,1-3 0-16,-4-7 0 0,3-6-160 0,0-4 0 15,1-3-192-15,-1-6 192 0,4-3-208 0,0 1 80 16,0-2 128-16,3 1-208 16,4-1 32-16,0 1 16 0,4 0 0 0,-1 2 0 0,4 2 160 0,0 3 0 15,0 4 0 1,4 4 128-16,0 3 16 0,-1 7 16 0,1 0 0 0,3 4 0 15,1 4 16-15,2 6 0 0,1 1 0 0,0 10 0 0,3 7-176 16,-1 8 128-16,1 6-128 0,-1 4 128 0,1 4-128 16,-1 3 0-16,1 0 0 0,0-1 0 0,-5-2 192 0,0-3 48 15,-2 1 16-15,-3-7 0 0,-4-4-256 0,-3-5-128 16,2-4 128-16,-5-6-13760 16,2 2-2624-16</inkml:trace>
  <inkml:trace contextRef="#ctx0" brushRef="#br0" timeOffset="61583.57">3722 6383 19455 0,'0'0'1728'0,"12"6"-1376"0,-1-1-352 0,-2 2 0 15,-9-7 3184-15,12 7 560 0,-12-7 112 0,0 0 32 16,0 0-2832-16,0 0-560 0,0 0-112 0,0 0-32 15,0 0 176-15,0 0 48 16,7-9 0-16,-3-1 0 0,-1-1 32 0,-3-1 16 0,2-3 0 0,-2-2 0 16,0-1 272-16,-2-3 64 0,2 3 16 0,0-4 0 15,0 1-96-15,-3-3-32 0,3 2 0 0,0-2 0 0,0 5-400 16,-2-1-64-16,0 4-32 0,-1 2 0 16,-1 1-224-16,-1 5-128 15,5 8 160-15,-9-10-160 0,9 10 192 0,-11-4-64 16,11 4-128-16,-14 4 192 0,-4 2-192 0,0 5-208 0,1 7 32 0,-5 0 16 31,1 4-352-31,0 2-80 0,0 1-16 0,-1 0 0 16,1-3 304-16,-4 2 64 0,0-2 16 0,3-1 0 0,5 0 224 0,1-3 0 0,7-1 0 0,2 1 0 15,0-4 0-15,7 2 0 16,0-3 0-16,7-1 0 0,3-1 416 0,5 0-32 0,2 1 0 0,2-3 0 0,6-2 0 0,6-2 0 16,1 1 0-16,0-1 0 15,4 1-96-15,-1 1-32 0,-1-1 0 0,-2 1 0 16,-2-3 176-16,-3 3 16 0,-2-4 16 0,-4 1 0 0,2-2-464 0,-4 3 0 15,-4-4-176-15,-3 0 176 16,-12-1-1600-16,0 0-192 0,0 0-32 16,0 0-16-16,-8-7-2384 0,-3-2-496 0</inkml:trace>
  <inkml:trace contextRef="#ctx0" brushRef="#br0" timeOffset="61970.08">4377 6504 12383 0,'0'0'544'0,"0"14"112"0,3 2-528 0,-3-2-128 15,0-3 0-15,0 3 0 16,0-4 4544-16,0 2 864 0,2 2 176 0,0 0 48 0,1 0-2960 0,-3 0-592 0,0-3-112 0,-5 0-32 15,5 0-448-15,0-11-80 0,0 0-32 0,0 0 0 16,-5 11-544-16,5-11-96 0,0 0-32 0,0 0 0 0,0 0-384 0,0 0-64 16,0 0-32-16,0 0 0 0,-8-8 64 0,1-2 16 15,1 2 0-15,5-3 0 0,1-2-48 0,-3 1-16 16,3-2 0-16,0 0 0 16,0-4-240-16,0 0 128 0,3-3-128 15,-3 0 0-15,0-3 0 0,1 0 0 16,2-1 0-16,-3 2 0 0,3-2 0 15,1 1 0-15,-4 0 0 0,4 0 0 0,1-1-368 16,0 2-64-16,-1-1-16 0,3 0 0 16,3 2-2288-16,-3 1-464 0,0 0-80 15,4 6-14896-15</inkml:trace>
  <inkml:trace contextRef="#ctx0" brushRef="#br0" timeOffset="62420.84">4670 6092 5407 0,'23'0'480'0,"-5"0"-480"0,3 0 0 0,0 0 0 16,-3-3 4288-16,1 2 752 15,-6-2 144-15,-1 3 48 0,2-3-3264 0,-6 2-656 0,4-2-128 0,-3 0-32 0,1-1 272 0,-3 0 48 16,0 0 16-16,-7 4 0 0,5-7-80 0,-5 7 0 15,0 0-16-15,0 0 0 16,0 0-864-16,0 0-160 0,-15-3-48 0,15 3 0 16,0 0-320-16,-18 7-160 0,1 0 16 0,3 11 0 0,-1 3 144 0,3 8 192 31,-1 6-32-31,-1 0-16 0,-2 1 80 0,4 0 16 16,-1-1 0-16,3 1 0 0,-1-1 160 0,0 1 48 15,4-1 0-15,4-1 0 0,-1-2 128 0,1-3 16 16,3-2 16-16,3-2 0 0,1 0 160 0,1-4 16 15,4-2 16-15,0-1 0 0,0-1-288 0,3-3-64 0,2-3-16 0,-1-1 0 16,1-5-128-16,2 1-32 0,0-6 0 0,3 0 0 16,-1-6-144-16,3-2-128 0,-3-3 144 0,0-6-144 0,-1-1 0 0,-5-4 0 15,1-3 0-15,-2 0 0 0,-4 1 0 0,-3-5-208 16,0-2 16-16,-1 3 0 0,-3 2 16 0,-4-4 16 0,-2 2 0 0,-1-1 0 31,-1 3 160-31,-2 1 0 0,2 2 0 0,-3 2-128 0,1 3 128 0,-1 4 0 16,-3 3 0-16,3 1 0 0,4 2 0 0,7 8 0 0,0 0 0 15,0 0 0 1,0 0 0-16,0 0 0 0,0 0 0 0,0 0 0 0,0 0 144 16,4 7 16-16,6 1 0 0,1 4 0 0,3 1-160 15,0 4 0-15,-2 1 0 0,5 3 0 16,-2 2 176-16,3 0-48 0,2 2-128 0,-2 0 192 16,3 1-192-16,-2-4 0 0,1-1 0 0,-2 0 0 0,-5-3 0 0,-4-3-160 0,-6-2 32 0,-3-13 0 31,4 11-2240-31,-4-11-432 0,0 0-80 15</inkml:trace>
  <inkml:trace contextRef="#ctx0" brushRef="#br0" timeOffset="62719.99">5061 5350 29487 0,'31'14'2624'0,"-11"-2"-2112"0,5-1-512 0,1 3 0 0,-1 1 2544 0,0 2 400 15,-5 1 64-15,-1 3 32 0,1 0-2080 0,-3 5-432 16,3 5-80-16,-4 5 0 0,2 4-320 0,-1 5-128 16,-3-2 128-16,1 5-128 0,-1 0 0 0,0 0-192 0,4 1 0 0,-4-3 16 31,-3-3 176-31,0 0 0 0,0 3 0 15,2-3 128-15,-5 0 32 0,2-1 16 0,-2-3 0 0,2-4 0 0,-3-3-176 0,-3-3 0 16,-1-1 0-16,-3-8 0 16,3-4-1152-16,-3-4-224 0,0-12-32 0,0 0-10288 15,0 0-2048-15</inkml:trace>
  <inkml:trace contextRef="#ctx0" brushRef="#br0" timeOffset="63008.38">4900 5939 8287 0,'0'0'736'0,"4"14"-592"0,0-3-144 16,2-2 0-16,-1 0 6784 0,2 1 1312 0,0-3 272 0,-7-7 48 0,0 0-6080 0,13 7-1216 0,-1-3-240 0,1 0-48 0,-13-4-368 16,22 3-64-1,-1-3-16-15,0 0 0 0,5 1-192 0,5-2-32 0,-2-5-16 0,6-2 0 16,-3-3 96-16,4-1 16 15,3 3 0-15,1-2 0 0,-1-2 64 0,-6 5 0 16,2 1 16-16,0 0 0 0,-6 2-64 0,-1 3-16 0,-3 0 0 16,0 1 0-16,3 0-256 0,-3 1-192 15,0 1 16-15,-7 0 16 16,0 3-1584-16,0-2-320 0,-2 1-64 16,-4-1-10208-16,-12-2-2032 15</inkml:trace>
  <inkml:trace contextRef="#ctx0" brushRef="#br0" timeOffset="63335.43">6072 6121 39455 0,'11'13'1744'0,"-4"-2"368"15,2 1-1696-15,0 4-416 0,-2 2 0 0,2 1 0 0,0 1 320 0,1 2 0 0,1-1-16 0,0 4 0 16,-2-4-144-16,3 4-32 0,-1-3 0 0,3-1 0 15,0-2-128-15,-2-3 0 0,-5 0 0 0,-3-2-176 16,-2-1 176-16,-2-13-192 0,0 0 192 0,0 0-12112 16,0 0-2320-16</inkml:trace>
  <inkml:trace contextRef="#ctx0" brushRef="#br0" timeOffset="63493.21">5795 5512 36287 0,'14'21'3216'0,"1"3"-2576"0,-1-2-512 0,0-1-10848 16,-3 1-2176-16</inkml:trace>
  <inkml:trace contextRef="#ctx0" brushRef="#br0" timeOffset="63993.71">6301 5874 39455 0,'26'17'3504'0,"-12"-6"-2800"0,3 1-576 0,-6 1-128 0,3 3 1040 0,0 1 176 16,0 1 48-16,1 0 0 0,-1 3-1264 0,0 0-192 15,4 5-64-15,0 3 0 16,0 3-976-16,3 0-192 16,3-1-48-16,1 1 0 0,0-4 1184 0,-3 1 288 0,4 1 0 0,1 0 0 15,0-1 512-15,4-1 144 0,-2 2 48 0,2-2 0 16,-6-6-464-16,-3-1-96 0,-4-7-16 0,-4 0 0 16,-7-7 32-16,-7-7 0 0,0 0 0 0,0 0 0 15,-4-13-160-15,-7-5-272 0,-2-4 64 0,-1-6 16 16,-1-6 0-16,-3-3 0 0,1-4 0 0,2-2 0 0,1 1 192 0,0-1-192 15,3-3 192-15,-1 4-192 0,3 2 192 0,-2 4 0 16,4 3-160-16,2 3 160 0,0 1 0 0,1 3 0 0,1 7 0 0,1 4 0 31,2 3 0-31,0 12 0 0,5-9 128 0,-5 9-128 16,14-2-304-16,1 6-80 16,2 1-32-16,1 4-11072 0,0 5-2208 0</inkml:trace>
  <inkml:trace contextRef="#ctx0" brushRef="#br0" timeOffset="64461.75">7207 6141 5407 0,'0'0'480'0,"0"0"-480"15,10-3 0-15,1-4 0 0,0 1 3216 0,0 1 560 16,-1-1 96-16,0 2 32 0,1 0-2320 0,-3 0-464 0,2-2-96 0,0 2 0 16,1 0 368-16,-3 1 80 0,2-1 0 0,-2-3 16 0,2 1 208 0,-3-1 32 0,0-1 16 15,-3-3 0-15,3 1-768 0,-4 2-144 0,-3 8-48 0,-6-14 0 16,5 0-656-16,-6 3-128 16,0-3 0-16,0 3 0 0,0-3 0 0,-4 2 0 15,1-2 0-15,2 3 160 0,-2 2-160 0,2 2 0 16,8 7 0-16,-14-5 0 0,14 5 0 0,-14-2 0 15,14 2 0-15,-11 7 0 0,11-7 0 0,-13 14 0 16,2-1 0-16,2-1 0 0,0-3 0 0,-1 3 0 16,-1-1 0-16,0 0 0 0,1 3 0 15,4-3 0-15,-3 0 0 0,2 2 0 0,2-2-144 0,5 3 144 16,0-3-192-16,0 3 192 0,5 1 0 0,2 2 192 16,0 4 0-16,1 1 0 0,6 3 192 0,4 3 48 0,3-3 0 0,7 2 0 15,4-1 0-15,3 1 0 0,1-2 0 0,3-2 0 16,-6-5 320-16,-1 1 64 0,-1-3 16 0,-3-5 0 0,-3 1-80 15,0-5-16-15,-3-5 0 0,-3 3 0 16,-1-8-608-16,0-1-128 16,1-6 0-16,0-1 0 0,-6-3-368 0,-1-2-16 15,-1 2 0-15,-1-2-19904 0</inkml:trace>
  <inkml:trace contextRef="#ctx0" brushRef="#br0" timeOffset="65476.21">8146 5817 24015 0,'13'3'1056'0,"-13"-3"224"0,10 4-1024 0,-10-4-256 0,7 2 0 0,-7-2 0 0,4 0 3584 16,6 0 672-16,-10 0 128 0,7 0 32 0,1 0-3360 0,-8 0-672 16,0 0-128-16,10-7-16 0,-2-2 32 0,2-5 16 0,0-1 0 0,-2-3 0 15,3-3-288-15,-1-5 0 0,-2-1 0 0,2 2 0 0,-3 0 192 0,3 1 0 16,-3 3-16-16,1 2 0 0,-1 1 464 0,-3 1 112 15,2 2 16-15,-5 1 0 16,2 0-560-16,0 3-208 0,1 1 176 0,-4 10-176 0,1-10 0 0,-1 10 0 16,0-8 0-16,0 8 0 0,3-11 0 0,0-1 0 15,-3 12 0-15,0-9 0 0,0 9 144 0,0 0-144 16,0 0 128-16,0 0-128 16,0 0 0-16,0 0 0 0,0 0 0 15,0 0 0-15,-7 14 0 0,0 7 288 0,3 8-32 0,-3 7 0 0,1 9-32 16,2 5-16-16,-3-3 0 0,3 2 0 0,0-2-208 0,-3-1 0 0,-3-2 128 0,-1-3-128 15,1-7 0-15,-1-2 0 0,0-4 0 0,0-5-160 0,-2 0-32 16,5-8 0-16,1-1 0 0,0-1 0 31,7-13-1120-15,-10 8-224-16,10-8-64 0,0 0-17376 0</inkml:trace>
  <inkml:trace contextRef="#ctx0" brushRef="#br0" timeOffset="66496.38">7830 5653 14159 0,'0'0'1264'0,"0"0"-1008"0,0 0-256 0,7 11 0 0,-7-11 2560 0,4 7 448 16,3 0 112-16,-7-7 16 15,0 0-1696-15,0 0-336 0,4 11-64 0,-4-11-16 16,10 4-592-16,-10-4-128 0,7 3-32 0,-3-3 0 16,-4 0 848-16,10 0 160 0,-3-4 48 0,0 1 0 0,1-1-272 0,-1 1-48 15,0-4-16-15,3 0 0 0,-5 0-352 0,5 0-80 16,0 0-16-16,-3-1 0 0,4-6-96 0,-3 3 0 0,5-3-16 0,-2-3 0 15,0 2-16-15,0-2 0 0,1 2 0 16,0-2 0-16,1 3-48 0,1 2-16 16,2 0 0-16,3 3 0 0,-1-2-128 0,-2 4-32 15,0 0 0-15,0 2 0 0,3 3-192 0,-4-3 176 16,2 5-176 0,-2 0 160-16,2 2 16 0,-3 2 0 0,-3 2 0 0,0 1 0 0,0 0-176 0,-4-2 0 15,-7-5 0-15,0 0 0 0,4 10 0 16,-4-10 0-16,-5 14 0 0,-2 0 0 0,-3 0-192 0,-5 1 16 0,-2 2 16 15,-1-3 0-15,-3 5 160 0,-1 2-160 0,-2 3 160 0,-1 1-160 16,0 0 160-16,0 0-128 0,-1 0 128 0,1 0-128 0,0 0-32 0,0-4 0 0,0 0 0 16,4 1 0-16,3-3 160 0,4-3 0 0,3 0-144 0,1-2 144 31,3-3-496-31,-1 0-16 0,-5-1-16 0,8-6 0 31,5-4-2032-31,0 0-416 0,-2-11-80 0</inkml:trace>
  <inkml:trace contextRef="#ctx0" brushRef="#br0" timeOffset="67218.62">8158 6412 5407 0,'0'0'240'0,"0"0"48"0,-14 0-288 0,0-2 0 0,2 0 0 0,1 0 0 0,2 2 4224 0,-3-3 800 16,3 1 160-16,9 2 16 0,-11 0-4400 0,11 0-800 0,-10 2-320 0,10-2 0 0,0 0 128 0,-6 7 0 16,6-7 16-16,0 0 0 0,0 0 480 0,0 0 80 15,0 0 32-15,0 11 0 0,0-11 800 16,0 0 144-16,4 10 48 0,-4-10 0 0,0 0-192 0,0 0-16 15,0 0-16-15,0 0 0 0,0 0-768 0,0 0-160 16,12-10-16-16,-1 1-16 31,0-2-1968-31,1-1-400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28:09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 3763 1311 0,'7'6'128'0,"-1"5"-128"0,1 3 0 0,-2 4 0 0,-1 4 7520 0,0 6 1488 0,-1 4 288 0,0 6 64 16,1 5-9184-16,-1 4-1840 0,1 2-384 0,-1 1-64 16,-2 2 336-16,2-1 64 0,1 1 16 0,0-1 0 0,-1 0 1696 15,0-5 304-15,4-3 80 0,0-3 0 0,0-1 2464 16,1-2 480-16,2-4 112 0,-3-2 16 0,4-5-1232 0,-4-5-240 0,0-4-64 0,0-5 0 16,-7-12-1104-16,11 7-240 0,-11-7-32 0,11-7-16 15,3-7-528-15,0-8-320 0,-3-6 32 0,0-4 16 16,6-4-64-1,-3-2-16-15,4-1 0 0,-3-1 0 0,6-3 352 0,-3 1-144 0,3-1 144 0,2-3 0 0,-3-2 176 16,1 4 144 0,0 3 16-16,-3 4 16 0,1 3-176 0,-1 3-48 15,-4 5 0-15,1 6 0 0,-3 5 320 16,1 7 48-16,0 2 16 0,2 5 0 0,-1 5 368 0,0 4 80 16,0 5 0-16,-3 6 16 0,7 5-400 0,-4 8-96 15,0 7-16-15,0 6 0 0,-2 4-464 0,1 1 128 16,-2 0-128-16,0 0 0 0,-1-1 0 0,1-3 0 0,-2-6 0 15,0-2-160-15,1-2 336 0,-2-7 64 0,4 2 16 16,0-6 0-16,1-5-80 0,1-1-16 0,0-8 0 0,2-2 0 16,0-4 112-16,2-5 32 0,3-3 0 0,0-1 0 15,-1-3-304-15,3-4-144 0,-2-3 16 0,-3-4 0 0,3-3-192 16,-3 0-16-16,3-1-16 0,-6-4 0 0,2-8-16 0,1-5 0 16,-4-4 0-16,-3-6 0 0,-3-4 144 0,-1-5 32 15,0-5 0-15,-1 4 0 0,-5 6 48 0,2 0 16 16,-2 3 0-16,1 3 0 0,2 1 128 0,0 7 0 15,3 0 0-15,0 3 0 0,2-2 0 0,-3 4 0 16,1 2 128-16,-1 7-128 16,1 2 0-16,-1 7-128 0,1 2 0 0,0 3-14256 0,-1 6-2832 0</inkml:trace>
  <inkml:trace contextRef="#ctx0" brushRef="#br0" timeOffset="654.69">3720 3405 25055 0,'7'15'2224'0,"-3"-2"-1776"0,3 2-448 0,-4 2 0 15,1 2 4032-15,-1 6 704 0,1 3 160 0,-1 7 32 0,3 1-3904 0,-1 6-768 16,-1 5-256-16,3-1 160 0,2 5-160 0,-2-3 0 15,3 4 0-15,-6 1 0 0,1-3 720 0,-1 3 176 16,3-3 16-16,-2 0 16 16,-3 1-48-16,3-3-16 15,-3-2 0-15,0-2 0 0,1-4-288 0,-3-2-48 0,-3-5-16 0,1-2 0 16,0-5-304-16,-3-2-64 0,0-3-16 0,-1-3 0 0,3-5 0 16,-3-4-128-16,6-9 192 0,0 0-64 15,0 0-128-15,0 0 0 0,0 0 144 0,-12-3-144 0,12 3 176 16,-9-12-48-16,4-6 0 0,3-3 0 0,2-4-128 0,2-3 0 15,1-4 0-15,3 0 0 0,-1-4-128 0,7 1-64 16,-3-6-16-16,2 6 0 0,3 1 208 16,-2 4-176-16,6 0 176 0,3 5-160 0,-1 5 160 0,3 2 176 15,2 5-48-15,-3 5 0 0,2 3 64 0,1 6 16 16,0 4 0-16,0 7 0 0,0 3-80 0,0 7 0 16,3 8-128-16,-7 6 192 0,1 4-192 0,-3 3 128 0,-3 1-128 0,-7 2 0 15,0-2 0-15,-4 1 0 0,2-1 0 0,-3-3 0 16,1-4 0-16,-5-3 0 0,0-3 0 0,0-4 0 15,0 1 0-15,0-7-192 0,-2-1 192 0,-3-4-160 16,5-6 160-16,0-10-128 0,0 0 128 0,0 0-128 31,0 0-1008-31,0 0-192 0,0 0-32 0,7 0-16 16,4-7-1376-16,-2-3-256 0,3-6-64 0,0 0-15120 16</inkml:trace>
  <inkml:trace contextRef="#ctx0" brushRef="#br0" timeOffset="988.33">4533 4350 12383 0,'0'0'1088'0,"0"0"-864"0,11 7-224 0,-1 0 0 15,-10-7 6272-15,8 7 1200 0,3 0 240 0,2 0 48 16,1-3-5216-16,4 4-1056 16,2 2-208-16,0 1-32 0,6 2-416 0,-1 2-64 15,3 3-32-15,-1 3 0 0,-1-4-32 0,1 5 0 0,3-1 0 0,-5 0 0 16,0 1-368-16,-3-1-80 0,-2-2 0 0,-1 0-16 0,1 0-240 0,-2-1 0 31,-3-4-192-31,-1 0 192 16,-3-3-656-16,-4 0-32 0,-7-11 0 0,0 0 0 15,0 0-384-15,0 0-80 0,0 0 0 0,-8-7-16 16,-5-2-864-16,-1-7-160 0,-1-5-48 0,1-6-9408 16,0-7-1872-16</inkml:trace>
  <inkml:trace contextRef="#ctx0" brushRef="#br0" timeOffset="1173.48">4978 3855 15599 0,'0'0'1392'0,"12"-1"-1120"0,2 1-272 0,0 4 0 0,3 4 4880 0,-5 6 928 0,1 6 176 0,-2 5 32 0,0 5-3744 0,-4 9-752 16,-3 10-160-16,-1 4-16 0,0 8-880 0,-3 10-160 15,-3 5-48-15,-1 5 0 0,-3 1-16 0,-5 1-16 16,-1 2 0-16,-5-1 0 0,-2-2 368 16,1-2 80-16,-2-1 16 0,0-2 0 0,3-6-560 0,1-3-128 15,5-4 0-15,-5-4 0 16,3-3-352-16,0-4-96 0,0-8-32 16,1-7-12960-16,4-6-2576 0</inkml:trace>
  <inkml:trace contextRef="#ctx0" brushRef="#br0" timeOffset="1774.71">6108 3727 25055 0,'0'0'1104'0,"0"0"240"0,0 0-1088 0,0 0-256 0,0 0 0 0,3 10 0 0,-3-10 2672 0,0 0 464 15,6 11 112-15,1-2 16 0,2 3-1680 0,0-3-336 0,3 7-64 0,-1-2-16 16,5 4-96-16,3 3-32 0,1 4 0 0,1 0 0 16,2 4-96-16,-3 2-32 0,4 1 0 0,-5 4 0 0,2 3-368 0,0 4-80 31,0 3-16-31,-3 4 0 0,0 3-448 0,-1-1 0 15,-5 4 0-15,-2-3 0 0,0-6 0 0,-9-1 0 16,2-6 0-16,-6-2 0 0,-1-3 0 16,0-6-128-16,-3-4 128 0,-4-2 0 15,-2-5-1088-15,1-6-144 0,-2-3-48 0,0-7-12576 16,3-6-2528-16</inkml:trace>
  <inkml:trace contextRef="#ctx0" brushRef="#br0" timeOffset="2037.87">6244 3426 9663 0,'0'0'432'15,"0"0"80"-15,0 11-512 0,0 1 0 0,-3 1 0 0,6 1 0 16,-2 1 6656-16,4 3 1216 0,4 2 240 0,1 2 48 0,1 0-5664 0,0 2-1120 16,1-2-224-16,1 1-64 0,1 0 128 0,0-4 0 15,0-3 16-15,1-2 0 0,-2-3-496 0,2-5-96 0,-1 0-32 16,4-6 0-16,-1-5-288 0,1 0-64 0,1-2-16 0,1-2 0 15,-2-5 112-15,3 1 32 0,-3-3 0 0,0 2 0 16,0 0-384-16,-1 0 0 16,-2-1 0-16,-1 5 128 0,-2-1-256 15,1 0-64-15,-1 1 0 0,-5-1 0 16,-3 0-2880-16,-1 1-592 0,-3-5-112 16</inkml:trace>
  <inkml:trace contextRef="#ctx0" brushRef="#br0" timeOffset="2270.67">6034 3777 20959 0,'14'28'1856'0,"-4"-7"-1472"16,-2-3-384-16,2 3 0 0,-1 0 3536 0,3-6 640 0,3 2 128 0,2-5 32 0,5 1-3008 0,4-2-608 0,3-4-112 0,3-4-32 16,3 1 736-16,1-4 144 0,6-3 16 0,-3-1 16 31,7-2-336-31,-6 1-80 0,2-2-16 0,-3 0 0 15,-3 1-592-15,3 5-112 0,0-2-32 0,1 3 0 16,3 3-320-16,-4 4 144 0,1 0-144 0,-8 0 0 0,-5 0-160 0,-5 0-144 16,-7-2-16-16,-2-2-16 15,-6 0-2032-15,-7-3-416 0</inkml:trace>
  <inkml:trace contextRef="#ctx0" brushRef="#br0" timeOffset="2717.04">7638 3597 36287 0,'0'0'3216'15,"7"8"-2576"-15,-1 2-512 0,-3 1-128 0,1 1 1600 0,-4 0 272 0,2 3 64 0,1 6 16 16,-1 0-1040-16,0 6-208 0,1 2-32 0,1 4-16 16,1 4-256-16,0 2-48 0,-1 1-16 0,3 2 0 15,0-2-16-15,0 2 0 0,0-1 0 0,0 3 0 0,0-1 32 0,0 1 0 0,-2-3 0 16,1 0 0 0,2-4-64-16,-1 1-16 0,-1 0 0 15,-1-3 0-15,2-2-272 16,-1-2 0-16,-2-5 0 0,-1-2 0 0,1-2 0 0,-1-5 0 0,-3 1 0 0,0-7 0 15,0-11-1248-15,0 0-208 0,0 0-32 0,-7 0-12464 0,0-7-2496 0</inkml:trace>
  <inkml:trace contextRef="#ctx0" brushRef="#br0" timeOffset="2990.05">7306 3618 22463 0,'0'0'992'0,"0"0"208"0,0 0-960 0,-11 1-240 0,4 2 0 0,7-3 0 15,0 0 384-15,0 0 16 0,-6 9 16 0,5 2 0 16,2 1 288-16,2-1 64 0,0 1 16 0,4 2 0 0,1-1 1440 0,2 1 272 16,-2-1 64-16,2-3 16 0,-3-3-336 0,4 0-64 31,-1-5 0-31,1 3-16 0,3-4-1184 0,-2-1-224 16,2-1-48-16,3-6-16 0,1-5-208 0,0-1-32 0,6-6-16 0,1 1 0 15,4-3-64-15,-1-1-16 0,1 1 0 0,1 2 0 16,0 1 32-16,0 4 0 15,-1 2 0-15,-3 4 0 0,0 4 0 0,-1 1 0 0,1 3 0 16,5 0 0-16,-2 4-384 0,-1 3-208 0,4 0 16 0,-4 3 16 16,-3 5-1616-16,-3-1-336 15,-4 4-64-15</inkml:trace>
  <inkml:trace contextRef="#ctx0" brushRef="#br0" timeOffset="3321.55">7626 4534 31727 0,'23'29'1408'0,"-7"-11"288"15,-2 3-1360-15,2 1-336 0,-5 1 0 0,0 0 0 16,-1 1 3360-16,4 0 608 0,-3-1 112 0,0 2 16 0,2-4-2768 0,-2 0-560 15,3-1-128-15,4-2 0 0,7-1-96 0,-4-6-16 16,1-1 0-16,-5-3 0 0,-2-3 48 0,-1-3 0 16,1 2 0-16,4-3 0 0,0-3-192 0,1-2-48 0,3-2 0 0,-2 0 0 0,4-3-336 0,0 1 128 15,0 0-128-15,2 0 0 0,-3 2 0 0,-2 0 0 16,6 5 0-16,-3-3 0 16,-1 5-800-16,-5 0-80 15,1 0-16-15,-1 2-14528 16,-2 1-2928-16</inkml:trace>
  <inkml:trace contextRef="#ctx0" brushRef="#br0" timeOffset="3693.85">8594 3647 43311 0,'24'23'3840'0,"-15"-7"-3072"0,2 2-608 0,-4 3-160 16,-2 0 832-16,-3 3 144 15,4 1 32-15,-3 3 0 0,0 3-880 0,1 2-128 0,3 2 0 0,0-2-160 0,0 5 160 0,4 1 0 16,0 0 0-16,1 6 0 0,4 3 0 0,-5 5 256 31,3-2-64-31,-3 1-16 0,3 3 352 0,3-1 80 16,-2-1 16-16,-1-1 0 0,-3-3-384 0,3-1-80 0,-4 0-16 0,1-2 0 16,0-2-144-16,-1-3 0 0,-3-6 0 0,4-2 0 15,-4-2-384 1,1-3-128-16,2-3 0 0,-2-3-16 0,-2-7-2256 15,1-2-448-15</inkml:trace>
  <inkml:trace contextRef="#ctx0" brushRef="#br0" timeOffset="3987.46">8599 3636 35583 0,'9'18'1584'0,"-2"0"320"0,3 1-1520 15,-4 3-384-15,3 3 0 0,1 1 0 0,-1 1 752 0,3-2 80 0,1-1 0 0,-1-3 16 0,-1-3 64 0,-1-4 16 0,1-3 0 16,-3-4 0-16,2 0-112 0,-2-7-32 0,2-3 0 0,0-1 0 16,1-3 48-16,0-3 0 0,6-1 0 0,2-3 0 0,2-1-288 0,1 1-48 0,5-3-16 15,2 3 0-15,7 0-160 0,6 3-48 16,6 3 0-16,0-4 0 15,0 3-80 1,-2-3-32-16,0 6 0 16,-7-1 0-16,-4 2-160 0,-3 3 0 0,-3-1 0 0,-7 3 0 0,-1 3-208 0,-7-1-80 15,-4 3-16-15,-10-5-14656 0,0 0-2928 0</inkml:trace>
  <inkml:trace contextRef="#ctx0" brushRef="#br0" timeOffset="4317.58">8991 4563 43487 0,'0'0'1920'0,"0"0"400"0,0 0-1856 0,13 1-464 0,3 1 0 0,-2-2 0 15,-7-3 784-15,7-3 64 0,-1-1 16 0,4-4 0 16,1-1-32-16,4-2-16 0,6 0 0 0,4 0 0 16,3-3-432-16,0 2-96 0,1-2-16 0,3 5 0 15,-6 2 96-15,2 1 16 0,-3 4 0 0,0 4 0 0,-2 2-192 0,2 4-16 16,3 4-16-16,-1 2-15632 16,3 2-3120-16</inkml:trace>
  <inkml:trace contextRef="#ctx0" brushRef="#br0" timeOffset="4795.24">9968 3377 19455 0,'0'0'1728'0,"0"0"-1376"0,3 11-352 0,-3 0 0 0,-3 2 3808 0,-1-2 688 0,1-1 144 0,-1 5 32 16,-3-1-2720-16,0 4-544 0,-2-3-96 0,-3 6-32 16,1 3-368-16,1 2-80 0,-1 5 0 0,-4 8-16 15,-2 2-32-15,2 7 0 0,-2 3 0 0,2 6 0 16,1 4-320-16,1 3-64 0,8 0-16 15,-1 10 0-15,6 3-160 0,3 2-32 16,1 2-16-16,2-3 0 0,1-4-176 16,1-3 192-16,3-5-192 0,0-1 192 15,2-1-64-15,-2-3-128 0,0-6 192 0,-4-2-64 0,0-7 0 16,0-3 0-16,-3-7 0 0,1-5 0 16,0-9-592-16,2-5-128 0,0-6-32 0</inkml:trace>
  <inkml:trace contextRef="#ctx0" brushRef="#br0" timeOffset="5203.92">9818 3466 4079 0,'0'0'368'0,"0"0"-368"0,0 0 0 0,4 11 0 0,3-1 6624 15,1 0 1248-15,3 1 256 0,2 3 64 0,2 1-5856 0,3 3-1168 0,2 0-224 0,2 6-48 0,1 1-288 0,0 2-48 16,2 5-16-16,3-2 0 0,2 0 304 0,4 5 64 31,3-1 16-31,2 7 0 0,4-2 416 0,-4 1 96 16,-3-1 16-16,0 3 0 0,2-3-976 0,-4 7-192 15,0-1-32-15,-2 2-16 0,3 2-240 0,2 2 0 16,-4 0 0-16,5 3 0 0,5 2 0 0,7 1-208 0,7-3 16 16,-1 2 0-16,-6-2 192 0,-4 1 0 15,-3-4-160-15,-6-3 160 0,-5-12 0 0,-4-4 0 16,-10-7 0-16,-4-8-14016 0,-6-8-2864 15</inkml:trace>
  <inkml:trace contextRef="#ctx0" brushRef="#br0" timeOffset="5617.6">9879 4744 41759 0,'9'11'1856'0,"-9"-11"368"0,0 0-1776 0,0 0-448 0,0 0 0 0,9 7 0 0,2-5 160 0,1-2-160 16,0-2 192-16,2 2-192 0,1-2 0 0,1-3 0 15,0 1-160-15,3-1 160 0,-3-2 320 0,7-2 176 16,-1-1 32-16,9-1 16 0,1 0 448 0,7-3 96 16,4-4 0-16,3 0 16 0,0 0-240 0,-3-2-48 0,0-1-16 15,-1 2 0-15,1-5-480 0,-4 3-80 0,-2-1-32 16,2 4 0-16,-3 0-80 0,3 4 0 15,3 3-128-15,1 4 192 16,-4 4-1472-16,0 6-320 16</inkml:trace>
  <inkml:trace contextRef="#ctx0" brushRef="#br0" timeOffset="78919.98">1218 5932 15599 0,'15'4'688'0,"-4"1"144"0,6 1-656 0,-3 4-176 0,2-3 0 0,-3 1 0 0,1-1 4704 0,-2-1 912 0,-1-2 176 0,-2-1 32 16,-9-3-4352-16,7 1-896 0,2-1-160 0,-9 0-32 0,10 3-224 16,-10-3-32-16,9 7-128 0,0 0 192 0,0 4 256 15,-2 3 32-15,5 4 16 0,-5 3 0 0,4 5 192 0,-4 5 32 16,0 4 16-16,2 1 0 15,4 3-160-15,-1-3-16 0,4 3-16 0,-2 2 0 16,-5 1-416-16,4-6-128 16,-3 0 0-16,1-3 0 15,-7-3 192-15,2-5-32 0,-2-4 0 0,3-6 0 0,-3 2-160 16,-1-3 0-16,1-3 0 0,-4-11-176 0,0 0-112 0,0 0-32 16,0 0 0-16,0 0 0 0,0 0-2944 0,0 0-608 0</inkml:trace>
  <inkml:trace contextRef="#ctx0" brushRef="#br0" timeOffset="79228.53">1928 5582 31727 0,'20'14'1408'0,"-7"-6"288"16,4 2-1360-16,-3 1-336 0,-3 3 0 0,-1-3 0 0,-2 3 1616 0,2 4 256 16,-3 0 48-16,0 5 16 0,-3 0-1552 0,0 5-384 15,3 4 0-15,0 0 0 0,0 4 0 0,0 4 0 16,0-1 0-16,1 4 0 0,-1-1 0 0,3 1 0 0,-3 0 0 0,0-3 128 16,1-2 320-16,-1-2 48 0,3 0 16 15,-2-1 0-15,2-5-512 16,0-3 0-16,-5 1 0 0,5-7 0 0,-3-3 0 0,0-4 0 15,2-1 0-15,-2-3 0 0,-7-10-192 0,0 0-96 16,0 0-16-16,0 0 0 16,9-7-2944-16,-5-3-592 0</inkml:trace>
  <inkml:trace contextRef="#ctx0" brushRef="#br0" timeOffset="80459.55">2733 5911 6959 0,'0'0'624'15,"0"0"-496"-15,0 0-128 0,0 0 0 0,0 0 1392 0,0 0 256 0,0 0 48 0,0 0 16 16,-11 5-1008-16,11-5-192 0,-7 13-32 0,3-1-16 15,1 4 112-15,0-2 0 0,3 4 16 0,0-3 0 16,3-2 704-16,-3 1 144 0,3-2 32 0,-2 5 0 16,2-3-32-16,-3-3 0 0,0 0 0 0,0-11 0 0,0 0-64 15,-3 11-16-15,3-11 0 0,0 0 0 0,0 0-352 0,0 0-80 16,0 0-16-16,0 0 0 0,0 0-416 0,0 0-96 0,-11-4-16 0,11 4 0 16,-11-8-96-16,0 1-32 0,4-3 0 0,0 2 0 15,7 8-32-15,-6-10-16 0,6 10 0 0,-1-10 0 16,1 10 0-16,0 0 0 15,0 0 0-15,0 0 0 0,0 0 208 0,0 0 32 0,0 0 16 0,0 0 0 16,-4 14-256-16,-2 7-48 0,-1 7-16 0,-1 4 0 16,-5 8-144-16,1 6 0 15,2 4 0-15,-5 10 0 0,1 7 0 0,-4 3 0 0,1 4 0 16,2 0 0-16,-2-6 144 0,2-2 0 0,1-7 0 0,2-3 0 0,0-3-144 0,1-1 0 16,2-3 0-16,2-2 0 0,0-3 0 0,2 0 0 15,1-7 176-15,0 1-176 0,-1-5 256 0,5-1-64 16,0-1 0-16,-2-6 0 0,2-4-48 0,0-1-16 15,2-4 0-15,4-2 0 0,4-3-128 16,-1-2 192-16,4-2-192 0,4-2 192 0,4-5-192 16,4 0 192-16,3-4-192 0,1-3 192 0,3-3-192 0,0-5 0 15,0-2 0-15,4-1 0 0,3 0-160 0,0-1 160 16,3-1 0-16,-1-1-144 0,0-1 144 0,-2 1 0 16,-1 0 0-16,-3-1 128 0,0-2-128 0,-3 2 0 15,-7-6 0-15,3-1 0 16,-2-3 0-16,-2 0 0 0,-2 0 128 15,-1-3-128-15,-3 1 0 0,-2 2 0 0,-2 0 0 0,-2 4 0 16,-3 0 0-16,0 0-160 0,-2 2 160 0,-3 2 0 0,-4-2-288 0,-2 1 48 16,-2 4 16-16,-3 0 0 15,-5-1-336-15,-4 2-64 0,-4 5-16 0,-1-2 0 16,-9 3 64-16,-2 3 0 0,-2 3 0 16,-5 2 0-16,-7 0 336 0,-4 4 80 15,-3 2 16-15,3 1 0 0,2 2 144 0,4 1 0 16,7 2-144-16,5-2 144 15,4 3 0-15,6 1 160 0,1 2-16 0,6-3 0 0,5 3 128 16,2 1 32-16,5 0 0 0,4 3 0 0,2 0 464 0,4-3 112 16,3 3 16-16,1-6 0 0,0-1-80 0,3-3-16 0,4-2 0 0,5-5 0 0,3-3-352 0,6-2-80 15,4-10-16-15,3-3 0 16,7-4-352-16,-1-11 0 0,0-6-160 0,-2-6 160 0,-4-4-368 0,-3 1 48 16,3-2 0-16,-4-1 0 0,-3-4 112 0,-3-1 16 0,-1 2 16 0,-5 1 0 15,-7 3 176-15,-3 9-128 0,-1 2 128 0,-7 8-128 16,-3 6-192-16,-4 5-16 0,-5 3-16 0,-5 6 0 15,1 0 16-15,-1 3 0 0,-1 1 0 0,-4 6 0 16,-1 0-64 0,-7 4-16-16,0 1 0 0,-6 4 0 15,-1 2 176-15,-8 4 48 0,-3 1 0 0,-7 6 0 16,-3-2 32-16,0 2 16 0,-2-1 0 16,6-2 0-16,2-1 144 0,5 3 0 0,-1-4 0 0,1 6 0 15,2 2 0-15,1-2-192 0,4 2 192 0,10 3-17504 16</inkml:trace>
  <inkml:trace contextRef="#ctx0" brushRef="#br0" timeOffset="81060.09">3610 6858 4079 0,'10'12'368'0,"1"-1"-368"16,0-3 0-16,-4-2 0 0,-7-6 7744 0,0 0 1488 0,0 0 304 0,0 0 48 15,7-2-7568-15,0 2-1504 0,-7 0-320 0,11-7-48 16,-1-4 256-16,-2 0 48 0,-1-1 16 0,3-2 0 0,3-2-80 0,-1-2 0 16,-1 0-16-1,-2-3 0-15,3-3-368 0,-5 2 0 0,2-3 0 16,-4 1 0-16,-1 1 0 0,-4 2 0 0,-4-4 0 0,-3 4 0 31,-3-3-528-31,-1 2-32 0,-3 1 0 0,-7 5 0 16,-4 3-112-16,-4 1-32 0,-6 7 0 0,-5 5 0 0,-2 4 400 0,-4 3 80 15,3 6 16-15,0-2 0 0,4 5 208 0,4 3 0 16,10 3 0-16,2-1 0 0,2 0 272 0,7 4 0 16,3 0 0-16,2 3 0 0,7 2 368 15,2 1 80-15,6 1 16 0,3 4 0 0,5-1-112 0,7 1-32 0,9 5 0 0,2-2 0 16,7-2-48-16,7 2-16 0,1-2 0 0,2-5 0 0,1-3 48 0,-4-4 16 15,0-4 0-15,-7-4 0 0,-3-6-336 0,-2-7-80 16,-6-1-16-16,2-6 0 0,0-4-432 0,-5-1-96 0,-4-6-16 0,-2-7 0 31,-2-4-224-31,-3-7-48 0,-3 0-16 0,-4-3 0 16,-4 1-416-16,-3 0-64 0,0-3-32 0,-3 5 0 16,-1 2-2224-16,1 3-448 0</inkml:trace>
  <inkml:trace contextRef="#ctx0" brushRef="#br0" timeOffset="81411.97">4384 5364 37023 0,'10'25'1648'0,"-6"-2"336"0,3 5-1600 15,-3 11-384-15,2 8 0 0,2 6 0 0,2 4 160 0,1 6-160 0,0 5 192 0,-1 7-192 16,1 3 144-16,0 6-144 0,3 4 0 0,-4-2 144 0,1-2-144 15,-4-2 192-15,0-4-192 16,-3-5 192-16,-1-6 176 0,-3-6 32 0,-3-1 16 0,-1-7 0 16,1-6-160-16,-1-6-48 15,-6-4 0-15,0-2 0 0,5-3-208 0,-5-5 0 0,3-6-192 16,-4-5 192-16,4 0-400 0,0-8 16 0,7-8 16 0,-10 6-11200 16,10-6-2240-16</inkml:trace>
  <inkml:trace contextRef="#ctx0" brushRef="#br0" timeOffset="81686.42">4922 5490 34383 0,'10'32'1520'0,"-6"-7"320"0,3 11-1472 0,0 6-368 0,0 4 0 0,1 4 0 16,2 7 400-16,1 3 16 0,3 6 0 0,0 3 0 0,4 4 224 0,0 1 32 0,3-6 16 0,-3 3 0 16,-1-3-96-16,1 6-16 15,0-1 0-15,0 1 0 0,-4-3 16 0,0-3 0 0,-3-7 0 0,1-1 0 16,-6-4-304-16,1-2-64 0,-2-1-16 0,-3-2 0 0,-2-8-208 16,-4-4 128-16,1-6-128 0,-1-6 0 15,-3-5-240-15,-5-8-144 0,-1-6-16 0,-1-5-16 16,-4-7-1744-16,-3-7-336 0,0-3-80 0</inkml:trace>
  <inkml:trace contextRef="#ctx0" brushRef="#br0" timeOffset="82399.8">4304 6543 29487 0,'16'13'2624'0,"-7"-6"-2112"15,-9-7-512-15,0 0 0 0,0 0 960 0,0 0 64 0,12-7 32 0,-8-4 0 16,1-4-1360-16,4-6-272 0,-2 3-48 16,2-3-16-16,3-2 192 0,2 2 48 0,0 3 0 0,11-3 0 15,4 3 848-15,6-3 160 16,2-1 32-16,8 3 16 0,5 0 816 0,0 4 144 16,1-2 48-16,-3 2 0 0,0-4-512 0,-5 0-112 0,-4 1-16 15,3 3 0-15,4-3-608 0,-3 5-128 16,3 2-32-16,-3 3 0 15,0 1-128-15,-4 1-128 0,-2 5 144 0,-2 1-144 0,-6 1 128 0,-4 5-128 0,-4 1 0 0,0 4 144 16,0 0-144-16,-2 3 0 0,-2 0 0 0,-3 1 0 0,0 5-320 0,-3 2 16 16,0-4 0-16,-4 3 0 15,3 1-48-15,-2-1-16 0,-1 0 0 0,0-5 0 16,-3 0 112-16,2-5 32 0,-5 1 0 0,-1-12 0 16,3 14-336-16,-2-3-64 15,-1-11-16-15,3 12 0 0,-3-12 240 0,3 13 32 0,-3-13 16 16,7 12 0-16,0-1 352 0,4-4 0 0,-4-1 160 15,4 1-160-15,0-1 240 0,3 1-64 0,0-3-16 0,0 3 0 16,4-5 352-16,3 3 64 0,6-4 0 0,-4 0 16 16,-2-1 0-16,-1-1 0 0,4-3 0 0,-3-3 0 0,1-1-80 0,-5-5 0 15,5 0-16-15,-4 0 0 0,-1-1-496 0,-2-3 0 0,-1 2 0 16,-4-1 0-16,-5 2 0 0,1 2 0 0,-2 1 0 0,-4 2 0 16,0-1-224-16,0 1-144 0,-4 0-16 0,4 9-16 15,-13-7-96-15,1 0-16 16,-6 3 0-16,-3 1 0 0,-3 3 352 0,-2 5 160 0,-5 0-160 0,-3 2 160 0,0 1-256 15,-3 2 64-15,2 1 0 0,3 1 0 0,0-1 192 0,3 1 0 16,8-1 0 0,-3 3 0-16,5-3 0 0,2 5 0 0,6 1 192 0,1 1-192 15,5 3 336-15,2 1-32 0,3 3-16 0,4 0 0 16,6 3 224-16,1 3 64 16,3 1 0-16,1 1 0 0,3-1-112 0,8 0-16 15,1 0 0-15,1-2 0 0,4-3 32 0,0 1 0 0,0-7 0 16,2 1 0-16,-1-1-160 0,-2-3-48 15,0-1 0-15,-3-1 0 0,-2-5-272 0,-5-2 0 0,-4-2 0 0,-5-2-144 16,2-5 144-16,-3-5 0 0,2 0 0 0,-6-4 0 16,-3-4-576-16,3-3-96 0,-3-1-16 15,-1-3 0-15,1-1-208 16,-1-2-32-16,1 0-16 0,-1-1 0 0,1 0-1920 0,-1-1-384 16,3 0-80-16</inkml:trace>
  <inkml:trace contextRef="#ctx0" brushRef="#br0" timeOffset="82854.3">6319 6344 8287 0,'0'0'736'0,"8"14"-592"0,5 1-144 0,-5 1 0 16,2 1 3504-16,1 1 656 0,-1 3 144 0,-2-1 32 0,6 0-2160 0,-4 5-416 15,1 3-96-15,0 0 0 0,3 0 0 0,-3-2 16 16,3 5 0-16,0 1 0 0,-3-3-784 0,3 0-176 16,0-1-16-16,-3-3-16 0,0-1-32 0,1-2 0 0,-3-1 0 15,1-3 0-15,-4-4-16 0,-1 0 0 0,-1-1 0 16,-4-13 0-16,5 10-400 0,-5-10-96 0,0 0-16 0,0 0 0 16,0 0-128-16,0 0-272 15,0 0 64-15,0 0 16 0,-9-7-80 0,-2-2-16 0,4-1 0 0,-3 1 0 16,3-4-80-16,-1 1-16 0,1-2 0 0,0-2 0 0,0 0 192 0,-4-4 16 15,1-5 16-15,-1 0 0 0,1-7-32 0,2 0 0 32,1-6 0-32,-3-1 0 0,2-1 64 0,1-2 0 15,1-1 0-15,5 2 0 0,-2 2 128 16,6 4 0-16,1 1 0 0,3 2 0 0,0-1 0 16,4 4 0-16,6 1 128 0,-2 3-128 0,3 3 448 15,6 1 32-15,1 3 0 0,4 4 0 0,-1 3 288 0,4 4 64 0,0 3 16 0,7 5 0 16,0 3-464-16,9 5-112 0,2 2-16 0,0 4 0 15,-1 3-64-15,-3 3-32 0,-3 1 0 0,-2 2 0 0,-6-3-160 0,-8-1-224 16,-1-1 48-16,-8-4-13104 0,-7-1-2624 16</inkml:trace>
  <inkml:trace contextRef="#ctx0" brushRef="#br0" timeOffset="85677.01">7506 5126 9663 0,'0'0'864'0,"0"0"-688"0,0 0-176 0,-1 8 0 0,2 5 2752 0,-2 1 528 15,1-2 112-15,-3 2 0 0,1 3 240 0,2-2 32 0,0 4 16 0,0-3 0 16,0-2-1312-16,2 2-272 0,-2-3-48 0,0-1-16 16,3-1-816-16,-3-1-176 15,4 1-16-15,-1 0-16 16,1 1-576-16,-1 0-112 0,-2-3-32 0,2 4 0 0,1-1-32 0,-1 4-16 0,1-2 0 0,1 0 0 15,-3 5-112-15,1 2 0 0,-1 3-128 0,-2 1 192 16,-2 0-192-16,-1 3 144 0,1 1-144 16,-3-1 128-1,-2 1-128-15,0-4 0 0,0-1 0 0,-1-2 0 0,1-4-304 0,0-1 16 0,0-6 0 0,3 3 0 16,-2 0-1424-16,5 1-272 16,2-3-64-16,5-1-17024 0</inkml:trace>
  <inkml:trace contextRef="#ctx0" brushRef="#br0" timeOffset="86141.83">7965 5005 20959 0,'-3'11'1856'0,"2"0"-1472"0,1-11-384 0,0 13 0 0,0-13 3504 0,-3 15 624 15,3-4 128-15,0 3 32 0,0 0-2656 0,0 0-528 16,0-2-96-16,-4 5-32 0,1-3-304 0,0 8-64 16,3 4-16-16,-4 4 0 0,0 2-288 0,-3 2-64 0,0 5-16 15,3 3 0-15,-3-1-224 0,4 7 0 16,-1-2 0-16,-2 4 0 0,5 3 0 0,1 4 224 15,0 0-64-15,0 0-16 0,3 0 352 0,1-2 64 16,3-2 16-16,-3-3 0 16,3-4-112-16,-3-4-16 0,0-9 0 0,-1-8 0 0,-3-8-448 0,0-17 0 0,0 0-128 0,-1-7-13760 31,-2-15-2736-31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32:22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 3462 25167 0,'0'0'1104'0,"0"0"240"0,0 0-1072 0,0 0-272 0,0 0 0 0,0 0 0 0,0 0 192 15,0 0-32 1,-3 11 0-16,3-11 0 0,0 0-160 0,0 0 192 16,0 0-192-16,-4 11 192 0,4-11 1008 0,-4 10 208 15,4-10 32-15,-6 11 16 0,6-11 16 0,-4 14 0 16,-3-3 0-16,4 3 0 0,-1 0-256 0,2 0-64 0,2 6 0 0,0 3 0 16,0 5-64-16,0 4-32 0,0 4 0 0,0 3 0 15,0 2-336-15,0 3-64 16,2 4-16-16,-2-1 0 0,3 2-224 0,-3-2-48 15,0 4-16-15,0 2 0 0,1 0-208 0,0 1-144 0,1 2 192 16,1-3-192-16,1 1 176 0,-1-1-176 0,1 0 160 0,0-6-160 16,-1 2 0-16,1-4 0 0,1-1 0 0,0-1 0 0,-1-2-160 15,-1-4-128-15,-2-2-32 0,2-1 0 32,0-4-1344-32,-3 0-288 0,0-4-48 0,1-2-16 0,2-7-2304 15,-3-2-464-15</inkml:trace>
  <inkml:trace contextRef="#ctx0" brushRef="#br0" timeOffset="406.55">2067 3448 2639 0,'0'0'240'16,"0"0"-240"-16,0 0 0 0,0 0 0 0,0 0 6096 0,7 11 1184 16,-7-11 224-16,7 14 48 0,-7-14-4672 0,7 14-928 0,-4 0-192 15,1-1-32-15,3 0-336 0,-3 1-64 0,0 0-16 0,3 3 0 16,3-2-480-16,-2 3-112 0,5 3-16 0,-2 2 0 15,0 2-144-15,0 3-48 0,3 0 0 0,0 5 0 16,0 6-144-16,0 6-48 0,1 2 0 0,-3 6 0 16,0 4-96-16,-1 3-32 0,-4 1 0 15,0 2 0-15,-3 0-192 0,-2 2 0 16,-2 4 128-16,-2-4-128 0,-2 2 0 0,1-3-208 0,-1-3 32 16,1-1 16-16,-4-5 160 0,-2-6 128 0,0-8-128 0,-5-4 176 15,-4-5-608-15,2-7-112 0,-3-3-32 0,5-5 0 16,2-5-880-16,-2-6-176 0,3-6-32 0,-2-6-16 15,1-6-736-15,2-9-144 0,-1-3-16 0,4-7-16 16,0-3 592-16,0-5 112 0,0-3 32 0,0 1 0 16,0 2-960-16,0 3-176 0,0 4-32 15,0 1-16-15,3 4 2016 0,-4 1 416 0,1 3 80 0,0 3-4208 0</inkml:trace>
  <inkml:trace contextRef="#ctx0" brushRef="#br0" timeOffset="669.97">1806 4680 19455 0,'0'0'1728'0,"0"0"-1376"0,0 0-352 0,-4 11 0 0,4-11 3424 0,0 0 608 15,0 0 128-15,-10 7 32 0,10-7-2240 0,0 0-448 16,0 0-96-16,0 0 0 0,-7-4-464 0,7 4-96 0,-8-8-16 0,8 8 0 16,0-13-208-16,4 2-48 0,0 1-16 0,3-4 0 15,3 0 64-15,3 0 16 0,3-1 0 0,3 1 0 0,1-4-96 16,3 0-16-16,2-3 0 0,3 0 0 15,-3-1-336-15,3 1-64 0,-3-4 0 0,0 4-128 16,0 3 128-16,0 4-128 0,-3 0 0 0,2 6 0 16,1-2-256-16,0 6-96 0,3-1-32 15,-1 4 0-15,-1 1-192 0,1 0-64 16,0 1 0-16,-4 4 0 0,-2-4-1424 0,0 5-304 16,-1-2-48-16,1 3-9616 0,-1 0-1936 15</inkml:trace>
  <inkml:trace contextRef="#ctx0" brushRef="#br0" timeOffset="1299.64">3122 4691 18479 0,'3'-18'1648'0,"-6"4"-1328"0,2-4-320 0,-5-3 0 16,2-1 1888-16,-3 1 304 0,-4 0 64 0,1 3 16 16,2-3-784-16,-5 3-144 0,2 0-48 0,0 4 0 15,0 0-320-15,0 3-64 0,-2 0-16 0,2 4 0 0,0 1-176 0,0 5-32 16,1 1-16-16,-1 1 0 0,-3 5-80 0,3 5-16 15,0 0 0-15,-2 6 0 16,2 5-16-16,-2-1-16 0,4 4 0 0,-3 0 0 16,5 2 16-16,2 0 0 0,-1 1 0 0,3 2 0 15,3-3-272-15,0 1-48 0,3-1-16 16,1-2 0-16,3-1-96 0,0-2-128 0,-2-1 176 16,2-3-176-16,-3-4 320 0,5 0-32 0,3-5-16 0,-3 0 0 15,0-4-48-15,1 0-16 0,1-4 0 0,3-2 0 16,-3-5-16-16,3-1-16 0,0-4 0 0,1-4 0 15,2-9-48-15,-3-3 0 0,4 0 0 0,-6-8 0 0,1 1-128 0,-5-1 0 16,2 3 0 0,-7 4 0-16,1 3 0 0,0 3 128 0,-1 4-128 0,-2 1 128 0,2 6-128 15,0 0 192-15,-3 11-192 0,1-7 192 0,-1 7 64 0,0 0 0 0,0 0 16 0,0 0 0 16,0 0-112-16,10 1-32 16,1 5 0-16,-4 1 0 0,0 0-128 0,3 5 0 15,1 5 144-15,3 4-144 0,-3 1 0 0,3 6 0 16,4 6 0-16,0 3 0 0,0 2 0 0,-1 0 0 15,5-2 0-15,-1-3 0 0,-1-2 0 0,-1 1 0 16,0-3-128-16,-1 1 128 0,-4-6 0 0,-6-1 0 16,-2-2 0-16,-2-7 0 15,0-2-368-15,-4-13-80 0,0 0-32 0,0 0 0 16,0 0-1440-16,0 0-304 0,-8 0-48 0,1-3-16 16,-3-4 752-16,1-7 160 0,0-4 32 0,-2 0 0 15,1-3-3520-15,-1 3-688 0</inkml:trace>
  <inkml:trace contextRef="#ctx0" brushRef="#br0" timeOffset="1739.82">3631 4864 28623 0,'11'10'1264'0,"-4"-5"272"15,0 1-1232-15,2 0-304 0,0 0 0 0,-2 3 0 0,2 1 880 0,-2-3 112 0,0 4 32 0,0-2 0 16,-2 3 0-16,1-1 16 0,1 0 0 0,-2-1 0 16,2 2-80-16,0 1 0 0,-3-2-16 0,3 3 0 15,-2-3-464-15,-5-11-96 16,2 11 0-16,0 0-16 0,-2-11-240 0,0 0-128 16,0 13 160-16,0-13-160 0,0 0 320 0,0 0-48 15,0 0 0-15,0 0 0 0,-14 0 112 0,5-3 0 0,0-5 16 16,0-2 0-16,-2-1-16 0,1-6-16 0,-1-1 0 0,0 0 0 15,1 0 160-15,1-3 48 0,0 0 0 16,2 0 0-16,0-1-256 0,3 1-32 16,-2-2-16-16,2 3 0 0,2-4-32 0,0 4-16 0,5-1 0 0,-2-1 0 15,2 1-64-15,1 0-16 0,3 3 0 0,0 0 0 16,2 0 64-16,0 4 16 0,2 0 0 0,1 0 0 0,0 3-224 16,-1 0 0-16,5 1 0 0,0-1 0 0,-2 4 0 15,0-3 0-15,2 2-128 0,0-2 128 0,-3 0-320 0,-1 2 64 31,2 0 0-31,-1 1 0 16,4 1-560-16,-3 2-96 0,1-3-32 0,-1 3 0 16,0 0-1728-16,-3 1-336 0,3 0-80 0</inkml:trace>
  <inkml:trace contextRef="#ctx0" brushRef="#br0" timeOffset="2412.01">4668 4656 36287 0,'25'-1'1600'15,"-14"0"336"-15,3-1-1552 0,-2 2-384 0,-3-3 0 0,-9 3 0 0,7-2 608 0,-7 2 32 0,0 0 16 0,0-6 0 16,0 6-512-16,-5-11-144 0,1 1 0 0,-8 3 0 0,-2-4 0 15,1 4-256 1,-3 1 32-16,-2 2 16 0,-1 2 208 0,-1 0 0 16,-1-2 0-16,0 5 0 0,6 4 0 0,-2 0 160 15,3-2 0-15,3 4 0 0,-3 4 432 0,3 0 96 0,0 3 16 0,0 4 0 16,1 3 128-16,3 4 48 0,3 2 0 16,-2 3 0-16,5 2-320 15,1 0-64-15,4 0-16 0,-1 5 0 16,1-2-240-16,0 2-48 0,3 2-16 0,3-1 0 15,4-2-176-15,-3-4 0 0,3-3 0 0,-3-5 128 0,0-3-128 0,0-6 160 0,2-3-160 16,-8-3 160-16,-5-9-160 0,0 0 0 0,14-4 0 0,0-6 0 0,0-8 0 0,0-4 128 16,2-9-128-16,0-8 192 0,2-7-192 0,1-5-272 15,1-6 64-15,-1-3 16 0,-1-7 16 0,-2 3 16 16,-2 2 0-16,-3 0 0 0,3 3 160 0,-5-1 0 16,-2 3 0-16,-3-3 0 0,2 1 0 15,-5 1 0-15,-2 1 0 16,-2 2 0-16,-1 2 0 0,-1 2 144 0,-2 2-16 0,0-1-128 15,-2 0 0-15,-1 4 0 0,2 3-160 0,1 4 160 16,-3 2 0-16,3 5 0 0,3 4 0 0,-1 5 0 16,3 3 0-16,0 6 0 0,4 3 0 0,0 4 128 0,-2 7 64 0,0 0 0 15,0 0 0-15,0 0 0 0,7 0 64 0,0 11 0 16,-2 5 16-16,-3 9 0 0,0 10-272 0,1 5-224 16,-3 7 32-16,-5 9 16 0,3 7 176 0,-3 5 0 15,0 3 0-15,-1 7 0 0,-1 7 0 0,-2 6 0 16,2 4 0-16,0-2 0 0,0-1-144 0,2-1 144 15,1-1-160-15,1 1 160 0,3 1-304 0,3-7 48 0,1-6 0 16,6-1 0-16,-1-5-80 0,2-2-16 16,3-4 0-16,2-5 0 0,3 0 112 0,1-8 32 15,-1-1 0-15,3-10 0 16,3-4-336-16,0-4-64 0,-1-8-16 16,1-6-18320-16</inkml:trace>
  <inkml:trace contextRef="#ctx0" brushRef="#br0" timeOffset="7498.81">5346 3547 15599 0,'0'0'1392'0,"-4"15"-1120"0,4-1-272 0,-3 0 0 0,-1 0 2176 0,1-3 384 0,-1 3 80 0,-1-3 16 15,3-1-1424-15,-3 1-272 0,5-11-64 0,-5 11-16 0,5-11-400 16,0 0-80-16,-4 10-16 0,4-10 0 0,0 0 352 16,0 0 64-16,0 0 16 0,0 0 0 0,0 0 352 0,0 0 80 15,0 0 16-15,0 0 0 0,0 0-112 0,7-10-32 16,1 1 0-16,5-3 0 0,1 1-544 0,-2 0-128 16,2-3 0-16,3-2-16 0,4 0-112 0,-3-2-32 15,1-1 0-15,2 0 0 0,0 1-160 16,0-1-128-16,0-2 192 15,-2 1-192-15,5 1 0 0,-2-2 0 0,2 3 0 16,-2 0 0-16,4 4 0 0,-3 3 0 0,2 4 0 0,-2 0 0 16,-2 4 0-16,-1 6 128 0,3 1 0 15,-2 6-128-15,0 1 272 0,-3 3-48 0,-3 4-16 0,3 4 0 16,-1 3-80-16,-6 6 0 0,-1 1-128 0,-2 4 192 16,2 3-192-16,-3 0 0 0,-3 4 0 15,-1-2 0-15,-6-2-240 0,-1 1 64 0,0 1 16 16,-6-5 0-16,-7 2 160 15,-2-2-128-15,-5-1 128 0,-1-3-128 0,0-3-64 0,-4-3-16 0,1 0 0 0,-2 0 0 0,-2-1 48 0,4 0 16 0,3-2 0 0,7-3 0 16,4 1-112-16,5-3 0 0,7-1-16 0,4 1 0 16,3 0-1648-16,9 1-336 15</inkml:trace>
  <inkml:trace contextRef="#ctx0" brushRef="#br0" timeOffset="8175.45">5829 5254 19455 0,'-9'11'1728'0,"5"-1"-1376"0,-3 1-352 0,0 0 0 15,-5-1 1168-15,-2 1 176 0,1-2 16 0,1 1 16 0,-2-4 80 0,-2 1 16 16,0 0 0-16,2 0 0 0,1-1-608 0,-1 1-112 16,2-1-32-16,3 0 0 0,9-6 384 0,-9 5 80 15,9-5 16-15,0 0 0 0,0 0-496 0,0 0-80 16,0 0-32-16,0 0 0 0,0 0-176 0,0 0-32 16,14-5-16-16,2 0 0 0,2-2-112 0,-2 0-32 0,-2-1 0 15,0-4 0-15,2 3-224 0,-2-2 0 16,0-3 0-16,-3 0 0 15,0 0 0-15,0 1 0 16,-1 3 0-16,0 2 0 0,1 1-288 0,-4 2 48 0,1 0 16 16,2 1 0-16,-10 4 224 0,7 4-192 0,0 3 192 0,0 4-192 15,-3 3 192-15,-4 3 0 0,0 3 0 0,0 1 0 16,-4-1 128-16,1 1-128 0,-1-1 0 0,-3-1 0 0,1-1 0 16,1-4-272-16,2-1 48 0,3-13 16 15,0 0-2560-15,-7 10-512 16</inkml:trace>
  <inkml:trace contextRef="#ctx0" brushRef="#br0" timeOffset="155731.31">1703 6248 40079 0,'0'0'1776'0,"0"0"368"0,0 0-1712 0,0 0-432 0,0 0 0 0,0 0 0 0,0 0 560 0,0 0 16 15,0 0 16-15,-11 0 0 0,5-3-400 0,6 3-64 16,0 0-128-16,-5-4 176 0,-1-2 176 0,6 6 32 16,0 0 16-16,0 0 0 0,0 0 352 0,0 0 64 15,0 0 16-15,0 0 0 0,-7 6-240 0,-1-5-32 16,1 5-16-16,-4-2 0 0,1 3-288 0,-4 2-48 0,3 3-16 0,-3 1 0 15,-11 13-16-15,3 5-16 0,1 2 0 0,0 5 0 16,3 4 48-16,0 4 16 0,4 0 0 0,2 4 0 16,7 3 80-16,1 0 16 0,1 1 0 0,3-4 0 15,3 3-128-15,1-3 0 0,1 3-16 0,7-2 0 0,2-1-176 0,1-4 160 16,2-3-160-16,-2-3 160 0,2-2-160 16,1-6 0-16,-4 0 0 0,4-7 0 15,-4-4 128-15,1-6-128 0,3-1 0 0,0-7 128 16,6-4-128-16,1-4 160 0,3-5-160 0,1-8 160 15,1-3-160-15,2-5-256 0,3-10 64 0,-1-3 16 16,-2-4-80-16,0-1-32 0,1-6 0 0,-4-3 0 16,-1 2 288-16,-6-1-192 0,2 1 192 0,-6 2-160 15,0 2 160-15,-4 4-128 0,0-3 128 0,-7 3-128 16,1 0 128-16,-4 3-192 0,-1 0 192 0,-7-2-192 16,-2-2-144-16,-2 1-48 0,-6-5 0 0,-3 5 0 0,-2 2 16 0,-2 1 0 31,-7-1 0-31,-4 5 0 0,-7 0 64 0,-4 0 16 0,-5-3 0 0,-3 3 0 0,-4-1 288 0,2 5-128 15,3 0 128-15,7 6 0 0,8 4 0 0,6 5 0 0,0 5 0 0,8 1 0 32,7 7-1248-32,14 0-144 0,-11 10-16 0,4 9-11712 0,7 6-2352 0</inkml:trace>
  <inkml:trace contextRef="#ctx0" brushRef="#br0" timeOffset="157275.04">2652 6280 4079 0,'0'0'368'0,"0"0"-368"0,0 0 0 16,0 0 0-16,-5-10 4224 0,5 10 768 0,-7-9 144 0,7 9 48 0,0 0-2736 0,-10-9-528 16,10 9-128-16,0 0 0 0,0 0-272 0,0 0-48 15,0 0-16-15,0 0 0 0,0 0 144 0,0 0 16 16,-4 14 16-16,0 0 0 0,4-1-624 0,-2 3-128 16,2 2-32-16,2 3 0 0,-1 0-352 0,2 0-80 15,1 3-16-15,-1 0 0 0,-2 1-400 0,2 3 0 16,0-1 128-16,-2 3-128 0,2-1 0 0,-3 3 0 15,3 3 0-15,-3 1 0 0,1 3 160 16,2 0 0-16,-2 0 0 0,1 0 0 0,2 2-160 0,0 0 0 16,0-2 0-16,-1 2 0 0,0-2 0 0,-3-3 0 15,4-2 144-15,-4-5-144 0,3-1 0 0,-3-6 0 0,0-1 0 0,0-6 0 0,0-1 0 16,0-14 128-16,0 11-128 0,0-11 0 0,0 0 0 0,0 0 0 16,0 0 0-16,0 0 128 0,0 0 16 0,0 0 16 31,0 0 0-31,0 0 0 0,0 0-160 0,11 3 128 0,-11-3-128 15,0 0 128-15,14-3-128 0,-3-1 0 0,3 0 0 0,-7-2 0 16,4 1 0-16,-2-2 0 0,0 0 128 0,5 0-128 16,0-3 0-16,0 3 0 0,4-1 0 15,0 1 0-15,1 1 0 0,-1 1 128 16,3-1 0-16,-3-1 0 0,-2-1-128 0,0-3 160 0,-2-2-160 0,0-1 160 16,-6-3-160-16,-1 1 0 0,0-7 0 0,-4 4 0 15,-3-3-176-15,-4-2-16 0,1 2 0 0,-4 1 0 0,0 1-32 0,-4 3-16 16,0 1 0-16,-3 3 0 0,0 1 240 0,-3 3-176 0,2 2 176 15,-4 3-160-15,-1 4 160 0,-1 2 0 16,-2 3 0-16,0 3 0 0,0 4 0 0,-2-1 0 16,2 1 0-16,0 2 0 0,-2-3 0 0,0-1 0 15,-3-1 0-15,-1-3 0 16,-3-1-992-16,0-1-160 0,0-1-48 0</inkml:trace>
  <inkml:trace contextRef="#ctx0" brushRef="#br0" timeOffset="157719.94">3575 6939 34207 0,'17'27'1520'0,"-6"-8"304"0,-1 4-1456 0,-3 6-368 0,0 6 0 0,-2 4 0 0,1 1 256 0,-5 5-32 16,2-1 0-16,-3 5 0 0,0-3-352 0,0 2-80 16,-3-2-16-16,2-1 0 15,-5 1-272-15,2-5-48 0,0-2-16 0,0-1 0 16,-3-6 176-16,0-6 48 0,0-9 0 0,-4-3 0 15,1-10-1216-15,-5-4-240 0,1-4-64 0</inkml:trace>
  <inkml:trace contextRef="#ctx0" brushRef="#br0" timeOffset="157932.31">3308 6637 14159 0,'0'0'1264'0,"0"0"-1008"0,4-11-256 0,-4 0-6256 0</inkml:trace>
  <inkml:trace contextRef="#ctx0" brushRef="#br0" timeOffset="157979.41">3299 6410 12383 0,'0'0'1088'0,"0"0"-864"0,11 0-224 0,-2 0 0 0,1 0 3200 16,-1 2 576-16,2-2 128 0,1 0 32 0</inkml:trace>
  <inkml:trace contextRef="#ctx0" brushRef="#br0" timeOffset="158511.15">3846 6847 41759 0,'16'11'1856'0,"-7"-4"368"15,1 0-1776-15,4 0-448 0,-3 0 0 0,-3-4 0 0,2 1 768 0,1-4 64 0,0 0 0 0,2-2 16 0,1-1-496 0,4-1-96 16,0-1-32-16,0-2 0 0,-3 3-224 0,-1-3 0 16,0 0 0-16,-3 0 0 15,2 0 0-15,-2 0 0 0,-3 0 0 0,2-1 0 0,-1-2 320 0,-2-1-48 0,2-3 0 16,-2-3 0-16,0 2-272 0,-4-6 160 16,1 0-160-16,-4 2 128 15,-3-2-304-15,-1 0-64 0,-3 3-16 0,-3 1 0 16,-1 3 96-16,0 2 16 0,-3 1 0 15,-1 4 0-15,-6 1 144 0,3 2 0 16,-6 4 0-16,3 0 0 0,2 0 0 16,-1 4-160-16,2 2 160 0,3 1 0 0,-2 1 0 0,2 3 0 0,-2 3 0 0,4 3 0 0,1 2 0 15,4 5 0-15,1-2 0 0,2 3 0 0,5 3 0 16,0-4 128-16,2 0-128 16,3-1 0-16,6 2 256 0,-2-4-32 0,8 2-16 0,-2-3 0 0,6-4 128 15,4-2 32-15,3-3 0 0,0-1 0 16,2-3-112-16,4 0-32 0,-1-5 0 0,2 3 0 0,-1-5-48 15,-4-5-16-15,-3 0 0 0,-4-1 0 16,3 1-160-16,-6 0 0 0,-1-2 0 0,-6 1-176 16,1-3-1936-16,-5 4-384 0,-2 0-64 0,-7 5-16528 15</inkml:trace>
  <inkml:trace contextRef="#ctx0" brushRef="#br0" timeOffset="158834.62">4458 6779 4079 0,'14'-11'368'0,"-7"3"-368"0,4-5 0 0,-4 0 0 0,0 2 2880 0,-3 0 496 0,-1 1 96 0,-3 2 32 16,0 8-1136-16,-6-11-208 0,-2 4-48 0,1 1-16 0,7 6-208 0,-14-1-32 16,3-2-16-16,-2 6 0 0,13-3-432 0,-11 4-96 15,11-4-16-15,-8 14 0 0,1 0-16 0,0 1-16 16,4 3 0-16,3 6 0 0,-1 1-256 0,1 4-48 15,4 2-16-15,3 5 0 0,1 3-480 0,5 2-80 16,6 3-32-16,-1 0 0 0,2 2 224 16,2-6 32-16,3 2 16 0,-1-3 0 0,1-3 144 15,4-4 16-15,-4-3 16 0,3-2 0 0,-3-5-160 0,0-6-48 16,-2-3 0-16,0-1 0 0,0-5-304 0,-2-2-64 16,-1-3-16-16,0-4 0 0,0-1-208 0,-5-1-208 15,2-7 32-15,-5-3 16 16,-2-5-1248-16,0-8-256 0,-3-5-64 15,-2-4 0-15,1-3-384 0,-6-6-96 0,-3-2-16 0,-1-1-15984 0</inkml:trace>
  <inkml:trace contextRef="#ctx0" brushRef="#br0" timeOffset="159205.51">4914 5746 41007 0,'15'25'1808'15,"-5"-4"384"-15,2 7-1744 0,5 8-448 0,8 5 0 0,0 8 0 0,-1 4 832 0,2 5 96 0,-1 9 16 0,3-3 0 0,2 0-528 0,-3 4-96 0,1 4-32 0,-1-1 0 31,-1-3 16-31,-1 0 0 0,-2-1 0 16,-2-4 0-16,0-6-32 0,-6-3 0 0,-1-1 0 0,0-3 0 0,1-2-272 16,2-4 160-16,-2-6-160 0,-2-3 128 0,-2-4-128 0,0-2 0 15,-4-1 144-15,-4-3-144 0,-2-7 0 0,2-3 0 16,-3-4 0-16,0-11 0 16,0 0-1328-16,0 0-224 0,0 0-48 0,-7-11-16 15,0-8-2032-15,0-9-384 0</inkml:trace>
  <inkml:trace contextRef="#ctx0" brushRef="#br0" timeOffset="159445.26">5028 6477 5407 0,'0'0'240'0,"-7"8"48"15,1 2-288-15,5-2 0 0,-3 5 0 0,1-2 0 0,0 3 2960 0,3 0 544 16,-1-3 96-16,1-3 32 16,-3 5-1440-16,3-2-272 0,0-11-64 0,0 10-16 0,0-10-128 0,3 11-32 15,-3-11 0-15,0 0 0 16,0 0 208-16,11 4 32 0,-11-4 16 0,14 0 0 15,-2 0-752-15,5-4-160 0,1-2-16 0,3 1-16 16,4-2-112-16,3 1-32 16,-1 2 0-16,3-3 0 0,-5-1 0 0,3-1 0 15,-1 1 0-15,-4-2 0 0,0 2-464 16,-2 1-80-16,-3-3-32 0,-3 3 0 16,-1 0-576-16,0 1-112 0,3 4-32 0,-6-3 0 0,-1 5-2144 0,-2-2-432 0,-8 2-96 15</inkml:trace>
  <inkml:trace contextRef="#ctx0" brushRef="#br0" timeOffset="159721.84">5774 6477 20959 0,'35'27'1856'0,"-13"-4"-1472"0,6 0-384 0,-3 4 0 0,3 2 3008 16,-9 2 544-16,1-2 96 0,-2 2 32 0,-3-2-2528 0,-1-1-512 15,-4-6-112-15,-3-4-16 16,-3-1-512-16,0-4 0 0,-4-1 0 0,0-12 0 15,0 0-2960-15,0 0-560 0,-11 4-96 16,0-4-32-16,-3-7 2144 0,0-2 416 0,-4-4 96 0,0-4 16 16,0-1 720-16,-3-7 256 0,-3-3-192 0,5 0 192 0,-2-2 512 0,3 2 192 0,-2-1 32 0,5 1 16 15,-1-4-272-15,2 1-48 0,5 2-16 16,0-1 0 0,2 3-1088-16,0-3-224 0,0 2-32 0,7 3-16 15,0 0-1056-15,2 0-224 0,1 0-32 0,-3 1-16 16,4 4 1184-16,1 0 256 0,-1 0 32 0</inkml:trace>
  <inkml:trace contextRef="#ctx0" brushRef="#br0" timeOffset="160331.31">5838 6127 17039 0,'10'18'1520'0,"-2"-7"-1216"0,6 4-304 0,-3 2 0 16,2-3 3984-16,-2 4 752 0,3-3 128 0,-2 2 48 0,1-1-2624 0,-1 0-528 0,1 1-96 16,-2 0-32-16,4 2-1056 0,2-1-224 0,-6 3-32 0,3 2-16 15,0 0-176-15,1 4-128 0,-1 1 192 0,3-1-192 16,-3 3 224-16,1-5-64 0,1-3-16 0,-2 2 0 0,2-3 96 0,-2 1 16 15,0-1 0-15,-3 0 0 0,1-3-256 0,2 0 0 16,-3-4 0-16,3-3 0 0,-3 0 0 0,-1-4 128 16,-10-7 0-16,7 4 16 0,-7-4-144 0,0 0 0 15,8-1 144-15,-8 1-144 16,4-11 192-16,-1-2-16 0,0-2-16 0,-3-3 0 16,-3-3-160-16,6 0-224 0,1-1 48 0,0 1 16 0,-1 3 160 0,1-3 0 0,0 3 0 15,2 0 0-15,1-2 0 0,0 5 0 0,4 1 0 0,-4 3 0 16,4 0 0-16,-4 1 224 0,1 6-48 0,2-1-16 15,0 3-160-15,1 4 128 0,-3 0-128 0,2 2 128 16,1 2-128-16,-1-2 0 0,1 1 0 16,-1 4 0-16,1-1 480 0,0 2 112 0,0 0 32 0,0 1 0 31,-1 3-1280-31,0-3-256 16,-2-1-48-16,2 1-16 0,-2-3 784 0,-1 2 192 0,0-3 0 15,0 1 0-15,-7-8 192 0,7 10 96 0,0-3 16 0,-7-7 0 0,7 7-304 0,0 0 160 0,-7-7-160 0,11 7 128 0,-11-7 80 16,10 1 16-16,-10-1 0 0,16-1 0 15,-5-2-16-15,0-1 0 0,6-3 0 0,-3-4 0 0,1-3 0 0,-1-3 0 16,3 2 0-16,1-6 0 0,-3-7-208 0,2-1 0 16,-2-3 0-16,2-5 0 0,-3 3-160 15,-2-3 32-15,1 5 0 0,-6 0 0 16,0 3 128-16,-7 2 0 0,-3 1 0 0,-7 2 0 16,-1 5 0-16,-4 5 0 0,-6 4-192 0,0 3 64 15,-7 7-144-15,2 7-32 0,-7 1 0 0,3 6 0 16,0 4-16-16,3 2 0 0,-3 1 0 0,2 1 0 15,3-1 320-15,7-1-128 16,0-1 128-16,1 3 0 0,6-1 0 16,3 4 0-16,5-2 0 0,6 5 0 0,2 1 416 0,8 2 32 0,1-4 16 0,5 3 0 0,7-4-224 15,0 1-48 1,1-1-16-16,5-2 0 0,2-3 80 0,10-3 0 0,2-4 16 0,4-3 0 16,3-3 272-16,-3-4 48 0,-4-4 16 0,-3-1 0 0,-4-6-608 0,-4-1 0 15,-6-2 0-15,-4-1-192 16,-4-3-2736-16,-7 0-544 0,4-14-112 0,-6 2-32 15</inkml:trace>
  <inkml:trace contextRef="#ctx0" brushRef="#br0" timeOffset="161107.81">7427 6288 29487 0,'0'0'1296'0,"8"6"288"0,2 0-1264 0,-3-1-320 0,3-5 0 0,-2 2 0 0,-1 0 3072 0,3-2 544 16,1 3 112-16,0-3 32 15,5 0-1984-15,0 0-400 0,1 0-80 0,3 0-16 16,3-3-288-16,0 3-64 0,0-2-16 0,2 0 0 0,0 2-336 0,2 0-64 16,1 2 0-16,0 0-16 0,0 1-144 0,-2 1-32 15,-5 3 0-15,0-3 0 16,0 3-192-16,-2 0-128 0,5 0 128 0,-6 0-128 0,0 0-224 0,-1-3-112 15,-4 1-32-15,-1 0 0 16,-1-1-1808 0,-11-4-352-16</inkml:trace>
  <inkml:trace contextRef="#ctx0" brushRef="#br0" timeOffset="161729.25">8767 5939 37663 0,'0'0'1664'0,"0"0"352"0,0 0-1616 0,0 0-400 0,0 0 0 15,1 14 0-15,2-3 1664 0,0 3 256 0,-2 0 64 0,2 6 0 0,-3 3-1408 0,1 5-256 16,5 8-64-16,-2 0-16 0,6 3-64 0,-2 3-16 16,6-4 0-16,-3 1 0 0,0-2 16 0,2 2 0 15,-2-2 0-15,3-3 0 0,-3-2 48 0,0 0 16 16,-1-1 0-16,-2-4 0 0,-1-9 16 0,0-4 0 16,-2-2 0-16,-5-12 0 0,9 9-256 0,-9-9 0 0,14 4 0 0,0-4 0 15,-3-7 0-15,-1 0 176 0,-2-7 0 0,-1-4 0 16,0-7-176-16,-4-7 0 0,1-5-192 0,-1-2 192 15,-1-5-288-15,0 1 64 16,1-1 16-16,1 1 0 0,1 1 208 16,-1 3 0-16,1 3-160 0,2 4 160 0,-1 3 0 0,1 5 0 0,3 3 128 15,-2 6-128 1,4-3 224-16,2 7-32 0,-1 1-16 0,1 6 0 0,3-1 160 16,1 5 48-16,3 5 0 0,1 3 0 0,2 3-64 15,2 6-16-15,-1 1 0 0,3 7 0 0,0 6-160 0,0 2-16 0,1 2-128 16,0 1 192-16,1 0-192 0,0-1-128 0,2 0 128 15,3-3-208-15,2-5 208 0,-5-4 0 0,-6-2 0 0,1-7 0 16,-9-1 0-16,0-3 0 16,-4-8 0-16,0 3 160 0,-3-5-160 0,-3-5 0 15,2-2 0-15,-3 0 0 0,0-5 128 0,-3-1-128 0,0-1 192 0,-1-2-64 0,0 0-128 16,-2-2-176-16,2 1 48 0,-2 2 0 16,1 1 128-16,-1-4 0 0,2 4-144 0,-3-4 144 0,-3 0 0 0,-1-2-176 15,0-1 176-15,-2 2-128 16,-1-5 128-16,-1 2 0 0,-2-3 0 0,-4-3 0 31,-4-1-1712-31,-1-3-352 0,-2-3-80 0</inkml:trace>
  <inkml:trace contextRef="#ctx0" brushRef="#br0" timeOffset="162261.13">9861 4984 5407 0,'0'0'240'0,"0"0"48"0,0 0-288 0,0 0 0 0,0 0 0 0,0 0 0 0,7 10 6112 0,1 8 1168 0,2 4 224 0,1 7 48 16,3 6-5344-16,0 7-1072 0,1 3-224 0,2 3-32 16,1 5-432-16,0 4-96 0,3 3-16 0,-3 5 0 15,3 3-16-15,0 3 0 0,2-3 0 0,2 0 0 16,0-1 304-16,-3-3 48 0,2-4 16 0,-3-1 0 15,-3-3-16 1,0-3 0-16,-4-3 0 0,-6-10 0 0,-1-3-192 0,-1-7-32 16,-1-3-16-16,-2-4 0 0,0-7-112 0,-2-4-32 15,-1-12 0-15,0 0 0 0,0 0-288 0,0 0 0 0,0 0 0 0,0 0 0 16,6-12 176-16,-5-4-176 0,5-6 160 0,-5-3-160 0,2-3 176 0,1-1-176 16,6-5 192-16,-2 1-192 0,5 1 0 0,-2 0-144 15,3 1-16-15,-1 5 0 0,3 1 160 0,1 1 0 16,-2 6 0-16,2 7 0 0,1 4 0 0,0 4 0 15,0 8 0-15,1 7 128 0,-3 3-256 16,2 4-64-16,1 5 0 0,-6 3 0 16,3 2-16-16,1 3-16 0,-5-3 0 0,2 3-13040 15,0-1-2608-15</inkml:trace>
  <inkml:trace contextRef="#ctx0" brushRef="#br0" timeOffset="162757.64">11173 6242 22463 0,'0'0'1984'0,"0"0"-1584"0,0 0-400 0,0 13 0 0,0-13 2992 0,-7 13 512 15,0-1 96-15,-4-1 32 0,-3-1-3056 0,0 1-576 0,3 0-160 16,-7-2-16-16,-1 0 176 0,3 0-192 0,-2 1 192 15,-1 1-192-15,-1 0 192 0,-1 1 176 0,-2-3-48 0,5 2 0 16,1 1-128-16,2 2 0 0,3 0 0 0,3 2 0 16,2-2 144-16,3-1 0 0,4 1 0 0,1 5 0 15,5-1 512-15,5 0 112 0,0 0 0 0,5 3 16 16,7 0-320-16,2 0-64 0,1 1-16 0,-1-1 0 16,3-3-128-16,-1-4-16 0,-1-7-16 0,-1-2 0 0,0-2-224 15,1-3 0-15,5-4 0 0,-3-2 0 0,1-2-864 16,-1 1-272-16,-2-3-48 15,-2-1-16-15,-6-3-16 16,-7-1 0-16,-4-3 0 0,-7 0 0 0,-4-3 672 0,-10-4 128 0,0-6 32 0,-8 0 0 0,-2-1 144 16,-1 0 48-16,0-1 0 0,0-1 0 0,1-2 192 0,5 4 0 0,2 4 144 0,2 3-144 15,4 1 288-15,-2 5-32 0,6 1-16 0,1 5 0 16,6 13 496-16,0 0 96 0,0 0 32 0,0 0 0 16,0 0 320-16,13 13 64 0,0 4 16 0,2 9 0 15,2 3-576-15,8 3-112 16,4 5-32-16,3 2 0 0,3 2-176 0,3 4-48 0,3 0 0 15,-9 1 0-15,-6-3 0 0,-3-4-16 0,0 0 0 0,-8-7 0 32,-3-3-1248-32,0-7-240 0,-5-5-48 0,-3-3-16 0</inkml:trace>
  <inkml:trace contextRef="#ctx0" brushRef="#br0" timeOffset="163079.34">11169 5621 37663 0,'18'12'3344'0,"0"5"-2672"0,3 4-544 0,4 0-128 0,7 5 1696 16,-3 5 304-16,3 3 64 0,0 5 16 0,5 4-1696 0,0 6-384 0,-1 5 0 0,5 9 0 15,-3 2 416-15,-2 3 80 16,-1-1 16-16,-2 0 0 16,2-1-1408-16,-3-4-288 0,4 0-48 0,-1-2-16 0,-1-2 1024 0,-4-5 224 15,-3-4 0-15,-11-10 0 16,-4-7-2160-16,-5-10-464 0</inkml:trace>
  <inkml:trace contextRef="#ctx0" brushRef="#br0" timeOffset="163289.87">11124 6227 31727 0,'14'22'1408'0,"-4"-8"288"0,1 0-1360 15,-4 0-336-15,4 0 0 0,-1-3 0 0,2-4 3120 0,8 0 544 0,-2-3 112 0,8-1 32 16,8-3-2864-16,2-3-576 0,3-1-112 0,0-3-32 16,4-4-96-16,1 0-128 0,-3-2 176 0,-2 2-176 0,2-4 0 0,-6 2 0 15,-3 1 0-15,-3 2 0 16,6-1 0-16,-3-2 0 0,0 2 128 0</inkml:trace>
  <inkml:trace contextRef="#ctx0" brushRef="#br0" timeOffset="163834.67">12347 6353 40431 0,'14'20'3584'0,"-1"1"-2864"0,-3 2-576 0,1 0-144 0,-4 0 400 16,0-1 48-16,4-1 16 0,-4 0 0 0,2-6-592 0,-4-2-128 16,-5-13-32-16,0 0 0 15,0 0-864-15,0 0-192 0,0 0-16 0,0 0-16 16,-9 1-1024-16,0-5-208 0,-1-5-32 0,-1-4-16 0</inkml:trace>
  <inkml:trace contextRef="#ctx0" brushRef="#br0" timeOffset="163964.57">12164 5728 36287 0,'14'18'3216'0,"4"3"-2576"0,-3-1-512 0,2 3-128 16,1 2-736-16,-4 1-176 0</inkml:trace>
  <inkml:trace contextRef="#ctx0" brushRef="#br0" timeOffset="164314.49">12780 5877 6959 0,'7'18'624'0,"-3"3"-496"0,3 3-128 0,-4 0 0 0,1-6 6144 0,-2 3 1216 0,-1-3 256 16,0-1 32-1,-1-2-6080-15,-1-5-1216 0,1-10-352 0,0 0 144 16,0 0-144-16,0 0 0 0,0 0 0 0,0 0 0 0,0 0 0 0,0 0 192 16,0 0-192-16,0 0 192 0,0 0 848 0,11-7 176 15,0-4 48-15,-2 2 0 0,3 1-192 0,1 1-48 16,1 3 0-16,4-1 0 0,1 3-528 0,-1-1-112 15,3 2-32-15,-1 5 0 0,4 0-32 0,-4 6-16 16,3-2 0-16,-6 2 0 0,1 1-176 0,-4-1-128 16,-3 1 144-16,0 0-144 0,-3 3 0 0,-2-3 0 0,-2 3 0 15,-1 0 0 1,-3 0 176-16,-7 7-176 0,0 2 192 0,-4 3-192 16,-7 0 0-16,-6 0 0 0,-4 1 0 0,-4 2-144 0,-2-1 144 0,0 1-192 15,2-1 192-15,0-3-192 16,4-2-2240-16,3-9-448 0</inkml:trace>
  <inkml:trace contextRef="#ctx0" brushRef="#br0" timeOffset="165462.37">13806 6316 20959 0,'4'14'1856'0,"3"0"-1472"0,0 4-384 0,0 2 0 0,0-1 1584 0,-3 1 240 15,-1-1 48-15,1-6 16 0,-4-1-976 0,0-12-192 16,0 0-32-16,0 0-16 0,0 0-352 0,-11 6-80 16,1-5-16-16,-4-2 0 0,3-5 400 0,0-1 80 15,-3-2 0-15,3-2 16 0,-3-1 464 0,3-4 96 0,1-2 0 16,-1-3 16-16,1-2-624 0,2-2-128 0,2-4-32 0,2 1 0 0,4-1-256 0,3 1-64 31,1-3-16-31,3 5 0 0,2-2 48 0,0 6 16 0,2 1 0 16,1 3 0-16,0 4 80 0,-1 3 32 15,-1 4 0-15,3 0 0 0,-1 1 544 0,-1 2 128 16,0 1 0-16,1 2 16 0,2 1-1616 0,-1 1-336 0,1-1-64 16,0 3-16-1,2 4 496-15,-2 0 112 0,-3 0 0 0,3 0 16 0,-5 0 368 0,4 0 0 16,0 0 0-16,-13-7 0 0,14 5 0 0,-14-5 0 0,15 2 0 16,-15-2 0-16,14-2 0 0,-14 2 0 0,11-5 192 0,-11 5-64 0,14-7-128 15,-4-3-192-15,1 0 32 0,0 5 16 16,-1-2 144-16,-2 1 0 0,3 0 0 0,2 1 128 15,2-2-128-15,-4 3 144 0,3-3-144 0,0 3 160 16,-3-2 192-16,3 2 32 0,0 0 16 0,0-1 0 0,-3 0 176 0,-1 1 16 16,3 0 16-16,-4-3 0 0,0 1-160 0,-2 0-48 15,2-3 0-15,-4-1 0 0,-1 2-400 0,-3-2 128 16,1 1-128-16,-7 2 0 0,-4-4 0 0,-3 2-176 16,-1 0 16-16,-3 2 0 0,-5 0 160 0,-4 0-192 15,0 3 192-15,-4 1-192 0,2 3 32 0,1 2 0 0,1 3 0 0,1 4 0 16,6 0 160-1,0 5 0-15,4 0 0 0,3 6 0 16,0 3 0-16,4 3 0 0,4-1 0 0,0 3 0 16,6 1 0-16,0 3 0 0,1 1 0 0,6 2 0 0,2 0 0 15,8 0 0-15,-2-2 0 0,7 2 0 0,7-3 0 0,0-3 304 16,1-1-48-16,2-3-16 0,-3-2 16 0,0-4 16 16,0-1 0-16,-2-5 0 0,-5-3 144 0,-4-3 32 0,-5-7 0 15,-2-3 0-15,-1-4-448 0,-6-4 128 0,-2-5-128 16,-3-3-9664-1,-4-5-1984-15,-4-2-384 0</inkml:trace>
  <inkml:trace contextRef="#ctx0" brushRef="#br0" timeOffset="166031.76">14535 6014 35535 0,'21'10'1568'0,"-11"-6"336"0,1 3-1520 0,-1 0-384 0,1-3 0 0,-3 6 0 0,2-3 1952 0,-2 4 320 0,2-3 64 0,-3 3 16 31,0 2-1888-31,-3-2-464 0,0-1 0 0,-1 1 0 16,0 0 192-16,-3 0-64 0,0-1-128 0,0 1 192 16,-4-3-192-16,1 2-128 0,-1 0 128 0,1 1-208 0,3-2 208 0,-3-1 0 0,3-8 0 0,-1 11 0 15,1-4 0-15,0 1 208 0,0-8-32 0,1 10-16 16,5-3 192-16,-6-7 32 0,5 4 16 0,1-2 0 15,1-2-96-15,0-2-32 0,0-2 0 0,4-2 0 16,-4 0-112-16,0-3-32 0,0-2 0 0,-1-7 0 16,1 1-128-16,-2-5 0 0,-1 1 0 0,-4-3-176 15,0 2-16-15,0-3 0 0,-4 1 0 0,1 5 0 16,-5-1-96 0,1 2-32-16,0 0 0 0,0 0 0 0,-3 2-256 0,2 0-64 15,5 2-16-15,-1 3 0 0,4 1-16 0,0 10 0 31,7-8 0-31,1 3 0 0,3 5 192 0,3 6 32 0,5 4 16 0,-1 6 0 0,1 7 288 0,1 2 144 0,1 4-160 16,0 6 160-16,-1 4 272 0,-1 0 160 0,-1 0 16 0,-2-4 16 16,0-2 1152-16,-2-2 240 15,-5-6 32-15,0-3 16 0,-5-6-1696 0,-1-2-208 16,0-3-288-16,-3-11 64 0,0 0 416 0,0 0 64 0,0 0 32 0,0 0 0 0,-7-9-288 0,0-2 0 16,0-7-128-16,0-3 128 15,3-4 0-15,-2 0 0 0,5-6 0 0,5 5 0 0,-1-2 192 0,1 3-192 16,3 3 192-16,-3 5-192 0,3 2 256 0,0 5-64 15,0-1-16-15,0 4 0 0,0 0-32 0,-7 7 0 16,7-6 0-16,-7 6 0 0,0 0-144 0,0 0 0 0,0 0 0 0,8-4 0 16,2 3-272-16,-10 1-96 0,0 0-16 0,0 0 0 31,0 0-1664-31,7-7-352 0,-7 7-64 0,11-7-16224 0</inkml:trace>
  <inkml:trace contextRef="#ctx0" brushRef="#br0" timeOffset="166653.94">15636 5982 19231 0,'0'0'848'0,"-12"-4"176"0,-1-3-816 0,1 2-208 0,-2 0 0 15,-4 4 0-15,-2-2 448 0,1 3 64 0,-5 3 0 0,-4 1 0 0,-2 3-368 0,-1 1-144 16,-1 5 128-1,-2-2-128-15,-1-3 208 0,-1 2-32 0,6 1-16 0,3 0 0 0,1-1-160 16,7 1 0-16,6 0 0 0,1 2 128 0,8-2 128 16,4 3 32-16,3-2 0 0,8 4 0 0,3-1 880 0,1 2 176 0,6 1 48 0,4 0 0 15,7 2-720-15,-2-4-144 0,-2 0-16 16,0-4-16-16,-1-1 544 16,0-4 112-16,-2-3 32 0,-1-1 0 15,-6-1 832-15,3-4 160 0,-7-2 48 0,-2-2 0 16,1 2-1232-16,-5-6-240 0,-1-1-48 0,0 0-16 0,-4-6-432 0,-6-2-64 15,-1-6-32-15,-2-3 0 0,1-7-160 0,-2 0-224 16,0 2 48-16,-6-6 16 0,2 3 736 0,3-2 160 0,-5 5 32 0,1-2 0 16,2 5-592-16,-1 3-176 0,4 4 0 0,0 4 0 15,3 1 0-15,1 4-144 0,3 3-16 0,0 11 0 16,3-9 160-16,-3 9 0 0,7-7 0 0,-2 4 0 16,5 2 0-16,0 1 128 0,-3 4 0 0,4 0 0 15,-3 3-576-15,5 3-128 16,-2 3 0-16,0 3-16 0,0 2 592 0,3 5 128 15,3 0 32-15,1 5 0 16,-4 2 128-16,-2-1 32 0,2-3 0 0,-4-1 0 0,1-2-320 16,-4-2 0-16,-3-7 128 0,1 0-128 0,-4-3 0 15,-1-11 0-15,0 0 0 0,0 0 0 0,-7 7-240 0,7-7-96 0,-7-2-32 0,-3-2-13328 16,3-4-2688-16</inkml:trace>
  <inkml:trace contextRef="#ctx0" brushRef="#br0" timeOffset="167564.31">15836 5856 25055 0,'35'20'1104'0,"-14"-5"240"0,0 8-1088 0,-2-3-256 0,2 3 0 0,-3-1 0 16,0-1 3824-16,-5-3 704 0,-2-1 144 0,-7-3 16 0,-4-2-3040 0,0 1-624 0,-3-2-112 0,3-11-16 31,-8 11-608-31,1-1-112 0,7-10-32 0,-11 11 0 0,0-4-144 16,11-7 0-16,-10 7 0 0,10-7 0 15,-11 7 128-15,11-7-128 0,0 0 128 0,-11 4-128 0,11-4 320 0,0 0-32 0,-14 0 0 0,14 0 0 16,-12-4 64-16,12 4 16 0,-6-10 0 0,0 2 0 16,2-6-64-16,0 1-16 0,1 1 0 0,3-5 0 15,0 2-96-15,0-3-32 0,0-1 0 0,3 3 0 16,-2-2-160-16,5-3 192 16,-2-2-192-16,3-2 192 0,-3 2-192 0,3-2 0 15,0-3 0-15,0 3 128 0,0 2-128 0,0 1 0 16,4 1 0-16,-4 2-176 0,3 3 176 0,1 2 0 15,0 3 0-15,0 0 0 0,3 4-224 0,-3 3-64 0,3 1-16 0,-4 0 0 16,1 2 112-16,0 2 32 0,3 2 0 0,-3 0 0 16,3 2-176-16,0 2-48 0,-3 0 0 0,-1 3 0 15,1-3 128-15,0 1 32 0,-1-1 0 0,-10-7 0 0,8 7 32 16,-8-7 0-16,0 0 0 0,0 0 0 16,0 0 192-16,12 6 0 0,-12-6 0 0,0 0 0 0,0 0 0 0,0 0-176 15,0 0 176-15,12 0-160 0,-12 0 160 0,11-3 0 16,0 0 0-16,1-1 0 0,-1 0 0 15,-1-3 0-15,1 1 0 16,0-2 0-16,1-2 0 0,0-2 0 0,-1-2 160 16,0 0-160-16,0 0 256 0,-4-4-64 0,-1 4 0 0,1 3 0 15,-3-2-16-15,0 6-16 0,-4 7 0 0,0 0 0 0,0 0 32 16,0 0 0-16,0 0 0 0,0 0 0 16,-11 6 96-16,-3 5 32 0,-2 3 0 15,3 7 0-15,-4-2-192 0,3 5-128 0,1-3 192 0,-1 1-192 0,2 3 192 0,1 0-64 16,2 3 0-16,2-3-128 0,0 1 0 0,5-1 0 15,0 0 0-15,6-2 0 0,1-2 0 0,2 2 0 16,2-3 0-16,0-1 160 0,2-4-16 0,1 2 0 16,2-3 0-16,2-2 0 15,0 1-144-15,2-1 0 0,2 1 0 0,1-5 0 16,3 2 192-16,-2-3-32 0,-1-3-16 0,1 0 0 0,-1-1-144 16,0 0 192-16,0-6-192 0,-3 3 192 0,0-4 64 15,-7-2 0-15,3-2 16 0,-5 1 0 0,0-4-16 0,-5-6-16 0,-1-5 0 0,0-6 0 0,-3-8-112 0,-3-8-128 16,-7-7 176-1,-1-1-176-15,-3 1 0 0,-1-1 0 0,-3-5 0 16,-3 0-192-16,0 0 192 0,-1 7 0 16,-2 4 0-16,2 2 0 0,-3 4 0 0,4 4 0 15,3 4 0-15,1 4 0 0,4 3 0 0,1 2 0 0,4 5 0 16,1 0-144-16,1 4 144 0,2 3-160 0,4 11 160 0,-4-7-160 0,4 7 32 0,0 0 0 16,0 0 0-16,0 0 0 15,0 0-32-15,0 0 0 0,0 0 0 0,0 0 0 16,2 11-80-16,3 3-16 0,2 2 0 0,1 3 0 0,4 3 256 0,1 3 0 15,4 3 0-15,1 4 160 0,3 5-160 0,0 2 0 16,-3 0 0 0,0 1 0-16,0 2 0 0,-1 0 0 0,1-2 0 0,-3-4-176 15,-1-5 176-15,0 1 0 0,-3-3-144 16,0-1 144-16,-1-3 0 0,-3-2 0 0,0-3 0 0,-3-1 0 0,-1-3 0 0,-3-3 0 16,0-13 0-16,0 12 0 15,0-12-464-15,0 0-32 0,0 0 0 0,0 0-21392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37:55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 3228 10991 0,'0'12'976'0,"0"4"-784"0,0 5-192 0,-6-1 0 0,2 6 2976 0,0 3 544 16,0-1 128-16,-2 1 0 0,2 6-2784 0,0-2-560 16,1 2-112-16,-1 4-32 0,-2 0 672 0,1 4 144 0,-2 1 32 0,-3 2 0 0,-1 0-336 15,0 0-64-15,-3 5-16 0,-4 2 0 16,1 0-432-16,1 3-160 15,-2 1 0-15,2 1 144 16,2 2-3392-16,-4 5-672 0</inkml:trace>
  <inkml:trace contextRef="#ctx0" brushRef="#br0" timeOffset="400.69">1575 3331 29487 0,'14'14'1296'0,"-6"-7"288"0,2 1-1264 0,-3 2-320 0,4 1 0 0,-1 2 0 0,1-1 560 0,3 2 48 15,1 0 16-15,6 3 0 0,1 1-496 0,4 1-128 0,0 1 0 0,-1 1 0 16,-3 1 784-16,1-1 144 0,-2 4 32 0,0 0 0 16,-1 3-368-16,-1 3-64 15,-1-1-16-15,-2 4 0 0,-4 1-288 0,-1 1-64 16,-1-1-16-16,-2 0 0 0,-1 1-144 0,0-4-192 0,-3-4 32 0,2 1 16 15,-2-4 144-15,-3-3 0 0,2 2 0 16,0 1 0-16,1-4 0 16,-1 0-128-16,1-1 128 0,-1-4-128 0,-2 0-112 0,2-4-16 15,-3-12 0-15,0 0 0 16,0 0-800-16,0 0-160 0,0 0-48 0,0 0-13424 0</inkml:trace>
  <inkml:trace contextRef="#ctx0" brushRef="#br0" timeOffset="701.78">1507 4047 2639 0,'0'0'240'0,"0"0"-240"0,0 0 0 0,0 0 0 0,0 0 6016 0,7 10 1152 15,-7-10 224-15,11 1 48 0,0-1-4160 0,-1-1-832 16,1-3-160-16,3-2-48 0,1-1-192 0,6-1-32 0,4 1-16 16,0-3 0-16,4 2-656 0,3-5-128 0,6 2-16 0,1 0-16 15,0 0-672-15,-1-3-128 0,-1-3-16 0,0 2-16 16,-5 0-352-16,-4 2-240 0,1 5 48 0,-7-2 0 31,-1 6-320-31,-4 0-48 0,-3 4-16 0,-2 1 0 0,-2 2-768 16,-10-3-144-16,0 0-48 0,0 0-11616 0,0 14-2336 0</inkml:trace>
  <inkml:trace contextRef="#ctx0" brushRef="#br0" timeOffset="1162.3">2467 3801 30575 0,'6'14'2720'0,"1"4"-2176"0,0 0-544 0,-3 3 0 0,3 0 1248 0,0 4 144 0,4-3 16 0,0 3 16 15,3 0-1216-15,1 3-208 0,2 0 0 0,0-3-192 16,1-3 688-16,-3 2 128 0,3-2 16 0,-1-1 16 15,-2-3 512-15,-1-4 112 0,0 0 0 0,0-1 16 16,-3-1-240-16,3-5-48 0,-4-1-16 0,-10-6 0 16,11 3-240-16,-11-3-48 0,11-3-16 0,-11 3 0 15,3-9-560-15,-3 0-128 16,-5-2 0-16,0-1 0 0,-2-3 0 0,0 0 0 16,-1-3 0-16,1-2 128 0,0-1-128 0,2-2 0 15,-1 0 0-15,3 1 0 0,0-3 0 16,2 0 0-16,1 1 0 0,1-1 0 0,4-3 0 0,0 6 0 0,2-3 160 15,2 4-160-15,0-2 0 0,2 4 0 0,3 1 0 16,0 3 0-16,4 2 0 0,3 2 0 16,4-2 0-16,2 4 0 0,5 2-368 15,3 0-176-15,0 2-32 0,-2 7-16 0,5 3-2912 16,-2 7-576-16,0-3-112 0</inkml:trace>
  <inkml:trace contextRef="#ctx0" brushRef="#br0" timeOffset="1501.73">3876 3769 24815 0,'0'0'1088'0,"0"0"256"0,0 0-1088 0,-9-6-256 0,-2 5 0 0,-3-2 0 0,2 1 704 0,-2 4 64 0,1 1 32 0,-6 4 0 16,3 2-240-16,-4 7-48 0,-1 5-16 0,0 1 0 15,-1 6-496-15,1 0 0 0,3 1 0 16,0 3 0-16,4-4-192 0,1 1-96 0,5-1-16 0,4 1 0 16,4-5 592-16,4 2 112 0,4 2 32 0,5-3 0 0,1 3 512 0,5 1 96 15,2-1 32-15,4-1 0 16,3-1-144-16,4 4-32 0,0-3 0 15,0 3 0-15,8-5-384 0,3-4-64 0,3-6-32 16,0-2 0-16,-3-5 176 0,-3-4 48 0,-1-4 0 0,-4-1 0 16,-3-6-3680-16,-7-7-736 15,-4-3-128-15</inkml:trace>
  <inkml:trace contextRef="#ctx0" brushRef="#br0" timeOffset="2003.27">4112 3091 17039 0,'7'13'1520'0,"0"1"-1216"0,0 2-304 0,1 3 0 0,-1-1 1472 0,3 5 224 0,-2 2 48 0,2 5 16 15,1 5-160-15,0 1-16 16,3 0-16-16,0 6 0 0,-3 1-544 0,1 3-128 16,-1 4 0-16,1 3-16 0,2 4-320 0,2 0-64 15,-2 1-16-15,1-5 0 0,-1 0-64 0,0-6-16 16,-4-5 0 0,1-3 0-16,-4-3 128 0,0-4 32 0,0-4 0 15,-3-4 0-15,3-3-240 0,-4-5-32 0,1-2-16 0,0-3 0 16,-4-11 240-16,0 0 32 0,0 0 16 0,0 0 0 0,0 0 208 0,0 0 32 0,0 0 16 0,0 0 0 15,3-14 80-15,-3-8 0 0,1-2 16 0,2-3 0 16,-3-4-720-16,3-1-192 0,4 0 0 0,-2 0 0 16,5 0 0-16,0 1 0 0,-2 3 0 0,2 3 0 15,1 3 128-15,-1 4 64 0,-2 4 0 16,-1 2 0-16,-7 12-192 0,10-6 0 0,1 3 0 0,3 6 0 16,5 3 0-16,2 7 0 0,3 4 0 0,-2 4 128 0,1 4 32 0,0 4 0 15,0 2 0-15,-4 1 0 0,3-3-160 0,-3 0 0 0,-3-1 0 0,0 0 0 16,-7-3 0-16,-2-3-144 15,5 2 144-15,-4-4-208 0,-1-1 208 0,0-1 0 16,-2-5 0-16,1-1 0 16,0-5-480-16,-6-7-96 15,0 0-32-15,0 0 0 0,0 0-2016 0,7-7-416 0,0-7-80 16</inkml:trace>
  <inkml:trace contextRef="#ctx0" brushRef="#br0" timeOffset="2262.17">5413 4146 12383 0,'8'23'544'15,"-1"-9"112"-15,-3-1-528 0,2 1-128 0,-6-14 0 16,0 10 0-16,0-10 3232 0,0 0 608 0,-17 0 128 0,2-5-13472 0</inkml:trace>
  <inkml:trace contextRef="#ctx0" brushRef="#br0" timeOffset="2698.7">5346 2739 28383 0,'14'11'1264'0,"-3"-2"256"0,3 7-1216 0,-3 1-304 0,3 2 0 0,-3 5 0 16,3 1 320-16,1 1 0 0,5 5 0 0,-5 1 0 0,3 3 320 0,3 1 80 0,0 0 16 0,4 1 0 16,3-3-64-16,1 5-16 0,6 2 0 0,-3 3 0 15,0 4-304-15,5 1-64 0,-4-5-16 0,0 5 0 16,0-3-272-16,-4 1 160 15,-4 2-160-15,0-1 128 16,3 0 192-16,-3 0 16 0,0 2 16 16,-3 1 0-16,3 4-160 0,3-5-48 0,2 0 0 15,-3-1 0-15,6-6 96 16,-4-1 16-16,3-2 0 0,-1-1 0 0,-4-2-64 0,-1-5-16 0,-1-4 0 0,0-3 0 16,-3-3-400-1,-4-5-80-15,3-8-16 0,-4-4-16736 0</inkml:trace>
  <inkml:trace contextRef="#ctx0" brushRef="#br0" timeOffset="3343.13">5980 3759 8287 0,'4'17'736'16,"2"2"-592"-16,-2 5-144 0,0-2 0 0,-4 2 4976 0,0-3 960 0,-4-3 192 0,1 0 32 0,2-4-4752 0,-2-3-944 0,0 0-192 0,3-11-32 15,0 0-240-15,0 0 176 0,0 0-176 0,0 0 160 16,0 0 144-16,0 0 16 16,0 0 16-16,-3-8 0 0,5-2 1312 0,5-1 256 15,4 0 48-15,0-2 16 0,3 1-352 0,0-2-64 16,-3 0-16-16,7 0 0 0,0-2-960 0,3 4-192 16,2 1-32-16,4 2-16 15,8 2-336-15,2 5 0 0,2-3 0 16,0 5 0-16,-3 2-128 0,-1 1-112 0,-3-1-16 15,-3 3 0-15,-4-4-48 0,-4 0-16 0,-7 1 0 16,0-2 0-16,1 0-80 16,-5 0-32-16,1-2 0 0,0 1 0 15,-1 0-224 1,-10 1-48-16,7-3-16 0,-7 3 0 16,11-3 720-16,-11 3 0 0,11-1 0 31,-11 1 0-31,10 1 0 0,1 0 0 15,0 1 0-15,-1 1 0 16,1-1 192-16,3 0 64 0,-3-2 32 16,5 0 0-16,5 0-48 0,-5-2-16 0,0 1 0 15,-2 0 0-15,0-4 64 16,-3 0 16 0,-1-4 0-16,1-2 0 0,0-3 32 0,-1-2 16 15,-2-5 0-15,3-2 0 0,-1-4-96 16,-3 4 0-16,1 0-16 0,-2 3 0 0,-6 6-240 0,1 0 0 15,-1 3 0 1,0 11 0-16,-7-7 0 0,7 7 0 0,-12-5 0 0,-5 5 0 16,3 2 0-16,-1 5-128 0,-3 0-16 15,-2 4 0-15,1 1-144 0,-2 1-32 0,0 4 0 16,-2-1 0-16,4 4-192 0,1-3-32 0,0 1-16 0,-1-2 0 16,4 0 560-16,-2 0 0 0,6 0 0 0,0-2 0 15,4 2 128-15,0-1-128 0,4 2 0 16,6 1 144-16,4 4 128 0,4 2 32 0,5-2 0 0,3 2 0 15,3-3 32-15,4 1 16 16,6-1 0-16,2 0 0 0,10-3-32 0,2 0 0 0,4 0 0 0,-4-2 0 0,1-3-160 0,-5 1-32 0,-3 0-128 0,-3 0 192 0,-1-4-192 0,-3 1 0 0,-7-4 0 0,-4-3 0 0,-1 1-656 0,-3-3-128 0,-4-4-32 0,-13 2 0 0,12-9-4160 0,-5-3-832 0,-3-1-160 0</inkml:trace>
  <inkml:trace contextRef="#ctx0" brushRef="#br0" timeOffset="3634.79">7221 3711 6959 0,'0'0'624'0,"9"-7"-496"15,3-2-128-15,-1 0 0 0,0 2 4048 0,1-4 800 0,0 1 144 0,2 1 48 16,-3 0-3056-16,3 0-624 0,0 0-112 0,-2 4-32 16,-5 0-464-16,-7 5-112 0,4-2 0 15,-4 2-16-15,0 0-624 0,0 0 0 0,0 0 0 0,-8 16 0 16,1-2 0-16,-4 4-256 0,1-2 64 0,2 3 0 15,-3-1 192-15,1 2 0 0,-1-1 0 0,-2 1 0 0,2-1 0 16,3 4-160-16,1 0 160 0,0 1-160 0,0 0 336 0,2 0 64 16,5-1 16-16,2 1 0 0,1-3 128 0,1-2 16 15,6 2 16 1,1 0 0-16,0 0 224 0,6 1 32 0,4 2 16 0,4 1 0 0,0-4 16 0,7 1 0 16,4-4 0-16,-1 1 0 0,3-3-208 0,-1-2-48 0,-1-3 0 15,-1-2 0-15,2-4 64 0,-1 0 0 16,-1-4 0-16,1-2 0 0,-1-4-256 0,-2-2-32 15,5 0-16-15,-9-4 0 0,-4-1-16 0,-4 1 0 16,-3 1 0-16,-4 1 0 16,0-2-704-16,-3 2-128 0,-4-3-48 0,-5-2 0 15,-4-1-1680-15,-2-2-320 0</inkml:trace>
  <inkml:trace contextRef="#ctx0" brushRef="#br0" timeOffset="3946.17">7731 2585 15599 0,'7'14'688'0,"0"-3"144"0,3 3-656 0,1 4-176 0,0 5 0 0,0 7 0 0,3 7 3888 0,4 6 736 15,6 3 160-15,1 4 16 0,7 3-3024 0,4 11-624 16,10 4-112-16,0 8-16 0,2 4-432 0,0 3-80 16,0-5 0-16,1 5-16 15,-2 2 144-15,2 0 16 0,-3-4 16 0,-2-1 0 16,1-8-320-16,1-5-64 16,-1-7-16-16,-4-7 0 15,-8-6-272-15,-6-1 0 0,-1-7 0 0,-8-7 0 0,-3-11-384 0,-8-7-144 0,-7-14-32 16,0 0-11472-16,-11-10-2304 0</inkml:trace>
  <inkml:trace contextRef="#ctx0" brushRef="#br0" timeOffset="4546.59">7805 3520 22463 0,'14'21'1984'0,"-3"-7"-1584"0,-3 3-400 0,-1-4 0 0,-1 1 1568 0,-2-2 224 16,-4-12 64-16,7 11 0 0,-7-11-1584 0,7 11-272 16,-7-11 0-16,8 7-208 0,5-5 80 0,-1-2 128 0,1-2-208 0,5-5 80 0,3-2 832 0,1 0 160 15,-1-2 32-15,0-1 16 0,-1-1 224 0,1 3 32 16,2-1 16-16,2-1 0 0,0 0-336 0,1 1-64 16,-1 0-16-16,-3 1 0 0,2 2-608 0,-3-3-160 15,-2 1 0-15,-1 2 0 0,-1 1 0 0,-3 0-144 16,1 1 144-16,-1 2-208 0,3 1 16 15,-3 3 0 1,5 3 0-16,2 1 0 0,4 3 0 0,3 3 16 0,4 1 0 0,0 0 0 16,0 3-192-16,0 4-32 0,-4 3-16 15,2 0 0-15,-3 4 288 0,-1 3 128 0,-1 3-128 0,-3 2 128 16,3 3 0-16,-1-1 0 0,1 1 0 0,0 1 0 16,0-2 128-16,0-2-128 0,0-2 128 0,3-2-128 0,-1-4 400 0,3-3 16 15,0-1 0-15,2-4 0 16,-3-6-160-16,-1-4-16 0,-3 0-16 0,-1-7 0 0,-2-3 96 0,-1-1 0 15,-7-7 16-15,0-3 0 0,-3-4-336 0,0-7 0 16,-3-7 0-16,-1-3 0 0,0-6 0 0,-1 2-128 16,1 0 128-16,-3 0-192 0,0 0 192 0,0 3-192 0,2 1 192 0,-5 3-192 15,2 7 192-15,1 1 128 0,-1 6-128 0,-3 4 176 16,3 3-176-16,-3 11 0 16,0 0 144-16,0 0-144 0,0 0 0 0,0 0 144 15,8 6-144-15,2 5 0 0,1 3 448 0,3 4 0 0,-3 4-16 0,3 3 0 16,1 5-304-16,2 3-128 0,4 3 0 0,4 3 128 15,0 0 16-15,7 6 0 16,5 4 0-16,2-3 0 0,8 0-16 0,-1 0 0 16,0 1 0-16,0 2 0 0,-6 0-128 0,-2-3 0 15,-2-2 0-15,-4-3 0 0,-4-6 0 0,-5-3 0 16,-2-7 0-16,-8-4 0 0,-4-6-192 0,-4-5-32 16,-5-10 0-16,0 0-18080 0</inkml:trace>
  <inkml:trace contextRef="#ctx0" brushRef="#br0" timeOffset="5380.57">9968 3835 29487 0,'10'7'2624'0,"1"2"-2112"16,-2-1-512-16,2 5 0 0,1 1 1648 0,-1 0 208 15,3 4 64-15,0 1 0 0,0 1-1472 0,6 2-272 16,4-1-176-16,-2 1 192 0,2-1-64 0,1 0 0 0,0 1 0 0,0 1 0 15,-6-2 320-15,1-1 48 0,-2 3 16 0,-4-2 0 16,-6-3-64-16,-1-2-16 0,0-4 0 0,-4-1 0 0,-3-11-560 16,0 0-128-16,0 0 0 0,0 0-16 15,-17-2-176-15,2-9-16 16,-3-5-16-16,-6-3 0 0,2-6 304 0,1 0 176 0,-3-4-192 0,5 1 192 16,-2 0 0-16,0-1 0 15,3-2 0-15,2 2 0 0,2 0 208 0,1-3 0 16,3 0 0-16,6 1 0 0,-1 3-208 0,3 2 176 0,4 1-176 0,3 1 160 15,-1 2 96-15,7 3 0 0,1 1 16 0,2 0 0 16,2 4 128-16,2 4 32 0,0 6 0 0,6 2 0 0,5 4-112 0,3 2 0 16,7 6-16-16,-3 4 0 15,2 2-304-15,-5 2-176 0,2 3 32 0,-3-3 0 16,-5 0 0-16,1 3 0 0,0-3 0 0,-3 3 0 0,-3-3 144 0,-3-1-192 0,0-4 192 0,-1 0-192 16,-4-3 192-16,-3-3-128 0,3-3 128 15,-14-4-128-15,11 3-32 0,-11-3 0 0,14 0 0 16,-3-3 0-16,0 2 160 0,-1-2 0 15,1-1 0-15,-7-2-128 0,-4 6 128 0,6-8 0 0,1 1-144 16,-2-3 144-16,1 0 0 0,1-1 0 16,0 0 0-1,0 0 0-15,0 0 0 0,4 1 0 0,-3-1 0 16,2 1 0-16,-2-1 0 0,5 0 240 0,-2-6-48 0,-2 3 0 0,3 1-192 16,-5-1 0-16,1 3 0 0,-3 2 0 0,0-1 0 0,-1 1 0 15,-1 2 192-15,-3 7-48 0,-5-11-144 0,-2 0 0 16,0 4 0-16,-2 0 0 0,-2 0-176 0,-6 0-64 15,-1 0-16-15,-3-2 0 0,-1 0 256 0,-3 2 0 16,0-3 0-16,1 6 0 0,2-3-192 16,1 3 48-16,-4 0 16 0,3 1 0 0,1 3 128 15,2 0-192-15,1 2 192 0,4 3-192 16,2 4 192-16,5 3 256 0,6 1-64 0,2 6-16 0,9 6 80 0,4 4 32 16,4 4 0-16,4 1 0 0,6 5 64 0,8 6 16 15,9 4 0-15,2-3 0 0,9 0-240 0,1 0-128 16,0 1 160-16,0-1-160 0,1 0 448 0,-1-3 0 15,-4 3 0-15,-2-7 0 0,1-7-224 0,-2-2-48 0,-3-5-16 16,-5-4 0-16,-10-3-368 0,-4-8-80 0,-3-5-16 0,-5-5 0 31,-3-5-1744-31,-11-5-336 0,1-18-80 0,-9-4-16 0</inkml:trace>
  <inkml:trace contextRef="#ctx0" brushRef="#br0" timeOffset="6210.03">11152 3081 8287 0,'0'0'368'0,"0"0"80"16,4-11-448-16,-1 0 0 0,0-3 0 0,-3 3 0 0,0-3 3968 0,1-3 704 0,2 2 128 15,1 1 48-15,3-3-3248 0,3 2-640 0,8-3-128 0,-3 0-16 16,6 1 480-16,-4 2 112 16,1 1 0-16,1 0 16 0,1-1 0 0,2 1 0 15,-1-4 0-15,4 4 0 0,-4 0-592 0,4 0-128 16,3 0-32-16,-3 0 0 0,2 3-256 0,-2 1-48 0,0 2-16 0,3 2 0 16,0 0-80-16,0 4-16 0,2-3 0 0,1 1 0 15,1 1 0-15,0 3 0 0,0 0 0 16,0 0 0-1,2 5-256-15,0 2 128 0,-4 1-128 0,-2 5 0 0,0 0 160 0,-6 1-160 0,-1 5 128 16,-5 0-128-16,-3 5 0 0,0-3 0 0,-2-3 0 31,-4 3 0-31,-3 1-160 0,-4 3 160 0,3 0 0 0,-9 3-144 16,-1-2-16-16,-4 5 0 0,0-2 0 0,-5 2 0 0,0-2-48 0,-5-1-16 0,0-3 0 0,-1-2 0 0,-3-2-96 0,-1-3-32 16,1 0 0-16,4-2 0 15,-1-3-160-15,3 1-16 16,6-1-16-16,-1-2 0 15,3-3-144-15,4 2-16 0,0-2-16 0,7 2-10640 0,1 0-2128 0</inkml:trace>
  <inkml:trace contextRef="#ctx0" brushRef="#br0" timeOffset="6698.69">11917 4146 6959 0,'7'7'624'0,"-7"-7"-496"0,4 11-128 0,-4 3 0 0,0 2 6080 0,-4 0 1184 0,1-4 240 0,-1 1 48 0,-3-3-5920 0,7-10-1184 16,0 0-256-16,-3 9-32 15,3-9-160-15,0 0 0 0,0 0 0 0,0 0 0 16,0 0-224-16,5-10 80 0,0-1 16 0,-5 0 0 16,2-3 128-16,0 0 0 0,-2 0 0 0,2 1 0 15,1-4 0-15,-1 4 176 0,-7 0-48 0,3 0 0 0,2 2-128 0,0-3 0 16,2 3 0-16,-1 1 0 0,-1 10-256 0,0 0-64 16,4-8-32-16,-4 8 0 15,0 0-480-15,0 0-80 0,0 0-32 0,0 0-12912 0</inkml:trace>
  <inkml:trace contextRef="#ctx0" brushRef="#br0" timeOffset="8328.79">5406 3901 4079 0,'0'0'368'0,"0"0"-368"0,0 0 0 0,0 0 0 0,0 0 3536 0,0 0 640 15,0 0 128-15,-13-1 32 0,13 1-2480 0,0 0-512 16,0 0-80-16,-11 4-32 0,11-4-208 0,-8 7-32 15,8-7-16-15,-7 7 0 0,7-7-192 0,-3 11-32 16,3-11-16-16,0 11 0 0,0 3 0 0,3-3 0 0,-2 3 0 0,5 0 0 16,-2 0 112-16,0 0 32 0,0 1 0 0,2 0 0 15,1 5-464-15,0-2-96 0,0 4 0 0,1 2-16 16,2 1-144-16,1 0-32 0,-4 0 0 0,4 0 0 16,-1 1-128-16,-3-1 128 15,1-2-128-15,-1 1 128 0,3 0-128 0,-3-3 0 16,-3-3-192-16,0 0 192 15,0-7-672-15,-4-11-16 0,0 0 0 0,0 0-15312 0</inkml:trace>
  <inkml:trace contextRef="#ctx0" brushRef="#br0" timeOffset="8715.59">5160 3412 23903 0,'0'0'1056'0,"0"0"224"0,0 0-1024 0,0 0-256 0,3 11 0 0,-1 0 0 0,-4 0 0 16,4 0 176-16,2 2-176 0,1-1 160 0,-1 1 208 0,1-2 32 15,0 3 16-15,-1 0 0 0,3 0 1120 0,0-1 208 0,-2-1 48 16,-3 2 16-16,2 1-256 0,3-1-48 16,-2 0-16-16,-1-3 0 0,-1 0-944 0,-3-11-192 0,2 12-32 0,-2-12-16 15,0 0-304-15,0 0-176 0,0 0 32 0,0 0 0 31,-7-9-560-31,0-5-128 0,0-2 0 0,1-4-15280 0</inkml:trace>
  <inkml:trace contextRef="#ctx0" brushRef="#br0" timeOffset="11212.23">2250 4528 39743 0,'12'22'1760'0,"-5"-1"352"0,-1 6-1680 0,-1 3-432 0,2 1 0 0,-3 4 0 0,3 3 0 0,-2 3-192 16,2 0 0-16,0 3 16 0,2 2 176 0,-2 2-192 15,-1-5 192-15,-1 2-192 0,2 2 336 0,-2-22 64 16,2 3 16-16,-3 1 0 0,0 3 272 0,-1 3 48 15,1-1 16-15,-1 0 0 0,-1 1 176 0,3 34 32 0,-5-11 16 32,0 1 0-32,-5-8-448 0,3 2-80 15,-7 0-32-15,2-5 0 0,-2-2-224 0,-1-2 0 0,1-1 0 16,-2 1 0-16,-3-8 192 0,0-4 0 0,3-4 0 16,0-6 0-16,1 2 128 0,-1-5 32 0,4 1 0 0,2-6 0 0,0-2-32 0,1-2 0 0,0-3 0 0,4-7 0 0,0 0-128 0,0 0-16 15,0 0-16-15,0 0 0 0,13 0 48 0,3-7 16 16,0-3 0-16,3-1 0 0,-1 0-224 0,5 0 176 15,2-3-176-15,3 0 160 16,-1 3-160-16,0 0 192 0,1 1-192 0,0-1 192 0,0 4 48 16,1 0 16-16,-1 3 0 0,1-2 0 15,0 5-112-15,6 1-16 0,0 1 0 0,4 2 0 0,4 1-128 0,-2 2 0 16,1 1 0-16,1-1 0 0,-1 3 128 0,-2 1-128 16,2 2 192-16,-6 1-64 0,-1-2-128 0,-3 0 0 15,-6 0 0-15,2 0-176 0,0-1 0 0,-3 0 0 16,-2-2 0-16,-2 2 0 0,-1-6-160 15,-1 3-48-15,-4-3 0 0,-1 0 0 16,-3 2-2384-16,2-3-496 0,-7 1-80 0</inkml:trace>
  <inkml:trace contextRef="#ctx0" brushRef="#br0" timeOffset="11671.02">3043 5462 25055 0,'0'0'2224'0,"0"0"-1776"0,0 0-448 16,0 0 0-16,0 0 3904 0,0 0 688 0,0 0 144 0,0 0 16 15,7-1-3408-15,4 1-672 0,0 0-144 0,0 1-16 16,2 2 32-16,2 1 16 0,-1 0 0 0,0 3 0 16,4 3-560-16,0-2 0 0,-1 2 0 0,1 0 0 0,0-2 192 15,0 2-32-15,3-3 0 0,2 1 0 16,-1 2 32-16,4 0 16 0,4-2 0 0,-1 2 0 16,6 1-208-16,-7 0 0 0,-2 3 0 0,-1 1 0 15,-1 2 144-15,-6 4-16 0,-3-2 0 0,-2 5 0 16,-6 1 0-16,-3 3-128 15,-7 6 192-15,-1 3-64 0,-7 4-128 0,-3 0-144 0,-4 3 144 0,-7-3-208 16,-3 3 208-16,-4-4-144 0,-4 2 144 0,1-3-128 16,-4-3 128-16,5-4 0 0,2 0 0 15,4-4 0-15,-2-3 0 0,5-4-160 0,2-6 16 16,2-1 0 0,3-2-272-16,3-3-48 0,5 0-16 0,10-9-13200 15,0 0-2640-15</inkml:trace>
  <inkml:trace contextRef="#ctx0" brushRef="#br0" timeOffset="12573.53">4324 5636 32943 0,'5'17'1456'0,"-5"-3"304"0,0 1-1408 0,-2 3-352 0,-1 3 0 0,-1 1 0 0,0 2 1696 0,-1 3 272 0,3 1 48 0,2-1 16 16,-3 3-1728-16,3 2-304 0,3 3-144 0,-1-3 16 15,3 1-64-15,-1 2 0 0,0 1 0 0,1-1 0 16,-3 0 496-16,3-3 80 0,0-6 32 0,2 1 0 16,-5-2 416-16,3-3 96 15,-1-1 16-15,0-7 0 0,2-1-240 0,-6-13-64 16,0 0 0-16,0 0 0 0,0 0-80 0,0 0-32 0,0 0 0 0,0 0 0 16,6-7-208-16,0-4-64 0,1-3 0 0,0-2 0 15,3-2 0-15,-3-3 0 0,4-2 0 0,-1-3 0 16,1 1 64-16,0 0 16 15,-4-1 0-15,3 1 0 0,1 1-96 0,-4 6-32 0,-3-3 0 0,0 6 0 0,6-3-48 0,1 4-16 0,3 2 0 16,1 5 0 0,2 1-144-16,1 3 0 0,3 0 0 0,1 6 0 0,2 4-160 15,1 0-64-15,0 7-16 0,5 0 0 16,-1-1-192-16,-1 6-32 0,0 0-16 0,-1 5 0 16,3-3 240-16,-2 4 48 0,-3 0 16 0,7 0 0 0,0-3 176 15,0 2 192-15,0-3-32 0,0 1-16 0,0-4-144 16,-3-1 0-16,-4-2 144 0,-1-5-144 0,-4-3 128 0,-1-3-128 15,-3 0 160-15,-3-4-160 0,1-4 128 0,-2-6-128 0,-5-1 0 0,0 0 0 16,-3-6 0-16,-2-1 0 16,0-3-128-16,-2-4 128 0,-4-4-192 0,0-2 192 0,-2-2-192 0,-1 1 192 15,1 0-128-15,-3 0 128 0,0 0 0 0,2 0 0 0,-2 2-144 16,-1 4 144-16,3 2 0 0,1 5-144 0,-1 3 144 16,4 2-208-16,-1 3 80 0,4 11 128 15,0 0-512-15,0 0 32 0,0 0 0 16,0 0-20832-16</inkml:trace>
  <inkml:trace contextRef="#ctx0" brushRef="#br0" timeOffset="13179.38">6225 4760 32943 0,'0'0'1456'0,"0"0"304"0,-5 11-1408 0,-2 3-352 0,-4 0 0 0,-3 2 0 0,-2 4 1808 0,-5 8 304 15,1 6 48-15,-3 10 16 16,2 6-1728-16,-4 3-320 0,4 4-128 0,-1 0 0 15,1 4 0-15,3 4-128 0,1 1 0 0,5 6 0 16,-2-4 128-16,0 3 0 0,3-4 160 0,-2-2-160 16,2-2 400-16,0-2-16 15,1-1 0-15,2-1 0 0,-6-3-96 0,3-3-32 16,0 1 0-16,1-4 0 0,-1-4-256 0,-3 0 0 0,0-3 0 0,-2-1-144 0,-3-2 16 16,4-5 0-16,-4-3 0 15,-2-2-18768-15</inkml:trace>
  <inkml:trace contextRef="#ctx0" brushRef="#br0" timeOffset="13944.38">6547 5636 4079 0,'7'29'368'0,"0"-8"-368"0,0 3 0 0,-3 1 0 0,2 2 7504 16,0 3 1440-16,-1 2 272 0,-1 0 64 0,3 2-7456 15,0-1-1504-15,0 1-320 0,-3-2 0 16,3 0 0-16,0-3 144 0,0 2-144 0,-4-2 192 0,3-1 208 0,-1-7 48 16,0-3 16-16,-3-3 0 15,0-2 432-15,-2-13 64 0,2 11 32 0,-2-11 0 16,0 0-208-16,0 0-32 0,0 0-16 0,0 0 0 15,-4-13-304-15,4-2-64 0,0-3-16 0,-2-7 0 0,2-3-352 0,0-1 0 16,0 1 0-16,2-4-128 0,0-3 128 16,0 2 0-16,3 0 0 0,0 6 0 15,6-3 0-15,-2 5 0 0,2 0 128 0,1 4-128 16,0 3 0-16,2 4 128 0,1 0-128 16,3 7 0-16,6 0 128 0,-3 7-128 0,5 0 128 0,-1 4-128 0,3 3 0 15,0 5-208-15,4 2 16 0,-4 2 16 0,3 7-64 16,-4 0-16-16,1 2 0 0,0 0 0 0,-1 5 256 15,-2-2 240-15,-1-3-48 0,1 0-16 0,0-3 16 16,-4-1 0-16,-3 0 0 0,-4-6 0 0,0 2-16 16,-6-6 0-16,2 0 0 0,-3-1 0 0,-7-10-176 0,0 0 0 15,0 0-160-15,0 0 160 0,0 0 0 16,0 0 160-16,0-11 0 0,-3-2 0 0,-1 1-160 0,0-5 0 0,1 2-160 0,0 1 160 0,2 0 0 0,1-2 0 16,0 3 0-16,4-1 0 15,-1 0 0-15,2 0 0 0,5 3 0 0,1-1 0 16,6 1 176-16,2 6-176 0,5 1 160 0,-3 4-160 15,4 0 208-15,0 1-48 0,0 4-16 0,3 7 0 16,-3-1 16-16,2 6 0 0,-4 1 0 0,2 3 0 16,1 1-32-16,-1 3 0 0,-3 3 0 0,-1 4 0 15,0 1-128-15,-3 2 192 0,-1 0-192 0,1-3 192 16,1-4-192-16,-2 1 0 0,-6-7 0 0,-1-1 0 16,1-4 0-16,-7-2 0 0,-1-1 0 0,-6-2 0 0,3-12-384 0,0 0 32 15,0 0 16-15,0 0 0 16,0 0-2128-16,0 0-416 0,0 0-96 0,7-7-15664 0</inkml:trace>
  <inkml:trace contextRef="#ctx0" brushRef="#br0" timeOffset="14444.98">8297 6082 18479 0,'10'20'1648'0,"-6"-8"-1328"0,3 1-320 0,-3-2 0 0,-1 0 4096 0,-3-11 768 15,4 11 128-15,-4-11 48 0,0 0-3952 0,0 0-768 0,0 0-176 0,0 0-16 16,0 0 416-16,0 0 96 0,0 0 0 0,0 0 16 16,0 0 176-16,11-3 16 0,0-2 16 0,2-2 0 15,-5 0 160-15,2-3 16 0,1 2 16 0,0-3 0 0,3 1-272 0,-4 3-48 16,1-4-16-16,0 4 0 0,-1-4-288 0,-4 4-64 0,1-4-16 0,-2 2 0 31,-5 9-352-31,0-8 0 0,0-6 0 0,-3 3 0 0,1-3 0 0,-4 3 0 16,-1-1 0-16,-3 0 0 0,-1 1 0 0,-3 2 0 15,-1-2 0-15,-2 2-128 0,-5-1 128 16,1 1 0-16,3 2 0 0,-3 0 0 0,0-2 0 0,-1 5 0 16,-3-3 0-16,4 4 0 0,0 1-176 0,3 4-48 0,-3 1-16 15,3 1 0 1,1 1-112-16,4 6-32 0,4-1 0 0,4 6 0 0,3 0 128 0,2 4 0 15,4 3 16-15,1 0 0 16,6 5 240-16,1-2 208 0,2 2-32 0,0 0-16 0,4 4-160 16,3-3 192-16,-2 0-192 0,2-1 192 0,3 0 16 15,-2-3 16-15,2 3 0 0,2-3 0 0,5 0-224 0,2 0 176 16,2 1-176-16,0-6 160 0,3-1-160 0,-1-5 0 16,-3-1 0-16,1-1 128 0,-3-4-128 0,-4 2 0 0,-3-3 0 0,-4 0-176 31,-2-6-1184-31,-2-1-240 0,-3-1-64 0,-3-5-18352 0</inkml:trace>
  <inkml:trace contextRef="#ctx0" brushRef="#br0" timeOffset="15599.09">8899 5966 5407 0,'0'0'480'0,"3"-9"-480"0,-2-5 0 0,2 3 0 0,0-1 6048 0,1 6 1120 0,-4 6 208 0,11-7 48 16,5 4-3968-16,3 6-784 0,10 4-176 0,-4 1-16 0,3 9-608 0,-3 1-112 16,3 7-32-16,2 4 0 0,-3 6-912 0,-1 4-192 15,-1 3-48-15,0 1 0 0,-3 0-256 0,-1 0-48 16,0-1-16-16,-3-3 0 0,3 0-96 0,-6-3-32 15,2-2 0-15,-6-3 0 0,3-5-128 0,-7-2 0 0,0-8 0 16,-3 0 128-16,-4-16 0 0,0 0-128 16,0 0 192-16,0 0-64 0,0 0-128 0,0 0 0 0,-10-10 0 0,-1-2 0 15,0-5-128-15,1-6 128 16,-1-3 0-16,3-3 0 0,1-3 0 0,0-2 0 16,0 2 0-16,0-3 128 0,3 0-128 0,-2-1 0 15,5-3 0-15,-2 3 0 0,3-3 0 0,3 4 0 16,-2 2 144-16,5 5-144 0,-2 0 128 0,3 6-128 15,0 1 128-15,0 4-128 0,0 4 128 0,1 1-128 16,6 5 128-16,-3 6-128 0,3 1 0 0,0 2 0 0,1 5 0 0,4 4 0 16,-3 1 0-16,1 2 0 0,1 4 0 15,0 0 0-15,0-3 0 0,1 5 0 0,-1-5 0 16,-4 2 0-16,0-2 0 0,-6-1 0 16,2 0 0-16,-6-6 0 0,-4-8 0 0,0 0 0 0,0 0 0 0,0 0 0 15,0 0 0-15,0 0 0 16,-8-1 0-16,-2-6-128 0,3-3-48 0,-2-2 0 0,-5-4 0 0,3 1 0 15,-3 0 176-15,5 1 0 0,0-4 128 16,2-2-128-16,0 2 0 0,2 3 0 0,3 1 0 0,0 2-128 16,2 6 128-16,0 6 0 0,0 0 128 0,0 0-128 0,0 0 0 0,0 0 144 15,14 1-144-15,-1 4 0 16,3 7 160-16,1 2-160 0,1 6 128 0,-2 3-128 16,4 5 0-16,4 4 0 0,-2 0 0 0,2 7 0 0,-2 1 128 0,-1-1-128 0,4-3 128 0,-4-2-128 31,-3-3 0-31,0-1 0 0,0-5 0 0,-4 0 0 15,-3-4 0-15,3-7 0 0,-4-3 0 16,-3-4 0-16,-7-7-336 0,0 0 48 16,8-9 16-16,-5-7 0 15,-2-5-624-15,2-6-128 0,-3-3-32 0,0-2 0 16,0-3 640-16,0-1 128 0,3-3 32 0,-2 0 0 0,2 0-960 0,1 4-176 0,6 5-32 16,-3 2-16-16,4 3 784 0,-1 4 144 0,1 4 48 15,3 4 0-15,-1 6-720 0,1 2-144 0,0 3-16 0,4 7-16 16,3-3 704-16,4 3 144 0,4-1 16 0,2 1 16 15,1 1-800-15,0 1-176 0,0 0-16 0,1 0-16 16,2 0-1504-16,-3 0-288 0,0 0-64 0,-4-3-16 16,-1 2 1664-16,-4-2 336 0,-2 0 64 0,-1-1 16 0,-4 1 4720 0,-2-4 944 15,0 3 192-15,-2-3 32 0,-12 0-2112 0,0 0-448 0,6 0-64 0,-6 0-32 16,0 0-720-16,0 0-144 0,0 0-16 16,0 0-16-16,0 0-576 0,0 0-112 15,0 0-32-15,0 0 0 0,-13 11 96 0,-1-4 16 16,0 1 0-16,3 2 0 0,-3-3-80 0,2 1-16 15,1 5 0-15,0-2 0 0,1 0 48 0,3 3 16 16,-2 0 0-16,3 0 0 0,0 1-128 0,5 2-32 0,5 4 0 0,-1 1 0 16,1-1 272-16,5-1 48 0,0 0 16 0,3 4 0 0,-1-2-16 15,3 1-16-15,2 0 0 0,0 3 0 16,2 1-240-16,1-2-32 0,4-4-16 0,-2 2 0 16,-1-7-112-16,3 0-32 0,2-5 0 0,-4-4 0 0,0-4-128 0,-3-3 0 15,0-7 0-15,-3-7 128 0,2-4-128 0,-2-7 0 0,-2-3 0 16,-2-4-176-16,-7-3-16 0,-1 1-16 0,-6-3 0 0,-8 0 0 15,-6 1 208-15,-1-3-144 16,0 0 144-16,-4 3-128 0,-3-2 128 0,-3 6-208 16,3 6 80-16,-3 2 128 0,3 5 0 0,2 5 0 15,0 4 0-15,2 7 0 0,3 3-416 0,4 6 32 16,1 5 16-16,6 3 0 16,0 4-240-1,2 3-48-15,3-2-16 0,-1 5 0 0,3-3-32 16,3 1 0-16,1 2 0 0,-1-2 0 0,1-1-208 0,1-3-48 15,0-2-16-15,1-3-10944 0,1-1-2192 0</inkml:trace>
  <inkml:trace contextRef="#ctx0" brushRef="#br0" timeOffset="16003.19">11081 6171 33279 0,'14'25'1472'0,"-5"-5"320"0,3-1-1440 0,-1 5-352 0,-4-3 0 0,3 0 0 0,1 3 320 15,-4-1-16-15,1 0 0 0,-1-2 0 0,0-3 16 0,-3-2 0 16,-1-2 0-16,0-2 0 0,1-1 208 0,-4-11 48 16,0 0 16-16,-4 11 0 15,4-11 320-15,0 0 64 0,0 0 16 0,0 0 0 16,0 0-288-16,-10 3-64 0,10-3-16 0,-11-6 0 15,0-2-384-15,4-2-80 0,0 2-16 0,0-4 0 0,0-2 64 16,0 1 16-16,3-3 0 0,1 2 0 0,-1-4 16 16,1 1 0-16,1-1 0 0,1 0 0 0,1 0-48 15,0-1-16-15,0-1 0 16,1-1 0-16,4-1 0 0,-1 1 0 0,-1 0 0 16,4 3 0-16,0 0-176 0,-3 4 0 15,3 0 0-15,4 3 0 0,-1 4 128 0,5 0-128 16,2 4 128-16,5 3-128 0,-1 3 0 0,4 4-320 0,0 0 48 0,3 1 16 15,1 5-192-15,-1 2-16 0,1 2-16 0,-1 2 0 16,-1 2-1744-16,-2 0-336 0,-1-3-80 16,-4 0-8976-16,3 0-1792 0</inkml:trace>
  <inkml:trace contextRef="#ctx0" brushRef="#br0" timeOffset="16331.67">11477 6024 37023 0,'16'18'1648'0,"-7"-10"336"0,1 2-1600 0,-3 1-384 16,1 3 0-16,2 0 0 0,-1 0 944 0,0 1 96 0,1 2 32 0,1 2 0 0,3 2-640 0,4 0-128 15,0 2-32-15,-1 0 0 0,1-2 144 0,0 4 32 0,3-3 0 16,-2 2 0 0,5 1 96-16,1-2 32 0,3-3 0 0,-3 1 0 15,2-2-256-15,0-6-32 0,1 1-16 0,-3-1 0 0,-2-2-64 0,-5-3-16 0,-1-2 0 0,-6 0 0 16,0-2-192-16,-11-4 0 0,0 0 0 0,0 0 0 16,7-10-304-1,-4-1-96-15,-2-3-32 0,-2-4 0 0,-4-3-896 0,0-6-176 16,-2-5-32-16,0-5-17216 0</inkml:trace>
  <inkml:trace contextRef="#ctx0" brushRef="#br0" timeOffset="16559.07">12160 5771 17039 0,'18'18'1520'0,"-7"-1"-1216"0,0 4-304 0,-1 6 0 15,-6 2 4880-15,-4 3 928 0,3 1 176 0,-6 8 32 0,-4 1-4016 0,-1 8-800 16,-5 1-176-16,-2 5-16 0,1-3 176 0,-4 4 32 15,-3 2 16-15,-1 3 0 16,-2 5-1632-16,2 2-336 0,-3-1-64 0,-1 0-16 16,-1 1 624-16,1-4 192 0,1-2 0 15,2-1-160-15,3-4 384 0,3-8 80 0,4-4 16 0,0-7 0 16,0-6 224-16,5-5 48 0,-2-7 16 16,2-7 0-16,-6-7-608 0,4-6-208 0,6-8 0 15,4-8-20480-15</inkml:trace>
  <inkml:trace contextRef="#ctx0" brushRef="#br0" timeOffset="17265.4">12327 5306 37663 0,'15'3'1664'0,"-15"-3"352"0,0 0-1616 31,0 0-400-31,0 0 0 0,0 0 0 0,-15 2 464 0,15-2 16 0,-17-2 0 0,17 2 0 0,-14-3-272 0,14 3-48 16,0 0-16-16,0 0 0 0,0 0-144 0,0 0 128 16,7-9-128-16,3 1 128 0,-2 0 0 15,5-1 0-15,2 0 0 0,-1 0 0 0,0-2-128 16,2 1 0-16,0-1 0 0,4-3 0 0,8-4 0 15,0 1 0-15,-6 2 0 0,-1 1 192 0,-3 3 288 0,3-2 64 16,-6 5 16-16,2-3 0 0,0 0 192 16,-2 1 32-16,3 2 16 0,-1 1 0 15,-3 0-496-15,1 4-112 0,6 3 0 0,-3 3-16 16,0 1-176-16,-4 3 128 0,0 4-128 0,0 0 128 0,-3 3-128 16,-2 0 0-16,-4 1 0 0,-1 2 128 0,-1 1-128 15,-3 3-144-15,0-3 144 0,-5 0-208 0,0-1 208 16,-2-2 0-16,-1 1 0 0,-2 1 0 0,-1-1 0 15,0 0 0-15,-3-2-208 0,1-1 80 0,5-1 128 16,-3 2-160-16,4-5 160 0,-3 4-160 16,3 4-1120-16,0-4-208 0,3-1-48 0,0 2-16 15,4 1-496-15,1 6-80 0,5 0-32 16</inkml:trace>
  <inkml:trace contextRef="#ctx0" brushRef="#br0" timeOffset="17596.71">12834 6327 51263 0,'10'14'2272'0,"-10"-14"464"0,0 12-2192 0,-4-1-544 0,4-11 0 0,-10 12 0 31,1-3-384-31,-4-4-192 0,0-1-48 0,2-9-21536 0</inkml:trace>
  <inkml:trace contextRef="#ctx0" brushRef="#br0" timeOffset="197061.31">1321 7182 1311 0,'0'0'128'0,"-14"-7"-128"0,0-4 0 0,0 1 0 15,-1-1 3712-15,1-3 704 0,0 3 160 0,-4-3 32 16,4 3-2544-16,0-3-496 0,0 3-96 0,3-1-32 0,0 3 608 16,1-3 112-16,3 3 16 0,3 2 16 0,4 7 448 0,-4-4 96 15,4 4 16-15,0 0 0 0,0 0-1200 0,0 0-224 16,0 0-48-16,0 0-16 0,0 0-560 0,0 0-96 16,0 0-32-16,-6 11 0 0,2 4-384 0,0 5-64 15,1 5-128-15,-1 1 176 0,0 2 64 0,-3 4 16 16,1 6 0-16,-1 5 0 0,2 0-256 0,-5 7 0 15,3 3 128-15,-1 4-128 0,5 3 128 0,-1 3 0 16,1 0-128-16,-1 2 192 0,1 2-64 0,-1 0 0 0,1-3-128 0,-4 0 192 0,4-5-64 0,2-1 0 16,-2-3-128-16,1-2 192 15,0 0-192-15,-2-2 0 16,1 2 0-16,0-3 0 0,2 1 0 0,-2-3 0 16,-1-5 0-16,1-3 0 0,-1-4-144 0,1-1-80 15,1-9-16-15,0 1 0 16,2-5-2688-16,0-5-528 0,0-6-128 0,0-11-14704 0</inkml:trace>
  <inkml:trace contextRef="#ctx0" brushRef="#br0" timeOffset="197374.27">1745 7054 18479 0,'25'18'1648'0,"-3"7"-1328"0,-8 4-320 0,0 9 0 0,-3 5 6544 16,-2 3 1248-16,1 5 240 0,-4 2 48 0,3 5-6496 0,1 1-1312 16,-1 1-272-16,3 2 0 0,-1-5 0 0,-4 3 0 15,2 0-128-15,-2 1 128 0,5-4 0 0,-6 3 0 16,3 1 0-16,1-6 0 0,-3-4 0 0,-3-3 0 15,-1-6 0-15,-2-5 0 0,-2-3 0 0,-2-5-176 16,-1-3 16-16,-3-2 0 16,0-7-1312-16,0-2-272 0,-4-8-48 0,-3-3-16 15,0-5-2160-15,-4-2-416 0</inkml:trace>
  <inkml:trace contextRef="#ctx0" brushRef="#br0" timeOffset="197644.67">1136 7962 29487 0,'19'21'1296'0,"-6"-5"288"16,-5 4-1264-16,-1-1-320 0,0-5 0 0,0 4 0 0,-3-3 3376 0,2 2 608 0,2-2 128 0,-1-1 32 16,-4-3-3376-16,1-1-768 0,3 0 0 0,-7-10 0 15,0 0 144-15,0 0 32 0,0 0 0 0,8 1 0 0,2-2 192 0,1-4 32 0,1-2 16 0,2-1 0 31,2-3 160-31,5 3 48 0,1-5 0 0,4 5 0 16,1-2-368-16,0 2-64 0,4-4 0 0,1 5-16 16,0 0-176-16,4 2 0 0,3-1-160 0,4-3 160 15,6-3-448-15,1 3 16 0,0 0 0 0,1-2 0 16,-1-1-1584-16,-4 0-320 0,-4-3-64 0</inkml:trace>
  <inkml:trace contextRef="#ctx0" brushRef="#br0" timeOffset="198212.58">2590 7996 46303 0,'8'-2'4112'0,"2"-2"-3280"0,-2-3-672 0,-2 0-160 16,-1-3 224-16,1-1 16 0,-5 0 0 0,5-1 0 0,-5 3-240 0,-1 9 0 0,0 0 0 15,0 0 0 1,0 0-256-16,0 0 48 0,0 0 16 0,-4 14 0 16,0 6-16-16,-7 6 0 0,-3 3 0 0,0 6 0 15,0 3-144-15,-4 1-32 0,0 3 0 0,-3-2 0 0,3-1 384 16,0-1-144-16,-1-2 144 0,6-1 0 16,3-6 0-16,3-1 0 0,3-3 0 0,-1-4 0 15,5-3 192-15,2-4 160 0,1-1 32 0,4-4 0 0,0-4 16 0,4-1 16 16,3-3 0-16,1-4 0 0,6-1 48 0,-3-1 16 15,3-4 0-15,1 0 0 0,2-5-224 0,-2-5-32 16,2-3-16-16,-6-3 0 0,3-3-80 0,1 3 0 16,-1-3-128-16,0 3 192 15,1 3-192-15,-3 1 0 0,-1-4-192 0,-2 1 192 0,-2 0-176 16,-3 4 176-16,3-4-160 0,-5 2 160 0,1 1-128 0,-6-2 128 0,0 2 0 0,1 1-144 16,-3-3 144-16,1 4 0 15,1-1-144-15,0 6 144 0,2 3-160 0,-2 1 160 0,-4 10-208 0,7-4 80 16,0 1 128-16,1 6 0 15,2 1 0-15,4 3 0 0,0 5 0 0,0 4 256 16,0 4-64-16,4 5-16 0,-3 3-176 0,3 7 0 16,0-2 0-16,2 6 0 0,-1 3 0 0,-1-2 0 0,3-2 0 0,-4 1 0 15,1-3 0-15,-4 0 160 0,-3-1-160 0,3-3 160 16,-3-7-160-16,-1-1-192 0,-6-4 32 16,1-2 16-1,-1-2-304-15,-2-6-48 0,-2-10-16 0,0 0 0 16,0 0-576-16,0 0-112 0,0 0-16 0,10-14-16 15,-6-7-512-15,1-4-112 0,2-3 0 0</inkml:trace>
  <inkml:trace contextRef="#ctx0" brushRef="#br0" timeOffset="198632.37">3674 8240 9663 0,'0'0'864'0,"-2"11"-688"0,0 0-176 0,2-11 0 15,0 0 3488-15,-3 15 672 0,3-1 128 0,0 0 16 0,3 0-2080 16,-1 0-432-16,0 1-64 0,1 2-32 0,1 1-16 0,0 0 0 16,1-1 0-16,0 1 0 0,-1-2-384 0,1 0-80 15,0-2 0-15,-1-3-16 0,-4-11-272 0,5 14-48 0,-5-14-16 16,4 9 0-16,-4-9-288 0,0 0-64 0,0 0-16 0,0 0 0 15,0 0-192-15,0 0-48 0,0 0 0 0,0 0 0 16,-4-9-16-16,-3-3-16 0,-2-4 0 0,-1-2 0 16,-1-3-96-16,0-1-128 0,0-2 176 0,1-1-176 15,-1-1 128-15,4-1-128 16,0 1 0 0,3-2 0-16,1-1 208 0,0-2-64 0,3 2-16 0,3-3 0 0,0 1-128 0,5 2 0 0,3 2 0 0,2 2 0 15,2 4 224-15,2 0-32 0,1-1-16 0,2 5 0 0,3 3-176 0,2 3 0 31,1 4 144-31,1 3-144 0,10 1 0 0,-1 6 0 0,9 4 0 0,2 4 0 32,-1 3-640-32,0 6-80 0,-6 5-32 0,2 5-13600 15,-7 3-2736-15</inkml:trace>
  <inkml:trace contextRef="#ctx0" brushRef="#br0" timeOffset="199179.16">4597 8169 25055 0,'11'-6'2224'0,"0"-1"-1776"16,-1-1-448-16,-7-2 0 0,1-3 1840 0,-4 1 272 16,-4 1 64-16,-2 0 16 0,-1-2-1680 0,-1 5-320 15,-4-2-192-15,-1 3 192 0,0 1 160 0,1 4 32 16,-2 2 16-16,3 2 0 0,11-2-128 0,-14 11-16 0,0 3-16 0,0 5 0 0,-4 6 496 0,1 7 96 31,2 1 32-31,1 5 0 0,3 1-608 0,0 4-128 16,-2-1-128-16,5 1 176 0,1-3 48 0,0 2 16 0,3-6 0 0,1 1 0 15,6-2 16-15,-2-3 16 0,4-3 0 16,4-1 0-16,1-3 176 0,1-1 16 0,4-2 16 16,2-5 0-16,-2-2 192 15,5-7 32-15,2-2 16 0,3-6 0 16,-1-6-208-16,5-5-32 0,3-7-16 0,0-7 0 0,-4-7-272 15,1-4-64-15,-1-8-128 0,-1-6 192 0,-4-3-192 0,-3-7 0 16,-3-1-144-16,-3-7 144 0,-7-3-176 0,-6 0 176 16,-2-1-192-16,-5 1 192 0,-2 2-192 0,-9 3 64 0,-1-2 128 15,-5 1-208-15,-4 0 208 0,-3 6-176 0,0-1 176 0,-4 3-160 16,-2-1 160-16,1 2-128 0,-1 1 128 0,4 4-128 0,4 3 128 0,3 0 0 16,7 1 0-16,-3 5 0 0,7 5 0 0,3 2 0 0,0 7 128 15,5 7-128-15,5 5 128 0,1 9-128 0,0 9 160 16,0 0-160-16,15 2 240 0,6 9-48 0,0 5-16 0,4 9 0 31,7 8-176-31,1 8 128 0,5 6-128 0,1 12 128 16,4 9-528-1,-4 7-112-15,2 6-32 0,0 7 0 0,-4 7-352 16,0 1-80-16,1 7-16 0,-3 0 0 0,-6 2 544 0,2-6 96 16,-2-3 32-16,-1-4 0 0,-3-3 320 0,-7-7 0 0,-2-7 160 15,-3-8-160-15,0-8-1088 0,-2-10-336 0</inkml:trace>
  <inkml:trace contextRef="#ctx0" brushRef="#br0" timeOffset="201728.76">1896 8999 34095 0,'0'0'1504'0,"0"0"320"0,0 0-1456 0,0 0-368 0,0 0 0 0,0 0 0 0,0 0 1280 0,0 0 192 16,0 0 48-16,1 14 0 0,2-3-848 0,-1 0-160 0,3 3-48 0,-5 0 0 15,2 0-208-15,-2 4-32 16,2 3-16-16,-2 4 0 0,0 0-208 0,-2 8 0 0,0 0 0 16,-3 5 0-16,0 1 0 0,-1 1 0 0,-3 2 0 0,-3-2 0 15,-2 4 0-15,3-3 128 0,-3 1-128 0,-2-6 0 16,-2-1 0-16,2 1 0 0,-2-6 0 16,1-1 0-1,-1-3 0-15,3 0-128 0,2-7 128 0,2 1-208 16,0-2 352-16,0-4 80 0,4-2 16 0,0 1 0 15,0-5 16-15,3 2 0 16,4-10 0-16,0 0 0 0,0 0-64 0,5 7 0 0,-5-7 0 0,17 7 0 16,0 0 128-16,1-3 0 0,7-3 16 0,0 1 0 0,0-2-48 0,3 0-16 15,1 0 0-15,3 0 0 0,3-2 320 0,-3 2 64 16,0 3 16-16,0 0 0 0,1 1-96 0,-1-1-32 0,0 4 0 0,0-2 0 0,4 2-544 16,0 0 0-16,3 3 0 0,-2-3 0 15,4 0-128-15,-4 4-144 0,-3 0-32 0,-2 6 0 16,-2-3 48-16,-2 0 16 0,-7-2 0 0,1 1 0 15,-7 2-208 1,-2-3-64-16,-2-3 0 0,-3-2 0 0,-8-7-2592 0,0 0-528 16</inkml:trace>
  <inkml:trace contextRef="#ctx0" brushRef="#br0" timeOffset="202135.43">2216 9442 35535 0,'9'6'3152'0,"0"1"-2512"16,2 0-512-16,3 1-128 0,-2 2 2032 0,4 4 384 15,2-3 80-15,3 7 0 0,-1-1-1856 0,3 5-384 16,3-1-80-16,-1-1-16 0,0-1-160 0,-2 1-224 16,0 1 48-16,-1 0 16 0,-1-5 160 0,0 2 224 15,-6 1-48-15,-1-7-16 0,3 1-160 0,-3-2 160 16,-2 0-160-16,2-1 160 0,0-3-160 0,0 0 128 16,-3 0-128-16,3 1 128 0,-4 2-128 0,1 1 0 0,5 3 0 0,-4 4-176 15,-1 3 176-15,-4 1 0 0,-3 3 0 0,-1 6 0 16,-6 5 0-16,-4 3 0 0,-4 4 0 0,0 3 0 0,-3 2 0 15,-4 0 0-15,0-2 0 0,-3 2 0 16,-4 1 0-16,0-5 0 0,-3 2 0 0,-4-3 0 0,0-1-384 0,0-3 0 16,-4 0 0-1,1-7-12848-15,0-4-2560 0</inkml:trace>
  <inkml:trace contextRef="#ctx0" brushRef="#br0" timeOffset="204037.91">3805 9919 9663 0,'0'0'864'0,"2"-10"-688"0,-4 2-176 0,2-3 0 15,0 1 4608-15,0 10 896 0,0-11 192 0,-2 1 16 0,-3 2-3216 0,5 8-640 16,0 0-128-16,-7-7-16 0,7 7-784 0,0 0-160 16,-14-4-16-16,14 4-16 0,-16 0-176 0,3 1-48 0,-4 3 0 0,2 3 0 15,-2 2-384-15,-1 2-128 0,-4 3 0 0,1 1 0 32,-7 3 352-32,3 3-32 0,-4-3-16 0,-2 3 0 15,2-7-304-15,1 4 0 0,1 0-176 0,4 0 176 16,0 0 0-16,4 3-128 0,4-3 128 0,3 3 0 15,6-2 176-15,1 1 80 0,5 1 32 0,6 0 0 16,4 3 16-16,4 2 0 0,4 4 0 0,4-2 0 0,5-2 48 0,2 2 16 16,-1-4 0-16,1-2 0 0,-1-4-112 15,-2-3 0-15,2-2-16 0,-4-5 0 0,-2-5-64 0,1-6-16 0,-5-5 0 0,-2-9 0 16,0-5-336 0,-4-7-64-16,-1-6-16 0,-1-7 0 0,-1-5 96 0,-3-4 16 0,-3-2 0 0,1-4 0 15,-4 0 144-15,-4-6 0 0,1-5 0 0,-3 1 0 16,-1 3 256-16,-5 1 16 0,1 3 16 0,-3 3 0 15,3 0 112-15,-3 1 32 0,0 3 0 0,0 3 0 16,-1 0-128-16,1 4-32 16,0 6 0-16,0 2 0 0,3 6-272 0,1 8 0 15,3 8 0-15,0 0 0 0,0 6 0 0,7 10 160 16,0 0-32-16,0 0 0 0,0 0-128 0,0 0 0 16,0 0 0-16,6 16 0 0,1 3 0 0,0 4 0 15,4 2-144-15,0 3 144 0,-1 5-176 0,1 6 32 16,0 3 0-16,0 4 0 0,3 1 144 0,-3 6-128 15,1 0 128-15,2 2-128 0,2-1 128 0,2 2-192 0,-4-1 192 0,4 3-192 16,-2-3 192-16,1-3 0 0,-6-5-144 0,3-4 144 0,-5 1 0 0,3-5 0 0,-1-4 0 0,-2-5 0 31,3-1-1536-31,2-6-256 0,-3-2-32 16,-2-6-17504-16</inkml:trace>
  <inkml:trace contextRef="#ctx0" brushRef="#br0" timeOffset="204300.73">4323 10043 27695 0,'11'29'1216'0,"-7"-8"272"15,1 2-1184-15,0 0-304 0,-5-3 0 0,-3-1 0 0,1-5 2736 0,-5-3 480 0,7-11 112 16,-12 7 0-1,-1-2-3584-15,4-5-736 0,-5-5-144 0,0-2-16 16,0-4-432-16,1-3-80 0,-5-4 0 0,1-1-16 16,3-1 384-16,-1-1 80 0,-2-2 0 0,2 3 16 0,1-1 944 15,3-1 256-15,-2-2 0 0,5 2 0 0,1 1 0 0,3 0 192 16,1 3 0-16,-1 0-16 0,4 4 208 0,0-1 64 16,4 1 0-16,-1 4 0 0,1-1-448 0,-4 11 0 15,8-7-192-15,2 1 192 0</inkml:trace>
  <inkml:trace contextRef="#ctx0" brushRef="#br0" timeOffset="204678.58">4872 8967 15599 0,'0'0'1392'0,"0"0"-1120"0,0 0-272 15,0 0 0-15,0 0 6496 0,-11 9 1248 0,11-9 240 0,-12 9 48 16,0 0-6432-16,-1-1-1280 0,1 3-320 0,1-2 0 0,-5 0 0 0,4 1-192 0,-2-2 32 0,-1 1 0 31,-1-1 160-31,2-1 144 0,-2-1-16 0,0-1-128 0,2 1 0 0,0-1 0 0,0 2 0 0,-1 0 0 16,1 0 0-16,3-1 0 0,4 1 0 0,7-7 0 15,0 14 0-15,6 0 0 0,3 2-160 0,5 3 160 16,4 6-656-16,3 3-16 0,7 1 0 16,4 7 0-1,2 3-160-15,2 7-16 0,2 3-16 0,1 5 0 16,0 1 320-16,7 4 64 0,4 1 16 16,1 5 0-16,7-7 464 0,-5 2 0 0,-5 0 0 0,-2-2 0 15,-5-2-1216-15,-6-7-160 0,-6-2-32 0</inkml:trace>
  <inkml:trace contextRef="#ctx0" brushRef="#br0" timeOffset="205012.95">5559 9206 35535 0,'25'0'3152'0,"-11"0"-2512"0,0-3-512 0,-3 0-128 0,-4-1 1168 0,-7 4 224 15,0 0 32-15,0-9 16 0,0 9-1248 0,-7-7-192 16,7 7-176-16,-14-7 48 0,0 0-64 0,-2 2 0 16,3 5 0-16,-1 1 0 0,14-1 192 0,-17 4 0 15,3 1 0-15,2-3-128 16,12-2 128-16,-14 9 0 0,0 1 0 0,14-10 0 0,-10 11 176 0,2 0 64 16,5 1 16-16,-1 4 0 0,4-2 192 0,4 0 64 15,3 4 0-15,0 3 0 0,3 1-128 0,2 2-32 16,6-1 0-16,2 5 0 15,5 1-160-15,2 4-48 0,7 1 0 0,1 4 0 16,-1 0 16-16,1-1 0 0,-3 1 0 0,0 0 0 16,-7 1 16-16,0-3 0 0,-3 0 0 0,-5-1 0 0,-3-3-176 15,-3 0-144-15,-7-4 144 0,-1-9-208 16,-7-2-1104-16,-3-7-224 0,-10-3-32 0,-5-3-16768 0</inkml:trace>
  <inkml:trace contextRef="#ctx0" brushRef="#br0" timeOffset="205655.73">4936 9872 34207 0,'14'22'1520'0,"-7"-8"304"15,0 0-1456-15,-3 0-368 0,-4-14 0 0,0 0 0 0,0 0 2096 0,0 0 336 0,0 0 80 0,0 0 16 0,0 0-2336 0,0 0-480 16,0 0-96-16,7-10 0 15,0-1-160-15,4 0-32 0,3 0 0 0,4 1 0 16,4 3 1040-16,6-3 208 0,7 2 32 0,1 1 16 0,3 0 656 0,3 3 128 16,1-2 32-16,-2 5 0 0,1-2-800 0,1 6-160 15,-4-3-16-15,3 4-16 0,2 0-736 0,5 3-128 0,4 0-48 16,-3 0 0 0,-4 0-1072-16,-5 3-224 0,-5 1-32 0,-3-3-16 15,-3 2-256-15,-5-3-48 0,-4-3-16 0,-7 3 0 16,1-4-2624-16,-8 1-528 0,0-4-96 0,-7 0-32 0,7-4 2496 15,-4-3 480-15,-2-6 96 0,2 5 32 0,-2-3 4096 0,2-2 816 16,-3 1 176-16,3 1 16 0,1 1 208 0,-1-1 32 0,2-2 16 16,1 5 0-1,2-2-1056-15,2 2-224 0,0 1-32 0,1 0-16 0,0 0-544 0,3 0-96 0,-3-3-32 0,0 2 0 16,3 1-576-16,-2 0-128 0,4-2-32 0,0 0 0 16,0-3-160-16,0-4-16 0,0-2-16 0,-4 1 0 15,1 2 32-15,-4-1 16 0,1-3 0 0,-6 1 0 16,-1-1-272-16,-3 4 128 15,-3-2-128-15,-1 2 0 0,-3 1 0 0,-5 0 0 16,1 4 0-16,-3 4 0 0,3 0 0 0,-1 3 0 16,-2 3 0-16,1 4 0 0,-1 6 0 0,0 1 0 15,3 5 192-15,-1 4-192 0,3 4 256 0,-2 1-64 0,-1 5-16 0,3-1 0 16,2 1 128-16,4 3 16 0,2-6 16 0,-2 4 0 16,6 1-48-16,1 2-16 0,0-1 0 0,6 2 0 15,1-2 176-15,3-1 48 0,0-1 0 0,4-6 0 0,3 3-240 0,4-2-32 16,0 0-16-16,5-3 0 0,5-3-32 15,-6-1-16-15,1-5 0 0,0-1 0 0,-2-4-32 16,1-2-128-16,-4-2 192 0,0-3-64 0,-3 0-272 0,-1-4-64 16,-3-3-16-16,-4-2 0 15,-4-1-320-15,-3-6-64 0,0-2-16 16,-6-2 0 0,-2-3-2960-16,-2 0-576 0,-4-4-128 0</inkml:trace>
  <inkml:trace contextRef="#ctx0" brushRef="#br0" timeOffset="206200.55">6419 9798 17039 0,'14'7'1520'0,"0"0"-1216"0,1 0-304 0,-1 0 0 0,3 1 3952 0,-3 3 720 15,-3 2 160-15,3-2 32 0,-3 3-3440 0,0 1-672 0,-1 2-144 16,-2-3-32-16,2 1-368 0,-3-1-80 0,0-3 0 16,-3 0-128-16,-4-11 464 0,3 13-16 15,-3-13 0-15,0 0 0 0,0 0 224 0,0 0 32 16,0 0 16-16,0 0 0 0,0 0-32 0,0 0-16 15,0 0 0-15,0 0 0 0,0 0-288 0,7-13-64 0,-3-2-16 0,-2 0 0 16,-1-2-112-16,3 0 0 0,-2 2-16 0,0 0 0 0,1 1-176 0,1 0 0 16,-1 1 0-16,4 1 0 15,-3-2 192-15,3 3-64 0,4-3 0 16,-1 4 0-16,6 3 64 0,2 3 0 0,3-3 0 16,0 3 0-16,1-3-192 0,6-3 0 0,0 2-160 0,-2-2 160 0,2 0 0 0,0 2 0 15,-3-1 0-15,1 2 0 0,2 2-192 0,-3-2-160 16,-1-2-32-16,-2 2 0 15,-1 0 16-15,-3 2 0 0,-2-3 0 0,-2 3 0 0,-2 0 368 0,-1 1 0 16,-11 4 0-16,7-5 0 0,-7 5 0 0,0 0 0 16,5-11 0-16,-5 11 0 15,0-9 0-15,0 9 0 0,-5-12 0 0,-2 3 0 0,-2 0 0 0,0 4 0 16,-5-1-144-16,14 6 144 0,-14-5-144 0,0 0 144 16,-1 1 0-1,-2 4-144-15,2 0 144 0,-2 4 0 0,3-1-144 0,0 4 144 0,2 4 0 0,-2 0 0 16,4-1 0-16,3 5 0 0,6 1 160 0,-2 3-160 15,6 2 192-15,1 2-192 0,3-3 320 0,4 1-32 0,-1 2-16 16,5 2 0-16,1-3 320 0,3 3 64 0,-1 0 16 0,5 0 0 16,4 2-96-16,1-5 0 15,-1 0-16-15,3-1 0 0,0 0-272 0,-1-7-48 16,3 1-16-16,-7-2 0 16,-5-2 16-16,-2-4 0 0,-3-3 0 0,2-4 0 0,-2-2-240 0,-4-4-240 0,-1-2 48 0,-7-5 16 15,-3-4-608-15,-7-1-128 16,-3-4-32-16,-1-3-13392 0,-4-2-2672 0</inkml:trace>
  <inkml:trace contextRef="#ctx0" brushRef="#br0" timeOffset="206582.95">7717 9711 9663 0,'0'0'864'0,"0"0"-688"0,0 0-176 0,0 0 0 0,0 0 2496 0,0 0 480 16,0 0 96-16,0 0 0 16,0 0-256-16,0 0-48 0,-7 12-16 0,6 2 0 15,5-2 64-15,1 5 16 0,7 4 0 0,-5 0 0 16,4 1-1440-16,-3 2-304 0,2-1-48 0,0 1-16 16,1-6-512-16,-4-1-128 0,0-2 0 0,-3-1-16 0,-4-14-32 0,0 0 0 15,0 0 0-15,0 0 0 0,0 0-80 0,0 0-32 16,0 0 0-16,0-11 0 0,-4-6-64 0,-2-5-16 15,2-3 0-15,0-7 0 0,-3-3-144 0,3-1 0 16,1-1 0-16,0 3 0 0,2 2 0 16,1 0 128-16,0 2-128 0,4 4 128 0,-3 1-128 15,6 5 0-15,3 2 0 0,1 8 0 0,6 2 144 16,5 7 0-16,10 6 0 0,3 2 0 0,1 11 240 0,3 4 32 0,-3 6 16 16,1 6 0-16,2 3-144 0,-4 7-32 0,-1 2 0 15,-1 1 0-15,-4 2-256 0,-7-6 0 0,-2-7 0 0,-6-5 0 16,-6-6-1392-1,-5-7-176 1</inkml:trace>
  <inkml:trace contextRef="#ctx0" brushRef="#br0" timeOffset="207135.62">8311 8797 44399 0,'11'20'1968'0,"-1"-8"400"0,1 1-1888 0,0 5-480 16,3 1 0-16,0 6 0 0,0 3 0 0,0 4 0 0,1 3 0 0,0 4 0 0,2 4-144 0,1 3 144 16,3 0 0-16,0 2-144 0,-1 5 144 0,-1 0 0 15,4 0 0-15,-7 5 0 0,7 2 224 0,-5-3 80 31,-2-2 16-31,3-5 0 0,-4-4 48 0,2-3 16 16,-3-3 0-16,-3-3 0 0,0-5-384 0,-4-7 128 16,0-4-128-16,-6-6 0 0,-1-4-2032 0,0-11-464 15</inkml:trace>
  <inkml:trace contextRef="#ctx0" brushRef="#br0" timeOffset="207381.36">8079 9385 46815 0,'14'21'4160'0,"5"3"-3328"0,-1-2-656 0,-4 1-176 15,4-3 896-15,-4 0 128 0,-3-3 48 0,3-1 0 16,0-6-576-16,0-2-112 0,5-1-32 0,1-4 0 0,2-6-128 16,-1-1-32-16,1-3 0 0,9-2 0 0,5-3 0 0,10 1 0 15,4-4 0-15,0 1 0 0,-1 0 0 0,1 2-16 16,-2 0 0-16,-6 4 0 0,-3-2-176 0,-7 3 0 31,0 0 0-31,-6 3 128 0,2 1-896 0,-3 2-176 0,3-5-32 16,-3 2-16-1,0-3-1520-15,-4-1-304 0,-7-6-64 0</inkml:trace>
  <inkml:trace contextRef="#ctx0" brushRef="#br0" timeOffset="208376.95">10032 9466 29487 0,'0'0'1296'0,"0"0"288"0,0 0-1264 0,0 0-320 0,0 0 0 0,0 0 0 0,0 0 1520 16,0 0 240-16,0 0 48 0,0 0 16 15,0 0-720-15,0 0-144 0,0 0-16 0,0 0-16 0,0 0 288 16,0 0 48-16,0 0 16 0,0 0 0 0,0 0-320 0,-20 0-48 0,20 0-16 0,-19 4 0 16,-1 6-368-16,1 1-80 0,1 6 0 0,2 2-16 15,3 2-432-15,-1 3 0 16,2 1 0-16,-1 0 0 0,3 0 0 0,0-2 0 15,5 2 192-15,-1-2-64 0,5 0-128 16,5-1 0-16,-1-1 0 0,1 0 0 16,4-6 0-16,2 2 208 0,4-2-16 0,0 2-16 15,0-3-48-15,1-4 0 0,2 1 0 0,-2-6 0 0,4 1-128 16,-1-5 0-16,-2-2 0 0,5-2 128 0,-1-1-256 16,-1-3-64-16,1-3-16 0,-3-2 0 0,1-5 16 0,-4-1 0 15,0-4 0-15,0 1 0 0,4-4-16 0,-7-3 0 0,-4-2 0 16,-10 3 0-16,-1-4 32 0,0 4 16 0,-6 0 0 0,-1 1 0 15,0 1 160-15,1 4 0 0,1 3-144 0,0 4 144 0,-5 3 0 16,3 1 0-16,11 10 0 0,0 0 0 0,0 0 0 0,0 0 256 16,0 0-32-16,14 14-16 0,-1 3-80 0,10 4 0 15,5 4-128-15,1 2 192 0,3 5-48 0,0 4-16 16,3 3 0-16,-3 6 0 16,1-1-128-16,-2 8 128 0,-6-1-128 0,-4 2 128 15,1 0-128-15,-3 0 128 0,-6-3-128 0,-1 1 128 0,-5-1-128 0,0-2 0 16,-5-2-160-16,0-2 160 15,-2-8-224-15,-2-1 48 0,0-10 16 0,-3-4 0 16,3-6-1344-16,-10-7-272 16,-2-6-48-16,1-8-11408 0,-3-8-2272 0</inkml:trace>
  <inkml:trace contextRef="#ctx0" brushRef="#br0" timeOffset="208980.6">10527 9633 1311 0,'0'0'0'0,"0"0"128"0,12-9-128 0,-12 9 0 15,4-7 0-15,-4 7 0 0,7-11 6288 0,-7 11 1248 0,4-9 240 0,-4 9 48 0,0 0-4032 0,0 0-800 16,0 0-176-16,10-7-16 0,-10 7-752 0,9-5-160 31,-9 5-32-31,16-5 0 0,-2 1-736 0,4-1-160 16,4 0-16-16,3 1-16 0,-1-3-272 0,4 0-48 0,1 0-16 0,3-2 0 0,-4-2-144 0,4-2-48 15,0-1 0-15,-3-4 0 16,-4 1-96-16,-1-1-32 0,-4 1 0 0,-4 3 0 16,-4 2-272-16,-1 1 160 0,-6 1-160 0,-1-1 128 0,-4-2-128 0,-7 5 0 15,1-3 0-15,-8 4 0 0,-5 0-128 0,-8 0 128 16,-7 3-160-16,-8 1 160 16,-5 3-208-16,-2-3 48 0,-1 3 16 0,4 0 0 15,0 3-64-15,3 0-16 0,4 2 0 0,2 1 0 16,5 1 224-16,2 0-144 0,5 0 144 0,5 0-128 15,3 0 128-15,6 1 0 0,11-8 0 0,-4 14 0 0,5 0 0 0,6 1 0 0,7 6 0 0,3 0 0 16,3 1 0-16,3 2 224 0,4 1-32 0,3 0 0 16,0 0-32-16,5-2-16 15,-3-3 0-15,4-1 0 0,0-3 224 0,2 0 32 0,-2-2 16 0,-4-5 0 16,-4-2-288-16,-3-1-128 0,-3-5 0 16,-5-2 128-16,1-3-128 0,-4-5 0 15,-3-3 0-15,-2-6 0 0,-4-5 0 0,-1-6 0 16,-4-4 0-16,-4-1 0 0,1-3-208 0,-4 0 80 15,0-2 128-15,-1 3-208 0,-2 1 208 0,3 6 0 0,-1 4 0 16,1 3 0-16,4 5-144 0,-1 6 144 16,4 11-128-16,0 0 128 0,0 0 0 0,0 0 0 0,0 0 0 0,8 8 0 15,4 5 0-15,4 6 144 0,0 8-144 0,3 5 160 16,3 4-160-16,-1 7 0 0,4 3 0 0,1 0 0 16,1 1 0-16,-1-1 0 0,-4-6 128 0,-1-6-128 15,-3 0 0-15,-3-5 0 0,2-2 0 0,-6-9 0 16,-1-4 0-16,-10-14 0 0,0 0 144 0,0 0-144 15,0 0-816-15,0-21-224 0,-6-7-48 0,1-7-16 16,-8-8-1840-16,5-7-352 0</inkml:trace>
  <inkml:trace contextRef="#ctx0" brushRef="#br0" timeOffset="209560.96">11424 9186 24015 0,'16'20'2128'15,"-2"-2"-1696"-15,0 3-432 0,-3-6 0 0,-1-1 1216 0,-1-3 176 0,-7-1 16 0,-2-10 16 16,0 0-1072-16,0 0-224 0,0 0-128 0,0 0 160 16,0 0-160-16,0 0 0 15,0 0-160-15,-9 8 160 0,9-8 1216 0,-5 11 320 16,3 2 80-16,4-2 16 0,-2 0 544 0,3 3 96 16,1 0 32-16,3 4 0 0,-2 0-832 0,3 0-144 15,2-1-48-15,-3 3 0 0,0-1-608 0,0-1-128 0,0 0-32 0,0-4 0 16,-3 0-384-16,3-1-128 0,-5-4 0 15,-2-9 0-15,5 10 0 0,-5-10 0 16,0 0 0-16,0 0 0 0,0 0 0 0,0 0 0 0,0 0 0 0,0 0 0 0,0 0 160 0,0 0-160 16,0 0 128-16,0 0-128 0,7-10 0 0,0 2 128 15,-6-2-128-15,2 1 0 0,1-4 0 16,2-1 128-16,-1-3-128 0,1-2 0 16,1-2 0-16,0-4 0 15,1 0 0-15,-1-3 0 0,3-1 0 16,-3 1 0-16,0 3 0 0,-2 0 0 0,1 4 128 0,1 0-128 15,0 5 0-15,0 4 128 0,0 1-128 0,1 4 128 16,-8 7-128-16,14 0 128 0,0 3-128 0,1 4 0 16,6 6 0-16,4 3 0 0,3 5 0 0,0 1 0 0,3 6 128 0,-3 4-128 0,-1 0 0 0,-1 0 128 0,-4-4-128 0,-3 0 0 15,0 1 320-15,-6-4 0 0,-1-4-16 16,-1-3 0-16,-1-4-304 0,-4-1 0 0,0-4 0 16,-6-9 0-16,0 0 0 0,0 0 128 0,0 0 0 15,0 0-128 1,0-11 0-16,0 0 0 0,0-6-160 0,0 2 160 0,3-3-128 0,0 1 128 15,1-1 0-15,3 1 0 0,0 2 0 0,0 4 0 16,4-2 0-16,0 5 0 0,3 1 0 0,0 4 0 16,4 3 0-16,-1 4 0 15,1 3 0-15,0 2 160 0,0 2-32 0,0 0-128 16,0 3 0-16,3 1 0 0,-3 2 0 0,-1 1-144 16,1 0 144-16,-4 0-128 0,-3-1 128 0,1 1-128 0,-3-4-208 0,-5 0-48 15,1-3 0-15,-5-11 0 0,0 0-128 0,0 0-48 0,0 0 0 0,0 0 0 16,0 0-2512-16,0 0-496 0,-12 0-96 0</inkml:trace>
  <inkml:trace contextRef="#ctx0" brushRef="#br0" timeOffset="210001.73">12574 9498 21999 0,'0'0'960'0,"7"-3"224"0,1 2-944 0,2-5-240 0,-3 2 0 0,3 0 0 16,1 0 1712-16,-3 1 288 0,2-4 64 0,1 0 16 0,3-1-160 0,-6 1-16 0,2-2-16 0,0 1 0 31,1-2-240-31,-7 2-48 0,3 1-16 0,-4 0 0 16,4 0-176-16,-3 3-48 0,-4 4 0 0,7-7 0 0,-3 0-688 0,-4 7-144 15,3-11-16-15,-3-2-16 0,0 2-304 0,-4-1-48 16,1-1-16-16,-4 2 0 16,0-4 32-16,0 1 0 0,-3 0 0 0,-2-4 0 0,-2-1-160 0,-4 3 0 15,0 0 0-15,1 2 0 16,-4 1 0-16,3 1 0 0,3 0 0 0,1 3 0 15,0 2 0-15,0 3 0 0,3 2 0 0,1 2 0 0,10 0 160 16,0 0-160-16,-11 6 192 0,11-6-192 16,0 0 192-16,0 14-64 0,2 2 0 0,3 0-128 15,3 3 272-15,2 2-48 0,4 1-16 0,0 2 0 0,1-1-64 0,6 4-16 16,-3-1 0-16,3 1 0 0,1-5 176 0,-1 0 16 16,0 2 16-16,0-6 0 0,0-3-160 0,-3-2-48 15,2-2 0-15,-1-3 0 16,1-2 48-16,-1-5 0 0,-1-2 0 0,-2-2 0 0,2-1-176 15,0-7 0-15,1-2 0 0,-1-1 128 0,3-1-128 0,4-3 0 16,1-6-160-16,-1-1 160 16,4-4-784-16,-5-3-64 0,1-4-16 15</inkml:trace>
  <inkml:trace contextRef="#ctx0" brushRef="#br0" timeOffset="212067.4">13959 8882 40431 0,'0'0'3584'0,"16"7"-2864"0,-6 0-576 15,-10-7-144-15,0 0 1008 0,0 0 160 0,0 0 48 0,0 0 0 16,0 0-976-16,0 0-240 0,0 0 0 0,0 0 0 15,-3 11 0-15,-1 3-240 0,-3-3 48 0,0 2 16 0,-5-1 176 16,0 5-192-16,-1-2 192 0,-3 4-192 0,2 0 192 0,-2 1 0 16,-2-2 0-16,0-2 0 0,4 0 704 0,0 1 192 0,0-4 16 0,0 1 16 15,5-2-736-15,0-4-192 0,9-8 0 0,0 0 0 32,0 0-544-32,0 0-144 0,0 0-16 0,0 0-16 0,0 0 960 0,0 0 192 0,9-4 32 0,3-3 16 15,4-2-112-15,2-3-32 0,3-1 0 0,2 1 0 16,2-2-336-16,0 1 0 0,-2 1 0 0,2 3-128 15,0 0 128-15,0 4 0 0,-1 3 128 0,-5 0-128 32,-2 2 272-32,-6 2-16 0,3 3 0 0,-7 4 0 0,0 2-256 0,-4 5 0 0,-3 3 0 15,-7 4 0-15,-3 4 0 0,-4 3-192 0,-4 0 48 0,0 2 16 0,-3-4 128 16,-1-3-208 0,1 0 80-16,0-6 128 0,3 1 0 0,-3-6 0 15,5-2 0-15,-2-2 0 16,-1-6-1584-16,3 0-240 0,16-4-48 0,0 0-17392 0</inkml:trace>
  <inkml:trace contextRef="#ctx0" brushRef="#br0" timeOffset="212384.05">14399 7856 50111 0,'27'28'2224'0,"-14"-7"448"0,1 6-2144 16,-1 3-528-16,-1 4 0 0,1 5 0 0,-2 4 368 0,-3 6-48 15,-1 5 0-15,3 3 0 0,-3 3-320 0,0 7 0 16,1 4 0-16,5 7 0 0,-2 0-400 0,7 5 0 15,0-4 0-15,3 3 0 0,0 3 32 0,1 0 16 16,3-3 0-16,-4-4 0 0,0-5 352 0,-6-9 0 16,-1-7 192-16,-9-8-64 0,-5-10-128 0,-5-10 0 0,-6-5-192 0,-5-10-21424 15</inkml:trace>
  <inkml:trace contextRef="#ctx0" brushRef="#br0" timeOffset="212528.15">14406 8662 10991 0,'0'0'976'15,"0"0"-784"-15,0 0-192 0,0 0 0 16,0 0 6720-16,-5 13 1280 0,5-2 272 0,0 4 48 0,2 2-6384 0,1 4-1280 16,-1 4-256-16,4 0-48 15,0 0-480-15,0 0-112 0,1 0-16 0</inkml:trace>
  <inkml:trace contextRef="#ctx0" brushRef="#br0" timeOffset="212954.52">15065 8829 38527 0,'11'-4'3424'0,"3"0"-2736"16,0-3-560-16,0 0-128 0,-2 3 1840 0,1-3 336 0,1 4 64 0,-6-1 0 0,-8 4-1344 0,10 0-256 15,-10 0-64-15,0 0-16 0,8 4-560 16,-8-4 0-16,6 10 0 0,-6 2-192 0,0 2 0 0,0 0 0 16,-3 0 0-16,-1 0 0 0,-3 4 192 0,-4 4-192 0,1 2 192 0,-4 3-192 0,-4-1 64 0,1 3 128 31,2 3-208-31,-3 0 80 0,1 3-96 0,-1-1-16 0,3 1 0 0,-3-2 0 15,5-2-400 1,2-5-96 0,0 1-16-16,7-8 0 0,-3-2 752 0,4-3 0 0,6-3 0 15,-3-11 0-15,7 8 448 0,1-2 64 0,2-6 32 16,1 0 0-16,3-6 304 0,0 1 64 0,1-6 16 16,2 1 0-16,-2-4-560 0,6-3-112 0,0-2-32 0,-2-2 0 0,1-4-96 0,-1-7 0 0,1 0-128 15,-5-5 192-15,-5 3-416 0,-2-1-96 0,-3 1 0 0,-5 2-16 31,-2 4-160-31,-5-1-16 0,0 3-16 0,-2 3 0 16,-4 5 32-16,-1 0 16 0,3 0 0 0,1 4 0 0,-1 3 96 0,-2 4 0 0,8 0 16 0,5 7 0 16,0 0 176-16,0 0 48 0,0 11 0 0,5 3 0 0,8 0 608 0,2 4 128 15,-1 3 32-15,3 8 0 0,-2 3-16 0,2 3 0 16,3 1 0-16,-2 3 0 0,1-2-176 0,-1 2-48 16,-2-5 0-16,0 3 0 0,-4-5-384 0,-5 0 0 15,0-4-144-15,-1-6 144 16,1-1-3136-16,0-7-512 15</inkml:trace>
  <inkml:trace contextRef="#ctx0" brushRef="#br0" timeOffset="213403.6">15610 8871 30575 0,'18'0'2720'0,"-4"0"-2176"0,-3 0-544 0,5 0 0 0,3 0 2768 16,-4 0 448-16,-1 1 96 0,0 2 16 0,0 0-2464 0,-3-2-480 0,-11-1-112 0,9 7-16 0,1 0-400 0,-4 3-96 0,1-2-16 0,-5 5 0 15,1-2-336-15,-3 4-80 16,-3 2-16-16,-3 1 0 0,-1 3 432 0,-2-1 96 0,-3 3 16 0,1 1 0 0,-3 1 16 0,0 4 0 16,-2 1 0-16,0 5 0 0,5-3 0 0,-3 0 0 15,3-4 0-15,4-2 0 16,0-2 272-16,0-3 64 0,3-5 16 0,1-2 0 16,0-1 32-16,3-13 16 0,0 0 0 15,0 0 0-15,0 0 368 0,0 0 64 0,12 0 0 0,4-3 16 0,2-8-224 16,3-3-48-16,2-4-16 0,2-3 0 15,1-1-304-15,1-3-128 0,3-2 0 0,-5 1 128 0,1-2-128 16,-6 3 0-16,0 0 0 0,-6 1 0 0,0 4 160 0,-7-1-160 16,-4 1 192-16,-2 1-192 0,2 1 0 0,-6 2 0 0,2 2-160 0,-2 1 160 15,0 3-400-15,3 10 32 16,0 0 16-16,0 0 0 0,0 0 112 0,0 0 32 16,0 0 0-16,0 0 0 0,3 14 208 0,4 3 0 15,1 5 0-15,5 1 0 16,-1 4 352-16,5 1 16 0,-3 4 0 0,1 5 0 15,2 2 176-15,-2 4 32 0,2 3 16 0,-6 1 0 0,3 2-208 16,-3 4-64-16,-1 0 0 0,-9 1 0 0,-2-4-320 16,-5-4 144-16,-5-2-144 0,-4-3 0 0,-5-1 0 0,-6-4 0 0,-6-3 0 0,-10-5 0 15,-5-7-256-15,-4-7 0 0,0-7 0 0,4-11 0 16,3-6-512 0,7-11-96-16,6-8-32 0,4-13-18880 0</inkml:trace>
  <inkml:trace contextRef="#ctx0" brushRef="#br0" timeOffset="213855.75">16088 8970 27695 0,'10'22'2464'16,"-5"-6"-1968"-16,5 0-496 0,0-2 0 0,-2-3 3024 0,-1 3 512 0,0-4 112 0,-7-10 0 16,11 8-2224-16,-11-8-448 0,12 7-80 0,-12-7-32 0,16 2-560 0,-5-2-112 15,3-2-32-15,3-2 0 0,5-3-160 0,-1 0-144 16,4 0 144-16,1-2-208 0,6 0 448 0,-3-3 80 16,2-1 32-16,-6-1 0 15,0 0 336-15,-4 0 64 0,-2 0 16 0,-2 0 0 16,-6 1-416-16,-1 0-80 0,-3-1-16 0,-3 0 0 15,-4-3-256-15,-4 3-144 0,1 2 16 0,-7-2 0 16,2 4 128-16,-5 3-192 0,1 2 192 16,-6 2-192-16,-2 0 32 0,-2 6 0 0,-6-2 0 0,3 5 0 15,3 2 160-15,1 2-160 0,-3 0 160 0,4 2-160 0,4 5-48 0,0 1-16 16,2 0 0-16,5 3 0 0,5 1 224 0,-1 2 0 16,3-2 0-16,4 2-144 0,0-2 288 0,3 1 64 15,6 0 16-15,-2-2 0 0,3 2 176 0,0-2 48 16,1-3 0-16,3 0 0 0,1 0-320 0,1 0-128 15,3-1 128-15,1-2-128 0,0-4 0 0,2-1-144 0,-2-3 0 16,2-3 0 0,1-1-2208-16,0-7-432 0</inkml:trace>
  <inkml:trace contextRef="#ctx0" brushRef="#br0" timeOffset="214208.84">16777 8610 22463 0,'0'0'992'0,"12"0"208"0,1 0-960 0,-1 0-240 0,2 2 0 0,-1 1 0 16,-1-1 4800-16,-5 3 896 0,2 2 192 0,-5 1 48 16,-4-8-4544-16,3 18-912 0,-3 3-176 0,-4 4-48 15,-8 3-480-15,0 4-96 0,-2 3-32 0,-1 1 0 32,-2-3-864-32,2 5-160 0,3 1-32 0,-2 0-16 0,3 0 432 0,-1-3 96 0,3-4 0 0,0-4 16 0,4-3 752 0,-1-5 128 15,3-3 0-15,1-3 0 16,2-14 832-16,0 14 96 0,5-3 16 0,-5-11 0 15,6 7 720-15,4-5 160 0,1 3 32 0,3-8 0 16,-1-1-1088-16,8-3-192 0,9-4-64 0,4-6 0 0,8-1-368 16,1-5-144-16,3 2 0 15,-3 1 144-15,3 1-144 0,-5 4 0 0,-4 3-192 0,-5 3 192 0,0 4 0 16,-7 3 0-16,-4 6 224 0,-3 1-64 0,-4 4 32 16,-2 5 0-16,-5 4 0 0,-3 7 0 15,-4 3-192-15,-4 9-144 0,-3 2 144 0,-12 4-208 0,-4 3 16 16,-7 0 0-16,-2 1 0 0,-11 3 0 15,-10 1-1856-15,-11-3-352 0</inkml:trace>
  <inkml:trace contextRef="#ctx0" brushRef="#br0" timeOffset="-128178.22">14923 1147 14159 0,'-9'12'1264'0,"2"4"-1008"0,-2-5-256 0,-1 6 0 0,-1-3 1840 0,0 5 320 16,-5 2 64-16,2 1 16 0,0 3 288 0,0 2 64 16,3-2 16-16,-3 0 0 0,3 2-64 0,-1 0-16 15,0 3 0-15,1 2 0 16,0 1-848-16,1 3-160 0,2-1-48 0,1 2 0 16,0 2-448-16,0-3-112 0,0 3-16 0,3-4 0 15,1-2-176-15,0-1-32 0,3-3-16 0,0-2 0 16,3-5-208-16,0-1-32 15,1-6-16-15,3-2 0 0,4-5-32 0,0-1-16 16,3-4 0-16,5-3 0 0,4 0-240 0,4-5-128 16,8-4 128-16,-1 2-128 0,3-3 0 0,2 2 128 0,-3 1-128 15,-1 0 0-15,1 0 0 0,-4 3 0 16,-3 1 0-16,-2 3 0 0,-5 3 0 0,-4 1 0 0,-1-1 0 16,-6 3-128-16,-11-6-1088 0,4 12-224 15,1-4-32-15,-7 5-13824 0,-5 2-2752 0</inkml:trace>
  <inkml:trace contextRef="#ctx0" brushRef="#br0" timeOffset="-127873.1">14472 1699 24815 0,'0'0'1088'0,"6"-7"256"0,4 3-1088 0,1-3-256 0,3-3 0 0,0 2 0 15,4-2 704-15,0 2 64 0,6-4 32 0,2 4 0 16,2-5 784-16,0 0 144 0,1-1 48 0,3-5 0 16,-2 6-384-16,2-6-80 0,0 1-16 0,3-1 0 0,-1-1-192 0,3 2-32 15,-1 4-16-15,0 2 0 16,2 1-736-16,-5 2-160 0,2-2-32 0,0 5 0 15,1 2-128-15,-1 0-192 0,-3 0 32 0,-5 1 16 16,-2-4-2448-16,-4 2-480 0,-3-1-112 0,-4-1-12496 16</inkml:trace>
  <inkml:trace contextRef="#ctx0" brushRef="#br0" timeOffset="-127598.95">14838 1061 12959 0,'0'0'576'0,"0"0"112"0,0 0-560 0,0 0-128 0,-16 2 0 0,16-2 0 0,0 0 2048 16,0 0 368-16,0 0 80 0,-11 7 0 0,11-7 272 0,0 0 48 16,0 0 16-16,0 0 0 0,0 0-576 0,0 0-112 0,0 0-32 0,0 0 0 0,0 0-576 0,7 2-128 15,4-2-32-15,0 0 0 0,3 0-240 0,5-2-48 16,1 1-16-16,7 0 0 0,8-2-560 0,7 1-128 15,2 0 0-15,12-4-16 0,4 2-368 0,1 0 0 16,1 1 0-16,-5 1 0 0,-7-3 0 0,-5-1 0 16,-5 1 0-16,-5-2-128 15,-3-2-1008-15,-7 0-192 16,-4 2-32-16</inkml:trace>
  <inkml:trace contextRef="#ctx0" brushRef="#br0" timeOffset="-127205.9">15553 1488 29487 0,'0'0'2624'0,"0"0"-2112"0,11 0-512 0,-11 0 0 0,10 3 2720 0,1 1 432 0,3 1 96 0,-2 2 16 15,7 2-1824-15,4 2-352 0,5 5-80 0,8 5-16 16,6 7-592-16,6 4-112 0,-1 2-32 0,2 3 0 0,-6 2-64 16,-1 0-32-16,-3 1 0 0,-6 2 0 15,-1-3-160-15,-1 1-272 0,-6-2 64 0,-3-5 16 16,2-5-2384-16,-2-3-480 0</inkml:trace>
  <inkml:trace contextRef="#ctx0" brushRef="#br0" timeOffset="-126984.89">16162 1239 1311 0,'0'0'0'0,"0"0"128"0,4-11-128 0,-4 11 0 0,0 0 0 0,0 0 0 15,0 0 6656-15,0 11 1296 0,-4 3 272 0,1 1 48 0,-4 9-4896 0,-4 4-992 32,-3 2-192-32,-7 8-32 0,-1 5-1328 0,-3 5-256 15,1 2-48-15,-5 8-16 0,-7 0 416 0,-6 0 80 16,1-2 16-16,2 1 0 0,0-3-352 0,2-1-64 15,3-3-16-15,4-1 0 0,3-6-384 0,2-4-80 0,4 0 0 0,3-6-128 16,4-4 0-16,3-7 0 0,4-5-160 0,7-17 160 16,0 0-3312-16,0 0-528 15</inkml:trace>
  <inkml:trace contextRef="#ctx0" brushRef="#br0" timeOffset="-126454.89">16623 2180 34207 0,'-4'42'3040'0,"0"-13"-2432"0,-3-1-480 0,0 4-128 0,0-3 1536 0,0 3 304 0,-4 3 48 0,0 1 16 31,1 3-1248-31,-1 0-240 0,0 2-48 0,-2 0-16 0,5 1 272 0,-3 1 48 16,4-2 16-16,0 1 0 0,3-6-96 0,1-1-16 15,3-6 0-15,0-5 0 16,0-6-256-16,0-4-64 16,0-14-16-16,0 0 0 0,0 0 0 0,0 0 0 0,4-9 0 15,-1-3 0-15,-2-9-240 0,2-8 0 0,0-6 0 16,-3-4 0-16,0-4 0 0,-3-3 0 0,-1-3-128 0,-2-1 128 0,2-5 0 15,0-2 0-15,1 0 0 0,3-3 0 0,3-1 0 0,1 1 0 16,6-2 0-16,-2 0 0 0,5 0 0 0,2 5 128 16,2 0-128-16,1 1 192 0,0 5-192 15,3-1 0-15,4 8 0 0,-3 2 0 0,2 6 128 16,1 5 0 0,2 4-128-16,1 9 192 0,4 0 96 0,2 8 16 15,0 4 0-15,4 6 0 0,1 4-32 0,1 8 0 0,-1 8 0 0,0 8 0 16,-5 1-128-16,-4 6-16 0,-7 4-128 0,-5 1 192 0,-2 2-192 0,-9-2 0 0,-5 5 0 0,-6-2 0 0,-3 3 0 0,-9 0 0 15,-2-3 0-15,-10-2 0 0,-7-4 0 0,-1-4-128 16,-4-8 128-16,-2-6-208 0,-1-5-128 0,-1-8-32 16,5-5 0-16,0-5 0 31,5-7-656-31,-3-6-128 0,5-4-16 0,4-5-16 16,6-5-2320-16,1-3-464 0,3-5-80 0,7-4-12176 0</inkml:trace>
  <inkml:trace contextRef="#ctx0" brushRef="#br0" timeOffset="-126178.08">17577 1031 38239 0,'11'13'1696'0,"-4"-3"352"0,1-2-1648 0,-1 4-400 0,3 2 0 0,-6 6 0 0,1 1 512 0,-3 4 0 15,1 6 16-15,-3 2 0 0,0 2-16 0,-3 1 0 16,1 3 0-16,-3 0 0 0,1 3-112 0,0-3-16 16,1-3-16-16,3 0 0 0,-4 1-112 0,4-2 0 0,-3-3-16 0,3-3 0 15,3-1-112-15,-3-6 0 0,0-2-128 0,0-5 192 16,0-15-192-16,0 0-128 16,7 10 128-16,-7-10-208 15,8 4-2336-15,-8-4-464 0,14-3-80 16,-3-1-13424-16</inkml:trace>
  <inkml:trace contextRef="#ctx0" brushRef="#br0" timeOffset="-125789.27">18153 1612 36399 0,'37'-2'1600'0,"-16"-3"352"0,4 1-1568 0,-2 2-384 0,-2-1 0 0,-1 0 0 16,-1 2 1344-16,-5 1 192 0,-3 0 48 0,-11 0 0 0,8 2-848 0,-8-2-160 15,0 11-48-15,-4 1 0 0,-3-1-144 0,-4 6-48 16,-3-4 0-16,-4 6 0 0,0-1-336 0,-8 1 0 15,-1 1 0-15,-3-1 0 0,0 1 0 0,3-5 0 16,3-1 0-16,2 0 0 16,-2-6 0-16,5 2 0 0,5-3 0 0,0 1 0 0,4-1 160 0,10-7-32 15,-7 10-128-15,7-10 192 0,0 0-64 16,3 14-128-16,0-4 176 0,4-2-176 0,4-4 320 0,3 1-64 16,4 0 0-16,-3-5 0 0,4 0-128 0,0-5-128 0,3-1 144 0,-1-4-144 15,2-1 256-15,0-3-32 0,0-4-16 0,-5 1 0 16,0-2-208-1,-1 1 0-15,-3-3-144 0,-2 1 144 0,2 5 0 16,-1 1 160-16,-2 4 0 0,-3 5 0 0,2 2 96 0,-10 3 0 16,11 0 16-16,-1 3 0 0,1 4 48 0,-4 5 16 15,1 5 0-15,-1 4 0 0,-1 1-160 0,-1 3-48 16,1 6 0-16,-2 1 0 0,0 0-128 0,-1 0 0 0,0 0-192 0,-2-3 192 16,-1-6-432-16,0-4 48 0,-1-4 0 0,1-15 0 15,0 0-2272-15,0 0-448 16,-7-7-96-16,0-4 0 0,1-10-2032 15,5-6-400-15</inkml:trace>
  <inkml:trace contextRef="#ctx0" brushRef="#br0" timeOffset="-125470.3">18629 1603 18015 0,'14'35'800'0,"-7"-9"160"0,-2 7-768 0,2 5-192 0,2 1 0 0,-2 4 0 0,0 3 2608 0,2 3 464 0,0 1 112 0,3-4 16 16,-6-3-1344-16,-1-3-256 15,2-7-48-15,-5-2-16 0,3-4-544 0,-1-7-112 0,3-3-32 0,-4-8 0 16,-3-9-224-16,0 0-48 0,0 0-16 0,7-12 0 16,1-6-304-16,2-9-64 0,1-5-16 0,-1-3 0 15,1-8-176-15,-3 1 0 0,2-4 0 0,0 6 0 16,-2 1 144-16,2 0 0 16,1 3 0-16,3 4 0 0,-3 5 240 0,3 5 32 0,0 5 16 15,-3 6 0-15,0 7 304 16,3 4 64-16,-4 7 16 0,2 7 0 0,1 5-128 0,-2 9-32 0,0 4 0 0,0 7 0 15,1 7-304-15,-3 4-64 0,0 6-16 0,-4-2 0 16,-2-1-272-16,-2-5 0 0,2-5 0 0,-3-5-144 16,2-9 144-16,-2-8 0 15,0-21 128-15,0 0-128 16,-5-7-2304-16,3-11-512 0,4-12-128 0,12-9-15936 0</inkml:trace>
  <inkml:trace contextRef="#ctx0" brushRef="#br0" timeOffset="-124826.13">19573 1599 1311 0,'0'0'128'0,"0"0"-128"16,0 0 0-16,0 0 0 0,0 0 2864 0,11 1 544 0,3 0 112 0,0 3 32 0,4 3-736 0,1 0-128 15,-1 0-48-15,3 5 0 16,4 1 224-16,0 3 32 15,-3-1 16-15,-1 0 0 0,0 2-640 0,-3-1-128 16,-4-1-32-16,0 0 0 0,-3-2-608 0,-1-2-128 0,1-1-32 16,-7 1 0-16,-1-4-784 0,1 1-176 0,-4-8-16 0,0 0-16 15,0 0-208-15,-7 10-144 0,-4-2 192 0,-6-1-192 0,-2 0 0 0,-5 3 0 16,-4 2-160-16,-5 4 160 16,-4 2-176-16,-2 1 176 0,2 1-128 0,1 2 128 15,3 3 0-15,1-2 0 16,5 0 192-16,1 0-64 0,6 0-128 0,1-2 0 0,7 2-176 15,2-3 176-15,3-1 0 0,3-1 0 0,4-4 176 0,1-3-48 16,-1-11-128-16,10 4 192 0,4-4-64 0,7-4 0 16,1-6-128-16,6-4-256 0,-1-5 64 0,5-5 0 0,3 2 192 15,4-4-192 1,-3-1 192-16,-1-1-192 0,-1-2 32 0,-4 5 0 0,-5 3 0 0,-4 1 0 16,-3 3 160-16,-7 0 144 0,0 4-16 0,-1 1-128 15,-7 5 240-15,-3 8-64 0,0 0-16 0,0 0 0 16,0 0 16-16,0 0 0 0,0 0 0 0,-7 7 0 0,1 4 64 0,2 3 16 15,0 0 0-15,-3 4 0 16,1 0-16-16,5 6 0 0,-3 5 0 0,1-2 0 16,3 1-48-16,-3 1-16 0,6 2 0 0,-3 1 0 0,3-5-176 0,1 3 0 0,-3-5 144 0,2-1-144 15,1-2 0-15,2-8 0 16,-2 0 0-16,3-7 0 0,-7-7-128 0,0 0-64 0,8-7 0 16,2-7 0-1,0-7-2000 1,1-8-416-16,3-10-80 0,0-5-16976 0</inkml:trace>
  <inkml:trace contextRef="#ctx0" brushRef="#br0" timeOffset="-124542.66">20319 723 10991 0,'0'0'480'0,"7"13"112"0,-3-2-464 0,-1 3-128 0,0 4 0 0,1 4 0 0,0 3 4544 16,-1 6 880-1,-2 1 176-15,1 4 32 0,-2 1-4000 0,0 2-800 16,0 2-176-16,1 3-16 0,2 4 288 0,1 1 64 16,-1 3 16-16,1 1 0 0,0 1 592 0,2 3 112 0,-1 0 16 0,1 3 16 15,1 2-848-15,0-2-160 0,0-1-32 0,0-3-16 0,1 0-480 16,-4-9-80-16,3-1-128 16,-1-7 176-16,-2-4-176 0,-1-10 0 0,-4-9 0 0,1-16 0 31,0 0-2624-31,-12 2-544 0,1-10-112 0</inkml:trace>
  <inkml:trace contextRef="#ctx0" brushRef="#br0" timeOffset="-124123.77">19994 1440 14159 0,'0'0'1264'0,"-4"-13"-1008"0,1 1-256 0,3 12 0 0,0 0 2432 0,0 0 432 0,0 0 80 0,10-7 32 0,3 5-816 0,3 2-176 16,2 3-16-16,1 3-16 0,4 1-832 0,7-1-160 15,2 1-48-15,8 3 0 0,6 1 0 0,4 1 0 0,6 0 0 0,-6 5 0 16,3 0 64-16,-5-1 16 15,-2 0 0-15,-5 2 0 0,0 0-192 0,-4 1-32 0,0-1-16 0,-8 1 0 16,2 0-400-16,-6-2-80 0,0-3-16 16,-3-3 0-16,-5 0-256 15,-2-1 160-15,-5-3-160 0,-2 0 128 16,-8-7-128-16,7 4 0 0,-7-4 0 0,0 0-176 0,7 7 176 16,-7-7 0-16,0 0 0 0,3 14 0 0,-3 0 0 15,0 0 256-15,-3 1-64 0,0-1-16 0,2 1 16 0,1 5 0 16,0 2 0-16,4-1 0 0,-1 0 16 15,4 3 16-15,4 2 0 0,-3-1 0 0,5 2-32 0,1-2-16 16,4-2 0-16,0-2 0 0,0-3 32 0,-2-2 16 16,0-2 0-16,-2-5 0 0,0-2-96 0,-5-7-128 0,-2-2 176 0,0-8-176 0,-3-5 0 0,1-6 0 15,0-6 0-15,-1-5 0 16,-2-3 0-16,-2 0 0 0,0-1-160 16,-4 4 160-16,-3 0 0 0,0 0 0 0,0 1-144 0,-4 5 144 15,1 2 0-15,-3 6 0 0,-1 4 0 0,-2 6 0 16,2 1-128-16,-4 7 128 0,1 3-192 0,-1 5 192 31,0 3-1424-31,-4-1-176 0,-6 1-48 0,7 0 0 0,3-1-1632 0,4 1-336 0,3-1-64 16,1-6-16-16,10-4 1792 0,0 0 368 0,-4-4 64 0</inkml:trace>
  <inkml:trace contextRef="#ctx0" brushRef="#br0" timeOffset="-123752.09">21245 1564 2639 0,'0'35'240'0,"1"-10"-240"0,2 2 0 0,0 6 0 0,1 3 4864 0,0 0 912 0,6 6 192 0,-3-3 48 0,0 1-3360 0,-6 2-672 16,2-3-128-16,0 0-16 0,-2-3-512 0,2-4-112 15,-3-2 0-15,0-2-16 0,0-8 80 0,-3 0 32 0,3-3 0 0,-1-6 0 16,-2 0-336-16,3-11-64 0,0 0-16 0,0 0 0 0,0 0-336 0,-14 0-80 15,3-4-16-15,1-3 0 0,2-2-128 0,-2-4-16 16,3-1-16-16,0-5 0 16,0 3-80-16,3-2-16 0,0 0 0 0,1-5 0 15,0 2-16-15,3-4-16 16,6-3 0-16,-2 3 0 0,3-4 16 0,0-2 16 16,4-1 0-16,6-1 0 0,1-2 80 0,7-1 16 15,1 1 0-15,5 3 0 0,2 3-304 0,2 1 0 0,4-2 0 0,-4 7 0 16,4 3 144-16,-3 4-144 0,-3 0 0 0,-1 4 144 15,0-1-496-15,-4 1-96 0,-3 0-32 0,0 1 0 32,-4-1-2528-32,1 1-496 0,-4-2-96 0,-3 3-13936 0</inkml:trace>
  <inkml:trace contextRef="#ctx0" brushRef="#br0" timeOffset="-123151.09">21887 1561 15599 0,'10'14'688'0,"-6"-4"144"0,0-1-656 0,6 4-176 0,4 1 0 0,-3 0 0 0,-2 0 4576 0,0 0 880 16,1 0 176-16,1 1 48 0,3 6-3712 0,2 0-752 15,5-2-128-15,-5 5-48 0,2-2-608 0,2 3-128 16,1 2-32-16,0 2 0 0,0 0-112 0,-2-1-32 0,-2 0 0 0,-3-6 0 16,-3-1-128-16,-1-3 0 0,-2-4 0 0,-1-3 128 15,0-4-1824-15,-7-7-368 0,0 0-80 16,3-16-8800-1,-2-7-1776-15</inkml:trace>
  <inkml:trace contextRef="#ctx0" brushRef="#br0" timeOffset="-122960.43">22425 1093 2639 0,'7'85'0'0,"-7"-21"240"0,-7 12-240 0,-4 12 0 16,-10 4 0-16,-4 9 0 0,-4 2 5904 0,-6 1 1136 15,-7 5 240-15,-5 0 32 0,-7 1-5120 16,-6-4-1024-16,-2-6-208 0,4-4-32 16,6-7-384-16,8-6-80 0,6-5-16 0,3-11 0 0,10-10-288 0,3-11-160 15,8-10 160-15,4-11-10240 0,6-7-2048 0</inkml:trace>
  <inkml:trace contextRef="#ctx0" brushRef="#br0" timeOffset="-122281.64">23390 564 24015 0,'0'0'2128'0,"0"0"-1696"16,0 12-432-16,-3-1 0 0,-1 3 2528 0,-1 4 416 15,0 3 96-15,1 4 16 0,-6 7-1984 0,-1 8-400 0,-3 6-80 0,-1 7-16 16,-6 6-256-16,-3 5-64 0,-2 5-16 0,-2 3 0 0,0-1 544 0,2 0 112 16,-2 4 32-16,-1-3 0 0,2 2-416 15,2-1-64-15,3-2-32 16,-3-4 0-1,1-3-1088-15,4-7-224 0,4-4-32 0,4-7-17152 16</inkml:trace>
  <inkml:trace contextRef="#ctx0" brushRef="#br0" timeOffset="-121133.58">16244 3455 32831 0,'4'25'1456'0,"-1"-7"288"0,-1 4-1392 0,0 6-352 0,3 3 0 0,-3 0 0 0,3-1 496 0,-3 2 16 16,3 0 16-16,2 1 0 0,-5-1-272 0,5-3-48 15,0 0-16-15,2 2 0 0,0 1 256 0,-2-4 32 16,0-3 16-16,2 1 0 0,0 1 336 0,0-5 80 0,-2-4 16 0,0-4 0 0,-4-4-128 0,-3-10-32 15,0 0 0-15,0 0 0 0,0 0-448 0,0 0-112 16,0-14-16-16,-3-7 0 16,-1 0-192-16,-2-4 0 0,-1-4 0 0,1-3 0 0,1-3-224 0,1-1 64 15,-3-3 16-15,3 0 0 16,-1 0 144-16,3 0 0 0,2-2 0 0,0 3 0 16,0 2 0-16,2 1 0 0,5 2 0 15,2 5 0-15,-2 3 0 0,2 3 0 0,4 5 0 16,1 6 0-16,3 5 0 0,-2 2-192 0,6 3 192 15,-3 5-192-15,6 0 192 0,-2 7 192 0,3 6-32 0,-1 1-16 0,2-3 0 0,-1 3 0 0,3 2 0 16,-3-1 0-16,-2 2-144 0,3 0 0 0,3 2 0 0,1-3 0 16,5-3 0-16,-2-1 0 0,6-4 0 15,-1-1 0-15,1-7 0 0,0-1-272 0,-2-4 64 16,-2-5 16-16,0-1 32 0,-3-7 16 16,2-2 0-16,-2-3 0 0,-2-3 144 0,-5-3-128 15,-4 0 128-15,-3-3-128 0,-4 0-32 0,-5 2 0 0,-2-2 0 0,-4 0 0 16,-6 0 160-16,-7 2 0 0,-3-2 0 0,-5 0 0 15,-3 1 0-15,-4 2 144 16,-5 4-16-16,-4 1-128 0,-5 1 144 0,-4 3-144 0,-3 7 0 16,-4 4 144-16,-3 5-144 0,4 5 128 15,3 7-128-15,6 1 128 0,5 6 64 0,3 3 0 0,5 4 0 16,3 4 0-16,6 2 304 0,4 1 64 16,6-1 16-16,2-1 0 0,9-5-112 0,4-1-16 0,4-1 0 0,3-7 0 15,7-5-256-15,8 1-48 0,13-1-16 0,6-2 0 0,6 1-400 16,5 3-96-16,2-3-16 0,-1 2 0 0,-3-2 128 0,-7 0 0 15,-2-4 16-15,-4-3 0 16,-1 3-1248-16,-4 0-256 16,5 0-48-16</inkml:trace>
  <inkml:trace contextRef="#ctx0" brushRef="#br0" timeOffset="-120737.77">18133 2247 25055 0,'11'26'1104'0,"-6"-8"240"0,-1 2-1088 0,-1-1-256 0,-1 1 0 0,-2 2 0 0,-2 0 4112 0,2 3 768 0,-5 3 160 15,-2 7 16-15,0 1-4000 0,0 6-800 0,0 4-256 0,-1 9 128 16,-2 2-128-16,3 7 176 16,-2 3-176-16,3 1 192 0,3 4-32 0,0 2 0 15,6-5 0-15,-3 0 0 16,3 0-32-16,1-5-128 0,3-7 192 0,0-7-64 15,0-7 32-15,-3-5 0 0,0-6 0 0,-1-3 0 0,1-8-432 16,3-3-96-16,-2-7-16 0,2-2 0 16,-7-9-3296-16,14 0-672 0,6-9-128 15,-1-9-16-15</inkml:trace>
  <inkml:trace contextRef="#ctx0" brushRef="#br0" timeOffset="-120370.8">18359 3668 29487 0,'7'29'2624'0,"0"-12"-2112"0,3 1-512 0,-2 0 0 0,3-4 2160 15,2-1 320-15,2-3 64 0,3-6 16 0,6-4-1808 0,1-4-368 0,4-7-64 0,3-3 0 16,3-5-320-16,-1-1 0 0,1-6-208 0,-6 1 80 16,-3 0-48-16,-3 0 0 0,-2 0 0 0,-3 0 0 0,-4-1 176 0,-6 0 128 31,-1 1-128-31,-3 3 176 0,-1 0-176 0,-7 1 0 15,-2 0 0-15,-2 3 128 0,-3-3 64 0,-6 3 0 16,-1 0 0-16,-5 4 0 0,0-3-192 0,-4 5-192 0,1 2 32 16,-3 0 16-16,-1 6 144 0,-2 4 192 15,7 3-32-15,-3 8-16 0,3 3 64 16,1 7 16-16,2 1 0 0,4 7 0 0,0 5 16 16,1 2 0-16,5-3 0 0,2 2 0 15,3-3 32-15,4 0 16 0,2 0 0 0,2-2 0 0,5 0-80 0,-2 0-16 16,6-5 0-16,2-3 0 0,5-1-320 0,1-4-80 15,3-4-16-15,8-7 0 16,3-5-2976-16,7-3-576 0,21-10-128 0,-12-1-32 16</inkml:trace>
  <inkml:trace contextRef="#ctx0" brushRef="#br0" timeOffset="-120076.95">18971 3299 22463 0,'8'21'1984'0,"-2"-7"-1584"0,2 4-400 15,3 4 0-15,6 3 3856 0,-3 3 688 0,0 1 144 0,-3 3 32 0,3 2-3040 16,-3 6-592-16,3 2-128 0,-3 5-32 0,1 4-592 0,2 2-112 16,-1 0-32-16,3 0 0 0,1 4-32 0,-2-6-16 15,2 1 0-15,-2-5 0 0,2-4 240 0,-2-4 32 0,2-4 16 16,1-3 0-16,-4-11-32 0,1-3 0 15,-1-6 0-15,0-6 0 16,-4-6-144-16,1-6-16 0,3-10-16 0,-3-3 0 0,7-6-224 16,-3-5-192-16,5-5 48 0,-2-1 0 0,0-7 144 15,0 0 0-15,-1-3 0 0,1 3 0 0,0 1 0 0,-2 3 0 16,0 3 0-16,0 1 0 0,0 3-176 0,3 7 0 0,-3-1 0 16,0 4 0-1,-7 1-1856-15,7 0-368 0,2 6-80 0,3 2-9840 0,1 5-1968 0</inkml:trace>
  <inkml:trace contextRef="#ctx0" brushRef="#br0" timeOffset="-119594.16">20166 3743 29423 0,'25'-2'1296'0,"-8"-1"288"0,-2-3-1264 0,2-1-320 15,-5 0 0-15,1-7 0 0,-5 1 1088 0,-2-3 176 0,-2 2 16 0,-4-4 16 0,-4-1-928 0,-2 0-192 16,-1 4-48-16,-1-2 0 0,-3 4 96 0,-3 0 16 16,0 3 0-16,0 0 0 0,-4 5 240 0,-1 2 48 15,1 3 16-15,-3 0 0 0,1 3-160 0,-1 2-16 16,-2 5-16-16,2 4 0 0,-4 0 0 0,4 7 0 0,3 3 0 0,3 4 0 16,1 6-128-16,1 1-32 0,2 3 0 0,3 4 0 31,5 1 0-31,3 6-16 0,0-3 0 0,4 1 0 15,6-5 144-15,-3-5 16 0,1-4 16 0,5-3 0 0,-2-5 48 16,7-7 16-16,3-4 0 0,-3-5 0 0,3-6-208 0,0-8-32 16,1-6-16-16,-1-7 0 0,-1-3-160 15,1-4-224-15,2-3 48 0,-4 3 16 0,-5-4 16 0,-2 2 0 16,-2 1 0-16,-3-2 0 0,-3 3 144 0,-1 0 0 16,0 3-144-16,-3 1 144 0,-3 0 0 0,0 3 0 0,2 4 0 0,-2 0 0 15,3 14 0-15,0 0 0 0,0 0 0 0,0 0 0 0,0 0 288 0,0 0-32 16,3 11 0-16,1 3 0 0,3 3 16 15,-3 5 0-15,6 3 0 0,-3 4 0 16,4 2-272-16,0 1 160 0,3 1-160 0,0-2 128 0,-3-5-128 0,-1 1 0 16,5-2 0-16,2-3 0 15,1-4-1632-15,0-4-208 0,0-4-32 0,0-6-16432 16</inkml:trace>
  <inkml:trace contextRef="#ctx0" brushRef="#br0" timeOffset="-119214.4">20662 3487 9663 0,'10'28'864'0,"-3"-3"-688"0,2 1-176 0,3 5 0 0,3 1 5200 0,-1 2 1008 0,-3 0 208 0,-1 1 48 16,-3 3-3472-16,-3 2-688 15,-1 4-144-15,-2 6-32 0,-1 1-1216 0,0 5-240 0,3 1-48 0,0-2-16 16,1 0-96-16,0-5 0 15,2-2-16-15,-1-8 0 0,5-6-352 16,-3-6-144-16,0-9 128 0,-3-6-128 0,3-6 208 0,-7-7-32 0,7-14-16 0,3-4 0 16,-2-10-304-16,2-11-64 15,-2-7-16-15,2-9 0 0,-3-2 48 0,0-7 16 16,0-3 0-16,0 0 0 0,-3 2 160 0,-1 2 0 16,1 2 0-16,0 6 0 0,3 2 0 0,3 10 0 15,1 1-144-15,-2 9 144 0,3 5 0 0,-1 7 0 16,5 6 0-16,0 8 0 0,2 4 256 0,1 6-48 15,-3 5 0-15,2 9 0 0,0 2-80 0,3 12 0 16,-1 5-128-16,-1 6 192 0,0 1-192 0,-1 3-208 0,-4-1 32 0,-2 1 16 16,1 0 160-1,-6-3 0-15,-3-5-144 0,-1-2 144 16,1-1-816-16,3-3-80 0,0 0-32 0,0-3-11680 16,0-1-2320-16</inkml:trace>
  <inkml:trace contextRef="#ctx0" brushRef="#br0" timeOffset="-118807.4">21716 3502 35007 0,'7'10'1552'0,"-7"-10"320"0,0 0-1488 0,0 0-384 0,0 0 0 0,-4 11 0 16,1 0 1152-16,-4 1 176 0,-1 0 16 0,1-1 16 0,0 5-896 0,-6-2-176 15,1-1-32-15,-2 4-16 0,-5-1-240 0,0 4 144 16,-1-1-144-16,-1 1 128 0,-2 3-128 0,0 2 128 16,1 0-128-16,-2 6 128 0,2 1 16 0,-2 1 0 15,5 5 0-15,2 1 0 0,2-2 112 0,1 4 32 16,4-1 0-16,6 1 0 0,0 0 384 0,4 1 80 15,1-3 16-15,3-2 0 0,3-5 48 16,3-7 16-16,4-9 0 0,4 0 0 0,3-7-288 0,1-2-48 16,6-2-16-16,0-5 0 0,6-6-480 0,-4-1 0 0,2-5 0 0,-5-5 0 0,1-1 0 0,-6 0 0 0,2-3 0 0,-3 3-160 31,-3-1-352-31,0 8-64 0,-4-3 0 0,-3 2-16 31,-4 1-1216-31,0 0-240 0,-6 2-64 0,-1 9-10800 0,0 0-2160 16</inkml:trace>
  <inkml:trace contextRef="#ctx0" brushRef="#br0" timeOffset="-118374.6">21859 4215 20959 0,'13'9'1856'0,"0"-5"-1472"0,6-1-384 0,-5-3 0 0,1-3 2768 0,-1-3 496 0,0-1 80 0,0-5 32 0,4 1-2800 0,-4-5-576 0,2 0 0 0,0-1-192 16,4 2 192-16,-1-3-192 0,4 1 192 0,-2 1-192 15,4-4 832-15,-3 2 192 0,3-3 16 0,3-1 16 16,0-2 848-16,1 2 160 0,3-5 48 0,-3 2 0 16,-1-1-1040-16,-3-2-208 0,-4-1-32 0,-3 1-16 0,-6-4-448 15,-3 0-176-15,-6-3 128 0,-4-3-128 16,-5-2 0-16,-4-1 0 15,-5 1 0-15,-2 1 0 0,-1 1 0 0,-7 2 0 0,0-3 0 0,-3 7 0 16,-1 0-208-16,-3 3 80 16,0 1 128-16,-6 5-208 0,-2 4 208 0,-2 5-192 0,-1 6 192 0,2 5-192 0,6 8 192 15,3 6 0-15,3 10 0 0,3 11 0 16,3 12 0-16,1 2 0 0,4 8-240 0,5 2 80 16,5-2 160-16,1 3 0 0,3 0-144 0,2-2 144 0,4-4 256 15,-1 1 112-15,2-1 16 0,1-3 16 16,3-6 240-16,3-3 64 0,1 1 0 0,0-8 0 15,3-7-448-15,0-4-64 0,4-10-32 0,-3-4 0 0,4-7-160 16,4-4 160-16,5-6-160 0,1-5 160 16,3-6-1648-16,1-7-336 0,1-4-64 0</inkml:trace>
  <inkml:trace contextRef="#ctx0" brushRef="#br0" timeOffset="-116574.81">21975 3869 12383 0,'0'0'1088'0,"0"0"-864"0,-7 11-224 0,0 0 0 16,0-1 3680-16,2 1 688 0,0 2 144 0,-1 2 32 16,-3-5-2048-16,-1-2-416 0,2 2-80 0,1 1-16 15,-3-3-944-15,-1 2-192 0,4 0-32 0,-3-3-16 32,10-7-416-32,-8 4-96 0,8-4-16 0,0 0 0 0,0 0 48 0,0 0 0 15,0 0 0-15,0 0 0 16,0 0-192-16,0 0-128 0,-7-7 192 0,7 7-192 0,0 0 272 0,0 0-48 15,0 0-16-15,0 0 0 16,0 0 48-16,0 0 16 0,0 0 0 0,0 0 0 0,0 0 112 0,0 0 0 16,8 0 16-16,-8 0 0 0,0 0-224 0,10 7-48 0,-10-7-128 0,10 7 192 15,-2-3-64-15,-8-4-128 0,7 10 176 0,-3 1-176 16,-4-11 288-16,7 11-48 0,0 0-16 0,-1 1 0 16,2 0-32-16,-1-1 0 0,0 0 0 0,3 6 0 15,1 1 0-15,3 2-16 16,-1 3 0-16,1 5 0 0,2 2 192 0,2 4 32 0,1 0 16 0,-1 8 0 15,0 4-208-15,0 0-32 0,2-2-16 0,-5 1 0 16,2-5 0 0,-2-2 0-16,-1-5 0 0,1-5 0 0,2-5-32 15,1-5 0-15,-1-6 0 0,2-12 0 0,5-10-128 16,2-8 0-16,8-12-192 0,6-8 192 0,9-12-352 0,1-3 48 16,2-7 16-16,-1-7-14368 15,0-5-2880-15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9:00:04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 3727 2639 0,'0'0'0'0,"0"0"240"0,0 0-240 0,0 10 0 0,2-4 0 0,-2 6 0 16,0 2 7472-16,-2 1 1440 0,-3 2 304 0,-2 1 48 15,0 4-5488-15,-2 3-1088 0,0 3-208 0,0 3-48 16,-3 2-1152-16,3 3-240 0,-3 3-32 0,4 10-16 15,-4 4-480-15,3 8-112 0,-2 1-16 0,1 5 0 0,3 1-48 0,-2 2-16 16,0 1 0-16,5 8 0 0,1 6-320 0,-1-3 144 16,1 1-144-16,3-4 0 0,3-2 160 0,-2-6-160 15,5-3 128-15,1-4-128 0,4-5 0 0,3-8-176 16,-1-7 16-16,3-8 0 0,2-4 16 0,3-11 0 16,4-10 0-16,5-6 0 0,2-7-96 0,5-11-16 15,4-6 0-15,2-13 0 0,2-12-112 0,-2-2-16 16,0-7-16-16,-4-2 0 0,0-4 256 0,0-5 144 15,-3-7-160-15,-1 0 160 0,-3-4 0 0,-5 4 0 16,-3-1 0-16,-4 1 160 0,-4-1 64 0,-2-1 16 16,-7-2 0-16,0-2 0 0,-3-1 16 0,-4 5 0 15,-4 4 0-15,-3 0 0 0,0 3-48 0,-4 2 0 0,-6 3 0 16,-1 2 0-16,-5 8-16 0,-4 9 0 0,-5 7 0 0,-3 10 0 16,-4 9 48-16,-2 5 0 0,-5 7 0 0,0 11 0 15,6 10-496-15,-6 9-112 0,0 4-16 0,3 4 0 31,-2 3-2224-31,5-3-448 0,0-1-80 0</inkml:trace>
  <inkml:trace contextRef="#ctx0" brushRef="#br0" timeOffset="533.25">3025 4478 17039 0,'-14'15'1520'0,"3"-5"-1216"0,-2 0-304 0,-2 1 0 0,-2 0 4336 0,-5 0 800 16,-9 0 176-16,0 3 16 0,1 3-3472 0,-2 1-704 15,0 4-144-15,-1 9-32 0,6 5-448 0,0 6-80 16,2 3-32-16,0 4 0 16,0 4-752-16,4-2-160 0,3 2-16 0,4-3-16 15,4-1-1248-15,6-7-240 0,7-5-48 0,5-2-16 0,6-3 2208 0,1-4 448 16,6-3 96-16,3-4 16 0,2-7 912 0,2-5 192 0,2-5 48 0,0-1 0 16,2-8-688-16,-2-4-128 0,0-3-16 0,0-6-16 15,-5-5-800-15,0-2-192 0,-4-3 0 0,0-6 0 16,-6-2 224-16,2-6 0 0,-6 0 0 0,0-1 0 15,-1-1-48-15,-6 3-16 0,3 1 0 0,-3 3 0 16,-1 3 144-16,-2 2 16 0,2 2 16 0,0 5 0 16,1 4-128-16,-1 5-16 0,-2 2-16 0,2 5 0 15,-3 9 80-15,0 0 0 0,0 0 16 0,0 0 0 16,0 0 176-16,11 9 48 0,-4 5 0 0,0 5 0 16,-3 10-48-16,0 5-16 0,-1 8 0 0,1 4 0 15,2 0-432-15,1-2 0 0,-3 1 0 0,3-6 0 16,-3-6-528-1,0-2 16-15,6-5 0 0,-3-5 0 0,0-7-432 0,0-4-80 0,-7-10 0 0,11 4-16 16,-11-4-112-16,10-4 0 0,1-3-16 0,0-4 0 16,3-3-80-16,-3 0-16 0,3-4 0 0</inkml:trace>
  <inkml:trace contextRef="#ctx0" brushRef="#br0" timeOffset="916.14">3632 4564 27695 0,'0'19'2464'0,"3"1"-1968"0,0 1-496 0,-3 3 0 15,4 5 4832-15,-4 5 864 0,3 5 192 0,-3 3 16 16,4 1-3984-16,-4 1-784 0,0 1-176 0,0 1-16 15,0 0-528-15,0-3-96 0,0-7-32 0,3-4 0 16,-3-1-288-16,1-4 0 0,2 0 128 0,-3-3-128 16,0-9-784-16,-3-1-224 15,3-14-32-15,0 0-14192 0,0 0-2816 0</inkml:trace>
  <inkml:trace contextRef="#ctx0" brushRef="#br0" timeOffset="1099.93">3274 3769 26655 0,'0'0'1184'0,"6"9"240"0,-1 2-1136 0,2 1-288 16,-7-12 0-16,7 9 0 0,4 7 3552 0,1-5 656 0,-3 3 128 0,-2-4 16 16,2 1-3232-16,0-4-656 0,3 0-128 0,-3-3-13072 31,7-4-2608-31</inkml:trace>
  <inkml:trace contextRef="#ctx0" brushRef="#br0" timeOffset="1416">3881 3127 26655 0,'2'26'2368'0,"0"-6"-1888"0,1 7-480 0,-2 1 0 0,5 0 3264 0,-2 5 544 16,0 5 112-16,3 5 32 0,3 4-2032 0,-2 12-416 16,3 5-80-16,2 11-16 0,-2 3-512 0,3 6-128 15,-3 4 0-15,3 2-16 0,0 6-400 0,0 2-80 16,1 2-16-16,-1-3 0 0,1-11-64 0,-2-1-32 15,-1-4 0-15,1-2 0 0,-2-3-160 0,-2-5 0 16,0-7 0-16,-2-9 0 16,0-7-544-16,-4-9-32 0,1-10-16 0,-1-5-13888 15,1-6-2784-15</inkml:trace>
  <inkml:trace contextRef="#ctx0" brushRef="#br0" timeOffset="1729.58">4349 4382 25055 0,'6'21'1104'0,"-2"-7"240"0,0 0-1088 0,3 1-256 0,0-1 0 0,3 1 0 15,1 3 4784-15,0 2 896 0,3-2 176 0,0 1 32 16,1 1-3776-16,5-1-752 0,2 1-144 0,3 2-48 16,-1 3-512-16,2 0-96 0,2-1-32 0,-3-4 0 15,0 3-304-15,-4-5-64 0,2 3-16 0,0-1 0 16,0 4-144-16,-3-4 0 0,-4 1 0 0,1-1 0 16,-4-3-688-16,1-3-64 0,-1-9-16 0,-1 1 0 15,-5-3-2000-15,-7-3-416 0,12-3-80 0,-1-7 0 0</inkml:trace>
  <inkml:trace contextRef="#ctx0" brushRef="#br0" timeOffset="1933.25">5074 4224 37663 0,'-3'30'3344'0,"-1"-3"-2672"15,-3 6-544-15,-6 7-128 0,1 5 1472 0,-5 9 272 0,-4 10 48 0,3 10 16 16,3 9-736-16,-6 9-160 0,0 5-16 0,0-4-16 15,-1-4 16-15,1-5 0 0,5-5 0 0,3-3 0 16,3-1-656-16,6-6-240 0,-1-4 176 0,0-14-176 16,3-6 0-16,0-12 0 0,2-5-208 0,0-13-14800 15,0-2-2960-15</inkml:trace>
  <inkml:trace contextRef="#ctx0" brushRef="#br0" timeOffset="2487.55">5625 3993 20959 0,'7'14'1856'0,"2"5"-1472"0,2 5-384 0,3 3 0 16,0 5 3008-16,0 2 544 0,-1 3 96 0,4 3 32 16,-4 3-1952-16,-1 1-400 0,-1 2-80 0,0-3-16 15,-1 0-48-15,-1-1-16 0,3-3 0 0,-1 0 0 16,3-3-368-16,0-4-80 0,-3-3-16 0,3-4 0 15,-3-1-16-15,3-6-16 0,-3 0 0 0,0-2 0 16,-1-2-96-16,-2-3-32 0,5-1 0 0,-2-3 0 16,0-3-224-16,-1-1-64 0,1-3 0 0,0-3 0 15,-1 1-128-15,-2-5-128 0,3 0 192 0,-1-2-192 0,0-3 0 16,1 1 0-16,0-3 0 0,0-4 0 0,1 0 128 0,0-3-128 16,-1 3 0-16,3-3 0 0,-3-2 0 15,0-3 0-15,-6 0-176 0,2-2 176 16,2 6-3200-16,3 1-544 0</inkml:trace>
  <inkml:trace contextRef="#ctx0" brushRef="#br0" timeOffset="2932.32">7028 3918 24815 0,'0'0'1088'0,"0"0"256"0,0 0-1088 0,0 0-256 0,-11 4 0 0,0 3 0 16,0-3 2112-16,1 3 384 0,-1 0 64 0,-3 0 0 15,0 0-608-15,-3 4-128 0,2-1-32 0,-3 1 0 16,0 0-896-16,-3 0-176 0,3 0-32 0,1 2-16 15,2-6-224-15,1 1-32 0,0 2-16 0,3-3 0 16,1-3-272-16,2 3-128 0,8-7 0 0,-7 7 128 16,7-7 128-16,-7 11 32 0,4-1 0 0,3 1 0 15,3 3 288-15,1 0 48 0,3 4 16 0,4-2 0 16,6 2-368-16,4 3-64 0,4 1-16 0,4 3 0 0,3 1 0 16,-3-1-16-16,-1 1 0 0,0 0 0 0,-3 2-176 0,-4 0 0 15,-7-3 0-15,-3 3-176 0,-7-3 176 0,-8 3 0 16,-6 1 128-16,-4 0-128 0,-5 1 0 0,-5 0-208 15,-5-2 16-15,-3 1 16 0,0-4 176 0,-3-6 0 16,0-6 0-16,2-3 128 0,1-6-320 0,4-6-48 16,-2-3-16-16,5-6 0 15,0-3-2080-15,4 0-416 0,0-9-96 0,6-1-16 0</inkml:trace>
  <inkml:trace contextRef="#ctx0" brushRef="#br0" timeOffset="3249.1">7392 4531 27695 0,'3'11'2464'0,"-3"0"-1968"0,1 0-496 0,-1 2 0 16,0-5 4240-16,0 2 752 0,0-2 160 0,0-8 32 0,0 0-3456 0,0 0-672 15,0 0-144-15,0 0-16 0,0 0-768 0,0 0-128 16,0 0 0-16,0 0-14688 15,13-4-2896-15</inkml:trace>
  <inkml:trace contextRef="#ctx0" brushRef="#br0" timeOffset="4082.98">8499 3994 4079 0,'15'10'368'0,"-1"0"-368"16,-5 1 0-16,-4-3 0 0,2-1 9440 0,-7-7 1824 0,-7 11 352 0,-2 3 80 16,-5 3-9584-16,-7 4-1920 0,-6-1-384 15,-1 3-80 1,0 4-416-16,2-1-80 0,1 3 0 0,-3 1-16 16,6 2 256-16,1 3 48 0,3-3 16 0,4-3 0 0,3-1 464 0,4-6-144 0,0-1 144 0,4-3 0 15,3-4 176-15,0-14 112 0,4 10 32 0,-4-10 0 16,11-4 192-16,2-5 64 0,1-3 0 0,1-9 0 15,2-4-576-15,1-3 0 0,1 0 0 0,2-1 0 16,0-3 0-16,0-2-272 0,-3-1 16 0,-3 3 16 16,-1 0 240-16,-1 0 0 0,-2 3 0 0,0 1 0 15,-4 3 0-15,-3 1 0 0,-1 6 0 0,-6 0 0 16,-1 3 0-16,0 1 0 0,-6 3-144 0,-1 1 144 16,0 0 0-16,1 6 0 0,10 4 0 0,-11-4 128 0,0 5-128 0,1 5 144 15,6 5-144-15,-2 3 160 16,6 1 288-16,2 9 48 0,2 1 16 0,4 3 0 0,5 3-32 0,2 3 0 15,3 1 0-15,3 4 0 0,4 0-16 0,0 0 0 16,-1-1 0-16,1 0 0 0,-2-5-112 0,-3 2-32 16,3 0 0-16,-2 1 0 0,-5-4-320 0,3 0-128 15,-7-5 0-15,5-1 0 16,-3-1-384-16,0-3-64 0,-2-1 0 0,1-10-16 16,-5-1-2128-16,-8-10-416 0,14-3-96 0,-4-11-16 0</inkml:trace>
  <inkml:trace contextRef="#ctx0" brushRef="#br0" timeOffset="4589.46">9185 4004 15599 0,'10'7'1392'0,"-10"-7"-1120"0,0 0-272 0,0 0 0 16,0 0 7632-16,0 0 1472 0,0 0 304 0,-11-4 48 16,-6 1-7648-16,-6 3-1520 0,-4 3-288 0,-3 4 0 31,-5 1-1280-31,1 6-176 0,-3 7-16 0,5 4-16 16,4 3-432-16,6 1-64 0,1 1-32 0,6 2 0 15,2-2 704-15,8 2 144 0,3-2 16 0,5-3 16 0,1-6 2672 0,2-1 512 0,5-3 128 0,0-6 0 0,0-3-640 0,7-2-144 16,6-5-32-16,-2-1 0 15,6-1-912-15,4-2-176 0,5-1-32 0,0-6-16 16,-3 2-672-16,1-2-144 0,-3-1-32 0,-3 0 0 0,-1-3 240 0,-7 0 32 16,-3 0 16-16,-4-2 0 0,4 2 1040 0,-7 1 224 15,-1-3 32-15,-3 6 16 16,-2-1-1408-16,-2 0-272 0,1 1-64 0,-4 10-16 0,0 0 1360 0,0 0 256 16,-1-9 64-16,1 9 16 15,0 0-1376-15,0 0-288 0,0 0-48 0,0 0-16 0,4 11 1072 0,-4 3 192 16,3 2 64-16,1 7 0 0,-1 2-224 0,1 3-32 15,-1 0-16-15,2 4 0 0,-2 0 48 0,0 0 16 16,-3 3 0-16,0 1 0 0,0 3-176 0,0 1-128 0,-4 3 144 0,-2 9-144 16,-2 5 0-16,-2 7-160 0,-1 6 0 0,-7 2 0 15,-6 4 160-15,-2-5 0 0,-6-1 128 0,-3-4-128 16,3-1-128-16,-3-8-112 0,1-9-16 0,2-7 0 31,4-6-3168-31,8-10-640 0</inkml:trace>
  <inkml:trace contextRef="#ctx0" brushRef="#br0" timeOffset="5157.38">9947 4040 51663 0,'0'0'2288'0,"3"10"464"0,-1 0-2192 0,-2-10-560 0,-9 11 0 0,-2-4 0 0,-3 4 0 0,-10-3-256 16,-5 4 32-16,-6 0 0 16,-4-1-160-16,-4 0-16 0,-4 6-16 0,1 3 0 15,2 1-864-15,3 2-160 0,6 4-32 0,4 1-16 16,10 4 592-16,0 3 112 0,10 4 16 0,1 0 16 0,6 0 944 0,0 0 176 15,4-3 32-15,4-3 16 0,5-2 624 0,3-9 128 16,1-1 32-16,6-4 0 0,4-5-320 0,-1-5-64 16,4-4-16-16,4-8 0 0,4-4-624 0,-2-2-176 0,5-6 0 15,-5-1 0 1,4-4-432-16,-4-2-144 0,0-1-48 0,-7-3 0 16,0 2-256-16,-4-3-48 0,-3 1-16 0,-4 3 0 0,-3-3 512 0,-1 3 112 0,-6 0 0 0,1 4 16 15,-3 3 528-15,-2 1 96 0,-2 4 32 0,-3 4 0 16,5 9-32-16,0 0 0 0,0 0 0 0,0 0 0 15,-14 0 64-15,3 4 0 0,2 5 0 0,3 7 0 16,3 3-80-16,3 4-16 0,0-2 0 0,3 4 0 16,1 0-48-16,3 1-16 0,2 2 0 0,0 1 0 15,2 2 48-15,3-2 16 0,0 2 0 0,2 1 0 16,0-3-112-16,5 6-32 0,4-1 0 0,-2 0 0 16,0 1 224-16,0 1 32 0,-1-1 16 0,-1 6 0 15,-4 1-160-15,-6 2-48 0,-4 2 0 0,-6 0 0 16,-5 0-208-16,-6 3-160 0,-5 5 32 0,-3-1 0 0,-5 2 128 15,0-2-160-15,-2-6 160 0,2-1-160 0,-3-4-32 16,6-6-16-16,-1-7 0 0,3-5 0 16,2-9-2704-16,0-5-544 0,2-7-96 0</inkml:trace>
  <inkml:trace contextRef="#ctx0" brushRef="#br0" timeOffset="5865.33">10222 4089 42671 0,'32'46'3792'0,"-14"-10"-3024"0,0 3-624 0,-1 0-144 15,-3-2 1936-15,-6 2 368 0,-1-4 64 0,0 1 0 16,-1-4-1984-16,-2 1-384 0,-1 1 0 0,1-4-192 31,-3-2-384-31,5 0-96 0,-2-3-16 0,-1-1 0 16,4-2-48-16,-3-4-16 0,3-4 0 0,0 0 0 0,-3-1 496 0,3-5 112 0,-7-8 16 0,7 6 0 15,-7-6 464-15,0 0 112 0,0 0 0 0,4-7 16 16,3-2 48-16,-4-6 16 0,-3-2 0 0,-3-5 0 16,-1-2-528-16,-1-4 0 0,-1-5 0 0,-1-2-144 15,0 0 16-15,2-1 0 0,-1 0 0 0,3 0 0 16,-1 1-640-16,4 0-112 0,0 3-16 0,4 5-16 15,-1 4-96-15,5 3-16 0,2 3 0 0,1 2 0 16,0 5 816-16,-1 3 208 0,3 3 0 0,1 1 0 0,2 6 1088 0,-4 3 320 16,1 1 48-16,3 1 16 15,-2 3-1472-15,2 0-384 0,-2 3-16 0,2-1-16 16,-2 1 288-16,1 3 128 0,2-4-128 0,1 6 128 0,0-5 0 0,6-1 0 16,-2-1 0-16,2-5 0 0,5 1 0 0,-1-2 0 15,-2-2-160-15,2-3 160 0,0-2 496 0,1-2 208 16,-1-1 32-16,-7-3 16 15,1-4-1024-15,-3-6-208 0,1-3-32 0,-1-1-16 0,-4-4 864 0,-1 0 176 16,-4-3 48-16,-3-1 0 0,-3 1-560 0,-4 0 0 16,-3 2 0-16,-3 2-192 0,1 2 192 0,-6-2 0 0,-5 2 0 15,0 1 160-15,0 4-160 0,0 5-224 16,-7-2 48-16,-2 3 16 0,-3 5 160 0,0 5-128 0,-1 2 128 16,-2 5-128-16,-2 5 128 0,4 3-192 0,5 4 192 15,-1 4-192-15,3 6 192 0,2 5 0 0,5 5 160 0,4 5-160 16,4 3 512-16,1 2 16 0,6 3 0 0,3 1 0 15,0 1-32-15,5-7-16 0,5-4 0 0,-2-5 0 16,7-2-160-16,7-7-48 0,3-2 0 0,4-2 0 16,1-6-80-16,2-7-32 0,4-4 0 0,2-2 0 15,-4-5-160-15,-3-2-192 0,1-5 32 0,-3-3 16 16,-3-1-192-16,-1 2-48 0,-3-3 0 0,-1 4 0 16,-2-2-80-1,-4 2-32-15,0 1 0 0,-4 1 0 0,-3 5-3120 0,-1-2-624 0,5 0-128 16,-15 3-32-16</inkml:trace>
  <inkml:trace contextRef="#ctx0" brushRef="#br0" timeOffset="6350.31">11633 4057 42847 0,'11'-6'1904'0,"-11"6"384"0,0 0-1840 0,0 0-448 15,0 0 0-15,0 0 0 0,0 0 784 0,0 0 64 16,0 0 16-16,-14 9 0 0,-1 2-736 0,-6 4-128 16,-2 3 0-16,-2 8-128 0,2 1 128 0,-2 8 224 15,0 4-48-15,2 4-16 0,2-2-160 0,7-2 128 16,5-1-128-16,4-5 128 0,1-2 0 0,8-2 0 0,1-4 0 0,4-4 0 16,1-3-128-16,5-1 192 15,2-2-192-15,5-4 192 0,1-1-48 0,0-3 0 0,3-6 0 16,-1-2 0-16,0-2-144 0,0-4 0 0,-4-3 0 0,0-2 0 15,-3-2 0-15,0-4-192 0,3-3 0 0,-6 0 16 16,2-1 176-16,1 1 0 0,-4-4-144 0,-3 1 144 16,-3 2 0-16,-2-1 0 0,-2 4 0 0,-4 1 0 15,-3 3-192-15,-1 1 48 0,-3 2 0 0,0 1 0 16,7 11 144-16,-11-7-192 0,1 5 192 0,-1-3-192 16,3 5 192-16,8 0 128 0,0 0-128 0,-10 5 176 15,10-5-176-15,0 0 160 0,0 15-160 0,7 2 160 16,3-1 32-16,1 1 0 0,4 0 0 0,3 4 0 15,3 1-192-15,3 3 192 0,3 3-192 0,-2 4 192 16,-2 3-48-16,2-2 0 0,1 4 0 0,-4 3 0 16,-1 5-144-16,-5 5 0 0,-4 5 144 0,-4 5-144 0,-5 3 0 0,-7 1-256 15,-3-1 32-15,-5-3 16 0,-1-9 16 0,-6-2 16 16,0-3 0-16,-1-7 0 16,-1-7-1680-16,-4-2-320 0,2-10-80 0,0 0-16464 15</inkml:trace>
  <inkml:trace contextRef="#ctx0" brushRef="#br0" timeOffset="6882.85">12567 4249 38527 0,'10'0'3424'0,"-2"0"-2736"0,2-2-560 0,-10 2-128 16,0 0 1504-16,0 0 272 0,0 0 48 0,0 0 16 15,-7-10-1456-15,-4 4-384 0,-3-1 0 0,-4 0 0 16,-3 2 0-16,-4 3 0 0,-6 0-160 0,-3-1 160 16,2 3-176-16,-3 0 176 0,6 1-128 0,1 3 128 15,-1-1 0-15,-3 4 0 0,1 4 0 0,2 3 0 16,1 2-176-16,2 2 176 0,1 3-208 0,1-1 80 15,6 3 128-15,1-1 144 0,6 2-16 0,4-3-128 16,3 0 320-16,1 1-32 0,6-4-16 0,1-1 0 0,6 1-48 0,4-6-16 16,4 1 0-16,7-5 0 0,0-1-208 0,3-3-256 15,-2-1 48-15,6 0 16 16,-1-3-320-16,5-3-64 0,3 0-16 0,0 2 0 0,0-3 592 16,0-3 192-16,-2 0 0 0,-5-3 0 0,-4-1 576 0,-9 0 112 15,1 1 16-15,-9 2 16 0,0-2-352 0,-7 3-80 16,2 0-16-16,-6 7 0 0,0-11-464 0,0 11 0 15,-3-11 0-15,-4 0 0 0,0 1 0 0,7 10 0 16,-8-11-128-16,1 1 128 0,0-1 0 0,0 1 0 16,2 2 0-16,5 8 0 0,0-11 0 0,0 11 0 15,5-12 0-15,-5 12 0 0,7-7 128 0,1 5-128 16,2-1 0-16,1 6 0 0,3 4 320 0,0 1-16 16,1 6-16-16,2 4 0 0,-3 6-32 0,0 1 0 0,-2 0 0 0,1 3 0 15,-2 1-416-15,-3-4-96 0,5-3 0 0,-6-2-16 31,1-6-1472-31,-1-3-304 0,-7-11-48 0,0 0-11472 0,7-7-2304 0</inkml:trace>
  <inkml:trace contextRef="#ctx0" brushRef="#br0" timeOffset="7199.15">12663 3221 49183 0,'15'17'2176'0,"-8"-6"448"16,-1 3-2096-16,-5 1-528 0,2 2 0 0,0 1 0 0,-3 3 0 0,0 4 0 15,1 0 0-15,2 7 0 0,0 0-208 0,1 7-112 16,0 1 0-16,6 6-16 15,5 3-720-15,2 3-144 0,3 1-16 0,3 7-16 16,5 0 640-16,1 4 128 0,6-3 16 0,3 6 16 0,6-2 688 0,2 2 144 16,-5-3 32-16,-2-2 0 0,-4-5 208 0,-6-7 32 15,-1-5 16-15,-9-6 0 0,-2-6-336 0,-7-5-64 16,1-7-16-16,-7-7-14048 16,0-3-2816-16</inkml:trace>
  <inkml:trace contextRef="#ctx0" brushRef="#br0" timeOffset="7473.64">12485 3730 41583 0,'18'13'3696'0,"-4"-4"-2960"0,0 2-592 0,1 2-144 15,2 0 1792-15,1-1 336 0,0 2 64 0,-1-3 16 16,5 3-1504-16,-4 0-320 0,0 0-48 0,3 1-16 15,4 0-320-15,0-1 144 0,-1-1-144 0,1-2 0 16,-3-4 0-16,6-3-144 0,4-4-16 0,5 0 0 31,2 3-224-31,1-3-64 0,2 0 0 0,-3-3 0 0,-4 3 448 0,1 0 0 0,-4 3 0 0,-4-2 0 0,-2 2-128 0,-2-2 128 16,-4 2-128-16,-1 0 128 0,-6 0-176 0,-1 1 176 16,-3-4-208-16,0 1 80 15,-9-1-1984-15,0 0-384 0,7 0-64 0</inkml:trace>
  <inkml:trace contextRef="#ctx0" brushRef="#br0" timeOffset="7849.06">13407 3965 34719 0,'0'0'1536'0,"7"17"320"0,0-3-1472 0,5 1-384 15,-4-1 0-15,2 0 0 0,-3-3 1120 0,0 3 160 16,1-3 16-16,2 0 16 0,-1-1-832 0,3-3-160 16,-4-1-48-16,5-1 0 0,-5-2 144 0,6 1 32 15,0-4 0-15,4-4 0 0,-4-2 64 0,1-2 32 16,2-4 0-16,-2-2 0 0,2-5-112 0,-3 1-32 15,-3-1 0-15,0-1 0 0,3 1-272 0,-5-5-128 16,0-1 128-16,1 3-128 0,-6-3 128 0,-4 4-128 0,-4 3 128 0,-3-3-128 16,-4 3 0-16,-3-3 0 0,-7 3-224 0,-4-3 80 15,-10 3 144-15,-1 1 0 0,-3 6 0 0,0 2 0 16,3 0-384-16,1 4 0 0,5 1 0 0,3 8 0 16,-3 1 192-16,5 6 32 0,6 5 16 0,1 5 0 15,2 9 896-15,5 4 176 0,4 7 32 0,2 2 16 31,7 3-1120-31,1 0-240 0,1 0-32 0,7 0-16 0,8 0 752 0,1 1 160 0,6 1 32 0,1-2 0 16,3-2-112-16,5-3-16 0,4-2 0 0,0-4 0 16,0-3-16-16,1-4-16 0,2-5 0 0,1-3 0 15,-1-9-224-15,-4-1-128 0,-4-6 160 0,1-4-160 0,-3-3 0 0,-7-1 0 16,-6-3 0-16,-6 0 0 16,1 0-912-16,-2 0-80 0,-4-3-16 0,-2 2-20208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48:20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 4314 1311 0,'0'0'0'0,"3"-19"128"0,-3 1-128 0,0 2 0 15,0-3 0-15,0 1 0 0,0 2 1264 0,-3 0 224 0,3 0 48 0,-3 0 16 0,2 2 3376 0,-2 0 656 16,0 0 144-16,2 3 32 0,-3 0-2064 0,4 11-416 16,-6-14-80-16,6 14 0 0,0 0-1152 0,-4-14-240 15,4 14-32-15,0 0-16 0,0 0-672 16,0 0-128-16,0 0-16 0,0 0-16 15,0 0-384-15,0 14-80 0,0 1-16 0,3 9 0 16,1 3-128-16,-1 6-16 0,1 5-16 0,0 6 0 16,6 2-288-16,1 6 0 0,-3 4 0 0,2 2 0 0,0 5 0 0,1 1 0 0,0-3 0 0,3-1 0 15,4-3-320-15,-3-4-128 32,5-7-32-32,-2 2 0 0,0-8 304 0,0-2 176 0,5-5-192 0,-4-6 192 15,-1-5 0-15,-4-8 0 0,-3-7 0 16,3-3 0-16,0-7 0 0,-3-4-160 0,3-7 160 15,-1-5-128-15,1-10-96 0,-2-5-16 0,-1-2 0 0,1-4 0 0,-4-5 240 16,2-1 0-16,-3-1-160 16,0-4 160-16,-3 1 144 0,1 0 112 0,0 4 0 0,-1 0 16 0,3 0 112 15,-3 6 0-15,-1 5 16 0,1 4 0 0,0 7-160 0,2 11-48 0,-2 3 0 0,6 6 0 16,2 4 48-16,5 7 0 0,0 5 0 0,5 12 0 16,3 4-240-16,3 9-160 0,1 8 32 0,7 2 0 0,8 5-32 15,2 2 0-15,2-1 0 0,0-5 0 0,-4-5 160 16,0-4 0-16,-5-4 0 0,-3-6 128 15,0-5-128-15,-1-6 0 16,-3-7-128-16,-4-7 128 0,-2-5 0 0,2-11 0 0,-5-4 0 0,0-9 0 0,0-12-336 0,0-7-48 16,2-8 0-16,-6-5 0 0,-6-7 240 0,-1-6 144 0,-1-5-192 15,-4 0 192 1,-4 0 0-16,-3-4 0 0,-5 1 0 0,-2 5 0 16,0 3 0-16,-2 7 0 0,-2 6 0 0,-1 10-160 15,5 5 160-15,0 8 0 0,2 6 0 0,-1 5 0 16,-3 5-336-16,-1 7-48 0,3 6 0 0,7 5 0 15,0 0-3072 1,-2 18-640-16,2 5-112 0,2 9-16 0,3 5-2160 16,0 2-416-16,4 5-96 0,4-5-16 0,4 0 5360 0</inkml:trace>
  <inkml:trace contextRef="#ctx0" brushRef="#br0" timeOffset="390.97">2998 4364 8287 0,'0'0'736'0,"7"7"-592"0,-7-7-144 16,7 7 0-16,-7-7 4336 0,10 1 832 0,-2 2 160 0,2-3 48 0,4 0-3904 0,0 0-784 16,0 3-160-16,4-3-16 0,0 1 512 0,0 2 96 0,-1 0 32 15,2 1 0-15,2-4 384 0,2 0 64 16,-2 0 32-16,2-4 0 0,0 1-336 0,4-4-64 16,6-2-16-16,-1 1 0 0,4-3-336 0,0-3-80 0,2-4-16 15,-5-2 0-15,-2-1-320 0,-6 1-64 0,-7-1-16 16,-3 3 0-16,-5-1-80 15,-1 4-32-15,-4 1 0 0,-1 2 0 16,-4-1-80-16,-3 3-32 0,2-1 0 0,-6 0 0 16,-3 3-160-16,-1 3 0 0,-3 4 0 0,-1 1 0 15,-3 4 0-15,-3 6 0 0,0 5 0 0,-4 3 0 0,3 3 0 0,-4 4 0 16,6 3 0-16,-1 4 0 16,7-2 144-16,0 0-144 0,5 4 160 0,2-2-160 0,7 7 160 0,2-3-160 15,8 3 160-15,-1 0-160 0,9-3 208 0,1 2-48 0,3-2-16 16,2-2 0-16,2 1-144 0,2-1 0 0,0-2 0 0,0-6 128 15,1-4-128-15,-4-4 0 0,0-1 144 0,-2-9-144 0,-7-1 0 16,0-4 0 0,0-6 0-16,-2-3 0 0,4-3-1312 0,-4-8-224 0,-3-3-64 0,-1 0-12528 0,-1-4-2512 15</inkml:trace>
  <inkml:trace contextRef="#ctx0" brushRef="#br0" timeOffset="1075.25">3998 4213 18479 0,'36'-28'816'0,"-15"10"176"0,4-7-800 0,0 0-192 15,0-1 0-15,0-1 0 0,3 2 4000 0,-6 4 752 0,2 3 160 0,-2 4 16 16,-6 3-2640-16,0 4-544 0,-4 3-96 0,2 5-32 16,-6 6-592-16,-1 4-128 0,-4 3-32 0,-3 4 0 15,0 6-544-15,-4 2-96 0,-2 9-32 0,-5 2 0 16,2 0-192-16,-5 6 0 0,-4 1 0 0,4 2-160 16,-2 0 160-16,3 4 0 0,-1 0 0 0,3-1 0 15,1-1 0-15,6 0 0 0,1-5 0 0,3 0 0 16,0-2 0-16,5-4 256 0,0-3-64 0,3-4-16 15,2 0 16-15,1-8 0 0,1-1 0 0,1-4 0 0,1-5 160 0,0-5 32 0,-1-4 16 32,4-4 0-32,-3-6-144 0,4-6-48 0,3-5 0 0,-1-3 0 0,0-1-208 15,4-8 0-15,-3-4 0 0,1-7 0 0,3-1 0 16,-4-1 0-16,1-3 0 0,-4 0 0 0,-1-4 0 0,-3 4 0 16,-6 0-160-16,-2 6 160 15,-2 1 0-15,-8 1 0 0,-2 2 0 0,-2 4 0 16,-2 2 0-16,-1 5 0 0,0 4 0 0,1 6 0 15,2 5 0-15,8 10 0 0,0 0 0 0,0 0 0 0,0 0 128 16,0 0 64-16,7 14 16 0,4 6 0 0,0 3 32 0,7 5 0 16,6 2 0-16,2-1 0 15,2 6-240-15,-3 4 0 0,3 2 128 0,2 7-128 0,-5-2 0 0,-2 0 128 0,0-6-128 0,-2 2 0 16,-1-6 0-16,-4-1 0 16,-2-7 0-16,0-6 0 0,-6-8 0 0,-8-14 0 0,0 0 0 0,0 0-160 31,3-9-1952-31,-7-10-384 0,-2-8-64 0,-2-7-32 15,-3-9 352-15,-2-6 64 0,2-8 0 0,-3-3 16 16,-1-1-576-16,-2-6-112 0,-1-1-32 0,0-6 0 16,-1-3 624-16,6 0 112 0,-1 1 32 0,5 5 0 15,-1 4 2704-15,6 0 560 0,0 3 96 0,1 2 32 16,3 5 1328-16,3 1 272 0,1 6 48 0,-2 6 16 0,0 3-1120 0,5 5-224 0,0 4-32 0,2 7-16 16,3 5-400-16,-1 5-64 0,5 3-32 0,-4 2 0 15,1 3 160-15,-1 5 16 0,2 0 16 16,-1 4 0-16,-1 3-320 0,0 2-64 15,-1 1-16-15,-1 9 0 0,1 4-624 0,0 15-224 0,-1 6 144 16,1 12-144-16,4 6 0 0,2 8 0 0,4 6 128 0,-3 7-128 16,1 2 0-16,1 4 0 0,2 5-192 0,1-3 192 15,3 0-208-15,-4-2 80 0,1-5 128 0,0-4-208 0,-2-4 208 0,-3-10 0 16,0-7 0-16,1-8 0 0,-5-6 0 0,-1-5 128 16,-1-8 0-16,-5-5-128 15,0-9-256-15,-7-16-144 0,0 0-48 0,0 0-13376 16,-6-22-2672-16</inkml:trace>
  <inkml:trace contextRef="#ctx0" brushRef="#br0" timeOffset="1322.6">4893 3844 15599 0,'-14'-28'1392'0,"-4"-1"-1120"0,-3-1-272 0,0 3 0 0,3-3 1920 0,0 9 320 31,-1 3 64-31,5 6 0 0,1 5-848 0,13 7-176 16,0 0-48-16,-9 12 0 0,4 2 944 0,3 4 176 0,2 0 32 0,4 3 16 15,-1-1-624-15,1 4-128 16,3-4-32-16,-2 1 0 0,4 3-992 0,-3 0-208 15,1-8-32-15,0 1-16 0,-2-1 16 0,2-4 16 16,-1-2 0-16,-6-10 0 0,10 8-400 0,1-2 128 0,0-6-128 0,6 0 0 16,1-3 432-16,6-1 0 0,5-2 0 15,4 1 0-15,6-1 80 16,3-1 32-16,8-1 0 0,0 1 0 0,1-3-176 0,-3 2-48 16,-4-3 0-16,-5 2 0 0,-4 4-320 0,-3 2 0 0,-6-1-192 0,2 4 64 15,0 4-960-15,-7-1-192 16,-3 1-48-16,-7-3-19568 0</inkml:trace>
  <inkml:trace contextRef="#ctx0" brushRef="#br0" timeOffset="2110.91">5238 3150 25055 0,'9'-2'2224'0,"1"2"-1776"0,-1-2-448 0,2 2 0 31,1 0 992-31,-1 2 112 0,3 3 32 0,1 2 0 0,5 1-688 0,-5 4-128 0,-1 4-16 0,0 5-16 16,0 0 32-16,-2 6 0 16,5 4 0-16,0 7 0 0,1 1-176 0,0 4-16 15,0 4-128-15,3 6 192 0,-2 7-192 0,5-3 128 16,4 1-128-16,1 3 0 0,-1 3 688 0,-3 3 32 16,2 0 16-16,-2-3 0 0,-1-3 848 15,-4-1 160-15,0-3 48 0,-3-5 0 0,-2-3-640 16,-2-3-128-16,1-3-32 0,-6-1 0 0,2-6-480 0,-2-4-112 15,-2-7-16-15,-2-4 0 0,-1-3-176 0,-2-8-32 0,-1-10-16 16,0 0 0-16,0 0-160 16,0 0 0-16,-1-10 0 0,-1-4-176 0,1-11 304 0,-3-4 48 0,4-5 16 0,-3 1 0 0,3-3-192 15,0-2 0 1,3-2 144-16,1 1-144 0,3-5 144 0,0 3-144 16,1-1 192-16,2 4-192 0,1 0 256 0,3 5-48 0,0 5-16 0,0 6 0 15,-2 4 64-15,1 8 0 16,-1 3 0-16,1 7 0 0,1 7-256 0,1 4 176 0,-1 10-176 15,0 4 160-15,0 10-160 0,0 1 0 0,-3 5 0 16,0 0 0-16,1 0 0 0,-3-4 0 0,-2-5 0 0,-3-2 0 0,-1-2-144 0,-3-7 144 16,0-2 0-16,0-2 0 15,0-3-144-15,2-3 144 0,-2-11 0 0,0 0-144 16,0 0 144-16,0 0 0 0,0 0 0 0,0 0 128 0,9 0-128 16,3-3 0-16,-3-4 0 0,2-1 0 0,1 1 0 0,-3-4 0 15,4 1 0-15,4-1 0 0,1 0 0 0,-2-3 0 16,3-3 0-16,-1 2 0 0,0-4 0 0,0 1 144 15,0-1 0-15,3-1 0 0,0-3 0 0,-3-2 0 0,0-2 0 16,-1 1 0-16,1 0 32 0,-3 4 0 16,-1-3 0-16,-3 7 0 15,-1 4-16-15,-6 3 0 16,1 1 0-16,-5 10 0 0,0 0-160 0,0 0 0 0,0 0 0 0,0 0 0 16,0 0 0-16,-13 14 0 0,-1 1 0 0,0 2 0 15,0 0 0-15,-4 2-144 0,-3 2 144 0,3-3-208 16,-6-1 208-16,2-4 0 0,-3-1-160 15,0-3 160-15,0-4 0 0,1-1 0 0,5 1 0 16,5-3 0-16,2 0 0 0,12-2 0 0,0 0 0 16,0 0 0-16,5 9 144 0,2 1 112 0,7 1 0 0,-1 0 16 0,7-4 48 0,0 0 16 15,-1-2 0-15,5-1 0 0,1 1-144 0,1 0-16 0,1-3-16 0,-2 3 0 16,-3-4 96-16,3 2 32 16,-2-1 0-16,0 1 0 0,-2-1-288 0,4 0 0 15,0 0 0-15,0 1 0 0,3 1-192 0,-1 1-80 16,-2 2-32-16,-7 2 0 15,-5 0-1104-15,-2 3-240 0,0-5-32 0,3 1-13120 16,-3 2-2624-16</inkml:trace>
  <inkml:trace contextRef="#ctx0" brushRef="#br0" timeOffset="2477.57">6843 4224 8927 0,'0'0'384'0,"0"0"96"0,3-14-480 0,1 3 0 0,-4 11 0 0,7-10 0 0,0 1 464 0,0 0 0 0,0 0 0 0,0 2 0 0,-7 7 0 0,7-6 0 15,1 3 0-15,3-1 0 0,2 1 1296 0,-5 3 256 16,3 0 48-16,2 2 16 0,2 3-672 0,-1 4-128 16,0-2-16-16,1 2-16 0,2 3 0 0,1 1 0 15,0 3 0-15,-2 3 0 16,0-3 16-16,-2 5 0 0,0-3 0 0,0 3 0 0,-3 1 176 16,-2 2 32-16,1-5 16 0,-1 5 0 0,0 1-496 0,0-3-96 15,-2 2-32-15,-2-3 0 16,-1 1-192-16,-1-7-32 0,-2-1-16 0,-1-3 0 0,0-11-176 15,0 0-48-15,0 0 0 0,0 0 0 0,0 0-80 0,-11 3 0 0,11-3-16 0,-9-4 0 16,2-3-32-16,0-4 0 16,3 0 0-16,2-2 0 0,2-1 96 0,0-1 16 0,0-2 0 0,1-1 0 15,2-1-64-15,-1-2 0 16,3-3 0-16,2-2 0 0,2-2-320 0,3-4 128 16,1-3-128-16,3 1 0 0,2-2 144 0,3 1-144 15,0 3 192-15,4-3-192 0,4 2 144 0,3-1-144 16,6 1 0-16,-2 2 144 0,3 2-144 0,-5 7 0 0,3 1 0 0,-5 3 0 15,5 4-1632-15,-3 4-416 16</inkml:trace>
  <inkml:trace contextRef="#ctx0" brushRef="#br0" timeOffset="4467.84">9996 3937 19455 0,'11'13'864'0,"-4"-6"176"16,5 4-832-16,-6 0-208 0,1 3 0 0,-2-6 0 0,-5-8 2576 0,0 17 480 0,-2 1 80 0,-1-8 32 0,3-10-1312 0,0 0-256 31,-13 0-48-31,1-3-16 0,-2-1-944 0,3-3-192 0,-3-4-32 0,3 1-16 16,-6-1 336-16,2-3 64 0,-6 3 16 0,3-2 0 0,-3 2-64 0,-1 3 0 15,-2-3 0-15,-4 5 0 0,-4 2 0 0,-7 4-16 16,-5 0 0-16,-9 4 0 0,-5 2-240 0,-1 2-32 15,1 3-16 1,4 3 0-16,1 3-240 0,0-2-160 0,-1-1 192 16,-3 0-192-16,-1-6 0 0,5 2 0 0,0-3 0 15,6-3 0-15,5 0 0 0,6-1 0 16,1 0 0-16,6 1 0 0,1-4 0 0,6 3 0 16,5 1 0-16,3-2 0 0,3 3 128 0,11-5-128 0,-11 4 0 15,11-4 0-15,0 0 0 0,0 0 0 0,0 0 0 0,0 0 0 0,0 0 0 0,14-4 0 16,4-6 0-16,7-4 0 0,7-1 240 0,11-2-64 15,14-2-16-15,5 1 0 0,7 1-160 0,2-4 160 16,-2 0-160-16,-4 2 160 0,5 2 0 0,-2 2 0 16,-1 1 0-16,-1 4 0 0,-4 3-160 0,-7 6 0 0,-6-4 144 15,-9 4-144-15,-4 1 0 0,-4 0 144 0,-4 0-144 16,-3 0 0-16,-4-1 224 0,-5 1-64 0,-4 0-16 0,-12 0 0 16,0 0-16-16,0 0-128 15,0 0 192-15,0 0-64 0,0 0-128 0,-18 0 128 16,-2-5-128-16,-2 3 128 0,-3-3-128 0,-6 0 0 0,-2 1 0 0,-10 0 0 0,-3-3-176 0,-7 0 176 31,-2-3-128-31,-2 3 128 0,-1 1 0 0,3 4 0 0,5 2 0 0,0 1 0 0,-6 4 0 16,-1 7 0-16,-2-1 0 0,2 3 0 0,4 2 0 0,7 4 128 15,3 4-128-15,7-3 0 0,5 1 0 16,6-1 144-16,7-3-144 0,7-3 0 0,4-1 0 0,7-14 0 16,0 0 0-16,8 10 0 0,10-3-256 0,13-7-16 15,12-6 0-15,17-1 0 31,11-4-176-31,2-3-16 0,1-5-16 0,-3-2-13808 0,-7-4-2768 0</inkml:trace>
  <inkml:trace contextRef="#ctx0" brushRef="#br0" timeOffset="5279.51">9188 3405 29135 0,'0'0'640'0,"8"-3"128"0,5 0 16 0,-2-1 48 0,0 0-656 0,-1-2-176 0,-3 2 0 0,0 3 0 0,1-2 1152 16,-8 3 208-16,7-4 48 0,-7 4 0 0,0 0-240 0,0 0-32 0,0 0-16 0,3 11 0 15,-3 0 384-15,-3 3 80 0,-1-3 16 0,-6 2 0 16,-1 2-640-16,-6-1-128 0,-2 0-32 0,-6 1 0 0,-10 2-480 0,-9 1-112 16,-4 0-16-16,-4 4 0 0,-1 2-192 0,3 1 144 15,1-4-144-15,2 1 128 0,5-1-128 0,1 0 0 16,0-1 0-16,-3-2 128 0,1-4-128 0,4 0 0 15,0-2 0-15,4 1 0 0,6-2 0 0,4-3 0 16,4-2 0-16,7 0 0 0,3-1 0 0,11-5 0 16,0 0 0-16,0 0 128 0,0 0 0 0,0 0-128 0,7 10 192 0,4 4-64 15,7 0-128-15,4-3 0 16,6 3 0-16,3 0 0 0,5-3 0 0,-2 3 128 16,3 0-128-16,-3-2 0 0,3-2 0 0,0 0 0 15,-1-6 128-15,3 0-128 0,0-1 0 0,-3 0 0 0,6-2 0 0,-1 2 128 16,-2-3-128-16,-5 3 0 0,1 1 0 0,-10 0 0 15,-4-1-128-15,-5 1 128 16,-5 0-160-16,-11-4 160 0,0 0 0 0,3 10 240 16,-3-10-32-16,-12 11 0 0,-9-1-64 0,-11-2-16 15,-7 2 0-15,-4 1 0 0,-7-2-128 0,1 3-144 16,2-1 144-16,1 0-208 0,1-1 208 0,1 1 0 16,-5-2-160-16,1-2 160 0,0-2 0 0,0 2 0 15,5-3-144-15,5 3 144 0,5-2 0 0,5-1 0 0,3 1 176 0,7-1-176 0,1-1 0 0,6 1 0 16,0 3 0-16,11-7 0 0,0 0 0 0,-7 7 0 15,7-7 0-15,-4 11 0 0,4-11 0 0,1 16 0 16,5 1 160-16,5-4-160 0,0 1 0 0,3 0-176 0,4-1 16 0,7-1 0 16,3 0-64-16,4-4-16 0,0-2 0 15,4-2-14064-15,-1-1-2816 16</inkml:trace>
  <inkml:trace contextRef="#ctx0" brushRef="#br0" timeOffset="6279.59">8421 3837 24015 0,'0'0'1056'0,"-3"14"224"0,7-3-1024 0,-4-11-256 0,13 10 0 0,-1-3 0 0,2-3 2864 0,3-1 512 16,1 1 96-16,0 3 32 0,3-3-2144 0,2 2-416 15,2 5-96-15,3 0-16 0,-1 4 64 0,3 5 0 16,-2 2 0-16,-1 3 0 0,3 0-432 0,-2 3-80 16,2 1 0-16,4 2-16 0,2 2-160 0,0-2-16 15,0-2-16-15,2-6 0 0,-4-2-176 0,-4-6 0 0,-5-1 0 0,-7-2-176 16,1 0 176-16,-8-6 144 0,-1-1-16 0,-10-5-128 15,4 2 256-15,-4-2-48 0,0 0-16 0,0 0 0 16,0 0-16-16,-11-12-16 0,-3-1 0 0,-9-1 0 0,0 0 16 0,-5 3 0 16,-2-1 0-1,-6 3 0-15,-1-2 144 0,-4 2 16 0,2 2 16 0,-4 2 0 16,1 3-208-16,2-1-144 0,-5 1 192 0,0 2-192 0,-3-4 224 0,-3 1-64 0,1 1-16 16,4-3 0-1,3 1-144-15,7-5 0 0,4 0 0 0,4-3 0 16,4-1 0-16,2 3 0 0,4-1 0 0,4 1-176 15,3 2 176-15,1 1 0 0,10 7 0 0,0 0 0 16,0 0 0-16,0 0 128 0,0 0-128 0,0 0 176 0,0 0 32 0,14 4 16 16,0 3 0-16,7 3 0 0,5 3-224 0,9 3 0 0,11 5 0 0,4-1-160 15,5-1 16-15,0-1 0 0,2 0 0 0,-6 1 0 16,-5-3 144-16,-3 0-208 16,0-5 80-16,0 0 128 0,2 1-160 0,1 0 160 0,-1-4 0 0,-4 5-144 15,1-5 144-15,-6 2 0 0,-4-6 0 16,-2 3 0-16,-2 0 0 0,-7 0 0 0,1-3 0 15,-8 3 128-15,-3-4-128 0,-1 1 0 0,-2-1 0 0,-8-3-128 16,0 0 128-16,0 0 0 0,0 0 0 0,0 0 128 16,0 0-1136-16,0 0-208 15,0 0-64-15,-8 7-12400 0,-6 0-2480 0</inkml:trace>
  <inkml:trace contextRef="#ctx0" brushRef="#br0" timeOffset="7119.57">9783 3373 9663 0,'0'0'864'16,"0"0"-688"-16,7-7-176 0,-3 0 0 0,3-3 3008 0,0 2 576 0,1-3 128 0,2 4 0 0,0 0-2384 0,1 0-496 0,0 0-80 0,3 1-32 0,4 2 912 0,-1 0 176 0,3 1 48 31,5 3 0-31,3 0-256 0,4 3-32 0,7 1-16 16,2 3 0-16,5 3-400 0,2 1-96 0,-5 3-16 0,0 4 0 0,-1-3 448 0,-6 5 96 16,-1 2 16-16,-6 0 0 15,-1 3-1744-15,-3-1-352 16,-4 1-64-16,-1-4-16 0,-1 4 576 0,-3-3 320 0,-2 2-32 15,0 1-16-15,-3-7-272 16,-2 0 128-16,-2-1-128 0,-2-1 0 0,-3-5 208 16,-2-2-64-16,-1-2-16 0,1-7 0 0,-1 9-128 15,1-9 0-15,0 0 0 0,-12 7 0 0,3-2 0 0,0 1 0 0,2 1 0 0,-2 0 0 0,-3 0 0 16,1 0 0-16,2 0 0 0,-5 2 0 0,2 3 0 0,-1 2 208 16,-3 1-16-16,-2 3-16 0,1 0-32 15,-1 2 0-15,0-1 0 0,-3 2 0 0,-2 0-144 16,-4 0 0-16,-1-2 144 0,-1 1-144 0,-6-2 0 0,0-4 0 0,2-3-160 15,1-3 160-15,-3-2-128 16,6-2 128-16,-1-1 0 0,7-3 0 0,2 0 0 0,1 0 0 0,3 0 0 0,1 0 0 16,3 0 0-16,-1 4 0 15,14-4 0-15,-11 3 0 0,11-3 0 0,-10 7 0 16,10-7 0-16,-7 8 144 0,-1 2 32 0,2-2 0 16,6-8 0-16,-4 17 0 0,0-4-176 0,1 2 0 15,3 0 0-15,0-1 0 0,0 0 0 0,0-3 0 16,0-11 0-16,0 12 0 0,0-1-128 0,0-11 128 0,0 0 0 0,3 12 0 15,-3-12-336-15,7 9 0 0,1-2 0 0,6-7 0 16,7-5-2048-16,8-4-416 16,31-12-80-16,18-2 0 0</inkml:trace>
  <inkml:trace contextRef="#ctx0" brushRef="#br0" timeOffset="8399.14">11712 3993 17039 0,'0'0'1520'0,"10"-11"-1216"0,4-3-304 0,-3 0 0 0,3-4 1648 0,-4 4 272 0,1-4 48 0,-4 1 16 0,-3 2-1376 0,-1-2-272 15,-2 2-48-15,-2 1-16 0,-6 3 880 0,0-3 192 31,-4 0 16-31,-3 3 16 0,-6-3 544 0,1 2 128 0,-2 5 0 0,-3 1 16 16,-2 3-544-16,1 6-112 0,-3 3-32 0,5 1 0 16,-2 0-640-16,4 7-128 0,3 4-32 0,0 8 0 15,4 0-256-15,0 7-64 0,3 4-16 0,1 3 0 0,3 3-96 16,1 3-16-16,3 0 0 0,3 0 0 16,3-2 208-16,1-3 48 0,3-6 0 15,2-3 0-15,1-5 192 0,3-6 32 0,1-6 16 16,4-2 0-16,5-2-624 0,3-7 0 0,-6-4-144 0,6-2 144 15,0 0-752 1,2-3-16-16,1-1-16 0,2 0 0 0,2-1-752 16,2 1-160-16,-3 1-32 0,-2 1 0 15,-3-1-3712-15,-1 3-736 0,4 2-160 0,-8 2-16 16</inkml:trace>
  <inkml:trace contextRef="#ctx0" brushRef="#br0" timeOffset="8771.32">12695 4032 14159 0,'0'0'1264'0,"0"0"-1008"0,0 0-256 0,0 0 0 0,0 0 4256 0,0 0 800 15,-4-10 176-15,4 10 16 0,-14-8-2464 0,-3 2-496 16,3 5-112-16,-1 1 0 0,-3 1-896 0,-3 5-160 0,-4 2-32 0,0 3-16 15,-3 3-656-15,-1 3-128 16,-1 4-32-16,-2 5 0 0,0 4 128 0,4 2 0 0,5 1 16 0,0 3 0 16,1-2-224-16,2 4-48 0,8-2-128 15,-1 3 192-15,5 0 32 0,4 0 0 0,5-4 0 16,3-6 0-16,6-8-224 16,4-9 176-16,8-2-176 0,9-7 160 0,10-10-160 0,5-6 0 0,2-6 144 15,0-9-144-15,-1-4-352 0,2-8-144 16,-3-2-16-16,-6-7-16 15,-2-1 288-15,-6-2 64 0,-7-1 16 0,-4 2 0 16,-8 1 160-16,-4-1 0 0,-6 1 160 0,-3 4-160 0,-7 2 0 0,-5 2 0 0,-7 3 0 0,-3 2 0 16,-3 3-992-16,-4 4-288 0,1 3-64 0,-7 6-16 15,-1 5-1392-15,-6 4-256 0,-1 6-64 0,-5 6-16 0,-3 0 64 16,-4 4 16-16,-2 5 0 0</inkml:trace>
  <inkml:trace contextRef="#ctx0" brushRef="#br0" timeOffset="8991.04">13115 4128 14159 0,'8'-4'1264'16,"2"-2"-1008"-16,1-2-256 0,-4 1-6256 0</inkml:trace>
  <inkml:trace contextRef="#ctx0" brushRef="#br0" timeOffset="9358.08">13240 3940 2639 0,'0'0'240'0,"0"0"-240"16,3-8 0-16,-3 8 0 0,4-10 3920 0,-4 10 752 0,2-10 128 0,-2 10 48 15,0 0-2640-15,-2-8-528 16,2 8-96-16,-4-11-32 0,4 11-160 0,0 0-48 15,0 0 0-15,0 0 0 16,0 0-208-16,0 0-48 0,0 0-16 0,-3 14 0 16,3 4 624-16,-4 8 128 0,1 6 32 0,-1 7 0 15,1 4-1056-15,3 3-208 0,-3 0-32 0,3 0-16 0,3 0 480 0,0-5 80 16,1-6 32-16,3-3 0 16,4-7-1280-16,-1-3-256 15,3-5-48-15,1-6-16 0,-1-5 464 0,4-5 0 0,1-5 208 16,0-3-64-16,3-4-144 0,-3-2 0 0,3 1-192 15,-1-2 192-15,-1-4-208 0,0-2 80 0,-4 2 128 16,-3-2-208-16,0-1 208 16,-1 1-192-16,-4-4 192 0,0 4-192 0,-3-3 192 15,-1 2 0-15,1 1 0 0,0-1 0 0,-1 3 0 16,0 1 0-16,1 2 192 0,-3 1-192 0,2 3 160 0,0-3-160 16,1 3 128-16,0 4-128 0,-4 7 0 0,0 0 0 0,11 0 128 0,-1 3-128 0,0 5 448 0,-2 6 48 15,2 7 16-15,1 1 0 0,-4 6 128 0,1 6 16 16,2 0 16-16,-3 5 0 0,0 1-672 0,-3-1 0 0,2 0-256 15,2-6 80 1,-1 2-992-16,3-7-208 0,-2-6-32 0,2-4-16 16,1-5-1456-16,-2-8-304 0,3-2-48 0</inkml:trace>
  <inkml:trace contextRef="#ctx0" brushRef="#br0" timeOffset="9768.06">14053 3918 29487 0,'0'22'2624'0,"0"10"-2112"0,0 7-512 0,0 0 0 0,-4 0 2352 0,1 0 352 0,-1 0 80 16,1 2 16 0,0-4-1872-16,2-1-368 0,-2-3-80 0,0-6-16 15,2 3-288-15,1-5-176 0,4-3 192 0,3 2-192 16,3-5 256-16,-2-2-64 0,3-3-16 0,-1-7 0 15,0-6 288-15,1-2 64 0,0-9 16 0,6-5 0 0,1-6-304 16,1-8-64-16,2-3-16 0,0-7 0 0,0-6-160 0,-3 0 0 0,0-1-192 16,-2 0 192-16,0 5-208 15,-6 3 80-15,1 3 128 16,-2 6-208-16,0 5 48 0,1 6 16 16,-1 4 0-16,0 3 0 0,0 5 1024 0,-9 6 208 15,14 9 32-15,-3 6 16 0,1 6-1520 0,0 5-320 16,-4 5-48-16,2 5-16 15,-2 6 768-15,-2-1 336 0,1 3-16 0,-3 1-16 16,-1-3-112-16,-2-2 0 0,2-2-16 0,-2-6 0 16,-1-6-320-16,1-6-64 0,-1-5-16 0,0-15-13424 0,0 0-2688 0</inkml:trace>
  <inkml:trace contextRef="#ctx0" brushRef="#br0" timeOffset="10008.04">15047 2931 4079 0,'7'11'368'0,"1"4"-368"0,3 2 0 0,-1 4 0 0,0 1 7392 0,-2 3 1408 0,2 3 288 0,-3 4 48 15,0 0-6992-15,-3 3-1392 0,-1 1-288 0,-2 5-48 0,2 2-288 0,1 9-128 16,-1 5 0-16,-2 3 128 0,2 2 480 0,-3 3 96 15,0-3 0-15,0 2 16 0,0 1 304 16,0 0 48-16,3 2 16 0,-2 0 0 0,5-6-816 0,-5-5-144 16,-1-6-128-16,3-5 144 0,0-8-144 0,1-5 0 15,-3-7-160-15,2-6-13280 0,-3-5-2640 16</inkml:trace>
  <inkml:trace contextRef="#ctx0" brushRef="#br0" timeOffset="10230.92">14573 3491 5407 0,'0'0'480'0,"4"-8"-480"16,0-5 0-16,6 1 0 15,-2-2 7680-15,5 1 1456 0,5-1 272 0,3 3 64 16,4 3-6064-16,8 1-1216 0,9 0-240 0,6 4-48 0,3 2-1136 0,8 2-208 16,5 2-48-16,11 7-16 31,17 9-1984-31,-4 6-400 0,-2 6-80 0,-10 1-16 0,-5 1 1344 0,-3 5 272 15,3-2 48-15,0-1 16 0,-2-3-1024 16,-5-3-208-16,17 12-32 0,-21-10-16 0</inkml:trace>
  <inkml:trace contextRef="#ctx0" brushRef="#br0" timeOffset="10762.93">16370 3601 9663 0,'15'-22'432'16,"-5"9"80"-16,0 1-512 0,-3 2 0 0,1 0 0 0,2 5 0 0,-2 2 5360 0,2 3 960 0,-3 0 192 0,-7 0 32 15,7 1-3072-15,-7-1-608 0,0 0-128 0,0 0-32 16,0 0-1216-16,0 0-240 0,0 14-48 0,-10 0-16 16,-1 0-704-16,-7 3-144 15,-6 1-16-15,-2 2-16 0,-2-1-176 0,-2 1-128 0,0 1 144 0,3-1-144 16,2-1 128-16,1-5-128 0,4-1 0 0,0-1 0 15,3-4 144-15,-1 2-144 0,4-1 128 0,4-3-128 16,10-6 0-16,0 0 0 0,0 0 0 0,-1 13 0 0,1-13 288 0,11 14-32 16,3-3 0-16,4-2 0 15,3 3-32-15,1-1-16 0,6-2 0 0,0 7 0 16,4-2-32-16,-2 4-16 0,-1 3 0 0,-4-2 0 0,-4 5-160 0,-7 1 0 16,-4 0 0-16,-9 4-176 0,-5 2 176 0,-7-2-160 0,-10 6 160 15,-7-3-160-15,-6 2-96 0,-3 1-32 0,1-3 0 16,-5 0 0-1,2 0-48-15,0-4-16 0,4-2 0 0,3-1 0 16,0-7-256-16,3-5-48 0,-3-6-16 0,0-7 0 16,4-4-3520-16,3-5-704 0</inkml:trace>
  <inkml:trace contextRef="#ctx0" brushRef="#br0" timeOffset="11025.3">17090 2938 27695 0,'13'15'1216'0,"-7"-1"272"0,1 0-1184 0,0 4-304 0,0 3 0 0,-1 1 0 0,1 2 2368 0,0 5 400 0,-2 1 96 16,0 5 16-16,-1 1-2080 0,-1 6-416 15,-3 4-64-15,2 5-32 0,0 5 128 0,-2 5 32 0,0 3 0 0,2 3 0 16,-4 1 544-16,0 4 112 0,0 0 32 0,-3 5 0 31,0 2-400-31,1-1-80 0,1 0-16 0,-1-5 0 0,0-6-480 0,1-7-160 16,-1-6 0-16,-1-8 0 0,0-10 0 0,3-9 0 16,0-11 0-16,2-16-192 0,0 0-3072 0,0 0-624 0</inkml:trace>
  <inkml:trace contextRef="#ctx0" brushRef="#br0" timeOffset="11625.54">17082 3809 15599 0,'11'7'1392'0,"3"4"-1120"0,4 2-272 0,-1-2 0 0,1 0 3584 0,0-1 640 15,3-3 144-15,-3-6 32 0,2 2-3584 0,-1-3-816 0,4-3 0 16,-2 2 0-16,4-5 128 0,4 2 64 0,7 0 16 0,6-3 0 16,4 0-208-16,0 0 176 0,0-2-176 15,-3 4 160-15,-8 1 256 0,-6-3 48 0,-6 3 16 0,-2-3 0 16,-5 0 208-16,0 0 32 0,-7 2 16 0,-2 3 0 16,-7 2-336-16,0 0-64 0,0 0-16 0,0 0 0 0,0 0 448 0,0 0 96 15,0 0 16-15,0 0 0 0,-16-5-464 0,2 7-96 16,-2 5 0-16,0 3-16 0,0 4 128 0,-5 1 16 15,3 6 16-15,-3 0 0 0,0 4-208 0,3 1-32 16,4 5-16-16,3 1 0 0,7 3-80 16,-3 1 0-16,4 0-128 0,6 1 192 0,1-3 64 0,3 3 0 15,3-1 0 1,5-5 0-16,2-4 272 0,1-6 64 0,0-3 16 16,0-5 0-16,1-3-288 0,1-6-64 0,-1-1-16 15,-4-7 0-15,4-2-240 0,-3-2 0 0,0-5-192 0,-2-2 192 16,2-6-240-16,-2-2 64 0,-3-2 16 0,-4-2 0 0,3-7 160 0,-6 1 0 0,0-1 0 0,-1-3-128 15,-3 0 128-15,-4 1 0 0,1 4 0 0,-1 3 0 16,1 1 0-16,-4 4 0 0,3 0 0 0,-3 8 128 16,2 5-128-16,5 11 128 15,0 0-128-15,0 0 128 0,0 0 288 0,5 14 64 16,2 4 16-16,-3 7 0 0,3 7-112 0,1 4 0 16,2 6-16-16,1 5 0 0,2 2-208 0,2 1-32 0,-1 0-128 0,4-2 192 15,-3-5-192 1,2-4 0-16,-3-4 0 0,0-5 0 0,1-6 0 0,-1-4 0 15,0-6 0-15,-5-7 0 16,0-9-1152-16,1-5-288 0,-3-5-48 0,1-9-16 0,2-4 48 0,1-6 16 16,-2-5 0-16,-2-7-11408 0,-2-6-2272 0</inkml:trace>
  <inkml:trace contextRef="#ctx0" brushRef="#br0" timeOffset="11910.31">18334 2878 26543 0,'0'0'1168'0,"0"0"256"0,0 0-1136 0,10 11-288 0,1 0 0 0,-1 6 0 16,2 4 1984-16,1 4 320 0,-2 0 80 0,0 4 16 0,3 6-720 0,-3 0-144 16,3 5-16-16,-3 4-16 0,3 2-560 0,-4 2-112 15,1 7-32-15,0 2 0 16,-1 10 32-16,1 4 16 0,3 4 0 15,-3 0 0-15,3-1-496 0,-3 2-96 16,3-1-32-16,0-3 0 0,-3-5-48 0,0-7-16 16,1-6 0-16,-3-8 0 0,-2-7-160 0,-2-6-144 15,2-8 144-15,-5-7-208 0,0-7-576 0,-2-11-112 16,0 0-32-16,-9-6 0 0,0-3-2464 0,-3-8-512 16,1-5-80-16,-1-4-32 0</inkml:trace>
  <inkml:trace contextRef="#ctx0" brushRef="#br0" timeOffset="12126.31">18268 3551 5407 0,'0'0'480'0,"0"0"-480"0,0 0 0 0,0 0 0 0,2 9 5920 0,-2-9 1088 0,0 0 224 0,10 2 32 16,-10-2-3920-16,11-2-784 16,0-4-144-16,3 0-48 0,3 2-1344 0,2-3-288 15,5-1-48-15,-2 1-16 0,7 1-336 0,5 6-64 16,6 3-16-16,3 4 0 0,6-3-128 0,-3 6-128 15,2 1 192-15,-2 0-192 0,-7-1 0 0,-6 1 0 0,-2-4 0 0,-3 0-192 32,-2-5-1344-32,-2-4-272 0,-3-3-48 0</inkml:trace>
  <inkml:trace contextRef="#ctx0" brushRef="#br0" timeOffset="12573.55">19346 3745 28447 0,'0'0'1264'0,"4"10"256"0,2-2-1216 16,-2 5-304-16,-1 0 0 0,1 6 0 0,-1-1 1984 0,-3 3 320 0,0 4 80 0,0 3 16 16,0 4-1120-16,0 4-208 0,0 4-48 0,0 3-16 15,0-3-480-15,0-1-80 0,0-2-32 0,0-1 0 0,0-2-288 0,1-6-128 16,2-5 0-16,1-4 128 16,-1-6-2368-16,-3-13-464 0,0 0-112 0,18-4 0 0</inkml:trace>
  <inkml:trace contextRef="#ctx0" brushRef="#br0" timeOffset="12706.47">19260 3068 29487 0,'8'19'2624'0,"-1"-4"-2112"0,3 2-512 0,-3 3 0 0,1 1 752 0,2-1 32 16,-2 0 16-16,2 1-14704 15</inkml:trace>
  <inkml:trace contextRef="#ctx0" brushRef="#br0" timeOffset="13059.1">19816 3448 9663 0,'7'25'432'0,"-3"-7"80"0,-1 3-512 0,1 7 0 0,0 1 0 0,-1 3 0 0,-2 0 5536 0,-2 3 992 31,-6 1 208-31,0-1 48 0,3 3-4800 0,-7 4-944 0,1-2-192 16,-1 5-32-16,1 1-272 0,3-2-48 0,3 1-16 0,1-5 0 15,3-1 400-15,3-4 80 0,4-3 0 0,0-2 16 16,0-3-112-16,4-6-32 16,3-1 0-16,1-3 0 0,3-8-272 0,2 0-64 15,2-2-16-15,-1-5 0 0,-3-4-272 0,0-5-48 0,0-3-16 16,0-5 0-16,2-9-144 0,0-3-176 0,0-3 48 15,-3-2 0-15,-2-2-64 0,-1-3-16 0,-4-1 0 0,1 3 0 0,-6-1 32 0,-1-2 16 0,-2 2 0 0,-2 0 0 16,-4 0 160-16,-1 1-128 0,-4-4 128 0,-3 0-128 16,-1 0 128-16,-1 0 0 0,-4-2 0 0,1 4 0 15,2-1 0-15,-3 3-288 0,1-1 48 0,2 5 16 32,-2 5-528-32,2 5-96 0,1 3-32 0,-3 5 0 15,3 8-2608-15,14 5-528 0</inkml:trace>
  <inkml:trace contextRef="#ctx0" brushRef="#br0" timeOffset="13513.4">20336 3590 17039 0,'8'21'1520'0,"3"6"-1216"0,2 3-304 0,-1 6 0 0,1-1 4064 0,1 3 752 16,-6 4 160-16,2 0 16 0,-2 5-2432 0,2 6-512 16,-3 0-80-16,4-2-32 0,-4 2-1072 0,4 0-224 15,-1-2-32-15,-2-4-16 0,4-5-80 0,-3-6-32 16,3-5 0-16,-3-5 0 15,-2-5 32-15,2-4 0 0,0-6 0 16,-9-11 0-16,12 1-384 0,-3-5-128 0,2-7 0 0,-2-7 0 16,3-7 0-16,0-5 0 0,1-3 0 0,-1-5 0 15,2-1-192-15,-3 0 192 0,-2-4-192 0,0 4 192 16,5 0-272-16,-4 1 48 0,1 5 16 0,0 1 0 16,0 4-240-16,3 6-32 0,1 1-16 0,2 3 0 0,0 5 240 0,1 8 32 0,0 2 16 0,0 3 0 15,0 7 208-15,0 3 208 0,3 5-32 0,-7 2-16 16,0 5-160-16,0 7 0 15,1 6 144-15,-1 4-144 0,0-3 208 0,-3 6-16 16,1-3-16-16,-3 2 0 0,0-4-176 0,-2-1 0 0,-2-8 0 16,2-5 0-16,2-8-384 0,-2-5 32 0,-7-10 16 15,0 0-19440-15</inkml:trace>
  <inkml:trace contextRef="#ctx0" brushRef="#br0" timeOffset="13930.58">21705 3405 25055 0,'4'11'2224'0,"0"3"-1776"0,2 0-448 0,-5 4 0 15,2 0 2368-15,-3 3 400 0,-3 0 80 0,-1 4 16 0,0 4-1280 0,-6 0-256 16,2 4-48-16,-5 1-16 15,5-2-608-15,-3 2-112 0,-2-2-32 0,-1 0 0 0,-1-1-240 0,-3 1-48 0,-1-4-16 0,1-2 0 32,2-2 336-32,-3-3 64 0,3-2 16 0,0-2 0 15,2-3 48-15,3-3 16 0,0-4 0 0,-1-3 0 0,12-4-368 0,-12 0-80 16,12 0-16-16,0 0 0 0,-7-8-224 0,7 8 176 16,3-10-176-16,4-1 160 0,4 0-160 0,3 1 160 15,3 0-160-15,3 3 160 0,3 3-160 0,0 1 192 16,4 2-192-16,-4 1 192 0,0 3-192 0,-4 2 0 15,-5 2 0-15,-1 4 0 16,3 3 0-16,-6 3 192 0,-3 4-64 0,-3 0 0 16,-3-2-128-16,-2 2 0 0,-6 0 0 0,-3 1 0 0,-1 4-192 0,-4 4 16 15,-2 2 16-15,-8 0 0 0,-7 5-176 0,-5-4-48 16,-2 2 0-16,-4 1 0 0,-6-1 96 0,-1 4 16 0,1-3 0 16,-2 2 0-1,1-2-3952-15,1-1-768 0,-6 15-176 0,7-11-16 0</inkml:trace>
  <inkml:trace contextRef="#ctx0" brushRef="#br0" timeOffset="14415.05">19517 3316 39567 0,'0'0'1744'0,"0"0"368"0,-6 8-1680 0,6-8-432 0,-9 7 0 0,9-7 0 15,-11 7 208-15,-2 0-32 0,5-4-16 0,8-3-11984 16,-11 1-2384-16</inkml:trace>
  <inkml:trace contextRef="#ctx0" brushRef="#br0" timeOffset="57073.16">1383 6886 41583 0,'4'16'1840'0,"-2"-5"384"15,-2-11-1776-15,-2 15-448 0,0 0 0 0,2 2 0 0,-2 0 256 0,2 0-48 0,2-2 0 0,-2 2 0 16,2-1 96-16,3 4 16 0,-1-1 0 0,1 4 0 0,4 2 192 15,-2 0 64-15,0 3 0 0,-1 1 0 0,1 3-128 0,0 3 0 0,3 4-16 0,-3-1 0 16,0-1-32-16,0 4 0 0,-3-2 0 0,0 3 0 16,1-3-400-16,0 0 0 0,-3-3 0 0,3-1 0 15,2-9 192-15,-6 2 16 0,5-4 0 16,-5-2 0-16,2-5 240 0,-2-2 64 0,2-1 0 16,0-3 0-1,-3-11-272-15,0 0-48 0,1 11-16 0,-1-11 0 16,0 0-16-16,0 0 0 0,0 0 0 0,-8-7 0 0,1-1-160 0,0-3 0 0,-3-3 0 15,4 0 128-15,-1-4-128 0,2-3-144 0,1-4 144 0,-5-4-208 16,4-6 208-16,1-2 0 16,-1-2 0-16,0 0 0 0,3-4 0 0,0 1 0 15,2-4-208-15,2 3 80 0,3 0 128 0,-3 0 0 16,5 1 0-16,-2-4 128 0,3 3-128 0,2-3 0 16,-1-3 0-16,0 4-128 0,1 4 128 0,-3 2 0 15,4 2 0-15,-3 1 128 0,5 4-128 0,-2 1 0 0,0 6 0 0,3 4 0 0,0 3 0 16,0 6 176-16,4 2-176 0,3 4 192 0,4 5-16 15,1 1 0-15,6 1 0 0,3 6 0 0,-3 3 32 16,3 4 16-16,3 0 0 0,-3 4 0 0,0 3-48 16,-3 0-16-16,0 1 0 0,0 1 0 15,-7 2-160-15,0 1 192 0,0-1-192 0,-7-3 192 16,-1-1-192-16,-6-2 0 16,0-1 0-16,-4-4 0 0,-3-7-736 0,-4-7-80 15,0 0-16-15,0 0 0 0,0 0-1936 0,-8 2-400 0,8-2-80 16,-13-2-16368-16</inkml:trace>
  <inkml:trace contextRef="#ctx0" brushRef="#br0" timeOffset="58045.07">2402 7258 43823 0,'0'0'1936'16,"0"0"416"-16,0 0-1888 0,0 0-464 0,0 0 0 0,1 13 0 0,-1-13 768 0,7 7 64 0,3 0 16 0,-1-1 0 16,3-1-80-16,2-4-32 0,-1-1 0 0,6 0 0 15,-1-1-208-15,0-3-32 0,0-3-16 0,-3-3 0 16,-1-4-112-16,3 3-32 0,1-4 0 0,-1 1 0 15,-2-4-336-15,-1 1 0 0,0-1 0 0,-6 1 0 0,2 2 0 0,-3-2-160 16,-3 3 160-16,-1 2-208 0,-2 0 208 0,-2 3 0 0,1 9 0 0,-10-10 0 16,2 3 128-16,-2 1-128 0,-1 4 192 0,0-1-192 15,11 3 128-15,-21 5-128 0,3 2 0 0,4 5 0 16,-4-1 0-16,1 4 160 0,3 3-160 0,-4 3 128 31,0 3-128-31,3 1 0 0,1 0 0 0,0 1 0 0,3 5 0 16,1-3 0-16,6 3 0 0,4 1 0 0,0 1 0 15,7 3 0-15,4 3 0 0,4 0 0 0,5 6 0 16,2 0 0-16,-1-2 0 0,4-1 0 0,7-2 0 16,-3-4 0-16,2-1 0 0,-2-7 0 15,3-2 0-15,0-2 0 0,0-3 0 0,2-8 128 16,1-1-128-16,-3-5 0 0,-4-10 0 0,-3-1 0 0,0-8-272 0,-4-4-48 0,-3-9 0 16,-4-4 0-1,0-5-1872-15,-3-2-384 0,-7 0-80 16,0 0-16-16,2 0 816 0,-5 1 144 15,-1-2 48-15,-1 4 0 0,1 2 336 0,0 5 80 16,1 4 16-16,2 1 0 0,-3 3 848 0,3 4 160 0,2 1 32 16,1 0 16-16,1 2 352 0,4 2 64 0,-1 0 16 0,2-1 0 0,5 2 336 0,-2-2 80 0,5 1 16 15,2 0 0-15,-4-2 144 0,3-1 48 16,0-1 0-16,1 0 0 0,-1 1 64 0,4-2 16 16,-4-3 0-16,-1 2 0 0,-1 1 16 0,-6-4 16 15,-1 0 0-15,0 0 0 0,-4 1-288 0,-1 3-48 16,-1 3-16-16,-6 0 0 0,0 11 224 0,0 0 32 15,0 0 16-15,-14 0 0 0,2 4-320 0,0 7-64 16,1 6-16-16,-3 8 0 0,0 1-224 0,-1 9-48 0,-4 7-16 0,3 1 0 0,0 3-224 16,2-3 0-16,3-1 0 0,2-1 0 15,4-4 0-15,1-1 0 0,1 1 144 0,-1-5-144 16,4-4 0-16,4-3 128 0,-1-6-128 0,1-2 0 16,5-2 208-16,0-2-32 0,5-5-16 0,0-2 0 15,6-2-160-15,6-3 0 0,4 1 0 0,-3-2 128 16,3-2-128-16,-1 1-192 0,-1-9 32 0,0-1 16 0,-2-3 0 0,-1-4 0 15,2-4 0-15,-9-3 0 16,0-3-224-16,-4-2-32 0,-3 0-16 0,-1 2 0 0,-4-1 96 0,-4 4 0 16,1 2 16-16,-3 2 0 0,-3 3 128 0,-1 0 32 0,-1 4 0 15,-1 3 0-15,6 11 16 0,0 0 0 16,-6-10 0-16,6 10 0 0,0 0 128 0,0 0 0 16,0 0 0-16,3 10 0 15,1 5 416-15,3 3 16 0,5 3 0 0,0 7 0 0,3 6-304 0,2 5-128 16,1 3 0-16,0 5 128 0,3 2 0 0,-3 5-128 15,1 6 192-15,1 4-64 0,3 2 16 0,2 7 0 16,3 6 0-16,1-1 0 0,2 1 48 0,-2 2 0 16,-1 1 0-16,-9-7 0 0,1-6-192 0,-9-5 0 15,-4-7 144-15,-6-6-144 0,-5-7 0 0,-6-12 0 16,-2-7 0-16,-9-11 0 16,-10-13-768-16,-6-9-160 0,-5-17-32 0,-1-14-14080 0,4-14-2816 15</inkml:trace>
  <inkml:trace contextRef="#ctx0" brushRef="#br0" timeOffset="58739.5">3482 7147 40143 0,'32'7'1776'0,"-14"-3"368"0,3 2-1712 16,0-2-432-16,4-3 0 0,-7 2 0 0,0 0 0 0,0 1-256 0,-1 0 48 0,-3 3 0 31,1 0-1504-31,-3 3-288 0,-1-2-64 0,1 5-16 15,-1 2 608-15,-1 2 112 0,1 1 16 0,-2 0 16 0,0 0 1904 0,-4 3 368 0,2-3 80 0,-3-2 0 16,3 3 832-16,-2 1 144 0,-1-1 48 0,-1 1 0 16,3-1-1136-16,-1 1-208 0,-3 1-64 0,1-3 0 0,-1-2 224 0,0 3 32 15,1-4 16-15,-1-1 0 0,3-3-96 0,-4 0-32 16,6 2 0-16,-2-6 0 0,-5-7 32 0,0 0 0 16,0 0 0-16,0 0 0 0,0 0-368 0,0 0-80 15,0 0-16-15,0 0 0 0,0 0-224 0,0 0-128 16,5-13 128-16,-5 1-128 0,0-1 0 0,-3-1-192 0,1-1 32 15,0-1 0-15,4 2 16 0,-2-2 0 0,-2 0 0 0,-1 0 0 16,6 0-208-16,-1 2-32 16,3-4-16-16,2 6 0 0,0 1 0 0,1-1 0 15,2 1 0-15,-1 2 0 16,3 0-32-16,-1 2 0 0,3 0 0 16,0 7 0-16,4-4 432 0,0 4 0 0,3 1 0 0,0 4 0 0,1 0 192 0,-1 2-48 0,4 0 0 15,-3 0 0-15,6 4 96 0,-3 0 16 0,0-4 0 0,-4 2 0 16,0-1-64-16,-3 0 0 15,2-1 0-15,1 0 0 0,0 0 224 0,-5 0 32 16,3-3 16-16,-1-1 0 0,-4 1-16 0,1-4-16 16,2-2 0-16,-2-3 0 0,-1-1-304 0,0-3-128 15,0-1 0-15,0-1 128 0,-7-3-128 0,-3 0-224 0,3-1 48 0,-3-2 16 16,-1 1 160-16,1 0 0 0,-1 1 0 0,-3 1 0 0,0 0 0 0,0-3 0 16,-3 3 0-16,-1 2 0 0,4 2 0 0,-6-1 0 15,-1 0 0-15,-1 4 128 16,1-3-128-16,0 3 0 0,-4 0 0 0,0 3-128 15,-3-3 128-15,0 4 0 0,0 3-144 16,-1 0 144-16,1 3 0 0,-3 0 0 16,2 4 0-16,1 1 0 0,0 3 0 0,3 3 0 0,4 3 0 0,0 1 128 15,2 4-128-15,3 3 0 0,2 2 0 0,2 2 0 16,7 3 0-16,2 0 240 0,1 2-64 0,4-2-16 0,1 0 80 16,1-1 16-16,7-4 0 0,3 0 0 0,1-2-80 0,6-1-16 15,4-3 0-15,1-2 0 0,-4-1-160 0,2-1 0 0,-2-3 144 0,-4-6-144 16,-4-4 0-16,-5-5-256 15,-7-3 32-15,0-6 16 16,-7-1-2160-16,0-7-416 0,-2-7-96 16,-3-7-10832-16,1-6-2176 0</inkml:trace>
  <inkml:trace contextRef="#ctx0" brushRef="#br0" timeOffset="59091.39">4939 6882 5407 0,'0'0'480'0,"7"-10"-480"0,4-1 0 0,-4 0 0 0,0 1 6976 0,0-1 1312 0,1 1 256 15,2 2 48-15,-3 1-6032 0,-7 7-1216 0,8-10-256 0,-8 10-32 16,0 0-96-16,0 0-32 0,0 0 0 0,14 3 0 16,0 4 144-16,-6 0 16 0,-8-7 16 0,0 15 0 0,-1 2-608 0,-3 1-128 15,1 0-32-15,-1 3 0 16,-3 2-192-16,0 0-144 0,-6 2 192 0,2 2-192 16,3 1 0-16,-3 0 0 15,-2-3 0-15,1 0 0 0,-1 0 0 16,2-4 0-16,0-2 0 0,-3-2 0 0,3-2 0 0,4-1 208 0,0-1-64 0,7-13-16 0,-10 8 64 15,10-8 16-15,0 0 0 0,0 0 0 0,0 0-16 0,0 0-16 16,0 0 0-16,7 0 0 16,3-4-176-16,4 1 160 0,0-1-160 0,4 0 160 15,0 1 64-15,0-1 16 0,0 4 0 0,-1 0 0 16,-2 4-240-16,-1 0 176 0,0 2-176 0,-3 2 160 16,0 3-160-16,-1 2 0 0,-6-1 0 0,-1 5 0 15,-3-2-192-15,-6 2 192 0,0 4-192 0,-3-1 192 16,2 1-592-16,-3-1 0 0,-1 1 0 0,-3 0 0 15,2-1-1520-15,-2-4-288 0,0-2-64 0,0-2-17072 0</inkml:trace>
  <inkml:trace contextRef="#ctx0" brushRef="#br0" timeOffset="59508.07">5420 6562 43647 0,'8'25'1936'0,"-5"-3"400"0,-2 6-1872 0,2 4-464 0,0 4 0 0,1 6 0 16,-1 3 128-16,-2 3-128 0,-2 5 0 0,-2 0 144 0,-1 2-144 0,1-5 192 15,-1-4-192-15,-3-3 192 0,1-1-192 0,1-6 0 16,2-7 0-16,-1-1 0 0,1-3 0 0,-1-4 0 16,-3-4 0-16,0-5 0 15,7-12 0-15,-7 10 0 0,7-10 0 0,0 0 0 0,0 0 0 0,0 0 0 16,0 0-192-16,-3-14 192 16,6 0 432-16,4-1 208 0,-3-2 32 0,7 2 16 15,6-2-368-15,-3 3-80 0,1 2-16 0,-1 3 0 16,3 4-560-16,-2 5-112 0,-15 0-32 0,14 5 0 0,-3 8 480 0,-1 2 320 15,-6 9-64-15,-1 5 0 0,-3 6-256 16,-3 4 0-16,-1 7 0 0,-3 1 0 0,-4 4-144 0,-2-4-144 16,1 2-32-16,-5-6-13216 15,-1-1-2656-15</inkml:trace>
  <inkml:trace contextRef="#ctx0" brushRef="#br0" timeOffset="59911.77">6053 7023 30575 0,'0'0'2720'0,"2"10"-2176"0,-2-1-544 0,0 4 0 0,0 1 2000 0,0 4 304 15,4 2 48-15,2 2 16 0,-2 3-688 0,3 4-128 0,-4-2-16 0,3 2-16 16,-1 3-960-16,2 0-192 0,0 2-48 0,0-2 0 16,4 0-64-16,-2-2-32 0,0-5 0 0,-2 0 0 31,2-4-1696-31,3 9-320 0,-5-14-80 0</inkml:trace>
  <inkml:trace contextRef="#ctx0" brushRef="#br0" timeOffset="60071.8">5570 6355 38527 0,'16'-4'1712'0,"-16"4"336"15,0 0-1632-15,0 0-416 0,0 0 0 0,0 0 0 0,0 0 2160 0,5 11 336 16,6 0 80-16,-1 5 16 0,8 3-3376 16,-3 1-688-16,2 4-128 0,1-4-16 15,-4 5-432-15,2-2-96 0,0-2-16 0,-5-3-8976 0,-4-4-1808 0</inkml:trace>
  <inkml:trace contextRef="#ctx0" brushRef="#br0" timeOffset="60510.5">6393 6366 4079 0,'29'14'368'0,"-15"-7"-368"0,4-2 0 0,-4 2 0 0,-3-5 3632 0,-11-2 656 0,0 0 128 0,0 0 16 16,0 0-5536-16,0 0-1120 0,0 0-208 0,-7 11-64 31,-3-4 992-31,2 0 192 0,-2 0 32 0,-1 0 16 0,0 0 3472 0,-3 2 688 16,3 0 144-16,0 3 32 0,-2-1 608 0,2 4 128 0,0 2 32 0,0 5 0 15,0 3-1648-15,4 6-320 0,1-2-64 0,2 9-16 16,0 5-112-16,1 4-16 0,6 2-16 0,-2 1 0 16,5-4-640-16,-2 2-128 0,3-4-32 0,0-3 0 15,0-2-256-15,4 0-48 0,-3-4-16 0,2-2 0 16,1-5-336-16,-1-3-192 15,1-7 192-15,-1-3-192 0,-2-2 336 0,2-6-32 0,1-3-16 0,3-4 0 0,-3-3 48 16,-1-4 16 0,1-5 0-16,0-5 0 0,6-4-224 0,-2-4-128 15,2-4 128-15,1-3-128 0,-3-3 0 0,2-1 0 16,1-1 0-16,0 0 0 0,-4 3 0 0,0 0 0 16,0 1 0-16,-3 4 0 0,1 1 0 0,-8 3 0 15,-1 3 0-15,-3 1 0 0,-3 0 0 0,-4 0 0 0,-2 0 0 0,-5 2-128 0,-4-1 128 0,-3 1-208 0,1-1 80 16,-3 1 128-16,2-5 0 0,-4 5 0 0,3 0 0 15,-2 3 0 1,-4-2 0-16,3 4-176 0,3 3 16 0,1 4 0 31,3 2-608-31,4 4-128 0,3 2-32 0,11-1-13536 0,0 0-2688 16</inkml:trace>
  <inkml:trace contextRef="#ctx0" brushRef="#br0" timeOffset="61000.8">7031 6580 39103 0,'14'28'1728'0,"-8"-6"368"15,3 0-1680-15,-2 5-416 0,0 2 0 0,0 3 0 0,0 0 448 0,0 4 16 0,0-1 0 0,2 1 0 0,0 3-240 16,-2-2-48-16,2 0-16 0,-2 0 0 0,0-4 192 16,-3-2 32-16,1-9 16 0,-3 0 0 0,1-1 384 0,-1-4 80 15,-2-6 16-15,0-11 0 0,0 0-448 0,0 0-96 16,0 0-16-16,0 0 0 0,0 0-144 0,0 0-48 15,-7-10 0-15,0-2 0 0,3-9 48 0,1-3 0 16,-1-2 0-16,-1-11 0 0,3-4-48 0,-1-3 0 16,-1 1 0-16,4-1 0 15,0-2-128-15,0 1 0 0,4 0 0 0,1 6 128 16,0 3-128-16,2 4 0 0,2 4 0 0,0 6 0 0,4 0 0 0,4 8 240 16,-1 7-48-16,4 8 0 0,5 9 240 0,6 8 32 15,8 7 16-15,0 10 0 16,5 8-208-16,2 7-32 0,0 10-16 0,-4 4 0 0,-1 9-32 0,0 3-16 0,3 4 0 0,-5 1 0 0,-3-3-176 15,-1-3 0-15,-3-9 0 0,-11-9 0 16,-6-9 0-16,-8-9 0 0,-11-9 0 0,-3-12-23360 31</inkml:trace>
  <inkml:trace contextRef="#ctx0" brushRef="#br0" timeOffset="163277.25">1307 9056 31727 0,'0'0'2816'0,"0"0"-2240"0,0 0-576 0,0 0 0 0,0 0 3408 0,0 0 576 16,0 0 112-16,-14 0 32 0,14 0-3040 0,-14 3-592 15,3 1-128-15,11-4-32 0,-7 9 48 0,3 0 0 0,4-9 0 0,0 16 0 16,0-2 304-16,4 2 64 16,0 0 16-16,2 2 0 0,2 1-64 0,-1 0 0 15,3 0 0-15,-2 2 0 0,2-2-528 0,1 1-176 0,-2 1 0 0,0-3 0 16,3 3 0-16,-1-7 0 0,-1 1 0 0,-1-1 0 15,2 0 0-15,-2-3 0 0,1-1 0 0,-10-10 0 16,7 8-304-16,-7-8 48 0,0 0 0 16,11 7 0-16,-11-7-912 15,0 0-176-15,16-1-48 0,-4-5 0 0,-5-5-2496 0,0-4-496 0</inkml:trace>
  <inkml:trace contextRef="#ctx0" brushRef="#br0" timeOffset="163568.23">1557 8865 6959 0,'0'0'624'0,"0"0"-496"0,0 0-128 0,7 13 0 0,-7-13 7264 0,7 14 1440 0,0-3 272 0,-3 3 64 15,3-1-6240-15,4 0-1264 0,-1 4-240 0,2 1-48 16,1 3-224-16,1 2-64 0,1 0 0 0,-1 2 0 16,1 2-384-16,-1 1-96 0,3 0-16 0,-2 1 0 15,2-1-464-15,-3-3 0 16,-3-2 0-16,0 0 0 0,-4-2 0 0,0-3-192 16,0-4 16-16,0-3 0 15,-3-4-1872-15,-4-7-384 0,0 0-80 0,0 0-16 16,0 0-608-16,3-14-112 0,1-3-16 0,-1-2-16 0</inkml:trace>
  <inkml:trace contextRef="#ctx0" brushRef="#br0" timeOffset="164225.69">2491 9578 39455 0,'0'0'3504'0,"0"0"-2800"0,0 0-576 0,0 0-128 0,0 0 1680 0,-4 14 304 16,-3 0 64 0,-6 2 16-16,1-2-1776 0,-2 4-288 0,-5 2-192 0,-1 4 16 15,-1-4 176-15,-4 5 0 0,-5 2 0 0,5-1 0 0,-3 1 0 0,3-2 0 16,-4 0 128-16,8-1-128 16,0-2 192-16,3-1-16 0,4-3-16 0,3-3 0 15,5 2 32-15,2-6 16 0,3 2 0 0,2-2 0 16,-1-11 432-16,0 0 64 0,0 0 32 0,0 0 0 0,0 0-416 0,17 7-96 15,-2-7-16-15,6 0 0 0,4-6-208 0,3 2 0 0,6-3 0 0,3 3 0 16,1-3 0-16,-1 0 0 0,-3 0 0 16,-2-3 0-16,-1 3-192 0,-6 3 192 0,0 3-192 15,-4 5 192-15,-3 3-336 0,-4 1 32 0,-3 5 16 16,0 2 0-16,-1 6-32 0,-6 4-16 0,-1 3 0 16,-6 8 0-16,3 3 16 0,-7 5 0 0,0-1 0 0,-4 6 0 0,1-2 144 15,2 2 48-15,1-3 0 16,-4-6 0-16,1-5 128 0,-4-7-192 0,-1-6 192 0,-3-8-192 31,-10-7-2576-31,-2-7-528 0</inkml:trace>
  <inkml:trace contextRef="#ctx0" brushRef="#br0" timeOffset="164720.81">2972 8935 20959 0,'32'48'1856'0,"-11"-14"-1472"0,1 5-384 15,-4 7 0-15,0 2 4976 0,-1 5 912 0,-6-3 192 0,0 3 48 0,6-4-5040 0,-3 2-1088 0,-2 2 0 0,1 0-208 32,0-1 16-32,-1-1 16 0,-1-3 0 0,0 0 0 0,1-3 176 15,-1 1 128 1,-2-1-128-16,1-2 176 0,-3 0-176 16,-3-4 0-16,3-3 0 0,-5-1 0 0,1-7 336 15,-3 1 48-15,0-6 0 0,-5-4 0 0,1-4 112 16,1-3 16-16,3-12 16 0,0 0 0 15,0 0-528-15,-11-5 0 0,1-6 0 0,6-1 0 16,-1-2 0-16,3-4 0 0,2-2 0 0,0-5 0 16,5 0 0-16,1-3 288 0,4-3-32 0,3-1-16 0,4-1-80 0,-2 1-16 0,6 1 0 0,0 5 0 0,-5 1-144 0,4 4 0 15,1 4-160-15,0 3 160 0,1 3-160 0,2 5 160 16,-3 4-160-16,1 3 160 0,-1 5-272 0,-3 2 32 0,3 2 16 16,-2 1 0-16,1 4-80 0,-1 5-16 15,0-2 0-15,-3 0 0 0,-2 3-64 16,0-3 0-16,0 3-16 0,-3-3 0 0,0 0-2176 0,-4-4-432 15,-2-3-96 1,0-1-12704-16</inkml:trace>
  <inkml:trace contextRef="#ctx0" brushRef="#br0" timeOffset="165079.84">3835 9642 9663 0,'0'0'864'0,"16"-4"-688"15,4 2-176-15,4 2 0 0,2 2 3968 0,5 5 768 0,-2 0 160 0,-1 2 32 16,0 2-2992-16,-3 1-592 0,1-3-112 0,-2 2-16 15,-4 1-880-15,-1-1-160 0,-8 3-48 0,0 0 0 0,-4 1-128 0,-2 2-224 16,-3 1 48-16,-4 3 16 0,-3-3-80 0,-6 3-16 16,0 0 0-16,-2 4 0 15,0 4 256-15,0 0 0 0,-1-1-160 0,0 1 160 0,3-1 0 16,1 0 0-16,2-3 160 0,1 0-160 16,4-7 304-16,-1 3-48 0,4-3-16 15,1-4 0-15,5-2 784 0,-2-3 144 0,3-2 48 0,1-1 0 16,2-1-480-16,4-3-96 0,4-4 0 0,3-5-16 0,0-5-336 15,-1-3-64-15,0-4-16 0,1-6 0 0,-3 0-80 0,-4-5-128 0,2-4 176 0,0-2-176 16,-2-3 0-16,-2 4-256 0,-4-7 32 0,-2 3 0 16,-5 2 224-16,-2 3-176 0,-6 5 176 0,2 1-160 15,-4 2 160-15,-3 5 0 16,1 3 0-16,2 4 0 0,0 0 0 0,9 14 0 16,-12-3 0-16,-4 4 0 0,2 6 0 0,0 2 144 15,-1 5-144-15,-2-1 0 16,-1 6-1040-16,0 1-320 0,4-1-64 0</inkml:trace>
  <inkml:trace contextRef="#ctx0" brushRef="#br0" timeOffset="165558.53">4925 9603 27695 0,'0'0'2464'0,"0"0"-1968"16,0 0-496-16,0 0 0 0,0 0 1968 0,-11 12 288 0,-2 4 64 0,2 5 16 16,-3-1-1872-16,3 6-464 0,0 6 0 0,-1 1 0 15,3 6 160-15,-2 3-160 0,1 1 160 0,1 3-160 0,0 0 128 16,5-6-128-16,-3 2 0 0,4-5 144 15,-1-3 304-15,4-2 64 0,2-5 16 0,3-3 0 16,-3-4 480-16,3-1 80 0,1-8 32 0,3-1 0 0,1-6-192 0,-10-4-32 16,11-3-16-16,3-1 0 0,7 0-496 0,-3-3-112 15,0-5-16-15,3 3 0 0,0-1-128 16,1 2-128-16,0-4 144 16,2 3-144-16,4-3 0 0,-6 3 0 0,3 0 0 0,3 2-9152 15,-3 0-1936-15,-7 3-384 16</inkml:trace>
  <inkml:trace contextRef="#ctx0" brushRef="#br0" timeOffset="166136.37">4957 8514 34207 0,'21'25'3040'0,"-3"-7"-2432"0,1 3-480 0,6 9-128 0,3 2 2048 0,3 7 384 0,-2 7 64 0,3 1 32 0,-4 3-1616 15,1 7-320-15,-1 6-64 0,-3 4-16 0,1 1-320 16,-6 1-64-16,-1 2 0 0,-5-3-128 15,-2-4 240-15,-2 0-64 0,0 0-16 16,-6-2 0-16,0-2-160 0,-1-5 0 0,-3 0 144 0,0-8-144 16,0-2 192-16,-4-6-16 0,1-6-16 0,-1-2 0 0,-3-6 96 0,0 0 32 15,4-4 0-15,-1-3 0 16,0-5 16-16,2-1 0 0,2-12 0 0,0 0 0 16,0 0 144-16,0 11 16 0,0-11 16 0,0 0 0 15,13 0-128-15,-2 0-32 0,-1-7 0 0,2-1 0 16,2-2-128-16,3-4-48 0,1-1 0 0,-3-5 0 15,3-2-144-15,-1-3 0 0,-3-4 0 0,0 1 0 16,-3-4 0-16,-1-3 0 0,1 1 0 0,-4 4 128 16,-7 3-128-16,0 4 0 0,-7-2 0 15,1 4-176-15,-2 1 176 0,-2 6-160 0,-1 7 160 0,0 2-160 16,-3 3 160-16,3 9 0 0,0 0 0 0,1 7-128 16,3 6 128-16,3 3-128 0,0 7 128 0,4-1-128 15,4 6 272-15,4 1 64 0,5 7 16 0,2-1 0 16,6-3 16-16,1 0 0 0,6-3 0 0,1-1 0 15,6-1 64-15,4-2 16 0,2-2 0 0,1-2 0 16,-1-1-320-16,-4-4 160 0,-1-5-160 0,-4-4 128 0,-7-2-128 0,0-6 0 0,0-1-192 16,-4-3 192-1,-3-2-2576-15,0-5-400 0</inkml:trace>
  <inkml:trace contextRef="#ctx0" brushRef="#br0" timeOffset="166605.01">6002 8354 6959 0,'0'0'304'0,"0"0"80"0,0 0-384 0,0 0 0 0,0 0 0 0,3 11 0 0,1-1 6528 0,0 1 1248 15,3 2 240-15,-1 3 48 0,1 5-5184 0,0 0-1056 0,-3 1-208 0,3 2-32 16,-3 1-576-16,0 0-112 0,-1 0-32 0,0 0 0 16,-2 1-544-16,2-1-128 15,-3 0 0-15,-3 0-16 0,2 0-336 0,-6-3-64 16,4-2-16-16,-1-2 0 15,1 0-2112-15,1-4-416 0,0-3-96 0,2-11-16 16,0 0-1472-16,0 0-320 0,0 0-48 0,-11-15-16 0</inkml:trace>
  <inkml:trace contextRef="#ctx0" brushRef="#br0" timeOffset="166812.99">6294 8137 4079 0,'8'32'368'0,"-2"-6"-368"16,-2 6 0-16,0 10 0 0,2 4 4096 0,-1 7 768 15,1 8 128-15,-2 3 48 0,3 2-3616 0,0-1-720 16,0-1-128-16,1-2-48 0,2-9-272 0,-3 1-48 16,0-5-16-16,-3-2 0 15,0-8-512-15,2-7-128 0</inkml:trace>
  <inkml:trace contextRef="#ctx0" brushRef="#br0" timeOffset="167742.47">7079 9381 20959 0,'0'0'1856'0,"0"0"-1472"0,0 0-384 0,0 0 0 0,0 0 1968 0,0 0 320 16,0 0 64-16,0 0 16 0,0 0-1808 0,0 0-368 15,0 0-64-15,0 0 0 0,0 0 32 0,0 0 16 0,0 0 0 16,0 0 0-16,0 0 368 0,0 0 80 0,0 0 16 16,9-7 0-16,2 0 432 0,1 3 80 0,2 0 32 15,4 0 0-15,3 1-512 0,4 3-96 16,3 0-32-16,8 0 0 0,6 3-48 0,5 1-16 0,6 0 0 0,-3-1 0 15,3 1-480-15,-3 3 0 16,-4-3 0-16,-2 3 0 16,-1 0-2160-16,0 0-320 0</inkml:trace>
  <inkml:trace contextRef="#ctx0" brushRef="#br0" timeOffset="168133.39">7159 8648 47279 0,'12'10'2096'0,"-5"-5"432"0,1 0-2016 0,2 2-512 0,1-2 0 0,3 2 0 0,4 0 512 0,3 3 16 0,4 0 0 0,10 1 0 15,5 3-288-15,6 0-64 0,3 4-16 0,-2 0 0 16,3 4-576-16,1 2-112 16,0 1-32-16,1 0 0 0,1 4 128 0,4 3 32 15,3 3 0-15,-6 1 0 0,-1 1 400 16,-11-1 0-16,-3 3 0 0,-3 0-128 0,-11 3 128 0,-4-2-160 15,-5 5 160-15,-9-1-160 0,-7 1-128 0,-7 1-32 0,-11 0 0 0,-8 1 0 32,-10-1-1088-32,-6-7-240 0,-12-2-32 0,-3-5-16 15,-3-3-2848-15,-1-4-576 0</inkml:trace>
  <inkml:trace contextRef="#ctx0" brushRef="#br0" timeOffset="169085.3">8931 9270 5407 0,'0'0'480'0,"0"0"-480"0,0 0 0 0,0 0 0 0,0 0 5712 0,0 0 1056 0,0-14 208 0,-3 3 32 0,2 1-5136 0,1 10-1024 0,-10-9-208 16,10 9-32-16,-10-7-608 0,10 7 0 0,-12-2 0 0,12 2 0 15,-17 1 0-15,2 5 0 0,-3 2 0 0,1 5 128 16,0-1 176-16,5 6 32 0,-2 6 16 0,0-3 0 0,-4 1-144 16,1 2-16-16,-1-3-16 0,3 1 0 0,-2 0 0 15,3 2 0-15,3-4 0 0,4 0 0 16,3 0 208-16,-1-2 32 15,5 0 16-15,5-3 0 0,-1 2 608 0,3-3 128 0,4 1 32 16,1-3 0-16,7-3-48 0,-5-2 0 16,1-5 0-1,3 1 0-15,6-6-512 0,-2 1-128 0,-1-2 0 0,0-1-16 0,4-4-272 16,-3-3-48-16,6-1-16 0,-1-1 0 16,0-5-160-16,4-1 0 0,-2-3-160 0,-1 0 160 15,-3-2-736-15,-7-3-48 0,1-1-16 0,-12-2 0 0,-7 1-144 16,-5-1-16-16,-4-1-16 0,-9 3 0 0,-8-3-752 0,-1 1-128 15,-6 2-48-15,1-1-14448 0</inkml:trace>
  <inkml:trace contextRef="#ctx0" brushRef="#br0" timeOffset="169555.63">9345 9120 35071 0,'0'0'1552'0,"0"0"320"0,-4 12-1488 0,4-12-384 0,-4 14 0 0,1-3 0 0,6 3 640 0,-6 7 64 15,0 1 16-15,2 6 0 0,-2 4-720 0,3 0 0 16,-3 0-160-16,3 0 32 0,0 1 128 0,0-1 0 0,3-1 0 0,-3-2 0 15,0-1 224-15,3-5 80 0,1 0 16 0,-1-5 0 0,1-1 496 16,3-2 96-16,0-6 32 0,-7-9 0 16,11 5 0-16,-1-2 0 15,-10-3 0-15,15-3 0 0,-4-2-576 0,1-4-112 0,1-2-32 0,1-3 0 0,0-2-224 0,-2-2 0 16,1-1 0-16,-3 1 0 0,1 0 0 0,1 0 0 16,-3-1-160-16,0 2 160 0,0 0-128 15,3 2 128-15,-3 1-128 0,-2 0 128 0,-1 0 0 16,-1 3 0-16,-3 1 0 0,-2 10 0 0,5-11-144 0,-5 11 144 15,9-7-160 1,-9 7 160-16,0 0-224 0,14 0 48 0,0 1 16 0,0 5 0 16,0 1 160-16,-2 4 0 0,2 3 0 0,0 4 0 15,3 3 0-15,-6 0 128 0,3 5-128 0,-3 2 176 16,-1 4 272-16,-3-4 48 0,1 1 16 0,-4-5 0 0,-1-2-4608 16,0-3-896-16,1 3-192 0,-3-5-48 0</inkml:trace>
  <inkml:trace contextRef="#ctx0" brushRef="#br0" timeOffset="169849.09">9708 8156 32831 0,'18'17'1456'0,"-7"-2"288"0,0 3-1392 0,3 6-352 0,3 5 0 0,2 9 0 0,1 2 352 0,-1 10 0 0,2 8 0 0,2 8 0 0,3 6-32 0,1 6-16 16,0 0 0-16,-2-2 0 15,-4 1-304-15,0-2 160 0,2-2-160 16,-7-4 128-16,0 0-128 16,-2-9 0-16,-6-3 0 0,-2-10 0 15,-12-5 0-15,-2-9 0 0,1-2-192 0,-5-9 192 16,1-1-1664-16,-3-7-192 0,0-10-64 0,-2-5-7312 15,0-9-1472-15</inkml:trace>
  <inkml:trace contextRef="#ctx0" brushRef="#br0" timeOffset="170050.03">9490 8932 24015 0,'7'5'2128'0,"-3"-3"-1696"0,-4-2-432 0,9 3 0 0,3-2 4528 0,-1 2 816 0,1 1 160 0,2 2 48 0,4-2-3488 0,4-1-688 0,9 1-144 0,1 0-16 16,7 1-640-16,-3 0-112 15,3-1-16-15,0-1-16 0,-6-3 144 0,1 0 48 16,2 0 0-16,-4-3 0 0,0 3-432 0,-2-4-192 16,4 0 160-16,-2 1-160 15,2-2-576-15,1 3-192 0,0-1-64 0,-3 2 0 16,-7-2-1296-16,-3 0-272 0,-1-1-48 0,-7 0-10720 16,1-3-2128-16</inkml:trace>
  <inkml:trace contextRef="#ctx0" brushRef="#br0" timeOffset="170404.61">10571 8750 10991 0,'20'1'976'0,"-4"2"-784"0,5 1-192 0,0 3 0 15,1 3 4992-15,2-2 960 0,-2 5 192 0,-1-2 48 0,-3 3-4048 0,-4 1-800 0,-3 2-176 0,-4-3-16 16,-4 0-800-16,-3 1-160 0,-3-1-16 0,-1 1-16 16,-6 2-160-16,-1-3-144 0,-3-3 144 0,-3-1-208 15,-1 2 48-15,-1 1 16 0,-1 0 0 0,1-1 0 16,-1 1 912-16,1-1 176 0,-2 1 32 0,3-1 16 0,1-1-256 0,1-1-48 15,3 1-16-15,1 0 0 16,5 1-400-16,7-12-80 0,-7 14 0 0,5-3-16 16,0 0 112-16,2 1 32 0,0 1 0 0,4 0 0 0,3-1 256 15,0 1 48-15,5-2 16 0,-1 0 0 16,3-1-192-16,0-2-48 0,1-1 0 0,-1-1 0 16,3-2-144-16,-3-4-48 15,-2-3 0-15,5 2 0 0,-3-2-208 0,1 3 0 16,-1 3 0-16,0 4 0 0,-4 4-608 0,-3 4-16 15,4 6 0-15,-7 0 0 0,-4 4-400 0,-4 4-64 0,-10 3-32 0,-3 3 0 16,-2 1 224-16,-2-1 32 0,3-1 16 0,-3-4 0 16,3-5-384-16,1-2-80 0,3-5-16 0,1-1-9664 0,4-6-1936 15</inkml:trace>
  <inkml:trace contextRef="#ctx0" brushRef="#br0" timeOffset="170648.44">11019 8917 37199 0,'14'13'1648'0,"-2"-1"336"0,-1-1-1584 0,-2 5-400 0,0 3 0 0,1 2 0 15,-3 4 720-15,-3 4 64 0,-1-2 16 0,-3 3 0 0,0-2-640 0,-3 2-160 16,-4-2 0-16,0-3 0 15,0-4 0-15,-2-3 0 0,2-3 0 0,-2-4 0 16,9-11-192-16,-16 6 48 0,2-2 0 0,1-7 0 16,-1-4-240-16,0-4-32 15,-2-3-16-15,2-4 0 0,0-3 240 0,-1-4 32 0,5-4 16 0,3-1-16560 16</inkml:trace>
  <inkml:trace contextRef="#ctx0" brushRef="#br0" timeOffset="171149.54">11590 8672 8287 0,'0'0'736'0,"8"7"-592"16,2 0-144-16,-10-7 0 0,11 2 5760 0,-11-2 1136 16,0 0 208-16,0 0 64 0,0 0-5600 0,-4 16-1120 0,-3-2-208 0,0-3-48 15,-4 0-192-15,-2 0-256 0,1 2 64 0,-2 1 16 16,2 4 176-16,-4 0-192 0,2 3 192 0,-2 1-192 15,0 2-16-15,2 5-16 0,1 3 0 0,3 4 0 16,3 3 224-16,1 0 240 0,3-2-48 0,1 0-16 16,4 4 32-16,3-2 16 0,2 1 0 0,4-1 0 15,-1-1 304-15,3-2 64 0,3-4 16 16,-2-4 0-16,0-3 160 0,2-3 16 0,-2-1 16 16,0-4 0-16,-1-4-128 0,3-4-32 0,1-5 0 0,-5-4 0 15,2-4 208-15,-1-7 48 0,-1-8 0 0,1-5 0 16,-2-4-496-16,-3-8-80 0,-2-5-32 0,-2-9 0 0,-1-7-288 0,-3-4-192 31,-6-3 16-31,-2-3 16 0,-2-2 160 0,-1-2 0 16,0-1 0-16,-3-5 0 0,0 1-128 0,-3-2 128 15,2 4-128-15,-2 7 128 0,5 5 0 0,2 8 0 0,-1 1 0 16,-1 10 0-16,3 5 0 0,0 6 0 0,4 6 0 0,1 5 0 0,1 5 0 0,1 7 0 16,2 9 0-16,0 0 128 0,0 0 160 0,12 9 32 0,-1 10 16 0,0 3 0 15,-1 9 32-15,4 6 0 16,-1 5 0-16,3 7 0 0,-2 5-368 0,0 3 0 15,-3 3 0-15,3 2-192 0,0 2 192 0,0-4-192 0,-2-3 192 0,1-6-192 32,-5-2-608-32,-1-3-128 0,-3 0-32 0,-1-7 0 15,-6-3-320-15,2-2-80 0,-3-2-16 0,4-6 0 16,0-3-800-16,4-2-176 0,-3-8-16 0,-1-13-12544 0</inkml:trace>
  <inkml:trace contextRef="#ctx0" brushRef="#br0" timeOffset="171504.63">12054 8892 31151 0,'24'7'1376'0,"-9"0"288"0,-1 4-1328 0,0 0-336 0,1 0 0 0,2 3 0 0,2-3 1840 0,-2 2 288 15,-2-1 64-15,2 0 16 0,-2-4-1392 0,2 0-288 0,-3-3-48 0,0-1-16 16,0-1-272-16,1-1-48 0,6-4-16 0,-5 0 0 16,-4-1 192-16,-6-1 16 0,1-1 16 0,-7 5 0 15,0 0 224-15,2-9 64 0,-2-2 0 0,-4 1 0 16,-3 1-320-16,3 0-64 0,-6-2-16 0,1 0 0 15,-3 3-240-15,1 2 0 0,0 0 0 0,11 6-160 16,-14-1 160-16,-3-2 0 0,2 6 0 0,1-2 0 16,0 5 0-16,-1 2 0 0,1 3 0 0,3 3 0 15,-2 3-224-15,5 3 32 16,1 1 16-16,3 2 0 0,1 2-16 0,3 0-16 0,3-2 0 0,1 5 0 0,6-1 208 16,1 3 0-16,0 2 0 15,4-4 0-15,5 1 0 0,-2-1 128 0,2-3 0 16,3-4-128-16,5-3 272 0,-1-3-48 15,3-2-16-15,-3-2 0 0,-2-4-32 0,1-6-16 0,4-1 0 16,-3-1 0-16,3-6-736 0,-1-6-128 0,2-6-48 16,1-9 0-16</inkml:trace>
  <inkml:trace contextRef="#ctx0" brushRef="#br0" timeOffset="172263.37">12839 9077 37551 0,'9'13'1664'0,"-2"-6"336"0,5-2-1600 0,-3-2-400 0,0 1 0 0,-2-2 0 16,-7-2 1024-16,9-6 112 0,3-1 16 0,-1-3 16 16,3-8-768-16,0 0-144 0,1-3-48 0,4-2 0 15,4-2 176-15,-2-1 16 0,0 1 16 0,-2 0 0 16,-1 3 336-16,2-3 64 0,-6 0 16 0,-2 1 0 15,2 3-560-15,-4 3-96 0,1 0-32 0,-7 3 0 16,-1 1-144-16,0 0 0 0,-6 0 0 0,-1 3 0 0,-3-3-128 0,-6 3 128 0,1-1 0 0,-8 5 0 16,-5 0-208-16,-1 3 16 15,-5 4 16-15,2 4 0 0,-3 1-64 0,2 3-16 16,3 5 0-16,3-2 0 16,2 3 256-16,3 4-176 0,1 0 176 0,4 3-160 0,3 0 160 0,4 1 0 15,3 2 0-15,1 2 0 0,6 2 0 0,3 0 224 16,6 1-48-16,2 6-16 15,4 1 224-15,5 1 32 0,2 0 16 0,5 1 0 16,4-3 64-16,5-1 16 0,0-4 0 0,0-7 0 16,-7 0-80-16,-3-9-16 0,-1-2 0 0,-7-6 0 15,-6-6-416-15,-4-3-304 0,-4-1 48 0,-4-10 16 16,-3-4-2064-16,-7-5-400 0,0-3-96 0</inkml:trace>
  <inkml:trace contextRef="#ctx0" brushRef="#br0" timeOffset="172922.84">13446 8765 27695 0,'26'10'2464'0,"-11"-6"-1968"0,3 2-496 0,-4-1 0 0,-7 1 2848 0,0-2 480 0,-3-1 80 15,-4-3 32-15,6 4-2576 0,-2 3-512 0,3 4-96 0,0-1-32 0,4 1-32 0,-1 3 0 16,5 0 0-16,-1 1 0 0,0 0 768 0,1 2 128 15,-2 0 48-15,-2-2 0 16,3-1-112-16,-6 0 0 0,3-1-16 0,-1-1 0 16,-3-5-112-16,1 0-32 0,5-3 0 0,-6-1 0 0,1 1-464 0,2-4-80 15,1-4-32-15,-4 1 0 16,0-4-160-16,0-2-128 0,-3-5 192 0,3-3-192 16,2 0 0-16,0-6 0 0,3-4 0 0,-1-4 0 15,1-2 0-15,-1-6 0 0,-1 0-192 16,1 3 48-16,1-3-96 0,-1 7-16 0,3 6 0 0,0 6 0 15,-1 1-176-15,-1 7-32 0,-8 4-16 16,-4 8 0-16,0 0-96 0,14 2 0 0,0 5-16 0,-3 4 0 16,3 1-1824-16,-6 2-352 15,2 1-80-15,0 4-16 0,1 0 1648 0,0 0 336 16,0 2 64-16,0 3 16 0,2-2 496 0,1 3 112 0,4 0 0 16,0-1 16-16,0-2 176 15,-4-1 128-15,1-3-128 0,-2-3 176 0,0 2 32 0,-1-6 16 16,-1-1 0-16,0-2 0 0,-4-2 352 0,0-5 64 0,2-2 0 15,-2-2 16-15,0-4 448 0,0-4 96 0,4-1 16 0,-2-5 0 0,1-4-784 16,1 0-160-16,1 0-16 0,-3-1-16 0,4-3-80 0,-1 0-16 16,1-2 0-16,0 2 0 0,-2 3-144 0,-4 4 0 0,0 0 0 15,-6 1 0-15,2 6 0 0,-6 0 0 0,-3-1 0 16,-3 5 0-16,-2 0 0 0,-8 3-192 0,3 1 32 0,-9 3 16 0,-5 2 16 0,-2 3 0 16,-5 7 0-16,-2 2 0 15,-2-1-48-15,2 8 0 0,-3 2 0 0,9 2 0 16,1 3-144-16,4-3-48 0,6 1 0 0,2 2 0 15,7 1 368-15,7 2-144 0,0-3 144 16,6 4 0-16,6 4 0 0,0 0 0 16,7 3 192-16,4 2-48 0,4-2 368 0,4 3 64 0,3-1 0 0,4 3 16 0,4-1-176 0,0-4-32 15,3-4-16 1,-4-3 0-16,1-2 96 0,-4-3 32 0,-7-9 0 16,-6-3 0-16,-3-2-496 0,-5-7-192 0,-11-6 16 15,9-9-13520-15,-2-5-2720 16</inkml:trace>
  <inkml:trace contextRef="#ctx0" brushRef="#br0" timeOffset="173306.03">14574 8835 14159 0,'0'0'1264'0,"10"8"-1008"0,-3 2-256 0,0-3 0 0,0 1 1584 0,0 2 272 16,-3 1 48-16,-1-1 16 0,1 2-1408 0,-1 5-288 0,1 1-48 0,-3 3-16 16,5 0 848-16,-5 1 160 0,2 2 48 0,0 0 0 15,1-1-64-15,-1-2-16 0,-2-3 0 0,-1 1 0 16,0-5-64-16,-1-3-16 0,-5 0 0 0,6-11 0 16,0 0-240-16,0 0-48 0,0 0-16 0,0 0 0 0,-11-2 528 15,1-5 128-15,5-5 0 0,-2-8 16 0,0-3-672 0,4-4-144 16,6-5-32-16,1 0 0 15,0 0-416-15,6 4-160 0,1 3 0 16,-1 3 144-16,2 1-144 16,2 4 0-16,3 6 0 0,-2 0 0 15,5 5 0-15,2 5 0 0,-4 4 0 0,1 5 0 16,1 0 0-16,-1 6 128 0,1 6 32 0,1 2 0 0,-2-1 32 16,-1 4 16-16,-4 2 0 0,-3 1 0 0,-4-1-208 15,2-3 144-15,-2-2-144 0,-2-3 128 0,-1-4-272 0,-4-1-64 0,0-3-16 16,0-11-13088-16,0 0-2624 0</inkml:trace>
  <inkml:trace contextRef="#ctx0" brushRef="#br0" timeOffset="173624.52">15076 7816 12383 0,'10'25'1088'0,"1"7"-864"0,3 2-224 0,-3 7 0 0,-4 1 2544 0,-3 6 464 15,0 2 80-15,2 0 32 0,-5-1-2432 0,2-6-496 0,-6-1-192 0,3 1 176 16,3-3-48-16,1 2-128 0,2 0 192 0,-2-2-64 16,3-1 672-16,0-2 128 0,4 2 32 15,0 2 0-15,3-1-464 16,-4 3-96-16,1 0-16 0,0-1 0 15,1-5-144-15,-7 1-48 0,-4-3 0 0,-7-3 0 16,-8-3-192-16,-2-7-256 0</inkml:trace>
  <inkml:trace contextRef="#ctx0" brushRef="#br0" timeOffset="173770.39">14959 8633 27071 0,'0'0'1200'0,"-1"-11"240"0,-2-1-1152 0,-1-2-288 15,4-4 0-15,1-3 0 0,2-4 128 0,4-7-128 0</inkml:trace>
  <inkml:trace contextRef="#ctx0" brushRef="#br0" timeOffset="174094.45">15536 8191 25055 0,'38'22'1104'0,"-9"-5"240"0,3-2-1088 0,0 2-256 0,-5-3 0 0,-4 0 0 15,-5-2 2064-15,-4 1 368 0,-5-2 64 0,-9-11 0 16,0 0-2064-16,0 0-432 0,0 0 0 0,-11 11-144 16,-1-1-32-16,-3 1 0 0,-2-3 0 0,-1 5 0 15,2 2 176-15,0 3-160 16,-2 6 160-16,0 1-160 0,0 3 32 0,-2 1 0 0,1-1 0 16,-1-1 0-16,2-2 0 0,3-1 0 15,1-4 0-15,-1 1 0 0,1-1 128 0,0-3 0 0,7-3 0 0,0-3 0 16,7-11 128-16,0 0 64 15,4 8 16-15,3-2 0 0,4-2 304 0,2-4 48 0,-2-3 16 0,4 2 0 0,6-6 48 16,1 1 16-16,5-2 0 0,-2 1 0 0,4-3 48 16,3 4 16-16,3 4 0 0,1 2 0 15,-1 1-432-15,1 9-80 0,1 6 0 0,-5 7-16 0,-4 2-176 16,-7 3 0-16,-6 5 0 0,-5 2 0 0,-3 0 0 16,-7 1-304-16,-6-1 48 0,-8 1 16 0,-5 0 48 0,-9-1 0 15,-7-3 0-15,-4-2 0 0,-2-3-16 0,-5-7 0 16,0 0 0-16,-1-8 0 15,-3-2-816-15,-3 0-144 0,-7-6-48 0</inkml:trace>
  <inkml:trace contextRef="#ctx0" brushRef="#br0" timeOffset="174909.26">9490 11094 12383 0,'23'4'544'0,"-7"-1"112"0,9-3-528 0,-5 0-128 0,4-3 0 0,-4-1 0 0,3-2 7728 0,-2-2 1504 16,4-6 304-16,-4-4 64 0,4-3-7552 0,-4-1-1504 0,4-2-304 0,-7 3-64 16,1 2-176-16,-5-1 0 0,3 2 144 0,-9 3-144 15,-1 1 304-15,-1-3-16 16,-2 2 0-16,-1 1 0 0,-3 0-288 0,0 1 0 0,-3 4 0 0,-1-3 0 15,-6 1 0-15,-1 4 0 0,-3 0 0 0,-8 5-144 16,-6-1-32-16,-1 6 0 0,-3-1 0 0,-6 3 0 16,2-1 176-16,-3 1-160 15,2-1 160-15,1 1-160 0,4 2 160 16,4-3 0-16,0 1 0 0,6 4 0 0,5 0 0 0,2 0 0 16,4 1 0-16,4 4 128 0,0-2-128 0,7 5 0 0,1 4 0 15,5 4 0-15,5 4 240 0,3 6-32 0,4 0 0 0,7 2 0 0,0 2-208 0,5-1 176 0,4-4-176 0,1 0 160 16,2-2-32-16,-1 0-128 15,-1-4 192-15,-2-3-64 0,-2-4 48 0,-5-5 0 16,-2-7 0-16,-6-3 0 16,3-6-176-16,-7-4-144 0,-2-5 144 0,-2-3-208 15,-3-3-1392-15,-3-6-256 16,1-2-64-16,0 2-18176 0</inkml:trace>
  <inkml:trace contextRef="#ctx0" brushRef="#br0" timeOffset="175172.36">10154 11348 15599 0,'42'35'688'0,"-17"-17"144"16,-7 0-656-16,0-3-176 0,-4 2 0 0,-3-7 0 0,-4-2 8416 0,-6-1 1648 0,-1-7 336 0,0 0 64 0,0 0-8384 0,0 0-1680 16,0 0-400-16,-18 0 0 31,4-3-592-31,-1 2-176 0,1-6-48 0,0-3 0 16,-1 2-1840-16,-2-2-368 0,6 3-80 0,0-1-16160 0</inkml:trace>
  <inkml:trace contextRef="#ctx0" brushRef="#br0" timeOffset="175712.64">10909 10453 34207 0,'14'14'3040'0,"-10"-3"-2432"0,-4-11-480 0,-4 11-128 0,-1 3 2048 0,-1-3 384 0,-6 3 64 0,-2 3 32 16,-2 2-2144-16,-6 5-384 15,-2 1-144-15,-2 3 0 0,2 4 144 0,2 4 0 0,1 3 128 0,4 2-128 16,6-2 0-16,4-3 0 16,3-4-192-16,4-1 64 0,3-6 288 0,1 0 64 15,3-4 16-15,4-3 0 0,-1 0-80 0,5-3-16 16,3-2 0-16,6-5 0 0,-2-2 144 0,6-2 32 15,1-4 0-15,3-4 0 0,0-2-320 0,-4-2-192 16,-1 1 16-16,-1-4 16 16,1 1-496-16,-4-1-112 0,-4 4 0 0,-5-4-16 15,-3 0-304-15,-3-5-64 0,-1-3-16 0,-1-5 0 0,-5-2-48 16,-2-9-16-16,-2-1 0 0,-6-3 0 0,0-5 576 16,-2 3 112-16,-1-1 32 0,0 1 0 0,1 2 336 15,0 4 176-15,1 2-160 0,3 2 160 0,5 9-160 16,0 8 160-16,2 14-160 0,0 0 160 15,0 0 176-15,9 15 128 0,7 9 16 0,2 4 16 0,6 4 944 16,-4 7 192-16,6 4 48 0,-1 7 0 0,0 5-64 0,0 3-16 0,0 4 0 0,-3-2 0 0,-1 2-944 0,-7 1-192 16,-3-2-48-16,-7 3 0 0,-5 5-256 15,-9 0-144-15,-1-3 16 0,-7 1 0 0,-3-6 0 16,-1-4 0-16,-3-7 0 0,1-5 0 16,-1-6-496-16,0-5-80 15,2-4-32-15,4-3 0 0,4-4-160 0,1-4-16 0,3-3-16 0,-1 0 0 16,5-1-416-1,0-1-96-15</inkml:trace>
  <inkml:trace contextRef="#ctx0" brushRef="#br0" timeOffset="176165.36">11591 11102 29487 0,'21'24'2624'0,"-11"-11"-2112"0,-3-6-512 0,-7-7 0 0,0 0 2944 0,1 9 464 0,-1-9 112 0,0 0 0 0,0 0-2912 0,0 0-608 15,-14 0 0-15,2-9-192 16,-2-10-1856-16,4-6-384 0</inkml:trace>
  <inkml:trace contextRef="#ctx0" brushRef="#br0" timeOffset="176825.61">12716 10634 22463 0,'0'0'1984'0,"0"0"-1584"0,7 6-400 0,-7-6 0 0,0 0 3728 0,0 0 672 16,4 8 128-16,-4-8 16 0,-4 11-3136 0,-2 0-640 16,-1-1-128-16,-4 3-32 0,-3-1-608 0,-1 4 0 15,-9 2 0-15,2 3 0 0,-3 4 0 0,-4 0 0 0,1-2 0 0,-4 4 0 16,0 1 0-16,2-2 0 0,2 1 0 0,8-2 0 16,4-4 0-16,2-2 0 0,3-1 0 0,4-1-128 15,4-3 736-15,3 0 160 0,3-3 16 0,4-1 16 16,4-2 80-16,3 1 16 0,4-1 0 0,5 0 0 0,5 2-336 0,-1-4-64 15,3-1-16-15,-1 2 0 32,-12 0-80-32,1-3-16 0,3 3 0 0,0 0 0 15,-2 0-128-15,-1 0-48 0,2 0 0 0,-5-3 0 16,9 1-208-16,-9-3 128 0,-4-2-128 0,-11 0 0 0,6-11 0 16,-5-1 0-16,-2-4 0 0,-2-9 0 0,-4-5-144 15,0-3 144-15,3 0-208 0,-3-5 80 0,0 1 128 16,3 5 0-16,-2 0 0 0,5 7 0 0,1 1 0 15,1 2 0-15,5 1 0 0,-2 3 0 0,3 4 0 0,4 0 128 0,-1 5-128 16,2 7 176-16,1-3-16 0,1 7 0 0,1 2 0 0,1 4 0 0,0 5 32 0,1 1 0 16,1 2 0-16,-2 4 0 15,-3 4-192-15,1-3 0 0,0 5 0 0,-3 2 0 0,1 1 0 0,-5 2 0 16,0-3 0-16,-3 1 0 0,1-4 0 16,0-4 0-16,-4-6-160 0,2-1 160 15,-3 0-1136-15,0-14-128 0,-14 7-16 0,3-5-16 16,4-4-1904-16,0-5-384 15,-2-9-80-15</inkml:trace>
  <inkml:trace contextRef="#ctx0" brushRef="#br0" timeOffset="177156.69">13300 10648 10991 0,'11'-7'976'0,"0"-3"-784"0,-4-1-192 16,0-3 0-16,-2-4 4800 0,-1 0 896 0,-2 0 192 0,1 1 48 0,-3-1-4592 0,-3 4-896 31,1 3-192-31,2 11-48 0,0 0-208 0,0 0 0 0,0 0-144 0,0 0 144 16,-13 7 0-16,-4 4 0 0,2 4 0 0,-2 5 160 15,2 2 96-15,-4-1 0 0,0 4 16 0,0-4 0 0,-2 1-16 0,3 1 0 16,0-2 0-16,4 0 0 16,0-1-32-16,3 1-16 0,4-1 0 0,1-1 0 15,5-1 720-15,2-2 144 0,5 5 16 0,5 0 16 16,0-2 64-16,6 5 16 0,2-2 0 0,2 3 0 15,4 2-224-15,0-2-32 0,3-3-16 0,-3 3 0 0,0-3-176 0,1-2-32 16,-1-6-16 0,-2-3 0-16,0 0-352 0,-2-4-64 0,-1-3-16 0,-1-4 0 0,-1-4-256 0,-3-3 0 15,-2-3-128-15,-6-5 128 16,-7-6-2928-16,-3-4-480 0</inkml:trace>
  <inkml:trace contextRef="#ctx0" brushRef="#br0" timeOffset="177562.69">13782 10531 2639 0,'5'-21'0'0,"-3"7"240"0,3 3-240 0,0-3 0 0,-3 3 0 0,0 1 0 0,3 2 6896 0,-1 1 1328 0,-4 7 272 0,0 0 48 16,0 0-5472-16,0 0-1104 0,0 0-224 0,0 0-32 16,9 7-1264-16,-6 4-240 0,-3 3-48 0,-3 0-16 0,-1 4-144 0,-1 0 0 15,1 0 0-15,-1 4 0 0,-2 2-192 0,-2 1 192 16,-3-4-160-16,1 4 160 16,0 0 0-16,0-2 0 0,1 0 0 0,3 2 0 15,3-2 0-15,1-1 240 0,3-3-32 0,3 1 0 16,1 0 496-16,0-2 80 0,6 0 32 0,0 0 0 15,5-1 64-15,-5-2 16 0,1-1 0 0,3-4 0 0,0 1-96 16,1-4-16-16,2 0 0 16,-2-3 0-16,1-4-336 0,-4-3-64 0,0-1 0 15,-1-6-16-15,-2-1-224 0,0-3-144 0,1-1 192 0,-6 1-192 0,5-3 0 0,-4 2 0 16,-1 1 0-16,-1 0-192 16,-1 3-512-16,0-3-80 0,-4 3-32 0,0-3 0 15,-3 3-2080-15,3-1-432 0,-3 3-64 16</inkml:trace>
  <inkml:trace contextRef="#ctx0" brushRef="#br0" timeOffset="177866.37">14288 10424 22463 0,'10'29'1984'0,"-3"3"-1584"0,0 1-400 0,-1 2 0 0,-1 0 2352 16,-3 1 384-16,0-1 80 0,-2-3 0 16,-2 0-1152-16,0-5-256 0,0-2-32 0,-3-4-16 15,1-5-464-15,-1-3-80 16,-2-3-32-16,7-10 0 0,-12 10-480 0,1-6-112 0,11-4 0 0,-16-4-16 0,0-3-304 0,-5-7-64 15,-7-9-16-15,-1-5-11824 16,1-8-2352-16</inkml:trace>
  <inkml:trace contextRef="#ctx0" brushRef="#br0" timeOffset="178514.75">14609 10100 19455 0,'32'14'1728'0,"3"-3"-1376"0,1 1-352 0,-8-1 0 15,-6-2 4224-15,-5-2 768 16,-6 0 144-16,-4-5 48 0,-3 1-3776 0,-4-3-768 16,0 0-128-16,0 0-48 0,0 0-464 0,0 0 0 15,0 0-176-15,-4 11 176 0,-3 1-192 0,0 4 192 0,-4-1-160 0,-3 9 160 16,3 3-192-16,-3 7 48 0,-3 8 16 0,2 4 0 16,-3-2 128-16,1 1 0 0,-1-2 128 0,0-4-128 15,1-4 0-15,2-2 0 0,1-3 0 0,0-2 0 16,6-3 0-16,-2-2 0 0,6-5 0 15,-2-2-128-15,5-4 416 0,1-12 96 0,0 12 0 0,0-12 16 0,7 6 304 16,4-1 48-16,0-5 16 0,6-5 0 0,5-1-240 16,3-6-32-16,3-2-16 15,8-2 0-15,1-2-336 0,0-5-144 0,2 2 128 0,0 0-128 0,-1 1 208 0,0 0-32 0,-2-1-16 16,-1 2 0-16,-6 1-160 0,-1-1 0 16,-3 1 0-16,0 0 0 0,-4 0 128 0,-6-6-128 0,-5-2 0 15,-6-6 128 1,-8-10-128-16,-3-4 0 0,-7-4 0 0,-4-3-176 15,0-1 16-15,-2-8 0 0,-2-2 0 0,0-6 0 16,-9-2 160-16,2 4-128 0,4 8 128 0,0-2-128 0,1-2 128 0,4 7 0 0,4 6 128 16,4 7-128-16,5 8 144 0,3 11-144 0,4 4 192 15,7 11-192-15,4 9 128 0,3 8-128 0,5 7 0 16,-1 11 0-16,0 7 0 0,0 11 0 16,3 7 0-16,0 3 0 0,-3-1 0 0,-3 4 0 15,2 4 0-15,-2 4 0 0,-2-3 0 0,-2-1 0 0,-3-1 0 0,2-2 0 16,0-2 0-16,-2 0-144 0,-1-2 144 0,-3-3-192 0,2-1 192 15,-2-6 128 1,-4-4-128-16,3-3 176 0,1-1-176 0,3-7 0 16,-3-2-192-16,-1-2 192 0,-6-2-416 0,-1-1 32 15,4-5 16-15,0-2-12688 0,7-1-2528 0</inkml:trace>
  <inkml:trace contextRef="#ctx0" brushRef="#br0" timeOffset="178957.6">15482 10496 5407 0,'0'0'480'15,"0"0"-480"-15,0 0 0 0,0 0 0 0,0 0 4416 0,0 0 768 0,0 0 176 0,0 0 16 16,-4-14-3168-16,2-1-640 0,2-5-128 0,2 1-32 0,2-6-608 0,0 1-128 15,-1 2-32-15,4 1 0 16,1 0 832-16,2 3 176 0,1 2 16 0,-1 0 16 16,1 0-432-16,0 2-96 0,-4 3 0 0,0 2-16 0,-4 0-368 0,-3 9-64 15,1-10 0-15,-1 10-16 0,-4-9-480 0,-6 0-80 16,3 2-128-16,-5 2 176 0,-2 3-176 0,0 2-224 16,-3 3 48-16,-1 3 16 0,-3 1 160 0,-1 4 0 15,1 3 0-15,3 3 128 16,0-1-128-16,-1 7 0 15,3-1 0-15,2 6 0 0,3 4 0 0,6 3 0 16,3 4 0-16,4 0-128 0,5-2 272 0,2 5 64 16,3-3 16-16,4 2 0 0,-2 0-224 0,4 0 176 15,3 1-176-15,0-3 160 0,1-3 0 0,-1 0 0 0,-3 2 0 0,3-5 0 16,0-1 288-16,-3-7 64 0,0-5 16 0,-4-6 0 16,-6-6 32-16,2-5 0 0,-10-3 0 0,7-7 0 0,0-10-320 0,-3-5-64 15,3-6-16-15,0-15 0 0,0 0-160 16,-6 4 0-16,2-3 0 0,0 6-176 0,-3-1-1376 15,-3 3-288-15,-1 4-48 0,-2 1-18656 16</inkml:trace>
  <inkml:trace contextRef="#ctx0" brushRef="#br0" timeOffset="179500.61">15738 10203 20607 0,'20'34'912'0,"-13"-6"192"0,-2 7-880 0,-7 5-224 0,-3 2 0 0,1-2 0 15,-1-5 1632-15,-4-4 288 0,-1-6 48 0,-1-6 16 16,-3-6-672-16,-2-2-128 0,0-4-32 0,-2-3 0 15,4 0-256-15,14-4-48 16,0 0-16-16,0 0 0 0,0 0 672 0,0 0 128 16,0 0 32-16,0 0 0 0,0 0-128 0,-8 10-32 15,8-10 0-15,0 8 0 0,0-8-416 0,4 10-64 0,-4-10-32 0,0 0 0 16,7 7-480-16,-7-7-112 0,7 0-16 0,0-5 0 16,1-4-208-16,-1-5-48 0,3-1-128 0,-2-6 192 15,6-7-192-15,-4-1 0 0,3-3 0 0,3 0 0 16,3-3 0-16,1 2 144 15,6 1-144-15,1-2 128 0,10 1-128 0,2-4 0 16,7 3 0-16,0-3-176 0,4 0-32 0,-4-1-16 0,4 0 0 16,0 9 0-16,7 5 32 0,1 9 0 0,-4 8 0 0,-5 14 0 15,-6 7 192-15,-4 11 0 0,-7 11 0 0,-4 6 0 0,-10 1 0 0,-7 5-256 16,-1 1 64-16,-3 4 0 0,1 8 192 0,-8 3 0 16,0-3 0-16,-3-2 0 0,2-5 0 0,-4-8 0 15,0-3 0-15,-3-1 0 16,-6-1 0-16,0-14 0 0,3-6-128 0,1-5 128 15,2-7 0-15,8-9 0 0,0 0 144 0,0 0-144 0,-3-13 0 16,0-6 0-16,3-4 0 0,3-5 0 16,4-4-2048-1,0-9-512-15</inkml:trace>
  <inkml:trace contextRef="#ctx0" brushRef="#br0" timeOffset="179912.97">16773 9320 4079 0,'-5'-14'176'0,"5"3"48"0,5-2-224 0,-3-2 0 15,-2-2 0-15,0 2 0 0,-2-2 4992 0,-3 5 960 0,1-1 192 0,4 13 48 16,0 0-3792-16,0 0-752 0,0 0-160 0,0 0-16 16,0 0-448-16,0 0-96 0,4 10-16 0,1 4 0 0,2 4-256 0,2 5-48 15,3 7-16-15,1 2 0 16,1-3-208-16,2 3-32 0,-2 3-16 0,0 0 0 0,0 5-336 0,-2 1 0 0,2 3 0 15,-1-1 0 1,-1-4 0-16,2 3 0 0,0 1-144 0,-3 2 144 0,2 1 0 16,-1 0 160-16,2 0-16 0,-3-4 0 0,2-3-16 15,-6-1-128-15,1-5 192 0,-5-4-64 0,1-2-304 0,-4-4-64 0,-4-4-16 16,-2-1 0 0,5-2-896-16,-5-2-192 0,2-3-48 0,4-11-14096 0</inkml:trace>
  <inkml:trace contextRef="#ctx0" brushRef="#br0" timeOffset="180259.29">16573 9954 30175 0,'17'-3'1344'0,"-10"0"256"0,1-2-1280 16,2-2-320-16,-3-3 0 0,4-1 0 0,3-3 1968 0,0-4 320 0,0-7 64 0,4-6 16 0,0-1-944 15,2-1-176-15,1-6-32 0,7-5-16 16,1-6-480-16,6 1-80 0,0-5-32 0,5 4 0 16,3 1-320-16,2 2-64 0,-2 1-16 0,0 7 0 0,-4 2-208 0,0 10 176 15,-2 6-176-15,-3 4 160 16,-6 4-160-16,-1 8 192 0,-4 3-192 0,0 7 192 0,-2 2-192 15,-3 7 0-15,-4-1 0 0,-3 7-176 0,-1 4-80 0,-10 1 0 0,0 3-16 16,-10-3 0 0,-1-6-368-16,-10-2-64 15,-7-10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8:59:07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 3679 24015 0,'0'0'2128'15,"0"-11"-1696"-15,3 1-432 0,-3 10 0 0,-3-9 1840 0,3 9 272 16,0 0 64-16,6-7 16 0,-6 7-240 0,5-4-48 0,-5 4-16 0,7 0 0 15,-7 0-16-15,6 5 0 0,1 3 0 0,-3 4 0 16,-1 2-560-16,-2-5-112 16,2 5-32-16,1 4 0 0,-1 1-528 0,1 1-96 15,-1 1-32-15,1 6 0 0,-1 2-128 0,-2 28-16 16,-1-4-16-16,0-3 0 0,-1-1-352 0,1 0 128 16,-3 0-128-16,0-2 0 15,2 0 160-15,-2-3-32 0,1-1-128 0,0 1 192 0,-1 4-192 0,1-5 0 0,2 0 0 0,0-1 0 0,0 0 0 0,0-3 0 0,2-3 0 0,-2-4 0 16,3-4 0-16,-3-4 0 0,0-5 0 0,-3-8 0 31,3-11-832-31,0 0-96 0,-9 0-32 0,0-7 0 31,-1-9-1504-31,3-14-304 0,3-10-64 0,-3-12-16416 0</inkml:trace>
  <inkml:trace contextRef="#ctx0" brushRef="#br0" timeOffset="378.24">1449 3601 8287 0,'0'0'368'0,"0"0"80"0,-9-7-448 0,0-1 0 15,2 1 0-15,-2 0 0 0,-1 0 5776 0,3 0 1072 16,7 7 224-16,-6-10 32 0,6 10-5632 0,-5-8-1152 16,5 8-320-16,2-7 144 0,-2 7 208 0,9-7 32 15,1 3 16-15,-1 1 0 0,3-2 736 0,-12 5 144 16,0 0 16-16,18-5 16 0,-3 1 160 0,4 0 48 0,-5 0 0 0,5 1 0 16,-1-4-432-16,0 0-96 0,3-4-16 0,8-3 0 15,3 3-496-15,7-3-96 16,7 0-32-16,1 3 0 0,2-3 32 0,-3 3 16 0,-1 1 0 0,-3 3 0 0,-3 3-224 0,-4 1-48 15,-3 0-128-15,-6 5 192 0,-1 2-192 0,-1 3-256 16,-3 0 48-16,-3 1 16 16,-4 3-1184-16,1 2-224 0,-4-1-64 15,-1 4-19632-15</inkml:trace>
  <inkml:trace contextRef="#ctx0" brushRef="#br0" timeOffset="1030.58">2955 4431 25055 0,'0'0'2224'0,"6"-7"-1776"0,-2-3-448 0,-4-1 0 0,0-3 3520 0,-3 3 640 16,2-2 112-16,-6 2 16 0,0 3-3312 16,0-2-656-16,-3 1-144 0,2 2-32 15,-5 2 224-15,2 4 32 0,0-2 16 0,0 6 0 0,-1-2-160 0,-2 4-48 16,3 2 0-16,2 2 0 0,-5 5-208 0,0 1 128 15,2 9-128-15,-3 1 0 0,1 3 208 0,0 1-48 16,3 0-16-16,1 2 0 16,1-5-144-16,3 1 0 0,-1-2 0 0,4 0 0 15,-1-4 0-15,4 1 0 16,0-1 0-16,4 0 0 0,0-1 0 0,2-4 0 16,0 2 144-16,3-4-144 0,5 0 304 0,0-3-16 0,4-4 0 15,0 0 0-15,5-2-288 0,3-5 160 0,6-5-160 16,-1-4 128-16,1-7-128 0,-1-3 128 0,-3-3-128 0,-2-8 128 15,-1-2-128-15,-1-7 0 0,-6-3 0 0,-4 2 0 16,-6 1 0-16,-2 4 0 0,1 6-128 0,-7 4 128 0,0 5 224 16,-3 5 112-16,0 4 32 0,3 11 0 0,0 0-208 0,-15 0-32 15,-6 2-128-15,-1 11 192 0,-6 7-192 0,-4 3-240 16,0 4 48-16,-5 2 16 16,0 3-416-16,-2 0-96 0,-2 0-16 0,7 0 0 15,4-4-2752-15,5-3-576 0</inkml:trace>
  <inkml:trace contextRef="#ctx0" brushRef="#br0" timeOffset="1635.06">3588 4340 20959 0,'11'17'1856'0,"-4"-3"-1472"0,4 0-384 0,-4 4 0 0,0 4 4000 0,-3 6 736 0,-1 0 128 0,1 1 48 0,0 3-4064 0,-1 3-848 15,1 3 0-15,2-1-208 16,2 2-576-16,-3-3-112 0,1 1-32 16,1-2 0-16,3-3 704 0,1-5 224 0,-1-4 0 0,3-1-160 0,-1 2 1312 0,-1-6 272 15,1-3 48-15,1-2 16 0,-1-2 80 0,-1-7 16 16,1-1 0-16,-1-7 0 0,3-3-784 0,-1-4-160 16,6-3-16-16,-5 0-16 15,5-4-480-15,-7-3-128 0,1-4 0 0,-5-6 0 0,2-1 0 16,-3-2-192-16,-3-5 64 0,0 0 0 0,2 0 128 0,-6 3 0 15,0-2 128-15,0 5-128 0,0-2 0 0,0 6 0 16,1 4 0-16,-1 0 0 0,0 4 0 0,0 5 0 16,3 4 0-16,-2 4 128 0,-1 8-128 0,0 0 0 15,0 0 0-15,10-3 0 0,0 6 0 0,1 5 0 16,3 6 144-16,4 7-144 0,0 0 0 0,3 8 0 0,1-1 0 16,-1 4-192-1,2 1 192-15,-3 2 0 0,4 0 0 0,-6 1 0 0,3-1 0 16,-6 1 0-16,-5-6-160 0,1-2 160 15,-4-3 0-15,0-7 0 0,-2-3 0 0,-3-2 128 16,-2-13-1616 0,0 0-336-16,0 0-64 0,0 0-16 0,0 0 336 15,-7-14 64-15,5-11 16 0,-12-5-15136 0</inkml:trace>
  <inkml:trace contextRef="#ctx0" brushRef="#br0" timeOffset="1950.97">4155 4411 6959 0,'0'-11'624'0,"3"0"-496"0,-3 0-128 16,4 4 0-16,-4 7 2752 0,7-7 512 0,4 7 128 0,-1 1 0 0,1 5-1008 0,3 2-208 15,-3 5-32-15,3 5-16 0,-3 1-1312 0,-1 5-272 16,6 4-48-16,-5 1-16 0,5 0 512 0,-2 2 96 16,2-2 32-16,-2 2 0 0,0 0 464 0,-3-1 80 15,-2-2 32-15,3 1 0 0,-1-2-992 0,-1-1-208 16,1-1-48-16,0-5 0 0,-3-3-80 0,2-1-32 16,-3 0 0-16,-3-2 0 0,2-6 240 0,-6-8 32 15,0 0 16-15,0 0 0 0,0 0-32 0,0 0 0 16,0 0 0-16,0 0 0 0,-3-11-64 0,-4 0-16 0,0 0 0 0,0-6 0 0,-1-1-96 0,-2-5-32 15,3-2 0-15,3-3 0 0,-2-2-192 0,5 1-32 16,-2-1-16-16,3 2 0 16,3-1-144-16,0 4 192 0,5-3-192 0,2 3 192 0,1 0-192 0,3 3 0 15,4 1 0-15,-4 0 128 0,0 3 16 0,1 4 0 16,7 3 0-16,2 1 0 0,1 6-416 0,0 1-96 0,3 3-16 0,-3 3 0 31,0 1-1360-15,0 3-288-16,-4 3-48 0,0 1-11264 0,2 3-2256 0</inkml:trace>
  <inkml:trace contextRef="#ctx0" brushRef="#br0" timeOffset="2905.58">4925 4322 24527 0,'0'0'1088'0,"0"0"224"0,0 0-1056 0,0 0-256 16,0 0 0-16,14 5 0 0,-14-5 1392 0,15 6 208 0,2 2 64 0,-2 5 0 0,-1 1-176 0,4 4-16 15,3 1-16-15,0 5 0 0,-2 3-240 0,2 2-64 0,3 0 0 0,-2-1 0 16,-1 4-400-16,-3 0-96 0,-1-3-16 0,-4 2 0 16,-1-4 64-16,-1 0 16 15,-4-1 0-15,0-6 0 0,-2-1-224 0,-3-3-48 0,-2-5-16 0,0-11 0 16,0 0-176-16,0 0-48 0,0 0 0 0,0 0 0 15,-12 5-208-15,12-5 0 0,-13-7 128 0,3-4-128 0,-1-3 0 0,2-5 0 16,2-1 0-16,0-3 0 0,-2-5 0 0,2 1 144 16,2-6-144-16,-1 4 192 0,3 0-192 15,3 1 0-15,-2-4 0 16,4 3 0-16,5 1 128 0,0 3-128 0,0 1 192 16,2 5-64-16,-2 5-128 0,2 0 0 0,0 4 0 15,3 6 0-15,1 1 144 0,4 6 0 0,3 4 0 0,0 7 0 0,4 4-144 16,-3 7-224-16,-2 3 48 0,2 0 16 0,3 4 160 0,-6 1 0 0,0-1 0 0,0-1 128 15,-1-2-128-15,-6 0-208 0,0-1 48 0,-4-3 16 32,0-7 144-32,-4-1-208 0,1-1 80 0,-3-7 128 15,-1-9-1024 1,0 0-96-16,0 0-16 0,0 0 0 0,0 0-528 16,-1-18-96-16,1-3-32 0,0-4 0 0,0-1-2000 0,0-1-416 15,4-5-80-15,0 3 0 0,6 1 1808 0,-2-1 368 0,5 2 80 0,5 5 16 16,3 0 864-16,4 2 160 0,-3 1 32 15,4 0 16-15,1 3 1936 0,1-2 384 0,2 1 80 0,-1 3 16 0,-1 1-960 16,0 0-192-16,-2-1-48 0,-2 0 0 0,-3 2 816 0,1 1 144 0,-1 2 48 0,-3 2 0 0,-4 2 1328 16,0 3 272-16,0 0 48 0,-3 2 16 15,0 2-832-15,-11-2-176 0,10 5-16 0,1 2-16 16,-4 2-752-16,-3 0-160 0,-1 4-32 0,-3 1 0 16,-3 0-720-16,-1 2-240 0,-2 0 128 0,0 5-128 15,-1 1 128-15,-2 3-128 0,-2-1 192 0,1 2-192 16,2 1 0-16,-2-1 0 0,0 2 0 0,2-4 0 15,1-1 0-15,0 3 0 0,-1-3 0 0,2 0 0 16,5-3 352-16,-2-1-32 16,3-3-16-16,0-2 0 0,0-3 272 0,0-11 48 0,0 14 16 15,3-3 0-15,2-2-128 0,2-2 0 0,3-2-16 0,1-3 0 0,0-2-112 0,3 0 0 16,3-2-16-16,3-2 0 0,0 1-128 0,1-4-32 16,0 0 0-16,0 1 0 0,-1-4-208 0,-1 1 144 0,1-2-144 15,-2 1 128 1,-1-1-128-16,-1-3 0 0,2 3 0 0,-5-3 0 15,-3-2 0-15,-3-3 0 0,-4 1 0 0,-2 0 0 16,-2 0 0-16,-5-6 0 0,-1-1 0 0,-1 0 0 0,-4-1 0 0,5 1-144 16,1 4 144-16,-1 0 0 0,2 3-160 0,3 1 160 15,-3 3-128-15,5 2 128 0,2 0 0 0,-2 12 176 0,0 0-16 16,7-7 0-16,3 5-160 0,1-1 128 0,3 6-128 0,0 4 128 16,-1 0-128-16,3 7 0 15,1-2 0-15,1 8 0 0,0 5 0 0,3 4 128 0,1 6-128 0,-4 1 128 31,3-3-128-31,-3 1 0 0,-4-2 0 0,-4-1 128 0,-2-1-128 0,-1-5 0 0,0-1 144 0,0-2-144 16,-3-6 0-16,-1-2 0 0,-3-14-160 0,0 0 160 31,0 0-1712-31,0 0-224 0,-4-9-48 0,1-10-16 16,3-8-816-16,-4-8-144 0,1-6-48 0,-1-7 0 0</inkml:trace>
  <inkml:trace contextRef="#ctx0" brushRef="#br0" timeOffset="4038.52">6444 3887 9663 0,'0'0'864'0,"0"0"-688"0,11 3-176 0,2 0 0 0,-2 2 4448 0,-1 5 864 16,1 1 160-16,0 6 32 16,-2 1-3392-16,0 4-672 0,5 6-144 0,2 0-16 15,0 5-704-15,2 5-144 0,1-2-32 0,1 3 0 0,-3 0-32 0,3 0-16 16,3-2 0-16,0 2 0 0,-2 0-32 0,1 1 0 16,2 2 0-16,-2-3 0 0,2-4-160 0,-2-2-32 0,3-2-128 0,-4-2 192 31,0-4 0-31,-3 0 0 0,3-4 0 0,-6-3 0 15,-4-4 336-15,2 0 64 0,-2-5 16 0,-4-2 0 16,-7-7 512-16,0 0 96 0,0 0 32 0,0 0 0 0,4-7-160 16,-1-2-16-16,-3-5-16 15,0 0 0-15,-1-2-848 0,-1-3-208 0,-2 0 0 16,-3-2 0-16,1 0 0 0,-1-1 0 0,2-3 0 16,-2 1-160-16,-3-1 160 0,6 0 0 0,-3 0 0 0,3 0 0 15,-2 0 0-15,2 4 0 0,0 3 0 0,1 0 0 0,0 1 0 0,3 3 0 16,3 0 0-16,4 3 0 0,0 2 0 0,3 2 0 15,5 5 160-15,-1 4-160 0,4 3 128 0,-1 3-128 16,1 0 0-16,2 8 0 0,3-1 192 0,0 6-64 0,4 4-128 16,1 3 192-16,2 1-192 0,2 3 0 15,0 3 0-15,3-3 0 0,-2-3 0 0,2 2 128 16,-3-3-128-16,0-3 0 0,-4-3 0 0,-2-1 0 16,-2-3 0-16,-3-4 0 0,-1-3 0 0,-4-4 176 15,0-2-48-15,-5-8-128 0,-2-1 208 0,-2-8-64 16,-4-3-16-16,1-6 0 0,-1-4-128 0,-3-3 128 15,2 0-128-15,0-1 128 0,0-3-128 0,-1 0 0 16,1 0 0-16,0 0-176 0,3 0 176 0,-3 0 0 0,3 1 0 0,-3 5 0 16,0 3 0-16,1 4 0 0,3 3 128 0,1 4-128 0,5 4 0 15,-3 3 0-15,4 5 0 0,-1 2 0 0,2 3 0 16,2 6 0-16,2 1 0 0,-1 6-128 16,1 3 128-16,3 7 0 0,4 1 0 0,-3 6 0 15,3 1 0-15,-3 3-192 0,5 0 192 0,-5-4-192 16,3 1 192-16,-2 0 0 15,0 0 0-15,0-1 128 0,-2-3-128 0,-1 0 0 0,-1-4 0 0,-3-5 0 16,0-7 0-16,-5 0-256 0,0-5 32 0,1-4 16 16,-3-3-48-16,-9-4-16 0,0 0 0 0,0 0 0 15,14-7-496-15,-4-1-112 0,1-4-16 16,-4-1 0-16,0-6 176 0,0-1 16 0,0-1 16 0,-3 3 0 31,3-1 432-31,0 1 96 0,-3 0 16 0,0 0 0 0,2 4 144 0,-5 0 128 16,2 0-128-16,1 3 176 0,3 4-176 0,-4-4 0 0,-3 11 144 15,7-10-144-15,1-1 0 0,-1 1 0 0,3 2 0 0,-10 8 0 0,7-13 0 16,-7 13 0-16,14-8 0 0,-2 1 0 0,2 3 0 0,0-2-128 16,3 5 0-16,1-3 0 15,-3 2 128-15,2 2 176 0,5 0-48 0,-5 0 0 0,1 0 272 0,-4 0 48 16,1-1 16-16,-1 1 0 0,-2 0-240 0,-3 0-48 0,-4-3-16 0,-5 3 0 31,4-3-16-31,-4 3 0 0,0 0 0 0,0 0 0 0,0 0-144 0,-9-8 0 16,-5-3 0-16,0 4 128 0,-2 0-128 0,-4 0 128 15,2-3-128-15,-3 2 128 0,0-5 0 0,-1 2-128 16,-3 0 192-16,1 0-64 0,2 0-128 0,-2 1 160 16,2 3-160-16,1 3 160 0,-1 0-160 15,2 4 0-15,2 4 0 0,3 0 0 0,15-4 0 16,-17 12-144-16,6 0 144 16,2 2-208-16,4 1 208 15,3 2 128-15,2 2 0 16,5 1-128-1,2 2 496-15,1-1-16 0,5-2 0 0,-1 5 0 16,8-3-192-16,-1 1-32 16,6 1-16-16,2 0 0 0,-1-2-48 0,5-1 0 15,1-1 0 1,4-1 0-16,7 0-192 0,1-4 0 16,4 0 128-16,-2-3-128 15,-2 1 128-15,-5-3-128 0,-6-2 176 16,-2-1-176-16,-6-3 0 0,-4-1 0 0,1-2 0 0,-5 0 0 15,1-4-176 1,-6 2-144-16,1-5-16 0,-2 2-16 16,-4-4-2192-16,0 0-432 15,-3 0-96-15,0-5 0 16,-1-2-2032-16,0 2-400 0</inkml:trace>
  <inkml:trace contextRef="#ctx0" brushRef="#br0" timeOffset="4332.92">8839 4378 17391 0,'0'0'768'0,"0"0"160"0,0 0-736 0,0 0-192 0,0 0 0 0,0 0 0 0,0 0 976 0,0 0 176 0,0 0 16 0,6 7 16 0,-6-7-176 0,5 8-48 0,-5-8 0 0,6 10 0 0,1 1 544 0,-7-11 96 0,4 10 32 0,3 1 0 0,0 0-432 0,1-1-96 0,2 1-16 0,0 3 0 0,1 0 192 0,0 1 16 0,3-1 16 0,1 1 0 0,4 3-400 0,0 2-80 0,3-2 0 0,-1 0-16 0,-3-3-496 0,3 4-80 0,-1-3-32 0,-1-2 0 16,-6-3-16-16,-1 1 0 0,1-5 0 0,-3-2 0 15,-10-5 368-15,0 0 64 0,0 0 16 0,0 0 0 16,0 0 0-16,0-7 16 0,0-3 0 0,-4-1 0 0,-2-7-96 0,0-1-32 16,-1-1 0-16,1-4 0 0,0-1-528 0,0 0 0 15,4-1 0-15,-1 1 0 0,3 4 0 0,3 0 0 0,1 0 0 0,3 6 0 16,0-2 0-16,2 6 0 0,3 0 128 15,2 4-128-15,-1 0 240 0,7 2-64 0,1 5-16 16,0 2 0-16,-3 1-160 0,3 4 0 16,0 4 0-16,1 7 0 0,-1 4 0 0,4 5-224 15,0 2 48-15,3 3 16 0,-3 0 160 0,0 3-192 16,5 1 192-16,-3 0-192 0,1 1 192 0,2-3-160 0,-3 1 160 0,-1-5-160 16,-1-3 160-16,-6-6 0 0,1-3 0 15,-2-2 0-15,-4-5-192 0,-6-4 0 0,-8-7 0 0,0 0 0 31,0 0-2800-31,6-11-560 0,-5-7-112 0</inkml:trace>
  <inkml:trace contextRef="#ctx0" brushRef="#br0" timeOffset="4629.92">9302 3558 28735 0,'14'18'1280'0,"-7"-4"256"0,1 4-1232 0,2 3-304 0,4 1 0 0,-3 1 0 0,3-2 0 0,4 2 0 0,-4-2-128 0,4 4 128 15,-1 5 0-15,1-1 0 0,0 2 0 0,2 1 160 16,3 0 32-16,3 0 0 0,3 4 0 0,3-3 0 0,6 1 384 0,-2 2 96 16,0 0 16-16,-1 3 0 15,-6 0 32-15,-1-2 16 0,0-3 0 0,-9-1 0 16,0-8-448-16,-3 0-96 15,-2-4 0-15,-5-3-16 0,0 0-176 0,-4-4 0 0,0-3 144 16,-4 0-144-16,-1-11 0 0,0 0 0 0,0 0-160 0,0 0 160 31,0 0-736-31,-11 3-32 0,0-7-16 0,0-2-9136 0,1-5-1808 0</inkml:trace>
  <inkml:trace contextRef="#ctx0" brushRef="#br0" timeOffset="4839.45">9213 3932 9663 0,'0'0'864'0,"0"0"-688"0,0 0-176 0,0 0 0 0,0 0 5888 0,8 8 1152 0,5-1 240 0,-2 0 32 16,7 0-3824-16,-1 0-768 15,1 0-160-15,3 0-16 0,5 1-1584 0,6-1-320 16,7 0-64-16,3 0-16 0,8 0-304 0,3 0-48 16,9-3-16-16,-2 3 0 0,1-3-32 0,-8 2-16 15,-3 1 0-15,-4 0 0 0,0 1-144 0,1-1 0 0,-1 0 0 16,5-3-14336-1,6 2-2848-15</inkml:trace>
  <inkml:trace contextRef="#ctx0" brushRef="#br0" timeOffset="5740.64">11070 4769 19455 0,'0'0'1728'0,"9"0"-1376"16,3 0-352-16,-4 0 0 0,-8 0 3968 0,11 4 704 0,-1-2 160 0,1 1 32 0,0-1-3728 15,2 1-752-15,1 1-128 0,-2-4-48 0,1 0 368 0,-2 0 64 16,0-2 0-16,-1-1 16 0,1-3-304 0,0-1-64 15,-1-5-16-15,-6 1 0 0,0-3 320 0,-1 1 64 16,-2-1 16-16,-1-3 0 0,-1 2-32 0,-3-3-16 16,1 4 0-16,-1-3 0 0,-3-1-304 0,-3 0-48 0,0 0-16 15,-2 1 0-15,-2 2-256 0,-4-5 160 0,1-2-160 16,-1 1 128 0,0 0-128-16,-5 2-224 0,3-2 48 15,-6 3 16-15,6 4 160 0,-6 0 0 0,3 0 0 0,-2 3 0 16,-2 2 0-16,-3 7 0 0,-4-1 0 0,-1 6 0 15,0-1-224-15,-1 5-16 0,0 5 0 0,4-1 0 16,4 7-400-16,3 0-96 0,4 3-16 0,3 0 0 16,4 0-16-16,5 1-16 15,0 0 0-15,6 2 0 0,3-2 624 0,6 6 160 0,0-3 0 16,6 3 0-16,6 0 336 0,7 1 112 0,3-2 0 16,8 1 16-16,3-1 16 0,4-1 0 0,3-1 0 0,-4-3 0 15,1-3 32-15,-4 0 16 0,0-1 0 0,-2-4 0 0,2-3-16 0,-3-4-16 0,3 0 0 0,0-5 0 0,0-2-320 0,0-1-176 16,0 0 192-16,-3-5-192 0,-6 1 160 0,0 2-160 15,-5-1 128-15,-4 1-128 0,-3 3-192 0,-2-3-128 16,0 2-32-16,-4 1-13536 16,1-3-2688-16</inkml:trace>
  <inkml:trace contextRef="#ctx0" brushRef="#br0" timeOffset="6851.14">11163 4824 2639 0,'0'0'240'0,"0"0"-240"0,0 0 0 0,0 0 0 15,0 0 2288-15,0 0 400 0,0 0 96 0,0 0 16 16,0 0-800-16,0 0-144 0,0 0-48 0,0 0 0 16,0 0 368-16,0 0 64 0,0 0 0 0,-11-9 16 15,11 9-1088-15,-11-5-208 0,11 5-64 0,-10-4 0 16,10 4-640-16,-18-7-256 0,3 2 176 0,-2 0-176 0,1 1 0 0,0 2-160 16,0 1 0-16,-2-1 0 0,2 2 32 0,-3 0 0 15,-6 0 0-15,-3 2 0 0,-4 1 128 0,-4-1 0 31,-3 3 0-31,-4-3 0 0,0 3 0 0,1-5-160 0,3 0 160 16,3-5-208-16,1 3-1072 16,3-5-224-16,-3 0-32 0,6-2-10032 0</inkml:trace>
  <inkml:trace contextRef="#ctx0" brushRef="#br0" timeOffset="7661.96">11747 4347 12383 0,'0'0'544'0,"0"0"112"0,10 10-528 0,-3-3-128 0,-2 1 0 0,5 2 0 0,4 0 3760 0,0-2 720 16,-3 3 128-16,0 2 48 0,-1-1-2448 0,1 6-480 0,-1 2-112 0,1 1-16 16,3-2-736-16,-3 5-160 0,3-2-16 0,-3 2-16 15,1 1-544-15,-3 0-128 0,0-3 0 0,0 1 0 16,-2-4 0-16,0-3 0 15,-2 0 0-15,-5-3 0 0,0-1 0 0,0-12 128 16,0 0-128-16,0 0 128 0,0 0 144 0,0 0 32 0,0 0 0 16,0 0 0-16,-12-2 256 0,12 2 48 0,-11-5 16 0,4-4 0 15,2 0 496-15,3-3 96 0,2-1 32 0,2 1 0 16,0-1-448-16,3 1-96 0,0-2 0 0,4-2-16 16,-2 1-384-16,2 1-80 0,2 0-16 0,1 0 0 15,-1-3-48-15,3 2-16 0,0 0 0 0,-3 1 0 16,3 0-144-16,0 0 0 0,0 3 0 0,0 0 0 15,1 4 0-15,6 4 0 0,0 0 0 0,1 7 0 16,-1 3 0-16,0 6 0 16,4 2 0-16,1 6 0 0,5 0-256 0,-4 0-96 0,3 3-16 0,-3 2 0 15,1-1 368-15,-5-3-176 0,0 1 176 0,-7-2-128 0,0-3 0 0,-7-2 0 0,-2-2 0 0,-2-2 0 47,-5-12-752-47,0 0-144 0,0 0-16 0,-12-5-18848 0</inkml:trace>
  <inkml:trace contextRef="#ctx0" brushRef="#br0" timeOffset="8002.11">12563 3622 29487 0,'14'-4'1296'0,"-14"4"288"0,5-6-1264 0,-5 6-320 16,7-7 0-16,0 3 0 0,0-3 1408 0,-7 7 208 0,0 0 48 0,0 0 16 16,10 5-1296-16,1 4-256 0,3 5-128 0,0 4 128 15,0 7 128-15,4 7 32 16,-3 2 0-16,3 8 0 0,3 7-288 0,0 2 128 16,4 6-128-16,3 2 0 0,-3 2 128 0,5 0-128 15,2 1 0-15,2-4 0 0,5-5 0 0,-2-1 0 0,-1-2 0 0,-1-4 0 16,-3-4 128-16,-3-6 32 0,-4-4 0 0,-4-7 0 15,-3-3-160-15,-5-2 0 0,-2-7 0 0,-4-7 0 16,-7-6 0-16,0 0 0 0,0 0 0 0,-24-4-11120 16,-2-7-2208-16</inkml:trace>
  <inkml:trace contextRef="#ctx0" brushRef="#br0" timeOffset="8230.02">12599 4061 5407 0,'14'10'480'0,"0"-2"-480"0,0-2 0 15,1 2 0-15,-1 2 7920 0,-3-2 1488 0,3 2 288 0,0 1 64 0,0-4-7712 0,1 2-1552 0,3-2-304 0,2 0-64 16,-1 0 336-16,5-3 80 0,-3-1 16 0,4-1 0 0,2 0-112 0,1-2 0 16,-1 0-16-16,3 0 0 15,-2 0-128-15,1 0-32 0,-5 1 0 0,1-1 0 16,-3-1-272-16,-4-1 0 0,0 2-208 0,-1-5 80 15,-3-1-2160 1,-7-1-416-16,-3 0-96 16</inkml:trace>
  <inkml:trace contextRef="#ctx0" brushRef="#br0" timeOffset="8687.9">13485 4203 32943 0,'26'21'1456'0,"-12"-8"304"0,1 1-1408 0,0 0-352 0,2 0 0 15,-3 0 0-15,0 0 720 0,-3-5 80 0,-1 2 16 0,-5-2 0 0,1 1-688 0,-6-10-128 16,4 7 0-16,-4-7 0 0,0 0 0 0,3 8 0 16,-3-8 144-16,0 0-144 0,0 11 0 0,0-11 0 15,0 0 0-15,0 0-160 16,0 0 160-16,-6 13 0 0,6-13 0 0,0 0 0 15,0 0 0-15,-12 8 0 0,12-8 0 0,0 0 0 0,-14 3 224 0,14-3-32 16,0 0 0-16,-14-7 0 0,3 3 144 0,11 4 32 16,-10-7 0-16,0 0 0 0,3-4 32 0,2 4 16 15,-2-3 0-15,0-1 0 0,0-1-32 0,0-4-16 16,0 0 0-16,0-4 0 0,0-3-16 0,3 2 0 16,-1-2 0-16,0 0 0 0,1 1-96 0,1 1-32 15,3 0 0 1,3 3 0-16,-1-1-64 0,0 3-16 0,3 5 0 0,0 0 0 0,2 0 0 0,0 4 0 0,4 0 0 15,7 4 0-15,6-1-144 0,5 4 0 0,3 0 0 16,1 1 0-16,5 5-192 0,-2-2-80 0,-1 3-16 0,-3 1 0 16,4 2 288-16,-4-2 0 0,-2 2 0 0,0 0 0 15,0-2 0-15,-2 2-240 0,1-6 80 0,-4 0 16 0,4-1 144 0,-2 0-160 16,-2-3 160-16,-7-3-160 0,0 0-96 0,-4 2-32 16,-3-4 0-16,-1 3 0 15,-2-3-1952-15,-8 5-400 0,7-5-80 31,-7 5-7776-31,0 0-1568 0</inkml:trace>
  <inkml:trace contextRef="#ctx0" brushRef="#br0" timeOffset="9039.18">14025 3983 25791 0,'0'0'1152'0,"0"0"224"0,4 11-1104 0,2-1-272 0,2 0 0 0,2 1 0 0,-2-4 1920 0,2 4 336 0,1 0 64 15,6 0 16-15,-2 2-1456 16,3-2-304-16,2 0-48 0,2 0-16 0,0 3 0 15,4 0 0-15,4 2 0 0,-3 0 0 0,-1-2-32 0,1 4-16 16,-2-1 0-16,-2 3 0 0,0 1-144 0,-2-3-16 16,1 3-16-16,-2-3 0 0,-2-4-288 0,-7 0 0 0,-3-6 0 15,-2-1-144-15,-6-7 144 0,0 0-160 0,0 0 160 16,0 0-160-16,0 0-160 0,-14 3-48 0,-3-3 0 0,2-7 0 16,-3-3 112-16,-1-3 32 0,1-3 0 0</inkml:trace>
  <inkml:trace contextRef="#ctx0" brushRef="#br0" timeOffset="9342.44">14868 3661 15599 0,'23'9'1392'16,"-5"5"-1120"-16,-1 4-272 0,-6 3 0 0,-2-1 5456 0,-3 0 1040 0,-3-1 208 0,-3 0 32 0,-3-1-5648 0,-4 0-1088 0,-4 0-288 15,-3 3-32-15,-1 0 144 0,-9 4 32 0,-5 0 0 16,-6 7 0-16,-3 3-96 16,-4 8-16-16,1 7 0 0,-3 7 0 0,4 3 256 15,-2 4-144-15,2 5 144 0,-2-1-128 0,6-1-16 16,4 1 0-16,-1 6 0 16,3-3 0-16,0-1 16 0,3 0 0 15,4-6 0-15,0-4 0 0,4-6 128 0,4-8 0 16,4-7 160-16,-2-7-160 0,6-3 256 0,2-6-64 15,2 0 0-15,6-9 0 0,1 0 0 0,4-7-16 0,6-3 0 0,3-4-16848 0</inkml:trace>
  <inkml:trace contextRef="#ctx0" brushRef="#br0" timeOffset="56919.32">1735 5911 8287 0,'0'0'736'0,"-4"-11"-592"0,1-1-144 0,-1 1 0 0,-3 2 5648 0,3-1 1104 0,1 1 224 0,3 9 32 16,0-11-4800-16,0 11-960 0,0-11-192 0,0 11-32 15,0 0 16-15,11 0 16 0,-1 4 0 0,3 7 0 0,3 3-96 0,0 6 0 16,-2 4-16-16,-2 8 0 16,1 2-352-16,-1 4-64 0,-1 7-16 0,1 2 0 15,-6 6-176-15,3 0-32 0,-1-1-16 0,1 1 0 16,-2 0-128-16,0-1-32 0,-3 1 0 15,0-2 0-15,1-5 112 16,-3 0 16-16,1-2 0 0,-3-1 0 0,-3-1 128 16,1 0 16-16,0-6 16 0,-3-4 0 0,1 0-48 0,2-4-16 0,-3-3 0 15,0-4 0-15,1-3-352 0,-3-2 0 0,0-2 0 0,0-3 0 0,7-11-256 0,0 0-112 16,-9 7-16-16,9-7-16 16,0 0-3696-16,-9-10-752 0,0-14-144 0,-1-4-16 15</inkml:trace>
  <inkml:trace contextRef="#ctx0" brushRef="#br0" timeOffset="57281.48">1302 6124 34207 0,'0'0'3040'0,"9"3"-2432"0,3-3-480 0,-3 0-128 0,-9 0 2640 0,11-6 512 16,1-1 112-16,0-1 0 0,4-6-2560 0,-1-1-512 0,4-5-192 0,1-5 144 15,4-4 176-15,3-8 16 0,-1 0 16 0,3-4 0 16,10-5-32-16,7-1 0 15,7-2 0-15,1 3 0 0,-4 3-320 0,-1 4 128 0,1 3-128 16,-6 4 0-16,-1 7 0 0,-4 5-256 0,-3 8 32 16,-1 5 16-1,0 4-176-15,-3 7-16 0,4 3-16 0,-8 4 0 16,1 2-96-16,-8-1-32 0,-3 5 0 16,-2-2-19600-16</inkml:trace>
  <inkml:trace contextRef="#ctx0" brushRef="#br0" timeOffset="57720.99">2505 6440 25055 0,'11'18'1104'0,"-4"-6"240"0,3 2-1088 0,-2 1-256 15,-4 2 0-15,2 1 0 0,-1 0 4112 0,4 3 768 0,-1 0 160 0,2 4 16 16,-3 0-3568-16,4 4-720 0,-3 2-128 0,2 1-48 16,-6 0-416-16,3-1-176 0,0-1 128 0,-4-3-128 15,4-1 0-15,-2 1 0 0,1 1 0 0,-5-8 0 16,2 0-192-16,-3-5 192 0,3-2-160 15,-3-13-19984-15</inkml:trace>
  <inkml:trace contextRef="#ctx0" brushRef="#br0" timeOffset="57882.52">2466 5918 30687 0,'15'28'1360'0,"-2"-8"288"0,-2 6-1328 0,3 6-320 0,-2 4 0 0,1 0 0 0,-2 6 272 16,-1-3-16-16,2-3 0 0,-2-1 0 15,-2 1-2496-15,-2-6-496 0,1-3-96 0,-3-6-8368 0</inkml:trace>
  <inkml:trace contextRef="#ctx0" brushRef="#br0" timeOffset="58514.32">3161 6751 37887 0,'10'28'1680'0,"-6"-10"352"0,-1 0-1632 0,-3 0-400 0,0-1 0 0,0-2 0 0,0-1 256 0,0 0-48 0,0-14 0 0,0 0 0 16,0 11 112-16,0-11 32 0,0 0 0 0,0 0 0 15,0 0 800-15,0 0 176 16,0 0 16-16,0 0 16 0,0 0-176 0,7-8-32 0,-1-2-16 0,-1-1 0 16,2-1-560-16,0-1-96 0,-1-5-32 0,1 1 0 15,2-4-256-15,1 3-64 0,3-4-128 0,-1 1 192 16,-1-3-192-16,5 5 0 0,3-2 0 0,4-1 0 0,-1 1 0 0,2 3 0 15,-4 1 0 1,6-1 0-16,-1-3 0 0,0-1 0 16,3-4 0-16,-2 3 144 0,2 0-16 0,0 5-128 15,-3-1 192-15,0 4-64 0,0 3-128 0,0 5 0 0,-2 7 0 0,0 3 0 0,2 6-288 0,0 4 64 16,1 8 16-16,1 6 0 0,3 4-16 0,-2 1 0 16,-2 1 0-16,2 5 0 0,-6-2 224 0,2 3-176 15,-3 0 176-15,-6-3-160 0,-1-4 160 0,-4 0 0 0,-3-4 160 16,-2-6-160-16,-2-1 0 0,0-7 0 0,-6 0 0 15,3-14 0-15,0 0 0 0,0 0 224 0,0 0-64 16,-11 4-16 0,-3-6-144-16,3-3 0 0,-3-6 0 0,7-7 0 0,3-5 0 15,1-4 0-15,6-1 0 0,-2 0 0 0,9 0 0 16,0 2 0-16,1-2 0 0,3 3 0 0,4 3 128 16,3 5 0-16,-2 0 0 0,5 5 0 0,-3-2-128 0,4 3 0 15,0 5 144-15,0 5-144 0,-4 5 0 0,4 3-192 0,0 3 32 0,0 5 0 16,1 0 160-16,-4 5-128 0,2 2 128 0,1-1-128 15,1 4 128-15,-5 1-160 0,-4 1 160 0,-3-5-160 16,1 1 160-16,-5-3 0 0,-3-1 0 0,-7-3-128 31,-7-2-1248-31,-3-3-240 0,-1-2-48 0,-7-6-18688 0</inkml:trace>
  <inkml:trace contextRef="#ctx0" brushRef="#br0" timeOffset="58991.59">4721 6684 20959 0,'7'14'1856'0,"4"0"-1472"15,-4 0-384-15,2-3 0 0,0 0 2192 0,3 1 368 0,-5-3 80 0,0 1 16 0,1-2-1184 0,-1 2-256 16,-7-10-32-16,7 7-16 0,-7-7 704 0,11 7 144 15,-11-7 32-15,13 4 0 16,0-1-384-16,-13-3-80 0,12-3-16 0,-1-4 0 16,-1 0-480-16,-2-2-80 0,3-4-32 0,2-4 0 0,-5 2-432 0,3-6-96 0,0-1 0 0,2 1-16 15,1-4-208-15,-2 4-32 0,1-1-16 0,-5 2 0 16,2 1-176-16,-3 2 0 0,-3-1 144 0,-4 4-144 16,0 0 0-16,-3 3 0 0,-1 4 0 0,4 7 0 15,-14-9 0-15,0 7-160 0,-1 3 160 0,-3 5 0 16,-3 2-208-16,-1 4 64 0,-5 4 16 0,1 2 0 15,1 0-96-15,-1 0-16 0,1 0 0 0,4 2 0 16,-4 1 48-16,4-2 0 0,1-2 0 0,1 1 0 16,5-3 192-16,3 3 0 0,4 2 0 0,5-1 0 15,2 1 0-15,2 0 128 16,5 0 0-16,7 4-128 0,4-2 272 0,3 1-48 0,4 0-16 0,0-2 0 16,1-3-208-16,1 1 0 0,5-6 0 0,1 1 0 15,0-2 144-15,9-4 48 0,1-2 0 0,3 0 0 0,0-6-192 16,0-5 192-16,-3-3-192 0,-4-4 192 15,0 0-192-15,-2-3-256 0,-8-6 64 0,-1 0 16 16,-6 0-1040-16,-4 1-192 0,-4-1-64 16,-4-1-13264-16,-3 1-2672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2T19:03:34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 3709 2639 0,'-7'-12'240'0,"7"12"-240"0,-11-11 0 0,0 2 0 0,1 0 4656 0,3 2 880 0,7 7 176 0,-11-7 48 16,11 7-3824-16,0 0-752 0,0 0-160 0,0 0-16 16,0 0 976-16,0 0 208 0,0 0 48 0,0 0 0 15,-7 13-192-15,4-5-48 0,2 3 0 0,1 0 0 16,0 1-896-16,0 2-176 0,0 0-32 0,-3 1-16 16,3 2-432-16,0 15-64 0,3 0-32 0,-3 0 0 15,4 0-64-15,-4 1-16 0,3 2 0 0,-3 4 0 16,4 3-128-16,-4 3-16 0,3 3-128 15,-2-2 192-15,2 2-192 0,-3 0 176 0,-3-2-176 0,2-1 160 16,-1 1-160-16,1-3 128 16,-6-1-128-16,4-3 128 0,2 0-128 0,-2-4 0 15,-1 1-192-15,4-4 192 0,-3-2 0 0,3-1 0 0,-3 1 0 16,3-7 0-16,-1-4 0 0,2-1 0 16,2-4 128-16,1-1-128 0,2-2 0 0,-6-11 0 15,11 8 0-15,0-2 0 0,3-3 224 0,1-6 16 16,5-3 0-16,2-2 0 0,10-5-48 0,4-7-16 15,10-4 0-15,5-3 0 0,4-7-176 0,0-1 0 0,-2 1 0 0,0-5 0 16,1 0 0-16,0-4 160 0,2-3-16 0,-3 3 0 16,4 0-144-16,-4 1 0 0,-1 0 144 15,-3 2-144-15,-9 1 0 0,-5-1 0 0,-7 6 0 0,-6 2 0 16,-8 2-192-16,-3 5 32 0,-8 2 16 0,-3 3 0 16,-7-1-224-16,-10-3-32 15,-9-1-16-15,-12-1 0 0,-9-6 80 0,-10-3 16 0,-8-1 0 16,-1-6 0-16,0-3 64 0,-4-1 0 0,-1-2 16 0,-5 0 0 15,-3-1 240-15,3 6-192 16,6 4 192-16,7 7-192 0,12 3 16 0,6 9 16 0,9 5 0 16,7 7 0-16,11 5 160 0,4 7 0 0,7 6 128 0,0 4-128 15,7 8-752-15,4 3-208 0</inkml:trace>
  <inkml:trace contextRef="#ctx0" brushRef="#br0" timeOffset="527.77">3400 4314 19455 0,'8'6'1728'0,"5"6"-1376"0,-2 2-352 31,3 1 0-31,-3 6 4544 0,3 1 832 0,1 6 160 0,2 4 32 0,1 3-3504 0,-1 4-704 0,2 0-144 0,2 0-16 16,-4 4-496-16,1-2-80 0,0 0-32 0,-4-4 0 31,-3-3-336-31,0-6-64 0,-1-4 0 0,-6-4-16 16,-1-5-592-16,-3-15-112 0,0 0-32 0,0 0-12912 16,-10-7-2592-16</inkml:trace>
  <inkml:trace contextRef="#ctx0" brushRef="#br0" timeOffset="692.88">3157 3217 42495 0,'0'0'1888'16,"11"0"384"-16,-1 0-1824 0,-10 0-448 0,11 4 0 0,0 7 0 0,-4 3 896 0,2 10 96 0,0 9 16 0,1 9 0 0,1 4-1008 0,-2 7-208 16,3 0-48-16,-5 1 0 31,4-1-1536-31,-4-7-304 0,4-3-64 0,-2-6-16 0</inkml:trace>
  <inkml:trace contextRef="#ctx0" brushRef="#br0" timeOffset="1129.32">4433 3481 27695 0,'0'0'2464'0,"0"0"-1968"0,-17-5-496 0,2-5 0 0,-2 0 2368 0,-1 2 368 15,-3-3 80-15,-1-3 0 0,1 3-1680 0,-2-3-352 0,4 0-64 0,-1 3-16 16,2 1-256-16,-3 3-64 16,0 3-16-16,5 4 0 0,0 0-64 0,2 3-16 15,3 2 0-15,4 8 0 0,3-1 160 0,-2 8 48 16,6-1 0-16,3 6 0 0,4 6-208 0,3 3-32 0,3 5-16 16,3 5 0-16,2-1-240 0,3 3 0 0,0 0 0 0,-3 4 0 15,0 5 0-15,3 1 0 0,4 1 0 16,1 0 0-16,-4 0 0 15,3 0 0-15,3 3 0 0,-3-4-160 0,7-5 160 16,-4 2 0-16,-3 2 0 0,0-2 128 0,3-3-128 16,-3 0-240-16,0-4 64 0,-7-6 16 0,-4-2-1248 0,-3-4-240 0,-4-4-48 15,0-7-16512-15</inkml:trace>
  <inkml:trace contextRef="#ctx0" brushRef="#br0" timeOffset="1546.85">5014 3764 9663 0,'26'-7'432'0,"-9"-2"80"0,4-2-512 0,-3-6 0 0,3-1 0 0,-1 0 0 0,-1-1 5056 0,-5-1 896 16,-3 1 176-16,-4 4 32 16,2 1-4304-16,-5 0-848 0,1 3-176 0,-7-1-48 0,-3 3 240 0,5 9 64 15,0 0 0-15,0 0 0 0,0 0-128 0,-16 2-32 16,0 3 0-16,-2 2 0 0,4 1-256 0,-4 2-48 15,0-3-16-15,-3 2 0 0,0-4-400 0,-1 1-80 0,1-1 0 0,0-3-128 16,3-2 0-16,-6-2 0 0,2-1 0 0,0 2 0 16,1-2-128-16,0 0 128 15,3 2-208-15,1-2 80 16,4-4 128-16,-3 3 0 0,5 0-144 16,-3-2 144-16,14 6 0 0,-10-7 0 0,10 7 0 0,0 0 0 15,3-7 128-15,4 3 112 0,2 2 16 0,2 0 0 16,3 6 0-16,6 3 0 0,5 7 0 0,3 7 0 15,3 1-128-15,1 8-128 0,8 5 176 0,2 4-176 16,4 7 160-16,1 4-160 0,2 4 128 0,-2 6-128 0,-1 0 272 16,-2 8-16-16,-9 3-16 0,1 3 0 0,-4 3-240 0,0 4-160 15,-3 1 32-15,-1-4 0 0,-6 0-64 0,-1-7-16 16,-4-7 0-16,-6-7 0 0,-8-9 48 0,-6-6 16 0,-7-5 0 0,-1-6 0 16,0-10-2400-16,-6-10-464 0,2-7-112 15,-2-11-13904-15</inkml:trace>
  <inkml:trace contextRef="#ctx0" brushRef="#br0" timeOffset="1883.83">4730 4506 1311 0,'0'0'0'0,"0"0"128"0,0 0-128 0,0 0 0 0,0 0 0 0,0 0 0 0,9-7 6208 0,-9 7 1216 0,5-7 240 0,1-3 48 15,-1 3-5344-15,0 0-1088 16,4 0-192-16,-2 0-64 0,0 2 160 0,1-1 32 0,2 1 0 0,-1-1 0 16,-2-1 32-16,5 0 16 15,1 0 0-15,3 1 0 0,5 1-560 0,-3 1-96 16,4-3-32-16,-1 3 0 0,3 1-96 0,-2-1-32 0,6 1 0 0,-3 0 0 15,3 2-304-15,1 1-144 0,-1-5 128 0,1 3-128 0,-1-1 0 0,-1-1-144 32,-1 0 0-32,-1-2 0 15,-2-1-1328-15,-2 0-256 0,-3 1-48 0,3-3-16496 0</inkml:trace>
  <inkml:trace contextRef="#ctx0" brushRef="#br0" timeOffset="2339.96">6026 4556 17039 0,'0'0'1520'0,"8"4"-1216"0,4-1-304 0,-12-3 0 0,12 0 3360 0,-4-6 608 16,2-1 128-16,-3-1 32 0,2-2-2384 0,0-2-464 0,5-2-112 0,-3-6-16 15,5 2 128-15,0-1 32 0,1-2 0 0,-1 3 0 16,-3-3-208-16,-1 4-32 16,-1 5-16-16,-1-2 0 0,-3 4-544 0,-3 1-128 15,-2 0 0-15,-2 9-16 0,-6-11-368 0,-1 1 0 0,-3 1 0 0,-4 2-128 0,-2 0-96 0,-6 1-16 16,1-4 0-16,0 3 0 0,-1 1 240 0,1 3-144 31,-3-1 144-31,2 4-128 0,4-1 128 0,-3 6 0 0,3 2 0 0,-3 2 128 16,0 3-128-16,3 2 0 0,0 2 0 0,0-2 0 0,1 5 256 15,5 2-32 1,2 0 0-16,7 4 0 0,3 3 48 0,6 1 16 0,5 3 0 0,3 0 0 0,4 0 112 16,3 0 32-16,-2 0 0 0,5 3 0 0,4-1-64 15,5 3-16-15,2 2 0 0,1-7 0 0,3-2-96 16,3-3-32-16,6 1 0 0,0-3 0 16,3-2-80-16,-4-2-16 0,-4-6 0 0,-4-1 0 15,-4-4-128-15,-7-5 0 0,1-3 0 0,-4-4 0 16,-4-3-288-16,-5-2-96 0,-4-6 0 0,-4 1-16 15,-5-6-1952-15,-1 1-384 0,-4-6-80 0,-3 0-16256 16</inkml:trace>
  <inkml:trace contextRef="#ctx0" brushRef="#br0" timeOffset="3047.07">6539 4361 26655 0,'13'7'2368'0,"3"3"-1888"0,1 4-480 0,1-2 0 0,0 5 2768 0,-2-2 464 15,0 3 96-15,-2 3 0 0,2 3-2496 0,-2 1-496 16,4-3-96-16,-2 2-32 0,3 1-208 0,-1-3 0 16,-3 2 0-16,2-2 0 0,1 2 0 0,-1-2-128 15,2 1 128-15,-1 0-208 0,-1 0 848 0,1 0 160 16,0 0 32-16,-1-5 16 0,-6 0-256 0,-1-1-48 16,-2-6-16-16,-4-4 0 0,-4-7-160 0,0 0-48 15,0 0 0-15,0 0 0 0,0 0-320 0,-15-4 0 16,1-8 0-16,-1-4 0 0,-2-5 0 0,0-6-192 15,2-5 32-15,-2-1 0 0,-1-1 160 0,4-2-208 16,3 1 80-16,0 0 128 16,0-1 0-16,7 1 0 0,-2 2 144 0,5 1-16 0,2 0-128 0,2 4 0 0,4 3 128 0,0 4-128 15,4 3 208-15,4 0-16 0,5 2-16 0,-1 7 0 16,5-1-16-16,4 6 0 0,1 4 0 0,-1 2 0 16,4 4 96-16,-3 7 0 0,1 0 16 0,0 1 0 0,2 2-272 0,-2 0 0 0,-5 3 0 0,0 0 0 15,-2 2 0-15,0 0 128 16,2 0-128-16,-7-2 0 15,3 1 0-15,-4-2-144 0,1-3-16 0,-3-1 0 16,-1 0-112-16,-3-4-32 0,-1-2 0 0,-3 2 0 16,-7-10 112-16,0 0 0 0,0 0 16 0,0 0 0 0,0 0-32 0,0 0-16 15,-7-7 0-15,-3-4 0 0,2 1 224 0,1-4 0 16,-3 0-160-16,3-1 160 0,0-6 0 0,3 0 0 16,-3-1 160-16,4-3-160 0,3 0 240 0,3-3-64 15,-3 3-16-15,3 0 0 0,1 2 16 0,-1 2 0 16,-2 0 0-16,2-2 0 0,0 0-176 0,-2 3 160 0,2 1-160 0,-3 6 160 15,-3 1-160-15,-1 4 0 0,4 8 0 0,0 0 0 16,0 0 0-16,0 0 160 16,-11 4-160-16,-2 0 160 0,13-4 80 0,-12 14 16 15,-5-4 0-15,2 3 0 0,-5-1-256 0,2 1 0 16,3-2 0-16,-6 1 0 0,3 2 0 0,1-1 0 0,4 4-176 16,-1-2 176-16,3-3 0 0,4 4 128 0,0 1 32 0,4 1 0 15,3-3-16-15,3 6 0 16,4 4 0-16,4 4 0 0,8 3 320 0,3 0 64 15,6-1 16-15,1 1 0 0,9 2-192 0,1 0-32 16,7 3-16-16,-2-3 0 0,2-1-176 0,0-1-128 16,-4-5 192-16,1-4-192 0,-2-7 256 0,-4-3-64 0,1-5-16 15,-3-3 0-15,0-5-176 0,-9 0-144 0,1-5 144 0,-5 3-208 32,-5-11-208-32,-5 0-32 0,-5-3-16 0,-4-4 0 0,-7-1-368 0,-3-4-64 0,-6-3 0 0,-2 3-16 15,-3-5-2736-15,-3-1-560 0,3-2-96 0,-3-1-32 0</inkml:trace>
  <inkml:trace contextRef="#ctx0" brushRef="#br0" timeOffset="3517.14">7762 4336 28735 0,'0'0'1280'0,"7"14"256"0,-2 0-1232 0,2-3-304 16,3 3 0-16,0 2 0 0,1 3 2576 0,4 0 464 0,6 2 96 0,-3 1 0 15,3 2-1456-15,-3 0-288 0,-1-1-64 0,-5 1-16 16,2 4-576-16,0-3-112 0,3 0-32 0,-3-4 0 16,-3 1-256-16,-2-1-48 0,0 0-16 0,-2-3 0 15,-3-2-272-15,1-2 0 0,-5-14 0 0,2 9 0 16,-2-9 0-16,0 0 160 0,0 0-160 0,0 0 192 15,0 0-352-15,0 0-64 0,0 0-16 0,-2-12 0 0,0-4 48 0,2-2 0 16,-3-3 0-16,2 1 0 0,1-6 0 0,1 4 0 16,2-3 0-16,1 1 0 15,3 2 192-15,0-2 0 0,2 3 144 0,5 2-144 16,0 1 0-16,0 0 0 0,-1 4 0 0,3 3 0 0,1 4 304 16,1 4-48-16,3 0 0 0,-3 9 0 0,7 5 256 0,0 7 64 15,3 3 0-15,-2 1 0 16,1 3-224-16,2 4-32 0,-1 5-16 0,1 4 0 15,3 3-80-15,3 5-16 0,1 2 0 0,-1-2 0 16,-1-3-208-16,-4 2 128 0,0-2-128 0,-5 0 0 0,-4-7 0 0,-3-4 0 16,0-7 0-16,-7-5 0 0,-4-5 0 0,-3-4-288 15,-4-11 32-15,0 0 16 16,0 0-1616-16,-12-15-336 0,-5-10-64 0,-1-14-17872 16</inkml:trace>
  <inkml:trace contextRef="#ctx0" brushRef="#br0" timeOffset="3848.76">8312 3173 28383 0,'0'0'1264'0,"14"7"256"0,-1-2-1216 0,2 2-304 16,-5 1 0-16,2 4 0 0,1 2 448 0,1 0 16 0,5 2 16 0,-1 2 0 15,6 3-288-15,-2 1-48 0,4 3-16 0,-1 3 0 16,0 1 368-16,1 3 64 15,1 0 16-15,3 3 0 0,2 4 1072 0,1 0 208 0,-4 7 64 0,-1 4 0 16,-3 3-464-16,1 9-96 0,5 6-16 0,-3 6 0 16,4-2-432-16,0 6-80 0,1 7-32 15,-2-4 0-15,-2 1-208 0,3-4-32 0,0 2-16 16,-2-2 0-16,-2 1-288 0,-3-2-64 0,3-4-16 16,-6-5 0-16,-1-5 0 0,-3-6 0 0,-3-6 0 15,-1-6 0-15,-4-13-176 0,-2-3 0 0,-1-8 144 0,-1-3-144 16,-2-8-128-16,-4-10-112 0,0 0-16 15,0 0 0-15,0 0-1520 0,-18-10-304 0,-3-8-64 0,0-17-11296 16,-1-12-2272-16</inkml:trace>
  <inkml:trace contextRef="#ctx0" brushRef="#br0" timeOffset="4164.92">8297 3929 9663 0,'0'0'432'0,"-3"14"80"0,2-3-512 0,1-11 0 0,0 14 0 0,0-3 0 0,0-11 3824 0,0 14 656 16,0-14 128-16,0 11 16 0,0 0-2832 0,0-11-560 15,0 0-112-15,0 0-32 0,4 10 672 0,-4-10 128 16,7 7 32-16,1-6 0 0,-8-1-256 0,13-1-32 16,-2-3-16-16,3-2 0 0,4 2-704 0,4-3-144 0,6 0-16 0,11 0-16 15,7 0-160-15,7 0-48 0,6-1 0 0,-2 1 0 16,0 0-144-16,-1 0-48 15,1 0 0-15,4 3 0 0,8 1 0 16,0 6 0-16,0 1 0 0,-5-1 0 0,-3 2-80 16,-5 2 0-16,-6 0-16 0,-4 0 0 15,0 0-64-15,-12 0-16 0,-4-1 0 16,-12-1 0-16,-4 1-160 0,-14-6-192 0,0 0 32 0,0 0 16 16,-10 7-3760-16,-3-7-768 0</inkml:trace>
  <inkml:trace contextRef="#ctx0" brushRef="#br0" timeOffset="26082.68">9940 3270 8287 0,'0'0'368'0,"0"0"80"0,0 0-448 0,0 0 0 0,0 0 0 0,0 0 0 0,0 0 3696 0,0 0 656 0,0 0 128 0,0 0 16 32,0 0-2656-32,-1 11-544 0,1 3-96 0,0-5-32 15,0 3-16-15,0-12-16 0,1 11 0 0,-1-11 0 16,0 0 144-16,0 0 16 0,0 0 16 0,0 0 0 0,3 10-352 0,-3-10-64 0,0 0 0 0,0 0-16 15,0 0 16-15,0 0 16 0,0 0 0 0,2-10 0 16,0-4-352-16,1-2-80 16,1-3-16-16,1-1 0 0,4 0-176 0,1-4-32 15,3 2-16-15,3-4 0 0,3 1 208 16,1 0 64-16,3 0 0 0,5 0 0 16,-1-1-112-16,3 3-16 0,5 2 0 0,-2 6 0 0,-1 1-384 0,0 6 0 0,0 5 0 0,-4 0 0 15,0 9 0-15,-3 5 0 0,-3 4 0 0,2 6 0 16,-2 0 0-16,-3 6 0 0,-3 0 192 0,0 6-64 15,0 1-128-15,-3 3-176 16,-3 4 48-16,-3 7 0 0,-3 5 128 0,-1 0-160 0,-3 1 160 0,-5 6-160 0,-4 4 160 0,-1 0-192 16,-3-5 192-1,1-1-192-15,-1 1 192 0,-1 1-160 0,-2 4 160 0,0-4-160 0,5-3 160 0,-1-3 0 16,0-4 0 0,-2-4 0-16,3-4 0 0,-5-5 0 0,0-5 0 15,0-7 128-15,0-4-272 0,-2-3-48 0,4-3-16 16,-1-2 0-1,2-5-880-15,6-1-192 0,7-7-16 0,0 0-12144 0,0 0-2432 0</inkml:trace>
  <inkml:trace contextRef="#ctx0" brushRef="#br0" timeOffset="26438.12">10508 5062 45151 0,'12'21'2000'0,"-5"-9"416"0,-2 1-1936 16,-3-5-480-16,-2-8 0 0,5 11 0 0,-5-11 256 0,1 13-32 0,-1-13-16 0,0 0-13712 15,0 0-2736-15</inkml:trace>
  <inkml:trace contextRef="#ctx0" brushRef="#br0" timeOffset="28081.72">1318 6598 40079 0,'-4'22'1776'0,"1"-8"368"0,1-1-1712 0,0 2-432 0,-2 0 0 0,1 3 0 0,-1 6 800 15,1-3 80-15,-1 5 16 0,-1 5 0 0,0 3-688 0,1 3-208 16,0 4 128-16,-2 0-128 0,2-2 176 0,0 5-32 16,-2-4 0-16,2-1 0 0,0-1 384 0,0-2 80 0,1-1 16 0,0-2 0 15,2-1-32-15,1 0 0 0,0-1 0 16,4-6 0-16,0-3-96 0,3-1-32 0,3-7 0 15,1-3 0-15,3-4-224 0,0-5-48 0,4-4-16 16,0-2 0-16,3-3-176 0,2-5 0 0,0-4 0 16,2-2 0-16,5 0-160 0,-3 0 160 0,3 0 0 15,-5 1-144-15,3-1 320 0,-2 0 64 0,2 0 16 0,0 4 0 16,0 0 64-16,1 3 32 0,-4 4 0 0,0 4 0 0,-1-1-80 16,-2 4-16-16,-4-3 0 0,1 7 0 0,-1 6-256 0,0 1 160 15,-1 3-160-15,1 7 128 0,-4 0-128 0,0 5 0 16,-1 5 0-16,-1-2 0 0,-1 6 0 15,-1-6 0-15,-3-1 0 16,1-5 0-16,-1-2 0 0,0-8 0 0,-3-1-128 16,-4-12 128-16,0 0 0 0,10 0 0 0,-10 0 0 0,11-12 0 15,0-1 0-15,2-6 0 0,2-8 0 0,-1-3 0 16,4-6 0-16,0-2 160 0,3-2-32 0,4 1-128 0,-4 0 0 0,0 0 0 16,-2 0 0-16,2-3 0 0,-2 2 0 0,1-5 0 15,6 0 0-15,-3-6 0 16,4-1-688-16,1-1-192 0,-1-4-32 0,-1 1-22096 0</inkml:trace>
  <inkml:trace contextRef="#ctx0" brushRef="#br0" timeOffset="28601.69">2662 5972 34095 0,'0'0'1504'0,"0"0"320"0,0 0-1456 0,0 0-368 15,0 0 0-15,0 0 0 0,0 0 1264 0,7 14 176 0,3 3 32 0,1 4 16 16,3 1-544-16,1 7-112 0,4 3-32 0,-1 10 0 0,3 5-416 0,2 9-96 16,4 6-16-16,1 4 0 0,-1 6-272 0,-1 3 0 0,-1 4 0 0,-3 5 0 31,-1-2 0-31,-4 2 0 0,-2-1 0 16,-4 0 0-16,-1-8 0 0,-2-4 128 15,-2-3-128-15,-2-4 0 0,-4-4 400 0,0-10-16 0,0-9-16 16,0-8 0-16,-3-8 16 0,-1-9 16 0,0-7 0 0,4-9 0 15,0 0-400-15,-7-19 0 0,0-8 0 0,0-7-176 0,7-7 32 16,0-8 0-16,0-5 0 0,3 1 0 0,4 0 144 0,-2 0 0 16,2-1 0-16,3 4 0 0,0 1 0 0,-2 3 0 15,2 1 0-15,1 6 0 0,-1 4 0 0,1 6 0 16,3 4 128-16,1 4-128 0,-4 3 128 0,2 8-128 0,-1 2 128 0,1 5-128 16,-2 6-224-16,3 1-112 0,0 3-32 0,1 7 0 31,3 8-2208-31,-1 6-448 0,6 4-96 0,-3 4-16 15,6 8 1408-15,-1-1 288 0,2 1 48 0,-1-5 16 16,0-1 128-16,-1-3 32 0,-1 0 0 16,-2-9-6464-16,-1-5-1280 0</inkml:trace>
  <inkml:trace contextRef="#ctx0" brushRef="#br0" timeOffset="29062.26">3825 7118 4079 0,'14'-7'368'0,"3"-4"-368"0,-2-2 0 0,6-1 0 16,0-1 5488-16,0-2 1024 0,4 0 208 0,-3 2 32 15,-4 2-3504-15,-1 0-704 0,-3 6-144 0,-6 0-32 0,2-2-640 0,-10 9-144 16,0 0-32-16,0 0 0 0,0 0-336 0,0 0-80 0,0 0-16 0,-14 11 0 16,3-2-352-16,-3 3-80 15,-4 4-16-15,0 2 0 16,4 3-496-16,-4 0-176 0,4-1 0 0,0 3 144 0,0-5-144 0,4-3 0 16,2 2 0-16,3-2 0 15,0-2 0-15,5-13 0 0,-2 14 0 0,4 1 0 16,3-4 0-16,0 3 0 0,-1 0 0 0,7 0 0 0,6 0 0 0,5 1 0 0,6 3 0 0,4-1 0 31,0 1 0-31,0-4-272 0,0-5 32 0,0-2 16 16,-3-3 96-16,-1-4 128 0,-7-4-208 0,2-5 80 0,2-5-64 0,-4 0 0 15,-3-4 0-15,-2-3 0 0,0-1 192 0,-5 1-208 16,-1-1 80-16,-3-2 128 0,-3-1 0 0,-1 0 0 16,-3-3 0-16,0 0 0 0,-5-1 128 0,3 0-128 0,-3-1 192 0,0 4-64 15,3 4-128-15,-3 3 192 16,3 5-192-16,0 3 192 0,2 11 16 0,0 0 16 15,0 0 0-15,0 0 0 0,0 0-32 0,7 11-16 16,0 3 0-16,0 5 0 0,1 6 176 0,2 4 32 16,-1 9 16-16,0-1 0 0,5 5-240 0,-4 4-160 0,1 3 192 0,0 2-192 0,0 2 144 0,-1-5-144 15,1-4 0-15,-4-8 144 16,0-1-144-16,-4-10 0 16,-3-9 0-16,0-16 0 15,0 0-1952-15,0 0-416 0,0 0-96 0,-3-18-16 16,-1-16-1888-16,5-8-384 0</inkml:trace>
  <inkml:trace contextRef="#ctx0" brushRef="#br0" timeOffset="29320.03">4569 5703 9663 0,'0'0'864'16,"7"4"-688"-16,-7-4-176 0,7 7 0 0,0 0 5952 0,0 3 1152 0,2 5 224 0,-3 2 48 0,1 1-4496 0,-1 7-912 15,1 2-176-15,1 8-48 0,4 4-944 0,-1 4-192 16,5 10-32-16,1 5-16 0,5 9-560 0,-1 7 0 16,0 1 0-16,2 8 0 0,2 2 0 0,3 4 0 15,-3 3 0 1,4 1 0-16,0 3 288 0,5-2-48 0,2-2-16 16,3-5 0-16,-3-3-48 0,-1-9-16 0,-6-5 0 15,-8-16 0-15,-3-10-160 0,-7-10 0 16,-1-6 0-16,-10-14 0 0,0-14-3904 0,0 0-880 0</inkml:trace>
  <inkml:trace contextRef="#ctx0" brushRef="#br0" timeOffset="29502.7">4652 7016 2639 0,'-55'-31'240'15,"19"15"-240"-15,1-3 0 0,-1-1 0 0,1-1 4032 0,3 1 752 16,3 3 144-16,5-1 48 0,2 2-1824 0,1 0-352 0,3 2-80 16,-1 3-16-16,6 4-96 0,1-3-32 0,5 2 0 0,7 8 0 15,-4-14-576-15,6 0-112 0,2-3-32 0,6-1 0 16,3-1-624-16,10-8-128 0,7 1-16 0,14-6-16 0,10-6-496 15,13 1-112-15,5-8-16 0,2 5 0 16,0 1-160-16,-3-1-32 16,2 4-16-16,5 4 0 0,7 2-240 15,-3 3 144-15,0-1-144 0,-8 4-15552 0,-8 2-3184 0</inkml:trace>
  <inkml:trace contextRef="#ctx0" brushRef="#br0" timeOffset="30030.74">6143 6452 29487 0,'4'13'1296'0,"-4"-6"288"0,0 2-1264 0,-7 5-320 0,0 1 0 16,0 6 0-16,-4 0 3664 0,0 7 688 0,-1-3 128 0,-1 7 16 0,0 3-3328 15,0 4-656-15,-3 1-144 0,2-1-32 0,-1 2-336 0,1-2 0 16,0-5 0-16,3-1 128 0,-2-4 208 0,2-6 48 16,0-4 16-16,3-3 0 0,1-5 48 0,7-11 0 15,0 0 0-15,0 0 0 0,0 0-128 0,0 0-32 16,0 0 0-16,0 0 0 0,0 0-144 0,4-13-16 0,0-1-128 16,7 0 192-16,6 3 32 0,4-3 0 15,1 2 0-15,0 5 0 0,2 0-64 0,1 3-16 16,0-1 0-16,-2 3 0 0,-2 2-16 0,-1 5 0 15,-4 1 0 1,-4 4 0-16,-5 8-128 0,-3 2 0 0,-6 6-160 0,-5 4 160 0,-7 3-256 16,-2-1 64-16,-2 3 0 0,-5 1 0 0,-2 2 192 0,-2-1 0 15,2 1 0-15,-2-6-144 0,4 3-144 0,2-6-32 16,0-6 0-16,-1-5 0 16,1-6-1968-16,3-5-400 0,-3-1-64 0</inkml:trace>
  <inkml:trace contextRef="#ctx0" brushRef="#br0" timeOffset="30348.65">6223 5639 41583 0,'25'-3'1840'0,"-11"3"384"15,1 0-1776-15,4 3-448 0,-3-2 0 0,2 9 0 0,3 1 1056 0,1 12 128 0,6 4 32 0,-6 10 0 0,-1 4-640 0,3 14-112 16,-3 9-16-16,1 7-16 0,-1 6-128 0,0 5-32 16,-2 4 0-16,2 4 0 0,-2-5 352 0,-3-3 64 15,-2-4 16 1,-3-6 0-16,0-1-192 0,-2-7-16 0,-2-6-16 16,0-7 0-16,0-8-480 0,-2-4 128 0,1-7-128 15,0-4 0-15,-2-4 0 0,-4-4-256 0,2-7 48 16,-4-1 16-16,2-12-672 0,0 0-128 0,-4 11-32 15,4-11 0-15,-6 10-2688 0,6-10-528 16</inkml:trace>
  <inkml:trace contextRef="#ctx0" brushRef="#br0" timeOffset="30799.97">6497 6467 12383 0,'0'0'1088'0,"0"0"-864"15,0 0-224-15,0 0 0 0,3 12 6096 0,1 4 1184 16,3-2 224-16,0 1 48 0,4 2-4896 0,-1 1-992 15,3-4-192-15,1 1-32 0,2 3-960 0,0-1-192 16,2-3-32-16,1 1-16 0,6 2 16 0,0-3 0 0,5-2 0 0,5 4 0 16,1-1 320-16,-1-1 64 15,-2 0 0-15,2-2 16 0,-7 2-48 0,1 3-16 16,-1-2 0-16,-7 2 0 0,-2 1-272 0,2-1-48 16,0-2-16-16,0 1 0 0,-1 0-256 0,-2-2 0 15,-2 2 0-15,0 0 0 16,1-2 0-16,-3 4 0 0,-1-2 0 0,-1 2 0 0,2-1 0 0,-3 1 0 0,0 0 0 15,0 3 0-15,2-3 224 0,-2-1-64 16,-3-3-16-16,2 1 0 0,4-1-16 0,-3-3-128 0,3-4 192 16,-3 0-64-16,6 0-128 0,-3-3 0 0,4-1 144 0,-3-2-144 0,-1-2 128 0,4-2-128 15,-1-1 160-15,2 0-160 16,0 1 176-16,-3-4-176 0,1-4 192 0,-2 1-192 16,-1-4 192-16,0-1-64 0,-3-3 0 0,1-6-128 15,-1-3 0-15,-2 1 0 0,1-3 0 0,-4-1 0 0,-1 1 0 16,0 1 0-16,-5 3 0 0,-5 0 0 0,3-1 0 15,-3-1 0-15,-4 2 0 0,-3 0 0 0,-1 4 0 0,-3 0 0 16,-9 3 0-16,-3 4-144 0,-7 3 144 0,-4 7 0 16,-4 1 0-16,0 10 0 0,0 7-160 0,-1 7 160 15,5 5-192-15,0 6 192 0,7 6-320 0,0 2 64 16,9 2 0-16,0-1 0 16,5-4-272-16,4 0-48 0,3-8-16 0,4-1 0 15,0-7-1712-15,4-3-320 0,6-4-80 0,1-6-16 16</inkml:trace>
  <inkml:trace contextRef="#ctx0" brushRef="#br0" timeOffset="31297.26">8344 6881 9663 0,'0'0'864'0,"0"0"-688"0,13 5-176 0,-5-3 0 16,-8-2 6400-16,0 0 1264 0,0 0 240 0,0 0 48 16,0 0-5264-16,0 0-1040 0,-14-2-224 0,2 2-32 15,12 0-304-15,-17 2-48 0,2-2-16 0,-2 3 0 0,3-1-240 0,14-2-48 16,-15 2-16-16,15-2 0 0,-17 2-208 0,2 3-32 0,2 0-16 0,13-5 0 16,-12 11-144-16,5-2-48 15,-3 1 0-15,6-1 0 0,-1 2-112 0,3 3-32 16,2 4 0-16,0 3 0 0,7 4 0 0,0 1-128 15,1 0 192-15,4 5-64 0,1 1-128 16,4 0 192-16,-3 4-192 0,4 3 192 0,4-3-192 0,2 6 128 16,1-3-128-16,4 0 128 0,3-1-128 15,4-6 0-15,4-6 0 0,-1-3 128 0,-2-8-128 16,1-2-176-16,-1-5 48 0,0-5 0 0,-5-8-1104 16,-9-4-224-16,-3-7-32 0,1-11-13424 0,0-17-2672 15</inkml:trace>
  <inkml:trace contextRef="#ctx0" brushRef="#br0" timeOffset="31845.98">8691 5842 29487 0,'12'19'2624'0,"-4"4"-2112"0,3 4-512 0,2 2 0 0,-2 2 3600 0,-3 4 624 16,2 2 112-16,1 8 16 15,3 2-3312-15,-3 6-656 0,3 4-144 0,0 7-32 16,3 3-80-16,1-1-128 0,-3-2 176 0,2 0-176 0,-2 3 0 0,-1-3 0 16,0-3 0-16,-3-1-192 0,0-5 192 0,1-4 208 15,0-3-32-15,-1-5-16 0,-4-4 112 16,4-4 32-1,-4-10 0-15,3 0 0 0,-4-7-64 0,4 0-16 16,-1-1 0-16,0-6 0 0,2 0-48 0,3-1-16 0,2-5 0 16,3 1 0-16,-1-2 96 0,3-1 32 15,0-3 0-15,5 0 0 0,2-3-96 0,0-1 0 16,-2-3-16-16,5 0 0 0,2-4-176 0,5 0 0 0,1 1 0 0,1 3 0 0,6-3 160 0,-2 3 0 0,4-1 0 0,-4 1 0 16,-4-3-160-16,-2 2 0 0,-2 1 0 0,-11-3-176 15,-4 3 176-15,-6 2 0 0,-5-1 0 16,-3 2 0-16,-7 4-208 0,0 0-64 0,0 0-16 0,-7-11 0 15,-4 4-272 1,-3 4-48-16,-8 6-16 0,-2 4 0 0,-4 4 352 16,-1 3 64-16,-7 0 16 0,4 4 0 0,-1 0 16 0,6 3 16 0,-5 0 0 0,6 4 0 15,3 0 160-15,3 0 144 0,2 0-16 0,1 2-128 16,6 3 192-16,4-2-192 0,3 1 192 0,4 3-192 0,4 0 512 16,6 1 0-16,5 0 0 0,2 0 0 0,8-1-192 0,2-2-64 15,5-5 0-15,5-3 0 0,4-2-48 16,5-2-16-16,0-3 0 0,0-1 0 15,-3-6-1328-15,0-2-272 0,-4-5-48 0,0-2-19616 16</inkml:trace>
  <inkml:trace contextRef="#ctx0" brushRef="#br0" timeOffset="32287.95">10994 6776 39103 0,'0'0'1728'0,"-2"16"368"0,-3 3-1680 0,-4 1-416 0,-5 1 0 0,-4 4 0 0,-3 5 192 0,-4 2-64 16,-2 5 0-16,-1-1 0 16,-1 3-128-16,-3-3 0 0,7-5 0 0,-2-2 0 15,1 0 128-15,2-1-128 0,2 0 0 0,1-6 128 16,3 2 416-16,0-5 80 0,4 1 16 0,-2-2 0 16,7-4 224-16,-1 1 48 0,6-1 16 0,-1 0 0 15,3-4-192-15,2-10-32 0,2 11-16 0,5 0 0 16,0-6-240-16,2 0-64 0,5-1 0 0,2-2 0 15,4 0-16-15,4 1-16 0,1-1 0 0,0 2 0 16,0 1-352-16,3 5 128 0,-2 3-128 16,-1 3 0-16,-4 4 0 0,-4 6 0 0,1 4 0 15,-7 2 0 1,-4 7-384-16,-4 1-64 0,-6 6 0 0,-6 3 0 0,-7 1-1408 0,-9-4-272 0,-3 0-64 16,-1-7-17360-1</inkml:trace>
  <inkml:trace contextRef="#ctx0" brushRef="#br0" timeOffset="32770.04">10976 6188 41007 0,'0'0'1808'0,"0"0"384"0,0 0-1744 0,0 0-448 0,0 0 0 0,0 0 0 0,0 0 1104 0,11 0 144 16,1-7 32-16,6 0 0 16,3-3-576-16,4-2-128 0,4-2 0 0,2-3-16 15,5-1-432-15,6 0-128 0,5 0 0 0,0 1 0 16,5 2 384-16,-5 1-48 0,2 4 0 0,-6 6 0 16,-4 7 240-16,1 4 64 0,-7 4 0 0,2 4 0 15,0 6-384-15,-3 7-64 0,-3 5 0 0,-4 6-16 0,-3 6-176 16,-5 1-176-16,-6 1 48 0,-4 8 0 15,-7 5-208-15,-4 0-48 0,-3-3 0 0,-7 0 0 16,-3-3 80-16,-2-2 16 0,2-5 0 0,-4-1 0 16,-1-7-160-16,0-5-16 0,1-4-16 0,0 0 0 15,0-3-1984-15,0 0-400 0,2-3-80 0,-2-2-15104 16</inkml:trace>
  <inkml:trace contextRef="#ctx0" brushRef="#br0" timeOffset="33021.94">11525 8137 49183 0,'0'0'2176'0,"5"11"448"0,-5-11-2096 0,2 9-528 0,-2-9 0 0,9 12 0 16,2-5 496-16,2-3-16 0,-1-4 0 0</inkml:trace>
  <inkml:trace contextRef="#ctx0" brushRef="#br0" timeOffset="66965.72">1946 8847 6959 0,'14'-8'624'0,"-6"1"-496"0,2-3-128 0,0 2 0 0,-5-6 8256 0,1 3 1616 16,-2 0 336-16,-1 1 64 0,1 3-7152 0,-4 7-1440 16,0 0-272-16,0 0-64 0,0 0-704 0,0 0-128 15,0 0-16-15,0 0-16 0,-11 7-160 0,4-3-48 0,-3 7 0 0,2 3 0 16,-6 3-64-16,-4 1-16 0,-1 0 0 0,-4 3 0 15,-4 4-16-15,-22 21-16 0,6 0 0 0,4-3 0 16,3 3-160-16,4 0 0 16,4 2 0-16,4-2 0 0,5 1 176 15,-1 2-48-15,5-7-128 0,-2 1 192 0,5-4-192 16,2 0 144-16,2 0-144 0,1-1 128 0,4-1 128 0,-1-1 32 0,4-6 0 16,0-1 0-16,4-1-288 0,-1 0 0 0,2-3 128 0,3 0-128 0,4-1 128 0,-1 1-128 31,3-4 192-31,1 1-192 0,-1-1 128 0,3-3-128 0,1-3 0 15,3-1 0-15,1 0 160 0,-1 0-160 0,1-6 128 0,3 2-128 0,6-3 0 0,-6 0 0 16,4 0 0-16,-3-3 0 16,1-4 0-16,0 0 0 0,-2-4 0 0,1-3 0 15,1-4 0-15,1 1 0 0,4-5 0 0,0-2 0 16,3-5-144-16,-2 2 144 0,5 1 0 0,-5-1 0 0,2 2 0 0,-1 3 0 16,1-3 0-16,-6 4 0 15,-1-2 0-15,-3 4 176 0,-2 4-48 0,-3-5-128 0,-1 2 0 16,-3 2 0-16,-2-2 0 0,-3 4 0 0,-1-1 0 15,-3 0 0-15,-3-1 0 0,-4 9 0 0,4-9 0 0,0-1 0 16,-4 10 0-16,2-9 0 0,-2-3 0 0,0 12 0 0,0 0 0 0,0 0 0 16,-3-11 0-16,3 11 0 0,0 0 0 0,0 0 0 15,-11-4 0-15,-3 4 0 0,0 4 0 0,0 5 0 16,-4 3 0-16,0 2 0 16,-3 0 0-16,-2 1 0 0,-2 2 0 0,-3 1 0 15,3-4 0-15,-3 0 0 0,3-6 0 0,-3-1-144 16,6-3 16-16,1-3 0 15,0-2-928-15,6-5-176 0,4-6-48 0,1-3-14224 16,6-9-2864-16</inkml:trace>
  <inkml:trace contextRef="#ctx0" brushRef="#br0" timeOffset="67799.98">2415 9603 6959 0,'0'0'624'0,"0"0"-496"0,0 0-128 15,0 0 0-15,0 0 5520 0,0 0 1088 0,0 0 224 0,0 0 32 0,5 9-4112 0,-1-2-816 0,1 0-160 0,-5-7-48 16,2 7-400-16,-2-7-96 16,0 0-16-16,4 9 0 0,-4-9-224 0,0 0-48 0,1 10-16 0,-1-10 0 15,0 0-320-15,0 0-64 0,0 0-16 0,0 0 0 16,0 0-176-16,0 0-32 0,0 0-16 0,0 0 0 15,-12 2-176-15,-2 2-128 0,1-4 192 0,-3 3-192 0,-2 1 128 0,-5-1-128 32,0 1 0-32,-3 3 0 0,-3 2 0 0,1 1 0 15,0-2 0-15,2 2 0 0,-2 1 128 16,0-1-128-16,3-4 0 0,-3-1 0 16,6-3-1136-16,-6-2-272 0,1-1-64 0,1-3-18912 15</inkml:trace>
  <inkml:trace contextRef="#ctx0" brushRef="#br0" timeOffset="68602.73">2676 9702 2639 0,'0'0'240'0,"0"0"-240"0,0 0 0 0,0 0 0 0,0 0 5840 0,-3 14 1136 0,3-14 208 16,-1 9 48-16,1-9-4864 0,0 12-992 0,0-12-192 0,1 11-32 0,-1-11-352 0,6 14-64 16,-2-3-16-16,3-3 0 15,-7-8 528-15,7 13 96 0,-3-2 32 0,3 0 0 16,4-1 80-16,-1-3 16 0,1 0 0 0,-2-3 0 0,0 3-720 0,-2-4-144 15,3-2-32-15,1 2 0 0,0-3-256 0,1-3-48 16,2 0-16-16,-1-2 0 0,6-2 48 0,-1-3 0 0,3 0 0 0,4-1 0 16,-3-3-80-1,5 2-16-15,-1-1 0 0,2-1 0 16,-6-1 160-16,2-2 16 0,-3 2 16 0,-2-3 0 31,-1-1-128-31,-1 1-16 0,-1 2-16 0,-4 0 0 0,-4-2-240 16,-2 4 0-16,-2 0 0 0,-2 2-160 0,-4-1 160 15,-5 1-160-15,-7 3 160 0,0 0-160 0,-4 2-160 0,-4 5-16 16,-2-1-16-16,-5 6 0 16,-7 4-96-16,-3 1 0 0,-3 2-16 0,0 1 0 0,2 3 160 15,3 2 48-15,5 0 0 0,4 2 0 0,3 1 256 0,7 2-192 0,4-5 192 16,3 4-160-16,6-2 160 0,3 3 192 0,2 1-32 0,2 2-16 16,4 1-16-16,4 3 0 0,1-3 0 0,3 1 0 0,0-2 16 0,4-2 0 15,7 3 0-15,-1-1 0 0,5-6-16 0,4-2-128 0,-1 0 192 0,0-2-64 16,1 0-128-16,-2-6 0 0,-2-1 0 0,-1-2 0 15,-3-5-1216-15,-4-2-240 16,0-1-32-16,-3-1-16 16,0-7-1616-16,-4 0-320 0,0 1-64 0</inkml:trace>
  <inkml:trace contextRef="#ctx0" brushRef="#br0" timeOffset="69055.7">3581 9670 15599 0,'12'21'1392'0,"5"5"-1120"0,-3 5-272 0,0 1 0 0,0 0 4544 16,-3 3 832-16,3 1 192 0,-6-1 16 0,-1-3-4320 0,-2-2-880 0,4 1-160 0,-2-3-32 0,0-2-192 0,0-2 128 16,-3-6-128-16,-1-4 128 15,1 0 320-15,-1-3 48 0,-3-11 16 0,0 0 0 16,0 0 704-16,0 0 128 0,0 0 48 0,0 0 0 0,0 0-736 0,0 0-144 31,-7-14-16-31,2 0-16 0,0-2-336 0,3-2-144 0,0-3 128 0,2-4-128 0,2-2 128 0,-1-2-128 16,3-3 128-16,3-3-128 15,0-4 0-15,2 0 0 0,0-2 0 16,2 1 0-16,5 0 0 0,1-2-304 0,-2-3 48 0,2 3 16 16,4 3-96-16,-1 3-32 0,-1 4 0 15,6 7 0-15,1 0 16 0,5 7 0 0,-2 4 0 0,3 3 0 16,0 8-160-16,-3 3-16 16,-1 7-16-16,0 5 0 0,0 8-912 15,-3 12-176-15,-7 11-32 0,3 7-14560 0</inkml:trace>
  <inkml:trace contextRef="#ctx0" brushRef="#br0" timeOffset="69634.77">4413 9833 26655 0,'14'15'1184'15,"-4"-5"240"-15,0-3-1136 0,1 1-288 0,3 2 0 0,-3-3 0 0,0 0 4032 0,-1 0 768 0,1-2 128 16,3 1 48-16,4-2-3392 0,0-1-688 0,3 1-128 0,0-4-16 0,1 0-304 0,-1 0-48 16,1-8-16-16,-1-2 0 0,0-1-48 0,-3-3-16 15,0-4 0-15,1 0 0 0,-1-3 80 0,-4 3 16 16,0-3 0-16,0 3 0 16,-1-3 32-16,0 0 0 0,1 3 0 0,-1-3 0 15,-2 3-272-15,-4 1-48 0,0 2-128 0,-3 3 192 16,0 1-192-16,-4 11 0 15,3-11 0-15,-3 11 0 0,0 0 0 0,0 0-128 0,-7-10 128 0,7 10-160 0,-17-4 160 16,2-1 0-16,-2 0 0 0,-1 3-128 0,3 0 128 0,-4 2-160 16,-1-3 160-16,-4 3-160 0,4 0 160 0,-3 3-128 0,0 1 128 0,2-1-128 15,3 4 128-15,4 4 0 16,0 0 128-16,6 3-128 0,1 0 0 0,4 6 0 16,3 1 0-16,4 0-128 0,3 4 128 15,5 3 0-15,4 4 0 0,2 0 128 0,6 3-128 0,1 1 0 0,0-3 0 16,5 5-128-16,-5-6 128 0,3 0 0 15,-2-3 0-15,1-5 0 0,-2-2 0 0,-6-4 224 0,2-4-48 0,0-2-16 32,1-3-1056-32,3-7-224 0,2-7-32 0,-2-4-16 15,-3-5-976-15,-4-6-192 0,3-8-32 0</inkml:trace>
  <inkml:trace contextRef="#ctx0" brushRef="#br0" timeOffset="70269.42">5418 9711 15599 0,'6'12'1392'0,"-2"3"-1120"0,-1 2-272 0,1 1 0 0,-1-3 2624 0,1 2 448 0,-1-3 112 0,-2 0 16 15,2 0-1440-15,0 0-288 0,-2-3-48 0,2 0-16 0,-3-11-704 0,-3 11-128 16,3-11-48-16,0 0 0 0,-1 11-240 0,1-11-48 15,0 0-16-15,0 0 0 16,0 0 976-16,0 0 192 0,0 0 32 0,0 0 16 0,0 0-160 0,-14-1-16 31,1-5-16-31,5-1 0 0,-2-1-352 0,2-2-80 0,1-1-16 0,0 0 0 0,-3-3-544 0,2-3-128 16,1 2 0-16,-3-3-128 16,2 0 240-16,1-1-64 0,0 0-16 0,1-1 0 0,5 1-160 15,-2-1 0-15,3 0 144 0,3-3-144 0,1 4 192 31,3-1-16-31,0 1-16 0,3 1 0 0,-2 2-160 16,3 0 128-16,2 3-128 0,-2 3 128 0,4-1-128 0,2 4 0 0,1 0 0 16,0 0 0-16,-1 3-448 0,1-3-64 0,0 3 0 15,-3 1-16-15,3-1-3808 0,2 1-752 0</inkml:trace>
  <inkml:trace contextRef="#ctx0" brushRef="#br0" timeOffset="70785.6">6161 9541 19455 0,'0'0'1728'0,"0"0"-1376"15,0 0-352-15,0 0 0 0,0 0 2480 0,-14-8 416 0,0 1 96 0,14 7 16 0,-14-5-1504 16,14 5-288-1,0 0-64-15,-15 2-16 0,15-2-304 0,-17 10-64 0,6 1-16 0,4 5 0 16,0 4-464-16,3 4-96 0,-3 5 0 0,0 1-16 16,0-1-176-16,3 2-272 0,-2 1 64 0,2-4 16 15,-3-2 192-15,3-2 0 0,0-3 144 0,1-3-144 16,0-3 0-16,2-1 0 0,2-4 0 0,-1-10-160 0,0 11 400 0,0-11 80 16,3 8 0-16,-3-8 16 0,0 0 32 0,10 7 0 15,1-1 0-15,-3-2 0 0,5-4 432 0,2-3 96 16,-1 0 0-16,2-1 16 0,0 0 96 0,2-3 16 0,-4-4 0 0,4-3 0 15,1-1-720 1,-1-2-144-16,-2 0-32 0,3-1 0 16,-4-3-128-16,2 2 0 15,-3-2 0-15,-6 3 0 0,2-5 0 0,-8 4-144 16,3-1 144-16,-5 1-160 0,0-3 160 0,-5 1 0 16,3 0 0-16,-5-2-128 0,0 0-32 0,-3 0 0 0,4 1 0 0,-1 1 0 15,0 3 160-15,1 0 128 16,0 0-128-16,5 4 176 0,1 1-176 0,0 13 128 0,0 0-128 15,2-8 128-15,-2 8-128 0,0 0 192 0,13 1-192 0,-1 6 192 0,4 6 176 16,-5 1 32-16,3 5 16 0,0 9 0 0,-3 4-640 16,3 3-128-16,0 1-32 0,0 3 0 0,-3 0 96 15,0-2 16-15,3-1 0 0,-4-1 0 16,-2-7-240-16,-1-6-32 0,0 0-16 0,-4-5 0 0,-2-3-2176 16,-1-14-432-16,0 0-96 0</inkml:trace>
  <inkml:trace contextRef="#ctx0" brushRef="#br0" timeOffset="71028.56">6422 8104 26943 0,'0'0'1200'0,"-4"13"240"15,4 4-1152-15,0 4-288 0,0 4 0 0,0 3 0 0,0 4 1152 0,0 4 192 16,1 3 16-16,2 7 16 0,1 4-800 0,6 3-144 0,1 6-48 0,0 5 0 16,6 5 16-16,-5 4 0 0,2 1 0 15,3 1 0-15,-2 7-16 0,2-4-16 0,4 0 0 16,-7-2 0-16,4-4-64 0,-4-2-16 0,-1-6 0 0,-1-6 0 0,-6 0-288 16,-1-10 0-16,0-4-128 0,-3-10-10832 15,-2-6-2160-15</inkml:trace>
  <inkml:trace contextRef="#ctx0" brushRef="#br0" timeOffset="71638.39">7493 9155 34207 0,'0'0'3040'0,"-9"16"-2432"16,2-2-480-16,-8 1-128 0,-5 6 432 0,-2 3 64 0,-3 5 16 0,-3 0 0 15,2 3-752-15,-1 3-144 0,5-3-16 0,-3 1-16 0,1 1 416 0,5-2 272 16,-2-3-32-16,0-1-16 0,3-6-224 0,1-1 0 15,1-7-144-15,5-3 144 0,0-4 0 0,11-7 0 0,0 0 0 0,0 0 0 16,0 0 336-16,0 0 176 0,0 0 16 0,11-11 16 16,7-12 400-16,1-4 80 0,2-4 0 0,-1 2 16 15,7-3-880-15,1 7-160 16,1 4 0-16,2 3 0 0,1-3-192 0,-3 6 192 0,0 2-160 16,-4 5 160-16,-1 4 0 0,-6 2 0 0,-1 4 128 0,-6 3-128 31,0 5-608-31,-7 4-224 0,2 4-64 0,-6 4 0 0,-3 3 512 0,-1 6 80 15,-6 1 32-15,-1 2 0 0,0 0 0 0,-3 3 0 0,0 2 0 0,-4 3 0 16,-6-3 272-16,5 0-160 16,2-2 160-16,2 8-128 0,1-2-224 0,0-4-32 0,7 0-16 15,3-6 0-15,4 2-3136 0,1 0-624 16</inkml:trace>
  <inkml:trace contextRef="#ctx0" brushRef="#br0" timeOffset="72204.23">7773 9116 17039 0,'7'18'752'0,"-3"-6"160"0,0-1-720 0,-1 0-192 15,0-1 0-15,-2 4 0 0,2 1 4624 0,-3 2 896 0,0 4 176 0,0-2 48 0,0 5-4672 0,0-2-944 0,0 6-128 0,3 0 0 16,1 1 0-16,0 3 0 16,3 3 0-16,0 3 0 0,0 1 0 0,1 2 256 15,2-2 0-15,-3-2-16 0,3-1-240 0,1-1 0 0,0-3 128 0,0-3-128 0,-1-4 208 16,1-4 0 0,-4-3 0-16,1-4 0 0,2-4 16 0,0-7 0 15,1-2 0-15,-3-4 0 0,-1-2-64 0,-1-6-16 16,-2-3 0-16,-1-4 0 0,-2-3-16 0,2-6 0 0,-3 1 0 0,0-4 0 15,2 3-128-15,0-4 0 0,1-1 0 0,1 3 128 16,-1-1-128-16,1 5 0 0,-1 1 0 0,1 6 0 16,3 4 0-16,2 6 192 15,0 1-192-15,0 7 192 0,1 1 128 0,1 6 16 0,3 5 16 0,2 4 0 16,0 7-16-16,0 0 0 0,0 0 0 0,-2 0 0 16,-3 2-336-16,0-4 0 0,2 2-160 0,-2-2 160 15,3-3 0-15,-6-2 0 0,2 0 0 16,-3-2 0-16,4-3 0 0,-4-3 0 0,-7-8 0 15,0 0 0-15,8 6 0 0,-8-6 0 0,0 0 0 0,0 0 0 16,0 0 0-16,6-7 0 0,-2-3 0 0,-4 2 0 0,3-5-192 0,1 1 192 16,-4-1-192-16,3 0 192 0,-2-3 0 0,2 0 272 15,0 2-16-15,1-4-16 0,-3-3-32 16,2 1 0-16,0-3 0 0,1-2 0 16,-1-1-80-16,-3 1 0 0,0-2-128 0,0-2 192 15,0 1-192-15,0 3 144 0,-3-2-144 16,0 5 128-16,2 1-128 0,-2 3-224 0,2 4 48 0,-1 6 16 15,2 8 160-15,0 0-128 0,0 0 128 0,0 0-128 16,0 0-2720-16,0 0-544 0</inkml:trace>
  <inkml:trace contextRef="#ctx0" brushRef="#br0" timeOffset="72545.2">8910 9491 36799 0,'11'35'1632'0,"-5"-10"336"0,-2 4-1584 16,-4-1-384-16,3 0 0 0,-3 1 0 0,0 1 272 0,1-1-16 0,-1-1-16 16,3 0 0-16,-3-3-240 0,3-3 0 0,1 2-144 0,0-6 144 15,3-1 0-15,-3-2 160 0,2-1 0 0,0-6 0 16,-6-8 32-16,0 0 0 0,0 0 0 0,0 0 0 16,0 0-192-16,-9-12 0 0,-5-9 0 0,-1-8-11504 15,-2-9-2208-15</inkml:trace>
  <inkml:trace contextRef="#ctx0" brushRef="#br0" timeOffset="72682.62">8422 8864 10991 0,'0'0'480'0,"0"0"112"0,0 0-464 0,0 0-128 16,0 0 0-16,6 14 0 0,-2 4 5840 0,3 3 1152 0,1 4 240 0,2 2 32 0,-3 3-5552 0,-3 0-1120 16,3-3-208-16,0-4-64 0,0 0-320 0,0-3 0 0,4-1 0 0,-1-5-16976 15</inkml:trace>
  <inkml:trace contextRef="#ctx0" brushRef="#br0" timeOffset="73131.31">9316 9102 8287 0,'14'41'368'0,"-3"-13"80"0,4 4-448 0,2 4 0 0,-3 2 0 0,-3-2 0 0,0-1 3040 0,0-2 528 16,-1-2 96-16,-3-1 32 16,2 3-3136-16,-4 0-560 0,2 3-256 0,0-4 32 15,-1 4 1568-15,-1-3 320 0,2-4 64 0,0-1 16 16,0-3 656-16,0-3 128 0,2-2 32 0,-7-5 0 0,2-3-1536 0,-4 0-288 16,0-12-64-16,0 0-16 15,0 0-656-15,0 0-176 0,0 0-16 16,0 0 0-16,0 0 192 0,0 0-128 0,0 0 128 0,0 0-128 15,-4-12 128-15,-1 3 0 0,3-5 0 0,-2 3 0 0,1-6 0 0,3 3 0 0,0 0 128 0,0 1-128 0,0 0 160 16,0-1-32-16,2 2-128 0,3-1 192 0,-3 1-192 16,3 0 176-1,-1 3-176-15,3-2 160 0,0 2 160 0,0 0 16 16,0 2 16-16,-7 7 0 0,0 0 32 0,14-5 0 0,6 0 0 0,4 5 0 16,1 3 176-16,2 1 32 0,3 1 16 0,5 2 0 0,-2 4-112 15,3 1-32 1,2 1 0-16,-5 1 0 0,-1 2-272 0,1 3-48 0,1 4-16 15,3 7 0-15,0 2-128 0,2 2 0 16,2 3 0-16,-5 2 0 0,-1-3-192 0,-3 0 192 16,-7-4-160-16,0-4 160 0,-7-3-384 0,-1-4 0 15,-2-6 16-15,-5-3-12784 16,-2-5-2560-16</inkml:trace>
  <inkml:trace contextRef="#ctx0" brushRef="#br0" timeOffset="73685.48">10731 9626 31727 0,'14'14'2816'0,"-3"-1"-2240"0,-3-1-576 0,-2 0 0 15,-5-1 1776-15,-1-11 240 0,-1 14 48 0,-3-3 16 16,4-11-1760-16,-13 14-320 0,2 0-144 0,-4 0 16 15,1 1 128-15,-3 2 0 0,2 4 0 0,1 0 0 0,0 5 0 0,-2 3 0 16,3 2 192-16,0-2-64 0,5-1-128 0,1-3-160 0,0 0 160 0,0-2-208 16,4 2 208-16,3 0 128 15,6-2 0-15,-2 1-128 0,5-2 288 0,4 1-48 16,1-2-16-16,3 0 0 0,5 1 128 0,3-3 32 16,3-2 0-16,4-3 0 15,3-4-224-15,-3-3-32 0,4-4-128 0,-4-5 192 0,0-3-64 16,-4-7 0-16,-3 0-128 0,0-3 192 0,-2-4-384 0,0 3-96 0,-3 0-16 0,-2 2 0 15,-1 0 304-15,-6 1 0 0,0 1-128 0,-1-2 128 0,-3 3 0 0,-3-1-192 16,-1 3 192-16,-3-2-160 0,-3 1-96 16,3 10-32-16,-7-9 0 0,7 9 0 0,0 0 128 0,0 0 32 15,-11-6 0-15,11 6 0 16,0 0 128-16,0 0 176 16,0 0-48-16,0 0 0 0,3 11 128 0,1 0 32 15,3-1 0-15,1 1 0 0,5 3 48 0,5-1 16 0,0 2 0 16,7 0 0-16,4 1-80 0,6 2-16 0,7 1 0 0,-3 1 0 0,4 5 32 0,-7 6 0 15,3 4 0-15,-6 8 0 0,-4 3 448 0,-1 5 96 16,-3 2 0-16,-7 4 16 16,-1 3-1472-16,-5 4-288 0,-2 1-64 15,-6-1-16-15,-4 0 544 0,-4-7 128 0,0-4 0 0,-7-10 16 16,-6-8-224-16,-4-6-48 0,-1-8-16 16,-9-6 0-16,-2-5-304 0,-9-6-64 0,-3-8-16 0,-1-8-10320 0,0-4-2064 15</inkml:trace>
  <inkml:trace contextRef="#ctx0" brushRef="#br0" timeOffset="74173.89">11807 9095 31727 0,'32'19'1408'0,"-14"-6"288"0,0 1-1360 0,1 2-336 0,-6 5 0 0,-3 1 0 0,-4 4 2432 0,-5 5 432 0,-2 4 80 15,-5 4 0-15,-6 0-2240 0,-4 4-464 0,-2 3-96 0,-3-3-16 16,-4 1-128-16,0-3 0 0,-4-6 0 0,1-5 0 0,-4-5-192 0,0-4 48 15,1-3 0-15,-2-3 0 0,1-1 144 0,0-3 0 16,-5-3 0-16,2-2-128 0,3 0-96 0,0-5-16 16,3-1 0-16,5 0 0 0,6 0 240 0,7-1-144 15,1-6 144 1,10 7-128-16,0-10 336 0,6 0 80 0,6-2 16 16,7-1 0-16,4-2-48 0,5-1 0 0,6 0 0 15,3-1 0-15,-3-1-16 0,2 0-16 0,2-2 0 16,2 3 0-16,5 6 128 0,-1 1 32 0,2 6 0 0,3 6 0 0,1 5-64 15,3 9 0 1,-3 5 0-16,-6 6 0 0,-3 1-320 0,-3 7 144 16,0 4-144-16,-6 5 0 0,-7 8 240 0,-7-1-64 0,-3 5-16 0,-8-3 0 0,-8 1-160 15,-6-1-224-15,-11-7 48 0,-7-1 16 0,-7-5-160 0,-7-3-48 0,-12-5 0 16,-9-7 0 0,-11-4-464-16,-2-10-112 0,0-11-16 0,-1-7 0 15,3-10-256-15,-8-2-64 0,-13-7-16 0</inkml:trace>
  <inkml:trace contextRef="#ctx0" brushRef="#br0" timeOffset="78684.47">1422 11580 17039 0,'0'0'752'0,"0"0"160"0,0 0-720 0,0 0-192 0,0 0 0 16,0 0 0-16,7-5 5808 0,-7 5 1120 0,0 0 240 0,0 0 32 0,0 0-5280 0,0 0-1072 15,0 0-208-15,0 0-32 0,0 0 32 0,0 0 16 0,0 0 0 0,-7 0 0 16,0 1 176-16,0 2 48 16,-5-2 0-16,3 5 0 0,0 1-240 0,-5 4-64 15,0 3 0-15,-15 11 0 16,11-11-336-16,1 4-80 0,-5 0-16 0,1 0 0 0,-4 3-144 0,1 0 0 15,2-1 0-15,-2 1 0 0,-13 20 0 16,5-8 0-16,7-6 0 0,4-1 0 0,2-8 0 16,7 0 160-16,4-4-16 0,1-3 0 0,2 0-16 15,3 0 0-15,2-11 0 0,0 13 0 0,2-2-128 16,3 0 0-16,3-3 0 0,5 2 128 16,0 0-128-16,10-2 128 0,2 2-128 0,4 0 128 0,9-2-128 15,-2-1 0-15,3 0-192 0,-3 0 192 0,-4 0-192 0,0 0 192 0,-4 0-160 0,-5 4 160 0,-2-3 0 0,-5 2 0 16,0-3 0-16,-5 4 0 0,-2 0 0 0,-4 2 0 15,-1 2-192-15,-4-6 192 16,-2 5-144 0,-5 2 144-16,-2 5-128 0,-2 4 128 0,-3-11-192 0,-4 4 64 15,-5 2 0-15,-3 4 0 0,-6 3-48 0,-2-1 0 16,-2 0 0-16,-3 1 0 0,-28 20 176 16,13-12 0-16,12-6 0 0,6-8 0 0,5-2 0 15,4-6 0-15,7-2 0 0,1-4-128 0,5-7-576 0,14 0-128 16,-11-7 0-16</inkml:trace>
  <inkml:trace contextRef="#ctx0" brushRef="#br0" timeOffset="79383.62">1593 12035 2639 0,'10'18'240'0,"1"0"-240"0,3 0 0 0,1 3 0 0,2 0 9456 0,1 1 1840 15,0 2 368-15,0 2 80 0,3 2-9440 0,0 0-1872 16,-3-1-432-16,0 1 0 0,-2 2 0 0,0 4 0 16,-2 0 0-16,-2 3 0 0,1 2 144 0,-3 1 32 0,1 1 0 0,-4-1 0 15,-2 0-176-15,-3-2 0 0,2-6 0 0,-4-5 0 31,-2-4 128-15,-1-2 0-16,-1-1 0 0,2-12 0 0,-5 0-128 16,0-3 128-16,-4 0-128 0,1-3 128 0,10-2-128 15,-9-2 0-15,0-5 144 0,-2 2-144 0,4-4 256 16,-4-2-32-16,4-3 0 0,-5-4 0 0,3-6-224 0,-12-22 128 16,5 3-128-16,3 1 0 0,-1-2 128 0,3-2-128 0,1 3 0 15,3 1 144-15,3 19-144 0,-2-4 0 0,5-5 0 0,-2-5 0 0,2-5 0 16,1-1 0-16,1-5-160 0,2 0 160 0,0-37 0 0,2 17 0 0,5 11 176 0,0 6-48 15,1 10-128-15,3 4 0 0,4 5-176 0,0 5 176 16,0 0 0-16,3 3-144 0,2 3 144 0,0 3 0 16,-2 3 0-16,2 1 0 15,-3 4 0-15,3 7 0 0,-2 3 0 0,0 3 128 16,-2 3-128-16,1 2 128 0,-5 2 272 0,-4 4 64 0,2-2 16 0,-2 8 0 0,-4 2-224 16,0 3-64-16,-2 3 0 0,-2 4 0 0,-4 2-192 0,-2 8-192 15,0-1 48-15,-1 7 0 0,-3-2 144 0,-4 1-208 16,0-1 80-16,-2-4 128 0,-1-10-304 0,-1 0 64 0,-1-7 16 15,3-4 0 1,-1-6-1776-16,-5-3-368 0,1-6-64 0,-1-1 0 31,-1-5-1616-31,2-2-320 0</inkml:trace>
  <inkml:trace contextRef="#ctx0" brushRef="#br0" timeOffset="79833.14">2533 11854 34207 0,'0'0'3040'0,"11"2"-2432"0,1 3-480 0,1-5-128 15,2-3 3728-15,-1-1 736 0,0-1 144 0,0-6 16 0,4 2-3712 0,3-5-736 0,0-3-176 0,1 0 0 16,3 0 0-16,0-1 0 0,-2 4 0 0,-2 0 0 16,0 0 128-16,-5 3-128 0,-3 0 192 0,-1 1-192 0,-3 2 192 0,-5 2-64 31,-4 6 0-31,0 0-128 0,0 0 128 0,0 0-128 16,0 0 0-16,-20-1 0 0,-1 1 0 0,-2 4 0 15,-4 3 0-15,-1 2 0 0,1 3 0 0,11-5 0 16,-2 1-144-16,0 5 144 0,-3 2-176 0,-3 2 176 0,2-6-208 15,-3-4 80-15,3 4 128 0,2 3 0 0,2-1 0 16,3 4 0-16,-2-4 0 0,6 8 0 0,-5 11 128 16,9 1-128-16,5-7 208 0,4 5-16 0,5-2-16 15,9 6 0-15,1 2-176 0,5 1-144 0,-1 1 144 0,8 0-208 16,0-7 336-16,2 0 64 0,5-5 0 0,0-1 16 16,2 1 240-16,7-4 64 0,6 0 0 0,-1-8 0 0,-2-3-512 0,-2-5 0 0,-4 0 0 0,-2-5 0 31,-1-6-1328-31,-4-8-304 0,-2-1-64 0,-5-8-16 15,-3 0-3104-15,-4-2-624 0</inkml:trace>
  <inkml:trace contextRef="#ctx0" brushRef="#br0" timeOffset="80214.78">3542 11792 21647 0,'-7'-16'960'0,"7"16"192"0,-7-12-912 0,7 12-240 15,-7-9 0-15,7 9 0 0,0 0 3328 0,0 0 608 16,-14-6 128-16,14 6 32 0,0 0-1424 0,-15 4-288 0,1 0-48 0,3 8-16 16,1 2-1296-16,-1 4-256 15,0 3-48-15,-2 6-16 0,2 7-320 0,2 4-80 0,0-1-16 0,2 5 0 16,-3 1-288-16,4-1 0 15,1 0 0-15,1-5 0 0,-1-2 0 0,3-7 160 16,2-14-32-16,2 1 0 0,0 1 192 0,3-2 48 0,0 0 0 16,2-2 0-16,0-1 256 0,4 0 48 15,3-1 16-15,18 6 0 0,-4-8-432 0,-13-3-64 16,2-3-32-16,2 1 0 16,2-1-160-16,3-2 0 0,1-2 0 0,0-3 0 15,0-4 0-15,0-2 0 0,0-1-192 0,0-2 192 0,-11-2-912 0,-3 0-64 16,3 1-16-16,-2-2-14032 15,-3-1-2800-15</inkml:trace>
  <inkml:trace contextRef="#ctx0" brushRef="#br0" timeOffset="80483.28">4178 12074 46303 0,'12'32'4112'0,"-8"-11"-3280"0,3 1-672 0,-5-1-160 0,-2-7 1040 0,-2 1 176 0,-2-1 48 0,1-3 0 16,3-11-1264-16,0 0-256 0,0 0-64 0,0 0 0 31,0 0-3200-31,0 0-656 0</inkml:trace>
  <inkml:trace contextRef="#ctx0" brushRef="#br0" timeOffset="81203.09">5520 11870 49647 0,'0'0'2192'0,"0"0"464"0,4-2-2128 0,-4 2-528 16,0 0 0-16,0 0 0 0,0 0 352 0,0 0-32 0,0 0-16 0,0 0 0 15,0 0-128-15,-11 1-32 0,0 5 0 0,-2 5 0 16,5 4-144-16,-3 6 128 0,-3 4-128 0,-3 3 128 16,3 0-128-16,-1 5 0 0,-3 2 0 0,4 0 0 0,0-6 0 0,3-7-176 15,0-1 48-15,1-3 0 0,0-1 128 0,4-1 0 16,-1-3 0-16,7 1 0 0,0-4 0 0,2-1 176 16,1-5-48-16,1-2 0 0,3 1 48 0,3 0 0 15,4 1 0-15,1 0 0 0,6 1-176 0,4-1 0 0,0-1 0 0,0-1-176 16,0-2 176-1,3-2-128-15,4-3 128 0,0-2-128 16,0-4 128-16,3 2 0 0,-1-5 0 0,-5-5 0 0,1-1 0 16,-4-7-208-16,13-26 80 0,-17 4 128 0,-5 3-160 15,-13-1 160-15,-1-3 0 0,-13 2-144 0,-5 4-48 0,-6 1-16 16,-5-1 0-16,-6 3 0 0,-5 0 0 0,-1 2 0 0,-1 1 0 0,0 6 0 16,0 6-1440-1,4 5-272-15,6 3-64 0,-2 11-16 16,5 3 816-16,5 4 160 0,0 7 48 0,6 5-10992 15,1 8-2208-15</inkml:trace>
  <inkml:trace contextRef="#ctx0" brushRef="#br0" timeOffset="81547.55">6529 10806 14159 0,'0'0'1264'0,"-14"6"-1008"0,-1 3-256 15,-3 2 0-15,-2 3 2272 0,1 4 416 0,-2 3 64 0,-3 4 32 16,2 6-1440-16,-6 2-272 0,-1 6-64 0,1 3-16 0,1-3-176 0,7 4-48 0,1 5 0 0,5 3 0 15,0 4 208-15,10-1 48 0,2 4 0 0,6 1 0 16,3-2-48-16,4 0 0 0,6-1 0 16,3 1 0-16,6 0-352 0,1 0-80 15,3 1-16-15,2-4 0 0,0-1 48 0,-3-3 16 16,-1-1 0-16,-3-9 0 0,-4-5-592 0,0-6-192 16,-2-5 0-16,0-4-12064 0,-6-4-2416 15</inkml:trace>
  <inkml:trace contextRef="#ctx0" brushRef="#br0" timeOffset="81772.8">5880 11619 12383 0,'8'6'1088'0,"3"-5"-864"15,3 2-224-15,3-3 0 0,-2-4 6736 0,6 0 1312 16,1-5 256-16,5 1 48 0,4-2-6496 0,6 2-1312 15,9-3-256-15,4-3-48 0,8-4 272 0,-4 4 64 16,-1 1 16-16,-7 5 0 0,-3 0 240 0,-4 5 32 16,0-1 16-16,-7 4 0 0,0 4-624 0,0-1-112 15,-2 5-16-15,0 2-128 16,0 1-1728 0,-3-3-464-16,3 3-96 0,-1 2-17184 0</inkml:trace>
  <inkml:trace contextRef="#ctx0" brushRef="#br0" timeOffset="82239.39">7731 11678 12383 0,'-4'15'1088'15,"-6"-5"5296"-15,-5 1 1040 16,-1 0 224-16,2 3 32 0,2 0-6160 0,-1 0-1248 0,1 4-272 0,-1 0 0 16,3 1 0-16,1-1 0 0,0 0 0 15,-12 14 0-15,5-4 0 0,3-7 0 0,1-6 0 0,3 2 0 16,-1-6 224-16,6-1-64 0,4-10-16 0,-3 11 0 0,3-11 32 0,0 0 0 15,0 0 0-15,0 0 0 0,13 4 256 16,0 0 48-16,3 2 16 0,5-5 0 16,-1-1 288-16,6 0 64 0,1-1 16 0,3 1 0 15,2 0-176-15,1 0-48 0,3 0 0 0,-1 4 0 0,2 3-336 16,1 0-80-16,-5 4-16 0,-5 3 0 0,-4 7-352 0,-5 8-80 16,-2 6-16-16,-10-13 0 15,-5 6-208-15,-2 6-32 0,-5 5-16 0,-2 2 0 16,3-6 256-16,-7 1 48 0,-3 3 16 0,-4 2 0 15,-3 1 32-15,-3-3 0 0,-1-6 0 0,-1-2 0 0,-26 19-32 0,8-18 0 16,0-11 0-16,7-13 0 0,5-8-2080 16,4-4-432-16,3-7-64 0</inkml:trace>
  <inkml:trace contextRef="#ctx0" brushRef="#br0" timeOffset="82682">8248 12131 37375 0,'0'0'1664'0,"0"0"320"0,0 0-1584 0,0 0-400 0,10 1 0 0,-10-1 0 0,14-4 1344 16,-4 0 176-16,1-3 32 0,0-4 16 0,0-3 0 0,3 0 0 0,0-1 0 0,0 1 0 15,0 0-640-15,1 1-128 0,0 1-32 0,2 2 0 16,-3 2-48-16,0 1-16 0,-3 0 0 0,-1 1 0 0,1 2-464 0,-11 4-112 16,0 0 0-16,0 0-128 0,0 0 0 0,0 0 0 15,-11-4 0-15,-3 0-144 0,-3 4-96 0,-5 0-16 16,-3 1 0-16,-3 2 0 0,-1 0 256 0,-2 1-192 16,-1 0 192-16,3-1-192 15,-3 1 16-15,2 3 16 0,-2 1 0 0,2 2 0 0,0 4-96 16,5 0 0-16,4 1-16 15,6 6 0-15,1 3 272 0,7 5-128 0,4 3 128 0,8 3 0 16,0-13-336-16,3 0 32 0,5 6 16 0,5 2 0 0,2 2 160 0,3 3 128 16,2 4-192-1,3-3 192-15,27 35 240 0,-12-10 144 0,-1-5 48 0,-3-13 0 0,1-4-144 0,-1-11-32 0,0-7 0 16,-2-6 0-16,-3-6-256 0,-6-7 0 0,-5-4 128 0,-7-9-128 31,-5-10-1200-31,-6-6-288 0,-3-12-64 0,-9-3-13008 16,-4-5-2592-16</inkml:trace>
  <inkml:trace contextRef="#ctx0" brushRef="#br0" timeOffset="83120.39">8882 11971 30575 0,'17'25'1344'0,"-7"-4"304"0,2 1-1328 0,1 0-320 0,0 5 0 0,0 2 0 0,0 3 3184 0,0 2 560 16,-4-15 112-16,0 3 32 0,3 3-3120 0,2 3-608 15,2 2-160-15,0 0 0 16,2 4 0-16,0-2 128 0,1-2-128 0,10 22 128 15,-4-13 96-15,-6-7 16 0,0-7 0 0,-5-5 0 0,-3-4-48 16,0-6-16-16,-4-4 0 0,0-5 0 0,-7-1 208 0,0 0 32 0,0-14 16 0,-6-4 0 16,2-3 208-16,3-4 64 15,-5-3 0-15,2 2 0 0,0-5-528 0,4 16-176 32,-3-3 0-32,3-1 144 0,-3-1-144 0,2-1 0 0,8 0 0 0,-3 3 0 0,3-2 0 0,0 3 0 0,0 2 0 0,1 5 0 15,2 1 192-15,0 4 0 0,8 5 0 0,0 7 0 16,-7 0-192-1,0 4 0-15,3 3 0 0,3 5 0 0,-2 4-416 16,2 6 32-16,-2 5 16 0,1 4 0 0,12 37 16 0,-5-10 0 0,-5-6 0 0,-2-9-14176 31,-2-11-2848-31</inkml:trace>
  <inkml:trace contextRef="#ctx0" brushRef="#br0" timeOffset="83382.64">9816 11435 43823 0,'28'58'1936'0,"-14"-18"416"0,0 2-1888 0,-4 2-464 0,2 5 0 0,1 4 0 0,-5-1 128 0,2 4-128 0,-1 1 0 0,0 3 144 31,-2 4-144-31,0-3 0 0,4 0 0 0,-4-3 0 16,4-7 0-16,-1-4 0 0,1-1 0 0,1 0 0 0,-3 0 0 0,2-5 0 0,3-2 0 0,-5-4 0 0,2-3 160 16,-1-7 0-1,-8-6 0-15,3-6 0 0,-5-13-160 0,0 0-224 16,0 0 48-16,-7-13-19472 0</inkml:trace>
  <inkml:trace contextRef="#ctx0" brushRef="#br0" timeOffset="83642.97">9419 11798 42671 0,'25'32'3792'0,"-11"-11"-3024"16,0-2-624-16,1 1-144 0,-1-2 1120 0,0 0 192 0,0-1 32 0,-1-3 16 16,4-3-1232-16,-6 0-256 0,0-1-64 0,1-3 0 15,6-3 192-15,1-1 256 0,2-2-64 0,-3-1-16 0,3-1 112 0,1-5 32 16,3-1 0-16,-3 2 0 15,3-2 160-15,-1 0 32 0,-3 1 16 0,-2 1 0 16,1-1-320-16,-5 2-64 0,3 1-16 0,-1 2 0 16,-3 1-1184-16,-3 0-240 15,0 0-48-15,-11 0-16 0,14 1-1808 0,-14-1-352 16,12 6-80-16</inkml:trace>
  <inkml:trace contextRef="#ctx0" brushRef="#br0" timeOffset="83883.85">10631 12157 39615 0,'15'27'1760'0,"-5"-9"352"15,1-3-1680-15,-4 6-432 0,1-3 0 0,-2 3 0 0,-5 0 512 0,2-1 32 0,0 3 0 0,-3-2 0 0,1 2-544 0,-1-2-144 16,3-1-16-16,-7-1 0 0,1-6 160 0,0-1 0 15,3-12 160-15,0 0-160 0,0 0-176 0,-15 0-128 16,-3-7-16-16,-3-11-11712 16,4-8-2352-16</inkml:trace>
  <inkml:trace contextRef="#ctx0" brushRef="#br0" timeOffset="84132.88">10399 11529 20959 0,'18'29'1856'0,"-7"-8"-1472"0,1-3-384 0,-3 3 0 0,0-3 5744 0,0-4 1072 0,1 0 224 0,1-1-17520 15,0-4-3488-15</inkml:trace>
  <inkml:trace contextRef="#ctx0" brushRef="#br0" timeOffset="84547.93">10628 11608 9663 0,'21'17'864'0,"8"3"-688"0,3 0-176 0,3 4 0 0,-2 3 4048 16,2 3 784-1,0 2 160-15,-3 3 16 0,0 6-3872 0,-5-1-784 16,-2 2-160-16,-2 4-16 0,-2 0 1232 0,-1 0 256 16,-3-6 64-16,-2-1 0 0,-1-4-96 0,-4-17-16 15,-3 0 0-15,0-1 0 0,-1-2-912 0,1-1-176 0,-2-3-32 0,-1-1-16 16,-4-10-928-16,0 0-192 0,-11-5-48 0,0-4 0 15,-8-2 176-15,3-3 16 0,-1-3 16 16,4-2 0-16,1-2 304 0,3 0 176 0,-2-4-192 16,4 0 192-16,-5-18 0 0,6 8 0 0,3 6 128 0,6 8-128 0,-1 4 144 15,2 3-144-15,3 2 128 0,0 2-128 0,0 3 512 0,2 3 32 0,3-1 0 0,2 5 0 16,1 5 160-16,2-1 48 0,-2 3 0 0,4 4 0 16,0 2 32-16,-1 2 16 0,0-1 0 0,0 0 0 0,3 0-640 15,-6 1-160-15,5-1 0 0,-2 0 0 16,-6-3 0-16,1-4 0 0,-5-4 0 0,-8-3-176 0,0 0 176 15,10-3-160-15,-2-1 160 0,-2-3-160 16,-6-7-240-16,0 0-48 0,0-4-16 16,-3 0 0-16,0-3 128 0,2-4 16 0,-2 0 16 15,0-3 0 1,2 3 304-16,-2 0-128 0,3 1 128 0,0 4 0 0,0 1-160 0,-1 6 160 16,1 6-128-16,-3 0 128 0,3 2 0 0,0 5 144 0,0 0 0 0,0 0 0 0,0 0 112 0,7 7 0 15,1 5 16-15,13 13 0 0,0 3-272 0,-5 3 0 16,0 2 0-16,1 1 0 0,1-2 176 15,-2 3-32-15,0 1 0 0,-2 3 0 0,2-4-144 16,-1 1 0-16,2-1 0 0,-10-17 0 16,0 2 160-16,1 0 0 0,2 1 0 0,-1 0 0 15,3-3-160-15,-4-1 128 0,2-2-128 16,1-3 128-16,-4-3-128 0,0-2 192 0,0-2-192 0,0-5 192 16,0 0-192-16,0-3-224 0,-3-1 48 0,0 1 16 15,-5-6-464-15,1 2-80 0,0 0-32 0</inkml:trace>
  <inkml:trace contextRef="#ctx0" brushRef="#br0" timeOffset="85032.17">12313 12188 22463 0,'0'0'992'0,"0"-12"208"16,4 0-960-16,-1 1-240 0,-2 0 0 15,2 1 0-15,-3 10 2208 0,0 0 400 0,0 0 80 0,0 0 0 0,0 0-1152 0,0 0-256 16,3-7-32-16,-3 7-16 0,0 0-512 0,1-8-96 16,2-3-32-16,-7 1 0 0,1-1-592 0,-4 0 0 0,0-6 0 0,-4 2 0 15,1 1-192-15,-4-4-48 0,2-2-16 0,-8 1 0 31,2-2 96-31,7 11 16 16,-4 2 0-16,-2-2 0 0,-1 3 144 0,0 1 0 0,0-3-144 0,0-5 144 16,-3 5 0-16,3 7 0 0,-3 3 160 0,3 4-160 0,1 2 384 15,1 2-16-15,4 3-16 0,1 4 0 0,-3 12 304 16,8 1 64-16,8 3 16 0,5 0 0 0,4 1-144 0,5 5-16 0,3-5-16 0,-10-12 0 31,7 4 16-31,0 6 0 16,4 1 0-16,4 0 0 0,-2 0-192 0,3-2-48 0,-4-12 0 15,0-2 0-15,0 0-64 0,1-2-16 0,3 0 0 0,-4-5 0 16,4 3-256-16,-4-7 0 0,20 1 0 0,-7-5 0 16,-6-2 0-16,-12-4 0 0,-2 3-176 0,-3-5 176 0,3 3-304 0,-3-3 48 15,0-5 16-15,1-2 0 16,0-6-192-16,-1-4-32 0,3 0-16 0,-3 1 0 16,0-3-2160-16,-1 1-432 0,18-46-96 0,-9 17-16 0</inkml:trace>
  <inkml:trace contextRef="#ctx0" brushRef="#br0" timeOffset="85522.52">12913 11689 2639 0,'0'0'240'0,"0"0"-240"0,0 0 0 0,4 11 0 16,3-1 7248-16,0 1 1408 0,0 0 288 0,0 3 48 0,2 0-5872 0,0 4-1184 15,2-2-224-15,-1 3-48 0,4 3-704 0,-3-1-144 16,3 4-32-16,-3-2 0 0,3 0-336 0,0 3-64 16,-3-4 0-16,3-1-16 0,-3 4-176 0,-1-3-48 0,-2 2 0 0,2-2 0 15,-3-1 32-15,0-6 0 0,-3-1 0 0,0-3 0 16,-1-1-176-16,0 0 0 16,-3-10 0-16,1 11 0 0,-1-11 0 0,0 7 0 0,0-7 0 0,0 0 0 15,0 0 0-15,0 0-224 0,0 0 48 0,0 0 16 16,0 0 160-16,0 0-192 0,0 0 192 0,-4-10-192 0,1-1 192 0,2-4 0 15,1-6 0-15,0-7 0 0,1-4-256 0,2 0 0 16,0 3-16-16,1-6 0 16,4-1 128-16,-2 18 144 15,1-6-208 1,4 2 80-16,0-4 128 0,0 1 0 0,3-1 0 0,0-1 0 16,-5 6 0-16,0 3 0 0,2 3-144 0,1 5 144 0,0 3 224 15,2 5 112-15,1 4 32 0,2 7 0 0,1 3 144 16,2 6 16-16,1 3 16 0,2 4 0 0,0 7-288 15,-2 5-48-15,4 3-16 0,17 41 0 0,-5-9-16 0,-19-34-16 16,-1 4 0-16,-3 1 0 0,-3 2 16 16,0 1 0-16,-1-5 0 0,-2-4 0 15,-1-12-176-15,-1-4 0 0,-6-5 0 0,0 0 128 0,0-5-368 16,-3-4-80-16,3-7 0 0,-11-3-16 16,-10-12-256-16,-1-8-48 0,1-9-16 0,0-5-13152 0,0-8-2624 15</inkml:trace>
  <inkml:trace contextRef="#ctx0" brushRef="#br0" timeOffset="85870.67">13426 10832 40431 0,'22'28'3584'0,"-5"-7"-2864"0,3 0-576 0,3 4-144 0,-2 1 704 0,0 1 128 0,1-1 0 0,-1 2 16 15,0 0-240-15,-3-2-48 16,1 0-16-16,2 0 0 0,0 1-336 0,3 0-64 16,1 1-16-16,0 4 0 0,-3 0 336 0,2 2 64 0,5 1 16 15,-4 1 0-15,1 6 128 0,1 1 32 0,0 6 0 0,1 1 0 16,-14-25-432-16,0 4-80 16,0 3 0-16,0 0-16 0,-3 5-48 0,0 0-128 0,-4 1 192 0,-3-1-64 0,6 22-128 15,-9-10-144-15,-1-13 144 0,-4-4-208 0,-7-4 208 0,0-10-176 16,-2-3 176-16,-2-2-160 15,-2-6-448 1,-2-3-96-16,-2-7 0 0,0-4-16 0,3-4-2416 16,-1-7-464-16</inkml:trace>
  <inkml:trace contextRef="#ctx0" brushRef="#br0" timeOffset="86166.53">13343 11265 20959 0,'11'14'1856'16,"-1"5"-1472"-16,-1-4-384 0,-2 2 0 0,0-3 5360 0,-7-14 992 0,0 0 208 0,2 11 32 15,-2-11-5120-15,0 0-1024 0,0 0-192 0,0 0-64 16,0 0-192-16,11-7 144 0,1-2-144 0,-1 0 128 16,5-1-128-16,3 1 128 0,-1 2-128 0,5-2 128 15,4 0 128-15,5 4 0 0,7-1 16 0,0 3 0 0,7-2-16 0,-3 1 0 16,0-1 0-16,-1 1 0 15,-3-1 0-15,-2-2-16 16,-3-2 0-16,5-2 0 0,5 1-240 16,-8 1 144-16,-1 0-144 0,4 0 128 0,1 0-128 0,-16 9 0 15,-2 0 0-15,1 0 0 0,-3 4 448 0,1 3 48 16,-5-4 16 0,-4-3 0-16,-5 2-1264 0,-7-2-240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28:23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492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72.63158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1" timeString="2023-02-20T18:30:06.863"/>
    </inkml:context>
  </inkml:definitions>
  <inkml:trace contextRef="#ctx0" brushRef="#br0">1462 3636 10991 0,'0'0'480'0,"0"0"112"0,0 0-464 0,0 0-128 0,0 0 0 0,0 0 0 0,0 0 5248 0,0 0 1040 15,0 0 208-15,0 0 32 0,0 0-4208 0,0 0-848 16,0 0-160-16,0 0-32 0,6 11-656 0,1 3-128 16,-1 0-32-16,1 2 0 0,-5-1 352 0,2 4 64 15,2-1 16-15,-2 1 0 0,-1 1-592 0,-2 0-112 16,2 4-32-16,0-2 0 0,-2 3-160 0,2 0 0 0,-2-1 0 0,1-2 0 16,-1 2 0-16,2 1 0 0,-3-4 144 0,-3 1-144 15,0-1 624 1,2-1 48-16,-2-1 16 0,3 2 0 0,0-1-112 0,0 0 0 15,0 3-16-15,0 0 0 0,0-2-288 0,0 4-48 16,0-4-16-16,0 2 0 0,-1-7-208 0,-2 2 0 0,-1-5 0 0,1 0-160 16,-1-2 160-16,4-11 0 0,0 0 0 0,-7 7-128 15,7-7 128-15,0 0-128 16,-17-6 128-16,4 1-128 0,4-5 128 0,2-1 192 0,0-6-32 0,2-3-16 0,0-5 144 0,-1-3 32 16,1-4 0-16,3 0 0 0,-3 0 48 0,1-4 16 15,-1 1 0-15,0-4 0 0,-1 0-240 0,3-4-144 16,-1 0 192-16,2-3-192 0,-3 1 144 0,3 0-144 31,2 0 0-31,-3-1 144 0,3 2-144 0,3 2 0 0,-1 2 144 0,3 1-144 16,-3-3 0-16,5 3 0 0,2 3 0 0,0 1 0 0,3 6 0 0,-1 4 0 15,5 4 0-15,3 0 0 0,-1 3 0 0,3 4 176 16,1 3-176-16,2 2 192 16,5 0 0-16,-1 2 16 0,1 2 0 0,3 5 0 15,0 0-64-15,-3 2-16 0,2 3 0 0,-4 2 0 0,0 0-128 0,-1 2 0 16,-4 2 0-16,-1 1 0 0,-3 2 0 0,-1 2 0 15,1 2 0-15,-4 3 0 16,-6-3 0-16,-2 3 0 0,-2 1 0 0,-4 2 0 16,-3-6 0-16,-4 1 0 0,1 1 0 0,-7-2 0 15,-1-3 0-15,0 2 0 0,-3-3 0 0,-3-1 0 0,2-1 0 0,-3-1 0 16,0-1 0-16,1 1 0 0,-3-4 0 0,2-3 0 0,-1 0 0 0,3 1 0 16,-1-3 0-16,2 1 0 0,-3-3 0 0,3 0 0 15,1-3 0-15,2 2 0 16,1 0 0-16,0-1 0 0,0 2 0 0,3-3 0 0,11 3 0 15,-10 0 0-15,10 0 0 0,0 0 0 0,0 0 176 0,0 0-176 16,0 0 144-16,0 0-144 0,6 14 128 0,5 0-128 16,-3 0 128-16,9 0-128 0,1-1 128 0,10 4-128 15,1 1 128-15,6 3-128 16,4-3 0-16,1 3 128 0,2-3-128 0,-1 3 0 0,2-1 0 0,-4 3 0 16,3 0-144-16,-6 3 144 0,2-1-192 0,-5 1 192 0,2 2 0 0,-3 1 0 15,1 3 0-15,-2 0 0 0,1 0 0 16,-7 1 0-16,0-3 0 0,-6-1 0 0,-6-1-160 0,-3-3 160 15,-1-5-128-15,-7-3 128 16,-2-2-128-16,-2-2 128 0,2-13-128 0,-16 1 128 16,2-2-432-16,-4-11 0 15,1-2 0-15,-1-9 0 16,0-7-1344-16,0-4-272 0,4-5-48 0,3-2-12352 0,1-3-2464 0</inkml:trace>
  <inkml:trace contextRef="#ctx0" brushRef="#br0" timeOffset="435.74">2367 4032 2639 0,'5'18'240'0,"1"3"-240"15,-1 0 0-15,0-2 0 0,-1 0 5776 0,1-3 1120 16,0-5 208-16,-3 3 64 0,7-4-4112 0,-5-2-816 15,3-1-176-15,0-2-16 0,-7-5-240 0,14 2-32 16,-3-2-16-16,3-4 0 0,3-7-400 16,-2-3-80-16,6-4 0 0,0-6-16 0,0-4-704 0,2-1-144 0,1-6-32 0,1 2 0 15,-4-2-96-15,-3 0-32 0,3 2 0 0,-3 2 0 16,3 5 112-16,-6 1 16 0,-1 4 0 0,-7 2 0 16,-4-1-64-16,-3 1-16 15,-3 6 0-15,-6-3 0 0,-3 2-304 0,-1 5 0 16,-3-3 0-16,-5 5 0 0,3-2-144 0,-7 4 144 0,0-2-128 0,-3 3 128 15,3 2 0-15,1 0 0 0,-1 4 0 16,0 0 0-16,3 2 0 0,-1 3 0 0,4 0 0 0,4 0 128 0,1 5-128 0,4 1 0 16,4 4-128-1,4 0 128-15,2 0 0 0,2 4 128 0,4-1 0 0,4 3 0 16,4 0-128-16,0 4 128 0,6 1-128 0,0 4 128 16,4 0-128-16,1 4 0 0,0 2 128 0,0 2-128 31,0-1-272-31,3 3-128 0,-6 1-32 0,3-4 0 0,-1-2-1328 15,-2-10-272-15,-1-2-48 0,0-5-16 0,-3-3-1600 0,0-3-320 0</inkml:trace>
  <inkml:trace contextRef="#ctx0" brushRef="#br0" timeOffset="937.83">3129 4022 23951 0,'17'-25'1056'0,"-4"10"224"0,0-6-1024 0,4-3-256 0,1-2 0 0,0-6 0 16,3 0 1984-16,0-3 352 0,2 1 64 0,-1 2 16 0,-3 0-640 0,-1 6-128 15,1 3-32-15,-5 5 0 16,-3 4-208-16,-7 5-64 0,-4 9 0 0,0 0 0 16,0 0-224-16,0 0-48 0,0 0-16 0,3 9 0 0,-1 5-416 0,-4 7-96 0,-3 6-16 0,0 5 0 15,1 4-336-15,-7 4-64 0,-3 8 0 0,-4-2-128 16,-1 4 224-16,1-1-64 0,2 1-16 0,-3-4 0 16,5-3-144-16,3-5 160 0,-3-5-160 0,3-1 160 0,4-2 16 0,0-5 0 15,3-4 0-15,4-3 0 0,4-4-48 0,0 0-128 16,6-6 192-16,1-1-64 0,3-4 160 0,7-3 32 31,4-6 0-31,5 0 0 0,4-3-320 0,5-2 0 0,2-1 0 0,1-2 0 16,-3-4-176-16,0-1 176 0,-2-1-192 0,-4 1 192 0,-3-1 0 0,-5 1 0 15,-2-1 0 1,-3 2 0-16,-3-3-256 0,-6 3 64 0,1 0 16 16,-6 4 0-16,-3-3 176 0,-3 2-128 0,-5 1 128 0,-2 3-128 0,0-2 128 15,-4 5 176-15,-1-3-48 0,12 11 0 0,-13-10 0 0,13 10-128 16,0 0 192-16,0 0-64 0,0 0-128 0,0 0 0 15,0 0 0-15,-5 10 128 0,5 1 96 0,5 3 16 16,1 0 0-16,4 4 0 0,4 3-240 0,-1 4 0 16,3 4 128-16,5 8-128 0,-1 4 0 0,6 3 128 15,1 2-128-15,4 4 0 16,-2 3 256-16,-1 4-32 0,-2 0-16 0,-8 0 0 0,-4 3-208 0,-7 1 128 16,-4 3-128-16,-10-4 0 15,-10-2 0-15,-1-1-240 0,-1-4 32 0,-8-3 0 16,1-7-1264-16,-4-10-256 0,3-5-64 0,-1-7-20112 0</inkml:trace>
  <inkml:trace contextRef="#ctx0" brushRef="#br0" timeOffset="1554.49">4679 3923 24015 0,'21'32'1056'0,"-7"-11"224"0,-1 3-1024 0,4 1-256 16,-2 0 0-16,2 4 0 0,-3 6 2992 0,1-1 528 15,2 3 128-15,-2 2 0 16,3 0-4096-16,-1 0-816 15,-2-2-160-15,-2-8-48 0,1 0 1280 0,-3-2 192 0,-4-8 176 0,-3-2-48 0,-4-17 1136 0,0 0 208 16,0 0 64-16,0 0 0 0,0 0-640 0,3-11-128 0,-6-10-32 0,3-4 0 0,3-6 64 16,-3-2 16-16,-3-9 0 0,0-1 0 15,2-3-160-15,2 2-16 16,2-2-16-16,0 3 0 0,2-6 176 0,4 2 32 0,2-3 16 0,0 0 0 16,3 4-480-16,0-3-112 15,-3 3 0-15,-4 1-16 0,-7 3-240 0,0 6-128 0,0 6 128 0,1 7-208 16,2 5-1968-16,-3 1-400 0,3 9-80 0,-3 8-10336 15,0 0-2048-15</inkml:trace>
  <inkml:trace contextRef="#ctx0" brushRef="#br0" timeOffset="1984.91">5824 3380 24015 0,'10'18'1056'0,"-10"-7"224"15,0-1-1024-15,-5 2-256 0,-1 1 0 0,-4-1 0 0,-1 1 2864 0,-3 1 512 0,-7 1 96 0,-2 1 32 16,-2 0-2608-16,-5 0-512 0,3 0-96 0,-3-2-32 15,3 2 48-15,2-3 0 16,4-1 0-16,0 0 0 0,3-1 224 0,4-1 48 16,0 1 16-16,3 0 0 0,1-1 128 0,6 1 32 0,0-2 0 0,5 2 0 15,5 1 16-15,-2 2 0 16,4-1 0-16,5-1 0 0,-2 0-288 0,7-1-48 0,-1-4-16 0,9 0 0 16,9 0-208-16,4 0-32 15,4 0-16-15,1 1 0 0,2 2-160 0,0-3 0 0,-6 1 0 0,-1 3 128 16,-4 2-128-16,-7 5 128 0,-7 3-128 0,-3 4 128 15,-6 7-288-15,-2 4-64 0,-6 10-16 0,-4 6 0 16,-4 6 240-16,-6 1-192 0,-5 1 192 0,-6 0-192 16,2-6-64-16,-9-4 0 0,-4-5 0 0,-4-9-13648 15,1-8-2736-15</inkml:trace>
  <inkml:trace contextRef="#ctx0" brushRef="#br0" timeOffset="2268.51">6404 4332 36287 0,'0'0'1600'0,"-7"11"336"0,-4-4-1552 0,-6 0-384 16,-4-4 0-16,-1 1 0 0,-3-4 2224 0,7-3 352 0,-1 2 80 0,12-2-15008 31,7 3-3008-31</inkml:trace>
  <inkml:trace contextRef="#ctx0" brushRef="#br0" timeOffset="2986.63">7704 2967 14159 0,'0'0'624'0,"0"0"144"0,0 0-624 0,-18 0-144 0,2 0 0 0,-3 3 0 0,-1 4 5568 0,-6 7 1072 15,-1 8 208-15,-5 7 64 0,-5 10-5376 0,-5 10-1088 16,-5 3-192-16,1 6-64 16,-1 6-1120-16,8 2-224 15,7 1-64-15,0-3 0 0,6-3-320 0,6-5-64 0,1-2 0 16,3-1-16-16,4-7 1744 0,8-1 368 0,-1-3 64 0,5 0 16 0,5-2 688 0,2 2 144 0,4-5 16 0,5 1 16 15,2-4-48-15,6 0-16 0,3 1 0 0,6-6 0 16,6-1-864-16,5-7-192 0,6-3-16 0,2-6-16 31,-2-6-800-31,0-8-144 0,0-7-48 0,-3-3-17600 0</inkml:trace>
  <inkml:trace contextRef="#ctx0" brushRef="#br0" timeOffset="3606.18">8322 2992 40143 0,'10'39'1776'0,"-6"-7"368"0,-4 5-1712 0,0 6-432 0,0 3 0 0,-4 7 0 0,-2 4 448 0,2 3 0 16,0 1 0-16,1 3 0 0,2 0-448 0,1 0 0 15,0-1 0-15,0-1 0 0,0-3 0 0,1-1 0 16,2-8 0-16,-2-4 0 0,2-3 128 0,0-8-128 15,-2-2 192-15,2-3-64 0,1-4-128 0,2-4 0 16,-2-1 0-16,0-7 0 0,3-1 0 0,3-4-144 0,-2-4 144 16,2-3-208 15,4-2-2288-31,4-2-448 0</inkml:trace>
  <inkml:trace contextRef="#ctx0" brushRef="#br0" timeOffset="4066.03">8907 3801 24015 0,'17'14'1056'0,"-7"-7"224"0,3-1-1024 15,-1 0-256-15,-5 0 0 0,-7-6 0 0,0 0 4496 0,0 0 848 16,0 0 160-16,0 0 48 0,-10 8-4528 0,-1-1-896 0,-3-3-128 0,-3 2 0 16,-1-5-160-16,-3 1 160 0,2-2 0 0,-6 1-144 15,4 2 144-15,-7-2 0 0,0 5-144 0,2 1 144 0,-5 0 0 0,5 4 0 16,-2 3 0-16,5 0 0 0,2 4 0 0,3 1 0 15,4 2 0-15,7 3 0 0,5-2 192 0,4 2-32 16,5 1-16-16,7 0 0 16,4 0 16-16,8 2 0 0,1 0 0 15,5 3 0-15,5 0 0 0,-2 2 0 0,1-2 0 0,0 0 0 0,-1 0-160 0,4-1 0 0,6-1 0 0,6-2 0 16,6-2 0-16,-2-3 128 0,-2-6-128 0,-6-4 128 31,-4-4-128-31,-4-1-224 0,-4-6 48 0,-6-3 16 16,-4-1 160-16,-4-6 0 0,-3 2 0 0,-5-5 128 15,-2 1-128-15,-4-1 0 0,-3 2-128 0,-1 0 128 0,-3 1-256 16,-3 2 48-16,-4-3 0 0,-1 1 0 0,-2-1 208 0,-4 0 0 16,0 1 0-16,0-1 0 0,-1 1 0 0,1 2 0 15,-1-2-160-15,2 3 160 0,1 3 0 0,-1-1 0 16,13 5 0-16,0 0 0 0,0 0 0 0,0 0 0 0,0 0 0 0,0 0 0 16,-1 14 0-16,5 6 0 0,7 1 0 0,6 2 0 15,-2 3 208-15,6 3-32 0,0-1-16 0,1 1 0 16,2 0-160-16,3-1-224 0,0 0 48 0,5-3-12944 15,5-5-2576-15</inkml:trace>
  <inkml:trace contextRef="#ctx0" brushRef="#br0" timeOffset="4488.45">9833 3778 40367 0,'3'16'1792'0,"-3"-2"368"0,0 0-1728 0,-3 1-432 0,-1 3 0 0,-3 1 0 0,0 1 384 0,-4 1 0 16,-2 1 0-16,-2-1 0 16,-2 0-384-16,2-3 0 0,-3 3 0 0,-3-3 0 0,0-3 0 0,0 2 0 15,2-3 0-15,2 0 0 0,1 0 0 0,3-1 0 16,1-1 0-16,3-4 0 0,0 2 0 0,2-3 0 15,7-7 0-15,-5 7 0 0,5-7 160 0,0 0-160 16,0 0 192-16,0 0-192 0,0 0 256 0,7 11-48 0,7-2-16 0,7 0 0 16,6-2 80-16,3 0 16 0,9 0 0 15,0 2 0-15,1-2 608 0,2 2 112 16,-3-2 16-16,0 0 16 16,4 0-1536-16,-4-2-304 0,-4 1-64 0,3 1-16 0,-1 5 704 0,2 2 176 15,-2-1 0-15,-5 7 0 16,0 4-160-16,-4 4 0 0,-6 1 0 0,-8 3 0 0,-7 1 336 15,-7 2 64-15,-10 1 16 0,-5 2 0 0,-10 1-256 0,-7-3 0 16,-3-1 0-16,0-3 0 0,2-9-240 0,-5-7 64 16,2-5 16-16,-1-11 0 0,1-7-32 0,-3-7 0 15,-3-4 0-15,3-5-19168 16</inkml:trace>
  <inkml:trace contextRef="#ctx0" brushRef="#br0" timeOffset="4931.08">10636 3794 27695 0,'0'0'2464'0,"0"0"-1968"0,-11 9-496 0,0 3 0 15,1-1 704-15,-1 0 32 0,0 3 16 0,1-3 0 16,-1 1-480-16,0 1-80 0,-3 0-32 0,3-1 0 0,-6-1 848 0,2-1 160 16,-1 0 48-16,-1-3 0 0,2 1-336 0,-2-1-64 15,2 0-16-15,3 0 0 0,-1 0-352 0,3 3-64 16,3 1 0-16,0 3-16 0,0 1 464 0,3 6 112 16,0-3 16-16,-2 3 0 0,2 0-432 0,1-1-80 15,2-2 0-15,1-4-16 0,-3-3-304 0,3-11-128 16,0 0 128-16,0 0-128 0,0 0 208 0,0 0-32 0,14 1-16 0,4-2 0 31,6-1-160-31,2-2 0 0,2 1 0 0,4 3-176 0,3 2 176 0,1 3 0 16,8 4 128-16,4 0-128 0,14 3 160 0,2 2-32 15,-4 1-128-15,-3 6 192 0,-3 2-192 0,-6 5 144 16,-2 3-144-16,-4 7 128 0,-10 5-128 0,-4 4 0 0,-6 9 0 0,-5 1 0 16,-5 7 0-16,-6 0 160 0,-6 0-32 0,-7 1-128 15,-7-8 0-15,-8-9 0 0,-5-3 0 0,-6-10 0 31,-9-13-768-31,-8-9-272 0,-12-12-48 16,-5-12-11984-16,-11-11-2400 0</inkml:trace>
  <inkml:trace contextRef="#ctx1" brushRef="#br0">5569 6972 0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28:33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6518 13271 9663 0,'0'0'864'15,"0"0"-688"-15,0 0-176 0,0 0 0 0,0 0 7328 0,0 0 1440 16,0 0 272-16,-11 8 64 0,4 4-5968 0,0 0-1184 16,1-1-240-16,1 3-48 0,-5-3-1088 0,0 0-192 15,2 3-64-15,-3-4 0 0,-6-1-320 0,-1-4 144 0,-4-1-144 0,-6-4 0 0,-4-2 160 16,0-3-160-16,-5-7 128 0,-4-1-128 0,0-1 192 0,2-4-32 16,-3 0-16-16,3 0 0 0,3 1 48 0,-6-1 16 15,2 4 0-15,-2 3 0 0,2 1-80 0,-2 7 0 16,3 3-128-16,4 6 192 0,3 1-192 0,5 4 0 15,6 3 0-15,3 6 0 16,2 3 256-16,2 5-32 0,5 1-16 0,-2 6 0 16,4 2-208-16,3 2 0 0,1 2 128 0,3 3-128 15,0-5 0-15,3 4 144 0,3-4-144 0,0 4 128 16,7-3-128-16,-2 1 0 0,0-1 0 0,3-1 0 0,4 0 464 0,5-2 16 0,5 2 0 16,-1-5 0-16,6 3-80 0,0-5-16 0,5 1 0 0,1-5 0 15,0-4-192-15,0-3-64 16,1-2 0-16,3-2 0 0,3-3-128 0,3-9 0 15,6-3 144-15,-2-2-144 0,-1-3 0 0,-1-7-128 0,-1-1 0 0,-7 0 0 47,-1-6-1264-47,-9 2-240 0,2-7-48 0</inkml:trace>
  <inkml:trace contextRef="#ctx0" brushRef="#br0" timeOffset="650.52">6711 13187 50159 0,'0'0'2224'0,"0"0"464"0,0 0-2160 0,0 0-528 0,0 0 0 0,0 0 0 16,0 13 1088-16,6 1 128 0,1-2 0 0,5 8 16 0,2 5-880 0,1 4-176 16,6 8-48-16,4 9 0 0,-3 7-128 0,5 4-144 15,-2 0 144-15,-3-1-208 16,0-2-240-16,-1-1-32 0,0-3-16 0,-4 0 0 0,-2-4 496 0,-4-3-144 16,1-1 144-16,-5-4 0 15,-1-3 0-15,-3-5 0 0,0 0 0 0,-2-9-128 0,-1-2 128 0,-1-2 224 0,-2-6-48 0,-1-1-16 16,4-10-160-16,0 0 160 0,0 0-160 0,0 0 160 15,0 0-160-15,0 0 0 16,0 0 144-16,0 0-144 16,0 0 0-16,0 0 0 0,0 0 0 0,7 0 0 0,4 0 0 0,-2-7 0 15,0-3 0-15,5-1 0 0,0-7 0 0,4 0 0 0,0-8 0 16,1 0 0-16,2 0 0 0,1-7 0 16,3-6 0-16,3 3-128 0,1 1 128 0,3 1 0 15,3 4 0-15,0 5 0 0,1 4 0 0,-1 10 0 16,1 7 0-16,0 9 0 0,6 11 0 0,-3 13-128 0,0 10 128 15,-1 8-128-15,0 9-16 0,-2 6 0 0,3 3 0 0,-4 1 0 16,1-4 144-16,-4 1 0 0,3-3 0 0,-6-3 0 16,-7-4 0-16,-1-8 0 0,-7-11 0 0,-4-8-128 31,-6-10-720-31,-4-16-144 0,0 0-32 0</inkml:trace>
  <inkml:trace contextRef="#ctx0" brushRef="#br0" timeOffset="2314.44">21963 6477 22463 0,'-7'15'992'0,"0"-5"208"0,-4-3-960 0,-1 0-240 0,-3 0 0 0,-2 4 0 0,-4-3 4160 0,-1 6 800 16,-3 3 160-16,-3 4 16 0,-1 4-3472 0,-3 4-704 16,0 6-144-16,0 1-32 0,4 0 0 0,0 1 0 15,3-4 0-15,2-2 0 0,5-1-80 0,2-3 0 16,4-1-16-16,6-1 0 15,1 0 64-15,5-4 16 0,7 2 0 0,4 0 0 16,3 1-352-16,7 1-64 0,2 2-16 0,-1-5 0 0,3-1-32 0,2 0-16 16,-2-2 0-16,0 2 0 15,0 0-160-15,-3-3-128 0,2-4 192 0,-6 0-192 16,0-3 0-16,-3-4 0 0,2 2 0 0,-2-4 0 16,-1-1 0-16,0-1 0 0,-4-2 0 0,1-2-144 15,0-9-1840 1,6-1-384-16,1-7-64 0,3-3 0 0</inkml:trace>
  <inkml:trace contextRef="#ctx0" brushRef="#br0" timeOffset="2846.04">22130 5533 42095 0,'5'35'1856'0,"-3"-13"400"0,2 6-1808 0,2 4-448 0,-2 2 0 0,3 6 0 16,0 3 832-16,1 7 80 0,2 3 16 0,-3 9 0 15,0 5-416-15,0 8-64 0,1 7-32 0,2-1 0 16,1 1 240-16,0 0 48 0,2-4 16 0,-5-1 0 0,2-3 0 0,1-6 0 0,-4-1 0 0,1-8 0 16,2-6-432-16,-3-5-96 0,1-4 0 0,-1-8-16 15,0-1-16-15,0-7 0 0,-1-6 0 0,-2-5 0 16,0-5-160-16,-4-12 160 16,0 0-160-16,0 0 160 0,0 0-160 0,10-8 0 0,-3-3 0 15,0-3 0-15,1-3-192 0,4-1 192 0,4-3-160 16,2-1 160-16,3-2 0 0,4 4 0 15,2-1-128-15,4 1 128 0,1 1 0 0,-3 1 0 0,3 0 0 0,-1 2-144 16,-5 0 144-16,-1 2-128 0,-5 4 128 0,-1 6-128 16,2 2 128-16,-4 4-208 15,1 5 80-15,-4 2 128 16,1 3 0-16,-4 6 0 0,1 3 192 0,-3 4-64 0,-2 0-128 0,-3 7-176 16,1 2 48-16,-4 5 0 0,0 3 128 0,-1 0 0 15,-4-2 0-15,1 2 0 0,2-2-160 0,-2-5 160 16,0-10-192-16,3-10 192 15,0-15-2032-15,0 0-288 0,7-7-64 0</inkml:trace>
  <inkml:trace contextRef="#ctx0" brushRef="#br0" timeOffset="3923.44">23277 6355 34095 0,'0'34'1504'0,"-4"-11"320"0,4-2-1456 0,-4 4-368 16,2 2 0-16,1 4 0 0,-3-2 1328 0,4 3 192 0,0 0 32 0,-3 3 16 15,3 4-416-15,0 1-96 0,0-2-16 0,0-2 0 16,3-1-272-16,-2-4-48 0,5-3-16 0,-2-6 0 16,3-5-240-16,-3-2-48 0,3-3-16 0,0-5 0 15,-7-7-272-15,11 0-128 0,-11 0 0 0,10-4 128 0,-3-3-128 16,-3-1 0-16,3 0 144 0,-3-4-144 0,3-2 0 0,-4-1 0 15,1 0 0-15,-1-1 0 0,1 1 0 0,-2-2 192 0,-1 2-64 0,0-2 0 32,2 2 0-32,-1-5 16 0,0 2 0 0,1-3 0 15,1-1-16-15,3 0 0 0,-3-3 0 0,6 0 0 0,-3-3-128 0,4 0 0 16,3-1 0-16,-3-3 0 16,1-7-2672-16,4-3-560 0</inkml:trace>
  <inkml:trace contextRef="#ctx0" brushRef="#br0" timeOffset="4318.71">23818 6353 31727 0,'4'34'2816'0,"-4"-15"-2240"16,0-3-576-16,0 2 0 0,-3-6 2240 0,2 1 320 0,-5-4 80 0,1 1 16 15,5-10-1744-15,0 0-336 16,-10 7-80-16,10-7-16 0,0 0-480 0,-14 0 0 16,14 0 0-16,-11-6 0 0,11 6 0 0,-11-8 0 0,11 8 0 0,-7-12 0 15,4 1-144-15,3 11 144 0,0-9 0 0,0 9-144 16,4-10 144-16,-4 10 0 0,13-4 0 0,-2-1 128 15,0 5-128-15,3 5 0 0,1 2 0 0,4 4 0 16,0 3 768-16,-1 0 128 0,0 4 16 0,-2 3 16 31,2 1-1488-31,-1 2-288 0,-4-6-64 0,-4 3-16 0,1 1 1136 0,-8-1 240 0,-4 5 32 0,-5 2 16 0,-5 0-272 0,-4 1-48 16,-4-1-16-16,-5 0 0 0,-3-7-160 0,-4 1-224 16,-3-8 48-16,-1-7 16 0,0-3 0 0,-2-4 0 15,6-4 0-15,6-7 0 16,1-3-624-16,5-7-128 0,5-8-32 0</inkml:trace>
  <inkml:trace contextRef="#ctx0" brushRef="#br0" timeOffset="5046.8">24235 6431 17039 0,'-6'14'1520'0,"-1"-1"-1216"0,0-1-304 0,-1-5 0 0,1 0 3520 0,7-7 656 31,-11 7 128-31,11-7 32 0,0 0-3056 0,0 0-592 0,-11-7-128 0,4-5-32 15,4 0 208-15,3-3 32 0,3-6 16 0,5 0 0 16,6-2-80-16,-3 0-32 0,3-4 0 0,3 2 0 0,-2-3-432 0,3 0-96 31,0 1-16-31,-1 0 0 0,1 2-128 0,0 4 160 16,3-1-160-16,-5 5 160 0,0 6-160 0,-2 0 0 16,0 5 144-16,-3 5-144 0,1 2 256 0,-5 5 0 0,-7-6-16 0,4 11 0 15,1 4-240-15,-3 3 0 0,1 2 0 0,-3 2 0 16,0 0 0-16,0 5 0 0,-3 2-192 0,1-1 192 0,2 1 176 0,0-4 144 15,2-1 16-15,-2 0 16 16,3 0 624-16,-2-4 128 0,4 0 32 0,2-1 0 0,5-3-304 16,-4 0-48-16,5-3-16 0,-2 0 0 0,0-2-448 0,3-3-80 15,1-2-32-15,2-6 0 0,-3-3-208 0,4-1 0 16,0-3 0-16,0-4 0 16,0-2-1168-16,-4-6-240 0,-3-9-32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28:05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6539 13415 24527 0,'0'0'1088'0,"0"0"224"0,4 14-1056 0,3-1-256 0,0-1 0 0,-3 2 0 16,1-5 2144-16,-3 4 368 0,-2-13 80 0,-2 11 16 15,2-11-1408-15,0 0-288 0,0 0-48 0,-14 6-16 16,2-5-848-16,-2-1 0 0,2-1 0 0,-5 1-128 16,-1-5-128-16,0 3-32 0,-6-1 0 0,2 1 0 0,-3 2 112 0,0 0 32 15,1 0 0-15,2 2 0 0,-3-2 144 0,0 3 0 16,0-1 160-16,1 3-160 0,1-4 0 0,-2 5 128 0,0-5-128 0,0 5 0 16,-3-2 0-16,3-2 0 0,-3 3 128 0,2-1-128 15,2 0 0-15,2 3 0 16,-2-1 0-16,2 1 0 0,1-2 160 0,-1 2-16 0,1 3 0 0,0 1 0 15,6 3 96-15,1 0 16 0,0 0 0 0,7 1 0 16,0 2 256-16,4-2 64 0,1 5 16 0,4 2 0 0,3-1 352 0,7 5 64 31,2 2 16-31,4 4 0 0,4 3 1200 0,3 1 240 16,3 3 48-16,4 0 16 0,4 5-1184 0,6-5-256 16,5 0-32-16,2 0-16 0,6 0-656 0,0-6-144 0,3-2-32 0,-5-6 0 15,1-6-208-15,-8-3 144 0,-6-5-144 0,-2-4 128 16,-2-3-128-16,-7-1 0 0,-3-5 0 0,-7-2 0 15,-4-3 0-15,-8-1 0 0,0-2 0 0,-9-1-176 16,-3-6-1040 0,-6-8-224-16,-10-8-32 0</inkml:trace>
  <inkml:trace contextRef="#ctx0" brushRef="#br0" timeOffset="1247.51">6747 13629 4079 0,'0'0'368'0,"0"0"-368"0,0 0 0 0,0 0 0 0,0 0 4560 0,0 0 848 0,0 0 160 0,0 0 48 16,0 0-3696-16,0 0-720 16,7 6-160-16,-7-6-16 15,0 0-464-15,0 0-96 0,7-3-16 0,-7 3 0 16,0 0 800-16,0 0 160 0,7 3 16 0,0-2 16 0,0 5 304 0,4 1 64 16,-1-3 16-16,1 3 0 0,3 1-816 0,-2 2-176 15,1 1-16-15,1 2-16 16,-2 2-544-16,1 0-128 0,-1 2 0 0,1 1-128 0,-5 5 240 0,2 0-64 15,-3 2-16-15,0 3 0 0,-3-3-160 0,-1 3 0 16,-2-1-192-16,-1 0 192 0,3-1 0 0,-6-4 0 0,2 2 0 0,-2-4 192 16,0 3-192-16,2-5 0 0,-2-1 0 0,0 1 0 15,2-3 0-15,1-1 0 0,-3 0 0 0,0-4 0 16,3-10 0-16,0 0 0 0,0 0-192 0,0 0 192 16,0 0-128-16,-8 1 128 0,8-1 0 0,-11-8 0 15,1-6 0-15,6-4 0 0,-2-3 0 0,5-9 0 16,1-4 208-16,1-5 112 15,2-5 32-15,1 1 0 0,2-3-224 0,1 3-128 16,1 4 160-16,2 4-160 0,1 3 0 0,-1 3 0 0,5 2 0 0,-1 4 0 0,0 2 256 0,0 3 16 16,-1 4 0-16,-1 3 0 0,1 4-128 0,-1 4-16 31,2 4-128-31,1 8 192 0,2 3 112 0,1 8 16 0,0 3 0 0,1 9 0 16,-1 7-320-16,0 10 0 0,-1 4 0 0,-2 6 0 15,2 3-144-15,-3 0 16 0,1 0 0 0,2-3 0 0,-5-6 0 16,1-4 0-16,-2-6 0 0,-3-4 0 15,2-3 128-15,-3-9 0 0,-4-8 0 0,-3-6 0 16,0-13-320-16,0 0-64 16,-10-11-32-16,0-12-13504 0,2-19-2704 0</inkml:trace>
  <inkml:trace contextRef="#ctx0" brushRef="#br0" timeOffset="2699.29">6775 13161 5407 0,'0'0'480'0,"0"0"-480"16,4-11 0-16,-1 1 0 0,-3 10 3168 0,4-8 544 16,3 1 96-16,-7 7 32 0,7-3-1904 0,0-1-368 15,-7 4-80-15,7 0-16 16,1 0-320-16,2 0-64 0,-2 1 0 0,-8-1-16 0,7 4 128 0,0 2 16 15,0 1 16-15,0 0 0 0,3 0-112 0,-3-2-32 16,0 2 0-16,-2 0 0 0,1-1-256 0,-6-6-64 0,0 0-16 0,1 7 0 16,-1-7-464-16,0 0-96 15,0 0 0-15,0 0-16 0,-4 11-32 0,4-11 0 16,-4 11 0-16,1-1 0 0,3-10 112 0,0 11 0 0,0 3 16 0,3-1 0 16,-3 3 288-16,3 1 48 15,1 5 16-15,0-1 0 0,0 1-192 0,2 6-48 16,-2 0 0-16,-4 4 0 0,3 5-256 0,-3-1-128 15,-3 3 128-15,0 3-128 0,2-3 128 0,-5 4-128 16,2 0 0-16,0 3 128 0,1 4-128 0,-1-1 0 0,0 0 0 16,-3 0 0-16,1-3 0 0,2 0 0 0,0-3 0 15,0-1 0-15,1-3 144 0,0-2-144 0,2 1 160 0,1-2-160 16,1-2 224-16,2-1-48 0,4-2-16 0,-3-5 0 16,3-8-160-16,0-7 0 0,-7-11 0 0,11 5 0 31,6-7-1520-31,5-8-336 0,6-10-64 0</inkml:trace>
  <inkml:trace contextRef="#ctx0" brushRef="#br0" timeOffset="6518.68">5238 13567 15599 0,'0'18'1392'0,"0"-7"-1120"16,0-1-272-16,0 2 0 0,-2 2 4128 0,-3 0 768 0,1-4 160 0,-6-2 16 15,-3 2-2912-15,-3-3-592 16,-1-2-112-16,-3 1-32 0,-3-2-544 0,0-1-112 16,0-2-32-16,-5 1 0 0,2-2-80 0,-2 0-16 15,0-2 0-15,3 1 0 0,-1 1-240 0,-1-6-48 0,1 2-16 0,0 0 0 0,3-3-160 0,-4-3-48 16,4 2 0-16,-5 1 0 15,3 0 48-15,2 3 0 0,0-3 0 0,0 1 0 16,1 1-176-16,-4-5 128 0,0-1-128 0,0 0 128 0,-5-2-128 0,2-2 0 0,-3-3 0 0,-4-3 0 16,4-4 0-16,0-5 0 0,-3-2 0 0,-2-1 0 15,-2-3 0-15,-2-1 0 0,-4 1 0 0,-1 4 0 16,0 0 0-16,3 4 0 16,1 3 128-16,6 1-128 0,-1 5 176 0,7 2 0 15,2 3 0-15,3 2 0 0,3 2 16 0,1 0 16 16,3 3 0-16,-1 0 0 0,3 2 48 0,3-5 16 15,1 0 0-15,0-2 0 0,1-2-272 0,4-4 160 16,0-3-160-16,7-4 128 0,0-3-128 0,3-4 0 16,5-3 0-16,4-3 0 0,4-8 256 0,2 0-48 15,6 0 0-15,1 3 0 0,0-3-16 0,7 7 0 0,2-3 0 0,5 4 0 16,7 4-64-16,3-1-128 0,8 1 176 0,-3 2-176 16,2 4 144-16,1-2-144 0,4-1 0 0,1 3 144 15,2 0-144-15,3 3 0 0,1 0 0 0,-1 3-176 16,1 2-48-16,-8 6-16 0,-5 6 0 0,-7 1 0 15,-3 6 112-15,0 2 128 0,-5 2-208 16,-5 1 80-16,-7-1-48 0,-3 1 0 0,-3 6 0 0,2 1 0 31,-2 3-256-31,-1 1-48 0,-3 1-16 0,0 4-20848 0</inkml:trace>
  <inkml:trace contextRef="#ctx0" brushRef="#br0" timeOffset="7861.35">5238 13539 25455 0,'-11'18'1120'0,"4"-4"240"0,4 0-1088 0,-6-3-272 0,0 0 0 0,-5-1 0 16,-4-3 1456-16,0-3 224 0,-3-3 48 0,-1-1 16 16,-2-1-864-16,2-2-176 0,-2-1-48 0,3 0 0 15,2-3 48-15,2 1 0 0,2 2 0 0,1 0 0 16,3 1-208-16,11 3-48 0,-14 0 0 0,14 0 0 0,-14 6-320 0,-3-1-128 15,-1 1 0-15,0-2 0 0,2 3 160 0,-4 0-160 16,-6-3 160-16,-1 0-160 0,-8-1 0 0,-1 0-208 16,-4 1 16-16,-3-4 0 0,-3 0 192 0,-1 0 0 0,1-3 144 0,-3 2-144 15,-1-5 0-15,0-2-128 0,0-2-16 0,-5-1 0 16,-5-3 144-16,-1 3-192 0,-3 0 192 0,1 0-192 16,3 4 192-16,2 0 192 0,0 0-32 0,1 0-16 15,0-3-144-15,1 2 0 0,2-5 0 0,1 0 0 16,3 0 0-16,0-4 0 0,4 1 0 0,0-4-176 15,7-1 528-15,0-7 96 0,2-6 32 16,5-2 0-16,4-2 272 0,3-1 48 16,3-1 16-16,1-6 0 0,3-4-240 0,1-3-64 15,6-1 0-15,3-4 0 0,2-2-128 0,5 3-16 16,1-4-16-16,0 4 0 0,4 4-96 0,0 0 0 0,6-1-16 0,-2-2 0 16,3-1-240-16,-1 2 176 0,0-2-176 0,-3 1 160 15,1-1-160-15,-1 3 160 0,0 1-160 0,-4-1 160 16,-2-2-160-16,2 2 0 0,-6-4-192 0,2 3 192 15,-2 0 0-15,0-2 0 0,2 0 0 0,-2 4 192 16,0 3-192-16,2 4 0 0,1 3 0 0,1 1 0 16,2 6 0-16,1 1 0 0,2 0-192 0,1 3 192 0,0 1 0 15,5 3 0-15,7 0 192 0,0-1-64 0,6-3-128 0,0-3 160 16,4 0-160-16,6-1 160 0,4 0-160 0,6 1 0 16,4 3-160-16,1 0 160 0,3-1-192 0,0 2 48 15,-3 2 16-15,0 4 0 16,3 2 128-16,-3 7 144 0,3-1-16 0,2 8-128 0,2 2 224 0,-3 7-64 0,2 0-16 15,-3 3 0 1,-7-1-144-16,-3 0 0 0,-7-2 144 0,-1-2-144 16,2 0 0-16,-5-3 0 0,0-1 0 0,0-1 0 0,3 2 0 0,1 0-160 15,-3 1 16-15,5-1 0 0,1 0-208 0,4 3-32 16,0 0-16-16,-4-1 0 0,0 1 272 0,1 3 128 16,-1 3-128-16,0-2 128 0,-3 0 0 0,-1 1 0 15,4 1 0-15,1 3 128 0,2 0-128 0,-2 0 0 16,-1-3 0-16,-4 3 0 0,-3-4 0 0,-4 1-192 15,-3-1 64-15,-2 1 0 16,-7-4-704-16,0 2-144 0,-2-2-32 16</inkml:trace>
  <inkml:trace contextRef="#ctx0" brushRef="#br0" timeOffset="9348.81">5220 13717 22463 0,'4'8'1984'16,"1"-1"-1584"-16,-5-7-400 0,0 0 0 15,7 10 3184-15,-7-10 544 0,0 0 112 0,0 0 32 16,0 0-2576-16,0 0-512 0,0 0-96 0,0 0-32 16,-9-11 224-16,9 11 32 0,-7-10 16 0,7 10 0 15,0 0-144-15,0 0-16 0,0 0-16 0,-12-7 0 0,12 7-288 0,-9-1-48 16,9 1-16-16,-11 1 0 0,1 3-128 0,-3 2-16 15,-3 1-16-15,2 0 0 0,-4 0-240 0,-6 1 0 16,-1-1 0-16,-4-1 0 16,-3-2 0-16,-4-3 0 0,-3-1-192 0,-5-1 192 0,-2-5-160 0,-6-2 160 15,-8-6-128-15,-7-1 128 0,-3-2 0 0,-1-1-160 16,1-4 160-16,2 1 0 0,0 0 0 0,-4-1 0 16,-3 1 0-16,0 0 0 0,1 0 0 0,3 5 0 15,5 0-128-15,4 2 128 0,5 3 0 0,-3 1 224 16,1 2-16-16,-1 1 0 0,0-5-80 0,2 5-128 15,0-2 176-15,5 0-176 0,3-2 192 0,-1 1-64 16,3-1 0-16,-2-1-128 0,0-4 144 0,-3-4-144 16,0-1 0-16,3-2 144 0,0 1 48 0,4 1 16 15,0 0 0-15,0-1 0 0,0-3 208 0,1-2 32 0,-1 1 16 0,4-6 0 0,2 0-288 0,1 0-176 16,-3 0 192-16,6 0-192 16,-1-6 192-16,7 4-192 0,3 0 192 0,-1-3-192 0,3-4 192 0,4 0-64 15,0-2 0-15,2 4-128 0,2-3 208 0,3 0-64 16,3 2-16-16,-3-3 0 0,4 1-128 0,2 3 0 15,1 0 0-15,-4 1 0 0,1-1 192 0,2-3-64 16,-2-8 0-16,0-4 0 16,2 1-128-16,1-4 0 0,0-2 0 0,3 1 0 15,-2-6 0-15,5 1 0 0,-3 0 0 0,4-1 0 16,0 0 0-16,0 4 0 0,1 0 0 0,2 3 128 16,1 3-128-16,3 1 0 0,0 0 0 0,3 2-176 15,1 1 176-15,3 1 176 0,-3-1-48 0,3 3 0 16,0 2-128-16,4 1 0 0,0 2 0 0,-3-1 0 15,4-1 0-15,0-2 0 0,-1 1 0 0,-2-3 0 0,2-1 0 0,-2-4 0 0,0 0 0 0,-4 2 0 16,-1-2 0-16,-2 3 0 16,1 0 0-16,-4 4 0 0,3-3 0 0,1 1 0 15,-3 2 0-15,1 0 0 0,2 5 0 0,-3 0 0 0,0 2 0 16,2-1 0-16,0 5 0 0,1-1 0 16,2 2 0-16,1 1 0 0,2-4 0 0,2-2 0 0,1-5 0 0,0-4 0 15,3-6 0-15,0-4 0 0,1-5 0 0,3 3 0 16,3 3 0-16,1 4 0 0,6 3-192 0,1 6 192 15,6 7-176-15,6 5 176 0,-1 5-128 0,2 2 128 0,4 4 0 0,-3 3 0 16,0 4 0-16,-1 0 0 0,-2 3-128 16,6 1 128-16,4 3-128 0,1 3 128 0,3 1-272 0,2 3 16 15,-2 0 16-15,-1 0 0 16,-6 3 32-16,1-3 0 0,-2 0 0 0,4 0 0 0,7 3 208 0,3-2 0 16,0 2-160-16,-2-3 160 0,-2 0 0 0,-2 0 0 15,-3 0 0-15,-1 0 0 16,3 0 128-16,1 2-128 0,3 3 128 0,0 2-128 15,-4 0 0-15,-5 1 0 0,0-1 0 0,-5 3 0 0,-4-1 128 0,2 0-128 0,-2 0 0 0,0 3 128 16,5-1-128 0,-2 3 0-16,-3-3 0 0,-7 3 0 0,-5 0 0 0,-4-3 128 15,-5-2-128-15,-4 1 192 0,-5-3 32 0,0 0 16 16,-4-3 0-16,-4 0 0 0,-1 1-240 0,-7-5 0 16,6 2 0-16,-6-2 0 0,0 0 0 0,0 0-160 15,0 0 32-15,0 0 0 0,0 0-208 0,0 0-48 16,0 0 0-16,-14-8 0 15,-7-2-2576-15,-2-1-528 16,2-3-96-16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33:1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2811 3656 43999 0,'0'0'1952'0,"0"0"400"0,0 0-1888 0,0 0-464 0,-14-5 0 0,-2 1 0 15,0-3-304-15,1 0-144 0,1-2-48 0,0 0 0 0,0-2 496 0,0-1-144 0,3 3 144 0,0-1 0 16,1 3 0-16,10 7 0 0,-15-4 0 0,-2 4 128 16,3 3 224-16,-1 1 48 0,1 3 16 0,-4 4 0 15,-3 3 48-15,-1 3 16 0,-2 5 0 0,-5 3 0 16,1 3-160-16,-7 4-48 0,1 2 0 0,-2 3 0 16,1 7 0-16,1 2 0 15,4 4 0-15,2 1 0 0,3 5-128 0,7 4-16 0,0 4-128 0,4 4 192 16,4 4-192-16,3 3 0 15,3 3-144-15,4 0 144 0,4-1-336 0,2-1 16 16,1-1 16-16,0-3 0 0,0-7 304 0,4-2 272 0,0-5-48 16,4-2-16-16,5-9-16 0,0-2-16 0,3-5 0 0,0-5 0 15,7-3-176-15,2-7 160 0,0-8-160 0,0-4 160 16,5-6 80-16,-1-5 16 0,3-4 0 0,-3-7 0 16,6-9 16-16,-3-7 16 0,1-7 0 0,2-7 0 0,4-7-144 0,0 0-16 15,0-4-128-15,-5 1 192 0,-6 6-192 0,-9 4 0 16,-2 4-192-16,-9 3 192 0,-2 5 0 0,-2 0 0 15,-7 2 0 1,-1-1 144-16,-6 1 96 0,-1 2 16 16,-6 3 0-16,-1-1 0 0,-3-1-112 0,-7 5-16 0,-1-1 0 0,-3 4 0 0,-1 0-128 0,-1 3 0 15,-3-7 0-15,2 1-176 0,3 2 176 0,0 1 0 16,2 0 128-16,3 3-128 0,3 0 0 0,2 4 0 16,2 1 0-16,2 5 0 15,11 1 128-15,0 0-128 0,-8 4 160 0,-2 3-160 16,6 0 208-16,-2 7-48 0,5 1-16 0,-3 6 0 0,1-3-144 0,3 5 192 15,0 0-192-15,0-1 192 0,3 2-384 0,-3-2-80 16,1-2-16-16,2-3 0 16,1-3-2080-16,-4-14-432 15</inkml:trace>
  <inkml:trace contextRef="#ctx0" brushRef="#br0" timeOffset="633.26">3171 4992 32831 0,'0'0'1456'0,"0"0"288"0,0 0-1392 0,0 0-352 0,0 0 0 0,0 0 0 16,0 0 720-16,0 0 80 0,0 0 16 0,14 7 0 0,1 3 480 0,-1 1 112 15,2 2 0-15,2-1 16 0,1-1 64 0,-1 2 16 16,3-6 0-16,-1 0 0 0,1-6-368 0,-3-1-80 16,3-1-16-16,0-2 0 0,-3-5-560 0,0-2-112 15,0-4-32-15,-1-1 0 0,-3-5-336 0,-2-1 144 0,1-1-144 0,-2 0 0 16,-3 1 176-16,-1-4-176 0,0 0 160 16,-4-1-160-16,-3 1 224 0,-3 5-48 15,2-1-16-15,-5 2 0 0,-1-1-160 0,-1 4 128 0,-3 0-128 0,-2 2 128 16,1 1-128-16,-6 3 0 0,-3-1 0 0,0 1 0 15,-3 6 0-15,2-1 0 0,-3-1-176 0,2 3 176 16,2 0-192-16,1 6 32 0,1 0 16 0,5 1 0 16,-2-1 16-16,3 4 0 0,-1 0 0 0,3 4 0 15,4 0 128-15,4 7 0 0,-1 0 0 0,6 6 0 16,3 3 0-16,2 3 144 0,4 2-16 0,3 5-128 16,4-1 160-16,7 3-160 0,3 0 128 0,4 0-128 15,2 0 256-15,1-4-48 0,4-5 0 0,-7-3 0 16,-4-5 176-16,1-5 16 0,-3-6 16 0,1-3 0 15,-5-2-416-15,-4-2-176 0,0-4 16 0,-4-3 0 16,0 1-144-16,-7-4-16 0,2-1-16 0,-4 0 0 16,-1 0-32-16,-4 7 0 0,3-11 0 0,-3 1-14928 15,-3-1-2976-15</inkml:trace>
  <inkml:trace contextRef="#ctx0" brushRef="#br0" timeOffset="1165.83">3842 4903 36287 0,'15'21'1600'0,"-3"-4"336"0,0-2-1552 0,2 5-384 0,-1 2 0 0,3 3 0 16,1 0 2672-16,-2 0 448 0,0 3 80 0,-2-2 32 16,-2 2-2400-16,-4 2-464 0,4 0-112 0,-4 2 0 15,0 0 48-15,-3 0 16 0,-1 0 0 0,-2-4 0 16,-1-1-64-16,-1-6 0 0,-3-5 0 0,-3-4 0 0,7-12-112 0,-20-5-16 31,1-4-128-31,-5-12 192 0,5-8-192 0,2-13-256 16,-1-10 48-16,4-6 16 15,3-8-320-15,-1-2-48 0,5 1-16 0,2-4 0 16,1 3-96-16,4-2-32 0,3 4 0 0,-3 2 0 0,0 7 576 0,4-3 128 0,-2 4 0 0,3 5 0 16,-3 5 0-16,3 10 0 0,-3 5 0 0,-2 10 0 15,5 8-192-15,-5 13-16 0,0 0 0 0,8 5 0 16,5 4 208-16,-2 11 256 0,-4 11-48 0,0 8-16 0,-3 5 304 0,3 5 48 0,0-6 16 0,0-1 0 16,1-6-176-16,-1-4-16 15,0 0-16-15,3-7 0 16,-2-2-1120-1,6-2-208-15,7 0-48 0,0-1-16 0,4-4 144 0,3 1 48 0,1-4 0 0,-1-1 0 0,1-3 416 0,-4 3 96 16,-2-7 16-16,-4 1 0 0,-1-2 320 0,-5 0 0 16,-1 2 160-16,-12-6-160 31,0 0-256-31,0 0-176 0,0 0-16 0,0 0-16 0,0 0-1536 16,0 0-304-16,0 0-64 0,0 0-12992 0</inkml:trace>
  <inkml:trace contextRef="#ctx0" brushRef="#br0" timeOffset="1619.58">4362 4737 12383 0,'11'11'1088'0,"4"1"-864"16,5 1-224-16,-2 1 0 0,0 2 4928 0,0 2 960 0,0 0 176 0,3 1 32 16,0 0-3824-16,-2-1-768 15,-2-3-160-15,-3 2-16 0,1-2-400 0,-2 2-80 16,-2-3-16-16,0-3 0 0,-2 0-64 0,-2-1 0 0,2-3-16 0,1-3 0 0,-3 0 48 0,1-1 16 16,2-3 0-16,1 0 0 0,-2 0 80 0,0 0 0 15,3 0 16-15,-3-4 0 0,3 1-272 16,-3-4-48-16,2 0-16 0,-2 3 0 0,1-3-272 0,-3-3-64 15,1 2-16-15,-1-5 0 0,0 1-96 0,-2-2-128 16,1 0 176-16,0-3-176 0,2-1 160 0,-1-2-160 16,0 1 128-16,-2 1-128 15,0 2 0-15,-1 3 0 0,-1-1 0 0,-3 2 0 0,-3 3-144 0,3 9 144 16,-4-11 0-16,-3 2 0 16,7 9-224-16,0 0 64 0,0 0 16 0,-18-3 0 15,4 5-16-15,-5 3 0 0,6 2 0 0,-1 4 0 0,2 1 32 0,5 4 0 0,3 0 0 0,1 5 0 16,3 4 128-16,3 0 0 0,4 4 0 0,4 4 128 31,1 4-128-31,1 2-128 0,1 0 128 0,5-2-192 16,3-2 192-16,2 0 128 0,1-3-128 0,-3-3 176 15,0 3-176-15,5-2 192 0,2-2-192 0,-4-3 192 0,3-4-48 0,1-3 0 16,-1-4 0-16,0-3 0 0,-1-4 144 0,-2-4 32 0,-2-3 0 16,2-7 0-16,0-5-320 0,-2-1 128 0,0-6-128 0,0-2 0 15,-1-4 128-15,-2 2-128 0,-8 0 0 0,1 1 0 16,1 3 0-16,-9 3 0 0,1 5 0 0,-2 0 0 15,-4 11 0-15,-3-10 0 0,3 10-160 0,0 0 160 32,-8-10-560-32,8 10-32 15,-11-4-16-15,-6 1-15248 0,2 2-3040 0</inkml:trace>
  <inkml:trace contextRef="#ctx0" brushRef="#br0" timeOffset="2711.58">3953 5265 22463 0,'20'28'1984'0,"-12"-10"-1584"0,-1 1-400 0,-4-1 0 0,-9 3 5312 0,2-1 960 16,-3 3 208-16,3-2 48 15,-3-6-5776-15,4 2-1152 0,-1-3-240 0,4 0-32 0,3-2 544 0,-3-12 128 16,0 0 0-16,0 0 0 0,0 0 512 0,-14-1 144 0,7-6 32 0,0-4 0 15,0-6 16-15,3-3 16 0,1-6 0 16,0-3 0-16,3-8-160 0,0-2-48 0,1-5 0 0,4-1 0 16,-4-1-160-16,2-3-32 0,0 2-16 0,-3 0 0 15,1 1-160-15,2 4-16 16,-3 1-128-16,-3 1 192 0,2 0-192 0,-2-2 176 16,0-3-176-16,-3 3 160 0,4-1-160 0,-5 4 0 15,3 0 0-15,-2 0 0 0,5 3 0 0,-2 4 0 0,6 0 0 0,-3 7 0 16,4 0 0-16,-1 6 0 0,1 6 0 15,0 3 0-15,3 1 0 0,-7 9 0 0,11-2 0 0,6 2 128 16,1 2 64-16,4 7 0 0,2 1 0 0,-3 5 0 0,4 9-192 16,-3 6 128-16,6 8-128 0,-6 1 128 0,6 4-128 15,-5-1 0-15,2 2 144 0,-4 5-144 0,-3 1 320 0,-2-2-16 16,3 1 0-16,-6-3 0 16,-1 0-304-16,-1-3 0 0,-1-3 0 0,-4-2 0 0,-1-6 0 15,-1-4 0-15,-1-6 0 0,-1-4 0 0,-2-4 0 0,0-14-304 16,0 0 64-16,0 0 16 15,0 0-1248 1,0 0-240-16,0 0-48 0</inkml:trace>
  <inkml:trace contextRef="#ctx0" brushRef="#br0" timeOffset="3542.67">4427 4599 10991 0,'0'0'976'0,"3"-11"-784"0,1 1-192 0,-4 10 0 0,6-4 2112 0,2 0 384 16,2 4 80-16,1 4 16 15,3 5-3712-15,0 3-736 0,8 3-160 0,-4 5-32 16,3 2-320-16,0-1-64 0,-3-3 0 0,0 0-16 0,-4-1 4528 0,0-2 912 0,0-1 176 0,-1 0 32 16,-1 0-1360-16,2 2-288 0,-1-3-48 0,-1 1-16 31,-1-1-1488-31,1 1-512 0,1 0 0 0,-4-2 0 0,1 0 288 0,-3-4 64 0,0-3 16 0,-7-5 0 15,0 0 752-15,0 0 160 0,0 0 16 0,0 0 16 32,0 0-288-32,0 0-64 0,0 0-16 0,0 0 0 0,0 0 656 0,0 0 128 15,0 0 16-15,-10-9 16 0,10 9 544 0,0 0 96 16,-4-10 32-16,4 10 0 0,0 0-112 0,0 0-16 16,0 0 0-16,0 0 0 0,0 0-256 0,0 0-64 15,0 0-16-15,7 6 0 0,0-2-416 0,1 3-80 16,2 0 0-16,-3 0-16 0,0 0-672 0,0-2-128 0,4 1-16 0,-2-2-128 15,4 0 192-15,0 2-192 16,-2-5 192-16,0 2-192 0,0-3 304 0,2 0-48 0,-13 0-16 0,15-3 0 0,-5-1 192 0,-10 4 32 16,15-4 16-16,-5-3 0 0,5 0-320 0,-5 3-160 15,1-2 160-15,0 0-160 0,3-1 192 0,0-2-64 16,0-1-128-16,-3 2 192 0,3-5-48 0,0 0-16 16,1 0 0-1,-1-1 0-15,0 0-128 0,0 0 192 0,0-2-192 0,1 2 192 16,-1-2-192-16,-2 0 0 0,1 1 0 0,-1 1 0 15,-3 2 0-15,0-1 0 0,-4 1 0 0,-3 3 128 0,0-2-128 16,-2 11 0-16,0-10 0 0,0 10-176 0,-4-11 176 0,4 11 0 16,-9-7 0-16,-5 0-128 0,14 7 128 0,-16 0 0 15,-2 2 128-15,-1 5-128 0,-1 2 0 16,-4 5-192-16,4 2 32 0,-3 2 0 0,1 5 160 0,1 0-128 16,3 0 128-16,-2 4-128 0,5-1 128 0,4 1 0 15,0 1 0-15,4-3-128 0,1 0 128 0,5 3 0 16,1-3 128-16,1 3-128 0,6-3 128 0,7 1-128 0,3 1 128 15,5-4-128-15,6 1 176 0,4-3-48 0,7-3 0 0,4 0 0 16,1 0-128-16,2-4 160 0,0-4-160 16,0-4 160-16,-3-4-160 0,0-3 160 15,-4-5-160-15,3-5 160 0,5-11-160 0,3-4 0 0,1-1 144 16,-5 2-144 0,-7 1-528-16,-7 3-176 15,-4 5-48-15,-3-4-23056 0</inkml:trace>
  <inkml:trace contextRef="#ctx0" brushRef="#br0" timeOffset="4455.28">6168 4833 29887 0,'0'0'1328'0,"0"0"272"0,9 7-1280 0,-2 4-320 0,0-4 0 0,-3 5 0 0,3 2 1056 0,2-2 160 0,3 3 16 0,-1 5 16 16,3 4-128-16,4 2-32 15,3 9 0-15,-3 0 0 0,0 2 368 0,3 1 64 16,-4-3 16-16,-2-2 0 0,2 2-256 0,-5-7-64 16,1-1 0-16,-2-7 0 0,-4-3-864 0,-3-1-176 15,-1-8-48-15,-3-8 0 0,0 0-128 0,0 0 0 0,0 0-160 0,-10-18 160 16,-1-5-144-16,0-6 144 15,-2-1-128-15,2-3 128 0,3 0 0 0,-2 1 0 16,0-3 192-16,2 0-64 0,1 2-128 0,0-2 0 0,3 3 0 0,-2 3-128 16,2 1 128-16,3 3 144 0,1 1-16 0,4 4-128 15,3 0 0-15,0 4 0 0,4 2 0 0,0 2 0 0,3 1 0 16,1-1-144-16,5 1 144 0,-2-1-192 0,0 1 32 0,3-1 0 16,0 1 0-16,1-3 0 15,3 5-1680-15,0 2-336 0,-2 1-64 0,3 6 0 16,1 0-2688-1,3 1-544-15</inkml:trace>
  <inkml:trace contextRef="#ctx0" brushRef="#br0" timeOffset="4927.58">6985 4780 32943 0,'0'0'2928'0,"0"0"-2352"0,0 0-448 0,3-11-128 0,-3 2 2048 0,0-1 384 15,-3 1 64-15,-1-2 32 0,4 11-2016 0,-7-10-384 0,7 10-128 0,0 0 0 16,0 0 0-16,0 0-128 0,0 0 128 0,-7 17-208 16,-3 1 528-16,2 10 96 15,1 8 32-15,-3 5 0 0,2 5-176 0,-2 3-16 16,3-2-16-16,-1-1 0 0,5-3 112 0,-4-1 32 16,3-6 0-16,1-1 0 0,3-6-144 0,3-4-32 0,1-1 0 0,-1-4 0 15,2-4 192-15,5-4 48 0,0-3 0 0,1-3 0 16,3-3-96-16,0-5-16 15,4-3 0-15,3-6 0 0,1-5-336 0,-1-3 0 0,-1-6 0 16,1-5 0-16,2-9 0 0,-5 0-208 0,3-4 80 0,-5 1 128 0,-2 2-176 0,-1 2 176 16,-6 5-128-16,-2 2 128 0,-3 2 0 0,-2 1 0 15,0 1 0-15,-2 7 0 0,-1-3 0 0,-1 7-160 16,-1-1 160-16,-1 4-160 0,-1 1 160 0,0 3 0 31,0-2 0-31,7 11 0 0,0 0 0 0,0 0 0 0,-16-4-176 0,16 4 176 16,0 0 0-16,0 0 0 0,-10 6-128 0,1 3 128 15,3 1 128-15,3 5 64 0,1 1 0 0,0 3 16 16,4-1 16-16,0 8 0 0,5-1 0 0,-2 4 0 0,1 3-80 0,1 3-16 0,0 0 0 16,0 1 0-16,0-7-128 0,0 0 0 0,0-2 144 15,-1-2-144 17,-3-3-960-32,4-4-272 0,0 1-48 0,0-3-16 0,2-5-1472 0,0 1-304 0,-9-12-48 0</inkml:trace>
  <inkml:trace contextRef="#ctx0" brushRef="#br0" timeOffset="5207.42">7218 3822 29487 0,'3'19'2624'0,"0"5"-2112"16,-2-2-512-16,4 6 0 0,4 0 1424 0,1 4 176 16,-3 0 48-16,4 0 0 0,-4 1-640 0,4 4-128 15,6 0-32-15,-2 2 0 0,6 4-112 0,1 3-32 0,3 0 0 0,3 6 0 16,0 5 64-16,-2 2 16 0,5-1 0 0,-2 2 0 16,2 2-16-16,-6-3 0 0,-3-1 0 0,-3-5 0 15,-3-3-320-15,2-3-80 0,-4-2-16 0,-2-5 0 31,-4-4-640-31,-3-5-128 0,0-9-32 0,-3-1 0 0,0-4-1936 0,1-4-400 0,-3-13-80 0</inkml:trace>
  <inkml:trace contextRef="#ctx0" brushRef="#br0" timeOffset="5504.58">8141 4856 14159 0,'14'7'1264'0,"-7"0"-1008"0,2-3-256 0,-9-4 0 0,7 4 3632 0,-7-4 672 15,0 0 144-15,0 0 32 0,0 0-3632 0,0 0-720 0,5 10-128 0,-5-10 0 31,1 8 944-31,2 2 224 0,-3-10 48 0,0 14 16 0,0-4-80 0,-2 1 0 16,2-11-16-16,0 14 0 0,0-14-736 0,0 0-144 0,0 0-16 0,0 0-11824 16,0 0-2368-16</inkml:trace>
  <inkml:trace contextRef="#ctx0" brushRef="#br0" timeOffset="6200.71">8684 4549 43999 0,'0'0'1952'0,"0"0"400"0,5-10-1888 0,-4-2-464 0,0-2 0 0,5-6 0 0,4 1 0 0,0-5-208 15,5 2 16-15,6-3 0 31,1 0-528-31,6 1-112 0,0 3 0 0,-3 3-16 0,1 3 528 0,2 3 128 0,7 3 0 0,-3 4 16 16,0 5 1008-16,2 5 192 0,1 0 32 0,-6 6 16 16,-8 2-560-16,-5 1-128 15,-4-2 0-15,-5 4-16 0,-7 0-368 0,-3 4 0 16,-1 1 0-16,-8 3 0 0,-1-1-192 0,-8 1-48 16,-2-2-16-16,-2 3 0 0,-3 0 256 0,-4 2-192 0,3 2 192 0,1-1-192 15,3 4 192-15,-3 0 0 0,3 0 0 0,1 2 0 0,5-2 0 16,2-2 0-16,9-3-160 0,1-2 160 15,0-1 0-15,3-3 160 0,1-3-16 0,6-3 0 0,1 2 240 0,7 1 32 16,3-3 16-16,1 2 0 0,5-3 192 0,2 0 32 16,6 0 16-16,4-3 0 0,11-4-80 0,3 0-16 15,4-2 0-15,5 1 0 0,2-6-192 0,-1 0-64 0,-6 0 0 0,-3-4 0 16,-2 1-192-16,-2-3-128 0,-2-2 128 0,0 4-128 31,0 4-272-31,1 0-128 0,-8 0-32 0,-1 0 0 16,-11 1-2464-16,-4 2-496 0</inkml:trace>
  <inkml:trace contextRef="#ctx0" brushRef="#br0" timeOffset="6586.4">8721 4695 34207 0,'0'0'3040'0,"0"0"-2432"16,0 0-480-16,0 0-128 0,0 0 2320 0,0 0 448 15,0 0 96-15,0 0 16 0,0 0-2432 0,0 0-448 16,0 0-176-16,0 0 16 0,0 0 288 0,0 0 64 16,14 0 16-16,1 0 0 0,2 0-80 0,2-2 0 15,2-3-128-15,3 1 192 0,-2 0 176 0,3-2 16 0,4-2 16 0,6 1 0 16,7-4 32-16,4 1 0 16,4 0 0-16,-4 2 0 0,-1 1-80 0,-3 0-16 15,-3 0 0-15,-4 3 0 16,-3 0-656-16,-3 2-128 0,-4 2-16 0,0 6-16 15,-4 1-2656-15,0 1-544 0,-3 2-96 0</inkml:trace>
  <inkml:trace contextRef="#ctx0" brushRef="#br0" timeOffset="7247.42">10193 4720 18479 0,'0'0'1648'0,"8"3"-1328"0,5-3-320 0,-5 0 0 15,2 0 4864-15,-3-4 912 0,1 1 176 0,-2-1 48 0,-2-1-4544 0,0-2-912 16,0-2-176-16,2-3-48 16,-2-1 32-16,0-6 0 0,3-1 0 0,-3-5 0 15,2-3-96-15,-2-4-32 16,3-7 0-16,0 0 0 0,-3 0 160 0,-1 6 16 16,1 1 16-16,-1 4 0 0,-3 0 144 0,-3 5 16 15,0 3 16-15,-1 1 0 0,-3 3-416 0,-1 5-176 0,-2 2 128 0,-1 6-128 16,-3 3 0-16,-4 5 0 0,-3 4 128 0,-1 5-128 15,-2 9 0-15,-2 4-272 0,-2 7 64 0,-2 8 16 16,4 4 192-16,4 4 0 0,-1-3 0 0,4 2 0 16,6-7 0-16,-1 1-144 15,7-4 144-15,0 0-128 0,7-1 128 0,0-3 128 0,7-5-128 0,0 0 176 0,7-3 80 0,2 0 0 16,4 1 16-16,6-3 0 0,6 0 16 0,9-1 0 16,10-2 0-16,0-4 0 0,2-3-32 0,0-2 0 15,4-6 0-15,-2-6 0 0,-2-2 176 0,7-6 16 16,4-6 16-16,7-2 0 0,0-3-464 0,0-4 0 15,-7 1-176-15,-9 0 176 32,-7 4-752-32,-7 6-16 0,-6 3-16 0,-8 5-21040 0</inkml:trace>
  <inkml:trace contextRef="#ctx0" brushRef="#br0" timeOffset="7772.96">8086 4300 24015 0,'9'4'2128'0,"-9"-4"-1696"0,0 0-432 0,0 0 0 0,0 0 1536 0</inkml:trace>
  <inkml:trace contextRef="#ctx0" brushRef="#br0" timeOffset="43105.1">1543 6879 45375 0,'11'16'4032'0,"3"2"-3216"0,-4 1-656 0,-2 4-160 15,2-2 1248-15,-6-1 224 0,3 3 32 0,-3 2 16 16,3 3-1776 0,0 0-368-16,3 1-64 0,1 3-16 0,0 3 112 0,-1 1 16 0,1 3 0 0,0 0 0 0,0 0 576 0,1-1 336 0,0-1-32 0,-4 2-16 15,2-4 224-15,-6 6 64 0,3-5 0 0,-2 1 0 16,-3 1-256-16,1 0-64 0,-3-5 0 0,0-2 0 0,-3-2-112 0,-1-4-16 16,-3-4-128-16,-4-4 192 0,-3-5-192 0,0 0 0 31,-3-4 0-31,3-3 0 0,2 1 0 0,-2-5 0 0,0 2 0 0,3-6 0 15,1-1 0-15,2 0-128 0,-2-3 128 0,3-3 0 0,3 2 0 0,-3-6 0 16,0 0 0-16,0-7 0 0,3-1 128 0,-3-6-128 16,0-4 176-16,0-4-176 0,0-10 128 0,0-4-128 15,-1-3 0-15,1-7 0 0,0-2 160 0,0-5-160 16,1-1 128-16,2 0-128 16,2-3 0-16,0 2 0 15,2 7 0-15,2 3 0 0,3 6 0 0,2-2 0 0,4 2 0 0,0 5 0 0,6 1 224 0,2 2-32 16,5 1-16-16,1 3 0 0,7 4-48 0,3 2-128 0,8 3 192 0,3 7-64 15,4 2-128-15,0 7 160 0,1 4-160 0,-3 5 160 16,0 5-160-16,-5 7-176 0,0 6 48 0,2 3 0 16,-2 4 0-16,-4 2 0 0,0 1 0 0,-7 4 0 15,-5 1 128-15,-4 4 0 0,-9-2 0 0,-5 2 0 16,-5 4 0-16,-8 2-208 16,-5-3 80-16,-10 5 128 0,-8 1-176 0,-9-3 176 15,-3 0-128-15,-3-1 128 0,-1-3-192 0,0 0 32 16,-2 0 16-16,-2-2 0 0,-2 0 16 15,2 0 0-15,-4-2 0 0,3-3 0 0,0-7 128 0,2 1 0 16,7 1 0-16,4-5 0 0,9-1 0 0,1 0 144 16,8-4-144-16,6 1 160 0,4-6 96 0,7-5 32 15,0 0 0-15,10 13 0 0,5-5 64 0,13 2 16 16,5 0 0-16,16 1 0 0,8 0-144 0,7-1-32 16,3 1 0-16,-1-4 0 0,1 0-48 0,-2 4-16 0,1 0 0 0,-3 5 0 15,-1 0-128-15,-9 5 0 0,-3 0 0 16,-6 4 0-16,-8 0 0 0,-5 2 0 0,-9-1-176 0,-5 1 176 15,-2-2-400-15,-8-1 0 0,-4-2 0 0,-5-1 0 32,-2 0-2512-32,-7-6-496 0</inkml:trace>
  <inkml:trace contextRef="#ctx0" brushRef="#br0" timeOffset="43606.68">2862 7756 9663 0,'7'7'864'15,"2"-6"-688"-15,2-1-176 0,-4-1 0 0,0-3 5664 0,-7 4 1104 0,6-7 208 0,0-6 64 16,1 1-5920-16,-1-5-1120 0,0 2-336 0,0-5-16 16,-2 1 848-16,3 1 160 0,3-3 48 0,1-3 0 15,-3-1 544-15,5-2 112 0,-2 0 32 0,3-1 0 16,1 0-144-16,2 1-32 0,1 2 0 0,-3 0 0 16,2 4-304-16,-6-1-64 0,0 1-16 0,-1 0 0 0,-2 3-544 0,-2 1-112 15,-2 2-32-15,-1 2 0 0,-3 2-144 0,0 11 0 0,-3-8 0 16,3 8 0-16,-10-10-192 0,-1 6 0 15,0 0-16-15,-6 1 0 0,2 3 208 0,-6 4 0 0,3 2 0 0,-4 2 0 16,1 2-208-16,0 4 48 0,3 1 16 0,0 6 0 0,1 1-176 0,3 6-16 16,6 0-16-16,-2 1 0 0,6 3 352 0,-1 3-176 15,7 1 176-15,1 3-128 0,4 2 128 16,0 4 224-16,4-2-48 0,3 3-16 0,1-3 128 0,2 0 32 16,1 0 0-16,-1-4 0 0,1-4 160 0,0-6 32 15,0-5 16-15,3-6 0 16,-2-4-528-16,1-5 0 0,2-7 0 0,1-6 0 15,3-8-784-15,0-6-64 0,5-8-16 0,3 0 0 32,7-2-736-32,0 3-160 0,3 7-32 0,-6 8-10944 0,0 0-2176 0</inkml:trace>
  <inkml:trace contextRef="#ctx0" brushRef="#br0" timeOffset="44151.16">4208 7388 38527 0,'0'0'1712'0,"0"0"336"0,0 0-1632 0,0 0-416 0,0 0 0 0,0 0 0 0,0 0 1792 0,-21 8 288 16,-2 4 48-16,-9 6 16 0,-9 5-1792 0,-5 7-352 15,-4 6 0-15,1 9-160 16,5 2-416-16,2 9-64 0,3 1-32 0,4 1 0 16,6 2-816-16,6-3-176 0,5-4-16 0,4-4-16 0,7-1 1552 0,3-8 304 15,4-2 64-15,4-6 16 0,0-3 1216 0,6-1 240 16,1-7 48-16,0-6 16 0,6-1-576 0,1-7-112 0,0-6-32 0,3-5 0 16,2-7-672-16,2-6-144 0,10-5-32 0,1-10 0 15,10-11-432-15,0-7-80 0,0-3-32 0,-3-2 0 16,-4-1-48-1,-7 6-16-15,-3 4 0 0,-10 6 0 0,-6 5 224 0,-3 7 32 0,-4 6 16 0,-3 4 0 0,-1 4 144 0,-2 14 224 16,0 0-48-16,0 0-16 0,-14-4-160 0,-2 8 128 16,0 0-128-16,0 6 128 0,3 2-128 0,-1 4 0 15,0 0 0-15,7 5 128 0,3 3 16 0,4 1 0 0,0 4 0 0,4 3 0 16,6 3-144-16,1 0 192 0,5 1-192 16,2 1 192-16,3-3-48 0,4 3 0 0,3-1 0 0,4 3 0 15,0 0 240-15,0 3 64 0,3-3 0 0,-3 4 0 16,1 3-96-16,-2 4-16 15,-12 3 0-15,-5 8 0 0,-4 3-336 0,-6 8-128 0,-8 6 0 16,-7 1 0 0,-3 3-320-16,-10-6-64 15,-5-10-16-15,0-6 0 0,1-7-1968 0,-4-5-400 0,-14 7-80 0,7-21-16 0</inkml:trace>
  <inkml:trace contextRef="#ctx0" brushRef="#br0" timeOffset="44811.87">4771 7898 35535 0,'27'14'1568'0,"-10"-3"336"0,1-1-1520 0,-4 1-384 0,0 0 0 0,-3 0 0 16,3 1 1920-16,-3 0 304 0,-1 4 64 0,-3 0 16 16,1 2-1968-16,-1 0-336 0,3 1-160 0,-5 1 16 15,4 1 144-15,-1 2 0 0,-1-5 0 0,0 3 128 16,0-3 320-16,0-4 64 0,1 0 0 0,-8-14 16 0,7 11-80 0,-7-11 0 16,0 0-16-16,0 0 0 0,0 0-432 0,0-11 0 15,-1-6 0-15,-5-4 0 0,5-5 0 0,-2-6 0 16,-1-6 0-16,4 0-176 15,0-1 176-15,0 2-192 0,4 0 192 0,-4 1-192 0,7 4 192 0,-3 1 0 16,6 5 0-16,-3 5 0 0,1 3 0 0,5 0 0 0,2 0 0 0,1 4 0 16,3 4-224-16,3 0-16 15,1 3 0-15,0 3 0 16,-2 3-240-16,4 2-48 0,2 3-16 0,3 3 0 16,-2 6-432-16,2-1-96 0,-1 2-16 0,2 3 0 0,-2-2 1088 0,-1 3 0 0,1-1 0 15,0 0 144-15,-1 1 128 0,7 0 32 0,1 0 0 0,1-2 0 16,4 0 288-16,-4-2 64 0,2-3 16 0,-5-4 0 15,-1-4-48-15,0-3-16 0,-2-3 0 0,-6-4 0 0,-3-4-416 0,-1-3-192 16,-6-2 160-16,-2 0-160 16,-2-5 0-16,-7 2 0 15,-1-1 0-15,-3 1 0 0,0-2 0 0,-6 0 0 16,-2-1-192-16,-3 1 192 0,-2-4-320 0,-2 4 32 16,-6-3 16-16,-1 5 0 0,-2-2 128 0,-2 4 144 0,-6 3-208 0,-1 6 80 15,1 1 128-15,0 3 0 0,4 4-144 0,1 4 144 16,4 3 0-16,0 1-144 0,7 5 144 0,5 1 0 15,4 4 0-15,2 1 224 0,5 8-16 0,5 2 0 16,2 3 112-16,4 7 0 0,5 1 16 0,3 5 0 16,6 1-80-16,2-1-32 0,3-4 0 0,0-2 0 0,-1-4 176 0,2-1 48 15,2-4 0-15,-1 0 0 0,0-5-448 0,0 0 0 16,3-4 0-16,-6-6 0 16,2-2-256-16,-5-5-64 0,5-5-32 0,-6-3 0 31,3-7-2464-31,1-4-480 0,10-14-96 0,-2-6-32 0</inkml:trace>
  <inkml:trace contextRef="#ctx0" brushRef="#br0" timeOffset="45178.81">6532 7539 49295 0,'18'27'2176'0,"-11"-7"464"0,-3 4-2112 0,-1 1-528 0,-6 3 0 0,-4 5 0 16,0 3 0-16,-1 3 0 0,1 2 0 0,-5-1-192 15,-1-1-160-15,-4-7-32 16,2-4 0-16,-5-6 0 16,-2-3-128-16,1-3-48 0,0-5 0 0,2-2 0 0,1-2 416 0,-2-2 144 15,5-3 0-15,-1 1-144 0,3-6 336 0,6 1 64 16,0-5 0-16,7 7 16 0,0-12-48 0,8-3-16 15,6-2 0-15,7-1 0 0,4-2-352 0,7-4-80 16,7 2-16-16,0-2 0 0,0 6 96 0,-6 7 16 0,2 1 0 0,-5 9 0 16,-5 5 448-16,1 10 80 0,-1 7 32 0,-5 7 0 15,-2 5-256-15,-6 9-48 0,-7 3-128 0,-10 5 192 0,-4 2-192 0,-5-2-192 16,-6-3 48-16,-3-2 0 16,-3-5-816-16,-3-4-176 0,1-5-16 0,0-9-18688 0</inkml:trace>
  <inkml:trace contextRef="#ctx0" brushRef="#br0" timeOffset="45684.25">7519 7493 48671 0,'0'0'2160'0,"-13"11"432"0,-2 1-2080 0,-3 4-512 16,0 5 0-16,1-1 0 0,-1 6 0 0,0 3 0 0,4 3 0 0,7 3 0 15,0 1-240-15,4 0 0 0,2 6 0 0,5 1 0 32,6-2-352-32,1-2-80 0,0-5-16 0,3-3 0 0,0-4 944 0,0-4 192 0,-2-7 48 0,1-2 0 15,-2-7 112-15,3 0 32 0,0-6 0 0,1-2 0 16,6-5-480-16,0-2-160 0,2-4 0 0,0 0 144 0,0-1-144 0,-7-1 128 15,2 7-128-15,-2 3 128 16,-2 6-128-16,-5 5 0 0,3 4 0 0,-8 10 0 0,-1 8 0 0,-6 10 0 16,-7 7-192-16,-5 3 192 0,-6-2-288 15,-2 3 64-15,3 0 16 0,-6-1 0 16,-3-3-336 0,-3-3-64-16,-3-1-16 0,-1-4 0 0,-6 0-16 0,6-6 0 0,0 0 0 0,5-3-12688 15,5-1-2544-15</inkml:trace>
  <inkml:trace contextRef="#ctx0" brushRef="#br0" timeOffset="46191.41">8888 7997 40431 0,'15'20'1792'0,"-9"-6"368"0,-2 0-1728 0,3 2-432 15,-6 2 0-15,2 5 0 16,0 2 1456-16,-2 4 208 0,-1 3 32 0,6 6 16 31,1-2-3824-31,5 3-768 0,5 3-160 0,-1-2-32 0,0 2 1296 16,5-6 256-16,4-4 48 0,0-2 16 0,-6-3 2672 0,-1-6 544 0,-2-5 96 0,0-2 32 0,0-3-16 0,3-4 0 15,-7-3 0-15,1-3 0 0,-2-3-752 16,-1-4-160-16,1-2-16 0,-4-4-16 0,0-6-464 0,0-5-80 16,1-5-32-16,-1-6 0 0,0-5-352 0,0-4 0 0,0-6-192 0,-3-1 64 15,3 0 128-15,0-4 0 0,0 2 0 0,0 5-128 16,0 5 128-16,1 4 0 16,2 5 160-16,1 3-160 0,-1 3 192 0,1 2-64 15,0 2-128-15,0 2 192 16,1 3-736-16,0 4-160 0,1 3-16 0,1 4-13232 0,-2 3-2656 0</inkml:trace>
  <inkml:trace contextRef="#ctx0" brushRef="#br0" timeOffset="46612.86">10053 7724 24015 0,'23'32'2128'0,"-14"-10"-1696"0,-4 3-432 0,-10 6 0 0,-4 1 5536 0,-7-3 1024 0,0 2 208 0,-2-2 32 16,-3-4-5664-16,-2-4-1136 0,-2 0-240 0,0-3-32 15,4 0 16-15,0-4 0 0,3-2 0 0,1-5 0 31,5-1-1792-31,12-6-336 0,-14 5-80 0,14-5-16 0,0 0 2480 0,0 0 608 0,0 0 64 0,-7-11 16 16,7-2 736-16,1 0 160 0,6-5 16 0,6-3 16 16,2-4-800-16,2-3-176 0,1-8-16 0,7-1-16 15,2-2-432 1,3 1-176-16,-2 3 128 0,1 7-128 0,4 13 256 0,-6 4-48 16,3 8 0-16,-2 10 0 0,1 4-208 0,-1 17 0 0,-10 11-192 0,-4 11 192 31,-3 7-848-31,-4 3-64 0,-7-1-16 15,-3 1 0-15,-1-5 544 0,-7-3 128 0,-3-7 0 0,-7-5 16 16,-8-8-544-16,-2-7-112 0,2-10-32 0,-1-2 0 0,5-9-1568 16,0-4-304-16</inkml:trace>
  <inkml:trace contextRef="#ctx0" brushRef="#br0" timeOffset="46879.95">10554 8412 43311 0,'0'0'1920'0,"0"0"384"0,-11 7-1840 0,-3 0-464 0,-2-1 0 0,-2-2 0 0,2-4 1152 0,0 0 128 0,-2 0 16 0,4-3 16 31,0 1-2752-31,14 2-544 0,0 0-128 0</inkml:trace>
  <inkml:trace contextRef="#ctx0" brushRef="#br0" timeOffset="47832.51">9961 7901 20959 0,'0'0'928'0,"0"0"192"0,0 0-896 0,0 0-224 0,0 0 0 0,0 0 0 15,-7-10 2416-15,0-1 432 0,0-1 96 0,-1 0 0 16,1 0-2592-16,0-1-528 0,0-1-96 0,0 2-32 16,-4-1 304-16,0 2 0 15,1 0 176-15,0 1-176 0,2 2 128 0,8 8-128 16,-11-7 0-16,11 7 0 0,-13-7 1008 0,2 0 80 0,11 7 32 0,-11-7 0 15,11 7-128-15,-11-8-32 16,11 8 0-16,-7-9 0 0,0 1-256 0,0 1-48 0,3-4-16 0,1 1 0 0,0-1 96 0,3 0 16 16,3-3 0-16,0-2 0 0,-2 0-112 0,5-2-32 15,2-3 0-15,2-2 0 0,4-3-288 0,1-1-48 16,2 0-16-16,2-1 0 0,1 1-80 0,2-1-32 16,3 3 0-16,3 0 0 0,-3 3-272 0,3 2-64 15,8 5-16-15,-2 2 0 16,4 8-2240-1,2 2-448-15</inkml:trace>
  <inkml:trace contextRef="#ctx0" brushRef="#br0" timeOffset="48738.74">11335 7330 32943 0,'19'12'1456'0,"-11"-4"304"0,-1 2-1408 0,-4-3-352 0,-3-7 0 0,-7 16 0 15,0 0 3616-15,-3 2 656 0,-5 0 128 0,-3 3 16 16,-2 0-3552-16,-2 4-720 0,-6-2-144 0,2 2 0 16,2 3-496-16,2 0-80 0,-2-2 0 0,5 5-16 15,2 1 144-15,2 1 16 0,1 2 16 0,0 0 0 0,4-2 416 0,2 2 0 16,2-6 0-16,5 1 128 0,1-4 240 0,7 1 48 16,-1-4 16-16,6 2 0 0,-1-4 16 0,6 4 16 15,1-2 0-15,3 0 0 0,4 0-112 0,4-2-32 0,-1-2 0 0,4 1 0 16,4-8-32-16,3 1-16 0,2-9 0 0,-2-1 0 31,-2-3-432-31,-1-7-96 0,1-6 0 0,-2-2-14624 16,-6-7-2912-16</inkml:trace>
  <inkml:trace contextRef="#ctx0" brushRef="#br0" timeOffset="49106.68">11772 6548 26655 0,'39'43'2368'0,"-16"-8"-1888"0,-3 8-480 0,-1 7 0 0,-7 7 3408 0,-1 7 592 15,-2 3 112-15,-4 3 32 0,-3 4-2928 0,-2 4-592 16,2 4-112-16,-4 0-32 16,0-1-480-16,2-3 0 0,2-3 0 0,0-3 0 0,1-7 0 0,1 2 0 15,-1-6-128-15,1-1 128 0,3-7 288 0,0-5 160 16,-3-5 48-16,1-4 0 0,-1-2 160 0,1-5 48 15,0-5 0-15,-5-3 0 16,0-5-912-16,0-4-176 0,4-3-48 16</inkml:trace>
  <inkml:trace contextRef="#ctx0" brushRef="#br0" timeOffset="49645.25">12485 7607 40431 0,'9'0'3584'15,"0"0"-2864"-15,-2-1-576 0,-7 1-144 0,7 0 1840 0,-7 0 336 16,0 0 64-16,0 0 0 16,0 0-1728-16,0 0-368 0,-18 4-144 0,-3-3 128 15,-2 2-256-15,-5 0-64 0,-4-1-16 0,0 3 0 16,2-1 32-16,-2-1 16 0,0-2 0 0,-1 5 0 0,0-2 160 0,2 3 0 15,5 0-144-15,-3 4 144 0,2-4 0 0,5 7 0 16,-1 0 0-16,7 4 0 0,0 0 128 0,7 4-128 16,4 3 0-16,7 6 128 0,3 1-128 0,2 1 160 15,5 5-160-15,1 1 160 16,3 0-160-16,2 2-224 0,-1-5 48 0,1-1 16 16,-4-3 160-16,0-4 224 0,0-10-48 0,1-3-16 15,-1-5-160-15,0-6-256 0,-2-7 64 0,5-5 16 31,-2-8-208-31,5-4-32 0,-2-8-16 0,7-4 0 0,-3-3 240 0,4 1 32 0,1 2 16 0,-6 4 0 16,2 3 624-16,-2 4 128 0,-1 3 32 0,-4 0 0 0,-2 0 96 0,-3 4 32 16,1 0 0-16,-6 3 0 0,0 1-768 0,-2 2 0 15,-4-3 0-15,0 11 0 0,-4-10 0 0,-2-1 0 16,6 11-128-16,-6-10 128 0,6 10 0 0,-7-8-192 16,7 8 192-16,0 0-160 15,0 0 160-15,0 0 128 0,0 0-128 0,0 0 176 16,0 0-32-16,9 11 0 0,1 0 0 0,4 3 0 0,-2 4 208 0,5 7 32 15,-2 3 16-15,5 1 0 0,-1 3-208 0,1 0-64 0,2 1 0 0,-1 1 0 16,-3-2-128-16,-3 0 0 0,5-2 0 0,-9-5 0 16,0-4-832-16,-4-3-192 15,-4-7-32-15,-3-11-13824 0,0 0-2768 0</inkml:trace>
  <inkml:trace contextRef="#ctx0" brushRef="#br0" timeOffset="50078.12">13371 7456 40431 0,'11'2'3584'16,"0"1"-2864"-16,-4-1-576 0,-7-2-144 0,7 5 1680 0,-7-5 304 15,0 0 64-15,0 0 16 0,-2 13-1584 0,-1 1-320 16,-3 0-160-16,-1-1 160 0,-2 1-160 0,-3 0 0 15,-2 0 0-15,-4 0-176 0,-3-5 0 0,-1 3 0 16,3-1 0-16,-1-4 0 16,-1 0 176-16,0 0 0 0,3 0 0 0,0 0-128 15,4 0 128-15,-1-2 144 0,1 1-16 0,1-2-128 0,13-4 128 0,0 0-128 16,-8 7 0-16,8-7 0 0,0 0 0 0,0 0 0 16,0 0 0-16,0 0 0 15,0 0 128-15,0 0-128 0,0 0 144 0,11 7-144 16,3-4 240-16,7-2-48 0,0-1-16 0,4 0 0 0,0-1-176 0,-3 1 192 15,-1 0-192-15,0 4 192 0,1-3 64 0,-3 5 32 0,-3 2 0 0,0 3 0 16,-2 2-288-16,-3 2 0 0,-2 6 0 0,-4 1 0 16,-1 6 0-16,-1 3 0 0,-6 2-208 15,1-1 80-15,-3-2-32 0,-1-4 0 0,-1-4 0 0,-2-1 0 16,-1-5 160-16,1-2-208 0,-2-5 80 0,-3-2 128 31,0-3-560-31,0-4 16 0,3-4 0 0,0 2 0 16,1-5-1776-16,3 0-368 0,7 7-64 0,-4-9-9392 0,4 9-1872 0</inkml:trace>
  <inkml:trace contextRef="#ctx0" brushRef="#br0" timeOffset="50550.1">13920 7150 27695 0,'9'11'2464'0,"2"3"-1968"16,1 0-496-16,-5 4 0 0,2 3 2320 0,-2 4 368 15,-4 4 80-15,-3 0 16 0,0 2-1824 0,-6-2-352 16,-1 2-80-16,-1-2-16 0,-3-1-368 0,-3 1-144 16,-3-2 0-16,2 1 144 0,-4 2 432 0,-2 0 96 15,3-2 16-15,0-2 0 0,0 1-32 0,1-1 0 16,2-2 0-16,-2 1 0 0,2-4-224 0,-2 1-48 0,6-1-16 0,0-3 0 15,1-3-80-15,0 2-16 0,5-3 0 0,-1-3 0 16,2 0-272-16,4-11 0 0,0 0 128 0,-3 11-128 16,3-11 160-16,0 0-32 0,0 0 0 0,0 0 0 15,0 0-128-15,0 0 0 0,10-11 0 0,-2-4 0 0,9-3-192 0,4-2 192 16,1 1-160-16,3-1 160 0,1 2-256 0,1 3 64 31,1 1 0-31,0 7 0 0,1 3 448 0,-3 5 80 0,1 5 32 0,-1 5 0 16,-4 7 64-16,-1 3 16 0,-3 5 0 0,-4 7 0 15,0 4-448-15,-6 4 0 0,-2 2 0 0,-5 3-176 16,-2 3 16-16,-6 1 0 0,-3-7 0 0,-5-1 0 0,-2-6 160 0,-5-7 0 31,1-4-144-31,-3-4 144 0,2-4-336 0,-6-6 0 0,1-4 0 0,2-7 0 16,2 0-1744-16,2-6-352 0,1 1-64 16,3-5-15872-16</inkml:trace>
  <inkml:trace contextRef="#ctx0" brushRef="#br0" timeOffset="50904.58">14295 7402 14159 0,'28'24'1264'0,"-14"-10"-1008"0,-1 0-256 0,-1 0 0 16,-3 1 7856-16,-2 2 1520 0,2-1 304 0,-2 2 64 0,-2 1-7696 0,2 1-1552 31,-3 3-304-31,3-2-64 0,0 1-128 0,-5 2-208 16,3-5 48-16,-3 1 16 0,3-5-192 0,-5-1-48 15,0-14 0-15,0 0 0 16,0 0-960-16,-12 1-192 0,3-5-32 0,-5-10-16 0,0-11-2000 0,-2-7-384 16</inkml:trace>
  <inkml:trace contextRef="#ctx0" brushRef="#br0" timeOffset="51027.54">13939 6875 19455 0,'-7'-30'1728'0,"0"10"-1376"0,2-1-352 0,3 3 0 0,-3 0 4096 0,5 5 736 16,0 5 160-16,0 8 16 0,5-7-2576 0,-5 7-512 16,9 0-96-16,-3 1-32 15,-6-1-1056-15,13 10-224 0,-2-1-32 0,0 0-16 0</inkml:trace>
  <inkml:trace contextRef="#ctx0" brushRef="#br0" timeOffset="51451.06">15289 6471 39039 0,'16'14'1728'0,"-9"-4"368"0,-2-1-1680 0,-5 3-416 15,-5 2 0-15,-6-3 0 0,-8 3 384 0,-3-3 0 0,-2-4 0 0,-3 0 0 16,-3-4-224-16,-2 2-160 0,-3 2 192 0,-1-1-192 16,0-2 0-16,-3 3 0 0,-3-3 0 0,2 6 0 15,-4-2 0-15,-4 3 0 0,-7 2 0 0,2-2 0 16,3 0 160-16,4 0-160 0,7-1 128 0,4 0-128 0,9-2 320 0,1 0 0 16,5-1-16-16,8 3 0 0,2 0-160 0,7 1-16 15,6 3-128-15,7 4 192 0,1 3 192 0,7 6 16 16,3 3 16-16,11 4 0 0,8 5-208 0,9 2-32 0,1 0-16 0,3 3 0 15,-1 4 64-15,-4 6 16 0,0 5 0 0,-3-1 0 16,-2-2 336-16,-4-3 80 0,-3-3 16 0,-8-4 0 16,-3-3-352-16,-4-4-80 0,-9-5-16 0,-5-3 0 15,-4-8-480-15,-10-2-112 0,-4-4-16 0,-3-6 0 32,-4-4-816-32,-7-7-160 15,-3-7-48-15,-1-7 0 0,-3-5-464 0,-3-5-112 0,1-4 0 0,1-4-14784 16</inkml:trace>
  <inkml:trace contextRef="#ctx0" brushRef="#br0" timeOffset="51705.27">14619 7546 38639 0,'0'0'848'0,"5"2"176"0,2 0 48 0,-1-2 16 0,-6 0-880 0,0 0-208 0,1-9 0 0,2 2 0 0,0-4 1120 0,-2 2 176 0,2-1 48 0,1 1 0 15,6-3-448-15,-2 1-96 0,6-2-16 0,4-1 0 16,8-2-272-16,0 0-48 0,3-1-16 0,1-1 0 16,2 0-256-16,3 0-48 15,-3-1-16-15,1 2 0 0,5 0 352 0,-5 2 64 16,5 2 16-16,-5 5 0 0,5 1-256 0,-5 7-48 0,-2 0-16 0,-6 4 0 16,-3 0-240-16,-1 3 0 0,-3 3 0 0,-6 1-160 15,-3-2-1120 1,-9-9-240-16,-14 13-32 0,0 0-16 0,-1-6-2800 0,-2-1-560 0,-12-5-128 0,4-4 0 0</inkml:trace>
  <inkml:trace contextRef="#ctx0" brushRef="#br0" timeOffset="52013.1">15468 7243 40895 0,'15'3'1808'0,"-5"1"368"0,-3-4-1728 0,0 3-448 0,0-2 0 0,1 2 0 0,-8-3 960 0,10 4 96 0,-3 2 32 0,0 1 0 16,1 1-640-16,-1-1-112 0,-1 1-16 0,-1 2-16 15,2 1-160-15,0 2-16 0,3-1-128 0,-3 2 192 0,-3 0-192 0,3 2 144 32,0-2-144-32,0 0 128 0,0 2 176 0,-3-2 16 15,3 2 16-15,0 0 0 0,0 2-160 0,0 1-48 16,0-4 0-16,0-1 0 0,0-3-128 0,-1 1 0 0,1-3 0 15,-2 1 0-15,-5-10 0 0,7 8 0 16,-7-8 0-16,0 0 0 16,0 0-1056-16,0 0-192 0,0 10-32 0,0-10-16 15,0 0-2240-15,0 0-448 0,0 0-96 0</inkml:trace>
  <inkml:trace contextRef="#ctx0" brushRef="#br0" timeOffset="52336.12">15992 6826 4079 0,'18'-8'368'0,"-8"5"-368"0,-2-1 0 0,2 1 0 0,-3 3 5184 0,0 0 960 16,-3 3 192-16,0 4 32 0,-1 0-4656 0,-3 4-944 16,-4 0-176-16,-3 3-32 31,-4-3-880-31,-6-2-160 0,-4-2-32 0,-1-2-16 0,-2 2-3664 0,-2-3-736 0,-9 1-128 0,-1 0-48 16,1 1 3024-16,1 1 608 0,4 3 112 0,2-4 16 0,8 1 1776 0,2 0 336 15,4 0 80-15,-4 5 16 0,4-1 3264 0,-3 3 656 16,3 1 128-16,3 4 16 0,0 4-1600 0,1 2-336 15,2 3-64-15,-3 7-16 0,1 5-688 0,3 9-144 16,-3 5-32-16,2 6 0 0,-2-1-576 0,2 5-112 0,-3 3-16 0,-2 0-16 16,-1 1-624-16,-1-3-112 0,-6 2-16 0,3-7-16 15,-4-7-432-15,2-3-128 0,0-4 0 0,0-1 0 0,-3-1 144 16,7 0-16-16,-1-4-128 0,4-2 192 0,-1-2-192 0,0-4-208 31,3-4 32-31,1 1 16 0,2-4 160 0,-2-1 0 0,-1-2 0 0,1-5 0 16,2-2-1856-16,-3-5-400 0,-3-4-80 0,0-4-16 0</inkml:trace>
  <inkml:trace contextRef="#ctx0" brushRef="#br0" timeOffset="53240">15308 6948 35535 0,'0'0'3152'0,"9"4"-2512"0,-9-4-512 0,11 5-128 16,-4 2 1904-16,-7-7 352 0,7 5 80 0,-7-5 16 16,7 8-1760-16,-7-8-336 15,9 8-80-15,-9-8-16 0,7 7-160 0,-7-7-224 16,7 9 48-16,-7-9 16 0,7 7 160 0,0 0 0 0,0 0 0 0,0 0 0 16,1-1 0-16,2 1 0 0,-2 2 0 0,2 1 0 15,-3 1 0-15,4-4 224 0,-1 1-48 0,1 2-16 16,-4-3-160-16,1 0 128 0,2 0-128 0,-3 0 128 15,-7-7-128-15,8 4 192 0,2 0-192 0,0-1 192 16,1 1-416-16,0 0-80 0,0 2-16 0</inkml:trace>
  <inkml:trace contextRef="#ctx0" brushRef="#br0" timeOffset="53821.03">16091 6787 31727 0,'1'10'2816'0,"2"1"-2240"0,-3-1-576 0,0-10 0 15,-4 13 1072-15,-6-1 96 0,10-12 32 0,-15 7 0 16,-6-1-944-16,3-4-256 0,-3-2 0 0,-1-2 0 16,1-2 304-16,-4-1-32 0,-3-2 0 0,3 3 0 15,1 0-272-15,2 3 0 0,4-1 0 0,4 2 0 16,0 0 0-16,14 0 0 0,-9 7-128 0,9-7 128 0,-5 9 0 0,5 2 240 16,2 1-32-16,1 2 0 0,1 0 560 0,1 1 96 0,-1 1 32 0,-1 0 0 15,-1-2-192-15,-4 2-48 0,-1 0 0 0,-3 3 0 16,-1 2-480-16,-7-3-176 0,2 3 0 0,-4-1 144 15,-2 4-144-15,0 7 0 0,-3 1 144 0,0 7-144 16,-1 7 0-16,-3 4 0 0,0 2 0 0,0 6 0 16,-2 5 0-16,2 4 0 0,-1 2 0 0,1 7 0 15,-3 0 0-15,0 2 0 0,6-4 0 0,-4 0 0 16,6 3-144-16,-4-2 144 0,2-1-160 0,3 0 160 31,1 1-752-31,2-4-48 0,3-3-16 0,3-6 0 16,1-4 432-16,0-3 64 0,2-5 32 0,-4-8 0 0,-2-5 80 0,-6-5 16 15,-2-7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39:53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3126 3462 22463 0,'0'0'1984'0,"0"0"-1584"0,0 0-400 0,0 0 0 16,0 0 3296-16,0 0 576 0,0 0 112 0,7 7 32 0,-7-7-2432 0,0 0-496 0,0 0-80 0,0 0-32 15,0 0 16-15,0 0 0 0,0 0 0 0,0 0 0 16,0 0-832-16,-8 8-160 0,-3-2 0 0,-2-1 0 16,1 1 672-16,-5-2 224 0,-1 3 32 0,0 2 16 31,-3 0-1472-31,-4 5-304 0,0 0-48 0,-6 1-16 0,-1 4 896 0,1 0 0 0,-1 3 0 0,0 1 192 16,0-2-192-16,1 2 0 0,2 2 144 0,1 0-144 15,0-4 0-15,2 4 144 16,-5 1-144-16,5 0 0 0,-2 1 0 0,-1 2 0 15,1-1 0-15,0 2 0 0,1 2 192 0,4 2-64 16,-2-1 0-16,0 4-128 0,1 2 160 0,4 2-160 0,2 0 128 0,4 3-128 0,0 0 224 0,7 3-32 16,0 2-16-16,3-2 0 15,6 2-176-15,3 4 0 0,-1 4-192 0,5 0 192 16,3 0 192-16,4 0 176 0,4-2 16 16,1-4 16-16,6-2 368 0,4-7 80 0,-2-6 16 0,7-5 0 0,3-6-368 0,3-4-80 15,4-10-16-15,4-4 0 0,3-7-400 0,4 0 0 16,2-4 0-16,-1 1 0 0,-3-1-160 0,-2 1 160 15,-6-1 0-15,-1 1-144 0,0-4 144 0,-7 3-128 16,0-3 128-16,-5 3-128 0,0-3 128 16,-4-3 0-16,0 0 128 0,-3 2-128 0,-1-6 0 0,-1 0-160 15,1-4 16-15,-1-4 0 16,-4-3-144-16,1-3-32 0,0-11 0 0,-1-3 0 16,0-4 16-16,-6 3 0 0,2 2 0 0,-6-1 0 15,-1 2 32-15,-3 5 0 0,-1 0 0 0,-4 6 0 16,1-3 0-16,-3 3 0 0,0-2 0 0,-4 5 0 15,1-2 32-15,-4 5 16 0,0 2 0 0,0 3 0 16,-3 2 224-16,2 4-176 0,1 1 176 0,-4 4-160 16,0 0 160-16,1 7-128 0,-1 0 128 0,0 2-128 0,-3 3 128 0,3 2 0 15,-3-1 128-15,1 1-128 0,1 1 128 0,-1 3-128 0,1-4 160 16,2 2-160-16,-1-2 144 0,4 0-144 0,-5 0 128 0,12-7-128 16,-9 2 176-16,-2 4-48 0,11-6-128 0,-12 6 192 15,3 1-192 1,-2-3 0-16,4-1 0 0,-3-2 0 0,-1 4 0 0,2 2 0 15,-3 2 0-15,1-2 0 16,-1 0 0-16,1-3-128 0,-3 3 128 0,3 0-208 0,-3-4 208 0,0 1 0 16,-1-4 192-16,1 3-192 0,-4-3 0 0,1-3-192 15,-1 0 0-15,0 2 0 16,-3 1-1120-16,3 0-224 16</inkml:trace>
  <inkml:trace contextRef="#ctx0" brushRef="#br0" timeOffset="699.33">4285 4803 15599 0,'0'0'1392'0,"0"0"-1120"0,0 0-272 0,0 0 0 0,-13-2 3744 0,13 2 688 0,0 0 144 0,-7-7 32 0,7 7-3136 0,0 0-608 16,0 0-128-16,-2-11-32 0,2 11 320 0,2-8 64 16,-2 8 16-16,7-9 0 0,0 3-144 0,4-1-48 15,-2 0 0-15,3-2 0 0,0-3-544 0,1-2-112 16,3-3-32-16,1 0 0 0,1-1-224 0,3 0 144 0,-3-1-144 0,0-1 128 16,-4-1-128-16,-3-1 0 15,0 1 0-15,-4 0 0 0,-4 0 0 0,-3 3-256 16,-3 0 64-16,-5 4 16 0,-2 3-32 0,-1 0-16 0,-3 4 0 0,-4 0 0 0,0 4 48 15,-2 3 16-15,1 3 0 0,-5 4 0 0,6 4 160 0,-5 3 0 16,4 4 128-16,-1 3-128 0,2 4 320 0,0 1-16 16,1 5 0-16,3 1 0 0,3 0 128 0,2 3 16 15,4 1 16-15,1-2 0 0,4 3 0 0,4-3 0 16,3 1 0-16,3-6 0 16,5-1-96-16,2-3-32 0,1-3 0 0,3-4 0 0,6-2-176 0,2-5-32 0,6-4-128 0,4-3 192 15,4-7-192-15,6 0 144 0,1-2-144 0,0-2 128 16,-2-6-128-16,-7 5 0 0,-4-3 0 0,-7 5 0 31,-5 5-464-31,-6-3-80 0,-8 2-16 0,-11 2-19984 0</inkml:trace>
  <inkml:trace contextRef="#ctx0" brushRef="#br0" timeOffset="1159.08">4829 4574 39103 0,'7'21'1728'0,"-3"-7"368"0,0-1-1680 0,1 3-416 0,2 2 0 0,2 5 0 16,1 0 1168-16,-3 5 160 0,-2-3 16 0,2 0 16 16,0 1-448-16,0-4-80 0,-1 1-32 0,1-2 0 15,1-1-560-15,-1-3-112 0,-4-6-128 0,-3-11 176 0,11 11-176 0,-11-11 0 16,0 0 0-16,14 0 0 16,0-4-144-16,1-7-64 0,-1-8-16 0,-3-4 0 31,3-5-224-31,0-3-64 0,0-2 0 0,-1 1 0 0,3 0 256 0,2 2 32 0,3 4 16 0,0 2 0 0,1 3 208 0,-1 3 208 15,0 7-32-15,-1 0-16 0,-3 4-160 0,-4 3 192 16,1 2-192-16,-2 4 192 0,-1 2 48 0,3 3 16 16,-5 4 0-16,3 0 0 0,-4 5 64 0,2 3 0 0,-3 3 16 15,0 6 0-15,0 4-176 0,-3 2-32 0,-1 1-128 0,-3-1 192 16,1-6-192-16,2-3 0 0,-2-2-192 0,1-8 192 16,2-2-1264-16,-4-13-144 0,0 0-16 15,0 0-11632 1,0 0-2304-16</inkml:trace>
  <inkml:trace contextRef="#ctx0" brushRef="#br0" timeOffset="1552.78">5634 4467 24015 0,'14'3'2128'0,"6"1"-1696"0,3-3-432 0,3 5 0 16,-1-2 2656-16,0 0 448 0,3 2 96 0,-7 1 0 15,4-3-1296-15,-7 0-272 0,3-1-48 0,-3 1-16 0,-4-4 160 0,-3-3 16 16,-3-1 16-16,-2 0 0 16,1-3-2208-16,0-6-432 0,-3 1-80 0,-3-5-32 15,-2 2 416-15,-2-3 96 0,-1-2 16 0,-3 2 0 32,3 3 16-32,-9 1 16 0,1 3 0 0,-5-1 0 0,-1 5 112 0,-4 5 32 0,-5 2 0 0,2 4 0 0,3 6 288 15,-3 1 224-15,-1 4-32 0,6 5-16 0,-1-1 208 0,5 5 64 16,2 1 0-16,3 0 0 0,1 3 176 0,6-3 32 15,4-3 16-15,0 2 0 16,7-2-192-16,0 1-32 0,7 0-16 0,2 0 0 16,4 0-64-16,6-3-16 0,1-1 0 0,3-5 0 15,2 2-128-15,0-7-32 0,-3-5 0 0,-1-1 0 0,0-4-192 16,-3-3 0-16,4-5-192 0,-4 2 192 0,-1-4-256 0,-2 4 64 16,-5 0 16-16,1-3 0 0,-4 6 176 0,-3-1-192 15,-11 5 192-15,0 0-192 16,0 0-640-16,0 0-128 0,0 0-16 0,0 0-18736 0</inkml:trace>
  <inkml:trace contextRef="#ctx0" brushRef="#br0" timeOffset="2369.21">6179 4397 19455 0,'9'20'1728'0,"0"-1"-1376"0,1 5-352 0,1-3 0 0,-2 1 4832 0,2 0 896 0,1-1 176 0,0 0 48 16,-5 0-3776-16,1-3-736 0,-1-2-160 0,3 0-16 16,-6-2-816-16,1 0-176 0,4-3-16 0,-6-1-16 31,1 1-112-31,-1-4-128 0,1 0 176 0,-4-7-176 16,0 0 0-16,0 0 0 0,0 0 0 0,0 0 0 0,0 0 0 0,7 4-176 15,0-4 32-15,0 0 0 0,1-4-64 0,-1 1-16 16,3-4 0-16,-3 0 0 0,4-1-48 0,0-2-16 15,3-1 0-15,0-1 0 0,4-1 80 0,-3-1 16 16,5-3 0-16,-8-1 0 0,2 0 192 0,3 0 0 16,1 0-160-16,0 0 160 0,-1 4 0 0,1 0 0 15,-2 0 0-15,-3 0 0 0,1 3 0 0,-4 1 0 0,3 2 0 0,-1 1 0 16,1 3 160 0,-1-2-160-16,0 2 192 0,-1 0-192 0,0 1 0 0,-11 3-256 15,14-2 32-15,-3 2 0 16,-1 2-288-16,-2 1-64 0,2 1-16 0,-10-4 0 15,10 3-432-15,1 1-96 0,0-1-16 0,-1 1 0 16,-2-3 416-16,2 2 80 0,1 0 0 0,-3 0 16 0,2 1 624 0,0-3 0 0,1 2 0 0,-3-3 0 16,2 0 0-16,0-4 0 0,2-2 192 0,1 1-64 15,-5-2-128-15,3-3 0 16,2-1 144-16,-2 0-144 0,3-2 688 0,-1 0 64 0,-1 1 16 0,2 1 0 16,-3 0 128-16,-4-1 16 0,2 0 16 0,-4 4 0 15,-1 1-544-15,-4 7-96 0,0 0-32 0,0 0 0 16,0 0 48-16,0 0 0 0,0 0 0 0,-11 8 0 15,1 5 272-15,-1 0 48 0,0 0 16 16,0 7 0-16,-3 2-320 0,0 3-48 0,0 3-16 0,-3-2 0 16,5 5-32-16,2-5-16 0,-1 1 0 0,4-2 0 0,3-4-64 0,1-2-16 15,3-2 0-15,3-2 0 0,1-2 64 0,0-2 0 16,-4-11 0-16,14 7 0 0,0-6-192 0,7-2 0 0,-2-4 0 0,2-4 128 31,0-5-592-31,4-4-128 0,3-6-32 0,-3-1 0 16,2-3 112-16,-1-2 32 15,-1-4 0-15,-2 1 0 0,-1-2 256 0,-2 6 48 0,-2 0 16 0,-7 2 0 16,-4 2 16-16,-4 3 0 0,-2 1 0 0,-2 1 0 16,-2 3 144-16,-4 2 0 0,3 1-144 0,-3 0 144 15,-3 0-144-15,2 5 144 0,-5 2-192 0,2 1 192 0,11 6 0 0,-14-3 128 16,14 3 0-16,-14-3 16 0,14 3-144 0,-13 3 192 0,13-3-192 0,0 0 192 16,0 0 0-16,-9 9 16 0,4 3 0 0,5-1 0 15,5 0 352-15,-1 5 64 16,3 3 16-16,3 2 0 0,-2 3-144 0,4 4-32 15,1 2 0-15,4 4 0 0,-3 4-208 0,0 2-64 16,0 2 0-16,1 1 0 0,-1-1-48 0,-3 1-16 0,3 0 0 0,-10-4 0 16,-5-4-256-16,2-6-64 0,3-6-16 0,-1-5 0 15,1-4-1552-15,-4-14-304 16,0 0-64-16,0 0-11088 0,3-14-2208 0</inkml:trace>
  <inkml:trace contextRef="#ctx0" brushRef="#br0" timeOffset="2816.3">7527 3123 29487 0,'5'7'2624'0,"0"4"-2112"0,-1 3-512 0,6 0 0 0,1 4 2368 0,0 3 352 0,1 6 80 0,-3 3 16 15,-2 7-1024-15,2 2-208 0,2 7-48 0,-1 4 0 0,-3 1-832 16,0 12-160-16,2 10-32 0,4 7-16 16,-1 5-320-16,4 2-176 15,2 2 192-15,0 6-192 0,3 5 224 0,-3-2-64 16,3-3-16-16,-6-12 0 0,5-6 144 0,-2-9 32 0,-4-8 0 0,-3-6 0 16,-3-5-48-16,-2-4 0 0,-2-3 0 0,-1-9 0 15,-2-5-272-15,-1-7 0 0,-1-6 0 0,1-15 0 16,0 0-192-16,0 0-128 0,-3-12-48 0,-1-12 0 31,1-10-1936-31,3-7-384 0,3-3-64 0</inkml:trace>
  <inkml:trace contextRef="#ctx0" brushRef="#br0" timeOffset="3265.28">8054 4268 5407 0,'0'0'480'0,"0"0"-480"15,9-7 0-15,-2 0 0 0,2 0 6464 0,-2 2 1216 16,5 3 224-16,-5 2 48 0,0 0-4848 0,2 4-976 15,7 3-192-15,-7 3-32 0,3-1-384 0,-4 5-80 16,-1 2-16-16,0 4 0 0,0 6-848 0,0 1-160 0,0 5-32 0,0 5-16 16,-3 2-176-16,1 0-48 0,0-2 0 0,-1-2 0 0,-1-4-144 15,-3-5 0-15,-3-5 0 0,-1-4 0 16,4-6-1536 0,0-11-352-16,0 0-64 0,0 0-17360 0</inkml:trace>
  <inkml:trace contextRef="#ctx0" brushRef="#br0" timeOffset="3470.66">7987 3592 30575 0,'19'25'2720'0,"-10"-6"-2176"0,-2 1-544 0,2 5 0 0,0 1 1168 0,-2-1 128 0,2-2 32 0,-1-2 0 15,0-2-704-15,-1-2-144 16,0-3-32-16,-4-7 0 0,-3-7-304 0,0 0-144 16,6-6 128-16,-1-6-11104 15,0-9-2224-15</inkml:trace>
  <inkml:trace contextRef="#ctx0" brushRef="#br0" timeOffset="9681.79">8789 4021 33455 0,'0'0'1472'0,"0"0"320"0,0 0-1424 0,0 0-368 0,0 0 0 0,0 0 0 15,0 0 0-15,0 0-160 0,-11-10 16 0,4-1 0 16,3-3 144-16,-2 0 192 16,2-4-32-16,1 0-16 15,5-3-912-15,-1 0-176 0,2 0-32 0,1 3-16 16,6 3-480-16,1 1-80 0,0 3-32 0,3 1 0 0,0 3 3248 0,4 4 656 0,-3-1 128 0,2 2 32 0,-3 2-224 0,0 5-32 15,4 2-16-15,-4 0 0 0,-1 0-1120 0,-1 4-208 16,1-2-48-16,-1 4-16 0,-5 1-816 0,2 3-144 16,0 1-48-16,-2 0 0 0,2 3-112 15,0-3-16-15,3 0-16 0,-3 0 0 0,5 0 336 0,-1-1 0 16,-1-2 128-16,-1 2-128 0,1-3 448 0,-4 0 0 16,-1 1 0-16,0-1 0 15,0 4-112-15,-2-4-16 0,2 2 0 0,-1 0 0 0,-3-2-144 16,0 0-48-16,-6 6 0 0,-4-1 0 0,0 4-128 0,-8-3 0 0,-4 0 0 0,-8 5 0 15,-6 3-176-15,-3 3 176 0,-1 1-128 0,0 4 128 16,-3-4-176-16,2 0 176 0,2-3-208 0,4-1 80 16,0-3 560-16,4-1 112 0,2-2 32 0,-2-1 0 31,7-1-1776-31,0-4-336 0,10-5-80 0,1-1-16 0,10-10 1456 0,0 0 304 0,0 0 48 0,0 0 16 16,0 0 672-16,0 0 144 0,12 7 16 0,2-5 16 31,2-2-512-31,0-2-96 0,3-3-32 0,-1 0 0 0,0 1-192 0,0-3-32 15,0 0-16-15,3 0 0 0,-3-2-160 0,0 0 0 16,0-1 0-16,2 2 0 0,-1 1 0 0,5 0 0 16,4 0 0-16,1 3 0 0,3-3 0 0,5 3 0 0,4 1 128 0,-2-1-128 15,5 3 336-15,-4 1-16 16,2 0 0-16,-3 0 0 0,-3 1 32 0,-1 0 0 0,-6 2 0 0,-1-3 0 0,-3 0-352 0,0 0 0 16,0 0 0-16,-2 0 0 15,-4 0-256-15,-3 1-128 0,-2 1-32 0,-14-2 0 16,0 0-3568-16,0 0-720 0</inkml:trace>
  <inkml:trace contextRef="#ctx0" brushRef="#br0" timeOffset="10351.57">8622 4400 18479 0,'16'14'816'0,"-4"-7"176"0,-1-3-800 0,3 2-192 0,-5-2 0 0,3-4 0 0,-1-6 2304 0,0 1 400 15,0-5 96-15,2-1 16 16,-2-3-3472-16,0-2-688 0,3 3-144 0,-3 3-32 16,-1-1 464-16,1 4 96 15,-3 2 0-15,2 0 16 0,1 3 2400 0,-1 2 464 0,-10 0 112 0,14 2 16 0,-14-2 0 0,11 5 16 16,3 0 0-16,-14-5 0 16,14 4-736-16,-2 1-160 0,1 0-16 0,-2-1-16 15,-11-4-688-15,15 0-144 0,-1 0-32 0,3-4 0 0,-3-3-272 0,4 0 0 16,2 0 0-16,1-7 0 0,0-4 0 0,1-3 0 15,2-4 0-15,-4-2 0 0,0 1-336 0,1 1 16 0,-3 2 16 16,-1 7 0-16,1 4-16 0,-7 8 0 0,3 7 0 0,-4 12-16400 16</inkml:trace>
  <inkml:trace contextRef="#ctx0" brushRef="#br0" timeOffset="11287.49">10328 4015 2639 0,'0'0'240'0,"0"0"-240"0,0 0 0 0,0 0 0 0,0 0 7408 0,0 0 1424 15,0 0 304-15,0 0 48 0,0 0-7440 0,0 0-1488 16,0 0-256-16,0 0 0 16,7-4-160-16,-3 1 160 0,3-1 0 0,2 1-144 0,0 2 144 0,1-3-160 15,1 1 160-15,0-1-160 0,3 1 352 0,-3 0 64 16,3 2 0-16,0-2 16 0,-3-1 576 0,-1-2 112 15,3-2 32-15,-1-2 0 0,-1-1-576 0,-2 0-112 16,1-3-32-16,-6-3 0 0,1 2-144 0,0-3-128 0,-3-3 192 0,0 0-192 31,-2-1 0-31,-3-3 0 0,-1-5 0 0,-3 2 0 0,-2 1-256 0,-5 1 32 16,1 1 16-16,-6 3 0 0,5 1 208 0,-6 4-192 16,-1 3 192-16,-2 3-192 0,-2 3-16 0,0 5 0 0,0 3 0 0,1 4 0 15,2 3 0-15,0 7 0 0,-2 7 0 0,3 4 0 0,6 3 208 0,4 6 0 16,4 0 0-16,4 10 0 0,3 2 432 0,4 1-32 31,9 5 0-31,2-1 0 0,6 2 272 0,4-3 48 16,3 0 16-16,1 2 0 0,0 0-64 0,2-2-16 0,1-6 0 15,-5 0 0-15,-1-8-64 0,-1-4-16 0,0-8 0 0,-2-5 0 16,-1-5-320-16,2-4-64 16,1-9 0-16,0-2-16 15,7-10-704-15,3-6-144 0,4-7-32 0,0-2 0 0,1-4-2512 16,-5 3-512-16</inkml:trace>
  <inkml:trace contextRef="#ctx0" brushRef="#br0" timeOffset="15394.14">11594 3317 18479 0,'0'0'816'0,"0"0"176"0,-3 10-800 0,3-10-192 0,-4 7 0 0,-5 0 0 0,0-7 4160 0,-1 0 768 31,10 0 176-31,-13-3 16 0,1-1-4288 0,1-3-832 0,1 1-256 0,10 6 0 31,-8-5-256-31,8 5-64 0,0 0-16 0,0 0 0 0,0 0 592 0,0 0 320 0,0 0-48 0,0 0 0 16,0 0 1008-16,0 0 208 0,0 0 48 0,9 0 0 0,-9 0-96 0,0 0-16 16,0 0 0-16,0 0 0 0,0 0-912 0,0 0-192 15,9-6-48-15,-9 6 0 16,2-11-400-16,3 1-96 0,-1 2-16 0,-1-6 0 0,1-2 240 0,0-2 0 15,-1-1 0-15,7-3-144 0,3-4 144 16,3-1-192-16,-2 0 192 0,7 3-192 0,-3 2 192 0,7-2 144 16,3 4-16-16,4 1-128 0,4 1 256 0,3 3-48 15,4 1-16-15,-1 1 0 0,1 1 0 0,-4 5 0 16,-5 0 0-16,-3 3 0 0,-5 1-16 16,-5 3-16-16,-4 3 0 0,-3 1 0 0,-14-4-160 0,11 8 0 0,-4 2 0 0,0 4 0 15,-7 1 0-15,1 10 0 0,-2 8 0 0,-2 8 0 31,-4 10 240-31,-3 4 16 0,5 7 0 0,-5-2 0 0,0 1 0 0,-1 3 0 0,0-3 0 0,0 6 0 0,1 4-256 16,1 0 0-16,0-2 0 0,-1-1 0 0,2-1-160 16,-2-7 160-16,1-9-128 0,-4-2 128 0,-6-3 0 0,1-3 256 31,-7-4-48-31,-1-7 0 0,-4-2-432 0,3-5-96 0,1-7 0 0,1-6-14224 16,3-10-2848-16</inkml:trace>
  <inkml:trace contextRef="#ctx0" brushRef="#br0" timeOffset="15813.69">12090 4709 20959 0,'0'0'928'0,"0"0"192"0,-15 0-896 0,-8 0-224 15,3 0 0-15,-4-2 0 0,-1 0 5056 0,-2 2 960 16,4 4 192-16,-3-1 32 0,4 1-5152 0,1 3-1088 15,7-3 0-15,0 3-240 16,5 0-2768-16,9-7-576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42:49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 3352 1311 0,'0'0'0'0,"0"0"128"0,0 0-128 0,4 8 0 16,-1 5 0-16,-2-2 0 0,3 4 10432 0,2 2 2080 15,-2 1 416-15,-1 6 64 0,1 5-9440 0,0 4-1888 16,-1 5-384-16,0 5-80 0,1 5-640 0,-3 2-128 0,5 3-32 0,-5 4 0 15,5 3-16-15,-2 1-16 0,0-1 0 0,2 4 0 16,-2 3-160-16,3 1-16 0,0 1-16 0,0-2 0 16,0-3-176-16,-2 0 160 0,2-4-160 0,0-3 160 15,0 0-160-15,3-5 0 0,-3-4 0 0,0-2 0 16,0-7 0-16,0-4 0 0,-3-5 0 0,0-11 0 16,0-4-192-16,-1-3 192 0,-3-12-160 0,0 0 160 15,0 0-288-15,0 0 32 0,-4-21 16 0,-6-4 0 16,3-3 48-16,-1-2 0 0,-2-2 0 0,2-4 0 15,-2-1 192-15,0-3 0 0,2 0 0 0,1-2 0 16,0-1 0-16,0-4-192 0,-1-2 192 0,2-4-192 16,2 0-48-16,0 1 0 0,1-5 0 0,3 4 0 15,0-4-1664-15,3 4-336 0,-3 3-64 0,1 0 0 16,5 0-1184-16,-1 4-224 16,5-5-64-16,-3 3 0 0,7-1 2176 0,0 0 416 0,1 0 96 15,2 2 0-15,1 1 240 0,0 4 32 0,-4 6 16 0,0 1 0 16,4 6 1392-16,-4 1 288 0,-3 6 48 0,0 1 16 0,3 3 640 0,-4 1 128 15,1 3 16-15,0 1 16 0,1 4-656 0,-3-1-144 16,3 3-32-16,-4 0 0 0,2 1 352 0,-3-1 64 16,0 2 16-16,1 1 0 0,-8 4-256 0,12-2-64 0,-12 2 0 0,12 4 0 15,-1 1-128-15,-1-1-48 16,-10-4 0-16,8 11 0 0,-1 3-176 0,-2 4-32 0,0 2-16 0,-5 5 0 16,-3 0-304-16,-1 1-64 15,-1 5-16-15,-1 2 0 0,-7 1-240 0,0 3-240 0,-1 5 48 0,-4 0 16 16,-3 3 176-16,1-1 0 15,-1-1 0-15,-2-4 0 0,2-7 0 0,-4-2-208 0,3-2 80 0,1-9 128 32,0-2-752-32,3-3-16 0,1-7-16 0,3-6-13808 0,3-2-2768 0</inkml:trace>
  <inkml:trace contextRef="#ctx0" brushRef="#br0" timeOffset="500">3064 4656 22463 0,'12'-22'992'0,"-5"3"208"0,0-4-960 0,0-3-240 0,0-5 0 0,-3 2 0 0,-1-3 576 0,-3 0 80 16,-3 0 16-16,-1 4 0 0,-4-1 1232 0,-2 3 240 15,-4-1 48-15,-4 3 16 0,-3 2-816 0,-1 5-176 16,-6 2-16-16,-1 3-16 0,-6 3-352 0,0 4-64 16,1 5 0-16,-2 7-16 0,3 2 16 0,2 10 0 0,3 6 0 0,0 7 0 15,3 7 144-15,4 5 48 16,0-1 0-16,6 3 0 0,1 1-192 0,0 2-16 0,6-6-16 0,5 5 0 15,0-1-48-15,6 0-16 0,4-3 0 0,1-3 0 16,5-4-80-16,5-4-16 0,3-2 0 0,4-10 0 16,7-6-112-16,4-5-16 0,6-10-16 0,3-10 0 15,8-5-176-15,-3-10-48 0,0-7 0 0,-5-8 0 16,-5-1-208-16,-8 0 0 0,-4 2 0 0,-10 0 0 0,-4 3 0 0,-5 1 0 16,-4-1 0-16,-5 1 0 15,-4 0 0-15,-3 2 0 0,-3 1 0 0,-1 4 0 0,-6-1-144 16,-1 5 144-16,0 6 0 0,-4 0-144 31,-5 2-512-31,1 8-112 0,-2 4 0 0,-70 46-16 16,45-13-1216-16,32-11-240 0,7-1-64 0</inkml:trace>
  <inkml:trace contextRef="#ctx0" brushRef="#br0" timeOffset="980.13">3446 4513 20959 0,'-6'29'1856'15,"1"10"-1472"-15,2 3-384 0,-1 5 0 0,-2 1 4544 0,2 3 832 16,0 4 160-16,-1-5 32 0,4-1-3376 0,0 1-672 0,1-3-144 0,0-1-32 16,4-3-480-16,0 2-96 15,3 0-32-15,-1-1 0 0,1-5-400 0,-1-3-80 0,0-1 0 0,0-5-16 16,1-4 0-16,0-2 0 0,0-6 0 0,-3-3 0 0,0-7-240 15,-4-8-128 1,0 0 128-16,0 0-208 0,0 0 208 0,3-16-192 0,1-2 192 16,-4-6-192-16,0-3-16 0,3-5 0 0,-3 0 0 0,0-4 0 15,-3 1 208-15,-1-4 0 0,1 3 0 0,0-6 0 16,2-1 0-16,1-3 0 0,0-4 0 0,1 0 0 16,5-6 0-16,-6 4 0 0,4-1 0 0,-4 3 160 15,3 1-160-15,-3 2 0 0,0 1 0 0,0-3 0 16,0 3 0-16,1 0 0 0,2 2 0 0,1-2-176 0,6 4 176 0,-2 3 128 15,5 5-128-15,5 0 176 0,0 4 64 0,4 2 16 16,3 3 0-16,3 4 0 16,0 3 64-16,1 4 0 0,3 3 16 0,-4 1 0 0,-1 5-336 0,1 6 144 15,0 5-144-15,-3 12 0 16,0 7 224-16,-4 11-64 0,-6 5-16 0,-4 7 0 0,-5 10-320 0,-6 2-64 16,-10 1-16-16,-4-1 0 15,-4-3 0-15,-3 0-16 0,-1-7 0 0,-1-2 0 0,2-4 96 0,-4-7 32 16,0-5 0-16,0-9 0 15,-3 0-288-15,-4-12-48 0,-3-4-16 0,-4-10 0 16,-1-4 48-16,-3-1 0 0,-7-9 0 0</inkml:trace>
  <inkml:trace contextRef="#ctx0" brushRef="#br0" timeOffset="1461.05">4164 4283 38175 0,'0'24'1696'0,"-2"-9"352"0,2 2-1648 0,-4 4-400 0,1-2 0 0,3 5 0 16,-3-3 864-16,3 1 96 0,0-1 0 0,3 1 16 0,0-1 176 0,1 0 16 15,0-3 16-15,3 0 0 16,3-1-640-16,1-3-128 0,3-2-32 0,0 0 0 0,-3 0 96 0,7-4 16 16,8-1 0-16,-1-2 0 15,2-5-272-15,3-2-48 0,2-5-16 0,4-4 0 16,3-3-32-16,0-4-128 0,3 0 192 0,-3-2-64 16,-7 1-128-16,-3 1 0 0,-1 1-192 0,-7 0 192 0,1-1-128 0,-3 3 128 15,-6-2 0-15,-3 3 0 16,1 2-192-16,-4-1 16 0,2 2 16 0,-4 3 0 0,-5 8 160 15,6-6 0-15,-6 6 0 0,0 0 0 0,10 7 0 0,-1 4 0 16,0 3 0-16,1 6 128 0,1 2-128 0,-3 6 128 16,2 1-128-16,-3 3 128 0,3 0-128 0,-4 0 0 15,3 3 0-15,-2-3 0 0,0 0 0 0,0 0 0 16,0-5 0-16,0 1 0 0,-3-6 0 0,0-3 0 0,2-6 0 0,-6-13 0 16,0 0-192-16,0 0-48 15,0 0-16-15,11-11 0 16,0-9-2176-16,-3-8-432 0,6-11-80 0,3-7-32 0</inkml:trace>
  <inkml:trace contextRef="#ctx0" brushRef="#br0" timeOffset="1732.77">4965 3327 30575 0,'6'21'2720'0,"-1"4"-2176"0,2 7-544 0,-1 4 0 15,1 10 1840-15,1 4 256 0,2 7 48 0,-2 7 16 16,2 1-1072-16,-2 1-224 0,2 3-32 0,-3-5-16 16,4-4-208-16,-1-3-32 0,1-4-16 0,-4-4 0 15,0-5 80-15,2-3 32 0,0-4 0 0,-2-7 0 0,3-5-416 0,-2 0-64 16,4-4-32-16,-1 0 0 15,1-7-320-15,2 1-64 0,-1-5-16 0,-1-2 0 16,1-1-2464-16,1-3-496 16</inkml:trace>
  <inkml:trace contextRef="#ctx0" brushRef="#br0" timeOffset="2235">5912 4467 27695 0,'22'15'2464'0,"-8"-5"-1968"15,0-2-496-15,0-1 0 0,0-1 3056 0,1-2 512 16,-4-4 96-16,0-4 32 0,2-2-2416 0,-7-2-464 0,-1-3-112 0,-1-2 0 16,-4-2-704-16,-4-2-384 0,-3-1 64 0,-4 3 0 15,-3-3 320-15,0 4-176 0,-3 4 176 0,-1 3-128 16,3 3 128-16,-6 1 176 0,-4 6-48 0,0 4 0 16,-4 2 0-16,1 7-128 0,0 2 192 0,3 3-64 15,-3 4 128-15,1 3 32 0,6-2 0 0,1 1 0 16,1-2-64-16,3-1-16 0,3-1 0 0,1-2 0 15,3 1-208-15,5-1 0 0,1 0 0 0,3 2 0 16,3 0 368-16,5-3-32 0,4-2 0 0,4-1 0 0,2-3-128 0,7-5-16 16,1 2-16-16,6-2 0 15,2-4-176-15,6 0 0 0,-1-8 0 0,-2-4 0 0,1-2 0 16,-6-7 0-16,0-2 0 0,-3-1 0 16,-6-4-256-16,0-1-16 0,-5 0-16 0,-4-1 0 31,-5 0-112-31,-4 0-32 0,-1-7 0 0,-4 1 0 0,-2 2 240 0,-3-3 32 0,1-1 16 0,-3-1 0 0,0 2 144 0,0 3 0 15,-2 1-144-15,3 3 144 16,0 3 0-16,2 3 0 0,-3 7 0 0,7 12 0 0,0 0 0 0,0 0 160 16,0 0-16-16,3 19 0 0,1 2 304 0,3 9 48 0,2 2 16 0,0 4 0 15,1 6-272-15,3 1-48 16,-1 3-16-16,2 0 0 0,1 5 32 0,-1 5 16 0,5 3 0 0,-6-2 0 16,3-1-224-16,-4-9 0 15,-5-5 0-15,5-7 0 16,-4-6-576-16,-3-8-16 0,0-10 0 0,-5-11 0 15,0 0-2224-15,-5-11-448 0,3-10-96 0,-5-7-7888 16,3-8-1568-16</inkml:trace>
  <inkml:trace contextRef="#ctx0" brushRef="#br0" timeOffset="2587.87">6330 4231 26655 0,'17'32'2368'0,"-6"-7"-1888"0,3 7-480 0,1 5 0 0,-1 3 2848 0,3 5 480 16,-2 1 80-16,-1 1 32 16,4 2-1008-16,-4 1-192 0,-3 0-32 0,3 0-16 0,-3 1-1968 0,3-5-400 15,-3-7-80-15,1-7 0 16,0-6 256-16,-5-6 256 0,0-8-64 0,-7-12 0 0,0 0-352 0,0 0-80 16,6-4-16-16,-1-4 0 15,-1-6-48-15,-1 0-16 0,-3-7 0 0,0-1 0 0,0-8 128 0,-3 2 32 16,1 1 0-16,0-3 0 0,2 2 160 0,-4 3 0 0,1 0-144 0,-1 0 144 15,1 1 0-15,-1 2 0 16,4-3 0-16,0 3 0 0,0 1 0 0,0 0 0 16,0-4 0-16,0 4 0 0,1-1 0 0,2 1 0 15,0-4 0-15,1 4 0 0,3 0 0 0,-3 3 0 0,6 1 0 0,-3 0 0 16,-3 1 0-16,3 0 0 16,0 2 0-16,0 2 0 0,0 1 0 0,2 1 0 0,0 4 0 0,0-1 0 15,-9 7 256-15,0 0-48 16,0 0 0-16,14 4 0 15,0 1-1744-15,0 0-336 0,-1 2-80 0</inkml:trace>
  <inkml:trace contextRef="#ctx0" brushRef="#br0" timeOffset="2902.99">7171 4428 17039 0,'4'39'1520'0,"-1"-11"-1216"0,1 1-304 0,0 3 0 0,1-3 5104 0,0 2 960 15,-1 0 192-15,1-1 32 0,0-2-4080 0,-3 1-816 16,3-3-176-16,-5-4-16 0,1-3-384 0,-1-3-80 16,-1-2-16-16,1-14 0 0,0 0-720 0,0 0-160 15,0 0-32-15,-12-16 0 16,3-3-640-16,-3-11-128 0,6-6-16 0</inkml:trace>
  <inkml:trace contextRef="#ctx0" brushRef="#br0" timeOffset="3380.08">7466 2875 36623 0,'21'24'1616'0,"-10"-6"352"0,0 3-1584 0,3 4-384 0,0 7 0 0,0 1 0 0,1 7 1280 0,2 4 160 0,-6 4 32 0,0 4 16 16,3 0-176-16,-7 4-32 15,2-3-16-15,1 0 0 0,-2-2-576 0,2 5-112 16,1 3-32-16,0 3 0 0,-1 2-16 0,-1 0 0 16,-3 2 0-16,1-2 0 0,0-1-320 0,3 1-64 0,-2 0-16 15,2 0 0-15,0 2-128 0,-3 1 0 16,-2-7 0-16,1-9 0 0,-9-6-304 0,2-8 16 0,-2-6 0 0,0-5 0 31,-1-6-1120-31,1-2-208 0,2-4-48 0,-2-3-16 16,3-11-752-16,0 0-160 0,0 0-32 0,0 0-8736 0,-11-4-1760 0</inkml:trace>
  <inkml:trace contextRef="#ctx0" brushRef="#br0" timeOffset="3680.24">7278 3791 27695 0,'14'10'2464'0,"-7"-3"-1968"0,4 0-496 0,0 0 0 16,2 1 2288-16,-2 2 352 0,7-3 80 0,-4 1 16 15,4-1-880-15,0 0-160 0,-1 0-32 0,1 0-16 16,1-4-784-16,5-2-160 0,-3-2-16 0,4-5-16 0,0-2-320 0,3-2-64 15,1-4-16-15,-1-1 0 0,6-3-272 0,-2-3 0 16,0 3-128-16,-3-1 128 0,2 1 0 0,-6 4 0 16,0 2 0-16,-3 1 0 0,2 2 0 0,-6 2 0 15,0 2 0-15,-1 3 0 0,-6 0-304 0,0 4 48 16,-11-2 0-16,7 7 0 16,-7-7-2240-16,3 11-432 0,-3 6-80 0,-6-1-32 15</inkml:trace>
  <inkml:trace contextRef="#ctx0" brushRef="#br0" timeOffset="4150.17">8137 3773 14159 0,'0'0'624'0,"0"0"144"0,0 0-624 0,0 0-144 0,0 0 0 0,0 0 0 0,0 0 3744 0,0 0 720 16,0 0 144-16,0 0 16 15,-12-2-5504-15,12 2-1104 0,-11 0-208 0,2 0-48 16,9 0 224-16,-12-1 48 16,12 1 16-16,-9 7 0 0,2 0 4448 0,-2 3 896 0,4-3 192 0,1 2 16 0,4-9-464 0,-3 16-112 15,1-2-16-15,2-3 0 0,0 3-1856 0,2 0-384 16,3-2-80-16,2 2-16 16,4-1 32-16,-1 1 16 0,6 1 0 0,-1-1 0 0,4 1-272 0,1 2-48 15,-1-2-16-15,4 3 0 0,2 2 0 0,-1-1-16 16,1 2 0-16,-3 2 0 0,0 3 80 0,2-1 0 0,1-2 16 0,0 0 0 15,3-1-320-15,1-1-144 0,3-1 128 0,-4-1-128 16,-3-5-128-16,-2-1-128 0,0-3 0 16,-5-6-16-1,1 0-1472-15,-6-1-304 0,1 0-48 0,-2-3-10912 16,-1-5-2192-16</inkml:trace>
  <inkml:trace contextRef="#ctx0" brushRef="#br0" timeOffset="4450.46">8500 3459 46815 0,'39'28'4160'0,"-18"-7"-3328"0,-7 1-656 0,-7 10-176 0,-7 3 752 0,-2 4 112 15,-3 2 32-15,-9 5 0 16,-2 1-896-16,-4 6-384 0,-1 4 16 0,0 6 16 16,-1 1-784-16,5 4-144 0,3 6-48 0,3 3 0 15,0-1-368-15,4 1-80 0,3-2-16 0,4 2 0 16,4-5 1280-16,3 2 240 0,0-3 48 0,1-7 16 0,-1-6 1392 0,-4-8 288 0,-1-7 48 16,-2-7 16-16,0-5-1136 0,-2-9-208 15,-2-5-64-15,4-17 0 16,0 0-2576-16,-13-13-528 0</inkml:trace>
  <inkml:trace contextRef="#ctx0" brushRef="#br0" timeOffset="5110.1">8881 2910 18479 0,'0'0'1648'0,"-10"-7"-1328"15,10 7-320-15,-11-11 0 0,1 4 1088 0,10 7 160 16,-11-10 32-16,11 10 0 0,0 0-1088 0,0 0-192 16,0 0 0-16,0 0-160 0,0 0 1056 0,0 0 192 0,0 0 64 0,-1 11 0 15,1 2 720-15,1-2 160 16,3-1 16-16,2 1 16 0,1 0-336 0,0 0-80 16,4-1-16-16,-3-3 0 0,-8-7-784 0,14 7-144 15,0-3-48-15,0 0 0 0,2-1-80 0,3-7-32 0,1-2 0 0,1-2 0 16,-1 1-384-16,6-4-160 15,3 1 128-15,-1 3-128 0,-3-1 176 0,0 5-48 16,-1 0-128-16,-2 3 192 0,-1 3 320 0,0 0 48 0,-3 2 16 0,-3 5 0 0,-1-2-112 0,0 5-16 16,-3 1 0-16,-4 4 0 15,0 3-448-15,-4 5 0 0,1 4 0 0,-1 2 0 0,-3 1 0 0,-3 3 0 16,0-1 0-16,-1 3 0 16,0 4 0-16,-3-2 0 0,0 2 0 0,-4 0 0 0,0-6 128 15,1-3-128-15,3 2 0 0,-4 0 0 16,0-6 128-16,-3 2-128 0,-3-2 0 0,2-1 0 15,-2 1-464-15,6-3-192 0,0-6-48 0,4 0 0 16,0-1-2752-16,2 0-576 16</inkml:trace>
  <inkml:trace contextRef="#ctx0" brushRef="#br0" timeOffset="5473.25">9227 4454 29487 0,'0'0'2624'0,"1"13"-2112"0,-1-13-512 0,-1 11 0 0,1-11 3904 0,-11 8 656 16,-3-2 144-16,-3-3 32 15,2-2-5184-15,1 2-1040 0,0-3-208 0</inkml:trace>
  <inkml:trace contextRef="#ctx0" brushRef="#br0" timeOffset="50033.9">1817 6291 14159 0,'0'0'1264'0,"0"0"-1008"0,0 0-256 0,0 0 0 0,-2 11 5376 0,0 1 1024 16,2-12 192-16,2 12 64 0,0-1-3520 0,1 0-688 0,1 1-144 0,-1-1-16 16,1 0-944-16,1 1-176 15,-1 2-32-15,-1-3-16 16,1 3-208-16,1-2-32 0,-1 1-16 0,3 0 0 15,0 1-240-15,0 3-48 0,2-3-16 0,1 1 0 16,1-1-256-16,-2 0-48 0,-2 0-16 0,5-3 0 16,-4 0-240-16,2-1 176 0,-10-10-176 0,9 8 160 15,3 2-160-15,-12-10-272 0,8 7 64 0,-8-7 16 16,0 0-1056 0,0 0-208-16,6-11-32 0</inkml:trace>
  <inkml:trace contextRef="#ctx0" brushRef="#br0" timeOffset="50337.91">2070 6003 40431 0,'4'32'1792'0,"-1"-6"368"0,4 5-1728 0,4 4-432 0,-3 1 0 0,5 3 0 16,-2 1 2496-16,3 2 400 0,4 0 96 0,0 1 16 16,0 0-1824-16,3-1-352 0,0 1-80 0,1-2-16 15,-1 1-464-15,0-3-80 0,1 0-32 0,-1-3 0 16,-2-4-160-16,-4-4 0 0,-1-6 0 0,-3-1 0 15,-1-7-1024-15,-3-7-224 0,-7-7-48 0</inkml:trace>
  <inkml:trace contextRef="#ctx0" brushRef="#br0" timeOffset="51104.44">2882 7087 34207 0,'0'17'3040'0,"0"4"-2432"15,2 4-480-15,1 0-128 0,1 3 2512 0,1 4 496 16,0 4 80-16,-3 3 32 0,3 4-1792 0,-1-1-368 0,0 3-64 0,-1 3 0 15,0 0 32-15,-3 1 16 0,0-6 0 0,1 0 0 16,2-1-384-16,-1-3-80 0,-2 0-16 0,2-3 0 16,1-2-144-16,-3-1-48 0,0-1 0 0,0-3 0 15,0-4-272-15,0-2 128 0,-3-2-128 0,1-5 0 16,0-2 0-16,-2-3 0 0,1-2 0 0,3-9 0 16,0 0 0-16,0 0 0 15,0 0 0-15,0 0 0 0,0 0 0 0,-10-9 0 16,2-2 0-16,-4-3 0 0,3-4-256 0,0-5 64 0,0-5 0 0,-3-4 0 15,3-2 192-15,-2-5 0 0,1 0-160 0,-3-7 160 16,-1-4-128-16,0 0 128 0,0-3-160 0,-1-4 160 16,1 0-128-16,-3-3 128 0,6 0 0 0,-3 1-144 15,3 2 144-15,0 0 0 0,1 0 0 0,0 0-128 16,2 4 128-16,1 7 0 0,3 0 0 0,1 5 0 16,-1 4 0-16,4 3 0 0,0-1 0 0,1 6 128 0,2 1-128 0,1 6 128 15,2 2-128-15,-2 5 128 0,3 1 16 0,1 3 16 31,2 0 0-31,1 4 0 0,3 1 0 0,4 1 0 16,3-1 0-16,4 2 0 0,-1 1 32 0,5-1 16 0,3 0 0 0,1-2 0 0,-4 1-208 0,6 2 128 16,-2 3-128-16,2 3 0 15,0 1 208-15,-3 4-48 0,4 3-16 0,-4 3 0 0,0 3-144 0,0 4 128 0,-4-2-128 0,-3 6 128 16,0 2 0-16,-7 2-128 0,1-1 192 0,-5 1-64 16,-6 1-128-16,-1 2 0 0,-4-2 0 0,-6 2 0 15,1-2-144-15,-4-1 144 0,1-3 0 0,-4-1 0 16,-3-5-208-16,-2-3 64 15,1-3 16-15,-3-3 0 16,2-4-752-16,0-6-144 0,-2-2-16 0,0-6-22816 0</inkml:trace>
  <inkml:trace contextRef="#ctx0" brushRef="#br0" timeOffset="51568.51">3844 6598 10991 0,'0'0'976'0,"-14"10"-784"0,0-3-192 0,-6 4 0 15,-1 0 5808-15,-2 0 1104 0,-2 3 240 0,2 4 32 16,3 3-4320-16,3 7-880 0,-1 3-160 0,4 3-32 16,0 3-768-16,3 4-128 0,4 0-48 0,3 3 0 15,1 2-560-15,6-1-112 0,4 1-32 0,4-1 0 16,3-2 240-16,0-3 64 0,1-1 0 0,3-4 0 0,3-3-16 0,0-5 0 16,2-8 0-16,0-8 0 0,2-2-128 0,-2-4-32 0,5-5 0 0,-1-7 0 15,3-4-272-15,-5-8 0 0,0-8 0 0,-4-5 0 16,-3-7 0-16,-1 0 0 0,-6-4 0 0,-7 0 0 15,-4-3 0-15,-4 0 0 0,-7-5 0 0,-3 1 0 16,0 4 320-16,-7 0-64 16,0 0 0-16,-1 3 0 15,-2 4 0-15,2 7 0 0,1 7 0 0,0 4 0 0,3 4-256 0,0 9 128 16,2 4-128-16,-2 4 0 0,4 7 0 0,0 7-192 16,0 5 0-16,5 5 0 15,2 4-2224-15,1-2-432 0,5 3-96 0,3-1-17392 16</inkml:trace>
  <inkml:trace contextRef="#ctx0" brushRef="#br0" timeOffset="52054.46">4130 7012 26655 0,'7'29'2368'0,"-3"-5"-1888"16,6 4-480-16,-3 4 0 0,1 4 2592 0,2 4 416 15,1 5 96-15,0 0 16 0,3 2-2048 0,-4 2-416 16,1-2-80-16,-2 0 0 0,-2 1 608 0,-3-4 128 0,1-5 32 0,-3-2 0 16,-1-5-416-16,1-6-80 15,0-2-16-15,-2-6 0 0,-2-4-144 0,2-14-48 0,-5 10 0 0,5-10 0 0,0 0-480 0,0 0-160 16,0 0 0-16,-11-14 0 0,-3-6 0 0,3-2 0 15,-6-3 0-15,2-7 0 0,-2 0 224 0,-1-4-64 16,4-1-16-16,-1 0 0 0,1-2-144 0,0 0 0 16,4 1 0-16,3-2 0 0,3-1 0 0,1-5 0 15,3 0 0-15,3 0 0 0,0-1 0 0,1-1 0 16,0 1 0-16,2 2 0 0,1-1 0 0,1 0 0 0,-1 0 0 16,3 0 0-16,3 0 0 0,0 6 128 0,4 1-128 0,-1 7 128 15,0 4-128-15,2 6 0 0,-2 4 0 0,3 0 128 16,6 4 48-16,0 4 0 0,0 6 0 0,-2 1 0 15,2 6 32-15,0 6 16 16,3 7 0-16,-6 1 0 0,2 2-64 0,-3 6-16 16,-3 6 0-16,0 1 0 0,-4 4-144 0,-7 3 0 15,-3 2 0-15,-4 0 0 0,-4 0 0 0,-6-1 0 0,-1 1 0 0,-3-2 0 16,3-5-224-16,-3-2 80 0,-1-2 16 0,1-5 0 31,0-7-432-31,-3-1-80 0,2-9 0 0,-2-2-21984 0</inkml:trace>
  <inkml:trace contextRef="#ctx0" brushRef="#br0" timeOffset="52950.98">5068 5760 5407 0,'0'0'480'0,"14"3"-480"0,3 1 0 0,-2-2 0 16,-1 3 8992-16,-3-1 1696 0,-1-1 352 0,-1 1 64 15,-2 3-7920-15,-2-3-1584 0,1 1-320 0,-6-5-64 16,5 7-544-16,-5-7-96 0,4 9-32 0,-4-2 0 0,3 2-400 0,-3 3-144 16,2 1 0-16,-2 1 144 0,0-2-144 0,0 1 0 15,0-2 0-15,0-11 0 31,-5 12-960-31,1 0-80 0,4 2-16 0,0-3-20880 0</inkml:trace>
  <inkml:trace contextRef="#ctx0" brushRef="#br0" timeOffset="53202.39">5517 5667 22463 0,'3'15'1984'0,"-3"6"-1584"0,4 4-400 0,-4 4 0 0,0 6 2672 0,-3 2 448 16,6 4 80-16,-6 3 32 0,2-1-1520 0,-3-1-304 16,1-5-64-16,0-2-16 0,-1-3-592 0,0-4-112 0,-2-3-32 0,-1-4 0 31,-1-6-1232-31,1-1-256 0,0-3-64 0</inkml:trace>
  <inkml:trace contextRef="#ctx0" brushRef="#br0" timeOffset="53723.96">6055 6801 6959 0,'0'24'624'0,"3"5"-496"16,1 5-128-16,-1-1 0 0,1-1 6016 0,-1 0 1168 15,-2-1 240-15,4 0 64 0,0-4-4032 0,2 3-784 0,-3-2-176 0,3-3-16 0,0-3-752 0,-3-1-128 16,6-3-48-16,-3-1 0 0,4-2-688 0,-4-5-144 15,4 1-16-15,-1-4-16 16,-10-7-192-16,0 0-48 0,11-3 0 0,1-1 0 16,-6-3-176-16,1-4-32 0,0-6-16 0,0-1 0 0,0-4-224 0,0-6 128 15,5-4-128-15,-6-3 0 0,6-1 160 0,-5 1-160 16,4 1 160 0,-1 2-160-16,-2 2 0 0,2 3 0 0,1-1 0 0,-3 3 0 15,5-3 0-15,-2 3 0 0,0 3 0 0,0-2-160 31,2 2-576-31,-6-2-112 0,4 2-32 0,-7 4 0 0,3 4-1872 0,-3 0-384 0,2 3-80 0</inkml:trace>
  <inkml:trace contextRef="#ctx0" brushRef="#br0" timeOffset="54114.11">6910 6438 2639 0,'15'-3'240'0,"2"1"-240"0,-2 2 0 0,-1 0 0 15,0 2 8064-15,-4 1 1552 0,-2-1 320 0,-4 4 64 0,2 1-6928 0,-6 5-1408 16,-3 0-256-16,-1 2-64 16,-6 1-832-16,-1 3-176 0,-6 1-16 0,-2 1-16 15,-2 0-112-15,0-1-32 0,-4-1 0 0,3-1 0 0,1-2-32 0,0-1 0 16,3-1 0-16,1-2 0 0,3-3-128 0,3 2 192 15,3-3-192-15,8-7 192 0,-6 8 64 0,6-8 0 0,0 11 16 0,0-11 0 16,6 10 32-16,5-3 0 0,3-4 0 0,0 1 0 16,5-1 16-16,5-3 0 15,1-1 0-15,0-1 0 0,0 2-144 0,-3-3-32 16,2 2 0-16,-3 2 0 0,-6 2 112 0,2 4 32 0,-6 0 0 0,-1 1 0 16,-2 5-160-16,-1 5-128 0,-4 3 144 0,-3 3-144 15,-6 4 144-15,0 2-144 0,-3 6 128 0,-5 3-128 16,-4 2 0-16,-3 1 0 0,-1-7 0 0,-3-5 0 15,-2-6 0-15,1-7-144 0,-2-6 144 0,-1-7 0 16,-6-7-2368-16,-1-5-384 0,8-9-64 16</inkml:trace>
  <inkml:trace contextRef="#ctx0" brushRef="#br0" timeOffset="55356.89">7647 6316 35183 0,'11'10'1552'0,"-4"-2"336"0,2 4-1504 0,1 0-384 16,1 3 0-16,-2 1 0 0,3 3 1152 0,2 6 176 0,-2 0 16 0,2 2 16 0,0 1-32 0,0 2-16 15,3 1 0-15,-5 1 0 16,2 2-400-16,-1 2-80 0,-1-4 0 0,1 1-16 0,-5-2-304 0,-1-2-64 15,0-4-16-15,0-4 0 0,-4-3-112 0,1-4-32 16,-4-2 0-16,0-12 0 0,0 0-288 0,0 0 0 16,0 0 0-16,0 0 0 0,0 0 0 0,-7-12 0 15,0 1 0-15,3-7 0 0,1-1 0 0,6-1 0 16,1-1 0-16,-1 0 0 16,1-1 0-16,3-3 128 0,4-3-128 0,0-4 0 15,3-3 144-15,3-1-144 0,1-6 0 0,3 2 144 16,1-4-16-16,3 3-128 0,-2 2 192 0,2 2-64 15,1 1-128-15,-3 1 0 0,2 3 0 0,-2 4-176 0,2 6 176 16,-5 4 0-16,0 4 0 0,-2 7 0 0,0 7 0 16,-3 3 0-16,3 8-144 0,-4 4 144 0,-3 9 0 0,2 4 0 15,-5 8 0-15,2 7 0 0,-3 3-176 0,-3 2-16 0,-4 5 0 0,-4-6 0 16,1-2 192-16,-1-6-160 0,0-6 160 0,1-5-160 16,-4-6 32-16,3-5 0 0,-3-9 0 15,7-8 0 1,0 0-352-16,0 0-64 0,-10-8-16 0,6-6 0 15,1-4 32-15,6 0 0 0,0-6 0 0,1-2 0 0,0-2-304 0,3-4-64 0,4 0-16 0,3-5 0 16,4-2-128-16,10-2-32 0,7-3 0 0,1-2 0 16,1 0 544-16,-3-1 96 0,-2 1 32 0,-4 3 0 0,-3 1 400 0,-2 9 0 15,-9 6 0-15,0 8 0 0,-3 2 608 0,0 8 208 16,-1 3 32-16,-3 3 16 0,1 6-48 0,-1 1-16 16,0 4 0-16,0 9 0 0,0 6-208 0,0 7-32 15,-3 2-16-15,-1 4 0 0,-2 3-288 0,2 0-64 16,0 2-16-16,1-4 0 15,-1-2 80-15,2 1 0 0,5 3 16 0,-3 0 0 16,3 2 0-16,1-2 0 0,0-7 0 0,-1-3 0 0,2-2 128 0,1-5 32 0,-1-4 0 0,1-4 0 16,-2-6-96-1,3-1-16-15,-3-1 0 0,0-9 0 0,-1-1-320 16,-1-9 0-16,0-2 0 0,-2-10 128 0,0-7-128 0,-3-7-160 16,-1-7 160-16,-6 3-208 0,-5-3 208 0,-2 0 0 15,-1-2 144-15,-1-1-144 0,-8 2 0 0,2-2 0 0,-3 3 0 0,0 3 0 16,-1 3-192-16,-3 5 64 0,1 6 128 0,-1 3-208 47,0 6-1136-47,0 6-240 0,-7 4-32 0,7 8-12032 0,7 7-2416 0</inkml:trace>
  <inkml:trace contextRef="#ctx0" brushRef="#br0" timeOffset="55853.83">9255 5104 30527 0,'18'8'1344'0,"-7"-1"288"0,0 1-1312 0,0 5-320 0,-1-2 0 0,1 4 0 0,0 5 1424 0,3 5 224 0,0 4 32 0,-4 5 16 16,2 6-112-16,1 5-32 16,-5 4 0-16,2 1 0 0,-2 4-400 0,2 3-96 15,4 3-16-15,2 4 0 0,2 3-400 0,3 4-64 16,2 5-32-16,0-1 0 16,-1 3-192-16,-1-3-32 0,-3-1-16 0,3-2 0 0,2 2-304 0,-3 2 0 0,1-5 0 0,-3-6 0 15,-1-2 0-15,-6-10 0 0,-4-9 0 0,-3-9 0 16,-1-10 0-16,-7-8 0 0,4-17 0 0,-14-4 0 15,-7-10-400 1,-7-14-48-16,-6-14 0 0,0-4-20832 0</inkml:trace>
  <inkml:trace contextRef="#ctx0" brushRef="#br0" timeOffset="56123.11">9138 6146 1311 0,'0'0'128'0,"11"-1"-128"0,-3-2 0 0,2 0 0 0,0-1 5056 0,1 0 976 15,0-3 208-15,3 3 32 0,1-3-2656 0,2 0-544 16,-3 0-96-16,0 0-32 0,1 0-400 0,2-3-96 16,5 2-16-16,-1-2 0 0,0 3-912 0,4-1-192 15,1-3-48-15,5 1 0 0,1-4-544 0,0-1-112 16,5-6-32-16,-1-3 0 0,6-5-432 0,-3 1-160 15,-3 1 0-15,3 2 144 32,0 2-1184-32,-4 4-240 0,1 6-64 0,-4 4 0 0,2 2-1280 0,-8 3-272 0,-1 4-48 0,-3 4-16 15</inkml:trace>
  <inkml:trace contextRef="#ctx0" brushRef="#br0" timeOffset="57292.01">10511 5946 8287 0,'0'0'368'0,"0"0"80"0,0 0-448 0,4 7 0 0,-4-7 0 0,0 0 0 15,0 0 6368-15,0 0 1184 0,0 0 256 0,0 0 32 0,0 0-6544 0,0 0-1296 16,0 0-272-16,0 0-48 0,0 0 320 0,0 0 0 16,0 0 0-16,0 0 0 0,0 0 368 0,0 0 144 15,10-6 16-15,-3 0 16 0,0-1 1056 0,-5 0 192 16,4-2 64-16,-1-1 0 0,2-1-720 0,0-3-144 15,5-1-32-15,-1-4 0 0,3-3-384 0,1-2-96 16,4-5-16-16,4-3 0 16,2-6-272-16,4-5-64 0,6-7-128 0,0-4 192 15,5-6-704-15,2-3-160 0,4 0-32 0,-3 3 0 16,3 0-2304-16,-2 6-448 0,-5 4-112 0,4 7-16 16,-1 9 800-16,-6 12 160 0,-8 8 16 0,-6 10-9952 0</inkml:trace>
  <inkml:trace contextRef="#ctx0" brushRef="#br0" timeOffset="57544.25">10342 4668 5871 0</inkml:trace>
  <inkml:trace contextRef="#ctx0" brushRef="#br0" timeOffset="57960.48">10532 4766 27695 0,'0'0'1216'0,"4"12"272"0,-4-12-1184 0,5 9-304 0,-5-9 0 0,0 0 0 15,0 0 2320-15,0 0 416 0,0 0 80 0,4 9 0 32,-4-9-2944-32,12 5-608 0,-3 0-112 0,4-5-32 0,1-3 752 15,3-1 128-15,4-1 0 0,4-2 0 0,0 0 1440 0,4-2 208 16,3 0 32-16,-4 2 16 0,1-2 32 0,0 2 0 0,-1 0 0 0,0-2 0 0,0 2-1088 0,-3-2-192 15,0 0-64-15,-2-2 0 16,0 1-384-16,0-1 0 0,-2-1 0 0,1 0 0 16,3 1 0-16,3 0 0 0,4-3 128 0,7 3-128 15,11 0-160-15,3 4-64 16,4 0-16-16,0 4 0 0,-2 3 240 0,-5 3 0 0,-5 4 0 16,-6 0 0-16,-3 5 176 0,-7 5 16 0,-5 4 16 0,-6 8 0 0,-7 8-208 15,-11 9 0-15,-11 9-144 0,-10 11 144 16,-11 10-1568-16,-18 5-224 15,-10 3-32-15,-18-5-11392 0,-16 2-2272 0</inkml:trace>
  <inkml:trace contextRef="#ctx0" brushRef="#br0" timeOffset="59082.87">12161 4064 32943 0,'0'0'2928'15,"0"0"-2352"-15,0 0-448 0,0 0-128 0,0 0 2608 0,0 0 496 0,0 0 96 0,-1 11 32 16,-5 3-2720-16,2 0-512 0,0 4-144 0,0 2-16 16,1 3 160-16,3 5 0 0,0 2-144 0,0 4 144 15,3-2-368-15,1 7 0 16,-1 0 0-16,2 5 0 16,2-1-320-16,3-1-64 0,-2 1-16 0,2-3 0 0,4 2 768 0,-3-6 288 0,6-1-16 0,-5-3 0 15,1-5 640-15,-2-2 128 0,3-1 32 0,-6-4 0 16,-2-1-560-16,0-6-128 0,-1 0 0 0,-3 0-16 0,-2-13-368 15,0 0 0-15,9 2 0 0,-9-2-128 0,0 0 128 0,11-8 0 16,3-5 0-16,-2-7 0 16,-1-3-400-16,1-3-112 15,2-3 0-15,-3-5-16 0,3 3-48 0,-3 6-16 0,-2-3 0 0,-6 6 0 0,-1 4 592 0,-4 0 0 16,-5 1 144-16,-2 2-16 0,-5 1-128 0,-7-4-160 31,-2 0 160-31,-4 1-208 0,-9 0 208 0,1 3 0 0,-1 2 0 0,-3 2-144 31,-3 2-3344-31,-1 5-672 0</inkml:trace>
  <inkml:trace contextRef="#ctx0" brushRef="#br0" timeOffset="59441.41">12798 4396 50159 0,'14'32'2224'0,"-10"-10"464"0,3 6-2160 0,-7 1-528 0,-4-1 0 0,1-4 0 31,-1-2-624-31,-3-5-224 0,-3-2-48 0,2-1-13424 16,1-6-2672-16</inkml:trace>
  <inkml:trace contextRef="#ctx0" brushRef="#br0" timeOffset="59564.87">12741 4022 5407 0,'0'0'480'0,"0"0"-480"0,1 14 0 0</inkml:trace>
  <inkml:trace contextRef="#ctx0" brushRef="#br0" timeOffset="59710.18">13083 4132 31327 0,'18'5'1392'0,"-7"-1"272"0,0 1-1328 0,-1-2-336 0,1 1 0 0,-1 3-13856 0</inkml:trace>
  <inkml:trace contextRef="#ctx0" brushRef="#br0" timeOffset="60408.88">13283 4684 38751 0,'18'41'1728'0,"-6"-9"336"0,2 5-1648 0,-2 2-416 0,1 0 0 0,-4-2 0 0,-2-5 816 0,0-3 80 16,0-4 0-16,-5-4 16 0,-2-7-512 0,3-4-96 16,-3-10-32-16,0 0 0 0,0 0-272 0,0 0-304 31,9-13 64-31,-2-2 16 0,4-6 224 0,1-4 0 0,-3 0 0 0,2 0 0 15,3 0 128-15,-2-3 80 0,1 3 16 0,-1-1 0 16,2 1 160-16,-3 4 48 0,3-1 0 0,-3 1 0 0,0 0-208 0,-1 3-32 16,-2 4-16-16,2-1 0 0,-2 1-176 0,2 0 0 15,0 0 0-15,-2 0 0 0,2 0 0 0,-2 3-256 0,2 0 64 0,1 1 16 32,3 2-208-32,0 2-64 15,0 5 0-15,0 1 0 0,1 0 448 0,-1 7 0 0,-3 0 0 0,3 5 0 0,0 2 224 0,-3 3-32 16,-1 1 0-16,-4 3 0 0,-1-1-16 0,-1 0-16 15,-1 4 0-15,-1-4 0 0,-2-1 416 16,-2-5 96-16,-1 1 16 0,3-3 0 16,0 2-3152-16,0-14-624 0,0 9-128 0,0-9-32 15,0 0 816-15,0 0 144 0,0 0 48 0,5 9 0 16,4-4 336-16,1-3 80 0,1-4 16 0,0-1 0 0,1-1 2064 0,2-3 400 16,-5 0 96-16,2-5 16 0,1-1 1008 0,-3-1 208 0,4 0 32 15,-1-4 16-15,7 0-1360 0,-1-1-272 0,3-1-48 0,1-5-16 16,2 1-496-16,1 2-96 0,0 1-32 0,0 3 0 0,-6 0 0 0,1 0 0 15,-6 4 0-15,-2 0 0 0,-2 0 784 16,0 3 144-16,-2 4 48 0,-4 0 0 16,-1 0 656-16,-3 7 128 0,-4-11 16 0,4 11 16 0,-12-10-816 0,-1 3-176 15,-1 3-16 1,-4 0-16-16,-3 4-480 0,0 1 0 0,0 5-128 0,2 5 128 16,-2 3 0-16,0 4 0 0,-3 3 0 0,5 4 0 15,1 3 0-15,4 1 0 16,2-3 128-16,5 1-128 0,0-2 160 0,5 2-160 0,2-2 160 15,0-2-160-15,2 0 624 0,0-2 16 0,3-3 16 0,2-2 0 16,5-4-336-16,-1-6-64 0,0-3 0 0,6-3-16 0,1-3-240 0,3-6 0 16,4-2 0-16,0-8 0 31,4 1-816-31,0-3-48 0,-4-4-16 0,-1 3 0 0,1 3 752 0,-7 0 128 0,3 4 0 0,-7 1 0 16,0 0 896-16,-3 3 112 0,-4 0 16 0,0 4 0 0,-3 0-448 15,-1 0-96-15,-3 7-16 0,0 0 0 0,0 0-464 0,0 0 0 16,0 0 0-16,0 0 0 0,2 8 0 0,2 4-160 15,1 0 0-15,0 3 0 0,-1 2 304 0,1 1 64 16,2 5 16-16,-3 0 0 0,1 0 32 0,-3 0 16 16,-2 2 0-16,2-2 0 0,1-2-272 0,-1-6 128 0,-2 2-128 0,-2-6 0 31,2-11-2016-31,-5 9-512 0,5-9-96 0</inkml:trace>
  <inkml:trace contextRef="#ctx0" brushRef="#br0" timeOffset="60794.28">14438 4553 18479 0,'28'28'816'0,"-10"-10"176"0,0 3-800 0,0 0-192 16,0 4 0-16,-1-4 0 0,-6 1 6736 0,0-5 1312 15,-4-2 256-15,-4-1 48 0,1 0-6688 0,-4-1-1344 0,0-13-320 0,-7 12 0 16,-4-5-624 0,4-1-144-16,7-6-48 0,0 0 0 0,0 0-240 0,0 0-48 15,-7-8-16-15,3-4 0 0,4-2 928 0,0 1 192 0,0-6 0 0,1 1 0 0,2-3 464 0,1-1 16 16,2 1 0-16,2 0 0 0,-1-2 176 0,0 3 48 16,1-1 0-16,2-1 0 0,4 1-512 15,-3 3-192-15,-1 0 176 0,1 4-176 0,3-3 144 16,0 2-144-16,4-2 128 0,0 3-128 15,-4 0 176-15,1 2-48 0,4-2-128 0,-1 2 192 32,1 3-624-32,-1 2-128 0,3 3-16 0,-1-2-16 0,-1 5-480 0,-1 1-80 0,1 2-32 0,-1 7 0 15,-3 1-160-15,2 1-16 0,-3 4-16 0,0 2 0 16,-3-2 544-16,-3 2 128 0,2 1 0 0,-3-4 16 16,0 1-1424-16,-3 2-304 0</inkml:trace>
  <inkml:trace contextRef="#ctx0" brushRef="#br0" timeOffset="61101.92">15047 4308 46303 0,'29'19'2048'0,"-12"-7"432"0,-2 2-1984 0,-1-3-496 0,-7 3 0 0,-4-3 0 0,2 3 1152 0,-2 0 144 16,0-2 32-16,-6 5 0 16,-5 4-2320-16,2-2-464 0,5 5-80 0,1-2-32 31,4 5-608-31,7-1-128 0,0 2-32 0,7-3 0 16,2 0 464-16,6 0 80 0,7 1 32 0,1-3 0 0,-2 2 2368 0,1-4 480 0,-1 2 80 0,-3-3 32 15,2-1 336-15,-9-4 80 0,-1-4 16 0,-6-3 0 16,2-2-768-16,-3-3-160 0,-7-7-16 0,0-3-16 15,1-6-2592-15,-1-4-512 0</inkml:trace>
  <inkml:trace contextRef="#ctx0" brushRef="#br0" timeOffset="61284.59">15724 4169 36287 0,'21'34'1600'0,"-12"-4"336"0,-2 6-1552 0,-7 10-384 0,-9 10 0 0,-8 5 0 0,-8 6 1568 0,-3 4 224 0,-1 4 64 0,-3 0 0 0,-4 6-1472 0,-2-5-384 32,2-1 0-32,-3-8 0 0,-1-6 0 0,-2-8 0 15,-1-6 0-15,-3-5 0 0,-5-6 0 0,3-8 0 16,0-10 0-16,-5-11-12784 16,3-7-2448-16</inkml:trace>
  <inkml:trace contextRef="#ctx0" brushRef="#br0" timeOffset="89566.18">10243 6389 2639 0,'0'0'240'0,"0"0"-240"16,0 0 0-16,0 0 0 0,0 0 5840 0,0 0 1136 15,0 0 208-15,0 0 48 0,0 0-5696 0,7 7-1136 16,-7-7-224-16,4 10-48 0,-4-10-128 0,0 0 0 0,10 4 128 0,-2-2-128 16,-8-2 608-16,10 2 48 0,-10-2 16 0,8 1 0 0,-8-1 832 0,10 0 160 15,-10 0 48-15,0 0 0 0,7-1-336 0,-7 1-64 16,0 0-16-16,0 0 0 0,7 0-400 0,-7 0-96 15,0 0-16-15,0 0 0 0,7-2-208 0,-7 2-64 16,7 0 0-16,-7 0 0 0,0 0-320 0,7 3-64 31,-7-3 0-31,7 4-128 0,1 1 0 0,-1-1 0 16,3 1 0-16,-2 2-144 0,2-2 144 0,1 2 0 16,-1 1 160-16,3 2-160 0,6-3 0 0,-1 2 0 0,0 2 0 0,3-2 0 15,4 2 0-15,0 2-128 0,5-2 128 0,5-3-208 16,1 2 208-16,3-2 0 0,3 5 144 0,-5-2-144 0,2 3 128 0,-4 1-128 0,0 2 0 15,-1-2 0-15,-2 3 0 0,-2 3-192 16,0 3 16-16,-3-5 0 16,-1 2-512-16,-1 0-96 0,0 0-32 0,0-3 0 15,3 3-208-15,-2-3-64 0,2 0 0 0,1-2 0 0,2-2 656 16,-5 0 128-16,2-2 32 0,-3 1 0 16,1-2-256-16,-3 1-48 0,-5 0-16 0,0 1-16208 15</inkml:trace>
  <inkml:trace contextRef="#ctx0" brushRef="#br0" timeOffset="90309.92">11440 6467 8287 0,'0'0'368'0,"0"0"80"0,0 0-448 0,0 0 0 0,-2-9 0 0,2 9 0 0,0 0 8544 0,0 0 1632 15,-7-6 320-15,7 6 64 0,0 0-8416 0,0 0-1680 16,0 0-336-16,0 0-128 15,0 0 0-15,-7 11-320 0,7-11 64 0,-2 14 16 16,2-3 0-16,5 0 0 0,1 0 0 0,4 2 0 0,1-2 432 0,3-2 96 31,0 3 16-31,2-1 0 0,-1-1 48 0,4 2 16 16,0 1 0-16,1 2 0 0,3 2-224 0,-1 1-144 16,2-3 192-16,1 3-192 0,0 2 0 0,0-1 0 0,4-2 0 0,-1 1 0 15,0 0 0-15,-1 3 0 0,-1-3-160 0,-1 0 160 16,-3 1 0-16,-5 1 0 0,-4-3 0 0,-3 3 0 0,-4 1 0 0,-3 1-176 15,-3 2 176-15,-3 3-192 0,-3 0 0 0,-8 4 0 16,-5-2 0-16,-6 3 0 0,-4 3 192 0,-9-2 0 16,-2 2 0-16,-3-3 0 0,-3 0 0 0,-4-7-128 15,-3-1 128-15,-10-2-192 0,-3-4 192 0,-7-1-160 16,-7-2 160-16,5 1-160 16,11-4-912-16,1-3-176 0,9 0-32 0,-4 0-16 15,5 0-688-15,3 0-128 0,1 3-16 0,2-3-13952 16</inkml:trace>
  <inkml:trace contextRef="#ctx0" brushRef="#br0" timeOffset="91964.1">12563 7033 46815 0,'0'0'4160'0,"1"14"-3328"0,2-5-656 0,0 3-176 16,-3-12 1056-16,-6 13 176 0,2 0 48 0,0 0 0 16,-3-1-1280-16,0 2-368 15,-4-1-16-15,4 2 0 0,0 0-96 16,2 2-32-16,-2 1 0 0,5 3 0 0,-1-3 64 0,2 3 16 15,1-3 0-15,0 0 0 0,1 0 432 0,2-1 192 0,-1-2 0 0,-2 2-16 0,2-4 272 0,1 1 48 16,-1-2 16-16,-2-12 0 0,0 11-384 0,0-11-128 16,0 0 0-16,0 0 144 15,0 0-144-15,-7-2-192 0,-2-3 32 0,0-6 16 16,2-1-304-16,-2-4-64 0,-1-5-16 0,2-1 0 0,1-7 368 0,-5-3 160 0,5-2-128 0,-2 1 128 16,0 1 0-16,2 0 176 0,0-3-16 0,0 1 0 15,0 1-16-15,0 0 0 0,5-2 0 16,-3 1 0-16,1-1 176 0,0-1 16 0,6 4 16 0,0 4 0 15,-2-4 96-15,7 3 32 0,2 1 0 0,3 0 0 16,1 3-16-16,3 3 0 0,5 4 0 0,2 0 0 16,0 1-208-16,7 0-32 15,-2 2-16-15,4 4 0 0,0 0-208 0,-3 4 0 16,3-3 0-16,-4 6 0 0,1 4-128 0,-1 4-80 0,1 3-16 0,3 1 0 0,0 2-96 0,0 4-32 16,1-3 0-16,-6 0 0 15,0-1-176-15,-3 0-48 0,-6 2 0 0,-2 2-21552 16</inkml:trace>
  <inkml:trace contextRef="#ctx0" brushRef="#br0" timeOffset="92500.34">13233 6907 40431 0,'0'0'3584'0,"9"7"-2864"0,0 2-576 0,1 0-144 0,-3 0 1968 0,-1 0 352 15,-6-9 80-15,5 10 16 0,-1 1-2016 0,-4-11-400 16,3 13 0-16,-3-13-144 31,4 12-624-31,-4-12-128 0,0 0-32 0,0 0 0 0,10 7-112 0,-10-7-32 0,15-2 0 0,-1-5 0 0,0-2 640 0,2 0 128 16,0-5 32-16,2 2 0 0,1 1 1488 0,2 0 288 0,-1 1 64 0,3 1 16 15,-2 0 112-15,-3 0 32 0,3 2 0 0,-10 0 0 16,-3 0-976-16,1 1-192 0,-4 0-48 0,-5 6 0 16,-1-8-512-16,-5-2 0 0,5-1-192 0,-6 1 48 31,-4-1-304-31,-6 0-64 0,-1-3-16 0,-5 0 0 0,3 3-128 0,-6 0-32 0,6-2 0 0,-6 5 0 15,3 4 112-15,0 1 32 0,1 0 0 0,-2 3 0 0,2 6 224 0,-2-2 64 16,5 0 0-16,-2 6 0 0,0 1 48 0,3 4 16 16,7 2 0-16,-2 6 0 15,5 3 64-15,4 5 128 16,5 2-208-16,5 5 80 0,-1 4 512 0,8-1 128 0,2 7 0 16,6 5 16-16,7 0 336 0,-2 4 64 0,2 0 16 0,2-5 0 15,0-4-208-15,-2-4-32 0,-1-8-16 0,-6-8 0 16,-5-7-688-16,0-8 0 0,-7-6 0 0,3-14 0 15,-1-11-3744 1,-2-14-672-16,-3-14-144 0,-5-4-32 16,-3-3 128-16,-10-1 32 0,-6 2 0 0,-3 1-7408 0</inkml:trace>
  <inkml:trace contextRef="#ctx0" brushRef="#br0" timeOffset="92757.79">14645 6811 47919 0,'7'7'2112'0,"-7"-7"448"0,0 0-2048 0,-18 6-512 0,-7 3 0 0,-10 5 0 15,-4 4 768-15,-5 8 32 0,-2 4 16 0,-5 6 0 32,-2 3-1536-32,-2 5-304 0,-4 2-64 0,3-3-13312 15,5-3-2672-15</inkml:trace>
  <inkml:trace contextRef="#ctx0" brushRef="#br0" timeOffset="93057.01">14014 7459 5407 0,'22'24'480'0,"6"2"-480"16,7 1 0-16,4 1 0 0,-3-3 10016 0,0-2 1904 15,1-4 384-15,-3-5 80 0,1-3-9312 0,-1-7-1856 16,1-7-368-16,-7-2-80 0,-3-5-768 0,0-1 0 15,-3-6 0-15,3-1-192 16,-1-5-192-16,1 0-16 0,-4-4-16 0,-6-1 0 0,2-1 64 0,-6 1 16 0,0 0 0 0,-1 1 0 16,1-1 336-16,-4 1-176 0,1-1 176 0,2 3-128 15,-3 0 272-15,2 3 64 0,0 1 16 0,-2 3 0 0,0 4 48 16,2 0 16-16,0-1 0 0,2 5 0 0,-1-1-80 0,1 4-16 0,-1 0 0 0,1 1 0 16,-2 5-192-16,3-2 0 0,1 3 0 0,-1 0 0 15,1 3-160-15,1-2-80 0,3 2-16 0,-4 3 0 31,1-1-176-31,2 5-32 0,0 0-16 0,3 2 0 0,-5 2 224 0,-2 7 32 0,2 3 16 0,0 8 0 16,0 4-48-16,-3 9-16 0,3 6 0 0,-4 6 0 16,1 7 64-16,-3 1 16 0,2 3 0 0,-2 3 0 15,-1 7 192-15,-1-3-176 0,-2 0 176 0,-4-3-160 16,-3-6 160-16,-4-6-192 0,0-5 192 0,-1-13-192 16,-9-6-3136-16,2-10-624 0</inkml:trace>
  <inkml:trace contextRef="#ctx0" brushRef="#br0" timeOffset="93928.35">15005 6619 22463 0,'0'0'1984'0,"0"0"-1584"0,7 7-400 0,-7-7 0 15,0 0 6048-15,0 0 1120 0,0 0 240 0,-4 12 32 16,1 1-6480-16,0 1-1312 0,2 4-256 0,-3 0-48 15,1 4-624-15,3 2-128 0,0-2-32 0,0 1 0 32,0 0 496-32,3-2 112 0,-2-3 0 0,2 0 16 0,0-1 1600 0,1-2 320 0,-3-1 64 0,5 0 16 0,-2-5-288 0,-4-9-64 15,0 0-16-15,3 9 0 0,-3-9 0 0,0 0 0 16,0 0 0-16,0 0 0 0,0 0-560 0,0 0-128 16,0 0 0-16,0 0-128 0,0 0-192 0,1-11-160 15,2 0-32-15,0 1 0 16,2 1-304-16,1 0-64 0,1 0-16 0,1 2 0 15,3 2 256-15,3-2 32 0,3 3 16 0,-3-1 0 0,1 0 464 0,2 3 0 0,1 0 0 0,-4 2 0 16,4 3 0-16,0 3 0 16,-1 1 128-16,1 4-128 0,0 1 576 0,-2 2 0 15,0-3 0-15,-4 3 0 0,3-3-320 0,-3 5-64 0,0 1-16 16,1-4 0-16,-1-1-400 0,-3-1-80 0,4-1-16 0,-3-2 0 16,-1 2 480-16,3-3 96 0,-5-3 0 0,1 1 16 31,2 0-1104-31,-3-1-208 0,-7-4-48 0,7 4-16 0,0 0 1936 0,-7-4 400 0,0 0 80 15,0 0 16 1,0 0-1584-16,11 6-320 0,-11-6-64 0,0 0-16 0,0 0 656 0,8 7 256 0,-8-7-16 0,0 0 0 16,13 4-64-16,-13-4-16 0,0 0 0 0,11 4 0 15,-11-4 96-15,0 0 32 0,0 0 0 0,14-4 0 16,-6-3-160-16,2-2-128 0,-2 0 192 0,-1-2-192 16,3-2 144-16,-2 1-144 0,2-2 0 0,0 0 144 0,5-4 272 0,-1 1 48 15,1 1 16-15,4-2 0 0,0 0-224 0,-1 1-32 0,3 2-16 0,-1 1 0 16,-1 0-208-16,-1 3 0 0,0-3 0 0,1 0 0 31,1-1-208-31,-4 2-48 0,1 2 0 0,1-3 0 0,-4 3-48 0,-3 1-16 16,-2 3 0-16,0 2 0 0,-5-1 320 0,-4 6 0 15,0 0 0-15,0 0 0 0,0 0-144 0,0 0 144 16,0 0-208-16,-19 13 80 0,-1 2-160 0,-2 6-32 16,-3 0 0-16,1 5 0 0,-1 2 0 0,3 2 0 15,3 0 0-15,8 2 0 0,4 0 320 0,4 5-192 16,3-3 192-16,7 3-160 0,5-1 544 0,4 3 96 0,7 0 32 0,5 0 0 0,-3-3 528 0,2-1 112 15,-1-7 32-15,3-3 0 0,-1-5-304 0,-3-7-64 16,0-3-16-16,-4-8 0 16,1-7-528-16,-1-6-96 0,4-11-32 0,-4-6 0 31,4-7-528-31,0-4-128 0,0-1 0 0,0 1-16 0,1-4-320 0,-6 5-64 0,-6 5-16 0,-2 7 0 16,-6 7-960-16,-3 6-192 0</inkml:trace>
  <inkml:trace contextRef="#ctx0" brushRef="#br0" timeOffset="94396.16">16741 6288 45375 0,'9'12'4032'0,"-2"0"-3216"0,-3 2-656 0,-4 1-160 0,-4 1 2032 0,-8 3 368 15,-4 4 80-15,-7 4 16 16,-4 0-2992-16,-1 4-592 0,0 1-112 0,-1-5-16 15,-3 3-1104-15,3-4-224 0,-2 1-32 0,6-2-16 0,4-6 352 0,6 1 64 0,4-2 0 0,4-4 16 0,7 1 2352 0,4-1 448 16,0-3 112-16,6-1 16 16,0-6 2112-16,2-1 416 0,5-2 96 0,1-2 0 0,0-2-1760 0,3-4-352 15,4-2-80-15,0-3-16 16,0 0-720-16,3-2-144 16,-3-3-16-16,3 3-16 0,-3 3-288 0,0 3 0 15,-4 5 0-15,2 4 0 0,2 6 0 0,-7 6-304 0,0 6 48 0,-7 8 0 16,-1 5-80-16,-6 8-16 0,-1 8 0 0,0 3 0 15,-6 1 48-15,-4 1 16 0,3 0 0 0,-6-7 0 16,2-3 0-16,-5-7 0 0,2-1 0 0,-3-6 0 0,-1-4-32 0,-2-5-16 16,3-5 0-16,1-5 0 15,1-3-2112-15,3-3-432 0,0-4-64 0</inkml:trace>
  <inkml:trace contextRef="#ctx0" brushRef="#br0" timeOffset="94814.1">17180 6334 9663 0,'19'-27'864'0,"-8"8"-688"0,5 0-176 0,-2-1 0 0,-3 2 6928 0,1 0 1360 16,-3-3 272-16,0 6 48 0,-2 1-5648 0,-2 3-1120 16,-5 11-240-16,0 0-32 0,0 0-1120 0,0 0-240 15,0 0-32-15,0 0-16 0,-12 8 32 0,-1 6 0 16,-6 4 0-16,-2 6 0 0,-4 1-192 0,-5 0 192 15,-1 0-192-15,-2 3 192 0,-1 1-192 0,2-1 0 0,0-3 0 0,4 0 0 16,2-5 0-16,6-1 0 0,5-3 0 0,5 0 0 16,6-3 0-16,1 0 128 15,3-13-128-15,6 11 192 0,1-4-64 0,5 0-128 16,8-3 192-16,-1-1-64 0,5-3 208 0,1-3 48 0,3-1 0 16,4-2 0-16,4-2-256 0,0-2-128 0,-4 2 160 0,-4 1-160 15,-3 2 0-15,-2 4-192 0,-2 4 16 0,-5 4 0 0,0 3 176 0,-2 5-192 16,-6 6 192-16,-2 7-192 0,-6 5 192 0,-7 12 0 15,-3 9 128-15,-4 3-128 0,-1 3 0 0,-6 4 0 16,-2-2-192-16,0-2 64 0,0-6 128 0,2-5 0 16,1-6 0-16,0-8 0 0,1-3-160 0,0-7-96 15,5-6-32-15,2-5 0 32,2-1-2304-32,10-13-464 0,0 0-80 0,0 0-32 0,3-10 1440 0,5-11 304 0,6-7 48 0,3-5-13632 15</inkml:trace>
  <inkml:trace contextRef="#ctx0" brushRef="#br0" timeOffset="94996.63">17739 6598 39455 0,'21'25'1744'0,"-10"-10"368"0,5 5-1696 0,-4 1-416 15,-5 1 0-15,0 3 0 0,-6-3 2624 0,-2 2 432 0,-2-2 80 0,-7-1 32 16,-3-5-4384-16,-3-4-896 16,-2-3-160-16</inkml:trace>
  <inkml:trace contextRef="#ctx0" brushRef="#br0" timeOffset="95122.29">17242 5497 30575 0,'0'0'1344'0,"2"10"304"0,3 1-1328 0,-5 3-320 0,0 4 0 0,0 3 0 0,-2 5 368 0</inkml:trace>
  <inkml:trace contextRef="#ctx0" brushRef="#br0" timeOffset="95467.13">17988 5946 18479 0,'18'11'816'0,"-5"-2"176"0,-2 3-800 0,-3-4-192 0,-8-8 0 0,0 14 0 15,-4 3 4352-15,-4 2 832 0,-2 5 176 0,-4 8 16 32,-4 4-4624-32,-4 9-944 15,-2 4-176-15,-1 6-32 0,3 2 208 0,-2 8 32 0,2 1 16 0,4 3 0 0,1-2 144 0,6-3 0 16,4-3 0-16,2-4 0 0,5-7 896 0,7-4 224 15,-1-9 32-15,4-3 16 0,4-8 432 0,-3-6 96 16,3-4 16-16,3-6 0 0,2-8-688 0,5-4-128 16,2-5-16-16,5-10-16 0,8-5-496 0,1-9-112 15,4-5 0-15,-3-9-16 0,3-8-240 0,-3-4 128 0,-4-7-128 16,-8 4 0-16,-3-1-288 0,-6 9-160 0,-6 9-16 0,-4 9-16 16,-6 6 480-16,-4 6 0 0,-3 3 0 0,-1 5 0 0,-7 3 0 0,0 6-144 15,11 5 144-15,-24-4 0 0,-1 8-368 0,-4-1 16 31,-4 3 0-31,-3-1-13824 16,1 2-2768-16</inkml:trace>
  <inkml:trace contextRef="#ctx0" brushRef="#br0" timeOffset="95920.51">18529 6167 27695 0,'21'10'2464'0,"-3"-2"-1968"0,-4 3-496 0,-1 2 0 0,-4-2 5664 0,-4 3 1040 15,2 1 208-15,-5 9 32 0,-2 8-5856 0,-2 4-1088 16,2 8-368-16,2 4 0 16,-2 5-272-16,3 3-48 0,1 0-16 15,0 1 0-15,3-1 208 0,0-5 48 0,0-2 0 0,2-10 0 0,1-5 448 0,-1-7-144 16,-2-6 144-16,2-3 0 0,-2-6 192 0,0-5 128 16,-7-7 32-16,0 0 0 0,11-14 192 0,0-7 32 0,-1-6 16 0,1-10 0 15,0-8-592-15,3-7 0 0,3-6 0 0,-2-6-192 31,3-6-256-31,3-2-48 0,0-9-16 0,4-1 0 16,3-3-256-16,1 2-48 0,0 5-16 0,6 10 0 16,0 14 320-16,-3 8 64 0,0 14 16 0,0 9 0 0,0 14 1232 0,-5 4 240 0,3 7 48 0,-7 14 16 0,-2 11-448 0,-6 15-80 15,3 11-32-15,-5 15 0 0,-2 14-368 0,-4 3-176 16,-4 2 160-16,-2-4-160 16,-2 0 0-16,-5-8 0 0,-1-4 0 0,-4-10-14736 15,0-5-3056-15</inkml:trace>
  <inkml:trace contextRef="#ctx0" brushRef="#br0" timeOffset="97334.9">17407 6220 1311 0,'0'0'128'0,"0"14"-128"16,0-3 0-16,3 0 0 0,-3 3 3712 0,1 2 704 0,5 0 160 0,-2 5 32 15,4 0-2560-15,2 1-496 0,4-1-96 0,0 4-32 16,0-2 304-16,-2 5 48 0,1 0 16 0,-1-1 0 16,2 3-416-16,-1-2-80 0,-8 5-16 0,1 3 0 15,-6 2-720-15,0-2-160 0,-6-4-16 0,2 3-16 31,-3-2-2448-31,-1 2-480 0</inkml:trace>
  <inkml:trace contextRef="#ctx0" brushRef="#br0" timeOffset="98266.6">19685 5435 20959 0,'0'0'1856'0,"0"0"-1472"15,0 0-384-15,0 0 0 0,0 0 3904 0,0 0 720 0,0 0 144 0,3-7 32 16,-1-5-3824-16,3 1-752 0,1-3-224 0,1 0 0 16,5-1 0-16,2-2 0 0,1-3-176 0,2 1 176 15,1-3 0-15,3-1 0 0,1 2 144 0,-1 0-16 16,0 3 496-16,-2 0 96 0,-1 0 32 0,-4 7 0 16,-1 1 48-16,-6 6 16 0,1 1 0 0,-8 3 0 15,0 0-352-15,0 0-64 0,-4 16-16 0,0 4 0 16,-3 4-384-16,-6 5-176 0,2 2 16 0,-4 5 0 15,-2 3 160-15,2-1 0 0,-2 0 0 16,2-2 0 0,-6 1-1808-16,3 0-288 0,4-4-48 0,0-1-16 0,0-4-96 0,6 0-32 0,1-6 0 15,0-1 0-15,1-3-512 0,5 0-96 0,1-1-32 0</inkml:trace>
  <inkml:trace contextRef="#ctx0" brushRef="#br0" timeOffset="98523.03">19884 6523 53391 0,'14'1'4736'0,"-7"2"-3776"0,-7-3-768 0,0 0-192 15,0 0-192-15,-17-7-80 0,-9-3-16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47:1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 3431 5407 0,'0'0'480'0,"0"0"-480"0,0 0 0 0,7 10 0 16,0-3 4752-16,-3 3 864 0,-4-10 160 0,5 15 48 31,-3-4-3104-31,-2 2-608 0,0-2-128 0,0 4-32 15,-4 2-224-15,-3 3-64 0,0 3 0 0,0 5 0 0,-3 4 144 0,2 4 32 16,-4-2 0-16,0 3 0 16,1 4-624-16,-3 2-112 0,3 6-16 0,-3 1-16 15,-1 4-368-15,-3 6-64 0,1 3 0 0,-1 5-16 16,1 6-240-16,2-1-64 0,-2-2 0 0,5-4 0 0,5-3-64 0,1-6-32 16,5-5 0-16,5-7 0 0,3-5-96 0,1-6 0 15,6-8-128-15,3-6 192 0,4-5-192 0,8-5 0 0,10-1 0 0,4-8 0 16,10 2 0-16,0-2-240 0,2 1 48 0,2-1 16 15,4 3 176-15,-5 2 0 0,-6 4 0 0,-3 3 0 0,-1 4 0 0,-1 3 0 16,-6 1 144-16,-3-1-144 16,-2-3-624-16,-8-1-224 0,-3-5-48 0</inkml:trace>
  <inkml:trace contextRef="#ctx0" brushRef="#br0" timeOffset="320.67">1111 4043 30575 0,'0'0'1344'0,"-3"14"304"0,6 4-1328 0,-2-1-320 0,2-2 0 0,0-5 0 15,1 1 4080-15,0-4 736 0,3-1 160 0,0-1 16 0,1-5-3632 16,5 0-720-16,5-5-160 0,3-1-32 16,8-1-448-16,6-5-192 0,4-1 16 0,1-4 0 15,0-4 176-15,-4-1-208 0,-1-2 80 0,-8 2 128 16,-1 1-1536-16,-6 2-192 0,-1 2-48 15,-1-1 0-15</inkml:trace>
  <inkml:trace contextRef="#ctx0" brushRef="#br0" timeOffset="590.66">1044 3441 44175 0,'0'0'1952'0,"0"0"416"0,7 10-1904 0,0-6-464 16,4-4 0-16,-1-4 0 0,1-3 512 0,3-3 0 15,4-1 0-15,3-3 0 0,5-1-512 0,5 2 0 16,2-1-128-16,2 2 128 16,0 2 0-16,1-1 0 0,-2 1 0 0,1 2 0 15,-3-2 0-15,0 1 0 0,-3 3 0 0,-1 0 0 16,-3-2 0-16,-1 2 0 0,-2 2 0 0,-4 0 0 15,0-2-2000-15,-1 2-352 0</inkml:trace>
  <inkml:trace contextRef="#ctx0" brushRef="#br0" timeOffset="1017.58">2070 4393 19455 0,'0'0'1728'0,"0"0"-1376"16,0 0-352-16,0 0 0 0,0 0 3984 0,0 0 736 0,-10-4 144 0,10 4 16 15,0 0-1872-15,0 0-368 0,0 0-80 0,-8 8 0 16,2 6-944-16,5 3-176 0,-2 1-32 0,6 4-16 16,-2 5-784-16,5 2-160 0,2-1-16 0,3 1-16 15,6 0-288-15,-2-1-128 0,3-7 0 0,3 0 128 16,3-1-128-16,1-4 0 0,0-2-192 0,2-5 192 16,1-5-272-16,-1-4 64 0,3-4 16 0,0-1 0 0,2-6 0 15,-5 2 16-15,1-3 0 0,-6 1 0 16,-1-3 176-16,-3-1 0 0,2-2-144 0,-5-1 144 0,0-3 0 0,-2 3 0 15,-2-4 0-15,-3 1 0 16,5-3 0-16,-5-1 0 0,2-1 0 0,-6-2 0 16,3 0 0-16,-3 3 0 0,2 0 0 0,-5 1 0 15,2-2-144-15,0 0 144 0,-3 1-192 0,1 4 192 16,2 1-2304-16,-2 3-336 0,1 6-80 0</inkml:trace>
  <inkml:trace contextRef="#ctx0" brushRef="#br0" timeOffset="1422.66">3242 4438 17039 0,'0'0'1520'0,"0"0"-1216"0,4-14-304 0,-2 4 0 15,-2 10 3456-15,3-14 640 0,-1 0 128 0,-6 3 32 16,1 0-1536-16,-4 0-304 16,-4-2-64-16,-3 5-16 0,-4 3-720 0,0 0-144 15,-6 3-16-15,2 7-16 0,-6-1-352 0,0 7-80 0,2 9-16 0,-2 2 0 16,0 6-576-16,3-2-112 0,4 2-32 0,6 0 0 16,4 0-48-16,5-3-16 0,6-3 0 0,6-1 0 15,5-7-208-15,10-1 144 0,4-1-144 0,8-1 128 31,9-4-432-31,1-3-80 0,3-1-32 0,0-6 0 16,0-1-144-16,-3 0-16 0,3 1-16 0,-7-1 0 0,0 1 352 0,-6-1 80 0,-4-1 16 0,-8-2 0 16,-7 1 144-16,-7-7 0 0,-3-2 0 0,-7-3 0 15,-8-3 256-15,-7-4 96 0,-3 0 16 0,-8-6 0 0,-2 1-48 0,-3-1-16 16,-5-1 0-16,0 0 0 0,-4 0-304 0,1 2 0 16,-1 5 128-16,4 4-14864 15,3 3-2992-15</inkml:trace>
  <inkml:trace contextRef="#ctx0" brushRef="#br0" timeOffset="2021.11">5028 4393 10991 0,'-3'-14'480'0,"3"6"112"0,3-6-464 0,1 3-128 0,6-1 0 0,-2 3 0 16,-4-5 5552-16,-1 3 1088 0,0-1 208 0,-3 12 64 16,-3-9-4096-16,3 9-832 0,0 0-144 0,-11-7-48 15,0 4-496-15,-6 6-96 0,-4 2-32 0,-5 8 0 16,-5 5-464-16,-2 8-112 0,-2 6-16 0,-1 5 0 0,1 2-208 0,3 1-48 16,0-1-16-16,6-3 0 0,4-4-176 0,5-4-128 15,3-4 144-15,8-6-144 16,4-4 128-16,2-3-128 0,7-4 0 0,4 0 0 0,7-5 192 15,7-4-48-15,3-2-16 0,4-4 0 0,2-5-128 0,3-1-176 16,0-4 48-16,-2-3 0 0,-2 0 0 0,-4 3 0 16,-2-4 0-16,-5 2 0 0,-4-1 128 0,-1 2-192 15,-6-2 192-15,0 0-192 0,-8-1 192 0,1 4 0 0,-4-2 0 0,0 5 0 16,0 1 128-16,-4 3 16 0,4 11 0 0,-3-10 0 16,3 10 160-16,0 0 16 0,0 0 16 0,0 0 0 15,0 0 32-15,0 0 0 0,-8 10 0 0,5 4 0 0,5 1-176 0,3 6-16 16,2 4-16-16,1 3 0 0,5 1 16 0,2 2 0 15,2 2 0-15,1-1 0 0,0-1-176 16,0-2 192-16,1-1-192 0,-3-7 192 0,0-1-192 0,-5-2 0 16,-2-2 0-16,-2-2 0 0,0-7 0 0,-7-7-192 15,2-9 32-15,-4-10 16 32,0-6-2592-32,2-5-512 0,0-18-96 0,0-2-32 0</inkml:trace>
  <inkml:trace contextRef="#ctx0" brushRef="#br0" timeOffset="2321.44">5361 3020 31727 0,'0'25'1408'0,"-1"-2"288"0,1 7-1360 0,-3 6-336 0,2 1 0 0,1 9 0 0,1 1 4064 0,2 9 736 16,-2 5 160-16,5 6 32 0,-2 1-3280 0,-1 10-656 15,4 12-128-15,-3 2-32 0,-1-3-544 16,2-4-112-16,2-10-32 0,-1 0 0 0,1-6-208 0,-3-5 144 0,-1-7-144 0,1-8 128 16,-4-6-128-16,1-8 0 0,2-6 0 0,-3-8 0 31,-3-7-640-31,3-14-192 0,0 0-64 0,0 0 0 15,0 0-1760-15,6-7-352 0,1-4-80 0</inkml:trace>
  <inkml:trace contextRef="#ctx0" brushRef="#br0" timeOffset="2856.84">6140 4103 38463 0,'0'0'1712'0,"11"11"336"0,6-1-1632 0,-6 1-416 0,-4-5 0 0,-7-6 0 0,0 0 1664 0,0 0 240 16,0 0 48-16,0 0 16 0,0 0-1200 0,-16 2-224 16,0 3-48-16,-5 0-16 0,3 6-48 0,-7 3-16 15,0 2 0-15,0 9 0 0,0 5-112 0,4 4-32 16,-3 3 0-16,5 4 0 15,-1 3-272-15,2 1 0 0,4-3 128 0,6-3-128 16,1-4 0-16,3-6 128 0,4-4-128 0,4 0 0 0,3-2 0 16,1-3 0-16,5-3 0 0,2-6-144 15,6-7-432-15,0-8-96 0,4-7-16 0,4-7 0 0,-1-3-512 0,4-4-96 0,0-6-32 0,0 4 0 16,0 0 304-16,-2-1 48 0,-1 3 16 0,-3 0 0 16,0 0 704-16,-8 0 256 0,-4 0-192 0,-6 1 192 0,-4 2 128 0,-4 1 128 15,-1-1 32-15,-5 3 0 0,1 3 112 0,-2 5 32 16,0 1 0-16,7 10 0 15,-14-2 240-15,3 2 48 0,-2 7 16 0,5 2 0 0,1 3 240 0,0 4 48 16,0 0 16-16,3 4 0 16,-1 1-208-16,5 0-64 0,0 4 0 0,2 3 0 0,3 1-128 0,4-3-16 15,0 1-16-15,3 2 0 0,2 3-160 0,4 0-16 16,3 3-16-16,1-2 0 16,6 4-192-16,-3 5-32 0,1 4-16 0,-2 0 0 15,-6 0-176-15,-7-2 128 0,-1 8-128 0,-7-1 128 0,-6 5-128 0,-7-3 0 16,-1-6 144-16,-10 2-144 0,-1-6 0 0,-7-4 0 15,1-2 0-15,-8-10-128 32,-3-7-528-32,-3-7-112 0,-2-12 0 0,1-5-15056 0,1-7-3008 0</inkml:trace>
  <inkml:trace contextRef="#ctx0" brushRef="#br0" timeOffset="94326.47">1872 6364 18479 0,'0'0'1648'0,"-2"9"-1328"0,2-9-320 0,-2 12 0 0,4-1 4272 0,-2-11 784 15,2 10 144-15,-2-10 48 0,3 8-2176 0,-3-8-416 16,0 0-96-16,2 10 0 0,3-1-1040 0,-3-2-208 16,0 2-32-16,1 0-16 0,1 3-624 0,0-3-128 0,1 7-32 0,0-2 0 15,-3 0-256-15,3-2-48 0,-3 2-16 0,-2 0 0 16,2-1-160-16,1-1 0 0,-3-1 0 0,-3 2 0 15,3-13 0-15,-4 8 0 0,4-8 0 0,0 0 0 16,0 0-304-16,0 0 64 0,0 0 16 0,-12-7 0 16,1-5-32-16,4-2-16 0,0-4 0 0,2-3 0 31,1-7 128-31,1 3 144 0,1 0-208 0,2 0 80 0,-2-3 128 0,2 3-160 16,2 2 160-16,-2-2-160 0,2 1 160 15,-1 2-128-15,1-3 128 0,0 1-128 0,-2 5 128 0,0 2 0 0,2-1 0 0,-1 1 0 16,3 3 0-16,-2 2-160 0,1 1 160 0,-3 11-208 0,2-10 208 0,-2 10 0 15,7-11 0-15,-7 11 160 0,5-10-160 0,-5 10-144 16,0 0 144-16,11-4-208 16,-11 4-208-1,9 0-32-15,-9 0-16 0,12 1 0 0,-4 5-464 0,-8-6-96 0,12 7 0 16,-3-2-16-16,1 1-288 0,-2 1-48 0,2 0-16 0,-2 0 0 16,2-3 912-16,0 3 176 0,1 0 48 0,-3 0 0 0,2 0 400 0,1-2 96 15,0 4 16-15,2 2 0 0,-2 0 64 0,3-2 0 16,0-1 16-16,1 0 0 0,2-1 176 0,1-3 48 15,0 1 0-15,0-3 0 16,0 3 0-16,0-5 0 0,1-2 0 0,-1-1 0 16,1-4-128-16,-1 0-32 0,-2 0 0 0,-2-1 0 15,0-3-80-15,-3 1-32 0,-2-4 0 0,-2 3 0 16,0-3-32-16,-2 4-16 0,-5 10 0 0,0-12 0 16,0 12-96-16,-3-13-16 0,3 13 0 0,0 0 0 0,-11-8 0 0,-5 2-128 15,2 2 192-15,-4 4-64 0,2 4-288 0,-5 3-64 16,1 2-16-16,1 3 0 0,0 5 240 0,4 1-192 15,1 3 192-15,3 4-192 0,0 0 192 0,4 7 0 0,1 2 0 0,6 5 0 16,3 5 256-16,4 0 64 0,0-1 0 0,4-3 0 16,3-1 112-16,0-1 16 0,1-5 16 0,2-2 0 15,3-6-80-15,3-7 0 0,0-4-16 16,0-3 0-16,2-7-368 0,1-4 0 0,-1-4-160 0,0 0 160 16,-4-3-352-16,0-3 32 15,-3-1 16-15,-4 0 0 0,1-7 112 0,-1 4 32 16,-6-3 0-16,-1-1 0 15,-1-4-2464-15,-2 1-480 0</inkml:trace>
  <inkml:trace contextRef="#ctx0" brushRef="#br0" timeOffset="94799.3">3000 6284 18479 0,'0'0'1648'0,"0"0"-1328"0,0 0-320 0,0 0 0 0,0 0 6128 0,0 0 1152 0,0 0 224 0,-10 7 48 16,10-7-5424-16,-14 7-1088 16,-1 0-208-16,-5 4-64 0,1-1-192 0,-2 3-32 15,0 3-16 1,-2 2 0-16,2 8-272 0,-1 1-48 0,1-1-16 0,0 1 0 0,5 3-192 0,3-5 128 16,1-3-128-16,3-1 0 0,2-4 0 0,3-3 0 15,1-3 0-15,3-11 0 16,0 0 0-16,10 4 0 0,3-4 0 0,3-10 0 15,2-5-432 1,3-7-16-16,4-4-16 0,-2-1 0 0,0-8 160 0,0 1 48 0,-2 1 0 0,0 1 0 0,-6 1 256 16,-4-1 0-16,-1-1 0 0,-3-1 0 0,-3-1 0 0,-4-1-128 15,-3-3 128-15,-1 3 0 16,-4-3 0-16,-2 0 224 0,-1-3-32 0,0 3-16 0,-1 5-176 16,0 2 0-16,1 7 144 0,0 4-144 0,1 3 160 0,3 4-32 0,-2 3-128 0,9 11 192 15,0 0 112-15,0 0 16 0,0 0 0 0,0 0 0 16,0 0 128-16,-5 14 48 0,1 2 0 0,4 11 0 15,4 5-304-15,3 12-64 0,0 3-128 0,5 6 192 16,1 0-192-16,1-3 0 0,0-1-144 0,0-4 144 16,0-4-176-16,-6-2 176 0,5-7-192 0,-6 0 192 15,1-2-256-15,-4-2 64 0,6-7 16 0,-6-2 0 16,0-4-832 0,2-4-160-16,-6-11-48 0,0 0-13360 15,0 0-2672-15</inkml:trace>
  <inkml:trace contextRef="#ctx0" brushRef="#br0" timeOffset="95013.89">3503 6538 27695 0,'7'36'2464'0,"1"2"-1968"16,2-2-496-16,-3-1 0 0,-4 1 2768 0,5-1 464 15,-1-3 96-15,0-3 0 0,0-8-2080 0,0-3-416 16,-3-4-96-16,-4-14-16 16,0 0-1360-16,7-10-288 0,0-5-48 0,-6-13-16 15,2-7-528-15,-4-11-96 0,-2-11-32 0,-7-7-13936 0</inkml:trace>
  <inkml:trace contextRef="#ctx0" brushRef="#br0" timeOffset="95122.59">3354 6139 30287 0,'11'34'1344'0,"-4"-9"272"16,4 4-1296-16,3-4-320 0,3-3 0 0,4 2 0 0,-2 1 128 0,1-2-128 0,-2-3 160 0,0-4-13696 16</inkml:trace>
  <inkml:trace contextRef="#ctx0" brushRef="#br0" timeOffset="95444.75">4081 6142 32943 0,'0'0'1456'0,"6"14"304"0,-2-4-1408 0,-1 1-352 16,-3 1 0-16,0 2 0 0,-3 3 2960 0,-1 4 528 0,-3 1 96 0,-3 6 32 31,-1-1-2352-31,-6 6-480 0,-1 3-80 0,0 8-32 16,0-1-416-16,1 1-64 0,5 0-32 0,-2-5 0 15,3-9 48-15,4-3 16 0,4-2 0 0,0-6 0 16,6-5 240-16,-3-14 48 0,0 0 16 0,10 10 0 16,2-6-176-16,8-4-32 0,5-3-16 0,7-2 0 15,7-5-304-15,4-1-304 0,0-3 64 0,0-3 16 0,-1 2 224 0,-1-2 0 16,-4 2 0-16,-3 0 0 0,-4 2-144 0,-4 5 144 16,-8 1-128-16,0 1 128 0,-4 5 0 0,-6 1 0 0,-8 0 0 15,0 0 0 1,0 0-768-16,0 0-80 0,0 0-16 0,-12 7-13920 15,-2 1-2800-15</inkml:trace>
  <inkml:trace contextRef="#ctx0" brushRef="#br0" timeOffset="95755.16">4700 5176 18479 0,'0'0'1648'0,"4"14"-1328"0,6 0-320 0,-3 7 0 0,0 5 5872 0,2 9 1104 16,0 9 208-16,0 6 48 0,0 5-5040 0,3 4-1008 16,-1 1-208-16,0 4-32 0,1-3-144 0,2 10-32 15,9 10 0-15,-2 6 0 0,-2 5-448 0,2-3-80 16,0-4-32-16,3 0 0 0,5 3-64 0,0 0-16 15,-1-6 0-15,-3-8 0 16,3-9-128-16,-6-5 0 0,-1-10 0 0,-5-8 0 16,0-10-336-16,-5-7 48 0,-4-9 16 0,-4-7 0 15,-3-9-4336-15,0 0-848 0</inkml:trace>
  <inkml:trace contextRef="#ctx0" brushRef="#br0" timeOffset="95961.83">4398 5803 32943 0,'0'0'2928'0,"0"0"-2352"0,0 0-448 0,0 0-128 0,0 0 3056 0,10 12 592 0,5 0 112 0,-1-1 16 0,4 0-1792 0,7 1-352 0,7-1-80 0,10-2-16 16,11 0-880-16,4-6-176 15,4-5-32-15,8-1-16 0,5-8-432 0,1-1 0 16,3-4 0-16,0 0 0 15,1-2-432-15,-7 2-16 0,-11 0 0 0,-12 0 0 16,-10 2-752-16,-10 3-144 0</inkml:trace>
  <inkml:trace contextRef="#ctx0" brushRef="#br0" timeOffset="96858.39">966 6295 30575 0,'-4'10'2720'16,"-2"3"-2176"-16,2-1-544 0,0 4 0 0,1 0 3664 0,-1 5 624 15,-1 4 128-15,3 2 32 0,-3 3-2560 0,1 2-512 16,1 5-96-16,1 2-32 0,0 1-544 0,0 5-128 16,2-5 0-16,2 2-16 0,0 1-304 0,0-2-48 0,1-1-16 0,1 3 0 15,1 0-64-15,2 3-128 0,0-2 176 0,0-3-176 32,0-2 0-32,-1-2 0 0,-1-12 0 0,-1 0-144 0,1-4 144 0,-3-6-208 15,1-4 80-15,-3-11 128 0,0 0-256 0,0 0 64 16,0 0 0-16,0 0 16 15,0 0-320-15,0 0-64 0,-10-19-16 0,1-5 0 16,0-5 64-16,0-3 0 0,0-6 0 0,2-2 0 0,-2-2 288 0,4 1 64 0,1 2 16 16,-3-2 0-16,4 0-32 0,1-2 0 0,-3 1 0 0,1-1 0 15,1-3 16-15,1 0 0 0,-2-1 0 0,4 1 0 32,0 0-448-32,-3 4-96 0,3 1 0 0,-2 5-16 0,4 3-208 0,-2-1-32 0,3 2-16 0,1 3 0 31,1 2 176-31,2 2 32 0,-3 0 16 0,6 3 0 0,-4 0 512 0,6 2 112 0,-3 5 128 0,3-2-208 0,1 2 736 0,-1 2 160 15,2 1 16-15,1 1 16 0,2 1 368 0,1 3 80 16,-3-2 16-16,2 4 0 0,1 2-416 0,0 2-96 16,0-2-16-16,-1 2 0 15,-2 2-112-15,2 2-32 0,1 1 0 0,-3 1 0 0,-1 4-64 16,-1 2 0-16,2 0-16 0,-5 3 0 0,1 0 144 0,-2 3 48 16,-2 2 0-16,-2 2 0 15,-1 3-240-15,-4-2-32 0,0-1-16 0,-3 0 0 16,-1-3-336-16,0 2-192 0,-3 0 32 0,-3-1 0 31,3-5-272-31,-1-2-48 0,-2-1-16 0,-4-2 0 16,-1 0-1744-16,-3 0-336 0,-2-2-80 0,1-2-11040 0,-2 2-2224 0</inkml:trace>
  <inkml:trace contextRef="#ctx0" brushRef="#br0" timeOffset="97984.67">6156 6125 2639 0,'0'0'0'0,"0"0"240"0,0 0-240 0,0 0 0 0,9 7 0 0,1 2 0 0,1 2 7552 0,-2 4 1456 15,3 2 288-15,-1 4 64 0,3 1-5536 0,-1 0-1120 16,4 3-208-16,-2 2-64 0,-1-2-1168 0,0 0-240 16,0 0-64-16,0-2 0 0,-3-3-208 0,3-1-48 15,-3-5-16-15,3-1 0 0,-6-1-224 0,2-1-32 16,4 0-16-16,-6-1 0 0,2-2-224 0,0 2-32 15,1-2-16-15,0 0 0 0,-1 1-144 0,1 1 0 16,0 1 0-16,-4 3 0 0,3-2 0 0,-2 2 128 16,2 3-128-16,1-2 128 0,0 5-128 0,-1-2 0 0,1 0 0 0,-2-4 0 15,0-3 0-15,-2-3 128 0,-7-8-128 0,0 0 0 16,10 2 0-16,-3-8 0 0,1-5 0 0,2-7 0 0,-3-10 0 0,0-8 0 16,2-10-192-1,-3-8 192-15,1-4-144 0,-2 1 144 0,0 4 0 0,4 0 0 31,0 3-1344-31,3 1-144 0,6 5-48 0,-4 3 0 16,4 8-2256-16,3 1-464 0,-2 7-96 0,1 4 0 0,2 3 1216 0,-8 7 256 16,-3-1 64-16,-1 5-4912 0,-2 2-976 0</inkml:trace>
  <inkml:trace contextRef="#ctx0" brushRef="#br0" timeOffset="98487.81">7449 5810 42847 0,'0'0'1904'0,"-4"9"384"0,-6 3-1840 0,-2 2-448 0,-12 2 0 0,2 2 0 16,-3 3 192-16,0 4-48 0,-3 0-16 0,3 3 0 15,1-3-128-15,4 0 0 0,-3 0 0 0,0-4 0 16,0 0 0-16,3-2 0 0,1-2 0 0,1-2 0 0,2-2 800 0,-2-2 128 15,6-3 32-15,-1 2 0 32,13-10-1424-32,-10 7-288 0,10-7-48 0,0 0-16 0,0 0 1264 0,0 11 256 0,7-1 64 0,0-3 0 15,7 1-176-15,0 2-16 0,4-3-16 0,2 1 0 16,3 2-16-16,-2-3 0 0,4 4 0 0,-4-1 0 16,-1 1-336-16,-2 2-64 0,2-1-16 0,-7 2 0 0,-1 4-128 0,-4 0 0 0,-2 5 0 0,-6 2 0 15,-3 3 0-15,-8 2 0 0,-6 1 0 0,-1 0 0 16,0-6-272-16,-5 0 64 0,2-7 16 0,-6-3 0 15,-1-5-80-15,1-3-16 0,2-4 0 0,1-3 0 32,-5-7-3600-32,4 0-720 0</inkml:trace>
  <inkml:trace contextRef="#ctx0" brushRef="#br0" timeOffset="98719.75">7787 6612 49935 0,'4'11'4432'0,"-1"-1"-3536"16,-3 1-720-16,0-11-176 0,0 0 656 0,-14 7 112 0,0-3 0 0,-3-4 16 31,-1-4-1568-31,0-3-320 0,0-4-64 0</inkml:trace>
  <inkml:trace contextRef="#ctx0" brushRef="#br0" timeOffset="99185.19">8286 4766 49007 0,'25'28'2176'0,"-14"-10"448"0,0 3-2112 0,-4-1-512 0,-4 1 0 0,-2 1 0 0,-1 2 832 0,-1 5 48 0,-3 6 16 0,-3 0 0 31,-3 1-2240-31,0 3-448 0,5 0-96 0,-1 0-19424 0</inkml:trace>
  <inkml:trace contextRef="#ctx0" brushRef="#br0" timeOffset="99435.5">8785 4716 50271 0,'18'25'2240'0,"-11"-4"448"0,0 4-2160 0,-6 3-528 16,-1 2 0-16,-1 2 0 0,-3 1 0 0,1 5 0 0,-4 5 0 0,3-4 0 0,-2 1-304 0,2-1 48 16,1-1 0-16,2 0 0 15,5-1-2288-15,-1-5-448 0,4-5-80 0,0-4-9616 16,1-6-1920-16</inkml:trace>
  <inkml:trace contextRef="#ctx0" brushRef="#br0" timeOffset="100025.5">9370 5914 15599 0,'0'0'1392'0,"10"0"-1120"0,-10 0-272 0,0 0 0 16,0 0 6688-16,0 0 1280 0,0 0 256 0,0 0 48 15,0 0-6672-15,0 0-1344 0,-11 9-256 0,-3 7 0 16,3-1-336-16,-6 9 16 15,-1 4 0-15,0 5 0 16,0 3-896-16,0 6-160 0,4-2-32 0,0 1-16 16,7-2-64-16,3 1-16 0,4-3 0 0,4-1 0 0,4-1 2352 0,2-5 480 0,0-3 80 0,1-6 32 15,0-5 288-15,-1-4 64 0,1-6 16 0,0-6 0 16,0-5-800-16,-1-6-176 0,-3-5-16 0,0-7-16 16,4-4-608-16,-4 1-192 0,1-1 0 15,-2-3 0-15,1-2 0 0,-3 0 0 0,-1-1 0 0,-2 1 0 16,2 3 0-16,-6 1-144 0,2 2 144 0,-2 5 0 15,-1 0 0-15,-2 4 0 0,2 5 0 0,4 2 128 0,0 10-128 0,0 0-208 16,0 0 48-16,0 0 16 0,0 0 144 16,10 14-192-16,1 4 192 0,0 4-192 0,-1 5 192 15,5-2 0-15,-1 1 0 0,2-1 0 16,0-1 0-16,2-3 0 0,3-1 0 0,4-1 0 16,3-1 128-16,6-2 48 0,3 0 16 0,1-2 0 0,0-1-192 0,-5-4 192 15,2-2-192-15,-6-4 192 0,2-3-64 0,-9-3-128 16,-1-6 192-16,-6-2-64 0,-1-3-128 0,0-2 160 15,-4-5-160-15,-2 0 160 0,2-1-160 0,-6-3 0 16,-1-3 0-16,-1 3-176 0,-2-4 176 0,0-2 0 16,-2 2 0-16,-3-3 0 0,-1 0 0 15,-1 0-192-15,0-4 192 0,0-2-192 16,-4 0-240-16,1 1-48 0,0-2-16 16,4 2 0-16</inkml:trace>
  <inkml:trace contextRef="#ctx0" brushRef="#br0" timeOffset="100389.33">10452 6120 34207 0,'1'15'3040'0,"4"6"-2432"0,2 0-480 0,-2 0-128 0,1 1 2784 0,-1 0 544 16,0 2 96-16,-3-4 32 0,0 1-2304 0,-4-1-448 0,0 1-80 0,-1-3-32 16,1 3-464-16,-2-2-128 15,4-3 0-15,-3 0 0 16,1-2-1232-16,2-14-272 0,0 0-48 0</inkml:trace>
  <inkml:trace contextRef="#ctx0" brushRef="#br0" timeOffset="100522.08">10250 5286 29487 0,'-7'-18'1296'0,"3"7"288"0,-6 1-1264 0,2-1-320 15,-2-1 0-15,-1 3 0 0,-3-2 2560 0,3 6 464 0,-3 0 96 0,3 5 16 16,-2 5-2448-16,5 4-496 0,1 2-192 0</inkml:trace>
  <inkml:trace contextRef="#ctx0" brushRef="#br0" timeOffset="101015.71">10951 6263 40431 0,'11'11'3584'0,"0"2"-2864"0,-4 0-576 0,0-1-144 16,-2 1 1472-16,-3-1 272 0,0-1 48 0,1-1 16 15,-3 1-1424-15,0 0-384 0,0 1 0 0,0-12 0 16,-5 14 0-16,5-14 0 0,0 0 0 0,-2 9 0 0,2-9 0 0,0 0 0 16,0 0 0-16,0 0 0 15,0 0 0-15,0 0 0 0,9 4 0 0,2-8 0 0,-2-3 0 0,1-2 0 0,-1-3 0 0,0-2 0 16,0-6 240-16,-2-1 32 0,2-2 16 0,-2-2 0 15,3-4-288-15,-3-3 0 16,-3-3 0-16,0-1 0 0,1-3 0 0,1 0 0 0,0 0 0 0,-2 3 0 31,-1 1-512-31,1 3-144 0,-1 2-48 0,1 2 0 16,3 6-352-16,0 5-80 0,-3 1-16 0,6 5 0 0,1 4 880 0,0 2 272 0,3 3-160 0,1 3 160 0,3 3 464 0,2 5 176 31,2 3 48-31,3 6 0 0,3 3 208 0,-3 8 64 16,0 3 0-16,-2 9 0 0,0 5-640 0,-5 3-128 0,3 4-32 0,-3 1 0 15,-2-1-160-15,1-1 128 0,-2 0-128 0,-4 4 128 16,2-4 128-16,-6-3 32 0,-1-3 0 0,-1-7 0 16,-3-7-288-16,3-7 0 0,-5-7 128 0,0-4-128 31,0-14-2288-31,0 0-512 0,0 0-96 0,4-32-32 0</inkml:trace>
  <inkml:trace contextRef="#ctx0" brushRef="#br0" timeOffset="101406.97">11951 4867 32943 0,'0'0'1456'0,"5"7"304"0,4-2-1408 0,-9-5-352 0,0 0 0 0,0 12 0 0,0 0 2192 0,-3 2 368 31,-1 3 80-31,-1 5 16 16,-2 3-2656-16,-2 6-336 0,0 1-176 0,-2 1-16 16,4 5-176-16,0 1-16 0,0 4-16 0,3 0 0 0,1 3 400 0,3 0 80 0,2-1 0 0,-1 0 16 0,-1-2 240 0,4-4 256 15,0-4-48-15,-1-6-16 0,-3-11 64 0,4-4 0 16,-4-14 0-16,0 0-11584 0,0 0-2320 16</inkml:trace>
  <inkml:trace contextRef="#ctx0" brushRef="#br0" timeOffset="101605.72">12478 4803 51999 0,'22'35'2304'0,"-12"-9"480"0,-3 9-2224 0,-5 7-560 15,-3 1 0-15,-7 4 0 0,-6 6 0 0,-4 7 0 0,-5 4 0 0,-12 7-15456 16,-8 9-2976-16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4T18:52:17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 3337 2639 0,'-1'11'240'0,"0"3"-240"0,1 1 0 0,0 6 0 16,-3-2 9504-16,-1 5 1856 0,0-2 368 0,-2 5 80 15,-1 2-8144-15,0 6-1616 0,-1 3-336 0,-2 3-64 16,2 5-752-16,1 5-160 0,-5-1-32 0,3 3 0 16,-1 0-320-16,2 1-80 15,1-1-16-15,0-3 0 0,0 0-128 0,0 3-32 0,2 0 0 0,-1-3 0 16,1-2-128-16,-2 1 160 0,3-6-160 0,1-1 160 15,1-5-16-15,-3 1 0 0,1-6 0 0,1 0 0 0,-1-6-144 0,1 0 0 16,-1-3 0-16,0-2 0 0,1-3 0 0,1 3 0 16,0-6 0-16,2-1 0 0,0-5 192 0,0-9-64 15,0 0 0-15,6 7 0 16,1-2-128-16,2-5 160 0,5 2-160 0,0-4 160 16,4-5-160-16,8 0 0 0,6-4 0 0,7 0 128 15,1-1-128-15,9-1 0 0,1 0 0 0,10 5 128 16,1-3-128-16,1 1 160 0,-4 3-160 15,-3-3 160-15,-2 2-160 0,-9 1 0 0,-2 2 0 0,-3-1 0 0,-4 0 0 0,-3 2 0 16,-3 0 0-16,-1 1 0 16,-3-1-512-16,0 1 0 0,-2 1 16 0,-7-4 0 15,-7-1-2112-15,-9 7-416 0</inkml:trace>
  <inkml:trace contextRef="#ctx0" brushRef="#br0" timeOffset="539.88">2973 4097 10991 0,'6'6'480'0,"-2"0"112"0,0 1-464 0,2 0-128 0,-6-2 0 0,0-5 0 16,0 0 7488-16,0 0 1472 0,0 0 288 0,0 0 64 16,-25 2-6304-16,-2 3-1280 0,-4-1-240 0,1 3-48 15,-2 2-672-15,0 3-128 0,0 4-16 0,2 4-16 0,2 1-288 0,3 6-48 16,0 1-16-16,1 2 0 0,6 1-256 0,6 2 0 16,2 1 0-16,6-3 0 0,1-2 0 0,3-4 192 31,7 0-64-31,3-4-128 0,5-3 176 0,2-4-176 15,5-7 160-15,3-6-160 0,7-2 0 0,3-6 0 0,4-4 0 0,-1-2-160 0,-1-1 160 0,3-1 0 16,-8-3 0-16,-3 0 0 0,-4 0 0 0,-7 1 0 16,-4-4 0-16,-3 1 0 0,-1 1 0 0,-9-1 0 0,1 0 0 0,-5-1-128 31,-1-4 128-31,-6-1 0 0,-1 1 0 0,-3 2-128 16,-3 0 128-16,2 3 0 0,-2 1 0 0,2 1 0 15,1 4 0-15,3 6 0 0,0 5-144 0,-2 5 144 16,2 3 0-16,0 6 192 0,1 3-32 0,2 7 0 0,1 6 64 0,0 7 16 0,2 3 0 0,0 5 0 15,3 4-112-15,2-3 0 0,0 3-128 0,2-3 192 16,5-4-192-16,5-6-240 0,4-6 48 0,2-8 16 31,0-5-240-15,0-7-48-16,2-4-16 0,2-6 0 0,-1-5-112 0,1-6-32 16,2-11 0-16,-3-3 0 0,1-1-1936 0,-4-5-384 15,0-3-64-15,3-5-16176 0</inkml:trace>
  <inkml:trace contextRef="#ctx0" brushRef="#br0" timeOffset="886.26">3308 3387 36287 0,'-5'15'1600'0,"1"-1"336"0,-1-3-1552 0,1 6-384 0,-1-2 0 0,-2 6 0 0,3 0 3040 0,1 4 528 16,-1 2 96-16,1 7 32 15,1 8-2256-15,0 3-448 0,2 6-96 0,0 6 0 16,0 9-464-16,2 4-96 0,0-2-16 0,5 0 0 0,2-1-128 16,3-5-16-16,4-3-16 0,0-6 0 0,3-8 32 0,1-6 16 15,3-4 0-15,-1-10 0 0,2-4-208 0,1-6 0 16,-4-2 0-16,0-5 0 0,-2-2 0 0,1-6 0 16,-1-3 0-16,-1-7 0 0,-1-1-192 0,-2-3 192 0,-2-1-192 15,-2-5 192-15,-4 1-160 0,-3-2 160 0,-1 0-128 0,-6-1 128 31,-1-2-128-31,-7-3 128 0,-2 0-128 0,-2-3 128 0,-3 4 0 0,-2 3-160 16,1 5 160-16,-2 0 0 0,0 4-160 0,3 3 160 16,0 1-128-16,0 3 128 15,0 3-1536-15,-2 1-208 0,-2-1-48 0,4 4-20352 0</inkml:trace>
  <inkml:trace contextRef="#ctx0" brushRef="#br0" timeOffset="1373.65">3821 4203 12383 0,'0'0'1088'0,"0"0"-864"0,11 2-224 0,3 3 0 16,2 2 5984-16,-2 0 1152 0,-2 0 224 0,-1 2 64 15,3 0-3760-15,-3 5-736 0,0-3-160 0,3-1-16 16,0 1-1280-16,0-2-256 0,1-2-64 0,6-2 0 16,1-5-640-16,5-2-128 0,-1-11-16 0,5-4-16 15,2-6-352-15,0-7 0 0,-1-2 0 0,-2 0 0 16,0-5 0-16,-8 0 128 0,-1 1-128 0,-5 4 0 15,-4 0 0-15,-8 4 0 0,-1 0-192 0,-6 2 64 16,-1 1 128-16,-8 4 0 0,-1 3 0 0,-6 1 0 16,-2 3-128-16,-4 3 128 0,-5 1-128 0,-7 4 128 15,-2 6 0-15,-1 5-160 0,-5 2 160 0,5 11 0 16,4 3-176-16,1 7 176 0,7 4-160 0,3 8 160 16,4 2 0-16,6 5 0 0,4 2 0 0,4 5 0 0,2-1 0 15,7-1 0-15,3-1 0 0,6 0 0 0,5-5 0 0,5-6 160 0,4-5-160 0,10-7 192 16,5-6-192-16,6-8 0 0,7-7 0 0,-3-7 0 15,3-6-160-15,-5-6-64 0,0-6-16 0,-4-3 0 16,-5-4 240-16,-6 0 0 0,-2 1 0 0,-9 2-144 16,-5-3 144-16,-6-1-208 0,-4 3 80 0,-4 0 128 31,-9 3-2112-31,-2 1-288 0,-3 5-64 0</inkml:trace>
  <inkml:trace contextRef="#ctx0" brushRef="#br0" timeOffset="1704.83">4636 2817 20959 0,'11'18'1856'0,"-4"0"-1472"0,-3 3-384 0,2 8 0 0,-2 6 4688 0,3 5 880 15,2 9 160-15,2 8 32 0,-2 9-3584 0,1 8-736 16,1 4-144-16,1 4-16 0,-3-1-576 0,2 5-96 16,3 3-32-16,-2 1 0 0,-4-5-288 0,2-6-64 0,-3-4-16 0,0-11 0 15,-5-8-208-15,-2-10 0 0,0-8 128 0,0-6-128 31,0-6-768-31,-5-10-208 0,1-7-48 0,4-9-12944 0,0 0-2608 0</inkml:trace>
  <inkml:trace contextRef="#ctx0" brushRef="#br0" timeOffset="2041.28">5538 3477 34207 0,'18'28'1520'0,"-11"-10"304"0,-10 5-1456 0,-1 3-368 0,-3 3 0 0,-4 3 0 16,0 5 2048-16,-7 4 352 0,-3-2 64 0,0 0 16 15,-1-1-1376-15,1-4-272 0,3-5-48 0,4-4-16 16,0-8-288-16,7-2-64 0,-3-8-16 0,10-7 0 16,0 0-80-16,0 0 0 0,0 0-16 0,0 0 0 0,0 0-96 0,14-4-16 15,7-3 0-15,4-3 0 0,4-1 64 0,5-3 0 0,3 3 0 0,5 0 0 16,0 4-128-16,1 7-128 0,-4 4 176 0,-2 3-176 15,-8 4 0-15,-4 6 0 0,-7-3 0 0,-5 8-192 16,-9 3-80-16,-7 7-16 0,-5 3 0 0,-11 5 0 16,-4 6 96-16,-7 3 32 0,-9 7 0 0,-2 4 0 15,-3 4 160-15,1-1-128 0,0-9 128 0,4-5-128 16,7-10-32-16,0-10 0 0,4-9 0 16,3-8 0-1,0-12-3808-15,2-7-768 16,10-4-160-16</inkml:trace>
  <inkml:trace contextRef="#ctx0" brushRef="#br0" timeOffset="2612.33">7067 3049 9663 0,'0'-11'864'0,"-4"-5"-688"0,-1-4-176 0,-4-1 0 0,-1-4 3600 15,-3-3 688-15,-3 0 144 0,-2-1 32 0,0 0-2736 0,-3 1-560 16,-4-1-96-16,0 5-32 0,-3 3-224 0,3 6-48 16,0-1-16-16,0 9 0 15,0 6-320-15,0 7-64 0,1 7-16 0,2 10 0 0,3 9 96 0,1 7 32 0,0 8 0 0,6 10 0 16,3 9 912-16,2 9 176 0,2 5 32 0,3 7 16 0,2 0 208 16,0 1 32-16,3-2 16 0,1 3 0 0,3 0-976 0,-3 1-192 31,-1-8-32-31,1-4-16 0,3-6-512 0,-4-2-144 0,1-4 0 0,1-4 0 0,-1-7 128 0,-2-5-128 15,-2-6 128 1,0-3-128-16,0-5 0 0,0-1 0 16,-4-7 0-16,2-3-128 15,-7-3-1600-15,2-4-320 0,0-4-64 0</inkml:trace>
  <inkml:trace contextRef="#ctx0" brushRef="#br0" timeOffset="3151.52">6932 4183 20607 0,'11'-10'912'0,"-5"4"192"0,1-6-880 0,-2 0-224 0,8 4 0 0,-5-3 0 0,-1-2 1472 0,-1 2 256 0,2 0 64 0,-1 1 0 16,0 2 224-16,0 1 48 0,0 1 16 0,0 1 0 16,0-2-816-16,4 0-176 15,-4 0-16-15,0 1-16 0,2-1-240 0,-3 2-48 0,4-2-16 0,-3 0 0 16,2-3-400-16,0 3-80 16,-2 0-16-16,0 3 0 0,0 0 208 0,-7 4 48 0,7-4 0 0,-7 4 0 15,11 4 96-15,1 0 32 0,-5 7 0 0,-1 6 0 0,1 1 0 16,-2 4 0-16,-3 3 0 0,3 6 0 0,-1 1-224 15,-1 9-32 1,-2 5-16-16,0 0 0 0,4-3 32 0,-4-1 16 0,5-6 0 0,-2-1 0 16,0-3-96-16,1-7-32 0,4-4 0 0,-2-3 0 15,3-3-32-15,1-4 0 0,-3-5 0 0,5-6 0 0,-2-6-64 0,7-8 0 16,0-5-16-16,6-9 0 0,2-8-176 0,5-2 0 16,1-1 0-16,0 1 0 0,-3-3 128 0,-1 4-128 15,-8 5 128-15,-1 3-128 0,-4 5 0 0,-5 2 0 16,-3 3 0-16,-3 3 0 0,-2 0 0 0,-4 0 0 0,-2 1 0 0,-6-2 0 15,-5-1 0-15,-2 0 0 16,-5 0 0-16,-9 1 0 16,-2-1-160-16,-6 0 160 0,0 1 0 0,-4 5-144 0,1 2 144 0,-1 6 0 15,4 2-144-15,2 8 144 16,3 2-480-16,4 6-32 0,0 7 0 16,0 1-15040-16,0 3-3024 0</inkml:trace>
  <inkml:trace contextRef="#ctx0" brushRef="#br0" timeOffset="4221.22">8082 4269 27071 0,'0'0'1200'0,"-5"-11"240"0,0 2-1152 0,1-3-288 0,-3-1 0 0,0 1 0 15,-2-1 1136-15,0 1 160 0,-2-1 48 0,1 1 0 16,-1 0-816-16,1 3-144 0,6 0-48 0,4 9 0 16,-4-8-336-16,4 8 0 0,0 0 0 0,0 0 0 0,0 0 352 0,0 0 160 15,0 0 16-15,0 0 16 0,0 0 640 0,0 0 128 16,0 0 32-16,0 0 0 0,0 0-400 0,0 0-80 15,0 0-16-15,0 0 0 0,0 0-272 0,0 0-64 16,0 0-16-16,0 0 0 16,0 0-272-16,0 0-48 0,0 0-16 0,0 0 0 15,-6-10 144-15,2 0 16 0,0 2 16 0,-1-3 0 16,3-2 64-16,2-1 16 0,2 2 0 0,3-5 0 16,2-1-128-16,4 0-32 0,-1-3 0 0,8 0 0 15,4-1 16-15,2-3 0 0,5-3 0 0,3 0 0 0,-2-1-272 0,5-1 0 0,-3-2 128 0,4 0-128 16,-4-2 0-16,0-3-256 15,-4 2 64-15,0 2 0 16,1 1-1872-16,-1 4-368 0,-3 0-80 0,-3 3-16816 0</inkml:trace>
  <inkml:trace contextRef="#ctx0" brushRef="#br0" timeOffset="4923.79">9184 2828 41007 0,'0'0'1808'0,"0"0"384"0,0 0-1744 0,-13 4-448 16,0 0 0-16,1-1 0 0,1-3 0 0,-5 0 0 15,4 0-224-15,-1 3 80 0,4-3 144 0,9 0 128 16,0 0-128-16,-12-3 176 0,5 0-176 0,7 3 0 15,0 0 0-15,19 0 0 0,3 0 128 0,10 3 112 0,6 0 16 0,-2 4 0 16,3-2 688-16,1 4 144 0,2 2 16 0,-3 0 16 16,-3 4-160-16,3 5-48 0,7 5 0 0,-7 6 0 15,-2 3-704-15,-5 8-208 0,-4 8 0 0,-7 3 128 16,-10 6-128-16,-10 4 0 0,-7-2 0 0,-10 2-128 16,-9-1-16-16,-5 4 0 0,-4 2 0 0,-1-2 0 15,-2 1 0-15,3-8 0 16,2-1 0-16,5-7 0 0,6-6 144 0,3-6 0 15,1-6 0-15,6-2-128 0,4-6-16 0,6 1 0 0,2 1 0 0,6-2 0 0,4-1 144 16,6-1 0 0,5 3 0-16,6-4-128 0,0-1 544 0,4 0 112 0,7 0 32 0,4-6 0 15,3-1 144-15,5 0 48 0,2 0 0 0,-3 0 0 16,-4-3-288-16,-6-3-48 0,-5 0-16 0,-6 1 0 16,-6 1-400-16,-7-3 0 0,-5 0 0 0,-4 1 0 15,-2 3-2256-15,-5 0-496 16,-2-1-80-16</inkml:trace>
  <inkml:trace contextRef="#ctx0" brushRef="#br0" timeOffset="5828.34">10451 3816 55519 0,'16'17'4928'0,"0"1"-3936"16,-6-4-800-16,-4 0-192 0,-3-6 0 0,-3 3 0 0,0-11 0 0,-3 20 0 31,-3-1-528-31,-4 5-160 0,1 4-16 0,2 2-16 15,-2 2 144-15,0 2 48 0,2 2 0 0,3-2 0 0,1 0 128 0,3 1 16 0,0-8 16 0,3-1 0 16,1-3 368-16,-1-7 288 16,1 0-48-16,0-5-16 0,-4-11 352 0,10 10 80 0,-10-10 16 0,13 0 0 15,1-6-256-15,0-5-48 0,2-7-16 0,-2-7 0 16,4-12-352-16,-2 0 0 0,1-4 0 0,-2 2 0 16,2 0 0-16,2-3-128 0,1-1 128 0,5 3-192 15,0-5 64-15,0 5 0 0,0 1 0 0,0 7 0 16,-3 2-16-16,-1 7 0 0,0 7 0 0,-3 4 0 15,-4 5 144-15,4 6 0 0,-4 1 128 0,0 7-128 0,0 4 0 16,-5 4 144-16,-2 4-144 0,-3 7 0 16,1 0 0-16,-7 5 0 0,-1 2 0 0,-1 1-144 0,-1-1 144 0,1-2-208 0,-1-2 80 0,0-7 128 15,1-1-256-15,1-5 64 0,-1-3 0 0,-1 0 16 32,5-13-1648-32,2 11-336 0,-2-11-64 0,12 7-16 15,2-3-640-15,2-6-144 0,4-3-32 0,-1 1 0 16,4-6 1632-16,-1 2 320 0,2 1 64 0,-3-3 16 0,-1 1 2304 0,6-4 480 0,0-1 96 0,2-4 0 15,4 0-368-15,0 0-80 0,7 1 0 0,-3-4-16 16,3-1-1120-16,-7 4-272 0,0-3 0 0,-4 3 0 31,-3-2-448-15,-6 8-128-16,-4-1-48 0,-3 5 0 0,-3 4 624 0,-9 4 0 0,4 0 0 0,-4 0 128 0,0 0 592 0,-1 11 112 16,-6 3 32-16,-5 4 0 0,-6 7-368 0,-7 4-80 15,-3 6-16-15,-4 4 0 0,0 1-208 0,0 5-32 16,0 2-16-16,3 4 0 0,5 1-16 0,6-6-128 0,4-2 192 15,6-5-64-15,2-10 544 0,5-1 96 0,1-7 32 0,4-7 0 0,3-3 160 16,4-7 48 0,3-5 0-16,7-6 0 0,8-7-768 0,3-7-240 0,5-11 128 0,2-4-128 15,2-10-256-15,0 0-96 0,-4-5-32 0,7-2 0 16,-4 3 240-16,2-4 144 0,-3-3-192 0,-6 1 192 16,1-1 0-16,-8 0 0 0,-5 1 0 0,-7 2 0 15,-7-1 0-15,-5 2 0 0,-4 3 0 0,-5 0 0 16,-4 0 0-16,-3 1-128 0,-4-1 128 0,-3 0-208 15,-3-1-240-15,2 5-64 0,-3 0 0 0,0 3 0 16,0 4-192-16,4 4-32 0,0 6-16 0,3 8 0 31,4 3 144-31,3 7 32 0,11 11 0 0,0 0 0 0,0 0 576 0,0 14 0 0,4 8 192 0,6 10-64 16,1 4 768-16,3 8 160 0,0 4 32 0,4 7 0 16,0 2-336-16,0 3-64 0,0 1-16 0,-1 3 0 0,-2 3-144 0,-1 4-16 15,0 0-16-15,-4 0 0 16,-6-2-496-16,3-5 0 0,-3-4-176 0,-5-10 176 15,-2-4-1136-15,-1-7-96 0,1-7-32 0,3-3-12992 16,-3-8-2592-16</inkml:trace>
  <inkml:trace contextRef="#ctx0" brushRef="#br0" timeOffset="6428.96">13176 4142 45727 0,'21'-7'2032'0,"-9"0"400"0,1-4-1936 0,-5-2-496 0,2-2 0 0,-6 1 0 0,3-1 0 0,-4 2 0 16,-3 2 0-16,0 11 0 16,0 0 0-16,0 0 0 0,-10-7 0 0,-4 4 0 15,-5 3 0-15,-8 6-192 0,-5 2 192 0,-5 5-208 16,-9 5 208-16,-3 2 0 0,3 3 0 0,-2 4 0 16,7 1-224-16,0 2 48 0,2 2 16 0,4-2 0 0,7 2 160 0,6 0 0 15,4-3 128-15,1 2-128 0,5-5 192 16,2-2-16-16,3-3-16 0,4-2 0 0,6 1 368 0,4-2 80 0,0 0 16 0,3-4 0 15,1-3-48-15,3-4 0 0,5-4 0 0,2-5 0 32,7-3-272-32,0-5-64 0,-3-8-16 0,7-3 0 0,6-4-224 0,1-6 0 15,5-6-192-15,-3-9 192 0,1-9-368 0,-9-3 48 16,-2-1 0-16,-6-3 0 0,-7 0 64 0,-3 1 32 16,-2 1 0-16,-5-4 0 0,-2 0 224 0,-5-5-192 0,-2-2 192 0,-2 4-192 0,-1 6 192 15,-3 4 0 1,1 0 144-16,-1 4-144 0,2 3 192 0,2 4-64 15,-1 7-128-15,1 7 192 0,3 7-192 0,0 6 0 16,4 8 128-16,-4 11-128 0,10 4 320 0,1 10 32 0,3 9 0 16,0 12 0-16,1 5 96 0,2 10 32 0,-3 7 0 0,-1 7 0 15,3 6-96-15,-5 8-32 0,1 4 0 0,-3 2 0 16,-2 0-224-16,2-9-128 0,0-4 128 0,-2-6-128 16,0-2 0-16,-2-4 0 0,2-4 0 0,-5-7 0 15,0-5-1360-15,1-5-304 16,-1-6-48-16,2-7-12976 15,3-4-2592-15</inkml:trace>
  <inkml:trace contextRef="#ctx0" brushRef="#br0" timeOffset="6858.74">13929 4268 29535 0,'0'0'1312'0,"14"-7"272"0,-3-2-1264 0,-1-1-320 0,-2-1 0 0,-1-3 0 16,0-4 224-16,3-1-16 0,1-1 0 0,-7 2 0 15,-1 1-16-15,-6 1 0 0,-1 0 0 0,0 2 0 16,-6-1 640-16,2 2 128 0,-5 2 32 0,0 0 0 15,0 0-416-15,-8 4-64 0,-2 0-32 0,-2 3 0 16,2 1-80-16,-7 6-16 0,-2 4 0 0,0 1 0 0,-3 5-240 0,0 6-144 16,2 5 160-16,1 5-160 0,4-1 496 0,3 6 0 15,7 0 0-15,1 5 0 0,5 0 1232 0,2 2 256 0,3 1 64 0,4-3 0 16,6 3-720-16,0-2-144 0,1-5-32 0,3-3 0 16,3-7-576-16,5-6-128 0,2-2-32 0,1-3 0 15,1-7-416-15,5-3 0 0,5-4 0 0,6-4 0 31,1-7-512-31,1-7-192 0,-3-6-48 0,1-8 0 16,1-3 176-16,-3-4 48 0,-4-5 0 0,-4 2 0 0,-1 1 528 0,-6 4 0 0,-4 1 0 0,-3 1 0 16,-3 1 256-16,-2 6 96 0,-2 3 32 15,-4 3 0-15,-3 2-208 0,2 5-48 0,-3 3 0 0,4 12 0 16,0 0-128-16,0 0 0 0,0 0 0 0,-7 12 0 16,0 3 0-16,4 11 0 0,3 8 0 0,3 7 0 15,1 8 176-15,0 5 0 0,3 3 0 0,3 2 0 16,1 3 336-16,0-2 64 0,3-4 0 0,0-3 16 15,0-3-272-15,0-9-48 0,1-7-16 0,-1-11 0 0,-7-9-400 0,4-10-96 16,3-10-16-16,4-13 0 31,0-13-3392-31,6-9-672 0</inkml:trace>
  <inkml:trace contextRef="#ctx0" brushRef="#br0" timeOffset="7671.1">14431 2878 6959 0,'-7'-14'304'0,"7"14"80"0,-7-10-384 0,-2 2 0 0,2-2 0 0,7 10 0 16,0 0 5280-16,0 0 992 0,0 0 192 0,-7 20 32 31,0 6-3776-31,2 16-752 0,3 8-160 0,2 18-16 16,2 15-928-16,3 9-176 0,2 1-48 0,5 9 0 15,3 5-512-15,4 3-128 0,7 4 0 0,-4-10 0 0,0-8 0 0,2-7 128 16,1-11-128-16,-4-12 192 0,0-14 192 0,-3-11 64 15,-6-10 0-15,-6-11 0 0,-2-8-448 0,-4-12 0 16,0 0 0-16,0 0 0 16,-4-17-528-16,-6-8-192 0,-1-7-48 0,-7-6 0 0,0-4 432 0,-7-1 80 0,0-3 0 0,-3 0 16 0,-4-1 240 0,0 1-176 15,-3 0 176-15,1 0-160 0,-5 0-48 0,0 4-16 16,0 2 0-16,0 3 0 0,3 5 224 0,-2 4 0 16,9-1 144-16,1 5-144 0,6 6 176 0,1 0-176 15,6 3 192-15,1 2-192 0,7 2 128 0,4 3-128 16,3 8 0-16,4-10 0 0,2-1 576 0,5 4 0 15,10 0 0-15,8 0 0 0,10 1 32 0,8 5 16 16,9-2 0-16,1 3 0 0,3 3-368 0,-3 0-64 0,1 1 0 0,-1 3-16 16,7 1 224-16,1 3 48 0,2 2 16 0,-7 2 0 15,-3 2-464-15,-11 3 0 0,-2 0 0 0,-8 1 0 32,-1 0-816-32,-6 0-96 0,-5 0-32 0,-5 1 0 15,1-1-576-15,-2-1-112 0,-4-2-32 0,1-4 0 16,-1-7 208-16,1-2 48 0,2 1 0 0,-2-3 0 15,-2 0 192-15,2-3 32 0,2-3 16 0,-2-1 0 0,-1-3 928 0,0 0 240 16,2-2 0-16,-5 2 0 0,-1 0 1088 0,-3 5 256 16,2-1 48-16,-3 1 16 0,-1 2 656 0,-5 0 144 15,0 0 32-15,0 0 0 0,-12 7-1360 0,-3 5-272 16,-8 1-48-16,-2 1-16 0,-6 6-544 0,-1 4 0 16,-1 3 0-16,-5 4 0 0,2 3-144 0,1 2-144 0,6-3-32 0,4 2 0 15,4-3 176-15,6-4 144 0,3 0-208 0,4-6 80 16,4-4 368-16,7-4 80 0,-3-14 0 0,2 7 16 15,-2-7 64-15,12 7 16 0,2-7 0 0,4 0 0 16,7-5-96-16,0 0-32 0,0 1 0 0,0-1 0 0,7-1-96 0,3 1 0 16,10-4-16-1,-4-2 0-15,-2 1 320 0,-4 1 64 16,-3-4 16-16,-7-1 0 0,-5 0-224 0,-6 0-32 16,-4 0-16-16,-3-1 0 0,-6-6-304 0,-1-1 0 15,-1 1-176-15,-5 0 176 0,-2-4-272 0,-3 0 48 16,-3-3 16-16,0 3 0 0,0-3 208 0,3 6 0 0,-1-1 0 0,3 7 0 15,4-1 0-15,1 4-144 0,4 13 144 0,0 0-128 16,0 0 128-16,0 0 224 0,11 4-48 0,3 10-16 16,5 5 608-16,-4 8 112 0,2 10 16 0,-2 3 16 0,2 9-368 15,1 1-80-15,-4 3-16 0,0 4 0 0,-3 4-128 0,-3-1-48 16,2 0 0-16,-3-8 0 0,0-3-272 0,-3-9 0 16,-1-8 0-16,1-5-10016 15,-1-12-2064 1,-3-15-400-16</inkml:trace>
  <inkml:trace contextRef="#ctx0" brushRef="#br0" timeOffset="8070.87">16002 3622 46303 0,'8'11'4112'0,"-1"1"-3280"0,-4 1-672 0,-9-3-160 0,-2 1 1216 0,-6 1 224 15,0 1 32-15,-4 6 16 0,-3 1-1328 0,-1 6-160 16,-3-1-256-16,0 3 64 0,-1-2 48 0,6 5 0 0,-1-3 0 0,0-2 0 16,10-1-464-1,-1-1-96-15,3-6 0 0,4-3-16 0,5 2 400 0,0-3 96 0,3-2 16 0,4-2 0 16,0-1 208-16,4-2 208 0,0-2-32 0,5-2-16 15,3 1 80-15,4-3 16 0,2-1 0 0,4 0 0 0,2 0-256 16,1 3 176-16,1-3-176 16,-2 3 160-16,-6 1-160 0,-3 5 0 0,-1 0 144 0,-6 3-144 0,-2-1 0 0,-6 3 0 15,-6 2 0-15,-2 5-128 16,-5 4-32-16,-5 0 0 0,-4 3 0 0,-3 3 0 16,1 2 160-16,-5 1-208 0,-6 1 80 0,-3-3 128 15,2-4-256-15,0-2 80 0,1-2 16 0,0-6 0 16,6-6 160-16,-1-2 0 0,0-6 160 0,5-1-160 31,11 0-2816-31,7-3-640 0,0 0-144 0</inkml:trace>
  <inkml:trace contextRef="#ctx0" brushRef="#br0" timeOffset="8480.19">16027 4442 19455 0,'29'-18'1728'0,"-14"4"-1376"0,2 0-352 0,1-4 0 0,0 0 3040 0,1-6 544 16,-3-1 96-16,-2 2 32 0,0 0-3216 0,-3 3-640 0,-4 6-128 0,0 0-32 16,-7 14-80-16,7-9 0 15,-7 9-16-15,0 0 0 0,0 0 400 0,0 0 0 0,14 2 0 0,1 5 176 16,-3 2 928-16,4 3 192 0,2 2 48 0,1 2 0 15,-5-1 784-15,1 2 176 0,2-6 16 0,1 3 16 16,0-5-1056-16,-1 3-192 0,1-4-64 0,1-2 0 0,5-2-576 16,1-8-128-16,3-2-32 0,-2-2 0 0,1-4-288 0,-2-2 0 15,1-6 128-15,0-4-128 0,-1-3 272 16,-4-2 0 0,-1 1 0-16,-6 3 0 0,0-3 32 0,-7 3 0 15,-3 2 0-15,-4-3 0 0,-4 4-304 0,-5-3 0 16,-3 0 0-16,-6 1 0 0,-3 2 0 0,-7-3-192 0,1 1 16 0,-7 5 16 31,-2 1-224-31,-3 4-64 0,-6 2 0 0,5 7 0 16,-2 2-560-16,6 4-112 0,1 5-32 0,8 7 0 0,2 2 576 0,4 6 128 0,7 4 0 0,1 4 16 0,4 6 960 0,4 1 192 15,0 6 48-15,5 4 0 0,3 7 336 0,4 3 80 16,-1 2 16 0,4-3 0-16,3-1-624 0,6-2-112 0,-1-2-16 0,5-10-16 0,2-5 16 0,2-10 0 0,4-4 0 0,-2-7 0 15,3-8-288-15,0-6-160 0,3-6 192 0,-3-5-192 16,-3-4 0-16,-1-4-192 15,0-6 0-15,1-1 0 0,-6 1-144 0,-3 0-32 0,-6 0 0 0,-2 1 0 47,-5 2-1360-47,-5 1-256 0,0 0-64 0,-2 3-18752 0</inkml:trace>
  <inkml:trace contextRef="#ctx0" brushRef="#br0" timeOffset="8827.01">17254 2693 51663 0,'7'14'4592'0,"-5"4"-3680"0,-2 3-720 0,-7 4-192 0,-5 4 272 0,-1 6 32 16,1 1 0-16,-2 7 0 15,1 10-576-15,-3 7-112 0,4 8-32 16,-2 5 0-16,3 4-1776 0,4 1-368 0,5 0-64 0,7 4 0 0,3 4 1936 0,6 3 400 16,2 1 80-16,3-5 16 0,-1-10 480 0,3-4 96 15,4-7 32-15,-2-7 0 16,-2-8 112-16,-6-6 32 0,-3-7 0 0,0-8 0 15,-5-10-1840 1,1-6-352-16</inkml:trace>
  <inkml:trace contextRef="#ctx0" brushRef="#br0" timeOffset="9067">17015 3445 36287 0,'25'3'3216'0,"-11"-3"-2576"0,3-4-512 0,-2 1-128 16,-1-5 3136-16,0-2 576 0,2 0 128 0,0 2 32 15,2-2-3088-15,0 6-608 16,5-3-176-16,3 3 0 0,1 1 0 0,3-1 0 0,0 1-176 0,2 3 176 0,7 3-320 0,4 1 64 16,10-1 0-16,-3-3 0 0,-2 0 256 0,-2 0 192 15,-5-6-16-15,-6 1-16 0,-5-2-160 16,-5-2 0-16,-4-2 0 0,-1-1-14608 15,-1-2-3040-15</inkml:trace>
  <inkml:trace contextRef="#ctx0" brushRef="#br0" timeOffset="9579.98">18069 2817 36287 0,'22'4'3216'0,"-12"-1"-2576"0,-6 1-512 0,-4-4-128 15,0 0 2336-15,0 0 432 0,0 0 96 0,0 7 16 16,0-7-2368-16,-4 11-512 0,4-11 0 0,2 10 0 16,0 1 0-16,1-4 0 0,1 0 0 0,3 0 0 15,4 1 224-15,6 2-64 0,1-3-16 0,5 4 0 0,4-3-16 0,-1 2-128 16,1-2 192-16,3 2-64 0,-2 0 464 0,1 1 96 15,-1 0 16-15,-3 0 0 16,0-1-48-16,-4-1 0 0,-6 0 0 0,-1-2 0 0,0 2-496 0,-6-1-160 16,-1 3 0-16,-4 0 0 0,0 3 0 0,-6 4 0 15,-4 3-160-15,-3 6 160 16,-5 3-320-16,-6 7 64 0,-4-3 16 0,0 4 0 16,0 1 112-16,-4 0 128 0,4-1-208 0,-3-2 80 15,-2-1 128-15,3 1 0 0,-1-2 0 0,3-1 0 16,2 0-128-16,7-2-64 0,0-2 0 0,2-2 0 31,-2-3-1888-31,7-6-384 0,6-3-80 0,3 0-17216 0</inkml:trace>
  <inkml:trace contextRef="#ctx0" brushRef="#br0" timeOffset="9777.62">18366 4524 40431 0,'14'15'3584'0,"0"3"-2864"15,-6-1-576-15,-2-3-144 0,-6-14 3152 0,0 0 608 16,0 0 112-16,0 0 32 0,-11 4-3200 0,-2-4-704 16,-2-4 0-16,1-7-16080 15,-3-6-3200-15</inkml:trace>
  <inkml:trace contextRef="#ctx0" brushRef="#br0" timeOffset="59561.46">1639 7049 55295 0,'0'48'0'0,"7"9"0"0,1 4 0 0,6 3 176 0,7-1-48 0,3-3-128 16,8 1 256-16,8 3-48 0,2 9-16 0,3 1 0 0,4-3 96 0,-2-7 16 16,-1-10 0-16,0-8 0 0,0-7 48 0,0-9 16 15,4-7 0-15,7-12 0 16,3-11-800-16,9-11-144 0,-1-12-48 0,2-18 0 15,-6-16-496-15,-3-14-96 0,0-11-32 0,-5-3 0 16,-1-2 432-16,-14 6 96 0,-3 6 16 0,-12-7 0 0,-3-3 1584 0,-16 0 320 0,-4 3 64 0,-16 6 16 16,-9 10-960-16,-10 4-192 0,-10 0-128 0,-6 7 144 15,-6 5-144-15,-6 8 128 0,-4 10-128 0,-7 10 128 32,-4 8-128-32,-1 10 0 0,2 4 0 0,6 8 0 31,8 9-752-31,6-2-80 0,1 2 0 0,7 1-16 0,7-1-3760 0,0 5-768 0,-7 10-128 15,28-7-48-15</inkml:trace>
  <inkml:trace contextRef="#ctx0" brushRef="#br0" timeOffset="60392.18">3626 7493 47567 0,'9'16'2112'0,"-6"-5"432"0,-2 5-2032 0,-1 5-512 0,-1 4 0 0,1 5 0 0,1 8-128 15,2 0-128-15,7 2-32 0,-2 2 0 16,6 1-288-16,2-1-64 15,7-6-16-15,2-1 0 0,1 1 448 0,1-2 208 0,0-4-192 0,4-3 192 0,1-1 704 0,1-6 256 0,5-6 48 16,1-4 16 0,-3-3 160-16,-4-7 32 0,0-7 16 0,-3-6 0 15,-1-6-912-15,-3-7-192 0,-1-8-128 0,-2-7 144 16,-4-8-624 0,-4-8-128-16,0-7-32 0,-2-4 0 0,-6-3-240 0,-1 7-48 0,-1 7-16 0,-1 6 0 0,-1 7 192 0,-2 8 48 0,0 3 0 0,0 7 0 0,2 5 896 0,-2 3 192 15,0 5 48-15,0 13 0 16,0 0 16-16,0 0 16 0,0 0 0 15,0 0 0-15,0 0-288 0,5 17-176 0,2 1 192 16,0 3-192 0,2 4-640-16,0 0-256 0,3 3-32 0,2 1-16 15,-3-1-1104-15,4-1-240 0,5-3-32 0,2 1-16 16,0-4 544-16,3-3 128 0,2-4 0 0,-2 0 16 0,4-2 1488 0,0-1 288 0,3-2 64 0,1-1 16 0,1-1 1520 0,-2 0 288 16,-2-3 64-16,0 0 16 0,2-4-64 0,-2 0-16 15,-1 0 0-15,-1-1 0 0,0-5-784 0,-3-2-144 16,0-9-48-16,0-2 0 0,0-6-816 0,0-6-224 15,-1-1 0-15,1 0 0 32,1 0-432-32,-2 2-160 0,-3-2-48 0,-3 2 0 0,0-1 448 0,-7 3 192 0,-1-1-192 0,-10 4 192 0,-3 1 0 0,-4 3 192 15,-4 2 0-15,-7 5 0 0,-3 1-192 16,-4 8 0-16,-7 3 0 0,-3 8 0 16,-1 8 144-16,-3 4-144 0,0 7 160 0,-1 7-160 15,1 0 0-15,1 0 0 0,6 0 0 0,5 2-160 16,4-2-32-16,5 3-16 0,6 1 0 0,5 3 0 0,3 3 208 0,8 1 240 15,3 0-48-15,5 3-16 0,3 0 176 0,4-3 32 16,4-5 16-16,-2-2 0 0,6-2 48 0,3-2 16 16,-1 0 0-16,3 0 0 0,4-2-272 0,2-5-64 15,5-2-128-15,-1-2 192 16,3-6-800-16,-4-1-160 0,-2-4-48 0,0-3 0 16,-5-5-1616-16,-2-4-320 0,-4-5-64 0</inkml:trace>
  <inkml:trace contextRef="#ctx0" brushRef="#br0" timeOffset="60753.51">5467 7573 45951 0,'15'5'2048'0,"-5"-1"400"0,1 0-1952 0,0 2-496 16,2 1 0-16,1 0 0 0,-3 4 1104 0,0 3 128 16,3 1 32-16,-3 3 0 0,3 2-688 0,0 6-128 15,0 5-16-15,-1 5-16 0,3 0-416 0,-2 0 0 16,0-1 0-16,2-3 0 15,2-2 176-15,-4-3-48 0,0-6-128 0,1 0 192 16,-1-3-192-16,-2-4 0 0,1-1 0 0,-3-3 0 16,0-3 0-16,-4-3 0 0,3-4 128 0,-2-3-128 15,0-5 240-15,-4-4 0 0,1-1 0 0,0-6 0 0,0-4-240 0,2-2-192 16,-2-5 48-16,0-2 0 0,2-8 16 0,-1-2 0 16,1-7 0-16,1-4 0 0,0-5-112 0,0 1-16 15,-3 4 0-15,3 3 0 0,7 2 128 0,-2 2 128 0,5 2-208 0,4-4 80 16,-3 2-192-16,3 3-48 0,1 4 0 0,1 4 0 31,3 6-80-15,1 5-32-16,0 5 0 0,6 7 0 0,1 10-512 0,5 9-96 0,-1 7-32 0,4 4 0 15,0 4-704-15,-6 6-144 0,-3 0-16 0,-1-2-9856 0,-1 2-1984 0</inkml:trace>
  <inkml:trace contextRef="#ctx0" brushRef="#br0" timeOffset="61034.2">7024 5525 56607 0,'39'22'2512'0,"-21"-1"512"0,-7 4-2416 0,-4 4-480 0,-4 6-128 0,-6 7 0 0,-4 12-224 0,-1 17-64 16,3 19-16-16,0 10 0 15,5 10-304-15,0 4-64 0,7 3-16 0,2 5 0 0,5-1 304 0,2-3 48 16,5-5 16-16,2-1 0 0,-3 1 320 0,3-10 0 16,0-10 0-16,-3-13 0 15,0-11 512-15,-2-5 128 0,-3-4 32 0,-1-5 0 0,-7-9-416 0,-3-3-64 16,2-4-32-16,-6-6 0 16,0-5-848-1,-3-7-160-15,0-7-48 0,2-6-14848 0,1-8-2960 0</inkml:trace>
  <inkml:trace contextRef="#ctx0" brushRef="#br0" timeOffset="61459.33">7806 7229 15599 0,'38'0'688'0,"-13"0"144"0,3-1-656 0,1 1-176 16,-1-3 0-16,-6 0 0 0,-4-1 6720 0,-1 0 1296 0,-3-2 272 0,-3-1 48 16,-4 2-6224-16,-3-5-1264 0,-1 0-240 0,-1 2-48 15,-2 1-192-15,-2-4-48 0,-5 0 0 0,0 1 0 16,-4 1-320-16,1 4 0 0,-4 1 0 0,-1 1 0 15,1 3 192-15,-7 6-48 0,3 5 0 0,-3 1 0 16,-1 5 240-16,-2 7 32 0,2 5 16 0,-3 6 0 16,1 1-112-16,3 0-32 0,2-1 0 0,5-3 0 0,0-3-96 0,4-4-32 15,4-1 0-15,4 0 0 0,3 0-160 0,5-4 160 16,1-4-160-16,1 1 160 16,9 1-160-16,1-3 128 0,4-1-128 0,9-4 128 0,1-3-128 0,7-6-272 15,5-1 64-15,8-4 16 0,2-5-80 0,-1 0-16 16,0-5 0-16,-5-2 0 15,-2 0-112-15,-7 0-32 0,-4-2 0 16,-5-1 0-16,1-2 256 0,-3 1 176 0,-3-3-208 0,-6 0 80 0,-2 1 336 0,-3 1 80 16,-7-4 16-16,-3 0 0 15,-4 1-304-15,-3 2 0 0,3-3 0 0,-4 5 0 0,0 5 0 16,-3 4 0-16,0 4 0 0,7 7-144 0,0 0 352 0,0 0 80 0,-10 7 16 0,3 7 0 16,3 4 144-16,1 10 16 15,6 8 16-15,1 4 0 0,6 5-320 0,0 5-160 0,5 0 160 0,-1 5-160 16,2 5 0-16,0-6 128 15,-5-2-128-15,3-5 0 16,-4-8-368 0,1-5-112-16,3-8-32 0,-3-6-14976 0,1-8-3008 0</inkml:trace>
  <inkml:trace contextRef="#ctx0" brushRef="#br0" timeOffset="61879.37">9041 7760 49935 0,'59'63'4432'0,"-21"-23"-3536"16,2 2-720-16,-5-3-176 0,-13 0 848 0,-2 2 144 0,-9 0 32 0,-3 3 0 31,-2 3-2176-31,-5 2-416 0,-1-2-96 0,-1-2 0 16,1-9 704-16,-3-3 160 0,3-6 32 0,-3-5 0 0,2-5 768 0,1-6 176 0,0-11 16 0,0 0 16 15,0 0 528-15,0 0 96 0,0 0 32 0,0 0 0 0,-7-7-160 16,1-7-48-16,1-4 0 0,2-6 0 0,-4-5-336 0,0-7-64 31,3-9 0-31,-3-3-16 0,0-5-384 0,-3 0-80 0,3-3-16 0,-1-1 0 16,1-5 48-16,-3-10 16 0,2-6 0 0,1-3 0 31,0-1-208-31,0 4-64 0,2 2 0 0,3-3 0 0,4-6-192 16,0-3-32-16,3-2-16 0,1 7 0 0,4 10 544 0,4 6 144 0,1 5 0 0,2 1 0 15,1 1 176-15,3 10 96 0,4 4 32 0,-4 14 0 16,-2 7 576-16,5 11 112 0,-2 10 32 0,6 11 0 0,0 8-32 0,4 16 0 15,2 12 0-15,0 10 0 0,-1 8-688 0,-1 6-144 16,0 5-32-16,-7 11 0 0,-4 9-128 0,-7-3 0 16,-10 0 144-16,-8-7-144 15,-8-8 0-15,-8-4 0 0,-15 0 0 0,-9-13-16384 16,-2-14-3216-16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92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72.63158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23-02-20T18:32:05.2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20T18:32:11.997"/>
    </inkml:context>
  </inkml:definitions>
  <inkml:trace contextRef="#ctx0" brushRef="#br0">9664 3738 0</inkml:trace>
  <inkml:trace contextRef="#ctx1" brushRef="#br0">1495 3377 2639 0,'0'0'240'0,"0"0"-240"0,0 0 0 0,6-8 0 16,-6 8 1488-16</inkml:trace>
  <inkml:trace contextRef="#ctx1" brushRef="#br0" timeOffset="277.14">1561 3316 1311 0,'0'0'128'0,"0"0"-128"0,0 0 0 0,0 0 0 0,0 0 5824 0,0 0 1136 16,0 0 224-16,0 0 48 0,0-6-4192 0,0 6-848 15,3-4-160-15,-3 4-48 0,4-4-832 0,-4 4-192 16,0 0-16-16,0 0-16 0,0 0 176 0,0 0 48 15,0 0 0-15,0 0 0 0,0 0-192 0,0 0-16 16,3 18-16-16,1-3 0 0,-1 2-480 0,-3 1-80 16,1 4-32-16,2 5 0 0,-3 2-144 0,0 3-48 15,0 3 0-15,0 3 0 16,0 3-144-16,0 1 0 0,0 4 0 0,-4 3-176 0,1 2 176 0,-1 0 0 0,1 2 0 0,-1-3 0 16,-2 1 0-16,-1 1 128 0,2 0-128 0,-2-2 176 15,0-2-176-15,0-2 0 0,0-2 0 0,-4-5-176 31,1-4 176-31,1-3 0 0,0-7 0 0,-2-3 0 0,-3-5-384 0,2-6 16 16,-1-4 0-16,-1-11 0 16,-2-6-3520-16,6-8-704 0,-1-20-144 0,-1-9-16 0</inkml:trace>
  <inkml:trace contextRef="#ctx1" brushRef="#br0" timeOffset="593.07">1696 3134 2639 0,'10'16'240'0,"-3"-4"-240"16,4 2 0-16,-4 2 0 0,0-5 8816 0,-3 5 1712 0,-1 0 352 0,1 5 64 16,-2 0-8880-16,3 1-1760 15,-1 6-304-15,-1-3-176 0,1 3 176 0,-1-2 0 0,-2 2 0 0,2 3 0 16,4-1 0-16,-3 2 0 15,1 1 0-15,0-1 0 0,4 0 0 0,0 2 0 0,2-1 0 0,3 1 0 16,0-2 0-16,2 0 192 0,5 5-32 0,-1-4-16 16,3 5 48-16,-2-5 0 0,1 1 0 0,-3-2 0 15,0-2 368-15,-4 1 80 0,2-3 0 0,-6 1 16 0,0-2-512 0,-1-1-144 0,-3-1 0 0,-2-5 0 32,1-1-352-32,-2-1-144 0,0-4-16 0,-4-3-16 15,0-11-2880-15,0 0-576 0,0 0-112 0,0 0-6272 16,-11-5-1232-16</inkml:trace>
  <inkml:trace contextRef="#ctx1" brushRef="#br0" timeOffset="639.91">1935 4132 4719 0,'-24'-15'192'0,"9"7"64"0,-4-1-256 0,-4-2 0 0,0-3 0 0</inkml:trace>
  <inkml:trace contextRef="#ctx1" brushRef="#br0" timeOffset="829.65">1525 3936 25055 0,'0'0'2224'0,"7"7"-1776"15,-7-7-448-15,11 7 0 0,0-3 3680 0,0 3 656 16,2 0 128-16,2 0 16 0,2 0-2832 0,5 4-576 0,3 0-112 0,4 3-32 16,6-3-448-16,4 0-96 0,-2-1 0 0,0-2-16 15,2-2-128-15,-3-2-32 0,-2-1 0 0,-3-3 0 32,-2-3-528-32,-5 0-96 0,1-1-32 0,-7 0 0 0,0-3-400 0,-7 3-96 0,-1-3-16 15,-10 7-11808-15,7-7-2368 0</inkml:trace>
  <inkml:trace contextRef="#ctx1" brushRef="#br0" timeOffset="1579.1">2417 3848 17039 0,'0'0'1520'0,"0"0"-1216"0,7 6-304 0,-7-6 0 0,7 7 4496 0,-2 1 848 16,4 2 160-16,-2 2 48 0,0 2-3984 0,0 3-800 16,1-3-144-16,5 4-48 0,-5 0-192 0,3 3-64 15,2 0 0-15,-2 1 0 0,0-1-176 0,-1-1-144 16,1 0 192-16,0 4-192 0,-1-3 0 0,1 4 0 16,3 0 0-16,-3 2 0 0,3 1 320 0,-3-1 16 15,3 0 0-15,-3-1 0 0,0 1-16 0,1 1-16 0,-3-6 0 16,-2-1 0-16,0-3-144 0,0-1-32 0,-3-6 0 0,-4-11 0 15,0 0-128-15,0 0 0 0,0 0 144 0,0 0-144 16,0 0 0-16,-4-7-240 0,0-7 48 0,-2-4 0 16,2-4-32-16,-3-3 0 0,3-3 0 0,1-7 0 15,-1-3 224-15,0-1 0 0,1 0 0 0,3 2 0 0,0 0 0 0,0 2-176 16,3 2 32-16,1 1 0 0,3 4 144 0,-3 3 256 16,3 0-64-16,3 4-16 0,3 3-16 0,-1 7 0 15,3 0 0-15,-1 8 0 0,4 3 32 0,-1 7 0 16,6 3 0-16,-3 8 0 0,6 7-192 0,-4 4 192 15,2 6-192-15,-2 4 192 0,2 4-192 0,-5 0 0 16,2 3-192-16,-3-3 192 0,0-2 176 0,-1-3 144 0,-3-6 48 0,-3-5 0 16,-1-4 48-16,1-2 16 0,-4-7 0 0,0-3 0 15,-3-4-432-15,-4-7 0 0,0 0 0 0,7-6 0 16,0-2-128-16,0-6-16 0,-3-4 0 0,3-5 0 16,1 0 144-16,2-5-160 0,0-1 160 0,-2-1-160 0,2-2 320 0,1 4 64 15,-2-2 16-15,3 5 0 0,-1 0 16 0,-2 2 16 31,0 5 0-31,-2 1 0 0,0 3-96 0,0 6-32 0,-7 8 0 16,0 0 0-16,12 0 32 0,1 7 0 16,1 7 0-16,-2 4 0 0,-1 4-176 0,0 6-144 15,-1 4 144-15,-1 0-208 0,3 0 208 0,-4-2 0 0,2-4 0 0,-2-3-144 32,-1-3-320-32,-1-6-64 0,1-1-16 0,-3-3 0 0,-4-10-3984 15,0 0-784-15</inkml:trace>
  <inkml:trace contextRef="#ctx1" brushRef="#br0" timeOffset="2011.79">3593 4033 30575 0,'33'24'1344'0,"-14"-6"304"0,3 0-1328 0,-5 3-320 0,-2-3 0 0,-1 0 0 0,0-1 3488 0,-3-6 624 0,-1-1 128 0,-1-2 32 16,-9-8-3536-16,0 0-736 15,0 0 0-15,11-8-192 16,1-2-976-16,-8-4-192 0,3-4-48 0,-5 0 0 16,1 0 656-16,-6 0 128 0,3 1 32 0,-2 0 0 0,-3 2 960 0,-1 1 192 0,1 0 32 0,-4 3 16 15,2 1 848-15,-7 2 160 0,3-2 48 0,-3 3 0 16,-4 2-2144-16,-3 2-416 0,-4-1-96 15,0 2-16-15,-3 2 816 0,3 3 192 16,0 3 0-16,-3-1 0 0,2 2-208 0,1 3 0 16,4-3 0-16,0 1 0 0,4 2-64 0,4 0-16 0,4 1 0 15,-2 3 0-15,4-3 96 0,2 0 32 0,7 3 0 0,2 1 0 16,3-1 160-16,5 0 224 0,4 2-48 0,2-2-16 16,3-2 0-16,1 1 0 0,2-4 0 0,1 1 0 15,0-1 144-15,0-2 16 0,3 0 16 0,-1-1 0 16,-1-3-336-16,-1 1 0 0,-3 1 0 0,-1-1-128 31,0 1-928-31,-5 0-176 0,0 2-48 0,0 1 0 0,-2 0-2416 0,-3 1-480 0,0 0-112 16</inkml:trace>
  <inkml:trace contextRef="#ctx1" brushRef="#br0" timeOffset="2402.25">3999 4181 4079 0,'31'29'176'0,"-13"-8"48"0,3 2-224 0,-2 0 0 15,2 0 0-15,-4 2 0 0,-4 0 7984 0,0-2 1552 0,0 1 304 0,0 0 64 0,-4-2-7856 0,0-1-1552 16,0-3-320-16,-2-1-176 15,-2-6 256-15,0-1-64 0,-5-10-16 0,0 0 0 0,0 0 208 0,0 0 64 16,0 0 0-16,0 0 0 16,0 0-48-16,0 0 0 0,-5-10 0 0,0-4 0 15,1 0 176-15,-3-1 16 0,2-2 16 0,0-1 0 0,-1-3-352 0,-1 2-80 16,2-5-16-16,-2 2 0 0,0-4-160 0,-1-1 0 16,1-1 0-16,-3 1-176 0,2-1 176 0,1 3 0 31,4-3 0-31,-1 6 128 0,1 1-128 0,0 0 0 0,6 3-128 0,0 1 128 15,1 2-320-15,3 0 0 0,2 1 16 0,0 4 0 16,5-1-528-16,-3 4-96 0,3 0-32 0,2 3 0 31,0 4-1008-31,-2 0-208 0,4 4-32 0,-4 4-8832 0,2 5-1760 0</inkml:trace>
  <inkml:trace contextRef="#ctx1" brushRef="#br0" timeOffset="2680.68">4714 4160 24015 0,'9'9'2128'0,"-4"2"-1696"16,-1 1-432-16,1-1 0 0,-3 1 3904 0,-2 1 704 0,0 1 144 0,-2-2 32 16,-3 2-3872-16,0-5-768 0,5-9-144 0,-6 11 0 31,6-11-2080-31,-10 9-368 0,1-4-80 0,9-5-16 15,-11-1 304-15,-1-5 64 0,1-5 16 0,0-3 0 0,-3-4 784 16,0-1 160-16,-4-2 16 0,1-4 16 0,2-5 1856 0,-3-3 368 0,1-2 80 0,-1-1 16 0,0-2-640 0,1-1-128 16,2-1-32-16,1 1 0 0,0 1-336 0,3 5-208 15,1-2 16-15,3 1-10816 16</inkml:trace>
  <inkml:trace contextRef="#ctx1" brushRef="#br0" timeOffset="3037.77">4822 3594 19455 0,'25'11'864'0,"-11"-1"176"0,4 1-832 0,-4-1-208 0,1 3 0 0,-2-1 0 0,2 2 3072 0,-7 2 576 16,2-5 128-16,-3 1 0 16,0-1-2592-16,-7-11-528 0,4 12-96 0,-4-12-32 0,4 9-384 0,-4-9-144 15,0 0 0-15,-1 11 144 0,1-11-144 0,-4 12-256 16,4-12 64-16,-10 7 16 0,10-7 176 0,-14 6 176 15,0-1-48-15,2 2 0 16,-1-5-128-16,2 5 0 0,-3 0-160 0,6 5 160 16,-5-1 0-16,6 3 0 0,3 4 0 0,2 0 0 15,0 3-128-15,4-2 128 0,-2 2 0 0,5 3-144 16,3-3 656-16,5 1 144 0,-2 3 32 0,3-4 0 16,1 0 144-16,3-2 16 0,2 0 16 0,2-3 0 0,6-5-256 0,4 1-48 0,4-3-16 0,3-2 0 15,2-2-272-15,0-1-48 0,3 1-16 0,-3-2 0 16,3 1 816-16,-9-2 176 0,1 0 16 0,-7 1 16 31,-1 1-1552-31,-6-2-304 16,-1 1-64-16,-4 1-16 0,1 1 448 0,-4 0 64 0,-14-5 32 0,7 9 0 15,1 2-928-15,-1-1-176 0,-7 3-32 0,3 3-17024 16</inkml:trace>
  <inkml:trace contextRef="#ctx1" brushRef="#br0" timeOffset="3561.79">5712 3769 12383 0,'0'0'544'0,"0"0"112"0,0 0-528 0,0 0-128 0,0 0 0 0,0 0 0 0,0 0 7360 0,0 0 1456 16,-18 8 272-16,-3 6 64 0,0 4-7312 0,-4 6-1472 16,4 1-368-16,3 4 0 15,-3 2-1344-15,3 1-320 0,4-3-80 0,3-1-16 16,1-3 128-16,5-3 32 0,-2-1 0 0,4-3 0 16,0-1 864-16,3-2 176 0,3-1 48 0,1-4 0 0,2 1 1536 0,1-4 320 0,1 0 64 0,6 2 16 15,4-3 64-15,5 1 16 0,3 0 0 0,3-2 0 16,-1-3-752-16,1 1-160 15,4-3-16-15,-4-1-16 0,-1-1-368 0,-3-5-64 16,-3 0 0-16,-2-4-128 0,-5-3-208 0,-4-4-160 16,-1-3-16-16,-6 0-16 15,-1 1-432-15,-3-3-64 0,-3 1-32 0,2 1 0 0,-6-3 528 0,0 5 96 0,0-2 32 0,0 3 0 0,0 1 464 0,0 3 80 16,0 2 32-16,-2 2 0 0,3-1 48 0,6 11 16 16,0 0 0-16,0 0 0 0,0 0-80 0,0 0-16 15,0 0 0-15,4 15 0 0,-2 3-32 0,7 2-16 16,1-1 0-16,1 2 0 15,0 0-224-15,-1 4 128 0,2-3-128 0,1 6 0 16,-2-3 960-16,0 3 80 0,3 0 32 0,-4-1 0 16,-2-4-1616-16,2 0-320 0,-3-3-64 15,-3-4-16-15,3-4 480 0,0-3 80 0,-7-9 32 0,0 0 0 16,0 0-3200-16,7-9-640 0,0-10-128 0,-3-1-32 0</inkml:trace>
  <inkml:trace contextRef="#ctx1" brushRef="#br0" timeOffset="3934.46">6030 3815 25967 0,'0'0'1152'0,"3"12"240"0,1 2-1120 0,-1 0-272 0,1 3 0 0,0-2 0 16,3 5 2256-16,-3 2 400 16,2-1 80-16,1 4 16 0,0 4-1152 0,1-1-240 15,-1-3-32-15,3 3-16 16,1 3-608-16,0-1-112 0,3-2-16 0,0 1-16 15,2 1-176-15,-2-2-48 0,-1-8 0 0,1 0 0 16,5 1-336-16,-4-2 144 0,4 0-144 0,-3-6 0 0,-5-1 240 0,-1-5-64 16,1-6-16-16,-4-1 0 0,0-4 160 0,0-3 48 15,-4-7 0-15,1-1 0 0,3-6-368 0,0-7 0 0,-3-2 0 0,-3-4 128 16,1-1-128-16,-2 1 0 16,-2 2 128-16,5 0-128 0,1 4 0 0,2 2 0 0,1-1 0 0,1 5 0 15,3 0 0-15,3 1 176 0,0 3-16 0,3-2 0 16,-2 2-160-16,3 6 0 15,-1 2 0-15,1 1 128 0,-3 7-128 0,2 4 0 0,1 4-192 16,0 8 192-16,-1 7 0 0,1 7 0 0,0 5 0 16,3 5 0-16,2 5-208 0,2 0 16 0,3 0 16 0,-3 2 0 15,0-2 176-15,-1-4 0 0,1-5 0 0,-7-2 128 16,0-3-128-16,-7-2-128 0,-1-8 128 0</inkml:trace>
  <inkml:trace contextRef="#ctx1" brushRef="#br0" timeOffset="99283.34">1557 5396 2639 0,'0'0'240'0,"0"0"-240"16,4-11 0-16,-4 11 0 0,4-8 4080 0,-4 8 768 15,6-7 144-15,-6 7 48 0,0 0-2416 0,0 0-496 16,0 0-80-16,0 0-32 0,0 0 160 0,0 0 48 16,0 0 0-16,0 0 0 0,0 0-432 0,1 13-96 15,-1-13-16-15,0 11 0 0,0 0-784 0,-1 1-176 16,1 1-16-16,-3 1-16 16,0 0 48-16,2 1 16 0,1 5 0 0,-3 5 0 15,3 4-64-15,-3 6-16 0,2-2 0 0,1 6 0 16,1 4-192-16,2 3-32 0,0 3-16 0,-3 1 0 0,1 3-432 0,2-2 0 15,0-1 0-15,-3 0 0 0,1-1 0 0,-1 1 0 16,0-6 0-16,0 1 0 0,0-5-192 0,-1 0 192 16,-2-6-192-16,0-2 192 0,2-4 0 0,-2-8 0 0,-4-3 0 0,3-4 0 15,-3-4 0-15,7-9 0 0,0 0 0 0,0 0 0 16,0 0 0-16,0 0 0 0,-11-11 0 0,-2-3 0 31,5-7 0-31,1-4 0 0,3-2 0 0,-2-3 0 16,0-4 0-16,-1-5 128 0,-2-3-128 0,-2-1 128 0,4-4-128 0,0 1 0 15,2-4 0-15,0-3 0 0,-1-3 0 0,1 1 0 16,1-2 0-16,4 3 0 0,-3-2 0 0,3 2 0 16,3 1 0-16,-1 0 0 0,3 6 0 0,1 2 0 15,8 2 144-15,0 4-144 0,4 4 0 0,2 3 0 0,4 5 0 0,1-1 0 0,0 2 176 0,7 2-48 16,7 6 0-16,0 4 0 0,8 3 0 0,-1 4 0 16,0 4 0-16,0 3 0 0,-2 5-128 0,-5 2 0 31,-4 2 0-31,-2 1 0 0,-2 4 0 0,-2 1 0 0,-4 6-176 0,-3 1 176 15,2 6-224-15,-6 2 32 0,-4-1 16 0,-6 9 0 0,-2 1 176 0,-6 0-128 16,-7 1 128-16,-4 2-128 0,-10-2 128 0,3-2 0 16,-3-5-144-16,-4-2 144 0,-3-6-144 0,0-4 144 15,-1-2-192-15,-3-6 192 0,-3-2-144 0,-1-7 144 16,1-1 0-16,-3-3-144 0,-1-5 144 0,4-1 0 16,0-2 0-16,6-1 0 0,4 0 0 0,3 0 0 15,2-3 0-15,5-1 128 0,4-1 64 0,5 0 0 0,2-4 16 0,4 0 0 16,3 0 48-16,4-2 0 0,5 1 0 0,8-1 0 15,5 1-96-15,4 1-16 0,6 4 0 0,4 0 0 16,2 3 0-16,0 5 0 0,5 5 0 0,-5 2 0 16,1 5-144-16,-6 5 0 0,-1 7 0 0,-3 7 0 15,-3 7-240-15,3 4 80 0,0 9 16 0,-4 5 0 16,1 4-80-16,-1 4-16 16,-3-1 0-16,-7-4 0 0,-6-3-48 0,-3-4-16 15,0-4 0-15,-7-6 0 16,-2-4-512-16,0-7-96 0,-4-8-32 0,-1-1 0 0,-2-3-1136 15,-2-5-224-15,9-8-64 0,0 0 0 16,-11-5-384-16,4-5-64 0,2-4-32 0,3-7 0 0,-1-1 1280 0,6-3 256 16</inkml:trace>
  <inkml:trace contextRef="#ctx1" brushRef="#br0" timeOffset="99784.08">2584 6139 34383 0,'0'0'1520'0,"0"0"320"0,0 0-1472 0,-4 13-368 0,4-13 0 0,0 0 0 0,-4 11 192 0,4-11-48 0,0 0 0 0,0 0 0 15,0 0 352-15,0 0 64 16,0 0 16-16,0 0 0 0,0 0 128 0,0 0 16 15,0 0 16-15,0 0 0 0,11 0 128 0,3-4 32 16,-3-3 0-16,0-3 0 0,6-1-432 0,-3-3-80 16,1-3 0-16,3 2-16 0,3-3-32 0,-3 0 0 15,6-3 0-15,1 3 0 0,-3 0 224 0,-1-1 32 16,4 3 16-16,-6 5 0 0,-3-1-48 0,-3 1-16 0,-3 2 0 0,-3 2 0 16,-5 0-416-16,-2 7-128 0,0 0 0 0,-5-12 0 31,-6 3 0-31,-3 2-192 0,-2 0 16 0,-3 1 16 15,-3 1-16-15,-4-2 0 0,-3 2 0 0,1 1 0 0,3-1 176 0,0 1-192 16,1-1 192-16,-1 0-192 0,3 3 192 0,-2 0-160 16,6 0 160-16,-1 4-160 0,2 2 160 0,2-1 0 15,1-1 0-15,1 3 128 0,13-5-128 0,-8 9 0 16,8-9 0-16,-3 14 128 0,6 4 0 0,0-2 16 16,5 2 0-16,6 3 0 0,1 1-144 0,5 2-192 0,-2 1 32 0,1-3 16 15,5-4 144-15,1-1 0 0,0-3 0 0,5 0-128 31,0-6-336-31,6 2-64 0,3-6-16 0,0 2 0 0,1-1-416 0,-6 2-96 0,3 0-16 0,-8 0 0 16,-4 3-272-16,-1-2-48 0,-2 2-16 0,-4 0-10224 16,-1 1-2048-16</inkml:trace>
  <inkml:trace contextRef="#ctx1" brushRef="#br0" timeOffset="100252.67">3461 5742 20959 0,'14'4'1856'0,"0"0"-1472"0,-4 3-384 0,-2 3 0 0,-1-1 5072 0,-4 4 944 0,-2 4 192 0,-1 1 48 16,-1 0-4720-16,-6 5-960 0,-4 2-176 0,-3 3-32 16,-4 1-496-16,-3-1-112 15,0 0-16-15,-2 0 0 0,-2-2 96 0,4-1 16 16,8-1 0-16,-1-5 0 0,-2 1-112 0,6-5 0 15,1 2-16-15,2-6 0 0,3 0 272 0,4-11 144 0,-2 11-16 16,2-11 0-16,0 0 480 0,0 0 96 16,11 7 0-16,3-4 16 0,2-3-224 0,5-7-48 15,4-3-16-15,2-1 0 0,6 0-432 0,-4 0-176 16,0-3 16-16,-1-4 0 0,1 0-96 0,-2 0 0 0,-1 1-16 16,-1-1 0-1,0 0-304-15,-4 1-64 0,-4 3-16 0,-2 2 0 0,-1 2 400 0,-3 0 96 16,-1 3 16-16,-10 7 0 0,0 0 288 0,0 0 64 15,0 0 16-15,0 0 0 0,0 0-32 0,0 0 0 16,0 0 0-16,0 0 0 0,0 0-64 0,0 0 0 0,0 0-128 16,0 0 192-16,0 0-192 0,0 0-128 0,0 0 128 15,0 0-208-15,0 0 432 0,2 14 96 0,3-1 0 0,2 2 16 16,-3-1 32-16,8 1 0 0,-3 5 0 0,4 2 0 16,4 0 16-16,-4 9 0 0,6 1 0 0,2 4 0 15,4 3-384-15,-3 2 0 0,2 3 0 0,1 4 0 0,-3 2 0 0,-1 3-208 16,0 1 16-16,-7 2 16 0,-2 1-160 0,-5-1-48 15,-1-2 0-15,-9-1 0 16,-1-1-1280-16,-7-4-272 0,-6-6-48 0</inkml:trace>
  <inkml:trace contextRef="#ctx1" brushRef="#br0" timeOffset="101017.05">4295 6301 34207 0,'7'11'3040'0,"-3"0"-2432"0,1 0-480 0,0 1-128 15,-1-1 1216-15,0 1 240 0,1 1 32 0,-5-1 16 16,5 0-1504 0,-3 1-448-16,3-1 0 0,-5 2-16 0,0-14-816 15,4 11-144-15,-4-11-48 0,0 0 0 0,5 11 912 0,-5-11 176 0,0 0 48 0,0 0 0 0,0 0 960 0,0 0 192 16,0 0 32-16,0 0 16 0,0 0-32 0,-5-13 0 16,1-1 0-16,-3-4 0 0,-3-1-256 0,2-4-48 15,-4-2-16-15,0-3 0 16,3-4-240-16,-2-1-48 0,-3-5-16 0,3-1 0 0,1-1-208 0,-1 1 0 0,4-4 0 0,0 4 0 15,0-3 0-15,3 3 224 0,0 3-64 0,3 3-16 16,1 4-144-16,0 4-192 0,1 4 32 0,3 2 16 16,0 6 144-16,1 2 0 0,-5 11 0 0,9-3 0 15,3 3 128-15,-3 4 0 16,2 2 0-16,-1 5 0 0,6 3-128 0,-3 4 0 16,3 5-128-16,1 4 128 0,1 1-144 0,-3 4 144 15,4 2-160-15,0-4 160 0,-1 0 0 0,0-1 192 16,3-1-16-16,0-3 0 0,-2-4 160 0,-1 0 48 15,3-3 0-15,0 0 0 0,0-4-384 0,-3-2 0 16,3 1 0-16,-7-6 0 0,-1-1 128 0,-1-4 16 0,1-3 0 0,-1-2 0 16,2-4-16-16,-3-3 0 0,3-1 0 0,-3-3 0 15,3-1-128-15,0-6 0 0,-3 0 0 0,3 0-176 0,-2-1 1056 16,-1-3 208 0,-2 0 32-16,-2-3 16 15,-2 3-1712-15,-1 3-320 0,-1 1-80 0,-3 3-16 0,0-1 832 0,-5 3 160 0,3 2 0 0,-3 1 0 16,-2 3 832-16,-5 3 96 0,-1 1 16 0,1 1 0 31,-4 3-1552-31,-4 2-304 0,-3 0-64 0,2 2-16 0,-2 3 832 0,0 1 160 0,-2-1 0 0,0 2 0 16,0-2 0-16,4 6 0 0,0-2 0 0,3 0 0 15,7 0 0-15,1 3 160 0,3-3-16 0,3 3 0 16,3 1 240-16,5 1 32 0,4 2 16 0,5 3 0 16,5 0 80-16,4 1 0 0,6-1 16 0,0 2 0 15,4 3-304-15,4 1-64 0,3 0-16 0,-2 0 0 0,-3 0-16 16,0-4-128-16,-2 1 192 0,-1-1-64 0,-5 0-256 0,-2-3-64 15,-2 0-16-15,-1-1 0 16,0-4-1328-16,-3-2-272 0,0-3-48 0,-4 0-17376 0</inkml:trace>
  <inkml:trace contextRef="#ctx1" brushRef="#br0" timeOffset="101437.58">5449 5561 22463 0,'4'11'1984'0,"3"3"-1584"16,0-3-400-16,0 3 0 0,-3 1 3264 0,0 5 576 0,-2-2 128 0,-2 4 0 15,0 3-2752-15,-3 3-576 0,0-4-96 0,-1 2-32 16,-3 2-512-16,-4-1 0 0,1-3 0 0,-1-4 0 15,0-1 128-15,0-1-128 0,-3-2 0 0,1 0 0 16,2-2 0-16,0-3 0 0,1-1-176 0,2-2 176 16,8-8 336-16,-10 10 176 0,10-10 48 0,0 0 0 0,0 0 320 0,0 0 64 31,0 0 16-31,0 0 0 0,0 0-480 0,0 0-96 0,0 0 0 0,10-6-16 16,0 1-368-16,2-5 0 0,2-1 0 0,3-3 0 15,1 3 0-15,0-2-192 0,-1 5 32 16,1 1 0-16,-6 2 160 0,2 5 0 0,-14 0 0 0,17 5 128 15,-3 2-128-15,-3 7-128 0,-4 1 128 0,-3 4-192 16,-1 4-80-16,-3 5-32 0,-4 1 0 0,-3 3 0 16,0 0 176-16,-3 0 128 0,0-4-192 0,-2-3 192 0,-1 0-240 0,1-7 64 15,-2-2 16-15,0-4 0 16,0-5-3344-16,0-3-656 16</inkml:trace>
  <inkml:trace contextRef="#ctx1" brushRef="#br0" timeOffset="101850.27">6016 5461 26655 0,'3'26'2368'0,"-9"-2"-1888"0,1 2-480 0,-8 9 0 0,-1 4 1856 0,-4 3 256 0,-1 1 64 0,-6 3 16 16,-3 0-1712-16,-3 1-352 16,0-5-128-16,-1-1 0 0,-1-2 0 0,1-11-176 0,1-6 0 0,3-1 0 31,3-7-448-31,4-3-80 0,3-7-32 0,7-1 0 0,1-3 400 0,10 0 80 0,0 0 0 0,0 0 16 16,4-11 864-16,6 1 160 0,6 2 48 0,4-6 0 15,4-3-128-15,5-1 0 0,4 0-16 0,1-5 0 16,3 2 32-16,-5-2 16 0,1-4 0 0,-1 2 0 0,-5 4-320 0,-2 3-64 15,-6 4-16-15,-2 7 0 0,-3 7-336 0,-3 4 0 16,-3 8 0-16,-1 6 0 0,-1 8 0 0,-5 6 0 0,2 5 0 16,-6 2-192-16,2-3 192 0,-5 3 192 0,5 1-32 0,-6-2-16 31,-3-3-144-31,2-2 0 0,-3-5 0 0,4-3 0 16,1-7 0-16,2-2-192 0,0-3 32 0,-3-3 16 31,7-10-272-31,0 0-48 0,0 0-16 0,0 0-10976 0,0 0-2176 0</inkml:trace>
  <inkml:trace contextRef="#ctx1" brushRef="#br0" timeOffset="102087.12">6586 5704 35535 0,'10'19'3152'0,"-6"-3"-2512"0,1 1-512 0,0 5-128 0,-3 6 1168 0,0 1 224 15,1 8 32-15,-2 5 16 0,-1-2-1088 0,-1 5-224 16,-2-2-128-16,1-3 160 16,-3-2-1344-16,1-5-272 0,-3-2-48 15</inkml:trace>
  <inkml:trace contextRef="#ctx1" brushRef="#br0" timeOffset="102588.18">6988 5461 22463 0,'0'0'992'0,"5"-7"208"0,1 0-960 0,-6 7-240 0,1-12 0 0,-1 12 0 0,0 0 1984 0,0 0 336 31,0 0 80-31,-8-7 16 0,1 5-2160 0,7 2-448 15,-11 0-64-15,0 4-32 16,1 1-736-16,10-5-160 0,-4 9-32 0,-3 2 0 16,1 3 992-16,1 3 224 0,2 2 0 0,-1 5 0 0,1-2 1344 0,3 6 288 0,-3 1 48 0,3 2 16 15,3 1-160-15,0-3-16 0,1 2-16 0,4 2 0 16,2 2-336-16,1-3-64 0,3 2-16 0,0-2 0 16,-3-2-288-16,3-3-64 0,2-1-16 0,-3-3 0 15,1-5-368-15,0-4-80 0,-4-6-16 0,-2-2 0 16,4-2-48-16,0-8-16 0,-1-3 0 0,-2-7 0 0,0-8-16 0,-4-6-16 15,-1-9 0-15,-1 0 0 0,-1-4-304 0,-2 2-64 16,0 0-16-16,0 4 0 0,-4 3 224 0,1 3 0 16,-1 1 0-16,-1 2 0 0,0 2 0 0,-1 2 0 0,-3 1 0 0,2 3 0 15,4 1 0-15,-6 6 0 16,0 1 0-16,-5 3 0 0,3 3 320 0,-6 1 144 0,2 2 48 0,-3 1 0 47,-3 0-2176-47,3 1-448 0,0-1-64 0,1 0-10432 0,2 0-2064 0</inkml:trace>
  <inkml:trace contextRef="#ctx1" brushRef="#br0" timeOffset="103075.6">7589 5551 30575 0,'12'25'1344'0,"-8"-5"304"0,3 2-1328 0,0 3-320 16,2 3 0-16,1 1 0 0,-1 8 704 0,2 2 64 0,1 0 0 15,2 2 16-15,-1 3-512 0,3-1-96 0,-2-1-32 0,1-3 0 16,-1-3-144-16,3-3 0 0,-6-1 0 0,3-4 0 16,0-4 624-16,-3-5 240 0,-1-2 48 0,-3-8 16 15,-7-9 64-15,0 0 16 0,0 0 0 0,0 0 0 0,0 0-512 16,-3-17-112-16,-4-7 0 0,0-8-16 0,-4-7-592 0,1-4-112 16,2-10-32-16,-6-1 0 15,3-6-64-15,-3-5-16 0,4 1 0 0,2-4 0 16,-2 0-752-16,0-3-144 0,4 0-48 0,4 0 0 15,2 2-2352-15,0 9-480 0,1 3-80 0,2 11-32 0,1 7 3424 0,2 8 672 0,-2 6 240 0,3 10-144 16,2 7 2592-16,3 6 528 0,2 8 96 0,1 9 32 16,3 9-928-16,7 9-192 15,7 9-48-15,6 11 0 0,5 4-1216 0,0 12-240 0,3 3-48 16,-7 9-16-16,2 1-64 16,-4 0-16-16,-3-1 0 0,-4-3 0 0,0-3-192 0,-8-2-144 15,-2-5 192-15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36:3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 3796 34207 0,'0'0'1520'0,"0"0"304"0,0 0-1456 0,0 0-368 0,0 0 0 0,-8-2 0 0,4-3 0 0,4 5 0 31,-10-7 0-31,10 7 0 0,0 0 288 0,0 0-16 0,0 0 0 0,-9-5 0 16,9 5 400-16,0 0 80 0,0 0 16 0,0 0 0 15,0 0 720-15,0 0 160 16,0 0 16-16,0 0 16 0,0 0-528 0,9 12-128 0,-2 0 0 0,1 2-16 15,2-1-464-15,0 6-96 0,1-1 0 0,-4 0-16 16,4 3-112-16,-1 4-32 0,1 0 0 0,0 3 0 16,-1 1-288-16,1-1-144 0,0 1 16 0,-1-1 0 15,-3-3 0-15,-2 0 0 0,1-2 0 0,-2 0 0 16,0-2 128-16,-1 1 144 0,0-1-16 0,-3 0-128 0,-3 2 0 0,3-5 0 16,3-2 0-16,-6 0 0 0,0-1 0 0,-1-1 0 0,0 0 0 0,-2-3 0 15,1-1 0-15,-2 0 0 0,7-10-160 0,-10 7 160 31,-1-2 0-31,0 1 0 0,11-6 0 0,-14 0 0 16,14 0 0-16,-14-3 0 0,3-1 0 0,1-3 0 0,2-4 0 16,1-2 208-16,0-2 0 0,0-3 0 0,1-3 64 0,2-4 16 15,1-3 0-15,2-6 0 0,2-1-144 0,2-5-16 0,0-2-128 16,1 0 192-16,3 2 0 0,3-3 0 16,-3 1 0-16,4 3 0 0,0-1-16 0,-1 2-16 15,1 3 0-15,0 2 0 0,0-4-160 0,-1 3 0 16,-2 2 0-16,2-1 128 0,-3 1-128 0,1 0 0 15,2 3 144-15,-3 1-144 0,1 3 0 0,2 0 0 0,1 3 0 16,3 2 0-16,-3 2 128 0,6 3-128 0,-1 2 128 0,0 5-128 16,5 1 0-16,-3 3 144 0,0 1-144 0,3 6 0 15,2 2 0-15,2 4 0 0,3 2 0 0,-3 0 0 0,0 3 128 16,-4 4-128-16,0 0 0 0,-3 4 0 0,0 5 0 0,-4 4 0 16,-3 2-176-16,0 3 176 15,-1 3-144-15,-6-2 144 0,-1-1 0 0,-2-1-144 16,-2-1 144-16,-2 0-128 0,-1-2 128 0,-3-1-128 0,-3-2 128 15,-1-4-192-15,-3-4 192 0,-4-2-192 16,-3-2 0-16,0-3 0 0,3-4 0 0,-3-2 0 16,-1-1 192-16,-1-4-128 0,-3 1 128 0,4-1-128 15,-3-2 128-15,2-1 0 0,-2-1 0 0,4-1 0 16,-2 1 0-16,3-3 0 0,6-3 128 0,0 1-128 16,3-1 304-16,4 0-16 0,0-1 0 0,7 8 0 15,-3-10-112-15,3 10-32 0,4-12 0 0,2 2 0 16,2 3 64-16,4-1 16 0,2 1 0 0,2 1 0 15,2 2-224-15,-1 0 0 0,5 1 0 0,-1 0 0 0,-1 2 0 0,4 2 0 16,-4 2 0-16,6 4 0 0,3 0 0 0,-4 1 0 16,3 5 0-16,-3-1 0 0,0 5-192 0,3 4 192 15,-6 0-192-15,6 4 192 16,1 1-128-16,3 5 128 0,-1-3 0 0,1 1 0 0,2-1-192 0,-4 1 192 16,-5-3-192-16,-2-1 192 0,-5-4-128 0,-2-2 128 15,-3 1 0-15,0-7 0 0,-5 3-448 0,-1-5 32 16,3-1 0-16,-6-3 0 0,3 0-224 0,-7-7-32 0,0 0-16 0,0 0 0 31,7-3-1664-31,-4-4-336 0,2-4-64 0,-2-7-16256 0</inkml:trace>
  <inkml:trace contextRef="#ctx0" brushRef="#br0" timeOffset="977.8">2754 4316 18479 0,'14'17'816'0,"-3"-4"176"0,0 1-800 0,-1-3-192 16,-3 0 0-16,0 0 0 0,-3-1 6224 0,1 1 1200 16,-5-11 256-16,-5 10 32 0,5-10-5840 0,0 0-1168 15,-2 11-224-15,2-11-48 0,0 0-240 0,0 0-32 16,0 0-16-16,-12-7 0 0,5-4-144 0,0-3 0 15,3-4 144-15,0-3-144 0,4-3 256 0,4-2 0 16,3-4-16-16,0 2 0 16,0-2 32-16,4 0 16 0,1 1 0 0,-3 3 0 15,4 2 160-15,-3 3 48 0,-1 3 0 0,-3 4 0 0,-1 3-272 16,0 4-48-16,-5 7-16 0,0 0 0 0,0 0-160 0,0 0 0 16,0 0 0-16,-18 4 0 0,-1 3-272 0,1 1 16 15,-3 2 0-15,-2 0 0 0,0 1-64 0,-2-3 0 16,2 2 0-16,0 0 0 0,2 1 0 0,0 0 0 15,2-2 0-15,1 0 0 0,1 1 320 0,3 1 0 0,6-2 0 0,1 2 0 16,1 1 192-16,2 2-48 0,1-3-16 0,3 3 0 16,3-2 80-16,3 1 16 0,2 1 0 0,2-1 0 15,5-1 0-15,2 1 0 0,1 0 0 0,0-5 0 16,3-1-224-16,-1-2 144 0,3-3-144 0,2-2 128 16,5-2-128-16,0 0-256 0,6-5 64 0,-1 0 16 15,-3 3-1104-15,0-3-208 0,2 2-48 0,-6 3-16 16,-3-1 368-16,-4 3 80 0,-3 0 16 0,-4 3 0 15,-3-3-48-15,-3 2 0 0,-2 0 0 0,-6-2 0 16,0 0-768-16,0 0-144 0,7 4-48 0,-7-4 0 16,7 6-2192-16,-7-6-432 0,0 0-80 0,7 1-32 15,-3 2 1568-15,-4-3 304 0,0 0 64 0,7 0 16 0,1-3 5424 0,2 2 1088 0,-1-5 208 0,0 0 64 32,1 1-688-32,1-2-128 0,0-1-16 0,-1-4-16 15,1 3-816-15,3-3-176 0,-3-1-16 0,3 1-16 16,0-2-320-16,2 0-64 0,2 3-16 0,-2 2 0 15,0 0-240-15,0 2-48 0,4 2-16 0,-3 1 0 16,-6 1-336-16,0 1-64 0,-4 2-16 0,-7 0 0 16,7 0-416-16,-7 0-96 0,0 0-16 0,0 0 0 15,0 0-384-15,0 0 0 0,-4 10 0 0,0 1 0 0,-3 2-208 0,2-1-80 0,3 1-16 0,-3-1 0 16,-2 4 32-16,5 0 0 0,-2 3 0 0,1-3 0 16,3 0 272-16,0-2 0 0,0 0 0 0,0 1 0 15,0 2 0-15,3-5 192 0,3 2 0 0,-1 0 0 16,2 0-192-16,-5-4 144 0,7-3-144 0,2-2 128 15,3 1-128-15,3-5 192 0,-2 2-192 0,2-3 192 16,-2-4-192-16,2-2-272 16,1-2 64-16,0-6 16 0,-4-4-128 0,-3-5 0 15,3 3-16-15,0-5 0 0,-7-3 112 0,-1 3 32 16,-4-1 0-16,1 1 0 0,-3 0 16 0,-3 2 16 0,1 0 0 0,-4 5 0 16,0-1 160-16,-1 3 256 0,-1 5-64 0,1 0-16 15,3 4-176-15,4 7 192 0,0 0-192 0,0 0 192 16,0 0-192-16,0 0 0 0,0 0 0 0,-6 11 0 15,6 3 192-15,6 1-64 0,-1 2 0 0,5 1 0 0,4 3-128 16,0 4 0-16,1-2 0 0,4 2 0 0,0 0 0 0,-4 0 0 16,-1-1 0-16,0-2 0 0,2 3 0 0,-2 3 0 15,-1-3 0-15,-3 4 0 0,1 3-208 0,1 3 80 16,-3 4 128-16,0 3-208 0,-2 1 208 0,0 5-192 16,-3 0 192-16,-1 2-192 0,-6-4 192 0,-1 2 0 15,-6 1 0-15,-1-3 0 31,-3-3-960-31,-2-4-208 0,-2-7-48 0,0-6 0 16,1-2-2096-16,2-10-416 0,1-10-96 0</inkml:trace>
  <inkml:trace contextRef="#ctx0" brushRef="#br0" timeOffset="1743.93">4084 4343 38879 0,'15'23'1728'0,"-8"-4"336"0,0-4-1648 0,-4 2-416 0,-3 1 0 0,-3-3 0 0,2 2 240 0,-6-3-48 16,0-3 0-16,0 3 0 0,-4-3-192 0,-2-3-256 16,-2-1 48-16,-2-1 16 0,5-2-112 0,-2-1-16 15,4-2 0-15,2-1 0 0,8 0 144 0,-14-1 32 16,0-2 0-16,3-1 0 0,0-2 432 0,4-1 96 15,-3-1 0-15,3-3 16 0,0-3 224 0,0 3 32 16,3-3 16-16,-3-3 0 16,0 2-288-16,3 1-48 0,-1-3-16 0,0 2 0 15,1-3-64-15,-1 0-32 0,3-1 0 16,-1 0 0-16,2-3-224 0,-4-2 0 0,3-3 0 0,-3-2-160 16,3-4 160-16,-1-1 0 0,1 2-144 0,0-3 144 15,2 2-432-15,0 5-16 0,0-1 0 0,0 4 0 31,2 4-32-31,3 1-16 0,-3 8 0 0,3 1 0 0,-5 11 704 0,13-7 144 0,1 4 32 0,2 4 0 0,0 5 112 0,4 5 16 16,1 4 16-16,7 5 0 0,0 2-336 0,1 6-192 16,0 0 192-16,-1 2-192 0,1 3-176 0,2-1-144 0,-6 0-16 0,0-2-16 15,-2-2 352-15,-5-1 0 0,-2-4 0 16,-4-3 0-16,1-1 0 0,1-3-144 0,-2-5 0 0,-4-1 0 16,2-3 144-16,-3-3 128 0,-7-4-128 0,0 0 176 31,9 4-176-31,-9-4 0 0,9 0 0 0,1-1 128 0,1-6 256 0,-4 0 64 15,0-3 0-15,-3-3 0 0,0-1-128 0,2-5 0 0,-2-3-16 0,3-1 0 0,-4-2-304 16,2 0 0-16,2 0 0 0,-1 1 0 0,-2-1 0 0,-1 4 0 16,-2 0-208-16,2 2 80 15,-6 2 128-15,2 2 0 0,-5 1 0 0,2 3 0 0,0 1 0 16,-2-1 0 0,6 11-144-16,-8-10 144 0,-2 3-144 0,10 7 144 0,-15-1-192 0,1 1 192 15,14 0-256-15,-21 4 48 0,0 3 16 0,3 4 0 16,7-1 192-16,-5 1 0 0,4 0 0 0,-2 3 0 15,1-3-400-15,-1 3 16 0,7 0 0 0,3 0 0 16,-1 0 384-16,5 4 0 0,2-3 0 0,5 6 128 0,0-3 384 16,2 3 96-16,3 4 16 0,-1-2 0 0,1 0 48 0,-1 2 16 15,5 3 0-15,3-1 0 0,1-2-496 0,-1 0-192 16,-1-1 128-16,0-3-128 0,3-3 240 0,-3 0-48 0,3-4 0 16,0-3 0-1,5-1-544-15,2-5-112 0,0 1-32 0,-2-5 0 31,2-1-192-31,0 0-32 0,-3-1-16 0,0-2 0 16,-4 0-16-16,2 2 0 0,-3-3 0 0,1 2 0 0,-1 1-2128 0,-1-2-448 0,-3-1-64 0,-2 0-11008 16</inkml:trace>
  <inkml:trace contextRef="#ctx0" brushRef="#br0" timeOffset="2132.94">4972 3778 8287 0,'0'0'736'0,"3"11"-592"0,-3-11-144 0,0 14 0 15,-3 2 5280-15,-1-2 1024 0,0 1 208 0,-3 5 32 16,0 2-5232-16,-4-1-1056 0,4 4-256 0,0 0 0 16,0 0 0-16,0 0-272 0,3 0 48 0,-2 0 16 15,2 0 64-15,1-1 16 16,-1-2 0-16,1-1 0 0,3-3 128 0,0-2 0 15,1 0 0-15,1-2 0 0,1-3 240 0,4-2 80 16,-3-1 0-16,-4-8 16 0,0 0 496 0,11 4 112 0,3-2 16 0,-3-4 0 16,0-2-576-16,2-3-96 0,5-3-32 0,3-1 0 15,1-1-16-15,3-1-16 16,3-1 0-16,1 0 0 0,3-4-224 0,-4 2 0 0,0 2-144 0,-8 2 144 16,-1 4 0-16,-1 4 0 0,-2 4-128 0,-2 4 128 31,0 3-432-31,-3 6-32 0,-2 3-16 0,-2 8 0 15,-1 5-32-15,-3 1-16 0,-3 2 0 0,-3 2 0 0,2-1 528 0,-9-1 0 0,-1 0 128 0,-3-5-128 16,-2 0 0-16,0-5-256 0,-2-2 16 0,-1-8 16 31,-1 1-2336-31,-3-9-480 0</inkml:trace>
  <inkml:trace contextRef="#ctx0" brushRef="#br0" timeOffset="2560.36">5524 3766 31727 0,'0'0'2816'0,"0"0"-2240"15,0 0-576-15,0 0 0 0,3 10 1072 0,-3 1 96 0,-3 4 32 0,-4 5 0 16,0 5-960-16,3 0-240 15,-3 0 0-15,-3 1 0 0,2 1-288 0,1-2-96 0,0-3-32 16,0-1 0-16,-1 0 224 0,1-6 64 0,1-1 0 0,2-3 0 0,4-11 128 0,-4 12 0 16,4-12 0-16,0 0 0 0,0 0 368 0,0 0 96 15,0 0 32-15,7 6 0 0,4-3 64 0,-3-3 16 16,5 0 0-16,-2-4 0 0,3-3-304 0,1 0-48 16,2-3-16-16,2 2 0 0,8 1 80 0,-2 0 16 15,-3 0 0-15,-1 3 0 16,0 1-80-16,-3 3-16 0,2 3 0 0,-3 4 0 15,-6 4-208-15,-2 3-240 0,0 1 48 0,-4 8 16 32,0 5-288-32,-5 2-64 0,0 2-16 0,-3 2 0 0,1-2 368 0,-5-2 176 0,-4 0-160 0,-1-5 160 0,-4-3-176 15,0-1 176-15,5-3-192 0,-5-4 192 0,2-3-432 0,-2-4 32 16,4-4 0-16,3 0 0 16,3-9-368-16,-1-1-64 0,1-5 0 0,5-2-16 15,1-3-320-15,4-1-64 0,3 0-16 0</inkml:trace>
  <inkml:trace contextRef="#ctx0" brushRef="#br0" timeOffset="2827.82">5913 3858 10991 0,'0'0'976'0,"0"0"-784"15,0 0-192-15,0 0 0 0,0 0 2992 0,0 0 544 16,0 0 112-16,10 1 32 16,1 5-2544-16,-1 1-512 0,-2 1-112 0,-1 5 0 15,0 1-208-15,0 2-48 0,1 4 0 0,1 2 0 16,2 2 288-16,0 1 48 0,-4-3 16 0,0 0 0 16,-3-1-176-16,-1 0-48 0,1-5 0 0,-4-2 0 15,0-3-1712-15,0-11-336 0,0 0-80 0</inkml:trace>
  <inkml:trace contextRef="#ctx0" brushRef="#br0" timeOffset="3332.45">6062 3498 26655 0,'7'14'2368'0,"-7"-14"-1888"0,0 0-480 0,7 8 0 0,-7-8 1152 0,0 0 144 0,0 0 32 0,-3 13 0 0,3-13-1328 0,-4 14 0 16,0-3-240-16,-3 0 32 0,7-11 80 0,-5 14 128 0,-2 0-208 15,1-3 80-15,-1 3 128 0,4 0-208 16,-1 1 80-16,1 1 128 0,3-2 0 0,0 2 0 16,3 5 0-16,-2-1 0 0,5-3 576 0,-2 1 16 0,3 3 16 0,4 0 0 15,-1-2 560-15,1 5 112 16,0-2 32-16,3 2 0 0,0-3-304 0,0 1-64 16,4 0-16-16,3-1 0 0,-1 0-480 0,1-3-80 15,2-4-32-15,-3-3 0 0,5-4 48 0,-4-3 16 0,0-1 0 0,-6-7 0 16,2-2-400-16,-3-5 0 0,0-3 0 0,-3-4 0 31,0-3-480-31,-7-1-32 0,2 0 0 0,-2-3 0 0,-1 4 272 0,-3-3 48 0,0 2 16 0,-3-2 0 16,0 5 176-16,-1-1 0 0,0 1 0 0,-6 0 0 0,-1-1 0 0,0 1 0 15,-2 1 128-15,1 0-128 0,-5 1 0 0,2 6-320 16,-4 0 64-16,-1 4 16 16,3 4-208-16,2-1-32 0,1 4-16 0,2 2 0 15,1 3-1552-15,1 1-320 0</inkml:trace>
  <inkml:trace contextRef="#ctx0" brushRef="#br0" timeOffset="3847.26">6660 3834 12383 0,'7'17'544'0,"-5"-7"112"0,2 2-528 0,1 2-128 0,0 3 0 0,2-2 0 0,0 2 3728 0,0 1 720 0,4 3 144 0,-2-3 16 16,0 3-3504-16,2-3-704 0,2-3-144 0,-2 2-16 16,-3-4-96-16,2-4-16 0,-3-2 0 0,-7-7 0 31,0 0 64-31,0 0 0 0,7 0 0 0,-7 0 0 0,3-9-64 0,-2-4 0 16,-2-4 0-16,-2-4 0 0,-1-4-128 0,-2-4 0 15,2-3 0-15,0-3 0 0,1-1 0 0,0 1 0 0,3 3 0 0,0 0 0 16,3-2 0-16,0 2 0 0,1 3 0 0,3 3 0 15,3 3 0-15,1 1 0 0,3 3 192 0,-3 3-64 16,4 2 288-16,-1 5 48 16,3 2 16-16,-2 5 0 0,6 2-224 0,0 4-32 0,0 8-16 0,5 6 0 15,2 3 464-15,0 6 96 0,-3 10 0 16,0 4 16-16,5 5 256 0,-3 5 48 0,0 2 16 0,-1 1 0 16,-3-1-432-16,2-3-96 0,-4-1 0 0,0-5-16 15,-3-2-560-15,-3-7 0 0,-2-1 0 0,-5-5 0 31,-5-5-2096-31,1-8-528 0</inkml:trace>
  <inkml:trace contextRef="#ctx0" brushRef="#br0" timeOffset="4478.64">5652 3391 8287 0,'0'0'736'0,"0"0"-592"0,0 0-144 0,0 0 0 0,0 0 4816 0,0 0 944 15,0 0 176-15,0 0 32 0,12-4-4752 0,2 2-960 16,-1 1-256-16,6-2-13232 15</inkml:trace>
  <inkml:trace contextRef="#ctx0" brushRef="#br0" timeOffset="24130.41">1724 5895 21599 0,'0'0'960'0,"0"0"192"0,0 0-928 0,0 0-224 15,-11-7 0-15,4-2 0 0,-3 0 2272 0,3-2 416 0,0 3 64 0,0-1 32 0,3 2-1184 0,4 7-256 16,-11-8-32-16,11 8-16 0,-3-8-224 0,3 8-48 16,0 0-16-16,0 0 0 15,0 0-240-15,-11-2-32 0,11 2-16 0,-10 3 0 16,10-3-240-16,-4 11-48 0,0 3-16 0,1 4 0 15,0 2-160-15,2 4-48 0,-3 1 0 0,1 3 0 16,-1-3-208-16,1 4 0 0,-1 6 0 0,1-2 0 16,3 5 176-16,-3-1-176 0,2 4 192 0,1 2-192 0,1 0 224 15,2 0-64-15,-3 1-16 0,3 0 0 0,1-1 16 0,-4 1 0 16,3-1 0-16,-3 3 0 0,-3 0 64 0,0 4 16 0,2-3 0 0,-6 5 0 16,1-2-240-16,-1-2 0 0,-1 0 0 0,-2-7 0 15,2-4 0-15,-3-3 0 0,-2-4 0 0,1-4-160 31,-2-8-336-31,1-4-64 16,0-7-16-16,4-3 0 0,9-4-896 0,-11-10-192 0,4-5-48 0,0-6 0 16,4-7-128-16,3-8-16 0,3-8-16 0,4-6-13440 15</inkml:trace>
  <inkml:trace contextRef="#ctx0" brushRef="#br0" timeOffset="24456.12">1518 5668 1311 0,'0'0'128'0,"3"16"-128"0,-2 0 0 0,2 2 0 0,-3 1 8320 0,1 0 1664 16,0-1 320-16,4 0 64 15,-4 0-8032-15,2 1-1600 0,4-1-320 0,0-2-64 16,-4-5 480-16,2-1 80 0,-5-10 32 0,10 7 0 0,0-3-48 0,1-2 0 15,3-4 0-15,0-2 0 0,4-4-208 0,0-5-48 0,7-6-16 0,3-3 0 16,4-4-240-16,0 1-32 0,0-5-16 0,4 3 0 16,-4 2-336-16,0 0 144 15,1 1-144-15,-6 3 0 16,-1 2 224-16,-1 1-64 0,0 1-16 0,-4 3 0 0,-2 3-144 0,2 0-256 16,-3 0 64-16,3 4 16 15,0 0-400-15,0 0-96 0,-2 1-16 0,1 2 0 16,-1 3-2448-16,-2-2-480 0,-3 0-96 0</inkml:trace>
  <inkml:trace contextRef="#ctx0" brushRef="#br0" timeOffset="24784">1785 6524 42783 0,'21'3'1904'0,"-10"-3"384"0,3-3-1840 0,-4 2-448 0,1-5 0 0,0 0 0 16,-1-1 128-16,1 0-128 0,1 1 0 0,1-1 144 15,1 0 240-15,-2 0 64 0,-1 0 0 0,0-3 0 0,0 2-320 0,2-2-128 16,-2-3 128-16,0 1-128 0,-4 1 0 0,4-3 0 15,3 0 0-15,-4 0 0 0,2 1-288 0,1-1 64 16,-2 0 16-16,3 3 0 16,-6-1-448-16,5 3-96 0,-5 2-16 0,-8 7 0 15,10-4-1680-15,-10 4-352 0</inkml:trace>
  <inkml:trace contextRef="#ctx0" brushRef="#br0" timeOffset="25117.09">2665 6438 29487 0,'0'0'1296'0,"0"0"288"0,11 4-1264 0,-11-4-320 0,7 7 0 0,-7-7 0 15,7 9 3136-15,-7-9 560 0,4 12 112 0,-1-1 32 0,-2 3-3136 0,2 0-704 16,0 0 0-16,-2 1 0 0,2 2 0 0,-3 1-128 16,3-4 128-16,-2 0 0 0,2 4-176 0,-3-3 176 15,2 2-160-15,0 1 160 0,1-4-176 0,-1 4 176 16,3-4-192-16,-1 1 192 15,-1-1-448-15,1-3 32 0,-4-11 0 0,0 0 0 32,7 10-2160-32,-7-10-432 0</inkml:trace>
  <inkml:trace contextRef="#ctx0" brushRef="#br0" timeOffset="25324.56">2648 5953 42959 0,'0'0'1904'0,"0"0"400"0,3 8-1856 16,-3-8-448-16,3 12 0 0,1 0 0 0,-3-1 208 0,2-1-48 0,-3-10-16 0,3 15 0 15,1 0-144-15,0 2 0 0,2 0 0 0,-2 1 0 32,3-3-768-32,-3 2-16 0,3-6-16 0,3-3 0 15,-10-8-256-15,11 7-48 0,-11-7-16 0,14 3-10192 0,1-3-2032 0</inkml:trace>
  <inkml:trace contextRef="#ctx0" brushRef="#br0" timeOffset="25669.97">3089 6007 12383 0,'11'32'544'0,"-4"-4"112"0,1 4-528 0,2 7-128 0,-3 4 0 0,-3 3 0 16,3 0 3968-16,0-3 768 0,0-4 160 0,0-2 32 15,0-3-4016-15,0-2-784 0,0-2-128 0,-3-2 0 16,3-3 0-16,0-7 0 0,-3-4 128 0,-4-14-128 16,7 10 128-16,-7-10-128 0,0 0 0 0,0 0 0 0,0 0 960 0,0 0 112 15,0 0 16-15,0 0 0 0,14-9-240 0,-7-3-32 16,0-5-16-16,-3-4 0 0,-2-4-576 0,3-3-224 0,-1-3 176 0,-1-3-176 16,4-8 0-16,-3 1 0 0,3-2 0 0,5 1 0 15,1-1-192-15,3 1-64 0,3 6-32 0,-1 7 0 16,1 4 288-16,-1 7 0 0,-2 1 176 0,3 6-176 15,0 4 192-15,1 4-64 0,-2 6 0 0,0 5-128 16,3 5 176-16,-3 5-176 0,0 8 160 0,-3 8-160 16,2 3 0-16,-3 1-128 15,-3-2-16-15,-2-1 0 0,0-3 144 0,-2-3 0 16,0-4 0-16,-4-2 0 16,1-2-1856-16,-1-3-304 0,-2-4-48 0</inkml:trace>
  <inkml:trace contextRef="#ctx0" brushRef="#br0" timeOffset="26418.55">4226 5957 31727 0,'0'0'2816'0,"0"0"-2240"16,0 0-576-16,0 0 0 0,-14 7 1648 0,0 4 208 15,-1 3 64-15,-4 1 0 0,-1 5-1520 0,-8 5-400 16,-1 3 128-16,-3 8-128 0,-3 3 512 0,3-2 32 0,0 4 16 0,0-3 0 31,3-1-352-31,3-5-64 0,6-3-16 0,1-3 0 0,3-3 16 0,2 0 0 16,3-5 0-16,2-2 0 0,6-3-16 0,-1-1 0 15,4-12 0-15,2 12 0 0,-2-12 256 0,5 8 64 16,-5-8 0-16,13 6 0 0,-13-6 320 0,19 0 64 16,1-5 0-16,5-2 16 0,1-2-448 0,6-2-80 15,2-3-32-15,2-3 0 0,2-3-288 0,-2 1 0 0,-1-1-208 0,1 1 80 16,-4-1 128-16,-3-1 0 0,-3-2-144 0,-1 3 144 16,-2-1 0-16,-5-1 0 0,-2 1 0 15,-4-4 0-15,0-3-128 0,-4-4 128 0,-3-4 0 16,0-3 0-16,-5-4-272 0,0-6 16 0,-5-6 0 0,3-7 0 15,-3-4 128-15,0-8 128 0,1-1-192 0,0-3 192 16,-3 3 0-16,0 4 0 0,-5-3 0 0,3 6 0 0,0-1 0 0,-2 5 0 16,1-3 160-16,-4 9-32 0,-1 5-128 0,3 4 0 15,-4 3 0-15,2 7 0 0,-1 6 0 0,5 3 0 0,-1 9 0 16,1 3 0-16,3 6 0 0,7 12 0 0,0 0 0 0,0 0 0 31,0 0-416-31,5 18-48 0,0 8-16 0,2 4 0 16,0 6-144-16,1 13-16 0,4 9-16 0,0 12 0 0,6 1 160 15,-4 7 48-15,2 4 0 0,0 5 0 16,-2-2 0-16,4 5 16 16,5 5 0-16,-2 1 0 0,-1 4 288 0,-1-1 144 0,0-1-160 0,-2-3 160 0,-3-5 400 0,0-6 176 0,0-7 48 0,-6-8 0 15,-1-7-432-15,-7-5-64 0,-4-7-128 0,-3-8-12128 32,-4-6-2528-32</inkml:trace>
  <inkml:trace contextRef="#ctx0" brushRef="#br0" timeOffset="28874.02">5753 5884 18719 0,'0'0'832'0,"5"-12"160"0,0-2-800 0,-3 0-192 0,4 1 0 0,-1 1 0 16,-3 1 2048-16,1 2 352 16,-1-2 80-16,-2 11 16 0,0 0-576 0,0 0-128 15,0 0 0-15,0 0-16 0,0 0-1248 0,-9-7-240 0,9 7-48 0,-11-3-16 16,-3 1-224-16,-3 4 0 0,2-2 0 0,-1 3 0 15,-1 1-192-15,2-2 192 0,-2 3-192 0,1-2 192 0,-2 1 0 0,2-2 0 16,0 0 0-16,0-2 0 0,5-2 0 0,-2 0 0 16,2 2 0-16,11 0 0 15,0 0 0-15,-8-3 0 0,8 3 128 0,0 0-128 16,0 0 0-16,-7 3 0 0,7-3 0 0,0 0 0 16,0 0 0-16,0 0 176 0,0 0-32 0,0 0 0 15,0 0 64-15,0 0 16 0,0 0 0 0,0 0 0 0,0 0-96 0,0 0 0 16,0 0-128-16,0 0 192 15,0 0 64-15,0 0 0 0,0 0 0 0,0 0 0 16,0 0 208-16,4-10 48 0,-4 10 16 0,4-11 0 0,2 0-48 0,-6 11-16 16,0 0 0-16,7-7 0 0,0 0-80 0,-7 7-32 15,0 0 0-15,0 0 0 0,0 0-176 0,0 0-48 0,12 0 0 0,-12 0 0 16,0 0-128-16,10 7 0 0,-10-7 0 0,0 0 0 16,0 0-128-16,0 0 128 0,0 0-160 0,0 0 160 15,3 9-176-15,-3-9 176 0,0 0-192 0,0 0 192 16,0 0-320-16,0 0 32 15,0 0 16-15,0 0 0 0,0 0 272 0,0 0 0 16,0 0 0-16,0 0 0 0,0 0 0 0,0 0 0 16,0 0 0-16,0 0 0 0,0 0-128 0,0 0-80 15,0 0-16-15,0 0 0 16,0 0-720-16,0 0-144 0,0 0-16 0,0 0-16 16,0 0-288-16,6 12-64 0,-4-1-16 0,-2-11 0 0,0 0 912 0,5 11 176 15,-5-11 32-15,0 0 16 0,6 12 352 0,-6-12 0 0,0 0 128 0,0 0-128 16,3 12 0-16,-3-12 0 0,0 0 0 0,0 0-176 15,0 0 176-15,0 0 0 0,3 13 0 0,-3-13 0 0,0 0 0 0,0 0 0 32,0 0 0-32,0 0 0 0,0 0 208 0,0 0 80 0,0 0 16 0,0 0 0 15,0 0 144-15,0 0 48 0,0 0 0 0,0 0 0 16,0 0 0-16,0 0 0 0,0 0 0 16,0 0 0-16,0 0-304 0,0 0-48 0,-6-7-16 0,2-2 0 15,2 0-128-15,-3 0 0 0,4-5 144 0,1 0-144 0,0 0 144 0,0-2-144 16,0-2 192-16,1-2-192 0,4-1 656 0,0-4 32 15,-1-3 0-15,3-1 0 16,-3-3-32-16,2-4 0 0,0 1 0 0,1-4 0 16,0-3-400-16,-1-3-96 0,1-1-16 0,0 0 0 0,-4-2-16 15,1 4 0-15,-1 4 0 0,-1 5 0 0,0-1-128 0,-2 4-176 16,-2 4 48-16,0 3 0 0,-1 3 128 0,-4 5 0 16,0-1 0-16,3 7 0 0,-1 4 0 0,5 7 256 15,0 0-64-15,0 0-16 0,0 0-176 0,0 0 0 16,0 0 0-16,-11 11 0 0,2 0 0 0,2 6 0 0,3 1 128 15,-3 7-128-15,4 4 0 0,3 6 0 0,3 4 0 0,1 1 0 16,3 6 160-16,0 3-160 16,2 1 192-16,0 5-192 0,-2 2 144 0,-3 6-144 0,-1 5 0 0,-7 0 144 0,1-1-144 15,-4-3 192-15,3-7-192 0,-6 0 192 0,-1 1-192 0,0-5 0 32,1-3 0-32,-4 0 128 0,0 3-128 0,2-3 0 15,-1-4 0-15,5-3 128 0,-2-1 16 0,2-4 0 0,1-4 0 0,4-1 0 0,3-4-144 16,0-3-192-16,3-3 32 0,-2-5 16 15,5-4 144-15,-6-14 0 0,11 1 0 0,7-8 0 16,7-10-1056-16,3-11-176 16,8-11-48-16</inkml:trace>
  <inkml:trace contextRef="#ctx0" brushRef="#br0" timeOffset="29255.01">5342 5915 25055 0,'0'0'2224'0,"0"0"-1776"0,0 0-448 0,0 0 0 0,0 0 3904 0,0 0 688 16,0 0 144-16,-7-7 16 0,0-1-3552 0,4-2-720 15,0-1-144-15,4 0-16 0,4-3 112 0,-1 0 16 0,3-2 16 0,3-2 0 16,1 0-208-16,3 4-64 0,4 0 0 0,0 2 0 16,7-1 192-16,3 1 16 0,1-1 16 0,6 0 0 15,8 2 48-15,3 0 16 0,6 0 0 0,-1 0 0 16,-3-2-480-16,1 1 128 15,-5-5-128-15,-2 3 0 16,-3 0-928-16,-4 2-224 0,-6 2-64 0,-8 6 0 16,-1 1-512-16,-7 7-96 0,-3 6-32 0,-3 1-16096 0</inkml:trace>
  <inkml:trace contextRef="#ctx0" brushRef="#br0" timeOffset="29730.59">6170 6088 22463 0,'0'0'1984'0,"0"0"-1584"0,-2-11-400 0,2 1 0 0,0-1 3776 0,-3-2 656 16,1 1 144-16,0 2 32 0,2 10-3184 0,0-11-624 15,2 0-128-15,3-3-32 0,-1-3-32 0,3 2-16 16,5-4 0-16,-3 0 0 0,2-3-224 0,3-1-48 16,5-5-16-16,-6 1 0 0,1-3 0 0,2 1 0 0,-7-3 0 0,0 4 0 15,-2 3-304-15,-4 0 0 0,1 5 0 0,-4 5 0 16,0 4 0-16,0 11 0 0,0 0-128 0,-16 0 128 15,-3 4-368-15,-1 10 32 0,-6 4 0 0,-1 6 0 0,0 7 112 0,-1 1 32 16,1 1 0-16,2 0 0 16,4 2 192-16,0-3 0 0,5 2 0 0,3-4 0 15,0-2 0-15,5-1 0 0,4-3-160 0,-2-2 160 0,6-1 0 0,3 4 160 16,0 0-16-16,2 0 0 0,5 3 96 0,0-3 16 16,1-3 0-16,3 2 0 0,4-3-112 0,0-2-16 15,10-1 0-15,-1-1 0 16,3-3-128-16,4-3 0 0,5-1 0 0,0-4 0 15,0-4-1344-15,0-2-288 0,-4 0-64 0,1-2-16688 16</inkml:trace>
  <inkml:trace contextRef="#ctx0" brushRef="#br0" timeOffset="30140.19">6928 5263 1311 0,'0'0'0'0,"0"0"128"0,-7 9-128 0,-4 3 0 0,0 1 0 0,-3 8 0 15,-4 2 5312-15,-3 5 1056 0,0 1 208 0,-4 3 32 16,0 0-4864-16,-3 3-976 0,3-3-192 0,0-3-32 16,2-1-288-16,4 0-48 0,3-7-16 0,0-3 0 15,3-4 0-15,3-3-16 0,3-4 0 0,7-7 0 16,-8 7 464-16,8-7 112 15,0 0 16-15,0 0 0 0,0 0 256 0,0 0 48 16,18-3 16-16,0 0 0 0,0-4-496 0,5-4-80 0,5-3-32 0,6-1 0 16,3-3-224-16,-1-3-32 15,0-4-16-15,-1 1 0 0,0 2-208 0,-7 0 0 0,1 5-192 0,-7 6 192 0,-4 4-320 0,-4 7 64 16,0 4 0-16,-4 13 0 16,-3 5 256-16,-3 10 272 0,-4 7-48 0,0 3-16 15,-7 8 80-15,-2 2 16 0,-4 3 0 0,-4 0 0 16,-1 0 32-16,-3-4 16 0,-1-5 0 0,-2-3 0 15,2-8-352-15,-2-5 144 0,2-6-144 0,0-6 0 16,-2-7 0-16,3-5 0 0,-1-8 0 0,8-6 0 31,0-10-256-31,5-6-176 0,0-9-16 0,6-6-16688 0</inkml:trace>
  <inkml:trace contextRef="#ctx0" brushRef="#br0" timeOffset="30440.93">6853 4482 37663 0,'15'7'3344'0,"2"6"-2672"0,-3 2-544 0,1 3-128 0,3 3 0 0,0 6 128 31,3 5-128-31,-3 1 128 0,6 3 128 0,-6 5 0 0,2 3 16 0,3 2 0 16,2 4 240-16,-2 8 32 15,0 0 16-15,-2 2 0 0,-3 0-304 0,-2 1-48 0,5 3-16 0,-5-2 0 16,3-4 112-16,-8-3 16 0,0-1 0 16,-1-5 0-16,-6-3-176 0,0-3-16 0,2-10-128 0,-6-2 192 15,-3-6-192-15,0-4 0 16,2-3 0-16,-2-7 0 16,-4-1-528-16,3-4 0 0,4-6 0 0,0 0 0 0,0 0-688 0,0 0-128 0,0 0-16 0,0-18-16 15</inkml:trace>
  <inkml:trace contextRef="#ctx0" brushRef="#br0" timeOffset="30656.66">7017 5204 39567 0,'0'0'1744'0,"0"0"368"0,0-10-1680 0,0 10-432 0,-3-9 0 0,3 9 0 0,0-9 560 0,3 2 16 0,4 3 16 0,0 0 0 15,4 3 224-15,0 1 32 0,6 2 16 0,3 2 0 16,8 2-304-16,2 1-64 0,2 0-16 0,9 4 0 15,5-4-304-15,1 4-176 0,5 0 192 0,-2 3-192 16,0-4 160-16,-4 1-160 0,-3 2 128 0,-4-1-128 31,-7-1-256-31,-4-1-144 0,-3 1-32 0,-7-2 0 16,-6-2-1904-16,-12-7-384 0</inkml:trace>
  <inkml:trace contextRef="#ctx0" brushRef="#br0" timeOffset="31311.44">8208 5364 19455 0,'0'0'1728'0,"0"0"-1376"15,0 0-352-15,0-9 0 0,-3-1 2256 0,2 2 384 16,1 1 80-16,0 7 16 0,-6-12-1024 0,6 12-208 16,-8-9-32-16,1 2-16 0,7 7-576 0,-12-5-112 15,-1-1-32-15,1 3 0 0,-2 1-384 0,2 5-80 0,-3 3-16 0,-4 5 0 16,-1 4-80-16,-3 5-32 0,2 3 0 0,-4 4 0 15,-3-1-144-15,0 4 0 0,2-3 0 0,-2 4 0 16,-1 0 0-16,5-2 0 0,6-1 0 0,0-3 0 16,7-3 0-16,0-1 0 0,4-4 0 0,4-2 0 15,-1-1 0-15,4 0 0 0,0 0 0 0,4-1 128 16,3-1 416-16,1 2 80 0,5-1 16 16,-1-1 0-16,8-3-192 0,-2-2-16 0,7-3-16 0,-3-3 0 15,-1-1-160-15,3-5-48 0,2-7 0 0,2-3 0 16,-3-4-208-16,3-4 0 0,-1-7 0 15,1-4 0-15,-5-2-192 0,0-3-96 0,-3-3-16 0,-1 2 0 0,-5-2 304 16,-3 0 0-16,0-3 0 0,-1 2 0 16,-3 1 304-16,-3 3-48 0,-1 0 0 0,-6 3 0 0,0 1 208 0,2 3 48 31,-6 0 0-31,0 4 0 0,0 2-224 0,0 1-32 0,3 1-16 0,-3 3 0 16,0 3-240-16,0 3 0 0,0 1 0 0,2 3 0 15,0-1 0-15,5 12-128 0,-4-8 128 0,4 8 0 0,0 0 0 0,0 0 256 16,0 0-32-16,0 0 0 0,0 0-96 0,0 0 0 15,7 14-128-15,-5 6 192 0,5 2-192 0,-2 6 0 16,-1 5-144-16,-1 2 144 16,-3 0 0-16,0 1-144 0,-3-1 144 0,0 3 0 0,-1-1-288 0,0 2 32 0,-3-3 0 15,2-1 0 1,-1-4-832-16,0 0-144 0,2-6-48 0,0-2 0 16,4 1-368-16,0 0-80 0,2-3 0 0,4 0-9376 15,4 1-1872-15</inkml:trace>
  <inkml:trace contextRef="#ctx0" brushRef="#br0" timeOffset="31798.59">8595 5604 1311 0,'16'-3'128'0,"2"-1"-128"15,0-3 0-15,-1-1 0 0,-4-5 7632 0,-1 1 1520 0,-1-1 288 0,-4 1 64 0,0-2-6352 0,-4 1-1264 16,1 1-256-16,-2-1-48 0,3 1-624 0,-5-1-112 16,0 2-16-16,0 0-16 15,0 0-112-15,-3 1-32 16,3 10 0-16,-4-10 0 0,4 10-528 0,-7-6-144 15,7 6 0-15,-11-5 0 0,11 5 0 0,0 0 0 16,-14 0 0-16,0 3 0 0,3 4 0 0,-3-3 0 0,2 3 0 0,-1 3 0 0,-1-2-160 0,2 3 0 16,-2 2 0-16,3-2 0 0,0 0 160 0,4 3 0 31,0 0 0-31,4 0 0 0,3 1 0 0,3 2 144 16,4 1-16-16,-1 3-128 0,4-3 0 0,-1 3 0 0,2-2 0 0,3 1 0 15,-2-2 0-15,1 0 0 0,1-3 0 0,-1 2 0 16,4-4 0-16,-3-1 0 0,0-3 0 0,0-2 0 15,-3-3 128-15,0-3-128 0,-3-2 192 0,-1-3-192 0,0-1 176 0,0-4-176 16,0-3 160-16,0 1-160 0,0-4 128 0,3 1-128 16,-2-3 0-16,-1 2 144 0,0-5-144 0,-4 5 0 15,-2-2 0-15,2 5 128 0,0-2-128 0,-2 3 0 0,2-2 0 0,-3 5 0 16,0 8 0-16,3-10 0 0,-3 10 176 0,0 0-176 16,0 0 0-16,0 0 0 0,0 0 0 0,0 0 0 15,0 0 0-15,0 0 0 0,0 0 0 0,0 0 0 16,8 11 0-16,-1 2 0 0,0-1-128 0,-3 2 128 15,2 3 0-15,-2-3 0 0,3 1 128 0,-3 2-128 16,-1-3 0-16,1 0 0 16,-1-2 0-16,-2 0 0 0,2 0 0 0,-3-1-128 0,-4 0-16 0,4-11 0 31,0 0-3168-31,0 0-624 0,0 0-128 0,-10-27-32 0</inkml:trace>
  <inkml:trace contextRef="#ctx0" brushRef="#br0" timeOffset="32114.25">8652 4693 27359 0,'0'0'1216'0,"6"9"240"0,0 1-1168 0,1 1-288 0,-3 0 0 0,5 3 0 16,-2 0 1552-16,5 0 256 0,-4 4 48 0,4 0 16 15,1 3-768-15,-2 2-144 0,2 0-48 0,1 7 0 16,4-1-208-16,-4 6-32 0,4 0-16 16,-3 5 0-16,3-1 0 0,-1 0 0 0,1-3 0 0,-3 3 0 0,5 0-464 0,-2-4-192 15,0 1 176-15,0-4-176 16,-1 1 128-16,-2-6-128 0,-1 0 0 0,0-2 144 0,-3-1-144 16,3-5 0-16,-2 2 0 0,-3-1-176 0,2-1 176 0,3-1 0 0,-5-1 128 0,1-3-128 46,-3-3-384-46,-7-11-128 0,0 0-48 0,0 0 0 0,0 0 288 0,0 0 48 0,0 0 16 0,0 0 0 32,0 0-1824-32,1-15-352 0</inkml:trace>
  <inkml:trace contextRef="#ctx0" brushRef="#br0" timeOffset="32426.23">8661 5151 24527 0,'0'0'1088'0,"0"0"224"0,0 0-1056 0,-11-3-256 0,11 3 0 0,-14-1 0 16,14 1 1408-16,0 0 208 0,0 0 48 0,0 0 16 15,0 0 240-15,0 0 32 0,0 0 16 0,7 1 0 16,2 2-400-16,4-3-80 0,4 3-16 0,1 1 0 16,3-4-496-16,-3 3-96 0,-1-2-32 0,5 2 0 15,0-3-400-15,2 0-96 0,1 0-16 0,0-3 0 16,0 2-208-16,3 0-128 0,-3-4 160 0,4 1-160 0,1-3 128 15,0 3-128-15,2-3 0 0,-7 4 0 0,-4 2 0 0,2 1 0 0,-2-2-176 0,-3 2 176 32,-3 0-1568-32,-1 0-192 0,-3 0-32 0,-1 3-16 15,0 0-720-15,-10-3-144 0,7 7-16 0,-7-7-16 16,7 7-512-16,-7-7-112 0,4 8 0 0,-4-8-16 16,4 14 816-16,-4-14 160 0</inkml:trace>
  <inkml:trace contextRef="#ctx0" brushRef="#br0" timeOffset="33061.51">9801 5343 11103 0,'0'0'496'0,"0"0"96"0,0 0-464 0,0 0-128 0,0 0 0 0,0 0 0 0,0 0 0 0,0 0 0 15,0 0-128-15,0 0 128 0,0 0 896 0,0 0 256 16,0 0 48-16,0 0 16 0,0 0 368 0,0 0 80 16,0-13 0-16,-4 1 16 0,4 3-64 0,-6-3-16 31,2 1 0-31,0-1 0 0,-3-1-192 0,0-1-64 0,-3 3 0 0,2-3 0 16,-2 3-576-16,-1 1-128 0,0-1-32 0,-3 1 0 15,-1 3-352-15,-2 0-64 0,-1 2 0 0,0-1-16 16,-1 2-176-16,1 1 0 0,2 3 0 15,-1 3 0-15,2 1 0 0,-2 6 0 0,1-2 0 0,3 5 0 16,1 2-224-16,1-1 80 0,1 2 16 0,4 0 0 16,1 2 128-16,1 3 0 0,1 4 0 0,3-2 0 15,3 0 0-15,4 3 176 0,-1 0-48 0,3-1 0 16,-2-1-128-16,3-2 0 0,1 2 144 0,0-3-144 0,-1-3 176 0,1 1-48 16,1-2 0-16,-3 0 0 0,2 1-128 0,1-6 128 15,2 1-128-15,-3-2 128 0,0-4 160 0,0-4 32 16,2 1 0-16,-2-4 0 0,0-6 112 0,-1 1 16 0,1-2 16 0,-3-4 0 15,2-3 48-15,0 0 0 0,-3-4 0 0,1 1 0 16,2-1 32-16,-2-3 16 0,2 0 0 0,-2 2 0 16,2-1-336-16,-2 2-64 0,1 0-16 0,-1 3 0 15,-4-2 160-15,2 3 16 0,-2 3 16 0,-1 0 0 32,1 1-336-32,-4 10 144 0,0-9-144 0,0 9 0 0,-4-9 0 0,4 9 0 15,0 0 0-15,0 0 0 0,0 0 192 0,0 0-64 16,0 0 0-16,0 0-128 0,0 0 0 0,0 0 0 15,0 0 0-15,0 0 0 0,0 0 0 0,0 12 0 16,5 1 0-16,1-1 0 0,1 4 0 0,0-2 0 0,-2 0 176 0,5-1-48 16,0 1 16-16,-2 2 16 0,4-2 0 0,0 0 0 15,-1 4-160-15,0-3 0 0,1 2 0 0,-1-2 0 16,-2 2 128-16,1-3-128 0,-3-3 0 0,-3 0 128 16,-4-11-128-16,0 0-256 0,0 0 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43:06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 3656 3167 0,'0'0'128'0,"0"0"48"0,0 0-176 0,0 0 0 16,0 0 0-16,0 0 0 0,-4-9 288 0,4 9 32 15,0 0 0-15,0-9 0 0,0 9 2176 0,1-9 432 0,-1 9 80 0,0-11 32 0,3 1-688 0,-3 10-144 32,3-11-32-32,-6 1 0 0,6 1-1344 0,-3 9-256 15,0-9-64-15,0 9-16 0,0 0-144 0,0-11-32 0,0 11 0 0,0-10 0 16,0 10 112-16,1-8 16 0,-1 8 0 0,3-11 0 16,-3 11 416-16,0-10 96 0,0 10 0 0,1-10 16 0,-1 10 192 0,0 0 48 15,0 0 0-15,0 0 0 16,0 0-240-16,3-8-32 0,-3 8-16 0,0 0 0 15,0 0-112-15,0 0-32 0,0 0 0 0,0 0 0 16,0 0-112-16,0 0-32 0,10 7 0 0,-10-7 0 16,7 7-144-16,-3 4-48 0,0-3 0 0,-4 5 0 15,0 0-272-15,-1 3-176 0,-5 0 192 0,2 7-192 16,-3 4 192-16,-4 8-192 0,4 4 192 0,-4 8-192 16,-2 6 256-16,1 3-48 0,-1 2-16 0,0-1 0 15,4-1-192-15,-2-2 176 0,-1-1-176 0,-2-2 160 0,5-5 256 0,-2-3 48 16,1-1 16-16,1-3 0 0,0-3-160 0,2-1-16 15,0-3-16-15,0 0 0 0,1-6 32 0,3-2 16 16,-1-2 0-16,1-2 0 0,3-3-80 0,0-2 0 16,0-3-16-16,3-2 0 0,-3-10-112 0,0 0 0 15,0 0-128-15,14 0 192 0,2-3-192 0,0-4 176 16,4-5-176-16,1-2 160 0,0-4-160 0,4-2 0 16,-3-2 0-16,3-3 0 0,0-3 0 0,2-1 192 15,2-6-192-15,3 1 192 0,3 1-48 0,1-5 0 16,-4-3 0-16,-3 4 0 0,-3 1-144 0,-6 4 0 15,-6 4 0-15,-2 0 128 0,-1 5-128 0,-6 0 0 0,1 1 0 16,-3 1 128-16,-1 3-128 0,-2-3 0 0,0 0 0 0,-4 2 128 16,-1 2-128-16,-4-1 0 0,0-3 0 0,-10 3 0 15,-2-3 0-15,-4-1 0 0,-2-3 0 0,-7-3 0 16,-4-3-128-16,2-1-128 16,4-4 0-16,-1-1-16 15,2 1-880-15,3 4-160 0,6 2-32 0,-1 4-16 0,3 6-2048 0,3 4-416 16</inkml:trace>
  <inkml:trace contextRef="#ctx0" brushRef="#br0" timeOffset="657.25">2010 4231 22463 0,'0'0'1984'0,"0"0"-1584"0,0 0-400 0,0 0 0 16,0 0 2048-16,7 0 336 0,-7 0 64 0,10 0 16 15,-10 0-1328-15,0 0-272 0,11 2-48 0,-11-2-16 16,11 4 608-16,-11-4 112 0,7 7 16 0,-7-7 16 16,7 12-336-16,-3 0-80 0,0 1-16 0,-1 3 0 15,1 3-496-15,-1 5-112 0,1 4 0 0,0 4-16 16,2 4-192-16,1 3-48 0,4 3 0 0,-4-3 0 0,4-4 96 0,3 1 16 15,-3-7 0-15,0 1 0 16,3-4 48-16,0-1 16 0,2-5 0 0,-2-2 0 0,-2-6-128 0,-4 0-32 16,-8-12 0-16,12 4 0 0,0-4-112 0,-12 0-32 15,11-7 0-15,0-4 0 0,3-5-128 0,-2-5 0 16,4-4 144-16,0-5-144 0,-2-4 0 0,1-2 0 16,2-3 0-16,-3 4 0 0,-3-4 0 0,-2 7 0 15,3 0 0-15,-4 3 0 0,-1 1 0 0,0 3 0 16,-3 2 0-16,2 7 0 0,-2-2 128 0,-4 4-128 15,3 2 128-15,-3 1-128 16,0 11 0-16,0 0 0 0,-3-9-192 0,3 9 64 16,0 0-64-16,0 0 0 0,0 0 0 0,0 0 0 15,0 0 192-15,0 0-208 0,0 0 80 0,-7 9 128 0,4 2-224 0,2 3 80 16,1 0 16-16,1 6 0 0,5 4 128 0,1 1 144 0,0 0-16 0,1 7-128 16,3 0 0-16,-1 4 0 0,4 0-160 0,0 2 160 15,-3-2 0-15,-1-2 0 0,-2-2 0 0,2-2 0 31,-3-7-432-31,-2-4-16 0,1-4 0 0,-6-1-13904 0,0-14-2800 0</inkml:trace>
  <inkml:trace contextRef="#ctx0" brushRef="#br0" timeOffset="1158.33">2830 4311 15599 0,'29'35'688'0,"-8"-9"144"0,4 9-656 0,0 7-176 0,3 1 0 0,-3 4 0 15,0 5 3520-15,-1-1 688 0,1 2 128 0,-3 2 16 16,0 1-2688-16,-2-2-528 0,-1 2-112 0,-2-5-32 16,1 1-336-16,-2-2-64 0,0-4-16 0,0-3 0 0,0-7 240 15,-4-1 32-15,1-3 16 0,-1-7 0 0,-3-5 64 0,-2-5 16 0,-2-2 0 16,-5-13 0-16,0 0-192 0,0 0-48 0,0 0 0 0,0 0 0 15,-7-11-704-15,-3-3 0 0,1-4-240 0,-2-3 64 16,-1-2 176-16,-1-6 0 0,-1-4 0 0,-4-4 128 16,4-2 32-16,-4-1 16 0,1-6 0 0,-1 0 0 31,3-1 48-31,-5 1 16 0,2 0 0 0,0 0 0 0,0-2-240 0,0 4 0 16,1 3 0-16,3-1 0 0,2 2 0 0,-1 1 0 15,5 0 0-15,-2 0 144 0,3 3-144 0,3-2 0 16,0 5 0-16,4-4 0 0,4 2 0 0,3 1-256 15,3 0 64-15,2 4 16 0,8 0-128 0,-1 5-16 16,6 0-16-16,2 4 0 0,-1 4 336 0,-1 6 0 0,-1 3 0 0,1 5 128 16,-4 3 192-16,4 4 16 0,0 9 16 0,-3 5 0 15,-3 4 112-15,2 6 32 0,-1 6 0 0,-4 7 0 16,-6 5-496-16,-6 2-128 0,-4 2-16 0,-7 3 0 16,-7 1 0-16,-2-2 0 0,-2-6 0 0,-3-7 0 15,-1-3 144-15,-4-9 0 0,-1-7 0 0,-5-6 0 16,0-7-2064-1,-3-7-336-15,-1-4-64 0,0-8-16208 0</inkml:trace>
  <inkml:trace contextRef="#ctx0" brushRef="#br0" timeOffset="1482.24">3617 3544 34207 0,'0'0'1520'0,"0"0"304"0,0 0-1456 0,0 0-368 15,0 0 0-15,0 0 0 0,0 0 2208 0,0 0 368 16,-10 11 80-16,2 3 16 0,2 0-2320 0,5 4-352 15,-2 7-288-15,6 3 48 16,-2 9-400-16,5 2-64 0,-2 1-32 0,3 9 0 0,3 4 480 0,1 4 112 0,3 1 16 0,0 2 0 16,4 0-384-16,-3-3-80 0,2-2-16 0,1-4 0 15,-4-3 480-15,2-5 128 16,-3-1 0-16,-1-7 0 0,-3-2 0 0,3-5 0 0,-5-9 0 0,1-3 0 31,-3-5-944-31,-5-11-112 0,0 0-32 0</inkml:trace>
  <inkml:trace contextRef="#ctx0" brushRef="#br0" timeOffset="1658.9">3914 4050 4079 0,'20'22'368'0,"-2"3"-368"0,3 2 0 0,1-2 0 15,0-1 6880-15,-4-1 1312 0,-4 1 256 0,0-2 48 0,0-1-6544 16,-4-1-1312-16,-2-3-256 0,2-3-48 15,-3-1-2928-15,0 0-592 0</inkml:trace>
  <inkml:trace contextRef="#ctx0" brushRef="#br0" timeOffset="1990.8">4233 4079 2639 0,'20'-14'240'0,"-8"3"-240"0,2 0 0 0,4-4 0 0,1-2 6096 0,-1 0 1184 0,3-1 224 0,1-4 48 15,2-3-5520-15,8-4-1120 0,1 1-208 0,5 3-64 16,-1 1-512-16,-2 4-128 0,-3 6 0 0,-4 2 0 15,-7 4 272-15,-1 2 32 16,-4 5 0-16,-2 1 0 0,0 1 848 0,-7 5 192 0,-7-6 16 16,0 11 16-16,-3 3-480 0,-4 7-80 15,-4 1-32-15,-5 7 0 0,-3 5-624 0,-3 3-160 16,-6 2 0-16,-4 3 0 0,3-3 0 0,-3 0 128 0,4-3-128 0,0-4 128 16,6-2-128-16,-2-5 160 0,5-4-160 0,-2-5 160 15,7-3 368-15,0-3 80 0,4-3 16 0,10-7 0 0,0 0 208 0,0 0 32 16,0 0 16-16,0 14 0 0,7-6-144 0,6 2-32 15,-1-1 0-15,8-2 0 0,5 2-368 0,4 1-80 16,6-3 0-16,1-1-16 0,3 0-240 0,-4 0 0 16,1-2 128-16,0-4-128 0,3-4 0 0,-4-2-160 0,-1-2 32 15,-6-3 0 17,-3 4-1360-32,-3-5-272 0,-1 3-48 0,-4-5-16 15,-3 3-1376-15,-3-1-288 0,-4 0-48 0,0 1-7216 0,-3-2-1456 0</inkml:trace>
  <inkml:trace contextRef="#ctx0" brushRef="#br0" timeOffset="2385.89">4940 4135 5407 0,'3'-19'480'0,"-3"7"-480"0,0-1 0 0,0-1 0 16,0-2 4032-16,0 1 720 0,1-2 144 0,1-1 32 0,-2 0-3008 0,1 0-576 16,2-2-128-16,-3 1-32 15,3-5-80-15,1-1-16 0,-3-3 0 0,-1 2 0 0,3 2 192 0,-3 6 16 16,3 4 16-16,-3 6 0 0,0 8-640 0,0 0-128 16,0 0-32-16,0 0 0 0,-14 0 688 0,-3 7 128 15,2 6 16-15,-3 10 16 0,4 7-688 0,-3 11-144 16,3 2-16-16,3 6-16 0,4-3-352 0,3 4-144 0,0 0 128 0,4-2-128 15,0 0 160-15,4-4-160 16,0-5 192-16,6 0-192 0,-2-5 304 0,5 0-48 0,-2-3-16 0,3-5 0 0,0-4 352 0,-6-2 80 16,2-9 16-16,-2-4 0 0,-8-7-112 0,11 0 0 15,2-7-16-15,-5-7 0 0,3-4-400 0,2-7-160 16,-2-4 128-16,-1-2-128 0,2-3 0 0,1 0-304 31,-2-8 48-31,-3 3 16 0,2 1 240 0,-3 3-176 0,0 3 176 0,-3 2-160 16,-1 3 160-16,-3 2 0 0,0 4 0 0,-3-3 0 15,-1 2 0-15,1 1 0 0,-1 0 0 0,0 2 128 16,1 1-128-16,-1 1-192 0,-2 3 64 0,5 3 0 16,-2 1 128-16,3 10 0 0,0 0 0 0,0 0 0 15,0 0 0-15,10 0 0 0,1 6 128 0,0 1-128 16,3 5 0-16,0 8 0 0,1 1 0 0,4 5 0 16,4 2 0-16,-2 0 0 0,2 1 0 0,-3 0 128 0,1-1-128 0,-1 0 0 15,-3-3 0-15,-3-2 128 31,-6-3-1008-31,-1-6-192 0,-2-7-32 0,-5-7-12960 0,0 0-2576 0</inkml:trace>
  <inkml:trace contextRef="#ctx0" brushRef="#br0" timeOffset="3378.1">4965 2810 1311 0,'0'0'128'0,"6"14"-128"0,1 4 0 0,4 4 0 0,0 9 5184 0,10 6 1008 0,8 7 208 0,3 7 32 0,0 8-3680 0,3 5-720 15,1 5-160-15,-4 1-16 16,3 4-736-16,2 0-144 16,-5-3-16-16,1 1-16 0,-1 2-352 0,0-1-64 15,0 2-16-15,-1-4 0 0,-2-1-512 0,2-6-352 16,5-3 48-16,-4-8 16 0,0-3 48 0,-2-6 16 16,-1-3 0-16,-5-9 0 0,-6-6 224 0,-2-6 192 0,-3-1-48 15,-6-8 0-15,-7-11 64 0,0 0 16 0,0 0 0 0,-15-7 0 0,-9-4-224 0,-3-8-192 16,-3-1 48-16,0-8 0 15,-2-2-288-15,3-6-48 0,4-3-16 16,0 0 0-16,0-7-672 0,1 3-144 0,-1-2-32 0,0 5 0 16,3 1 416-16,1 3 80 0,0 1 16 0,0 6 0 0,0 5 832 0,3 3 0 15,4 3 0-15,1 4 0 0,4 6 384 0,9 8-16 16,0 0 0-16,0 0 0 0,0 0 720 0,0 0 128 16,0 0 48-16,2 6 0 0,5 3-304 0,2 2-64 15,2 2-16-15,1-2 0 16,4-2-608-16,1 3-112 0,1-1-32 0,0-2 0 15,0 3-128-15,0-5 0 0,0 1 0 0,0-1 0 16,3-1 0-16,0-1 208 0,-3-2-16 0,3 0-16 0,0-2 368 0,1-1 80 16,3 0 16-16,0-1 0 0,1 1 400 0,1-3 96 15,1 0 16-15,-3 2 0 0,-5-5-592 0,-1 1-112 0,0-1-32 0,-5-1 0 16,-2-1-416-16,1-2 0 16,-2-1 0-16,-3 0 0 0,-2-3 0 0,1-4 0 15,-3-3 0-15,-1-3 0 0,-3 0-192 0,-3-1 48 16,0 1 0-16,-4-3 0 0,-1 0 144 0,-3 2 0 0,1 4 0 15,-4 0 128-15,-1 4-256 0,-2 5-64 0,-1 1 0 0,0 4 0 16,-5 1 192-16,4 5 0 0,-1 2 0 0,4 5 0 16,-3 1-176-16,3 4-48 0,0 0-16 0,2 4 0 15,3 2 240-15,0 1 0 0,1 0 0 0,2 5 160 0,2 0-160 0,5 5 0 16,-5-3 144-16,6 2-144 0,0-1 176 0,3 1-48 16,1 1 0-16,3-3 0 0,3 3 0 0,1-2 0 31,3-1 0-31,0-1 0 0,4-3 16 0,0-3 0 0,1 0 0 0,-1-1 0 15,10-2-144-15,1-4 0 0,1 0 144 0,3-1-144 32,-1-2-592-32,-3-2-192 0,0-3-48 0,2-3 0 0,-6-3 384 0,0-3 80 0,-3-2 16 0,-1-3 0 15,-3-3 352-15,0-3 0 0,-1-1 0 0,1-3 0 16,0-5 0-16,1-3-272 0,4-4 32 0,2 1 16 16,5 0-608-1,-1-2-128-15,3-4-32 0,-6 4 0 0,-2 0 496 0,-4 6 112 0,-2 3 0 0,-4 5 16 16,0 1 368-16,-3 3 240 0,0 5-48 0,-4 1 0 0,0 6 464 15,-7 4 96-15,4-3 16 0,-4 3 0 0,0 0 32 0,0 19 16 16,-4 0 0-16,-3 6 0 0,3 4-816 16,-6 1 0-16,0 2 0 0,2-2 0 0,-2 0 0 0,2-2 0 15,-2-6 0-15,2-1 0 0,-2-5 0 0,3 0 192 16,0-2-48-16,3 0 0 0,4-14 80 0,0 0 16 16,-3 11 0-16,3-11 0 0,6 7 608 0,1-3 128 15,1-1 32-15,2-2 0 0,2-2-272 0,2 1-48 16,3-6-16-16,1 5 0 0,3-5-272 0,-3 5-48 15,0-3-16-15,-3 4 0 0,2 0-336 0,-1 4 0 16,0 0 0-16,-2 6 0 0,-3 1 0 0,0 3 0 16,-1 1 0-16,-1 9 0 0,-2 1 0 0,-2 3 128 0,-1 5-128 0,-1 2 0 15,-1 1 0-15,-2 1 0 0,-2-3-160 0,-1-2 160 16,-4-8 0-16,0-4 0 0,-4-6 0 0,0-3 0 31,1-4-1840-31,-1-4-256 0,0-6-48 0,1-6-11008 0,3-5-2208 0</inkml:trace>
  <inkml:trace contextRef="#ctx0" brushRef="#br0" timeOffset="3718.9">6458 3214 35183 0,'0'0'1552'0,"0"0"336"0,0 0-1504 0,0 0-384 0,7-2 0 0,-7 2 0 0,7-7 768 0,-4 1 96 0,-2-4 16 0,2-1 0 32,0-1-400-32,1-1-80 0,3-3-16 0,0 2 0 15,4-7-16-15,3 3-16 0,0 2 0 0,1 0 0 0,6 2-32 0,0-2-16 16,1-4 0-16,6 0 0 16,7 5-176-16,1 0-128 0,4 5 144 0,-4 0-144 15,0 5 1296-15,-1 2 176 0,-10-1 16 0,-3 2 16 16,-4 2-816-16,-1 3-176 0,-2 1-16 0,-2 3-16 0,-2 0-480 0,-1 4-192 15,-2 2 16-15,-1 2 0 0,-3 3 176 0,-1 3-128 0,-1 0 128 0,-2 7-128 16,-2-1 128-16,-1 3 0 16,-1 0 0-16,-3 2 0 0,-3 0-128 0,2 2 0 0,1 3 0 15,0-4 0 1,-3 2-400-16,5 0-80 0,-2-6-16 0,-3 2 0 16,-5-2-2448-16,5-1-512 0</inkml:trace>
  <inkml:trace contextRef="#ctx0" brushRef="#br0" timeOffset="3946.9">7006 4104 38127 0,'18'10'1680'16,"-11"-3"368"-16,0 0-1648 0,0 0-400 0,-7-7 0 0,4 7 0 0,-4-7 1056 0,2 11 128 15,-2-11 32-15,-2 11 0 0,2-11-768 0,-4 14-128 16,4-14-48-16,-6 11 0 0,6-11-272 0,-4 12 0 16,4-12 0-16,0 0-12832 15,0 0-2624-15</inkml:trace>
  <inkml:trace contextRef="#ctx0" brushRef="#br0" timeOffset="4713.42">1435 5684 34207 0,'5'12'1520'0,"-5"-12"304"0,2 11-1456 0,-2-2-368 0,0-9 0 0,0 15 0 15,-2 2 1648-15,-1 2 256 0,1 2 48 0,-2 4 16 16,3 4-1648-16,1 3-320 0,0 5 0 0,1 2 0 15,3 3 0-15,1 1 128 0,-3 3 32 0,3 0 0 0,2 4-160 0,1-3 0 16,2 2 0-16,-1-2 0 0,0-1 0 0,2-2 0 0,-1-1 0 0,0-1 0 16,1-3 0-16,-4-7 0 0,4-4-160 0,-4-9 160 47,1 1-1552-47,2-6-224 0,0-3-32 0</inkml:trace>
  <inkml:trace contextRef="#ctx0" brushRef="#br0" timeOffset="4953.57">1763 5240 30575 0,'39'57'1344'0,"-17"-15"304"0,-1 8-1328 0,0 2-320 0,-3 5 0 0,-4 6 0 15,-3 1 3632-15,1 2 656 0,-5 3 128 0,0 0 16 0,0 2-3792 0,-3-5-768 16,-2-1-160-16,-2-4-32 16,0-1-448-16,-2-3-112 0,-1-7-16 0,-1-2 0 31,-3-7-528-31,-2-2-112 0,0-7-32 0,-3-2-15632 0</inkml:trace>
  <inkml:trace contextRef="#ctx0" brushRef="#br0" timeOffset="5229.08">987 6173 24015 0,'2'11'2128'0,"4"0"-1696"0,4 3-432 0,4 0 0 0,1 1 4304 0,3 1 784 15,6-1 160-15,1 2 16 0,0-1-3024 0,7 1-592 16,3-4-128-16,1-4-32 0,-1-2-832 0,3-5-160 15,3-4-48-15,5-7 0 0,0-4-448 0,5-4 0 0,3-8-128 0,9-5 128 32,8-4-128-32,-1-2 128 0,3-3 0 0,-8 0 0 15,-5 1-256-15,-8 8 64 0,-4 3 16 0,-9 8 0 0,-3 0-144 0,-5 10-48 16,-5-2 0-16,-2 5 0 16,-6 2-2560-16,-4 4-512 15</inkml:trace>
  <inkml:trace contextRef="#ctx0" brushRef="#br0" timeOffset="5482.42">1325 6350 40431 0,'3'33'1792'0,"-3"-13"368"16,-3-1-1728-16,1-1-432 0,0-6 0 0,-1-1 0 0,-1-2 1456 0,4-9 208 0,0 0 32 0,0 0 16 0,0 0-1200 0,0 0-256 15,0 0-32-15,11 2-16 0,5-2 416 0,5-2 80 16,4 0 0-16,3-3 16 0,4-2-272 0,2 1-64 16,7-4-16-16,9 1 0 0,10 0-32 0,0-3 0 15,4-1 0-15,-3-3 0 0,-3 2-176 0,-5 3-32 0,-7 1-128 0,-7-1 192 32,-6 0-368-32,-1 1-80 0,-4 1 0 0,0-3-15248 15,1 1-3056-15</inkml:trace>
  <inkml:trace contextRef="#ctx0" brushRef="#br0" timeOffset="6294.28">3306 6138 31727 0,'2'-10'2816'0,"0"-1"-2240"0,-2 0-576 0,0-3 0 16,0 3 2304-16,-4 0 336 0,4 11 80 0,-3-10 16 31,3 10-1616-31,0 0-320 0,0 0-64 0,-13 4-16 16,-1 6-432-16,-2 5-96 0,0 10 0 0,0 7-16 0,-2 10-176 0,-1-1 192 15,-1 3-192-15,3-1 192 16,2 3-640-16,2-2-112 0,1-3-16 0,2-3-16 0,3-5 368 0,3-2 80 15,0-4 16-15,4-4 0 0,0-3 448 0,4-8 112 16,0 1 16-16,3-6 0 0,3-6 32 0,1-5 16 16,4-6 0-16,4-5 0 0,0-7-496 0,3-5-240 0,1-5 32 0,2-4 0 31,1-5-560-31,3-3-96 0,4 1-32 0,-1 2 0 16,0-1-448-16,0 6-80 0,-4-1-32 0,-6 4 0 0,-5 7 976 0,-2 1 192 0,-5 4 32 0,-3 3 16 0,-2 4 512 0,-3 3 112 15,-2-2 0-15,-3 5 16 0,3 8-64 0,-7-10-16 16,7 10 0-16,0 0 0 0,0 0 256 0,0 0 64 15,-11 3 0-15,-2 4 0 0,13-7 192 0,-8 14 64 16,8 4 0-16,0 4 0 0,4 5-304 0,3 2-48 0,4 4-16 16,6 5 0-16,-2 1-128 0,5 4-16 0,5 1-16 0,0 6 0 15,0 3-96-15,0 2-16 0,0 3 0 0,-4 3 0 16,1 3-16-16,-5-3-16 0,1 2 0 0,-5 0 0 31,-1-3-224-31,-5-3-208 0,0-4 32 0,-5-7 16 16,0-7-352-1,-6-7-64-15,-3-7 0 0,-5-7-16 0,1-11-1120 0,-3-7-208 0,-2-4-64 0,-2-10 0 16,2-3-2048-16,0-4-400 0</inkml:trace>
  <inkml:trace contextRef="#ctx0" brushRef="#br0" timeOffset="6694.74">3888 6412 36287 0,'18'16'1600'0,"-4"-6"336"0,0-3-1552 0,-2-3-384 16,1 0 0-16,-2-3 0 0,3-2 2512 0,0-3 432 0,4 0 64 0,0-8 32 16,3-4-2272-16,1-5-464 0,3-6-96 0,3-5-16 15,0-5-384-15,-3 3-64 16,0-2-32-16,-9 5 0 0,-5 3 16 0,-2 3 0 15,-2 4 0-15,-2 5 0 0,-3 2 272 0,-4 1-160 16,0 2 160-16,-8 1-128 0,-3 2 128 0,-10 0 0 16,-2 2 128-16,-7 3-128 0,-6 2 160 0,-2 1-32 0,-3 3-128 0,1 2 192 0,0 5-336 0,4-3-80 15,6 3-16-15,5 1 0 0,1 3 0 0,6 0 0 16,3 1 0-16,4 0 0 0,1 2 240 0,3 1 0 16,5 0 0-16,1 3 160 0,6-3 496 0,-1 3 112 15,3-3 0-15,4 3 16 0,2 0-400 0,3-1-96 16,2 3-16-16,2-2 0 0,-2-3-48 0,5 0-16 15,7-2 0-15,-2-2 0 0,2-3-432 0,4-1-96 0,0-6 0 0,3 0-16 32,-3-1-1104-32,0-3-224 0,0-2-32 0,-4 2-11552 0,-2 2-2304 0</inkml:trace>
  <inkml:trace contextRef="#ctx0" brushRef="#br0" timeOffset="7985.38">4343 6045 32943 0,'16'25'2928'0,"-2"5"-2352"16,-3 4-448-16,3 2-128 0,-3-1 2912 0,3 1 560 0,0 0 112 0,-3 1 32 0,3-3-2688 0,-3 1-544 15,6-1-96-15,-3-4-32 16,1 0-64-16,-5-5-32 0,1-3 0 0,0-1 0 0,3-4-160 0,-6-3 192 15,-1-3-192-15,-7-11 192 0,0 0-16 0,0 0 0 16,0 0 0-16,-1-13 0 0,-5-2-176 0,1-3 0 31,-2-5 0-31,-3-4 0 0,3-8 0 0,-1-4 0 0,-2-2 176 16,3-3-176-16,4 0 128 0,2 1-128 0,-2 0 0 0,3 4 0 0,4 3 0 0,2 4 0 16,2 4 0-16,2 4-160 0,1 2 160 0,3 5 176 15,4 5-48-15,0 2 0 0,3 6-128 0,0 4 0 16,1 4 144-16,6 6-144 0,-3 1 192 0,3 7-48 15,-3 3 0-15,0 1 0 0,1 6-144 0,-1 0 0 16,0 4 0-16,-4 1 0 0,0 2-144 0,-2-3 144 16,-2-4 0-16,-3-1 0 0,-3-4-288 0,-3-2 48 15,5-3 16-15,-5-2 0 16,2-5-1024-16,-10-11-208 0,11 10-32 0,-11-10-16 16,0 0 288-16,0 0 64 0,0-10 16 0,-4-6 0 0,1-2 816 0,-1 0 176 0,-2-3 144 0,1-1-208 15,-2 1 448-15,4-3 80 0,-1 2 32 0,-2-3 0 16,5 0-144-16,-3 4-16 0,2-1-16 0,2 2 0 15,0 2-176-15,0 4 128 0,2 3-128 0,-1 1 128 0,-1 10-128 0,7-7 128 16,-7 7-128-16,10-4 128 16,2 3 416-16,5 2 80 0,4 2 16 0,1 5 0 0,3 5 576 0,1 5 112 31,-3 3 16-31,0 4 16 0,0 4-640 0,-5 0-128 16,0 3-16-16,1-1-16 0,-5-6-80 0,-1 0-16 15,-1-4 0-15,-5-3 0 0,-5-4-304 0,0-3-160 16,-2-11 160-16,0 0-160 0,0 0 0 0,0 0 0 0,0 0 0 0,0 0-160 15,-11-9-64-15,4-2-16 0,2-1 0 0,0-4 0 16,3-4 240-16,-2-1-192 0,4-4 192 0,0 0-192 16,0 0 192-16,4 1 208 0,5-1-32 0,1 3-16 15,-2 1 16-15,5 3 0 0,0 4 0 0,3-3 0 16,1 2-176-16,1 0 0 0,-3 1 0 0,6 0 128 16,0 3 0-16,0 1-128 0,-2-1 192 0,1 1-64 0,2 1-128 0,-1 3-192 15,4-1 32-15,0 1 16 0,3-1 144 0,1 1-208 16,1 1 80-16,0-1 128 0,0 1 0 0,-3-4 0 15,-4 0 144-15,-1-1-16 0,-1-1-128 0,-4 0 0 0,-3-1 0 0,-3-2 0 16,-4 3 0-16,0-1-160 0,-3-1 160 0,-1 2-208 16,-3 1 208-16,-3-1 0 0,0 0 0 0,-1 1 0 15,4 10 0-15,-11-10 0 16,0 2 0-16,-3 1 0 0,-4 0 0 0,-3 3 0 0,-4 3 0 16,-3 1 0-16,-4 2-128 0,-3 4 128 0,1 0 0 0,2 6-144 15,2-1-16-15,3 3 0 0,3 0 0 0,5 0 0 16,-1 1 160-16,5-1 0 0,4 2 0 0,0 0 0 15,8-2 0-15,0 4 176 0,6-2-176 0,4 3 192 16,4 4-32-16,3 2 0 0,4-4 0 0,7 1 0 16,3-1-160-16,4 0 160 0,2-3-160 0,5 1 160 15,2 1-160-15,3-2 0 0,-3-3 0 0,-1 2 0 16,-4-6 0-16,-4-1 0 16,-7-3 0-16,0-2 0 0,-3 1 0 0,-2-6 0 15,-5 0 0-15,-4-3 0 16,-11 3-1408-16,10-7-256 0,-9-1-48 0,2-6-16 15,-3 0-1728-15,-4-7-368 0,1-1-64 0,-1-3-16 0,-3-3 2112 0,-4-7 432 0,1-1 80 0,2-5 0 32,-2 0 400-32,2-3 80 0,1 1 16 0,0 1 0 0,4 1 784 0,0 0 224 0,2 2 16 0,1 0 0 15,4 3 528-15,0 1 128 0,3 6 0 0,3 1 16 16,-3 0 976-16,4 6 192 0,0-1 32 0,3 7 16 16,4 0-384-16,-1 7-80 0,1 2 0 0,2 2-16 15,3 3-64-15,5 4-16 0,-1 4 0 0,1 4 0 0,-5 1-720 16,2 6-144-16,0 1-16 0,-5 3-16 0,-1 0-400 0,-3 5-80 15,-6 2 0-15,1 0-16 0,-4 4-176 0,0 0 0 16,0 0 0-16,-3 1 0 0,-1-2 0 0,1-2 0 16,-3-5 0-16,2-2 0 0,0-1 0 0,1 0 0 15,0-3 0-15,2 0 0 0,-1-4 128 0,5 0-128 16,0-1 192-16,1-2-64 0,-3-3 128 0,5 1 32 0,-2-7 0 0,0-2 0 16,3 0-64-16,-3-2-16 0,3-5 0 0,0 2 0 15,0-1-64-15,4-1-16 0,0 0 0 0,-4 2 0 16,0 0-128-16,-3 3 0 0,-2 2 0 0,-9 0 0 0,0 0-128 15,5 12 128-15,-3 2 0 0,-4 1 0 0,-2 6 0 16,-6 2-144-16,-1 4 144 0,-6 4 0 0,2-1-144 0,-3 2 144 16,1-1 0-16,-1-3-144 0,0-6 144 0,1-1-192 31,2-7 192-31,1-1-192 16,-3-5-704-16,5-3-128 0,-1-2-48 0,2-4 0 15,3-5-816-15,1-1-160 0,7 7-48 0,4-11-11024 0,0-3-2224 0</inkml:trace>
  <inkml:trace contextRef="#ctx0" brushRef="#br0" timeOffset="8468.2">6521 4896 39903 0,'0'0'1776'0,"-1"13"352"0,1-13-1696 0,0 0-432 0,0 0 0 0,0 0 0 15,0 0 304-15,0 0-32 0,-13 2 0 0,13-2 0 16,-7-5-272-16,0-4 128 0,4 0-128 0,6-7 0 0,1 0 0 0,3-2 0 16,4-6 0-16,6 2-144 15,1-1 144-15,3-5 0 0,1-1 0 0,6-2 0 16,0 2 176-16,4 0-48 0,9 4 0 0,-2 4 0 15,0 3 656-15,-4 4 128 0,1 3 32 0,-10 4 0 0,-2 4-288 16,-3 6-48-16,-3 4-16 0,-4 5 0 0,0 5-192 0,-3 8-32 16,0 4-16-16,-4 9 0 0,0 5-480 0,0 3-112 0,-3 4-16 15,-1-4 0 17,1-1-2496-32,0-2-512 0,-1-1-112 0,0-3-14224 0</inkml:trace>
  <inkml:trace contextRef="#ctx0" brushRef="#br0" timeOffset="8725.16">7244 6006 25055 0,'0'0'2224'0,"0"0"-1776"0,-7 8-448 0,-2-1 0 15,-2-4 5168-15,-6-3 944 0,1-3 192 0,3 0 32 16,-1-3-5616-16,-2 1-1120 0,4-2-240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46:40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 3423 22463 0,'0'0'1984'0,"0"0"-1584"0,0 0-400 0,0 0 0 16,0 0 4544-16,0 0 832 0,0 0 176 0,0 0 16 0,0 0-4000 0,0 14-800 16,3-3-176-16,-6-1-16 0,3-10-272 0,-11 15-48 15,0-5-16-15,-6 4 0 0,-1 1 144 0,-3 2 48 16,-1 1 0-16,-2 7 0 0,2 2 128 0,-3 7 16 16,0 3 16-16,0 4 0 0,-3 3 0 0,6 3 0 15,1 6 0-15,3 4 0 16,-3 3-384-16,-3 4-80 0,4 4 0 0,0 2-128 0,1-2 0 0,1-1 0 15,0-4 0-15,1-4 0 0,-1-5 160 0,4-5-160 16,-1-6 128-16,1-3-128 0,2-1 0 0,0-1 0 16,1-5 0-16,7 0 0 0,-1-4 0 15,3-3 0-15,-2-2 192 0,4 0-64 16,4-6-128-16,-2 3 0 0,3-3 0 0,-1-1 0 0,0 1-176 16,6-4 176-16,4 1-128 0,0 0 128 0,4 2-128 0,3-3 128 0,1 0-128 15,4-3 128-15,-1-4-128 0,3-3 128 0,-3-1-128 0,1-3 128 16,1-6 0-16,-1-1 0 0,-1-1 0 0,3-3 0 15,-4-3 0-15,5 3 0 0,3 0 0 0,-4 1 0 16,4-1 256-16,-1-3 0 0,-1 0-16 0,-2 0 0 16,-1 0-96-16,-4-1-16 0,-4-2 0 0,-1-3 0 15,-4-1-128-15,-3-4 0 0,-1 0 0 0,-4 0 0 16,-1-1-128-16,-5 1 128 16,1-2 0-16,-5 3 0 0,0 2 0 0,-3 0-144 0,0 2 144 0,-2 2 0 15,0 0 0-15,-3 1 272 0,0 2-16 0,1 0-16 16,0 1-16-16,2 3 0 0,2 1 0 0,7 10 0 0,-7-7-48 0,7 7-16 15,-9-4 0-15,9 4 0 0,0 0-160 0,-14 0 128 16,2 0-128-16,12 0 128 0,-11 4-128 0,0 3 0 0,11-7 144 0,-14 7-144 31,3 0 0-31,4 0 0 0,7-7 0 0,-12 11 0 16,3-4 0-16,2 1 0 0,7-8 0 0,-7 10 128 16,0-2-128-16,-2-2-128 0,3-2 128 0,6-4-192 15,0 0-224-15,0 0-48 0,0 0-16 0,0 0 0 16,8-11-1952-16,2-3-384 0,3-11-64 0</inkml:trace>
  <inkml:trace contextRef="#ctx0" brushRef="#br0" timeOffset="2381.25">2825 4659 1311 0,'9'2'128'0,"0"3"-128"0,3-1 0 15,2 3 0-15,-1 3 7328 0,-1 5 1440 0,3 2 304 0,-2 3 48 16,0 1-5472-16,3 2-1104 0,-2 2-224 0,-3 0-32 16,-1-5-1296-16,-3 1-256 0,-2 0-48 0,1-6-16 15,-2 2-464-15,-1-2-80 0,1-1-128 0,-4 0 176 16,3 0-176-16,-2-4 160 0,-1-10-160 0,3 11 160 15,-3-11 512-15,0 0 96 0,0 0 32 0,0 0 0 16,0 0-176-16,0 0-48 0,0 0 0 0,0 0 0 16,0-14-256-16,0-3-64 0,3-2-16 0,-3-5 0 15,0-4-112-15,0-4 0 0,4-4-128 0,-3-3 192 0,5-2-48 0,-2 2-16 0,0 2 0 0,6 3 0 16,-3-1-128-16,0 3 192 0,1 0-192 0,-1 3 192 16,3 4-192-16,-3 0 0 15,1 4 0-15,2 0 0 0,-2 6 0 0,-1 1 0 16,0 3 0-16,3 4 0 0,1 0 0 0,3 4 0 0,-3 3-192 15,1 3 192-15,0 4-432 0,-1 4 48 16,0 3 0-16,1 7 0 16,1 1-640-16,-3 0-112 0,-1 2-16 0,-2-2-16 15,2-1 48-15,-4-4 16 0,-3-2 0 0,2-1 0 16,-4-14 400-16,3 10 96 0,-3-10 16 0,0 0 0 0,0 0 256 0,13 8 48 0,1-4 16 0,0-1 0 0,0-3 464 0,4-3 112 16,5-2 16-16,0-2 0 0,-2 0 384 0,1-3 64 15,2-1 32-15,1-2 0 0,0 1-224 0,-4-1-32 16,4 1-16-16,-7-1 0 0,2 5 64 0,-4-2 16 31,-2 3 0-31,-3 3 0 0,-1 3 96 0,-2-1 32 0,-8 2 0 16,0 0 0-16,5 2-416 0,-5-2-64 0,0 0-32 0,0 0 0 15,-9 15-224-15,-5 2 144 0,3 1-144 0,-3 0 128 16,0 3-128-16,-1 1 0 0,1 3 0 0,0 0 0 16,-3 3 0-16,5-1 0 0,2-1 0 0,0 3 0 15,5-1 0-15,2-1 0 0,0 1 0 0,6-5 192 16,0 0-64-16,1-2 0 0,0-3 0 0,3-4 0 15,3-2 112-15,-3 1 16 0,1-6 0 0,2-2 0 16,-3-3-64-16,4-5-16 0,0-1 0 0,-1-9 0 0,2-2-176 0,1-6-224 16,-2-7 48-16,0-5 16 0,0-6-32 0,1-1 0 0,-3-3 0 15,1 4 0-15,-3 0 64 0,1 3 0 0,2 1 0 0,1 3 0 16,-2 4 128-16,-2 6 144 0,-2 0-16 0,2 5-128 16,-3 3 192-16,3 4-64 0,-7 10 0 0,0 0-128 15,0 0 176-15,14 0-176 0,0 6 160 0,2 2-160 16,-2 9 192-16,0 4-64 15,-3 4-128-15,3 1 192 0,0 5-192 0,-2-2 0 16,1 2 0-16,-6-2 0 0,-3-2 0 0,-1-6-160 16,-3-5 160-16,-3-2-192 0,-4-3 16 0,-2-4 0 15,-3-4 0-15,5 1 0 16,7-4-336-16,0 0-80 0,-7-7-16 0,3 0 0 0,1-4 192 0,4-1 32 16,4-1 16-16,-1-5 0 0,3 1 368 0,0-4 0 15,2-1 0-15,4-2 0 0,4-2 0 0,1-1 0 0,0 1-160 0,0-3 160 16,6-2 0-16,-2 2 0 0,0-3 0 0,-1 0 0 0,0 0 128 0,0 1 0 15,-3 2 16-15,0 6 0 0,-4 5-16 0,-3 6 0 16,1 3 0-16,-5 4 0 0,0 3 272 0,-2 9 48 16,-3 2 16-16,-2 7 0 0,2 3-272 0,-6 8-48 15,1 5-16-15,-1 12 0 16,4 2 0-16,-3 5-128 0,6 5 192 0,-3-3-64 0,7 1-128 0,-3 3 0 0,3 3 0 16,0-7 0-16,4-2 0 0,-4-8 0 0,-2-4 0 15,-1-7 0-15,1-4 0 0,0-6 0 0,-3-5 160 0,2-6-160 31,-4-11 256-31,0 0-64 0,0 0-16 0,0 0 0 0,3-18-176 0,1-13 0 16,-2-8 0-16,-2-8 0 0,0-10 0 16,-2-5 0-16,2-1 0 0,0-1-176 0,0-3 176 0,0-2-160 15,2-5 160-15,1-8-160 0,-3-3 160 0,0 5 0 16,-5 9 0-16,3 3 0 0,-3 4 192 0,3 8 0 16,0 3 16-16,0 6 0 15,-1 2-32-15,3 7-16 0,-2 4 0 0,2 4 0 0,0 7-16 16,0 7 0-16,2 4 0 0,-2 12 0 0,0 0-144 0,0 0 192 15,9 12-192-15,3 4 192 0,4 7-192 0,0 7 0 16,-2 4 144-16,4 12-144 0,0 9 0 0,0 2 0 0,0 0 0 0,2 7 128 16,-2 3-128-16,-3-1 0 0,2-2 0 0,-6-2 0 15,0-4 0-15,-1-7-128 0,-3-2 128 0,0-7 0 16,0-6-384-16,-6-7 16 0,2-1 0 0,-7-7 0 16,-6-3-336-16,-1-7-80 15,5-2-16-15,6-9 0 0,-4-6-544 0,0-5-128 0,4-6 0 0,0-7-16 31,3-2-16-31,2-6 0 0,2-3 0 0,3 0 0 0,1 2 992 0,3 1 192 0,4 0 32 0,3 1 16 16,-3 0 400-16,3 3 96 0,-3 3 16 0,-1 0 0 16,3 4 272-16,-4 3 64 0,2 4 16 0,1 3 0 15,-6 1-16-15,1 8 0 0,2 2 0 0,-2 5 0 0,0 2 160 16,-5 2 32-16,0 3 0 0,-2 6 0 0,2 0-400 0,3 7-80 16,-4 2-16-16,2 4 0 0,0-4-272 0,-4 6-256 15,0-1 64-15,0 1 0 0,-5-1 192 0,2-1 0 16,-3-2 0-16,-4-1 160 0,1-6-160 0,-1-1-192 0,-2-3 32 0,2-4 16 15,0-3-112-15,4-11 0 0,-11 10-16 0,11-10 0 16,0 0 272-16,0 0-160 0,0 0 160 0,-12-7-128 16,5-3 128-16,2-1 0 0,3-4 160 0,0 1-160 15,2 0 240-15,2-3-48 0,-2 2-16 0,5-3 0 16,2 1-176-16,0 0 128 0,0 1-128 0,0 2 128 16,0 0 0-16,-2 1-128 0,2 2 192 0,0 0-64 15,-1 1-128-15,-2 2 0 0,-1-2-160 0,-3 10 160 31,4-11-208-31,-4 11 48 0,3-8 16 0,-3 8 0 0,0 0 144 0,0 0-192 16,0 0 192-16,4-10-192 0,-4 10 192 0,0 0 0 16,11-4 0-16,-11 4-128 0,0 0 384 0,17 4 64 15,-2-1 32-15,-1 1 0 0,1-1-96 0,-1 1-32 0,-14-4 0 0,17 4 0 16,1-1 80-16,-4-1 16 0,-1-2 0 0,-13 0 0 16,12-2 32-16,-4-3 16 0,-1-1 0 0,-1-1 0 15,0-5-176-15,-1 3-48 0,-3-3 0 0,0 0 0 0,2 4-144 16,-4 8 0-16,3-7 144 0,-3 7-144 0,0 0 192 0,0 0-16 15,0 0-16-15,0 0 0 0,-4 9-32 0,-6 5-128 16,1 2 192-16,-4 2-64 0,3 3-128 0,-5 0 0 16,1-3 0-16,-3 1-176 0,3 1 176 0,-1-8 0 15,1 1-144-15,3-1 144 0,0 1 0 0,4-2 0 32,7-11 0-32,-7 11 0 0,7-11 0 0,1 14 128 0,5 0 0 0,1-4 0 15,4 1 128-15,4 0 32 0,6-3 0 0,0 2 0 16,4 0-144-16,3 1-16 0,1-4-128 0,-1 0 192 15,1 0-64-15,-3-3 0 0,-1-1-128 0,-2-2 192 0,0-2-192 0,-7 0 0 16,2-1 0-16,-6-2-160 0,-1-3-112 0,-4 0-32 0,0-3 0 16,-7-1 0 15,-4-6-240-31,-6-1-48 0,-1-3-16 0,-3-4 0 0,-2-4-1024 16,0-3-208-16,-5-1-32 0,-2-1-16 0,-2 1-1360 0,0-4-272 0,0 0-48 15,4 1-16-15,0 1 704 0,3 1 128 0,1-1 16 0,6 6 16 16,4 1 992-16,3 6 208 0,1 2 48 0,6 5 0 15,1 4 4032-15,3 0 800 0,4 4 160 0,2 4 48 0,2-1-784 0,3 4-160 16,3 0-16-16,-2 1-16 0,-1 2-1520 0,1 0-304 16,3 1-64-16,-1-1-16 0,-3 1-464 0,3-1-96 15,-1 1 0-15,-1 3-128 0,0 1 0 0,-1 5 0 16,-4 2 0-16,0 6 0 0,4 4 0 0,0 4-144 16,-3 8 144-16,2 3-128 0,1 3 128 0,-3 5 256 15,5 1-64-15,-2-2-16 0,-3 3 528 0,-1-1 128 16,3-6 0-16,-6 0 16 0,0 0-208 0,-4-4-32 15,2-2-16-15,-4-7 0 0,-5-2-272 0,2-8-48 16,0-3-16-16,-2-4 0 0,0-13-96 0,0 0-32 16,0 0 0-16,0 0 0 0,0 0 464 0,-14-4 96 15,3-4 16-15,2-5 0 0,0-1-256 0,2-6-64 0,0-3 0 0,3-2 0 16,-3-1-208-16,4-1-48 0,0 2-128 0,3-3 192 0,2 3-48 0,2-3-16 16,0 0 0-16,3 2 0 0,3 1-128 0,-2 0 160 15,3 0-160-15,2 4 160 0,-2 4-160 0,3 3 192 16,-3 3-192-16,3 4 192 0,4 6-192 0,0 1 0 15,3 4 0-15,-3 7 0 0,3 6 0 0,-1 5 0 16,1 6 0-16,3 1 0 0,-2 6 0 0,-1-2 0 0,0 1 0 0,-6-1 0 16,-1-1 0-16,-4-4 0 0,-2-3 0 0,-4-7 0 15,2-2-256-15,-6-4 64 0,0-12 0 0,0 0 16 32,0 0-592-32,0 0-112 0,0 0-16 0,-14-14-16 31,0-7-352-31,-1-6-64 0,1-7-16 0,-4-5 0 0,-2-11-1472 0,1-6-288 0,-2-5-64 0,-5-3-13136 15</inkml:trace>
  <inkml:trace contextRef="#ctx0" brushRef="#br0" timeOffset="2621.14">5598 3274 9663 0,'4'-21'864'0,"-1"0"-688"16,1 1-176-16,0 8 0 0,-4 12 4192 0,10-6 800 16,1 1 176-16,-1 5 16 0,1 5-3520 0,5 6-720 15,4 3-144-15,-1 9-32 0,1 5-768 0,1-1 0 0,4 6-144 0,1 3 16 16,-5 3 128-16,4 4 256 0,0-1-64 0,0 5-16 15,-3 6 1024-15,3 2 208 16,3 0 32-16,-3 2 16 0,3 2-32 0,-3-1 0 16,0-2 0-16,-4 1 0 0,-6 2-848 0,4-2-192 15,4 0-16-15,2-7-16 0,0-4-160 0,1-2-48 16,-1-4 0-16,-4-2 0 0,-3-6-144 0,-4-7 0 0,-3-3 0 16,-1-5 0-16,-3-6 0 0,-7-11 0 0,0 0 0 0,0 0 0 31,0 0-1728-31,1-10-384 0,-1-5-80 0,-4-9-16 15,-7-5-928-15,-3-3-192 0</inkml:trace>
  <inkml:trace contextRef="#ctx0" brushRef="#br0" timeOffset="2865.71">5732 3865 32655 0,'0'0'1440'0,"-2"11"304"0,2 3-1392 0,3 0-352 0,6-3 0 0,-2-3 0 0,0 2 2320 0,-3 0 400 15,1-6 80-15,-5-4 16 0,9 7-1152 0,0-4-240 16,3-2-32-16,2-2-16 0,0-2-416 0,5 0-64 0,5-1-32 0,4-3 0 31,4 0-288-31,5 0-48 0,8 0-16 0,0 0 0 16,3-1-32-16,-2 1-16 0,-2 0 0 0,-5-4 0 16,0-3-784-16,-3-3-176 0,3 3-16 0,-7 6-16 0,-4 1 384 0,-13 3 144 15,-5 1 0-15,-10 3-23376 0</inkml:trace>
  <inkml:trace contextRef="#ctx0" brushRef="#br0" timeOffset="3714.92">7067 4263 30687 0,'3'25'1360'0,"1"-11"288"0,1 2-1328 0,0 2-320 0,3 0 0 0,-1 0 0 15,0-1 400-15,0 1 16 0,0-4 0 0,0 0 0 16,0-3 544-16,0-3 96 16,4-1 32-16,-2 2 0 0,-9-9 832 0,12 5 192 15,4-2 16-15,-2 0 16 0,-3-2-688 0,5-1-144 16,3-1-32-16,-4-2 0 0,3-1-688 0,2-3-144 15,-1-4-16-15,1 1-16 0,-1-5-416 0,2-2-320 16,-3-4 48-16,0-1 16 0,-1-6 48 0,-2-1 16 16,-1-8 0-16,0 4 0 0,-3 2 192 0,-1 3 0 0,4 3 0 0,-6 0 160 15,6 6-160-15,-2 3 0 0,1 2 0 0,4 5-176 16,-1 0-384 0,0 5-80-16,2 0 0 0,1 4-20192 0</inkml:trace>
  <inkml:trace contextRef="#ctx0" brushRef="#br0" timeOffset="4167.92">8236 3716 6959 0,'12'7'624'0,"-2"0"-496"0,-10-7-128 0,10 7 0 16,-10-7 7712-16,4 9 1520 0,0 2 304 0,-1 3 64 15,-3 2-7632-15,-3 0-1536 0,2 0-304 0,-6 5-128 16,0-2 0-16,-7 5 0 0,-3-3 0 0,-3 1 0 15,-3-1 0-15,-2 0 0 0,-3-3-208 0,1-3 80 16,-1 2 128-16,5-3 0 0,0 0 0 0,3 0 0 0,0-2 128 0,6 0 64 31,0-3 16-31,0 2 0 0,-4 1-80 0,4 0 0 0,11-1-128 0,3-1 192 16,6 1-192-16,1-2 176 16,8 0-176-16,-1 1 160 0,4-2 32 0,3-1 0 15,1 0 0-15,6-4 0 0,-3 1-192 0,3-4 192 0,-1 0-192 0,-1 0 192 16,-1-2 48-16,1 0 16 0,-4-1 0 0,-1-2 0 15,-3 3-112-15,-7 2-16 0,0 7 0 16,-1 5 0-16,0 3-400 0,-6 9-96 0,-1 1-16 0,-3 9 0 16,-3 10 128-16,-4 6 32 0,-3-1 0 0,-2 1 0 0,-2 0 224 0,-3 0-176 15,-1-1 176-15</inkml:trace>
  <inkml:trace contextRef="#ctx0" brushRef="#br0" timeOffset="4702.57">8863 2992 38751 0,'11'49'1728'0,"-3"-11"336"0,2 10-1648 0,0 10-416 0,1 8 0 0,3 14 0 0,8 6 496 0,3 5 16 15,10 0 0-15,2 3 0 0,2 4-512 0,2 1 0 16,7-6 0-16,-9-1 0 0,0-3 496 0,-7-6 48 16,1-5 16-16,-2-7 0 0,-3-6 448 0,-6-2 80 15,0-9 32-15,-1-5 0 0,0-3-800 0,0-10-176 16,-3-6-16-16,0-9-128 16,-6-10-2512-16,2-11-624 0</inkml:trace>
  <inkml:trace contextRef="#ctx0" brushRef="#br0" timeOffset="4968.58">9105 3240 39455 0,'14'17'1744'0,"-9"-7"368"15,2 0-1696-15,-3-3-416 0,-4-7 0 0,0 0 0 0,-14 11 1888 0,14-11 288 0,0 0 64 0,0 0 16 16,0 0-2816-16,11-3-560 0,6-1-112 0,4-3-32 16,11-3 48-16,1 2 0 0,5-6 0 0,1 0 0 0,0-2 960 0,1 4 256 15,2 4 0-15,1 1 0 0,7-3 480 0,1 4 144 0,2 1 16 0,-3 0 16 32,-4 7-2880-32,-3 3-576 0,10 0-112 0,-21 9-12368 0</inkml:trace>
  <inkml:trace contextRef="#ctx0" brushRef="#br0" timeOffset="5265.74">8913 3465 20959 0,'36'26'928'0,"-12"-12"192"0,3 0-896 0,0-3-224 16,1 0 0-16,-3-1 0 0,0 1 6144 0,5-1 1200 15,5-3 224-15,1 1 48 0,3 2-5808 0,0-3-1168 0,0 0-224 0,0 1-48 16,0 2 240-16,1-3 48 0,6-3 16 0,5 1 0 16,2-3-208-16,-3 1-32 0,-4 1-16 0,0-2 0 0,-7 0-416 0,-3 3-176 15,-1-1 16-15,-6 1 0 16,-1-2-1440-16,-3 3-304 15,-3 1-48-15,-1 0-19664 0</inkml:trace>
  <inkml:trace contextRef="#ctx0" brushRef="#br0" timeOffset="5822.15">10582 3162 31727 0,'0'0'2816'0,"9"11"-2240"0,0 3-576 0,-2 2 0 0,0 5 2240 0,0 4 320 15,-3 7 80-15,2 4 16 0,-1 6-2240 0,2 1-416 16,0 3-144-16,-1 1 0 15,1 2 144-15,-3-1-192 0,3 2 192 0,0-1-192 0,-3-8 192 0,-1 4 0 16,1 1 0-16,-1-3 0 16,1-1 0-16,-3 0 0 0,5-6 160 0,-2-1-160 15,-1-5 400-15,1-2-16 0,-1 0 0 0,1-7 0 0,-1-6-384 0,-3-1 0 16,-3-2 0-16,3-12 0 16,0 0-1632-16,0 0-304 0,0 0-64 0</inkml:trace>
  <inkml:trace contextRef="#ctx0" brushRef="#br0" timeOffset="6174.12">10150 3284 38527 0,'18'11'1712'0,"-11"-4"336"15,1-5-1632-15,-8-2-416 0,7 5 0 0,-7-5 0 0,0 0 1424 0,10 0 208 0,1 0 32 0,0-5 16 16,-1 3-1376-16,4-5-304 0,0 0 0 0,5 0 0 16,2-4 0-16,0 1 272 0,4-1-48 0,0 0-16 15,3 4 544-15,1-5 96 0,6 3 32 0,-3-1 0 16,0 2-208-16,5 1-32 0,3 2-16 0,5 3 0 15,2-1-400-15,2 1-80 0,-3 2-16 0,-3 2 0 16,0-1-128-16,-8 3 0 0,-1 3 0 0,-4 5 0 0,0-1 0 0,-5 3 0 16,-4 1 0-16,-3 3 0 31,-3 2-1424-31,-2-1-224 0,-5 1-32 0,-1-1-19248 0</inkml:trace>
  <inkml:trace contextRef="#ctx0" brushRef="#br0" timeOffset="6742.45">10350 4531 29135 0,'0'0'1280'0,"-14"-6"288"0,3 1-1248 0,0-2-320 0,1 0 0 0,2 0 0 0,4 0 1552 0,4 7 256 15,-2-11 48-15,2 11 16 0,2-10-480 0,2 2-112 0,3 1 0 0,4 0-16 16,-1 0 336-16,5 1 80 15,1 1 16-15,3-1 0 0,-1-1-576 0,0 0-112 0,3 0-32 0,-1-1 0 16,5 1-416-16,1-3-96 16,1 2-16-16,3-3 0 0,4-2-224 0,8 5-48 0,5-4-16 0,6 1 0 15,3-3 0-15,1 0 0 16,-3 0 0-16,-3 3 0 0,-5-3-160 0,-5 7 0 0,-2 5 0 0,-2 2 0 16,2 2 128-16,-3 5 0 0,-1 0 0 0,1 2 0 15,0 2-128-15,-4 1-144 0,-4 1 144 0,-7 1-208 31,1 0-816-31,-5 0-144 0,-4 3-48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50:0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 3136 15599 0,'0'0'1392'0,"0"0"-1120"16,0 0-272-16,0 0 0 0,0 0 4736 0,0 0 880 0,11 0 176 0,-3 1 32 15,2 1-3904-15,-10-2-800 0,10 7-160 0,-2 0-16 16,2 0-304-16,-3 2-64 0,-7-9-16 0,7 16 0 15,-2 0 128-15,1 2 16 0,-2-4 16 0,-1 6 0 0,1 1-272 0,-4 0-48 16,3 4-16-16,-3 0 0 0,-3 3-80 0,0 0-32 16,2 2 0-16,-2 4 0 15,-1 2-272-15,-3 7 160 0,0 3-160 0,-3 0 128 16,2 4-128-16,-2 1 0 16,2 1 0-16,-5 1 128 0,2 2-128 0,3-2 0 15,1-7 0-15,0 1 0 0,0-1 0 0,0-3 192 0,0-1-192 16,-2-1 192-16,2-2-192 0,0 0 160 0,0-5-160 0,0 3 160 15,0-5 16-15,3-4 0 0,-1-3 0 0,1-3 0 16,1-1-176-16,3-3 0 0,3-3 0 0,-1-1 0 16,0-1 0-16,3-1 0 0,1-2 144 0,4-1-16 15,-1-1 16-15,0-1 16 0,2-3 0 0,1 0 0 0,0-4 80 0,3-3 16 16,3 2 0-16,6-6 0 16,4 0-48-16,-3 0 0 0,7 0 0 0,0-4 0 15,1 1 96-15,5 2 16 0,1-3 0 0,-1 1 0 0,3 0-144 0,-6-1-32 16,-1 0 0-16,-4-3 0 0,0 0-144 0,-9-1 0 15,-3-2 0-15,-3 2 0 0,-2 1 0 0,-5-4 0 16,-1-3 0-16,-3 3 0 0,-1-1 0 0,-6 1 0 0,2-1 128 0,-5-2-128 16,5 1 0-16,-6-1 0 0,-3-1 0 0,-1 1 0 15,0 0 0-15,-3 0 208 0,-4 2-48 0,0 2-16 16,-1-1-144-16,-2 0 0 0,3-3 0 0,-1 3 0 16,4-3 128-16,-1-3-128 0,2-1 0 0,7 0 128 15,0-1-128-15,7 1 0 0,2-3 144 0,0 0-144 0,5 3 224 16,3 0-32-1,3 0 0-15,1 0 0 0,2-1-64 0,3-1 0 0,-1 1-128 16,3 1 192-16,-1 0-192 0,-1 2 0 0,-4-1 0 0,-1 3 0 16,0-3 0-16,-3 3 0 15,0 2 0-15,2 1 0 0,-5 1 0 0,-1 2 0 0,0 2 144 0,-4 2-144 16,1 1 144-16,-4 10-144 0,0-8 160 0,0 8-160 16,-3-11 0-16,3 11 128 0,-7-10-128 0,-1 2 0 15,1-3 0-15,-4 1 0 0,-2-1 128 0,1-3-128 0,-5-3 0 0,-1-3 0 16,0 0 0-16,0-4 0 0,-3 2 0 0,-3-4 0 15,2 1 0-15,-1 0 0 0,2 2 0 0,-2 4 0 16,0 8 0-16,-2 2 0 0,3 4 0 0,-6 5-128 16,0 3 128-16,0 4 0 31,-1 4-1184-31,0 3-176 0,-6 2-48 0,3 0-14080 0,3 2-2832 0</inkml:trace>
  <inkml:trace contextRef="#ctx0" brushRef="#br0" timeOffset="657.67">2692 3989 43311 0,'12'-10'1920'0,"-8"3"384"0,0-3-1840 0,-1 2-464 0,-3-3 0 0,0 0 0 16,-4 1 512-16,4 10 0 0,-6-11 0 0,6 11 0 16,-13-6-512-16,-3 6 0 0,-5 6 0 0,3 5 0 15,-4 4 0-15,1 6-160 0,-3 4 0 0,-1 3 0 0,0 1 160 0,0 2 0 16,3 1 0-16,-2-3 0 0,4 1 208 0,6-3 80 15,1-3 16-15,6 0 0 0,2-3 400 0,3-2 96 16,4 1 16-16,3-1 0 0,6-2-32 0,5 0 0 16,4-2 0-16,5 2 0 0,6-3-384 0,-2-3-80 0,2 3 0 0,5-6-16 15,0-1-304-15,3-1 0 0,0-5 0 0,0-2 0 16,2-3 0-16,-2-3 0 16,3-3 0-16,-8-6 0 0,0 0 0 0,-3-1 0 15,-5-1 0-15,-5 0 0 0,-4-2 0 0,-5 1 0 16,-2 1-192-16,-6 2 192 0,-1-2 0 0,-7 4 0 15,1 0-128-15,-4 3 128 0,0 1-128 0,-4 3 128 16,0 3-208-16,1-3 80 0,-1 3 0 0,-3 1 0 16,3 1 0-16,0 0 0 0,-2-1-144 0,-1-1-32 15,-1 0 0-15,1-2 0 0,0-1 144 0,0-1 32 16,1 1 0-16,1-4 0 0,-1 1-112 0,4 0-16 0,-3 2 0 0,1-3 0 31,1 1-2496-31,3 0-496 0,3 2-96 0,2 1-9072 0,2 7-1824 0</inkml:trace>
  <inkml:trace contextRef="#ctx0" brushRef="#br0" timeOffset="1057.57">3232 4295 5407 0,'0'0'480'0,"7"-12"-480"15,0-2 0-15,0-1 0 0,-3-4 4544 0,3 1 832 0,3-3 144 0,-3-4 48 16,4 0-2688-16,0 0-512 15,1 0-128-15,2-3 0 0,1 3-384 0,-1 1-80 16,3 5-16-16,-3-2 0 0,-3 4-304 0,0 5-64 16,-1 2-16-16,-3 2 0 0,-7 8-544 0,8-3-96 15,-8 3-32-15,0 0 0 0,10 7-192 0,-6 1-32 16,0 5-16-16,-1 2 0 0,-6 0-464 0,2 5 0 16,-2-2 0-16,-1 3 0 0,-2-2 0 0,2 2 0 15,0 0 0-15,1-3 0 0,2-1 0 0,1-2 0 0,4 1 128 0,-1-2-128 16,1 0 288-16,3-2 16 0,4 1 0 0,0-1 0 15,3-1 112-15,3 1 32 0,1-5 0 16,3-1 0-16,4 1-64 0,1 0 0 0,5 0 0 0,-5 0 0 16,2-1-80-16,-3 0-32 0,5-2 0 0,-4-2 0 15,1 3-272-15,-4-5 0 0,-3-3 0 0,-1 1 0 16,-3-3 0-16,-2-1 0 0,-3-1 0 0,0 0 0 16,-1 0-208-16,-3 0 48 0,0-4 16 0,-3 2 0 15,3-5-704-15,-7-2-144 16,0-2-32-16,-7-3 0 0,-3 0-2080 0,3-4-416 0</inkml:trace>
  <inkml:trace contextRef="#ctx0" brushRef="#br0" timeOffset="1428.3">4055 2849 15599 0,'0'0'1392'0,"8"7"-1120"0,2 1-272 0,-2 6 0 15,5 0 2976-15,-1 5 544 0,1 9 96 0,-2 10 32 16,0 8-2224-16,3 8-432 0,4 6-96 0,-1 10 0 16,1 8-448-16,0 3-96 0,3 1-16 0,-1 0 0 15,3 5-336-15,3 0 144 16,-4 4-144-16,-1-3 0 0,0-9 576 0,-3 2 0 16,-1-3 0-16,-2-7 0 0,-5-2-384 0,-3-10-64 0,-3-1 0 0,-4-8-128 15,-3-11 128-15,-5-7-128 0,-6-13 0 0,0-6 0 31,-3-10-512-31,-1-10-192 0,-3-10-64 0,1-8-14400 0</inkml:trace>
  <inkml:trace contextRef="#ctx0" brushRef="#br0" timeOffset="1903.37">3888 3725 32191 0,'14'5'1424'0,"-9"2"304"0,3-1-1392 0,1 3-336 0,1 1 0 0,-3 4 0 15,4-1 1408-15,0 7 224 0,0 4 32 0,6 1 16 16,1 3-1312-16,3-2-368 0,-3 2 128 0,3 0-128 0,1-3 128 15,0-4-128-15,6-2 176 0,2-1-176 0,0-1 0 0,-3-3 0 16,1-3 0-16,-1 0 0 0,1-1 0 0,-1-3 0 16,1 0 0-16,-6-3 0 0,2-4 496 0,4 0-16 15,1-4 0-15,-1-3 0 0,-3 0 416 0,-3 0 64 16,-1-4 32-16,0 0 0 0,-3-2-480 0,-3-1-112 0,2-1-16 0,-3-3 0 16,0-3-384-16,1 0 0 0,-3-1 0 0,1-3 0 15,-1-4 0-15,-1 1 0 0,1-4 0 0,-1-3 0 0,-4 0 0 0,5-1 0 16,-5-1 0-16,2-2 128 0,-3 3 16 0,1-1 0 15,3 3 0 1,-3 2 0-16,0 1 16 0,-5 9 0 16,3 1 0-16,-4 7 0 0,-1 6 0 0,0 8 0 0,0 0 0 0,0 0 0 15,0 0-160-15,-13 14 0 16,1 4 0-16,-1 8-176 0,-1 5 176 0,-4 5-160 0,2 6 160 0,0 3-160 16,2-1 160-16,0 2-192 0,3 0 192 0,-1-2-192 15,3-4 320-15,2-4 64 0,3-5 16 0,4-3 0 16,0-6 272-16,1-1 48 0,5-2 16 0,5-2 0 15,3-2 0-15,4-1 0 16,3 0 0-16,4 0 0 0,5 0-128 0,-3-4-32 0,0 1 0 0,1 0 0 16,0-4-128-16,-2 0-48 0,-1 0 0 0,-1-3 0 15,-3-1-208-15,0 1 0 0,1 1-144 0,-8-1 144 32,-14-4-1536-32,0 0-192 0,14 7-64 0,-14-7 0 15,0 0-832-15,0 0-192 0,0 0-16 0,0 0-14896 0</inkml:trace>
  <inkml:trace contextRef="#ctx0" brushRef="#br0" timeOffset="2215.83">5028 3808 8287 0,'0'0'736'0,"11"-7"-592"0,0 1-144 0,3 5 0 0,0-2 2464 0,1 6 464 16,2 4 80-16,1 4 32 0,7 7-1312 0,0 3-272 16,1 2-48-16,1 4-16 0,-6 1 416 0,-3 1 96 15,2 0 16-15,-3 2 0 0,-3 1-192 0,-3 0-48 16,0 0 0-16,-1 0 0 15,-3-4-784-15,0-1-144 0,-6-4-48 0,2-2 0 0,1-3 0 0,-1-2-16 16,-3-2 0-16,0-14 0 0,0 0-32 0,0 0 0 0,0 0 0 0,0 0 0 16,0 0 80-16,0 0 16 0,-10-14 0 0,2 3 0 15,2-6-176-15,1-3-16 0,-1-1-16 0,2-4 0 16,0-3-224-16,4 3-32 0,0-3-16 0,0 3 0 16,0 0-144-16,4-3-128 0,3-1 144 0,0-3-144 0,4-3 128 0,-4 2-128 15,3 1 0-15,1-3 144 0,0 1-144 0,0 4 0 16,3 1 0-16,3 3 0 0,-2 1-224 0,-1 6-80 15,-3 3-16-15,0 7 0 32,2 5-1920-32,-13 4-384 0,15 4-64 0</inkml:trace>
  <inkml:trace contextRef="#ctx0" brushRef="#br0" timeOffset="2811.07">5845 3789 27695 0,'10'0'2464'0,"1"0"-1968"0,0-2-496 0,-1 2 0 15,1-3 2288-15,-4 6 352 0,0-1 80 0,0 4 16 16,1 2-1856-16,2 8-368 0,-2 5-80 0,2 4-16 16,1 7-176-16,-4 0-48 0,3 0 0 0,-5 0 0 15,1-4 192-15,-2 1 16 0,-1 0 16 0,-2-4 0 0,-1-4-224 0,-4-5-32 0,0-7-16 0,4-9 0 31,0 0-1104-31,-14-11-208 0,-3-7-48 0,2-11-16 0,-3-6-1520 0,1-7-320 0,2-8-48 16,1-3-16-16,0-1-752 16,6 4-144-16,2-1-48 0,5 0 0 0,1 1 3008 0,4 2 608 0,3-2 112 0,0 4 32 0,4-3 640 0,3 5 144 15,0 2 32-15,0 3 0 0,1 5-144 0,-1 8-32 16,-3 6 0-16,0 7 0 16,2 3 1968-16,-1 6 384 0,-1 4 80 0,2 1 0 15,-2 5-448-15,0 1-80 0,-1 4-32 0,1 3 0 16,-2 1-1280-16,0 9-256 0,-2 1-48 0,3 0-16 15,-3 3-368-15,4 1-80 0,-2-1-16 0,0 1 0 16,2-1 48-16,1 4 0 0,-1 0 0 0,-1 4 0 16,-1 1 272-16,-2-1 48 0,2-3 16 0,-2 1 0 15,0 1 176-15,-3 1 32 0,1 3 16 0,0-3 0 0,-3 2-432 0,4-2-96 16,4-4-16-16,-3-4 0 0,2 1 160 0,3-8 32 16,1-1 0-16,0-4 0 0,1-5 400 0,0 1 96 15,0-5 16-15,0-3 0 16,1-6 0-16,2-2 0 0,1-3 0 0,0-5 0 0,0-1-512 0,3-4-80 15,0 2-32-15,0-2 0 0,-2 2-112 0,2-5-32 16,0 1 0-16,0 1 0 16,-3-3-128-16,-2-3 0 0,-2 2 0 0,-5 4 0 0,-2 0 0 0,-7 1 0 15,-5 2 0-15,-4-2 128 0,-2 3-256 0,-3-1-64 0,-4-2-16 16,-6-1 0-16,-3-2 48 0,-4 4 16 0,-1-3 0 0,-2 7 0 16,1 4 144-16,-2-4 0 0,2 3 0 0,-5 0 0 31,-2 2-2560-31,8 0-592 0,4-2-112 15</inkml:trace>
  <inkml:trace contextRef="#ctx0" brushRef="#br0" timeOffset="3621.51">6907 3879 22463 0,'10'26'1984'0,"-2"5"-1584"16,-1 1-400-16,3 4 0 0,-2 3 2624 0,2 0 448 0,4 4 96 0,-3-1 16 15,3 1-1792-15,-3-1-368 0,3-1-64 0,-3-2 0 16,0-6-640-16,1 1-128 16,0-4-32-16,-5 1 0 0,1-3 48 0,-1-2 16 15,0-2 0-15,0-6 0 0,0-3 672 0,-4-3 128 0,-3-12 16 0,0 0 16 16,0 0-384-16,0 0-80 0,0 0-16 0,0 0 0 16,-7-9-448-16,0-6-128 0,4-6 0 0,-4-4 0 15,0-3 0-15,1-7 0 0,1-4 0 0,-4-1 0 16,2-4 0-16,-2-2 0 0,-2-4 0 0,1-3 0 15,2-1 0-15,-2-2 0 0,3-5 0 0,-1 4 0 16,1 0 0-16,1 1 128 0,2 1-128 0,0-2 128 16,1 2-128-16,-1 3 176 0,4 6-176 0,0 3 192 15,0 8-192-15,4 0 0 0,-1 3-192 0,4 7 192 16,1 4 0-16,3 6 0 0,2 1 144 0,1 7-16 16,1 3 64-16,3 5 32 0,1 5 0 0,1 6 0 0,-1 5-224 0,1 4 0 15,-1 1 0-15,-1 3 0 0,-2 3 0 0,-2 4 0 16,2 0-160-16,-7 0 160 15,3 3 0-15,-5 1 0 0,-3-4 0 0,-4 0 176 0,-3-4-176 0,-3-3 0 16,-1-4 0-16,-6-3-176 0,-4-2 176 0,-1-2 0 16,-5-6-144-16,0-2 144 0,-4-9-304 0,-1-1 16 15,0-7 0-15,-6-3 0 0,-4-5-2256 16,-1 0-448-16,0-1-80 0</inkml:trace>
  <inkml:trace contextRef="#ctx0" brushRef="#br0" timeOffset="4106.31">7246 2758 2639 0,'7'13'240'0,"0"1"-240"16,4 1 0-16,3 7 0 0,0 5 5696 0,0 2 1088 16,-3 4 208-16,3 8 48 0,-3 6-5040 0,0 1-1008 15,2 5-208-15,-1 2-32 0,2 4-128 0,0 1-32 16,-3 0 0-16,3-2 0 0,0-1-80 0,0 2-32 16,0-2 0-16,1-4 0 0,2 1 32 0,-2-3 16 15,2-1 0-15,-4-1 0 16,-4-5 288-16,1-2 48 0,1-7 16 0,-4-3 0 0,0-7-112 0,-5-6 0 0,0-2-16 0,-2-3 0 15,0-14-352-15,0 0-64 0,0 0-16 0,0 0 0 16,0 0-320-16,-11-14 144 0,4-7-144 0,0-11 0 16,3-8 0-16,4-9 0 0,0-3 0 0,0 4 0 15,4-3 0-15,-1 5 0 0,6 3 0 0,0 1 0 16,2 6 0-16,-1 6 0 0,3 4 0 0,-1 7 0 16,4 1 0-16,-2 8 0 0,0 3 192 0,-1 6-192 15,0 2 0-15,1 6-320 0,3 7 32 0,-3 1 16 16,-2 9-1456-16,5 3-272 0,-3 3-64 0,0 2-16 15,0 0 560-15,-3-4 112 0,0-1 32 0,-1-4 0 16,-5-5 432-16,1 1 96 0,-2-5 16 0,-1-1 0 31,-3-13-2096-31,0 0-400 0,0 0-96 0,0 0-2640 0,0 0-528 0</inkml:trace>
  <inkml:trace contextRef="#ctx0" brushRef="#br0" timeOffset="4507.49">8064 3548 18479 0,'22'-25'816'0,"-8"10"176"16,-2 1-800-16,-3-3-192 0,4-1 0 0,-3 3 0 0,-3 2 1968 0,0 5 336 15,-7-2 80-15,0 10 16 0,0 0-992 0,0 0-192 16,0 0-32-16,0 0-16 16,-14-1-928-16,-3 1-240 0,2 1 0 0,-4 5 0 15,-2 1 0-15,-1 4-240 0,-6 7 48 0,3 0 16 16,0 0 352-16,1 7 64 0,2 3 16 0,1 4 0 0,3 2-64 0,1 1 0 16,5 1 0-16,-1-3 0 0,5-2 464 0,1 0 96 15,3-6 16-15,4 0 0 0,0-4 416 0,1-3 96 0,5-3 0 0,-2-2 16 16,4-2-480-1,5-4-112-15,-1-6 0 0,2-1-16 0,4-1-304 0,3-6-64 0,7-6-16 0,-3 1 0 16,0-8-304-16,0 2 128 0,1 0-128 0,-1 3 0 16,0-4 0-16,-2-1 0 0,-2 1 0 0,-1 0 0 15,-2 4 0-15,-1 3 0 0,-3 1 0 0,-3 2 0 16,-1 4 0-16,-3 0 0 0,-7 5 0 0,0 0 0 16,8-2-160-16,-8 2 16 0,0 0 0 0,0 0 0 15,0 0 144-15,3 12-160 16,1-1 160-16,-4 1-160 0,3 1 16 0,-3-1 0 15,1-1 0-15,2 3 0 0,0 2 144 0,1 0 144 16,-1 0-16-16,2 5-128 0,1 0 208 0,1-3-64 16,0 0-16-16,0-1 0 0,4-2-128 0,-4-1 0 0,-3-3 144 0,-4-11-144 31,0 0-1264-31,0 0-320 0,0 0-64 0,0 0-10096 0,14-11-2016 0</inkml:trace>
  <inkml:trace contextRef="#ctx0" brushRef="#br0" timeOffset="4966.68">8468 3185 24191 0,'0'0'1072'0,"0"0"208"0,0 0-1024 0,0 0-256 0,7 14 0 0,-2-1 0 16,-3 6 832-16,1 1 96 0,-2 3 32 0,-1 5 0 16,3 4-272-16,-3-3-48 0,-3 2-16 0,6 2 0 15,1 2 16-15,1 0 0 0,0 5 0 0,2 1 0 0,4 3 192 0,-1 1 32 16,5-1 16-16,4 0 0 0,-1-3-128 0,0 3-32 15,1-1 0-15,-3-7 0 0,0-4-160 0,3-4-48 16,-1-3 0-16,-3-4 0 0,2-3-256 0,-2-4-64 16,-1-3-16-16,0-7 0 0,0 2 224 0,-3-6 48 15,0-3 16-15,-1-4 0 0,1-3 16 0,-4-2 0 16,-3-9 0-16,2 0 0 0,-2-8-352 0,-1 1-128 16,-2-1 0-16,-1-2 144 0,-1 2-144 0,-2 1 0 0,0 0 0 0,-1 3 0 15,-3 3 0-15,0-2 0 0,-3 4 0 16,2 0 0-16,1 1 0 0,0 5 0 0,-1 1 0 15,8 13 0-15,-3-9 0 0,3 9 0 0,0 0 0 0,0 0 0 0,0 0 176 0,7 4 144 16,1 5 48-16,2 3 0 16,1 4-240-16,3 2-128 15,-3 1 160-15,3 4-160 0,3 2 160 0,1 7-160 0,3 0 160 0,4 3-160 0,0 5 208 0,0 2-48 16,4 1-16-16,-1 0 0 0,0 3 32 0,1 0 0 16,-3 6 0-16,-6-1 0 0,-1 1-176 0,-5-1 0 15,-6 0 0-15,-3-1 0 16,0-7 0-16,-5-4 0 0,-5-10 0 0,-1-4 0 15,-8-5-688-15,-7-6-208 0,-4-6-64 0,-10-8 0 16,-6-8-704-16,4-6-160 0,7-7-32 0,2-7-9920 16,3-8-1984-16</inkml:trace>
  <inkml:trace contextRef="#ctx0" brushRef="#br0" timeOffset="5438.45">9202 3932 5407 0,'7'-17'240'0,"-7"6"48"0,0-3-288 0,0-3 0 0,7-2 0 0,-3 0 0 0,3 3 4512 0,0-1 848 0,4 2 160 0,-3-1 48 0,2 4-2752 0,4 1-560 31,-3 0-96-31,3-3-32 0,-3 2-688 0,3 3-144 16,0 0-16-16,1 2-16 0,-1-4-320 0,-1 3-64 0,-1-1-16 0,1 0 0 15,-5 0-224-15,2 2-64 0,-3 3 0 0,-7 4 0 16,0 0-320-16,0 0-64 0,7-7 0 0,-7 7-16 16,0 0-176-16,0 0 0 0,0 0 0 0,0 0 0 15,-14-3 0-15,-3-1-192 16,-4 0 32-16,-1 1 16 0,0-4 144 0,-6 3 0 15,-1 1 0-15,-2 3 0 0,2 0 0 0,1 3 0 0,-1 4 0 0,1 4 0 0,5 0 0 0,2 5 0 16,8 3 0-16,1 2 0 0,7 3 0 0,3 2 144 16,5 1-144-16,6 3 160 15,5 4 192-15,4 1 32 0,4-2 16 0,3-1 0 0,2-1 208 0,2-3 32 16,3-2 16-16,0-1 0 0,0-1-352 0,3-4-80 16,-3-1-16-16,0-4 0 0,-1-5 0 0,-1-6 0 15,0-5 0-15,0-5 0 16,2-5-208-16,0 0 0 0,0-7 0 0,-2 1 0 15,-5-1-560-15,-3 0-48 16,-2-3-16-16</inkml:trace>
  <inkml:trace contextRef="#ctx0" brushRef="#br0" timeOffset="6909.44">10753 3579 2639 0,'24'13'240'0,"-13"-4"-240"0,-1-2 0 0,-2-3 0 0,-5 2 9008 0,-3-6 1744 16,0 0 368-16,0 0 64 0,-7 11-8944 0,7-11-1776 15,-14 9-464-15,3-4 128 0,-3-1-128 0,-4-1 0 16,-3-4 0-16,-3-1 0 0,-1 0 0 0,-4-1-208 16,0 1 48-16,-6 0 16 0,-2 2 144 0,0 2 0 15,3-2 0-15,-5 2 0 0,-2 1 0 0,2-1 0 0,1 2 0 0,-1 1-128 16,0-3 128-16,7 1 0 15,4 1 0-15,7-1 0 16,6 3 0-16,2 1 0 0,7 0 0 0,1 2 0 0,4 5 400 0,2 2 16 16,6 3 0-16,3 5 0 15,4 4-160-15,1 4-16 0,6 3-16 0,0 4 0 16,4 0-96-16,1 0-128 0,2-2 176 0,0 2-176 0,-3-1 160 0,0-4-160 16,-4-7 128-16,-3-4-128 0,-2-4 128 0,-2-8-128 15,-2-2 0-15,3-8 128 0,-1-6 64 0,2-9 16 16,0-9 0-16,3-7 0 0,1-8 16 0,-1-4 0 0,2-8 0 0,1-7 0 15,2-7-224-15,1-7 0 0,1 0 128 0,-2-3-128 16,-3 1 0-16,-3 5 0 0,-4 4 0 0,-3 0 0 16,-3 1 0-16,-5 2 176 0,-3-1-176 0,-7 2 160 15,-3 1-160-15,-2 4 0 0,-2 2 0 0,-4 4 0 16,-3 5 0-16,0-2 0 0,-1 3 0 0,-2 1 0 31,-3 6-336-31,1-1-160 0,-1 5-16 0,2 4-16 0,2 5-176 0,0 5-16 16,5 4-16-16,2 7 0 0,16 7 416 0,0 0 64 0,-12 14 32 0,5 9 0 15,3 5 224-15,4 13 0 0,4 5-160 0,3 4 160 0,0 7 0 0,0 4 0 16,4 6 0-16,-1 7 0 0,6 4-128 0,-3 6 128 0,6 4-160 0,-3 1 160 16,7 1-192-16,-5 2 48 0,5 0 16 0,0-3 0 31,-5-4 128-31,0-8-160 0,-1-6 160 0,-2-8-160 0,-1-9 0 16,0-8 0-16,-4-11 0 0</inkml:trace>
  <inkml:trace contextRef="#ctx0" brushRef="#br0" timeOffset="7350.45">11155 3704 27695 0,'15'35'2464'0,"-4"-8"-1968"15,2 5-496-15,-2 3 0 0,0 1 1296 0,-4 0 176 16,-3-1 16-16,0 0 16 0,-1-3-1312 0,0-6-192 15,-3-2-160-15,-4-4 32 0,1-5 128 0,-4-4 0 0,7-11 0 0,-14-3-9712 16,-1-8-1904 15</inkml:trace>
  <inkml:trace contextRef="#ctx0" brushRef="#br0" timeOffset="7494.77">11033 3201 6959 0,'5'18'624'0,"-1"-5"-496"16,3 0-128-16,0-2 0 0,-3-3 3056 0</inkml:trace>
  <inkml:trace contextRef="#ctx0" brushRef="#br0" timeOffset="7860.62">11587 3205 25055 0,'3'12'2224'0,"4"-1"-1776"0,0 1-448 0,0 4 0 0,1-2 1728 0,-4 0 272 0,2-2 48 0,-5 5 16 16,2-2-1424-16,-3 5-304 0,-4-2-48 0,1 3-16 15,0 1-272-15,-1-1-224 0,0 0 32 0,0 1 16 16,1-4 176-16,-1 3 0 0,1-4-144 0,0 0 144 15,2-1 0-15,-2 0 0 0,3-2 0 0,0-2 0 32,0-1 464-32,0-11 176 0,0 11 16 0,0-11 16 0,3 12 544 0,-3-12 96 15,7 9 32-15,-2-2 0 0,5-3-432 0,-3-1-80 16,3-3 0-16,2 0-16 0,2 0-512 0,3 0-112 0,-2-3 0 0,3 1-16 16,2 0-32-16,-2 4 0 0,3 0 0 0,-2 5 0 15,-1 0-144-15,-1 3 0 0,-3 5 0 0,-5 4 0 16,-4 3 0-16,-5 9-192 0,-5 2 32 0,-4 7 16 15,-5 4-32-15,-3 0 0 0,-1-2 0 0,-3 0 0 0,3-6 0 0,-1-1 0 16,-2-6 0-16,0-4 0 31,-1-7-1264-31,5-8-256 0,2-8-48 16</inkml:trace>
  <inkml:trace contextRef="#ctx0" brushRef="#br0" timeOffset="8309.44">12275 3548 18479 0,'0'-25'1648'0,"3"-3"-1328"0,1-4-320 0,2 0 0 15,-2 0 336-15,-1 2 0 0,3-1 0 0,-1 3 0 16,-1 3 432-16,1 4 64 0,-3 2 32 0,1 5 0 0,1 4 144 0,-4 10 16 0,4-11 16 0,-4 11 0 31,0 0-192-31,0 0-32 0,0 0-16 0,0 0 0 16,10-3-352-16,-3 8-80 0,0 4-16 0,-7 5 0 0,0 2-80 0,-3 4-16 0,-1 4 0 0,-3 1 0 31,-3 0 320-31,3 3 48 0,-1 0 16 0,1 1 0 0,0 0-192 16,3 0-48-16,1 2 0 0,-1-3 0 0,1 1 64 0,0-1 16 0,3 1 0 0,3-4 0 15,0-1 240-15,1-2 48 0,3-1 16 0,0-3 0 16,0-2 64-16,1 1 16 0,4-6 0 0,0 0 0 16,2 0-432-16,-3-1-96 0,0-3-16 0,-11-7 0 0,0 0-128 0,0 0-16 15,16-3-16-15,-4-1 0 16,2-5-1856 0,-1 0-368-16,-1-5-80 0,-3-2-16 0,-2 0 160 0,0-5 16 0,0 1 16 0,0 3 0 15,-5 1-480-15,3 2-112 0,2 1 0 0,-1 1-8160 16</inkml:trace>
  <inkml:trace contextRef="#ctx0" brushRef="#br0" timeOffset="8660.12">12724 3437 6959 0,'10'-13'624'0,"4"1"-496"0,-3-2-128 0,-1 0 0 0,3 3 4368 0,-1-2 864 16,-1 2 160-16,-2 4 48 0,0 2-2688 0,1 2-512 0,-10 3-128 0,6-4 0 31,-6 4-1328-31,0 0-256 0,0 0-48 0,0 0-16 15,0 0-288-15,0 0-176 0,0 0 192 0,0 0-192 16,-2 11 0-16,-2 0 0 0,1-1 0 0,-1 2 0 0,-1 2 0 0,0 3 0 16,-3 1 0-16,1 3 0 0,0 0 0 0,4 5 0 15,-1 3 0-15,4 5 0 16,0 2 192-16,4 3-32 0,0 2 0 0,6 0 0 0,1 0 320 0,3 1 64 16,2-3 16-16,2 0 0 0,1-3-176 0,4-4-16 0,-3-4-16 0,3-3 0 15,2-7 288-15,3-7 64 0,0-1 16 16,0-9 0-16,-2-2-80 0,-2-9 0 15,-5-1-16-15,1-10 0 16,-2-7-624-16,0-2 0 0,-4-4 0 0,-3 1 0 0,-4-5-192 0,-4 5-16 0,-5-2 0 0,-2 6 0 16,0 3 208-16,-7 1-192 0,0 2 192 0,-3 3-192 15,0 2 48-15,-4 4 16 16,-3 4 0-16,-4 1 0 16,-11 4-1152-16,5 3-240 0,2 2-32 0,3-2-16 15,1 2-1264-15,4-4-256 0,1-2-48 0,4-2-6048 0,0-6-1200 16</inkml:trace>
  <inkml:trace contextRef="#ctx0" brushRef="#br0" timeOffset="9383.82">13361 3412 29487 0,'12'19'1296'0,"-3"-1"288"0,0 6-1264 0,0 1-320 0,0 4 0 0,3 6 0 16,0 0 0-16,1 4 0 0,3 4 0 0,1-2 0 16,1 1 0-16,0-3 0 0,4 1 0 0,2-1 0 15,1-1 368-15,-3-6-48 0,2-7 0 0,-6-4 0 16,0-3 224-16,-4-6 32 0,0 1 16 0,4-6 0 0,-3-3 144 0,-1-3 32 15,-2-2 0-15,-3-6 0 0,-2 0 272 0,-3-7 64 16,6-1 16-16,-6-6 0 0,-1-4-608 0,1-4-128 16,-1-3-32-16,-1-2 0 0,0 1-352 0,-2-2 0 15,0 3 0-15,0 3 0 0,-4 1 0 0,4 3 0 0,0 2 0 0,-3 4 0 16,3 3 0-16,0 2 0 0,0 6 144 0,0 8-144 16,0 0 0-16,0 0 0 0,0 0 0 0,10 1 0 0,-3 5 0 0,1 5 0 15,-1 0 0 1,0 5 0-16,0 0-144 0,0-2-96 0,2 0-16 0,0 2 0 15,0 0-576-15,1 2-112 0,-1 1-16 0,2-3-16 16,1 2-256-16,-3 2-48 0,3-1-16 0,1 1 0 0,-1-3 1136 0,-1-2 160 16,-1-4 176-16,1-2-48 0,-11-9 384 0,11 5 80 15,-11-5 16-15,17-1 0 16,1-5-224-16,0-2-32 0,-7-3-16 0,-1-3 0 0,1-7-336 0,0 0 0 16,-1 0 0-1,-2 1 0-15,2-3 0 0,-2 2 0 0,2-1 0 0,-3-1 0 0,0 0 192 0,-3 2-48 16,0 1 0-16,-4 1 0 0,-1-1 64 0,-2 1 16 0,-1 1 0 0,-3-1 0 15,-3 4-224-15,-1-2-160 0,0 2 32 0,-3 1 0 16,3 0 128-16,-3 3 0 16,0 0 0-16,-1 1 0 0,1 3-192 0,-3 3 32 0,6-2 16 15,-6 5 0-15,5-3 144 0,-2 4 0 0,0 0 0 0,3 1 128 16,11-1-128-16,-12 10-128 0,5-3 128 0,0 7-192 16,2-2 192-16,3 8 0 0,2 2 0 0,2 7 128 15,3 6-128-15,7 7 176 0,-1 3-176 0,5 5 192 16,0 3-192-16,5 0-256 0,0 0 64 0,-2-6 16 15,2-2 176-15,0-6 256 16,-4-6-64-16,-5-5-16 0,-2-10-176 0,-7-4 0 16,-3-14 0-16,0 0 0 0,0 0 0 0,11-5 0 15,0-8 0-15,-1-4 0 16,-6-4-528-16,4-1-48 0,5-7 0 0,-1 4 0 16,5-2-1744-16,-3 5-368 0,4 1-64 0</inkml:trace>
  <inkml:trace contextRef="#ctx0" brushRef="#br0" timeOffset="9762.02">14466 3720 18191 0,'0'0'800'0,"0"0"176"0,8 10-784 16,-1-3-192-16,-7-7 0 0,7 8 0 0,-7-8 320 0,7 12 32 0,-3 1 0 0,0-1 0 31,2 0 208-31,-2-1 32 0,-1 3 16 0,1-3 0 16,0 1 224-16,-1 1 64 0,1-2 0 0,2 2 0 0,-1-6-304 16,-5-7-48-16,6 8-16 0,-6-8 0 15,0 0 336-15,0 0 64 0,0 0 16 0,0 0 0 0,0 0-176 0,-6-11-16 16,1-3-16-16,-2-1 0 0,1-2-304 0,-1-1-64 15,0-6-16-15,0-1 0 0,2-2-352 0,-1 2 128 0,2-2-128 16,-3 1 0-16,4-1 0 0,2 0 144 0,1-1-144 0,0 5 0 16,1 3 224-16,2 0-64 0,0 5-16 0,-2 4 0 15,5-2-16-15,-6 13 0 0,1-8 0 0,-1 8 0 16,6-11-272-16,-1 4-64 0,-5 7-16 0,7-10-15264 16</inkml:trace>
  <inkml:trace contextRef="#ctx0" brushRef="#br0" timeOffset="10017.62">14849 3649 15599 0,'0'0'1392'0,"0"0"-1120"0,0 0-272 0,0 0 0 16,0 0 960-16,-13-9 144 0,4 2 32 0,-5 3 0 15,2-3-400-15,1 3-80 0,0 1-16 0,11 3 0 16,-14-3-336-16,3 2-80 0,11 1-16 0,0 0 0 0,0 0 768 0,0 0 160 15,-3 11 16-15,5 0 16 16,3 1 240-16,4 1 32 0,3-1 16 0,-1-1 0 0,3-1-720 0,0 1-144 16,2 1-16-16,2 1-16 0,0-2-304 0,3-1-48 15,0-1-16-15,0 3 0 0,-2-5-192 0,1-1 0 16,-1 1 0-16,-2-2 0 16,1-1-2384-16,-4-1-528 0,0-3-96 0</inkml:trace>
  <inkml:trace contextRef="#ctx0" brushRef="#br0" timeOffset="10250.33">15048 3352 22463 0,'-4'42'1984'16,"-7"13"-1584"-16,-6 12-400 0,-1 14 0 0,-4 6 1184 0,-3 5 160 0,4 1 16 0,-2 6 16 15,-2 5-656-15,6 7-128 16,3 3-16-16,3-4-16 0,6-4-208 0,2-6-32 0,5-4-16 0,5-6 0 16,-3-8 128-16,3-14 16 0,-1-11 16 0,5-15 0 0,3-20-160 0,2-16-48 15,1-16 0 1,4-23-14816-16</inkml:trace>
  <inkml:trace contextRef="#ctx0" brushRef="#br0" timeOffset="11109.38">16195 2945 2639 0,'7'7'240'0,"-7"-7"-240"16,-2 7 0-16,-3 1 0 0,-3-1 6912 0,-4 7 1344 16,-1 0 272-16,-8 0 48 0,3 5-6912 0,-3 2-1408 15,3 3-256-15,0 0 0 0,-2-1 0 0,5 0 208 16,-2-2-16-16,2 0-16 0,1-6 0 0,-1 2 0 0,1-2 0 0,3-1 0 15,1-2 832-15,3 4 160 0,0-6 48 0,3 1 0 16,4 0 32-16,-3 0 16 0,3-11 0 0,3 13 0 0,1-2-336 0,3-4-64 16,4 0-16-16,2 0 0 0,2-2-432 0,-1 1-96 15,4-1 0-15,3 1-16 0,-2 1-80 0,2 1-16 16,3 2 0-16,-3 1 0 0,1 3-208 0,-1 0 144 16,-3 0-144-16,-2-2 128 15,-4 2-128-15,-6 3 0 0,-1 4 144 0,-5 1-144 16,0 3 0-16,-5 3-128 0,0 0 0 0,-3-3 0 15,-4 0-32-15,-1-7 0 0,0-2 0 0,0-4 0 16,-3-3 160-16,1-5-208 0,1-3 80 0,1-2 128 31,1-1-592-31,-2-3 0 0,4-3 0 0,3-2-13088 0,3 1-2608 0</inkml:trace>
  <inkml:trace contextRef="#ctx0" brushRef="#br0" timeOffset="11448.16">16911 2038 28735 0,'14'29'1280'0,"-6"-4"256"0,-1 7-1232 0,3 7-304 16,1 6 0-16,0 5 0 0,-1 3 128 0,1 8-128 0,-3 6 144 0,2 4-144 16,1 4 352-16,-1 3-32 0,1 5 0 0,0-7 0 15,-1-2 128-15,-2 0 32 0,2-2 0 0,-3 0 0 16,1-6 432-16,-1-1 96 0,0-1 16 0,0-7 0 16,0-6-48-16,-4 1 0 0,4-9 0 0,-3-4 0 0,-4-7-224 15,-3 0-48-15,2-5-16 0,-2-6 0 0,-4-9-688 0,7-12-256 16,-16-1 16-16,-3-8 0 15,1-9-2384-15,3-10-464 16</inkml:trace>
  <inkml:trace contextRef="#ctx0" brushRef="#br0" timeOffset="11932.24">16661 2727 15599 0,'0'0'688'0,"0"0"144"0,7 13-656 0,4 0-176 0,0-2 0 0,-1 0 0 0,1-1 3296 0,0 1 624 16,5 0 128-16,1 3 32 0,1-3-2848 0,5 3-560 16,11 0-112-16,8 4-32 0,8-3-528 0,3 3 0 15,4 2 0-15,-6-2 0 16,-2 4-224-16,-3 2-160 0,-2-4-16 0,-8 3-16 0,-1-2 608 0,-1-1 112 0,0-1 16 16,1-5 16-16,-3 1 656 0,0-1 128 0,4 0 32 0,-7-3 0 15,-2-4-720-15,-2 0-144 0,-5-2-32 0,0-5 0 16,1-5-256-16,-3 0 0 0,3-4 128 15,-7-4-128-15,0-10 0 0,2-9-256 0,-7-3 64 0,2-5 0 0,-2-2 192 0,1-4-192 16,1-7 192-16,-1 2-192 0,1 2-48 0,-3 0 0 16,-2 6 0-16,-2 7 0 0,-4-1 240 0,0 9 0 15,-3-1 0-15,-4 8 0 0,-1 0 0 0,-2 6 0 16,-3 1 0-16,-3 7 0 0,-5 2 0 0,-2 7-320 16,-2 8 32-16,-3 3 16 0,-1 6 272 0,-3 6 0 31,-3 5 0-31,6 4 0 0,1 5 0 0,6 5 0 0,2-3 0 0,8 7 0 15,-1-1 128-15,6 2-128 0,6-3 0 0,1 4 144 16,4-1 352-16,3 2 64 0,0 2 16 0,7 0 0 16,0-2 224-16,8-1 48 0,2-3 16 0,2-5 0 15,5-3-32-15,-2-7-16 0,-1-7 0 0,1-4 0 0,3-10-224 16,1-1-32-16,-6-9-16 0,0-2 0 0,1-5-544 0,-3-2 0 16,3-5 0-16,0 1 0 0,-3-2 0 0,0 0 0 15,0 3 0-15,-4-3 0 16,-3 3-448-16,-3 1 16 0,-1 2 0 0,-4 1-12512 15,3 0-2512-15</inkml:trace>
  <inkml:trace contextRef="#ctx0" brushRef="#br0" timeOffset="12432.67">18384 3015 29487 0,'17'44'1296'0,"-6"-12"288"0,3 4-1264 0,0 3-320 16,-3 2 0-16,-1 1 0 0,-2 1 1328 0,-1 3 208 0,0 1 32 0,-4 1 16 16,1-1-1184-16,0-1-224 0,0 4-48 0,2-2-128 15,-5-2 208-15,-1-3-64 0,0-1-16 0,-1-8 0 16,-5-4 64-16,2-2 0 0,0-6 0 0,0-1 0 0,1-7 144 0,-1-3 48 15,4-11 0-15,0 0 0 0,0 0 128 0,0 0 16 16,-10-11 16-16,2-7 0 0,1-3-352 0,0-7-192 16,0-7 192-16,1-4-192 0,1-1 176 0,2-6-176 15,-4-2 160-15,3 2-160 0,-2 3 224 0,2-6-48 0,1-1-16 0,2-7 0 16,-2 1-160-16,0-2 0 0,2-4 0 0,-2 2 0 16,2-4 0-16,-2 0 0 0,3 3-160 0,0 1 160 15,3 0 0-15,1 3 240 0,0 0-32 0,6 4 0 16,1 3-80-16,4 6-128 0,5 5 176 0,2 4-176 15,3 8 160-15,7 4-160 16,3 5 128-16,1 7-128 0,3 4 192 0,2 7-64 0,1 3 0 0,-1 8 0 31,0 4 16-31,-2 8 0 0,-3 4 0 0,-5 6 0 0,-6 1-144 0,-4 5 0 16,-6 0 0-16,-8 0 0 0,-4-2-144 16,-6-1-64-16,-4-1-16 0,-8-2 0 0,-6-2-32 0,-7-5 0 15,-4-2 0-15,-10-6 0 0,-5 0 32 16,-10 0 0-16,-7-1 0 0,-5-3 0 0,2-6 224 0,3-2 0 0,0-9 0 0,0-4-18128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54:2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 3709 29487 0,'12'9'2624'0,"-5"-4"-2112"0,0-1-512 0,-7-4 0 0,0 0 3120 0,0 0 512 15,0 0 96-15,0 0 32 0,0 0-2672 0,0 0-512 16,0 0-128-16,0 0 0 0,-14-4 288 0,-5-1 64 16,6 0 16-16,-8 1 0 0,1-1-176 0,-1 0-16 0,-7 1-16 0,0 2 0 15,-1 2-96-15,0 4-32 0,-3 3 0 0,0 7 0 16,-3 6-224-16,3 6-32 0,-4 6-16 0,-2 6 0 31,4 1-208-31,2 6 0 0,-2-2 128 0,6 4-128 0,3 2 144 0,6-2-16 16,6 2 0-16,4-3 0 0,-1 2-128 0,9-2 0 0,1-7 0 0,7 2 0 15,0 3 0 1,6-4 0-16,5 2 128 0,1-3-128 0,6-3 128 0,0 3-128 16,3 2 128-16,3-2-128 0,1 0 192 0,-1-5-32 15,1-1-16-15,-3-6 0 0,2-2-144 0,2-5 128 0,-1-6-128 0,7-3 128 0,4-3-288 16,6-3-64-16,1-4-16 0,-2-1 0 0,-4-1-112 15,0-5-32-15,-8-2 0 0,-4-2 0 32,-4 2-1216-32,-3-4-256 0,-4 3-64 0</inkml:trace>
  <inkml:trace contextRef="#ctx0" brushRef="#br0" timeOffset="511.8">3019 4446 46367 0,'31'11'2048'0,"-13"-1"432"0,-3-3-1984 0,2 1-496 0,-3 2 0 0,-3 1 0 0,-3 3 880 0,-2 0 80 0,1 0 0 0,-7 1 16 15,0 2-432-15,-3-2-96 16,-1 2 0-16,-7 1-16 0,-3 0-432 0,-4 0 0 15,-2 0-192-15,-2 1 192 0,-2-3 0 0,2 2 0 16,-3-2 0-16,0 0 0 0,0-4 128 0,0 2-128 16,6-5 128-16,1 0-128 0,4-4 304 0,2 4-32 15,3-5 0-15,9-4 0 0,0 0-64 0,0 0-16 16,0 0 0-16,9 11 0 0,8-3-16 0,3 1-16 16,6-2 0-16,3 0 0 0,6 0-160 0,1 0 0 0,3-3 0 0,-3 3 0 15,3-5-128-15,-2 3-16 0,0-5 0 0,-1-3 0 16,-1-1 0-16,1-3 0 0,-1-3 0 15,-3-5 0-15,-2-3 144 0,-5-8-192 0,0-1 192 0,-8-3-192 16,-2-2 192-16,-5 0-208 0,-3 4 80 0,-3 3 128 16,-4 0-176-16,-4 4 176 0,4 3-128 0,-6 1 128 15,5 5 0-15,-2 2 0 0,3 10 0 0,0 0 0 16,0 0 0-16,0 0 0 0,0 0 0 0,0 0 0 16,3 15 0-16,1 5 144 0,3-2-16 0,-4 4-128 15,1 2 0-15,0 3 0 0,-1-1-192 0,-3 0 48 16,1 0 144-16,2-3 0 0,-3 0 128 0,0-3-128 15,0-1 0-15,0-3-208 0,0 0 16 0,-3-5 16 32,3-11-240-32,3 11-48 0,-3-11-16 0,0 0 0 0,7 7-256 0,-7-7-48 0,0 0-16 0,8 0 0 15,2-4-2048-15,-3-3-416 0,1-4-64 0</inkml:trace>
  <inkml:trace contextRef="#ctx0" brushRef="#br0" timeOffset="912.21">3853 4435 35359 0,'7'36'1568'0,"-3"-8"320"0,1 1-1504 0,0 6-384 0,-1 0 0 0,3 5 0 0,3 2 896 0,-3 1 96 15,4-2 32-15,0 1 0 0,0-1-224 0,3 3-32 16,0-1-16-16,4-3 0 0,6 2-368 0,-2-3-64 0,-1-7 0 0,-2-4-16 15,2-3-144-15,0-7-32 16,-3 0 0-16,3-7 0 0,-5-4-128 0,0-2 0 0,1-7 144 0,-2-5-144 16,-1-4-176-16,-3-6-96 0,3-4-32 0,-5-4 0 15,-2-7-16-15,3-1 0 0,-4-6 0 0,-1 0 0 16,4-4 144-16,-4 1 32 0,-1-1 0 0,1-1 0 16,0 5 144-16,-3 2-160 0,3 3 160 0,-5 5-160 0,1 5-48 0,-1 3-16 31,0 6 0-31,3 1 0 0,-3 14-96 0,0 0-32 0,0 0 0 0,0 0 0 15,9 4 352-15,0 10 0 0,2 4-144 0,2 10 144 0,-5 7 0 16,3 5 224-16,2 4-32 0,-1 0-16 0,5 1-176 0,-3-2 0 16,0-1 0-16,4-3 0 0,-4-7 0 0,4-10 208 15,-4-2-16-15,-3-6-11776 16,3-3-2368-16</inkml:trace>
  <inkml:trace contextRef="#ctx0" brushRef="#br0" timeOffset="1296.62">4907 4360 34559 0,'4'26'1536'0,"-4"-7"304"0,3 4-1472 0,-3-2-368 0,0 1 0 0,-3 2 0 0,0-2 400 0,2-1 16 16,-5 1 0-16,2-1 0 0,0-3-416 0,-2-2 0 15,1-4 128-15,5-12-128 0,-7 11 272 0,7-11 32 16,-10 7 0-16,10-7 0 0,0 0 80 0,0 0 0 16,0 0 16-16,0 0 0 0,0 0 480 0,0 0 80 15,0 0 32-15,4-10 0 0,3 2-224 0,3 1-32 16,1-3-16-16,3 3 0 0,-3-1-432 0,6 2-96 0,-3 1 0 0,4 2-16 15,0 3-176-15,0 0 128 0,3 4-128 0,-7 2 128 16,1 1-128-16,-1 5 0 16,-3 5 0-16,-1 4 0 15,1 4-640-15,-7 4-128 0,1 3 0 0,-5 0-16 0,0 3 400 0,-5-5 64 16,-2-5 32-16,-1-3 0 16,-6-1-208-16,0-3-32 0,0-5-16 0,-4-1-11504 0,4-2-2304 0</inkml:trace>
  <inkml:trace contextRef="#ctx0" brushRef="#br0" timeOffset="1844.14">5420 4333 15599 0,'5'-8'1392'0,"1"-3"-1120"0,1-3-272 0,-6 2 0 15,-1 3 5392-15,0 9 1024 0,0 0 208 0,0 0 32 0,0 0-5072 0,0 0-1024 16,0 0-208-16,-11 9-32 16,3 4-192-16,2 4-128 0,5 4 144 0,-5 1-144 15,2 6 224-15,-3 0-48 0,-4 1-16 0,1-1 0 16,2 4 48-16,-3-4 16 0,1-2 0 0,0 2 0 0,2-3-96 0,-2 0 0 16,3-1-128-16,0 0 192 15,1-1 128-15,4 0 0 0,-3 0 16 0,3-2 0 16,2-1-336-16,1-1 144 0,2-1-144 0,1 0 0 0,2-4 256 0,0 0-64 15,1-2-16-15,5-4 0 16,-5-1 128-16,1-3 16 0,2-1 16 0,-3-5 0 16,1 0-144-16,-1-5-16 0,0 0-16 0,3-7 0 15,-6-4-160-15,3-7 160 0,0-6-160 0,-3-3 160 0,2-2-160 0,-1-1-224 16,2 0 48-16,-1 1 16 0,-2-3 160 0,0 1 0 16,-1 2 160-16,0 3-160 0,1 1 176 0,0 0-176 0,0 4 192 0,2 3-192 15,-2 1 416-15,3 6-32 16,0 3 0-16,0 3 0 0,0 1-160 15,-7 11-32-15,0 0-16 0,0 0 0 0,0 0-176 0,12 6 0 16,-2 5 144-16,1 3-144 0,-1 3 0 0,1 4 0 16,-1 4 0-16,-2 4-128 0,-1 2 128 0,3 5 0 15,1 0 128-15,-4 3-128 0,0 1 0 16,2 5 0-16,0 0 0 0,0 1-128 0,0-2 128 0,-2-6 0 16,0-5 0-16,-4-3 0 15,1-9 0-15,-4-3-192 0,-2-7 192 0,2-11-192 16,0 0-1520-1,0 0-304-15,-5-11-64 0,-2-7-16 0,5-9-1104 0,0-6-240 0,-3-6-32 0</inkml:trace>
  <inkml:trace contextRef="#ctx0" brushRef="#br0" timeOffset="2128.62">5524 3505 8287 0,'0'0'736'0,"0"0"-592"0,0 0-144 0,0 0 0 16,0 0 6352-16,0 0 1248 0,4 7 240 0,2 4 48 16,1 3-6160-16,1 3-1248 0,2 2-240 0,1 5-48 15,3-2-640-15,0 6-128 0,8 2-32 16,-1-1 0-16,6 2 304 0,-1 1 64 16,-1 4 16-16,0 1 0 0,-5 4 1136 0,-1-2 240 0,7 1 32 0,-7 2 16 15,2 1-304-15,-3 6-48 0,2 1-16 0,-5 3 0 0,2-1-400 16,-6-1-96-16,0 0-16 0,-1-1 0 15,-5-4-320-15,1-3-128 0,1-4 0 0,0-3 0 16,4-1-640 0,-7-2-128-16,-1-2-32 0,-2-3 0 0,5-4-1552 0,1-3-304 0</inkml:trace>
  <inkml:trace contextRef="#ctx0" brushRef="#br0" timeOffset="2438.69">6245 4563 14159 0,'12'14'1264'0,"1"-3"-1008"15,0 3-256-15,-2-1 0 0,3 0 4864 0,-3 4 944 0,-3-1 176 0,2 0 32 16,4 1-4608-16,-4 0-912 16,2-1-192-16,1-2-48 15,-2-2-976-15,-4-3-208 0,0-2-32 0,0-3-16 16,-7-4-3232-16,0 0-640 0,0 0-128 0,4-11-16 16,-7-1 2368-16,-1-4 496 0,-3-6 80 0,-4-3 32 0,0-3 1248 15,-6-4 240-15,-4-6 48 0,0-1 16 0</inkml:trace>
  <inkml:trace contextRef="#ctx0" brushRef="#br0" timeOffset="2527.81">6097 3976 30575 0,'0'0'2720'0,"0"0"-2176"15,7 10-544-15,0 0-8960 0,4 1-1888 0</inkml:trace>
  <inkml:trace contextRef="#ctx0" brushRef="#br0" timeOffset="2882.23">6603 3530 34383 0,'22'35'1520'0,"-8"-10"320"0,0 3-1472 0,4 4-368 15,-2 4 0-15,2 1 0 0,-1-1 1120 0,-1 6 160 16,3-1 16-16,-1 7 16 0,3-2-816 0,1 1-176 16,3 2-16-16,-4 1-16 15,1 3-288-15,2-1 0 0,-2-1 0 0,-1-3 0 16,-3-5 0-16,-1-1 0 0,1-6 0 0,-4-1 0 0,4-3 0 0,-5-4 0 15,1-2 0-15,-2-2 0 0,1-2 0 0,-1-1-256 16,1-3 64-16,-1-4 0 16,-3 0-1920-16,0-3-384 0,-2-2-80 0</inkml:trace>
  <inkml:trace contextRef="#ctx0" brushRef="#br0" timeOffset="3141.43">6628 4162 25055 0,'7'19'1104'0,"0"-4"240"0,-3-1-1088 0,1 0-256 0,-3 4 0 0,3-2 0 0,-1 0 3360 0,1-2 608 16,1 2 128-16,1-4 32 0,3-1-3056 0,-1-2-624 16,4 1-112-16,6-3-16 15,1 0 96-15,1-1 32 0,4-1 0 0,6-1 0 0,2-1 112 0,3-2 16 16,2-1 16-16,1-1 0 0,4 1-336 0,-4-3-64 31,-3 0 0-31,-1 2-16 0,-3 1-176 0,-2-3 160 0,-1 1-160 16,2 2 160-1,-5 0-608-15,5 0-128 0,1 0-32 0,0 0-12560 16,1 0-2512-16</inkml:trace>
  <inkml:trace contextRef="#ctx0" brushRef="#br0" timeOffset="3551.6">7494 4215 17039 0,'11'9'1520'0,"-4"2"-1216"0,1-1-304 0,-1 3 0 15,0-1 3360-15,3 2 608 0,3 2 128 0,-1-2 32 16,2-1-2592-16,1 0-528 0,-1 1-112 0,5 3 0 15,-3-2-176-15,4 3-16 0,1 2-16 0,0-2 0 16,1 1-32-16,-1 1 0 0,0-1 0 0,4 2 0 16,0 0-144-16,4 0-48 0,3-1 0 0,0 0 0 0,6 0-336 0,-6-2-128 15,0-4 0-15,-7-3 144 16,-4 0-560-16,-3-7-112 0,0-1-32 0,-6-7 0 31,-6-3-2512-31,-1-7-512 0,-3-7-112 0</inkml:trace>
  <inkml:trace contextRef="#ctx0" brushRef="#br0" timeOffset="3815.11">8018 3527 29487 0,'22'42'1296'0,"-10"-7"288"0,-1 11-1264 0,-4 11-320 0,-5 9 0 0,-2 5 0 0,-6 7 2144 0,-3 4 368 0,-1 10 80 0,-6 4 16 16,-4 5-1648-16,-1-5-320 0,-8 0-64 0,1 0 0 15,-4-3-448-15,-3-3-128 0,3-8 0 0,3-5 0 16,-2-9-128 0,5-7-144-16,2-8-32 0,4-5 0 15,4-7-208-15,5-2-32 16,-1-7-16-16,10-2 0 0,-3-5 560 0,5-4 0 0,5-5 128 0,-1 0-128 0,6-6 368 0,-2-8-32 0,4-2 0 0,1-2 0 31,0-8-2736-31,1-1-544 0</inkml:trace>
  <inkml:trace contextRef="#ctx0" brushRef="#br0" timeOffset="4446.46">8244 3476 31727 0,'0'0'2816'0,"-1"15"-2240"0,-5 2-576 0,2-6 0 15,4-11 1360-15,-10 11 176 0,10-11 16 0,-11 10 16 16,11-10-1056-16,-11 1-224 0,11-1-32 0,0 0-16 15,0 0-240-15,-4-4 0 0,4-4 128 0,1 1-128 16,5-1 528-16,0-1 64 0,1-1 16 0,5 3 0 16,2-1 288-16,1 1 48 15,2 0 16-15,1 0 0 0,-4 0-192 0,1 3-16 16,-1-3-16-16,0 3 0 0,1 1-448 0,-1-1-96 16,3-2 0-16,-5 1-16 0,1 2-176 0,0-1 0 0,-1-3 0 0,-1 3 0 15,3 2 0-15,-3 2 160 16,3 0-160-16,0 3 160 0,4 0-160 0,-2 4 0 0,0-3 0 0,-2 7 0 0,4 3 0 0,-2 1 0 15,1 5-160-15,-4 5 160 0,1 1 0 0,2 5 0 16,-2 5 128-16,-3-1-128 0,-1-1 0 0,-3 0 0 16,-3-4 0-16,-1-2 0 0,-3-6 0 0,-7 2 0 15,0 1-128-15,-6-4 128 16,2-3-448-16,0-3 0 0,-5-2 0 0,2-2 0 16,1-7-240-16,-6 0-32 0,3-4-16 0,0-1 0 15,0 1-544-15,2-4-128 0,5 1 0 0,9 3-16304 0</inkml:trace>
  <inkml:trace contextRef="#ctx0" brushRef="#br0" timeOffset="4715.64">8857 4609 32943 0,'0'0'1456'0,"-12"13"304"0,-1-1-1408 0,-1-1-352 16,2-2 0-16,-2-1 0 0,0-2 1920 0,3-1 320 0,11-5 64 0,-14 4-13456 15,14-4-2704-15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0T18:58:16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 3573 40431 0,'29'39'3584'0,"-11"-8"-2864"15,2 5-576-15,-5 5-144 0,-1 1 1200 0,-4 4 208 16,1 0 32-16,0 1 16 31,1-1-1456-31,1 1-448 0,-1 2-16 0,2 8 0 16,-3 10-736-16,0 4-144 0,1 2-16 0,-5-6-16 0,0-7 720 15,-2-6 144-15,-3-7 16 0,-2-3 16 0,-2-7 480 0,-3-1 0 0,-2-1 176 0,-2-7-48 16,-3-1 32-16,1-4 16 0,-3-5 0 0,-2-4 0 0,0-1 272 16,0-6 64-16,0-4 16 0,-2-6 0 0,-1-6-96 0,3-4-32 15,2-8 0-15,3-7 0 0,-3-8-16 0,4-5-16 16,5-5 0-16,-1-11 0 0,5-7-192 0,2-17-48 16,2-12 0-16,4-2 0 0,0 4 16 0,4 2 0 15,5 1 0-15,0-1 0 0,1-4 48 0,1 10 16 0,-3 8 0 0,2 15 0 16,-3 7 48-16,-1 10 16 15,-1 1 0-15,-3 9 0 0,0 5 96 0,2 6 16 16,-4 5 0-16,0 6 0 0,0 4 0 0,-7 7 0 16,12 0 0-16,-4 4 0 0,4 6 464 0,0 4 112 0,2 5 0 0,-1 6 16 15,1 6-480-15,5 1-112 0,-1 1 0 0,-3 9-16 16,3 7-368-16,-1 5 144 0,1 6-144 0,-3 0 0 0,5 2 0 0,-2-5 0 31,4-4 0-31,2-3-144 0,1-4-48 0,4-2 0 16,1 1 0-16,0-2 0 0,2 0 192 0,-2-1 0 0,-1-5 0 15,-1-3 0-15,-5-4 0 0,0-5-128 0,2-4 128 0,-4-6 0 0,0-4 0 0,-3-4 128 16,-3-1 0-16,-1-6 0 0,3-6-128 0,-2-2 0 16,2-3 0-16,-3-9 0 15,4-2-224-15,-6-8-16 0,1-9 0 0,-2-2 0 16,-1-5-80-16,1 1 0 0,-3 3-16 0,2 3 0 0,-1-1 208 0,-4 5 128 16,-1 0-160-16,1 3 160 0,0 3-176 0,-1 0 176 15,0 1-192-15,-1 3 192 0,-1-1-128 0,0 0 128 16,-2 0 0-16,3-2 0 15,-1 1-1296-15,-2 1-160 0,0 1-16 0,0 2-19248 16</inkml:trace>
  <inkml:trace contextRef="#ctx0" brushRef="#br0" timeOffset="517.04">2793 4461 9663 0,'0'0'432'0,"0"0"80"0,0 0-512 0,2-12 0 0,0 1 0 0,1 1 0 0,1 0 6176 0,-4 10 1120 0,3-8 240 0,-3 8 32 15,4-11-5264-15,-4 11-1040 16,0 0-224-16,0 0-32 16,9-2-160-16,-9 2-16 0,0 0-16 0,10 8 0 0,-4 1-176 15,-3 1-16-15,-3-10-16 0,4 11 0 0,-2 0-432 0,1 0-176 16,-1 0 128-16,3 2-128 0,-3-5 0 0,3 3 0 0,-3 2 0 0,3 1 0 31,2 1 0-31,1-1 208 0,4 4-16 0,4-1-16 16,5 1-176-16,0 3 0 0,1 1 144 0,6 5-144 0,4 1 176 0,-3 2-48 15,3 4 0-15,3-2 0 0,-3-2-128 0,-4-5 128 0,-2-5-128 16,0-6 128-16,-6-7-128 0,1-9 0 0,-3-7-160 0,-4-9 160 16,-2-12-384-16,-3-4 32 15,-2-10 0-15,-3-2 0 0,-4 3 160 0,-2-2 48 16,-2 5 0-16,-3 1 0 0,-5 0 144 0,0 4-192 0,-1 2 192 0,-5 1-192 16,1 0 192-16,-1 4 144 0,-5-2-16 0,0 7-128 15,1 2 240-15,-2 8-64 0,6 6-16 0,0 7 0 16,-3 9-160-16,3 10-224 0,0 11 48 0,0 6 16 31,1 3-2896-31,3 1-576 0,-1 12-112 0,1-16-32 0</inkml:trace>
  <inkml:trace contextRef="#ctx0" brushRef="#br0" timeOffset="2002.88">4597 3925 2639 0,'14'-2'0'0,"-6"2"240"0,2-1-240 0,-10 1 0 0,0 0 0 0,0 0 0 15,0 0 9200-15,0 0 1792 0,3 7 352 0,-3-7 80 16,-3 11-8832-16,-11 3-1760 0,-4 1-368 0,-6 3-64 0,5 2-400 0,-2-1-192 16,-3 5 0-16,2 1 16 15,4 3-16-15,0 4-16 0,4 0 0 0,3 0 0 16,-2 4 208-16,2-3 0 0,0-6 0 0,0 0 0 16,1 1 288-16,3-5-48 0,3 0-16 0,0-5 0 0,1 0 336 0,3-1 64 15,3-3 16-15,4 1 0 0,0-5-432 0,4 1-80 0,3-3 0 0,0 2-128 16,5-6 0-16,2-1 0 0,3-3 0 15,-2-4 0 1,6 1-416-16,1-4-32 0,3-3-16 0,3-1 0 16,-3-3 0-16,0-1 0 0,0-3 0 0,-2 0 0 15,-3-1-288-15,-2 3-48 0,-2 0-16 0,-2 3 0 16,0-1-240-16,-3 1-48 0,0 5-16 0,-4-1 0 16,0 4-304-16,0 2-64 0,-14 3-16 0,11-1 0 15,-11 1-576-15,0 0-112 0,11 1-32 0,-11-1 0 16,0 0 1008-16,0 0 192 0,11-1 32 0,-11 1 16 0,7-12 832 0,-3 3 144 15,-1-3 0-15,-3 1 128 0,3-3 368 0,-3 3 80 16,0-1 0-16,0 1 16 0,0-1 1072 0,0 1 224 0,0 0 32 0,0-1 16 0,0-1-336 0,0-1-64 16,1 0 0-16,-1 2-16 0,0 0-336 0,0 4-64 15,0 8-16-15,0 0 0 0,0 0-96 0,0 0-32 16,0 0 0-16,0 0 0 0,0 0-256 0,0 0-48 16,0 0-16-16,0 0 0 15,-14 7-256-15,6 4-48 0,1 3-16 0,3 0 0 0,0 1-80 0,1 2-32 31,0 1 0-31,6 3 0 0,0 1-48 0,2 1-16 0,1-2 0 0,1 1 0 16,0 2 112-16,1-2 32 0,-1 2 0 0,3-3 0 0,1 1-304 0,3-1 160 16,1-3-160-16,2-3 128 0,-2-1 0 0,6-1 0 15,7-5 0-15,-1-4 0 0,3-1-128 16,2-7 0-16,-2-6 0 0,2-4 0 16,0-5 0-16,0-9 0 0,-7-7 0 0,0-5 0 0,-1-6 0 0,-2 0-272 15,-1 4 64-15,-3 8 16 0,-4 2 192 0,-6 9-176 16,2 4 176-16,-3 5-160 0,-3 2 160 0,0 4 0 15,-4 8 0-15,0 0 0 0,0 0 0 0,0 0-160 16,0 0 160-16,-12-6-160 0,-9 3 16 0,0 3 0 16,-4 0 0-16,-4 0 0 0,-2-3 144 0,-8 2 0 15,-4-6 0-15,-3 0 0 16,-2-4-320-16,7-3-144 0,4-4-32 0,5 1 0 16,4-4-736-16,6 3-160 0,5 0-16 0,6 1-16 15,3 1 0-15,5 0 0 0,0 1 0 0,7 0 0 0,6 1 1040 0,0 0 224 0,5-3 160 0,2 4-208 16,5 4-528-1,1-3-96-15,3 0-32 0,3-1-8992 0,-1-1-1808 0</inkml:trace>
  <inkml:trace contextRef="#ctx0" brushRef="#br0" timeOffset="2838.3">5842 3943 14159 0,'38'11'624'0,"-16"-4"144"0,0 1-624 0,2-2-144 0,-6-2 0 0,-1-1 0 0,-2 1 4528 0,-4-4 864 16,3-4 176-16,-4 1 48 15,-10 3-3536-15,8-4-704 0,2-3-144 0,-10 7-16 16,4-11-304-16,-4 1-48 0,-4-1-16 0,-1 1 0 16,-1 2-144-16,0-3-16 0,-2 1-16 0,-6-1 0 15,0 1-272-15,-3 2-48 0,2-1-16 0,-3 4 0 16,1 2-208-16,-2 0-128 0,-2 3 160 0,-3 6-160 16,2-1 288-16,1 8-32 0,3 2-16 0,0 5 0 15,0 3-112-15,4 4-128 0,2-1 176 0,5 2-176 0,3 0 336 0,4 1-32 16,4 0-16-16,1 4 0 0,4-3-288 0,3 2 160 15,-1 0-160-15,3 0 128 0,1 0 0 0,5-6 0 16,-5-4 0-16,2-1 0 16,1-7 48-16,0 0 0 0,0-6 0 0,0-2 0 0,-1-2-176 0,1-4 0 15,0-3 0-15,-4-1 0 0,1-7 0 0,-1-3-144 16,0-4 144-16,-4-3 0 0,1 0-288 16,0 0 48-16,-4-1 16 0,0 1 0 0,-3 0 96 0,1 3 128 15,-3-1-208-15,1 4 80 16,-3 1 128-16,-3 0 0 0,1-2 0 0,0 0-128 0,-1 2 128 0,-4 0 0 0,0-1 0 0,0 1 0 15,0-3 0-15,1 2 0 0,0-2-144 0,3 3 144 0,-1 2-128 16,4-1 128 0,0 13-160-16,0 0 160 0,0 0 0 0,0 0 288 15,6-5-32-15,3 5-16 0,2 4 112 0,1 4 32 0,0 5 0 0,-1 2 0 16,3 0-128-16,-3 5-32 0,-4-2 0 0,0 3 0 16,0 1-224-16,0-1-240 0,0-3 48 0,2-1 16 15,-2-2-288-15,0-3-64 0,-7-12-16 0,0 0 0 31,0 0-240-31,0 0-48 0,0 0-16 0,0 0 0 16,0 0-48-16,0 0-16 0,0 0 0 0,-5-7 0 0,0-5-32 0,-1-4 0 0,3 3 0 0,1-4 0 16,0 2-224-16,2-3-48 0,0 1-16 0,4-1 0 15,-1-3 0-15,-3 3 0 0,4 0 0 0,3 0 0 16,-2 0 1232-16,2 1 240 0,-3-1 48 0,1 0 16 0,1 1 48 0,1 2 16 16,3 1 0-16,-1-3 0 0,0 3 112 0,5 2 32 15,1-1 0-15,5 5 0 0,-2-2-16 16,0 3 0-16,0 1 0 0,3 4 0 0,0 2 672 0,-3 4 144 15,1 3 32-15,1 7 0 0,-2 0-320 0,-3 4-64 16,-1 3-16-16,0 4 0 0,-4 4-304 0,-3 2-48 16,-2 1-16-16,1-2 0 0,-6-2-448 0,0 0-128 0,-3-3 0 0,-1 0 0 15,-3 3 0-15,0-3 0 0,0 2 0 0,0-4 0 16,3-2 0-16,0-3 0 0,1 1 0 16,-1-4-128-16,1 2 336 15,0-3 80-15,3-1 16 0,0-13 0 0,0 0-48 0,0 12 0 0,0-12 0 0,0 0 0 16,0 0 48-16,6 7 0 0,-6-7 0 0,11 0 0 15,0 0-96-15,-1-5-16 0,1 3 0 0,3-8 0 16,-3-3-192-16,3 1 0 0,-3-1 0 0,0-1-160 0,3 0 160 0,0 0 0 16,0 0 0-16,2 3-128 0,0 2 128 0,-3 0 0 15,-1 4 0-15,-12 5 0 0,14-5-208 0,-14 5 32 32,13-4 16-32,-13 4 0 15,12-5-2400-15,-12 5-496 0,9-9-80 16,-4-2-15040-16</inkml:trace>
  <inkml:trace contextRef="#ctx0" brushRef="#br0" timeOffset="3351.86">6552 3434 2639 0,'0'0'240'0,"9"-4"-240"0,2-3 0 0,1 0 0 16,-3 0 3968-16,1 0 768 0,1-3 128 0,-4 2 48 15,4 1-3456-15,-1-1-688 0,1-1-144 0,0 2-32 16,-1 2-80-16,1-2-32 0,3 0 0 0,-2 4 0 16,1 2 256-16,-1 1 48 0,2 1 16 0,-3 3 0 15,0 2 496-15,3 2 112 0,-4 2 0 0,1 0 16 16,0 5-384-16,3-1-80 0,0 4 0 0,-3 4-16 15,3 3-192-15,-3 6-48 0,3 1 0 0,-3 4 0 0,-1 6-224 0,1 4-48 16,3 1-16-16,-7 2 0 0,0 1-96 16,-2 1 0-16,1-4-16 0,1-1 0 0,0-7 112 0,1 0 32 15,2-4 0-15,-2 1 0 0,2-2 96 0,0-4 32 16,-2-2 0-16,-1-6 0 0,-3-5-256 0,-1-4-32 0,-3-13-16 0,0 0 0 0,9 4-80 0,-2-6 0 31,2-9-16-31,-2-3 0 0,0-9-176 0,0-4 0 0,4-5-192 0,-2 1 192 0,3 2-176 0,-1-7 176 16,1-6-128-16,-1-1 128 0,1 0 0 0,1-3 0 31,-1-2 0-31,0 7 0 0,2 2 0 0,-6 6 0 0,3 8 0 16,2 7 0-16,-5 6 0 0,-8 12 0 0,17 0 0 0,4 12 176 15,4 8 112-15,-3 10 32 0,-5 7 0 0,-2 6 0 16,-5 6-320-16,-2 4 160 0,-4 1-160 0,2 2 128 16,-2 2-128-16,-1 5-176 0,-3 1 48 0,-3-3 0 15,-8-8 128-15,0-5 0 0,4-9 0 0,0-7 0 31,0-7-1408-31,0-7-208 0,3-5-48 0</inkml:trace>
  <inkml:trace contextRef="#ctx0" brushRef="#br0" timeOffset="120102.7">1475 6018 25103 0,'-6'-32'1104'15,"0"14"240"-15,1-2-1072 0,1-1-272 0,-3 1 0 0,2-4 0 0,3 4 2080 0,-3-1 352 32,5 3 80-32,0 2 16 0,0 3-784 0,0 3-144 0,2-1-48 0,1 1 0 15,-3 10-336-15,2-9-80 0,5 0-16 0,-2 0 0 16,2 0-288-16,-3-1-64 0,3 2-16 0,0-3 0 16,-7 11-304-16,7-6-48 0,-7 6-16 0,8-4 0 15,-8 4 176-15,13 2 16 0,-13-2 16 0,11 8 0 16,-2 3 80-16,3 3 16 0,-4 1 0 0,2 2 0 15,-3 5-272-15,-3 6-48 0,3 6-16 16,-4 7 0-16,-3 10-224 0,1 2-128 0,-1 1 128 0,-1 2-128 16,-5-2 0-16,2-1 0 0,0-1 0 0,-3-5 0 0,0 0 0 0,0-1 0 15,0-2 0-15,-3-1 0 0,3-1-160 0,-1-6 160 16,-3 0-192-16,-1-1 192 16,5-7-448-16,-5-2 32 0,4-2 0 0,-2-6 0 15,3 0-80-15,3-4-16 0,-6-6 0 16,10-8 0-16,0 0-1664 0,-13 6-352 0,13-6-64 0</inkml:trace>
  <inkml:trace contextRef="#ctx0" brushRef="#br0" timeOffset="120487.78">975 5710 19455 0,'2'11'1728'0,"1"3"-1376"0,-3 1-352 0,2-1 0 0,-2 0 5520 0,2-4 1040 16,1 1 208-16,-2 0 32 15,5 1-4320-15,-2-3-880 0,0 0-160 0,3-2-32 16,3-3-576-16,1-1-128 0,0-5 0 0,6-3-16 15,-2-4-416-15,6-7-80 0,1-3 0 0,9-3-16 16,8 1-336-16,1-7-64 0,9-1-16 0,4-3 0 16,2-3 240-16,2-1 128 0,-2-3 0 0,1 3-128 0,0 5 160 0,-2 5-160 0,3 2 128 0,1 6-128 31,-3 0 208-31,-4 6-32 0,-4 5-16 0,-5 3 0 0,-7 4-160 0,-6 6-192 16,-5 4 32-16,-5 1 16 15,-2 5-1280-15,-10 3-256 0,-3-1-48 0,-4 0-16 0,-4 3-1584 0,-3-3-304 0,-7-1-64 0,-3-2-7600 16,-1-1-1520-16</inkml:trace>
  <inkml:trace contextRef="#ctx0" brushRef="#br0" timeOffset="120782.2">1424 7058 44575 0,'9'3'3968'0,"2"-6"-3184"0,1-1-624 0,0-6-160 16,1-1 1312-16,1-3 224 0,5-2 64 0,0 2 0 0,5-2-1280 0,1 2-320 15,4 0 0-15,3 1 0 0,3-1 0 0,-1 3 128 16,5 0-128-16,-2 1 0 0,2 3 0 0,-3 0 0 15,1-1 0-15,-2 2 0 0,-3 2 0 0,-6 0 0 16,1 1 0-16,-5 1 0 16,-4 0-816-16,-1 2-272 0,-5-3-48 0,1 1-13136 15,-2 2-2624-15</inkml:trace>
  <inkml:trace contextRef="#ctx0" brushRef="#br0" timeOffset="121322.9">2587 6460 36287 0,'15'12'1600'0,"-2"-3"336"0,-2-4-1552 0,0 0-384 15,-11-5 0-15,14 4 0 0,-3-2 3664 0,0 3 656 16,-11-5 128-16,14 8 32 0,3 5-3520 0,-2-2-688 16,6 7-144-16,-3 3-128 0,5 4 256 0,3 4-48 15,-1 3-16-15,2 3 0 16,3 1-64-16,0 2-128 0,-5-2 176 0,0 0-176 15,0 1 0-15,-1-1 0 0,-5-1 0 0,-2 0 0 16,-3-3 0-16,-3-3 0 0,-1-4 0 0,-6-4 0 0,0-6 0 16,-1-2 0-16,-3-13-160 0,0 0 160 0,0 0-256 0,0 0 80 0,0 0 16 0,-14-11 0 47,3-3-352-47,-3-7-64 0,3-9 0 0,-2 0-16 0,5-2 16 0,4-3 0 0,1-1 0 0,0-1 0 0,6-4 272 0,0 0 64 0,5-2 16 0,3-2 0 15,2-2 64-15,2 0 16 0,2 1 0 0,1 1 0 31,1 5 144-31,1 5 0 0,-2 7 0 0,3 6 0 0,-3 3 0 16,3 8 0-16,-1 4 0 0,3 7 0 0,7 2 160 0,-5 5 64 16,4 5 16-16,2 8 0 0,-2 8-80 0,0 8-16 15,2 7 0-15,-3 6 0 0,-3 4-336 0,0-3-80 16,-6 0-16-16,1-1 0 16,-8-6-256-16,1-4-48 0,-6-7-16 0,-3-7-13152 0,-2-4-2624 0</inkml:trace>
  <inkml:trace contextRef="#ctx0" brushRef="#br0" timeOffset="121771.66">3952 5996 29487 0,'15'8'1296'0,"-5"0"288"0,4 4-1264 0,-3 0-320 0,4 5 0 0,-2 1 0 16,-6 6 3648-16,-2 5 656 0,1 4 144 0,-2 5 32 15,-4-2-3568-15,-3 6-704 0,2 3-208 0,-6 3 0 16,0 3 0-16,0 2 0 0,0-3 0 0,0-3-160 16,0-5 160-16,3-4 0 0,1-2 0 0,3-8 0 15,3-2-208-15,-2-5 32 0,5-6 16 0,1-2 0 0,4-6 320 16,0-3 64-16,6-7 16 0,-3-1 0 0,4-7 176 16,0-3 32-16,7-4 16 0,3-7 0 0,4-3-464 0,0-7 0 15,-3-4 0-15,-1-4 0 0,2-4 0 0,-3-4-160 16,-1 0 160-16,-1-1-128 0,-3 2-32 0,2 1 0 0,-6-1 0 15,-3 0 0-15,-4 0-16 0,-4-2 0 0,-4-2 0 0,-3-1 0 16,-3 3 176-16,-2-1 0 16,-1 4 0-16,-5 0 128 0,-3 0-128 0,-1-5 176 15,-6-2-176-15,0 2 192 0,-4-6 0 0,0 4 16 0,0 5 0 0,-1 5 0 16,8 4 48-16,-1 10 0 0,3 5 0 0,1 6 0 16,3 7-16-16,3 3 0 0,9 11 0 0,0 0 0 0,0 0 64 0,0 0 16 15,4 18 0-15,10 10 0 16,0 8-320-16,4 15 160 0,-2 9-160 0,3 6 128 0,1 7-400 0,3-2-96 31,-2-4-16-31,2 8 0 16,2 2-1760-16,0-1-352 0,-1 2-80 0,1-8-10320 15,0-4-2064-15</inkml:trace>
  <inkml:trace contextRef="#ctx0" brushRef="#br0" timeOffset="121989.9">4879 6520 24015 0,'-7'-11'2128'0</inkml:trace>
  <inkml:trace contextRef="#ctx0" brushRef="#br0" timeOffset="122823.88">5924 5748 45215 0,'6'28'2000'0,"-6"-3"416"0,-4 5-1936 0,1 7-480 0,-4 2 0 0,3 1 0 16,-3 2 192-16,4 0-48 0,-1-6-16 0,4-1 0 16,0-3-128-16,4-3 0 0,0-7 0 0,2-1 0 15,1 0 416-15,0-6 0 0,1 2 0 0,3-3 0 16,6-3-80-16,-3 0-16 0,1 1 0 0,2-3 0 0,1 0 352 0,-4-2 64 16,1-2 16-16,-4-1 0 0,-11-4-336 0,19 0-64 0,-5 3-16 0,-1-3 0 15,1-3-192-15,-4-1-144 0,5-1 192 0,-1 0-192 16,2 1 0-16,-2-5 0 0,-2-3 0 0,-1 1 0 15,3 0 0-15,-2-7 0 0,1-3 0 0,-1 0-144 16,2-3 144-16,1-2 0 0,3-2 0 0,0-1 0 16,2-2 0-16,-2 5 0 0,-4-5 0 0,1 5 0 15,2-2 0-15,1 4 0 16,0 2-128-16,-4 4 128 16,0-1-1776-16,-2 7-272 0,5 4-48 0,-3-1-18976 0</inkml:trace>
  <inkml:trace contextRef="#ctx0" brushRef="#br0" timeOffset="123228.22">7154 5345 50111 0,'0'0'2224'0,"0"0"448"0,5 12-2144 0,-5 1-528 0,-2 0 0 0,-7 0 0 15,-1 1 0-15,-1 6 0 0,-3 4 0 0,0 3 0 16,-1 4-224-16,1 1 0 0,-3-1 0 0,2-3 0 16,1-2-112-16,-3-2-32 0,3-2 0 0,3-4 0 0,3-1 368 0,2-2 0 15,5-1 0-15,1 0 0 0,4-4 128 0,0 1 160 16,3-4 32-16,4 1 0 0,3 2 192 0,3-3 32 15,1 2 16-15,0-4 0 0,3-1-368 0,0-1-192 16,2-1 192-16,2-2-192 0,0 0 0 0,0-2-144 0,3-1-16 0,0-4 0 16,1 0 16-16,-4 0 0 0,3 0 0 0,-7 3 0 15,-3 1 0-15,-3 3 0 0,-4 0 0 0,-11 0 0 32,6 12-480-32,-6 7-80 0,-3 8-32 0,-8 7 0 15,0 5 224-15,-6 2 64 0,-1 1 0 0,-7 1 0 0,3-1 176 0,-5-3 32 0,2-6 16 0,-1-4-13088 31,5-8-2624-31</inkml:trace>
  <inkml:trace contextRef="#ctx0" brushRef="#br0" timeOffset="123523.57">7766 6074 14159 0,'0'0'1264'0,"-3"14"-1008"0,3-3-256 0,-1 0 0 0,1-11 8000 0,-10 10 1568 16,-1-3 304-16,11-7 64 0,0 0-8128 0,0 0-1616 16,0 0-336-16,0 0-14512 15,0 0-2912-15</inkml:trace>
  <inkml:trace contextRef="#ctx0" brushRef="#br0" timeOffset="124453.17">8842 5640 22463 0,'0'0'992'0,"0"0"208"0,-14 0-960 0,-4 0-240 0,-3-1 0 0,-7 1 0 16,-8-4 4800-16,-5 2 896 0,-5 2 192 0,-4 0 48 0,1 0-4592 0,2 2-896 15,5 2-192-15,6 0-48 16,1 6-208-16,6-3 0 0,1 0 0 0,-1 1 0 0,1 1-240 0,3-1-80 16,4-1-32-16,3 1 0 0,2-1 96 0,7 0 32 15,9-7 0-15,-5 11 0 0,3 0 224 0,6 3 0 16,7 3 0-16,6 4 0 0,1 3 0 0,6 4 160 16,1 1-160-1,4 3 128 1,3 3-592-16,0-3-128 0,7-3-32 0,4-1 0 15,6 0-288-15,1-3-64 0,3-4-16 0,-1-7 0 0,-3-3-1056 16,-6-4-192-16,-1-6-64 0,-5-2 0 0,-2-6 1232 16,-6-3 240-16,-1-2 64 0,0-5 0 0,-3-4 3072 0,-4-5 640 0,-7-5 112 0,-3-4 16 15,-4-1-1856-15,0 0-384 0,4-3-80 0,-9 2-16 0,-4 2 32 0,-5 3 16 16,-7 0 0-16,-1 3 0 0,-4 1-528 0,3 3-128 16,0 3 0-16,3 5-128 0,-1 6 0 0,3 4 0 0,11 7-192 0,-13 0 48 15,2 7-96-15,0 4-16 0,1 4 0 0,2 6 0 31,2 3-192-31,2 4-64 0,3 1 0 0,1 6 0 0,1 3 336 0,3 1 176 0,2 2-192 0,1 0 192 16,1 3 0-16,2-3 128 0,4-2 0 0,0 0 16 0,4-4-144 0,2 1 192 16,5-1-192-16,5 1 192 0,7-2-192 0,2-1 0 15,-3 0 144-15,1 2-144 0,2 2 256 0,-2 2-32 32,-5 0 0-32,-10 1 0 15,-4 2-1168-15,-5 0-224 0,-2 1-48 0</inkml:trace>
  <inkml:trace contextRef="#ctx0" brushRef="#br0" timeOffset="125109.83">9904 5778 37727 0,'0'0'1664'0,"-14"0"352"0,-7-2-1616 0,-1 0-400 0,-3-5 0 0,-6-3 0 15,-1 1 512-15,-1-2 0 0,-6-3 16 0,7 1 0 16,0 0-208-16,7 2-32 0,-1 0-16 0,6 0 0 0,1-3-272 0,3 0 0 15,3 4 0-15,1 5-144 0,3-2 144 0,-1 7 0 16,10 0 0-16,-11 4 0 0,4 3 0 0,-1 4 0 16,2 6 0-16,2 5 128 0,-3 0-128 0,3 5 0 15,1-1 0-15,-1 2 0 16,1 4-448-16,1-4-176 0,0 2-16 0,2-5-16 0,0 0 288 16,0-3 64-16,0-2 16 0,0-7 0 0,0-1 288 0,0-12 176 0,0 0-32 0,0 0 0 15,8-6 368-15,5-5 80 0,0-4 16 0,1-2 0 16,2 1-272-16,5-2-48 0,4 0-16 0,2 2 0 15,3-1 752-15,2 1 128 0,8 1 48 0,-7 3 0 16,2 3-368-16,-3-1-64 0,0 4 0 0,-7 1-16 0,3 1-560 16,-10 4-192-16,0 0 144 0,-8 0-144 0,-10 0 160 0,0 0-160 15,0 0 192-15,0 0-192 0,0 0 144 0,0 0-144 16,0 0 0-16,0 0 144 0,-14-11-144 0,1 4 0 0,1 0 0 0,-5 0 0 16,3 0 0-16,0 2 128 15,14 5 0-15,-14-5 0 16,2 3 16-16,12 2 0 0,0 0 0 0,0 0 0 15,0 0 16-15,0 0 0 0,0 0 0 0,1 12 0 16,9 3 80-16,4 6 16 0,4 4 0 0,3 10 0 0,1 6 32 0,1 9 16 16,3 6 0-16,-4 2 0 0,1 5-304 0,-2-5 0 15,-1 1 0-15,1-1 0 0,-3 2 0 0,1 0 0 16,-5-2 0-16,-1-8 0 0,-1-4 0 0,-5-7 0 16,0-7 0-16,-3-6 0 0,-1-2 0 0,-3-2 0 15,0-4 0-15,-5-1 0 0,-2-3 0 0,-5 0-256 16,-1-2 64-16,-1 2 0 15,-4 3-1936-15,2 1-384 0</inkml:trace>
  <inkml:trace contextRef="#ctx0" brushRef="#br0" timeOffset="125739.39">10585 5863 4079 0,'-6'-11'368'0,"-1"-3"-368"16,-1-2 0-16,1 0 0 0,0-3 7248 0,-4 3 1392 15,-1-2 256-15,-4 4 64 0,2 3-6448 0,-2-3-1296 16,2-4-256-16,-4 4-48 0,4 3-144 0,-4-2-48 16,2 2 0-16,-4 3 0 0,-1-2-176 0,-4 6-32 0,0 0-16 0,-6 4 0 31,-1 0-496-31,0 4 0 0,-1 0 0 0,2 6 0 16,4 1 256-16,2 0-32 0,2 3-16 0,2-3 0 15,3 0-208-15,2 2 0 0,0-2 0 0,4-1 0 16,5 1 0-16,3 0 0 0,4 0 0 0,2 3 0 15,5 3 432-15,5 5-16 0,1 1 0 0,6 5 0 0,4-3-272 0,2 2-144 16,7-1 160-16,0-4-160 0,3-1 0 0,4-7 0 16,-2-3-128-16,1-4 128 0,1-3 0 0,-3-4 0 15,-4-1 0-15,0-9 0 0,0-5 0 0,0-5-192 0,-2-2 192 16,-2-3-208-16,-3-3 208 0,-4 0 208 0,-6 1-32 0,-1 2-16 16,-3 4 352-16,-1 3 64 0,-6 0 0 0,2 4 16 15,-6 3-208-15,0 11-32 0,0 0-16 0,0 0 0 16,0 0-192-16,-10-7-144 0,-1 2 192 0,11 5-192 15,0 0 0-15,-11 7 0 0,-3-1 0 0,2 4 0 0,5 4 0 0,0 0 128 16,2 4-128-16,4 2 0 0,1 3 192 0,0 7-192 16,4 5 192-16,3-1-192 0,0 4 384 0,0 4-48 15,4 1 0 1,4 3 0-16,5 1-80 0,2 1 0 0,-1-1-16 16,0-1 0-16,-2-3-240 0,1-4 128 0,-5-4-128 0,-1 2 0 15,0-4 0-15,0-2 0 0,-2-4 0 0,1-3-160 31,-2-3-1120-31,0-4-240 0,-1-6-32 0,-10-11-13104 0,0 0-2624 0</inkml:trace>
  <inkml:trace contextRef="#ctx0" brushRef="#br0" timeOffset="126388.03">11035 6046 12383 0,'5'28'1088'0,"0"-7"-864"0,-3 1-224 0,3-1 0 16,-4 0 6400-16,2-2 1248 0,-1-2 240 0,3-3 48 16,-5-3-5504-16,0-11-1120 15,0 11-224-15,0-11-32 0,0 0-832 0,0 0-224 0,0 0 0 0,0 0 0 16,2-9 0 0,-2-4 0-16,2-4 0 0,-2-1 0 0,0-3 0 0,0 0 128 15,3-1 32-15,-3 0 0 0,0-6-160 0,0 3 128 16,0-3-128-16,0 3 128 0,0 3-128 0,2-2 0 0,-2 4 0 0,5 4 0 15,-3-1 0-15,0 4 128 16,-2-1-128-16,3 2 128 0,1 3-128 0,-4 9 0 0,0 0 0 0,10-6 0 16,-10 6 192-16,12-2-64 0,1 2 0 0,-13 0 0 15,18 4 16-15,-4 0 0 0,-2-1 0 0,2 1 0 16,3-1-144-16,-3 1 160 0,4 1-160 16,0-3 160-16,-1 1-160 0,1-1 0 0,0 0 0 0,0-2 0 0,3 0 0 0,0 0 0 15,1 2 0-15,-1 1 0 0,-1-1 0 0,-1 2 0 16,-3-2 0-16,0-1 0 0,-3-2 144 0,4 1-144 0,-2 0 160 0,-1 0-160 15,-2-2 176-15,0 0-176 0,1 0 192 0,-4-3-192 16,1-1 320-16,1-1-32 0,-3-1-16 0,-1-1 0 16,0-4 80-16,-1 1 16 0,-5-3 0 0,-1 1 0 15,3 0-208-15,-7-3-32 0,1 2-128 0,-4 1 192 16,-1-3-64-16,-2 2 0 0,-1-2-128 0,-3 2 192 31,0 1-192-31,0 3 0 0,-2 0 0 0,-4 4 0 0,1 1 0 0,-1 5 0 16,-6 1 0-16,3 1 0 0,0 5 0 0,-2 2 0 15,0 3 0-15,3 2 0 0,1 1-192 0,4 1 64 16,6-1 128-16,1 0-208 0,5-1 208 0,2-1 128 16,-1 2 0-16,1-3-128 0,3 3 144 0,3-1-144 15,8 1 0-15,4 4 144 0,9 3-144 0,5 2 160 16,10 4-160-16,7 4 160 0,5 2-32 0,-4 2-128 0,-2-3 192 0,-5-3-64 16,-2-2 0-16,-2-4 0 0,-4-3 0 0,-4-5 0 0,-2-2-128 0,2-2 0 15,-3-6 0-15,-8-2 0 31,1-6-816-31,-3-2-240 0,-1-9-48 0,-5-4-16 0,-4-9-3776 16,-5 1-752-16,0-3-160 0,-7-5-16 0</inkml:trace>
  <inkml:trace contextRef="#ctx0" brushRef="#br0" timeOffset="126858.62">11764 5525 9663 0,'5'-28'864'0,"1"17"-688"0,1-1-176 0,1 6 0 16,4 0 4640-16,0 5 896 0,-1 1 176 0,0 4 48 0,6-3-2368 0,-2 5-448 15,-1 3-112-15,2 4-16 0,0 0-1392 0,3 2-272 16,-1 3-64-16,-4 3-16 0,-3-6-432 0,-6 2-96 15,1 1-16-15,-6-4 0 16,-1 0 112-16,-4-3 0 0,3 0 16 0,-3 0 0 0,5-11-240 0,-12 13-48 16,-1-2-16-16,1-3 0 0,-2 4-352 0,1 0 128 15,-1-1-128-15,0 3 0 0,0 2 0 16,3 3 144-16,0 3-144 0,-1 1 0 0,3 2 0 0,2 1 0 16,3 4 0-16,1-5 0 0,6 2 192 0,1-1-32 15,3 3 0-15,0-1 0 0,4-2-160 0,3 2 0 16,4 0 0-16,3-3 128 0,0-4-128 0,2-3 0 0,9 0 144 0,0-4-144 15,7-4 128-15,0-2-128 0,0-4 128 0,0-1-128 16,-3-6 0-16,-4-1 0 0,0-7 0 0,7 1 0 16,7-1-256-16,-5-3 48 0,-7-4 0 0,-1-3 0 0,-6-1 208 15,-7-2 0-15,-3 2-160 0,-9 0 160 0,-1 1 0 0,-4 0 0 16,-3 3-144-16,-4 0 144 0,-3 4 0 0,-3 0 0 31,-1 3 0-31,-3-1 0 0,0 5 0 0,1 0-128 0,13 7 128 0,-14 0 0 16,0 0 0-16,3 5 0 0,11-5 0 0,-10 9 0 15,1 3 0-15,3-1 0 16,3 4 0-16,-1 5 0 0,4-2 192 0,4 7-16 0,-1 0 0 0,3 4 0 16,1 6-176-16,2 0 192 0,1 2-192 0,1 1 192 15,1 1-192-15,-1 0 128 16,3 4-128-16,0 3 128 0,-3 2-128 0,0-1 0 0,-1-1 144 0,-3-4-144 16,-7-6 0-16,1-4 0 0,2-4 0 0,-6-6 0 15,3-5-336 1,0-6-144-16,0-11-32 0,0 0 0 0,0 0-2176 0,0 0-448 0,-6-11-96 0,6-4-15568 15</inkml:trace>
  <inkml:trace contextRef="#ctx0" brushRef="#br0" timeOffset="127360.3">13038 6153 12383 0,'45'-8'1088'15,"-20"4"-864"-15,0-2-224 0,-6 2 0 0,1-3 5712 0,-2-3 1104 16,-7 2 224-16,-3-3 32 0,-2 1-4560 0,-6-4-912 15,-4-1-176-15,-3-3-32 0,-6-3-1168 0,-2-4-224 16,-3-1 0-16,-6 1 0 0,-2-1 0 0,-5 1 0 0,2 3 0 0,-1-2 0 16,0 4 0-16,1-1 0 15,-4 3 160-15,3 0-32 0,-1 0-128 0,0 1 0 0,2 2 0 16,1 1 0-16,0-4 0 0,2 4 0 0,-2 0-128 16,6 3 128-16,1 4 0 0,4 1 224 0,3 5-32 0,14 1 0 15,0 0-32-15,-4 15-16 0,7 3 0 0,4 3 0 16,0 0 160-16,7 3 16 0,5 2 16 0,2 5 0 0,4 3-160 0,0 3-48 15,3 4 0-15,0-2 0 16,1 0-128-16,1-3 160 0,0-1-160 0,2-3 160 0,0-6-32 0,2-2-128 16,5-6 192-16,0-4-64 15,0-3 32-15,-7-4 0 0,-3-3 0 16,-2-4 0-16,-8-1 256 0,-2-6 48 0,-3-6 16 0,-7 1 0 16,-1-8-208-16,-1-2-32 0,-5-7-16 0,-3-3 0 15,1 0-224-15,-5-6 0 0,-2-1 0 0,-2-1-160 0,-3-1 160 16,3 6-192-16,-6 3 192 0,2 2-192 0,1 3 192 0,0 2 0 15,3 1 0-15,-3 3 0 0,3 3 0 0,4 4 0 0,0 6 0 0,7 8 0 16,0 0 0-16,0 0 0 0,0 0 0 0,0 0 0 31,4 14 0-31,3 1 224 0,4 6-48 0,2 0-16 0,2-1-160 0,2 6 0 16,5-1 0-16,0 7 0 0,2 0 0 0,1 5 0 0,-3 2 192 0,2 0-64 16,-4-3-256-16,-1-1-64 0,1-3-16 0,-4-4 0 31,3-5-2032-31,-6-3-416 0,-4-6-80 0,1-6-16 15,-10-8-1104-15,0 0-240 0</inkml:trace>
  <inkml:trace contextRef="#ctx0" brushRef="#br0" timeOffset="127657.18">13336 4863 24015 0,'18'39'2128'0,"1"4"-1696"0,-1 4-432 0,-2-1 0 16,-4-1 3696-16,-1-2 656 0,-2-4 128 0,3 4 16 16,-3-1-3408-16,-2 3-704 0,5 1-128 0,-1-2-16 15,3-1-240-15,-3 1 144 16,0-2-144-16,-1 1 128 0,1-4-128 0,-3-3 0 0,-1-8-160 0,-1-2 160 0,-2-2 0 0,-1-2 160 0,-3-1 0 0,-3-3 0 31,-1-2-160-31,0-2 0 0,1-2 144 0,-4-1-144 16,7-11-2048-16,-7 5-496 0</inkml:trace>
  <inkml:trace contextRef="#ctx0" brushRef="#br0" timeOffset="127922">13012 5547 18479 0,'0'0'1648'0,"0"0"-1328"0,0 0-320 0,0 0 0 0,0 0 4048 0,0 0 752 15,0 0 128-15,0 0 48 0,11 4-2336 0,-3-1-464 16,5 0-80-16,2-2-32 0,9 2-1104 0,1-3-240 0,4-3-32 0,3 2-16 16,7-5-272-16,-3 2-48 0,3-4-16 0,3 1 0 15,6 0-32-15,2 1-16 0,3 2 0 0,1 1 0 16,2 2 80-16,-2 1 16 0,-4-3 0 0,-4 2 0 15,-1 1-240-15,-7 0-144 0,-6 0 192 0,-4 0-192 0,-3-2 0 0,-4 1-144 16,-3-5-16-16,-4 2 0 31,0-3-1856-31,-6 0-368 0,2-1-80 0,-2 1-10752 0,-1 0-2144 0</inkml:trace>
  <inkml:trace contextRef="#ctx0" brushRef="#br0" timeOffset="128410.69">14224 5812 31727 0,'0'0'2816'15,"0"0"-2240"-15,0 0-576 0,0 0 0 0,0 0 1328 0,-8-9 144 16,-2 1 48-16,3-2 0 15,-3 1-576-15,5-3-112 0,-1-2-32 0,6 1 0 16,3-3 16-16,4-1 0 0,4-2 0 0,-1-1 0 16,-2 1-176-16,2 1-16 0,-2 1-16 0,-1-1 0 15,-1-3-256-15,0 3-48 0,-1 0-16 0,-1-3 0 16,-4 0-288-16,3-1 0 0,-6-3 0 0,-1 0 0 0,-1-3 176 0,-4 3-176 16,-2-1 160-16,-1 4-160 15,-4 3 0-15,1 3 0 0,1 2-128 0,-3 3 128 0,3 4 0 0,0 4 0 0,2 2 0 0,-1 2 0 16,2 4 0-16,0 2 272 0,4 2-16 0,-4 1-16 15,0 5-240-15,4 6 0 0,7 2 0 0,0 5 0 16,1 4 0-16,5 0 128 0,-2 1-128 16,3 5 0-16,0 1 208 0,0 1-48 0,4 2-16 15,-3-7 0-15,5-2-144 0,-2-3 0 0,-3-4 0 0,2-1 128 0,1-3 304 0,0-1 48 32,3-3 16-32,0 1 0 0,3-5 80 0,1-1 32 0,0-6 0 0,3 0 0 15,4-5-96-15,5-2 0 0,-5-2-16 0,4-3 0 0,3-1-240 0,0-1-64 16,0 0 0-16,2 0 0 0,3 0-192 0,1 5 0 15,2 0 0-15,2 1 0 0,1 1 0 0,-4 1 0 16,0 3 0-16,-4-2 0 0,-6-1 0 0,-3-2 0 16,-12-3 128-16,-8-5-16256 15,-4-5-3232-15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https://www.cs.ubc.ca/~schmidtm/Software/matLearn/multiclass/demos/html/demo_multiclass_KNN_01.png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7E688-0DC4-4FA1-8E86-D90ECA3241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65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https://ybxzcgnc7b-flywheel.netdna-ssl.com/wp-content/uploads/2017/04/black-labs-loving-dogs.jpg</a:t>
            </a:r>
          </a:p>
          <a:p>
            <a:r>
              <a:rPr lang="en-US" dirty="0"/>
              <a:t>https://s3.amazonaws.com/cdn-origin-etr.akc.org/wp-content/uploads/2017/11/12235340/Bulldog-Care.jpg</a:t>
            </a:r>
          </a:p>
          <a:p>
            <a:r>
              <a:rPr lang="en-US" dirty="0"/>
              <a:t>https://cdn1-www.dogtime.com/assets/uploads/2011/01/file_23020_dachshund-dog-breed.jpg</a:t>
            </a:r>
          </a:p>
          <a:p>
            <a:r>
              <a:rPr lang="en-US" dirty="0"/>
              <a:t>https://www.purina.com/sites/g/files/auxxlc196/files/styles/kraken_generic_max_width_240/public/HOUND_Dachshund-%28Smooth%29.jpg?itok=DzMsCGPV</a:t>
            </a:r>
          </a:p>
          <a:p>
            <a:r>
              <a:rPr lang="en-US" dirty="0"/>
              <a:t>https://ybxzcgnc7b-flywheel.netdna-ssl.com/wp-content/uploads/2017/04/old-black-lab.jpg</a:t>
            </a:r>
          </a:p>
          <a:p>
            <a:r>
              <a:rPr lang="en-US" dirty="0"/>
              <a:t>https://upload.wikimedia.org/wikipedia/commons/thumb/e/e5/Axel%2C_the_English_Bulldog.jpg/220px-Axel%2C_the_English_Bulldog.jpg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7E688-0DC4-4FA1-8E86-D90ECA3241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https://ybxzcgnc7b-flywheel.netdna-ssl.com/wp-content/uploads/2017/04/black-labs-loving-dogs.jpg</a:t>
            </a:r>
          </a:p>
          <a:p>
            <a:r>
              <a:rPr lang="en-US" dirty="0"/>
              <a:t>https://s3.amazonaws.com/cdn-origin-etr.akc.org/wp-content/uploads/2017/11/12235340/Bulldog-Care.jpg</a:t>
            </a:r>
          </a:p>
          <a:p>
            <a:r>
              <a:rPr lang="en-US" dirty="0"/>
              <a:t>https://cdn1-www.dogtime.com/assets/uploads/2011/01/file_23020_dachshund-dog-breed.jpg</a:t>
            </a:r>
          </a:p>
          <a:p>
            <a:r>
              <a:rPr lang="en-US" dirty="0"/>
              <a:t>https://www.purina.com/sites/g/files/auxxlc196/files/styles/kraken_generic_max_width_240/public/HOUND_Dachshund-%28Smooth%29.jpg?itok=DzMsCGPV</a:t>
            </a:r>
          </a:p>
          <a:p>
            <a:r>
              <a:rPr lang="en-US" dirty="0"/>
              <a:t>https://ybxzcgnc7b-flywheel.netdna-ssl.com/wp-content/uploads/2017/04/old-black-lab.jpg</a:t>
            </a:r>
          </a:p>
          <a:p>
            <a:r>
              <a:rPr lang="en-US" dirty="0"/>
              <a:t>https://upload.wikimedia.org/wikipedia/commons/thumb/e/e5/Axel%2C_the_English_Bulldog.jpg/220px-Axel%2C_the_English_Bulldog.jpg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7E688-0DC4-4FA1-8E86-D90ECA3241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E3F-D621-4771-8CB8-C57E7C4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9FB0-02CA-4C5D-B8AF-040CD7CE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E3FC-E6D3-491B-95BD-7C218EB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441-F7BE-4E57-9DEF-EFA9823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0E9-02A5-4FF3-BE5D-15F899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customXml" Target="../ink/ink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customXml" Target="../ink/ink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F9776-7A45-3FE5-603D-4E1D983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5FCA24-E032-8522-B746-C64D59EA7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8FCE-27AF-9C21-EA48-E9543328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Fellas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DE520A-E573-09B6-B218-A4676A95AE35}"/>
                  </a:ext>
                </a:extLst>
              </p14:cNvPr>
              <p14:cNvContentPartPr/>
              <p14:nvPr/>
            </p14:nvContentPartPr>
            <p14:xfrm>
              <a:off x="628200" y="1077120"/>
              <a:ext cx="3487320" cy="74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DE520A-E573-09B6-B218-A4676A95A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840" y="1067760"/>
                <a:ext cx="3506040" cy="7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8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259-DBFF-9137-050D-446DB36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Darwinians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99A86-AD66-A641-C1D5-6C7E57814E46}"/>
                  </a:ext>
                </a:extLst>
              </p14:cNvPr>
              <p14:cNvContentPartPr/>
              <p14:nvPr/>
            </p14:nvContentPartPr>
            <p14:xfrm>
              <a:off x="496800" y="733680"/>
              <a:ext cx="6338160" cy="109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99A86-AD66-A641-C1D5-6C7E57814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40" y="724320"/>
                <a:ext cx="6356880" cy="11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9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3325-C18D-6FA9-7E01-4C2B88C4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</a:t>
            </a:r>
            <a:r>
              <a:rPr lang="en-US" dirty="0" err="1"/>
              <a:t>Handz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B71CBA-23D0-C4DF-40FE-B730E12706FE}"/>
                  </a:ext>
                </a:extLst>
              </p14:cNvPr>
              <p14:cNvContentPartPr/>
              <p14:nvPr/>
            </p14:nvContentPartPr>
            <p14:xfrm>
              <a:off x="623160" y="1223640"/>
              <a:ext cx="2565720" cy="71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B71CBA-23D0-C4DF-40FE-B730E12706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800" y="1214280"/>
                <a:ext cx="2584440" cy="7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7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1345-7250-9B1A-84F4-96CC9C81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5BD99D-9DCD-448E-62BB-5AE0CC09BD40}"/>
                  </a:ext>
                </a:extLst>
              </p14:cNvPr>
              <p14:cNvContentPartPr/>
              <p14:nvPr/>
            </p14:nvContentPartPr>
            <p14:xfrm>
              <a:off x="351000" y="1192680"/>
              <a:ext cx="5011560" cy="13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5BD99D-9DCD-448E-62BB-5AE0CC09B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40" y="1183320"/>
                <a:ext cx="5030280" cy="13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1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D735-764E-91D0-45F5-1737D1EB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FB1D31-0BFD-E7B1-E51D-8560C2FC427E}"/>
                  </a:ext>
                </a:extLst>
              </p14:cNvPr>
              <p14:cNvContentPartPr/>
              <p14:nvPr/>
            </p14:nvContentPartPr>
            <p14:xfrm>
              <a:off x="527400" y="38160"/>
              <a:ext cx="8226000" cy="178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FB1D31-0BFD-E7B1-E51D-8560C2FC4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40" y="28800"/>
                <a:ext cx="8244720" cy="18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32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F9776-7A45-3FE5-603D-4E1D983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5FCA24-E032-8522-B746-C64D59EA7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Set 2 – Due Wednesday, Feb. 22 – today!</a:t>
            </a:r>
          </a:p>
          <a:p>
            <a:pPr lvl="1"/>
            <a:r>
              <a:rPr lang="en-US" dirty="0"/>
              <a:t>PS3 releases today</a:t>
            </a:r>
          </a:p>
          <a:p>
            <a:endParaRPr lang="en-US" dirty="0"/>
          </a:p>
          <a:p>
            <a:r>
              <a:rPr lang="en-US" dirty="0"/>
              <a:t>PS1 grading is ongoing…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2.1 – Due Next Week!</a:t>
            </a:r>
          </a:p>
          <a:p>
            <a:pPr lvl="1"/>
            <a:r>
              <a:rPr lang="en-US" dirty="0"/>
              <a:t>All you’re doing is providing constructive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9525-D758-E1A1-D131-4347AB97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Yearning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AAA8BE-1477-330A-60B9-061C7040FDD4}"/>
                  </a:ext>
                </a:extLst>
              </p14:cNvPr>
              <p14:cNvContentPartPr/>
              <p14:nvPr/>
            </p14:nvContentPartPr>
            <p14:xfrm>
              <a:off x="505800" y="1195200"/>
              <a:ext cx="4146480" cy="112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AAA8BE-1477-330A-60B9-061C7040F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40" y="1185840"/>
                <a:ext cx="4165200" cy="11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04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EEE7-7E7A-F2D2-09CC-057F4C9D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or Bust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03E718-5C54-92A8-2CDD-7F98E7F52735}"/>
                  </a:ext>
                </a:extLst>
              </p14:cNvPr>
              <p14:cNvContentPartPr/>
              <p14:nvPr/>
            </p14:nvContentPartPr>
            <p14:xfrm>
              <a:off x="510120" y="1025640"/>
              <a:ext cx="2910600" cy="171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03E718-5C54-92A8-2CDD-7F98E7F52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760" y="1016280"/>
                <a:ext cx="2929320" cy="17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37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B75E-6AA4-F875-B847-7DC79ED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Ninjas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7385B9-A43D-F316-C807-BF1B93C6C230}"/>
                  </a:ext>
                </a:extLst>
              </p14:cNvPr>
              <p14:cNvContentPartPr/>
              <p14:nvPr/>
            </p14:nvContentPartPr>
            <p14:xfrm>
              <a:off x="438480" y="1215720"/>
              <a:ext cx="3555000" cy="147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7385B9-A43D-F316-C807-BF1B93C6C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1206360"/>
                <a:ext cx="3573720" cy="14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3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Set 2 – Due Wednesday, Feb. 22</a:t>
            </a:r>
          </a:p>
          <a:p>
            <a:endParaRPr lang="en-US" dirty="0"/>
          </a:p>
          <a:p>
            <a:r>
              <a:rPr lang="en-US" dirty="0"/>
              <a:t>PS1 grading is ongoing…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2.1 – Due Next Week!</a:t>
            </a:r>
          </a:p>
          <a:p>
            <a:pPr lvl="1"/>
            <a:r>
              <a:rPr lang="en-US" dirty="0"/>
              <a:t>All you’re doing is providing constructive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7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1D5A-CE7D-6A5D-5589-B3FA7297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the Concrete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34CBD2-9BCF-2C7F-CED2-5BC824B9EC4C}"/>
                  </a:ext>
                </a:extLst>
              </p14:cNvPr>
              <p14:cNvContentPartPr/>
              <p14:nvPr/>
            </p14:nvContentPartPr>
            <p14:xfrm>
              <a:off x="514800" y="1199160"/>
              <a:ext cx="5472000" cy="158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34CBD2-9BCF-2C7F-CED2-5BC824B9E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40" y="1189800"/>
                <a:ext cx="5490720" cy="16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10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6E60-4AA3-722C-2BF1-29E1A1DC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9EECD7-A70C-8C72-493F-892796B4A1EF}"/>
                  </a:ext>
                </a:extLst>
              </p14:cNvPr>
              <p14:cNvContentPartPr/>
              <p14:nvPr/>
            </p14:nvContentPartPr>
            <p14:xfrm>
              <a:off x="352800" y="203040"/>
              <a:ext cx="8067960" cy="364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9EECD7-A70C-8C72-493F-892796B4A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440" y="193680"/>
                <a:ext cx="8086680" cy="36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18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782-9581-9413-C77E-8D65EF51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24E50B-877D-D210-F943-8B1A6AD01E22}"/>
                  </a:ext>
                </a:extLst>
              </p14:cNvPr>
              <p14:cNvContentPartPr/>
              <p14:nvPr/>
            </p14:nvContentPartPr>
            <p14:xfrm>
              <a:off x="619560" y="1125720"/>
              <a:ext cx="4401360" cy="91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24E50B-877D-D210-F943-8B1A6AD01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200" y="1116360"/>
                <a:ext cx="4420080" cy="9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81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913F-FA27-1C09-7BDE-BC97C5A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Impossible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CE478A-A1FA-F416-CDE3-56F1C77AB4ED}"/>
                  </a:ext>
                </a:extLst>
              </p14:cNvPr>
              <p14:cNvContentPartPr/>
              <p14:nvPr/>
            </p14:nvContentPartPr>
            <p14:xfrm>
              <a:off x="452520" y="1036080"/>
              <a:ext cx="7368120" cy="324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CE478A-A1FA-F416-CDE3-56F1C77AB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160" y="1026720"/>
                <a:ext cx="7386840" cy="32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51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226A-4010-8885-A7E3-0FA3892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Quigley’s disciples</a:t>
            </a:r>
          </a:p>
        </p:txBody>
      </p:sp>
    </p:spTree>
    <p:extLst>
      <p:ext uri="{BB962C8B-B14F-4D97-AF65-F5344CB8AC3E}">
        <p14:creationId xmlns:p14="http://schemas.microsoft.com/office/powerpoint/2010/main" val="58165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F55-364D-9476-CB8A-28A1A3A7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9538AE-FF32-2EA7-4B98-0053E002ADC6}"/>
                  </a:ext>
                </a:extLst>
              </p14:cNvPr>
              <p14:cNvContentPartPr/>
              <p14:nvPr/>
            </p14:nvContentPartPr>
            <p14:xfrm>
              <a:off x="468720" y="1207080"/>
              <a:ext cx="4915440" cy="132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9538AE-FF32-2EA7-4B98-0053E002AD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360" y="1197720"/>
                <a:ext cx="4934160" cy="13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66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BFF7-232B-3B68-F272-BC4B8B4A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StockMind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CA4542-83EA-ACEA-BAB0-A4ED59B7DF25}"/>
                  </a:ext>
                </a:extLst>
              </p14:cNvPr>
              <p14:cNvContentPartPr/>
              <p14:nvPr/>
            </p14:nvContentPartPr>
            <p14:xfrm>
              <a:off x="313920" y="1063080"/>
              <a:ext cx="4833720" cy="355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CA4542-83EA-ACEA-BAB0-A4ED59B7D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60" y="1053720"/>
                <a:ext cx="485244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75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F9776-7A45-3FE5-603D-4E1D983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5FCA24-E032-8522-B746-C64D59EA7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Set 3 – Due Wednesday, March 8</a:t>
            </a:r>
          </a:p>
          <a:p>
            <a:pPr lvl="1"/>
            <a:r>
              <a:rPr lang="en-US" dirty="0"/>
              <a:t>That’s pretty close to Exam 1 (March 6</a:t>
            </a:r>
            <a:r>
              <a:rPr lang="en-US" baseline="30000" dirty="0"/>
              <a:t>th</a:t>
            </a:r>
            <a:r>
              <a:rPr lang="en-US" dirty="0"/>
              <a:t>). What are your thoughts?</a:t>
            </a:r>
          </a:p>
          <a:p>
            <a:endParaRPr lang="en-US" dirty="0"/>
          </a:p>
          <a:p>
            <a:r>
              <a:rPr lang="en-US" dirty="0"/>
              <a:t>PS1, PS2 grading is ongoing…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2.1 – Due Next Week!</a:t>
            </a:r>
          </a:p>
          <a:p>
            <a:pPr lvl="1"/>
            <a:r>
              <a:rPr lang="en-US" dirty="0"/>
              <a:t>All you’re doing is providing constructive feedback</a:t>
            </a:r>
          </a:p>
          <a:p>
            <a:endParaRPr lang="en-US" dirty="0"/>
          </a:p>
          <a:p>
            <a:r>
              <a:rPr lang="en-US" dirty="0"/>
              <a:t>Exam 1 – March 6</a:t>
            </a:r>
          </a:p>
          <a:p>
            <a:pPr lvl="1"/>
            <a:r>
              <a:rPr lang="en-US" dirty="0"/>
              <a:t>On Canvas, available all day, 50 minute time limit, course support during lecture slot…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561E7B-E284-4C02-9D27-33DF0B4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1F6E1-F6C0-408B-9030-D9D55CC66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27AB-5DB8-DCE0-23F4-2D9F77B3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Peer Review</a:t>
            </a:r>
          </a:p>
        </p:txBody>
      </p:sp>
      <p:pic>
        <p:nvPicPr>
          <p:cNvPr id="1026" name="Picture 2" descr="Open Assigned Peer Review">
            <a:extLst>
              <a:ext uri="{FF2B5EF4-FFF2-40B4-BE49-F238E27FC236}">
                <a16:creationId xmlns:a16="http://schemas.microsoft.com/office/drawing/2014/main" id="{B8EC7204-F100-4ECE-3402-CC862FB8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75" y="1868050"/>
            <a:ext cx="2676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Assignment">
            <a:extLst>
              <a:ext uri="{FF2B5EF4-FFF2-40B4-BE49-F238E27FC236}">
                <a16:creationId xmlns:a16="http://schemas.microsoft.com/office/drawing/2014/main" id="{E14B09CB-D717-E6FA-9E01-DDEF5E1D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483308"/>
            <a:ext cx="4855286" cy="12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DFEDCF-458F-1602-6F0C-8D42FFFB1216}"/>
                  </a:ext>
                </a:extLst>
              </p14:cNvPr>
              <p14:cNvContentPartPr/>
              <p14:nvPr/>
            </p14:nvContentPartPr>
            <p14:xfrm>
              <a:off x="1108440" y="1748880"/>
              <a:ext cx="5933160" cy="240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DFEDCF-458F-1602-6F0C-8D42FFFB1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080" y="1739520"/>
                <a:ext cx="5951880" cy="24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8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68F9-BB1F-4249-ACA4-6DCCD7A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-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ACFF-EB1D-412D-BB43-C7831760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KNN multiclass">
            <a:extLst>
              <a:ext uri="{FF2B5EF4-FFF2-40B4-BE49-F238E27FC236}">
                <a16:creationId xmlns:a16="http://schemas.microsoft.com/office/drawing/2014/main" id="{0BCFDA4B-919B-482C-AA55-E475A8D5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69219"/>
            <a:ext cx="4000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0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F8410-10DD-4C8A-A19E-048F65DF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Binary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849B-79CF-4AC9-BFA8-26E8D9FE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methods are inherently binary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Perceptron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We’ll see more as the course develops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305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F8410-10DD-4C8A-A19E-048F65DF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Multi-Class: One vs. All / One vs.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849B-79CF-4AC9-BFA8-26E8D9FE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class, we create a </a:t>
            </a:r>
            <a:r>
              <a:rPr lang="en-US" i="1" dirty="0"/>
              <a:t>binary</a:t>
            </a:r>
            <a:r>
              <a:rPr lang="en-US" b="1" i="1" dirty="0"/>
              <a:t> </a:t>
            </a:r>
            <a:r>
              <a:rPr lang="en-US" dirty="0"/>
              <a:t>model</a:t>
            </a:r>
          </a:p>
          <a:p>
            <a:pPr marL="0" indent="0">
              <a:buNone/>
            </a:pPr>
            <a:r>
              <a:rPr lang="en-US" dirty="0"/>
              <a:t>	c vs. ~c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C3734F-0E35-41AA-AF73-2D77ED067CE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13131"/>
          <a:ext cx="6096000" cy="242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7999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028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230227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4488827"/>
                    </a:ext>
                  </a:extLst>
                </a:gridCol>
              </a:tblGrid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241508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96079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169745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71186"/>
                  </a:ext>
                </a:extLst>
              </a:tr>
            </a:tbl>
          </a:graphicData>
        </a:graphic>
      </p:graphicFrame>
      <p:pic>
        <p:nvPicPr>
          <p:cNvPr id="2050" name="Picture 2" descr="Image result for black lab">
            <a:extLst>
              <a:ext uri="{FF2B5EF4-FFF2-40B4-BE49-F238E27FC236}">
                <a16:creationId xmlns:a16="http://schemas.microsoft.com/office/drawing/2014/main" id="{A62B1D60-7787-4B4A-9829-32B4CE3D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49" y="2313131"/>
            <a:ext cx="418964" cy="6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nglish bulldog">
            <a:extLst>
              <a:ext uri="{FF2B5EF4-FFF2-40B4-BE49-F238E27FC236}">
                <a16:creationId xmlns:a16="http://schemas.microsoft.com/office/drawing/2014/main" id="{E3ED0F6D-9036-4753-8587-CC8CF619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99" y="2313132"/>
            <a:ext cx="277476" cy="4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achshund">
            <a:extLst>
              <a:ext uri="{FF2B5EF4-FFF2-40B4-BE49-F238E27FC236}">
                <a16:creationId xmlns:a16="http://schemas.microsoft.com/office/drawing/2014/main" id="{AEA8AFCE-D984-44F7-A4E8-BAB40913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98" y="2571750"/>
            <a:ext cx="472354" cy="2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lack lab">
            <a:extLst>
              <a:ext uri="{FF2B5EF4-FFF2-40B4-BE49-F238E27FC236}">
                <a16:creationId xmlns:a16="http://schemas.microsoft.com/office/drawing/2014/main" id="{A829E040-50B2-400A-8269-CB695930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08" y="2313131"/>
            <a:ext cx="287689" cy="4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lack lab">
            <a:extLst>
              <a:ext uri="{FF2B5EF4-FFF2-40B4-BE49-F238E27FC236}">
                <a16:creationId xmlns:a16="http://schemas.microsoft.com/office/drawing/2014/main" id="{4575511B-566B-49DB-A3E6-64B15910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31" y="2304330"/>
            <a:ext cx="287689" cy="4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english bulldog">
            <a:extLst>
              <a:ext uri="{FF2B5EF4-FFF2-40B4-BE49-F238E27FC236}">
                <a16:creationId xmlns:a16="http://schemas.microsoft.com/office/drawing/2014/main" id="{D6A5D726-9EF3-4C48-ABF5-4D383D69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17" y="2313131"/>
            <a:ext cx="410237" cy="6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dachshund">
            <a:extLst>
              <a:ext uri="{FF2B5EF4-FFF2-40B4-BE49-F238E27FC236}">
                <a16:creationId xmlns:a16="http://schemas.microsoft.com/office/drawing/2014/main" id="{AFC87C4D-37C6-4E9E-8127-F9EE2240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2" y="2554290"/>
            <a:ext cx="472354" cy="2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dachshund">
            <a:extLst>
              <a:ext uri="{FF2B5EF4-FFF2-40B4-BE49-F238E27FC236}">
                <a16:creationId xmlns:a16="http://schemas.microsoft.com/office/drawing/2014/main" id="{60220047-0D2C-4911-8575-A2A87C2D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14" y="2405495"/>
            <a:ext cx="660644" cy="4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english bulldog">
            <a:extLst>
              <a:ext uri="{FF2B5EF4-FFF2-40B4-BE49-F238E27FC236}">
                <a16:creationId xmlns:a16="http://schemas.microsoft.com/office/drawing/2014/main" id="{4AA88BC1-3387-4F47-BA0F-71B08EB4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24" y="2494977"/>
            <a:ext cx="277476" cy="4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chshund">
            <a:extLst>
              <a:ext uri="{FF2B5EF4-FFF2-40B4-BE49-F238E27FC236}">
                <a16:creationId xmlns:a16="http://schemas.microsoft.com/office/drawing/2014/main" id="{6782D203-1E3E-4C7C-B156-A4AF89F0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1" y="2919268"/>
            <a:ext cx="612861" cy="6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lack lab">
            <a:extLst>
              <a:ext uri="{FF2B5EF4-FFF2-40B4-BE49-F238E27FC236}">
                <a16:creationId xmlns:a16="http://schemas.microsoft.com/office/drawing/2014/main" id="{4A00D7B2-8107-47C7-BE1F-1C1873DC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1" y="3522129"/>
            <a:ext cx="548493" cy="6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english bulldog">
            <a:extLst>
              <a:ext uri="{FF2B5EF4-FFF2-40B4-BE49-F238E27FC236}">
                <a16:creationId xmlns:a16="http://schemas.microsoft.com/office/drawing/2014/main" id="{86AD3E7C-0D86-43F2-A9BD-EE30FBD7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33" y="4116756"/>
            <a:ext cx="408997" cy="6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907574-3684-C964-334F-B8FD548EE470}"/>
                  </a:ext>
                </a:extLst>
              </p14:cNvPr>
              <p14:cNvContentPartPr/>
              <p14:nvPr/>
            </p14:nvContentPartPr>
            <p14:xfrm>
              <a:off x="2007720" y="1991880"/>
              <a:ext cx="6880680" cy="324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907574-3684-C964-334F-B8FD548EE4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8360" y="1982520"/>
                <a:ext cx="689940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53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F8410-10DD-4C8A-A19E-048F65DF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Multi-Class: One vs. Another (All-Pairs)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849B-79CF-4AC9-BFA8-26E8D9FE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pair of classes, we create a </a:t>
            </a:r>
            <a:r>
              <a:rPr lang="en-US" i="1" dirty="0"/>
              <a:t>binary</a:t>
            </a:r>
            <a:r>
              <a:rPr lang="en-US" b="1" i="1" dirty="0"/>
              <a:t> </a:t>
            </a:r>
            <a:r>
              <a:rPr lang="en-US" dirty="0"/>
              <a:t>model</a:t>
            </a:r>
          </a:p>
          <a:p>
            <a:pPr marL="0" indent="0">
              <a:buNone/>
            </a:pPr>
            <a:r>
              <a:rPr lang="en-US" dirty="0"/>
              <a:t>	1 vs. 2, 1 vs. 3, 2 vs. 3, 1 vs. 4, 2 vs. 4, 3 vs. 4,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C3734F-0E35-41AA-AF73-2D77ED067CE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13131"/>
          <a:ext cx="6096000" cy="242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7999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028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230227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4488827"/>
                    </a:ext>
                  </a:extLst>
                </a:gridCol>
              </a:tblGrid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241508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96079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169745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71186"/>
                  </a:ext>
                </a:extLst>
              </a:tr>
            </a:tbl>
          </a:graphicData>
        </a:graphic>
      </p:graphicFrame>
      <p:pic>
        <p:nvPicPr>
          <p:cNvPr id="2050" name="Picture 2" descr="Image result for black lab">
            <a:extLst>
              <a:ext uri="{FF2B5EF4-FFF2-40B4-BE49-F238E27FC236}">
                <a16:creationId xmlns:a16="http://schemas.microsoft.com/office/drawing/2014/main" id="{A62B1D60-7787-4B4A-9829-32B4CE3D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49" y="2313131"/>
            <a:ext cx="418964" cy="6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english bulldog">
            <a:extLst>
              <a:ext uri="{FF2B5EF4-FFF2-40B4-BE49-F238E27FC236}">
                <a16:creationId xmlns:a16="http://schemas.microsoft.com/office/drawing/2014/main" id="{D6A5D726-9EF3-4C48-ABF5-4D383D69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99" y="2307533"/>
            <a:ext cx="410237" cy="6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dachshund">
            <a:extLst>
              <a:ext uri="{FF2B5EF4-FFF2-40B4-BE49-F238E27FC236}">
                <a16:creationId xmlns:a16="http://schemas.microsoft.com/office/drawing/2014/main" id="{60220047-0D2C-4911-8575-A2A87C2D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49" y="2407103"/>
            <a:ext cx="577457" cy="36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chshund">
            <a:extLst>
              <a:ext uri="{FF2B5EF4-FFF2-40B4-BE49-F238E27FC236}">
                <a16:creationId xmlns:a16="http://schemas.microsoft.com/office/drawing/2014/main" id="{6782D203-1E3E-4C7C-B156-A4AF89F0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1" y="2919268"/>
            <a:ext cx="612861" cy="6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lack lab">
            <a:extLst>
              <a:ext uri="{FF2B5EF4-FFF2-40B4-BE49-F238E27FC236}">
                <a16:creationId xmlns:a16="http://schemas.microsoft.com/office/drawing/2014/main" id="{4A00D7B2-8107-47C7-BE1F-1C1873DC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1" y="3522129"/>
            <a:ext cx="548493" cy="6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english bulldog">
            <a:extLst>
              <a:ext uri="{FF2B5EF4-FFF2-40B4-BE49-F238E27FC236}">
                <a16:creationId xmlns:a16="http://schemas.microsoft.com/office/drawing/2014/main" id="{86AD3E7C-0D86-43F2-A9BD-EE30FBD7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33" y="4116756"/>
            <a:ext cx="408997" cy="6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english bulldog">
            <a:extLst>
              <a:ext uri="{FF2B5EF4-FFF2-40B4-BE49-F238E27FC236}">
                <a16:creationId xmlns:a16="http://schemas.microsoft.com/office/drawing/2014/main" id="{D78ADEBB-3783-4E77-8CE2-0FF8C449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21" y="2307534"/>
            <a:ext cx="410237" cy="6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dachshund">
            <a:extLst>
              <a:ext uri="{FF2B5EF4-FFF2-40B4-BE49-F238E27FC236}">
                <a16:creationId xmlns:a16="http://schemas.microsoft.com/office/drawing/2014/main" id="{1EAA7A47-48CC-445B-9A2D-85AAF2E0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438905"/>
            <a:ext cx="577457" cy="36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ack lab">
            <a:extLst>
              <a:ext uri="{FF2B5EF4-FFF2-40B4-BE49-F238E27FC236}">
                <a16:creationId xmlns:a16="http://schemas.microsoft.com/office/drawing/2014/main" id="{68407FFB-3B59-458F-ADB0-AB2B0583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49" y="2317739"/>
            <a:ext cx="418964" cy="6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4CFE82-CCAD-5C32-1255-EA611C153FE1}"/>
                  </a:ext>
                </a:extLst>
              </p14:cNvPr>
              <p14:cNvContentPartPr/>
              <p14:nvPr/>
            </p14:nvContentPartPr>
            <p14:xfrm>
              <a:off x="738720" y="3222000"/>
              <a:ext cx="1910880" cy="197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4CFE82-CCAD-5C32-1255-EA611C153F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360" y="3212640"/>
                <a:ext cx="192960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7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8BE-7CA7-3D00-6782-93AD5FB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Fr</a:t>
            </a:r>
          </a:p>
        </p:txBody>
      </p:sp>
    </p:spTree>
    <p:extLst>
      <p:ext uri="{BB962C8B-B14F-4D97-AF65-F5344CB8AC3E}">
        <p14:creationId xmlns:p14="http://schemas.microsoft.com/office/powerpoint/2010/main" val="4246284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7EF9-5FEE-18CB-E912-7A420B67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84B691-B12D-0793-7CF5-5B467038C8D2}"/>
                  </a:ext>
                </a:extLst>
              </p14:cNvPr>
              <p14:cNvContentPartPr/>
              <p14:nvPr/>
            </p14:nvContentPartPr>
            <p14:xfrm>
              <a:off x="534960" y="1282320"/>
              <a:ext cx="5259600" cy="206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84B691-B12D-0793-7CF5-5B467038C8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600" y="1272960"/>
                <a:ext cx="527832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462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07F7-CE99-6C39-5763-EF3FCE5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Ominous Corporation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DF07AE-B16C-8A97-ED19-74D1F260EBE7}"/>
                  </a:ext>
                </a:extLst>
              </p14:cNvPr>
              <p14:cNvContentPartPr/>
              <p14:nvPr/>
            </p14:nvContentPartPr>
            <p14:xfrm>
              <a:off x="811800" y="1047600"/>
              <a:ext cx="3557520" cy="78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DF07AE-B16C-8A97-ED19-74D1F260E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40" y="1038240"/>
                <a:ext cx="3576240" cy="8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628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91AA-2971-0094-B16C-1A5DA466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 Addams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96EE7B-7D19-F31B-C704-FF302B542072}"/>
                  </a:ext>
                </a:extLst>
              </p14:cNvPr>
              <p14:cNvContentPartPr/>
              <p14:nvPr/>
            </p14:nvContentPartPr>
            <p14:xfrm>
              <a:off x="652680" y="1035000"/>
              <a:ext cx="6528960" cy="194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96EE7B-7D19-F31B-C704-FF302B542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1025640"/>
                <a:ext cx="6547680" cy="19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73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4B5-6A75-A726-7847-EA3AAE3F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A2A117-B8EA-C66A-D5C7-6CE230E0A50B}"/>
                  </a:ext>
                </a:extLst>
              </p14:cNvPr>
              <p14:cNvContentPartPr/>
              <p14:nvPr/>
            </p14:nvContentPartPr>
            <p14:xfrm>
              <a:off x="317160" y="1087200"/>
              <a:ext cx="4190040" cy="152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A2A117-B8EA-C66A-D5C7-6CE230E0A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00" y="1077840"/>
                <a:ext cx="420876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860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AC35-E2A1-5CDE-4662-69DA3BB8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77058D-0D77-D670-ED7E-340CC02362DC}"/>
                  </a:ext>
                </a:extLst>
              </p14:cNvPr>
              <p14:cNvContentPartPr/>
              <p14:nvPr/>
            </p14:nvContentPartPr>
            <p14:xfrm>
              <a:off x="478080" y="969480"/>
              <a:ext cx="6188760" cy="20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77058D-0D77-D670-ED7E-340CC0236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720" y="960120"/>
                <a:ext cx="6207480" cy="20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4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C83-DEB0-368E-9571-FC15E5A9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Peer Review</a:t>
            </a:r>
          </a:p>
        </p:txBody>
      </p:sp>
      <p:pic>
        <p:nvPicPr>
          <p:cNvPr id="2050" name="Picture 2" descr="Complete Rubric">
            <a:extLst>
              <a:ext uri="{FF2B5EF4-FFF2-40B4-BE49-F238E27FC236}">
                <a16:creationId xmlns:a16="http://schemas.microsoft.com/office/drawing/2014/main" id="{C8943CFB-F267-F5DB-6970-ADBD22ED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37" y="1203791"/>
            <a:ext cx="4314926" cy="35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5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1E3E70-4B74-DAC9-6CC1-25378F09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PS2 Problem 2.7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4544-A083-29A1-FF2A-8B73F611B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about the QR Factorization step, just get a random choice of features</a:t>
            </a:r>
          </a:p>
          <a:p>
            <a:pPr lvl="1"/>
            <a:r>
              <a:rPr lang="en-US" dirty="0"/>
              <a:t>Used in </a:t>
            </a:r>
            <a:r>
              <a:rPr lang="en-US" dirty="0" err="1"/>
              <a:t>sample_data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DF441-CD93-6F5B-9802-4A0D241A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idiots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C9802-FA18-2EFE-1962-47B411E39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851846-2E35-9BC7-2601-3223827F4845}"/>
                  </a:ext>
                </a:extLst>
              </p14:cNvPr>
              <p14:cNvContentPartPr/>
              <p14:nvPr/>
            </p14:nvContentPartPr>
            <p14:xfrm>
              <a:off x="494280" y="1068120"/>
              <a:ext cx="3533400" cy="144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851846-2E35-9BC7-2601-3223827F4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1058760"/>
                <a:ext cx="3552120" cy="14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76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767E61-8821-2639-0868-D95D83E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Investigators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3349-C323-FA0E-5D76-51FFA8A65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48AF4-6EC4-036F-86E2-CCA0DAF7FEE6}"/>
                  </a:ext>
                </a:extLst>
              </p14:cNvPr>
              <p14:cNvContentPartPr/>
              <p14:nvPr/>
            </p14:nvContentPartPr>
            <p14:xfrm>
              <a:off x="491760" y="1128240"/>
              <a:ext cx="2987640" cy="137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48AF4-6EC4-036F-86E2-CCA0DAF7F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1118880"/>
                <a:ext cx="3006360" cy="13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45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32E8-5670-B3A0-7D24-E1E8D58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Hosses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023A4D-18A8-9F1D-7F9E-A1F296CCBA35}"/>
                  </a:ext>
                </a:extLst>
              </p14:cNvPr>
              <p14:cNvContentPartPr/>
              <p14:nvPr/>
            </p14:nvContentPartPr>
            <p14:xfrm>
              <a:off x="519840" y="1215720"/>
              <a:ext cx="3071520" cy="135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023A4D-18A8-9F1D-7F9E-A1F296CCB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480" y="1206360"/>
                <a:ext cx="3090240" cy="13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2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6F52-93A1-B17F-A75A-931A780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BoulderMusicML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D06915-0D65-5B48-F98E-797F2F67777D}"/>
                  </a:ext>
                </a:extLst>
              </p14:cNvPr>
              <p14:cNvContentPartPr/>
              <p14:nvPr/>
            </p14:nvContentPartPr>
            <p14:xfrm>
              <a:off x="355320" y="1011600"/>
              <a:ext cx="2252880" cy="158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D06915-0D65-5B48-F98E-797F2F677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60" y="1002240"/>
                <a:ext cx="2271600" cy="16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607143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710</Words>
  <Application>Microsoft Office PowerPoint</Application>
  <PresentationFormat>On-screen Show (16:9)</PresentationFormat>
  <Paragraphs>114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Petrona</vt:lpstr>
      <vt:lpstr>Dosis</vt:lpstr>
      <vt:lpstr>Calibri</vt:lpstr>
      <vt:lpstr>Arial</vt:lpstr>
      <vt:lpstr>CSCI 5622 Slides</vt:lpstr>
      <vt:lpstr>Monday</vt:lpstr>
      <vt:lpstr>Course Logistics</vt:lpstr>
      <vt:lpstr>Completing Peer Review</vt:lpstr>
      <vt:lpstr>Completing Peer Review</vt:lpstr>
      <vt:lpstr>PS2 Problem 2.7</vt:lpstr>
      <vt:lpstr>3 idiots</vt:lpstr>
      <vt:lpstr>Aircraft Investigators</vt:lpstr>
      <vt:lpstr>Big Hosses</vt:lpstr>
      <vt:lpstr>BoulderMusicML</vt:lpstr>
      <vt:lpstr>Car Fellas</vt:lpstr>
      <vt:lpstr>Darwinians</vt:lpstr>
      <vt:lpstr>Diamond Handz</vt:lpstr>
      <vt:lpstr>KGS</vt:lpstr>
      <vt:lpstr>InSpect</vt:lpstr>
      <vt:lpstr>Wednesday</vt:lpstr>
      <vt:lpstr>Course Logistics</vt:lpstr>
      <vt:lpstr>Machine Yearning</vt:lpstr>
      <vt:lpstr>MIT or Bust</vt:lpstr>
      <vt:lpstr>Neural Net Ninjas</vt:lpstr>
      <vt:lpstr>of the Concrete</vt:lpstr>
      <vt:lpstr>Pocket Aces</vt:lpstr>
      <vt:lpstr>Powder</vt:lpstr>
      <vt:lpstr>Project Impossible</vt:lpstr>
      <vt:lpstr>Quigley’s disciples</vt:lpstr>
      <vt:lpstr>Snowfall</vt:lpstr>
      <vt:lpstr>StockMind</vt:lpstr>
      <vt:lpstr>Friday</vt:lpstr>
      <vt:lpstr>Course Logistics</vt:lpstr>
      <vt:lpstr>Multi-Class Classification</vt:lpstr>
      <vt:lpstr>Multi-Class Classification - KNN</vt:lpstr>
      <vt:lpstr>Classification vs. Binary Classification</vt:lpstr>
      <vt:lpstr>Multi-Class: One vs. All / One vs. Rest</vt:lpstr>
      <vt:lpstr>Multi-Class: One vs. Another (All-Pairs)</vt:lpstr>
      <vt:lpstr>Team Fr</vt:lpstr>
      <vt:lpstr>The Boats</vt:lpstr>
      <vt:lpstr>The Ominous Corporation</vt:lpstr>
      <vt:lpstr>Wednesday Addams</vt:lpstr>
      <vt:lpstr>Undecided</vt:lpstr>
      <vt:lpstr>Yay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95</cp:revision>
  <dcterms:modified xsi:type="dcterms:W3CDTF">2023-02-27T21:27:10Z</dcterms:modified>
</cp:coreProperties>
</file>