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caa2c64-535b-44ae-be52-b9fdb69484e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abd8fb0502204d43" /><Relationship Type="http://schemas.openxmlformats.org/officeDocument/2006/relationships/slideLayout" Target="/ppt/slideLayouts/slideLayout8.xml" Id="R540da22e75ef4211" /><Relationship Type="http://schemas.openxmlformats.org/officeDocument/2006/relationships/hyperlink" Target="https://app.powerbi.com/groups/me/reports/acaa2c64-535b-44ae-be52-b9fdb69484e8/?pbi_source=PowerPoint" TargetMode="External" Id="RelId0" /><Relationship Type="http://schemas.openxmlformats.org/officeDocument/2006/relationships/image" Target="/ppt/media/image4.png" Id="imgId24027003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754c0bea965d4d3e" /><Relationship Type="http://schemas.openxmlformats.org/officeDocument/2006/relationships/slideLayout" Target="/ppt/slideLayouts/slideLayout8.xml" Id="R8e4c973911fd4e5d" /><Relationship Type="http://schemas.openxmlformats.org/officeDocument/2006/relationships/hyperlink" Target="https://app.powerbi.com/groups/me/reports/acaa2c64-535b-44ae-be52-b9fdb69484e8/?pbi_source=PowerPoint" TargetMode="External" Id="RelId1" /><Relationship Type="http://schemas.openxmlformats.org/officeDocument/2006/relationships/image" Target="/ppt/media/image5.png" Id="imgId24027003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Fleet Management Dashboard_Link</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27/03/2024 09:43:15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27/03/2024 09:42:12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ableEx ,lineChart ,slicer ,card ,card ,card ,card ,card ,card ,card ,textbox ,shape ,shape ,slicer ,slicer ,shape ,textbox ,textbox ,textbox ,textbox ,textbox ,textbox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4027003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Dashboard</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card ,multiRowCard.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40270037"/>
          <a:stretch xmlns:a="http://schemas.openxmlformats.org/drawingml/2006/main">
            <a:fillRect/>
          </a:stretch>
        </p:blipFill>
        <p:spPr>
          <a:xfrm xmlns:a="http://schemas.openxmlformats.org/drawingml/2006/main">
            <a:off x="4857750" y="1666875"/>
            <a:ext cx="2476500" cy="352425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Tooltip</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