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DB03-48D5-4814-ABE4-BB359D1ABDB1}" type="datetimeFigureOut">
              <a:rPr lang="en-DE" smtClean="0"/>
              <a:t>02/04/2024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C832-4C04-4690-A9B6-13A3140435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006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3dad0a0-8b1d-4eea-91fe-ce559d1d5fd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Assesment_correlation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02/04/2024 09:00:45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02/04/2024 08:56:05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D4B77C2-AF10-F78F-B267-6F26C4DA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373" y="744537"/>
            <a:ext cx="9376474" cy="5687259"/>
          </a:xfrm>
        </p:spPr>
      </p:pic>
    </p:spTree>
    <p:extLst>
      <p:ext uri="{BB962C8B-B14F-4D97-AF65-F5344CB8AC3E}">
        <p14:creationId xmlns:p14="http://schemas.microsoft.com/office/powerpoint/2010/main" val="20293720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Assesment_correlation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Alok Trivedi</cp:lastModifiedBy>
  <cp:revision>5</cp:revision>
  <dcterms:created xsi:type="dcterms:W3CDTF">2016-09-04T11:54:55Z</dcterms:created>
  <dcterms:modified xsi:type="dcterms:W3CDTF">2024-04-02T09:58:20Z</dcterms:modified>
</cp:coreProperties>
</file>