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4f3914d-7f8d-4522-95b3-291d371d318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fe922aec39b47bd" /><Relationship Type="http://schemas.openxmlformats.org/officeDocument/2006/relationships/slideLayout" Target="/ppt/slideLayouts/slideLayout8.xml" Id="R7567dc72df524765" /><Relationship Type="http://schemas.openxmlformats.org/officeDocument/2006/relationships/hyperlink" Target="https://app.powerbi.com/groups/me/reports/a4f3914d-7f8d-4522-95b3-291d371d3188/?pbi_source=PowerPoint" TargetMode="External" Id="RelId0" /><Relationship Type="http://schemas.openxmlformats.org/officeDocument/2006/relationships/image" Target="/ppt/media/image4.png" Id="imgId24026325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2b2be7a1a7424386" /><Relationship Type="http://schemas.openxmlformats.org/officeDocument/2006/relationships/slideLayout" Target="/ppt/slideLayouts/slideLayout8.xml" Id="R8f54cd8538fd4582" /><Relationship Type="http://schemas.openxmlformats.org/officeDocument/2006/relationships/hyperlink" Target="https://app.powerbi.com/groups/me/reports/a4f3914d-7f8d-4522-95b3-291d371d3188/?pbi_source=PowerPoint" TargetMode="External" Id="RelId1" /><Relationship Type="http://schemas.openxmlformats.org/officeDocument/2006/relationships/image" Target="/ppt/media/image5.png" Id="imgId24026325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Fleet Management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03/04/2024 09:06:20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27/03/2024 09:20:34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lineChart ,slicer ,card ,card ,card ,card ,card ,card ,card ,textbox ,shape ,shape ,slicer ,slicer ,shape ,textbox ,textbox ,textbox ,textbox ,textbox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026325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ultiRowCard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40263252"/>
          <a:stretch xmlns:a="http://schemas.openxmlformats.org/drawingml/2006/main">
            <a:fillRect/>
          </a:stretch>
        </p:blipFill>
        <p:spPr>
          <a:xfrm xmlns:a="http://schemas.openxmlformats.org/drawingml/2006/main">
            <a:off x="4857750" y="1666875"/>
            <a:ext cx="2476500" cy="35242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Tooltip</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