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dfaa1715-a2a8-4132-8d45-20bbc97daac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dd7437332da43d3" /><Relationship Type="http://schemas.openxmlformats.org/officeDocument/2006/relationships/slideLayout" Target="/ppt/slideLayouts/slideLayout8.xml" Id="Rbcd10f3398034da3" /><Relationship Type="http://schemas.openxmlformats.org/officeDocument/2006/relationships/hyperlink" Target="https://app.powerbi.com/groups/me/reports/dfaa1715-a2a8-4132-8d45-20bbc97daac3/?pbi_source=PowerPoint" TargetMode="External" Id="RelId0" /><Relationship Type="http://schemas.openxmlformats.org/officeDocument/2006/relationships/image" Target="/ppt/media/image4.png" Id="imgId24047525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0ee8668ff9aa492d" /><Relationship Type="http://schemas.openxmlformats.org/officeDocument/2006/relationships/slideLayout" Target="/ppt/slideLayouts/slideLayout8.xml" Id="R0800da26f9bf4edf" /><Relationship Type="http://schemas.openxmlformats.org/officeDocument/2006/relationships/hyperlink" Target="https://app.powerbi.com/groups/me/reports/dfaa1715-a2a8-4132-8d45-20bbc97daac3/?pbi_source=PowerPoint" TargetMode="External" Id="RelId1" /><Relationship Type="http://schemas.openxmlformats.org/officeDocument/2006/relationships/image" Target="/ppt/media/image5.png" Id="imgId24047525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82a211fbddb2458e" /><Relationship Type="http://schemas.openxmlformats.org/officeDocument/2006/relationships/slideLayout" Target="/ppt/slideLayouts/slideLayout8.xml" Id="Rad95b78b44184a15" /><Relationship Type="http://schemas.openxmlformats.org/officeDocument/2006/relationships/hyperlink" Target="https://app.powerbi.com/groups/me/reports/dfaa1715-a2a8-4132-8d45-20bbc97daac3/?pbi_source=PowerPoint" TargetMode="External" Id="RelId2" /><Relationship Type="http://schemas.openxmlformats.org/officeDocument/2006/relationships/image" Target="/ppt/media/image6.png" Id="imgId240475260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d769b917824f4821" /><Relationship Type="http://schemas.openxmlformats.org/officeDocument/2006/relationships/slideLayout" Target="/ppt/slideLayouts/slideLayout8.xml" Id="R1ea7852182db4bcb" /><Relationship Type="http://schemas.openxmlformats.org/officeDocument/2006/relationships/hyperlink" Target="https://app.powerbi.com/groups/me/reports/dfaa1715-a2a8-4132-8d45-20bbc97daac3/?pbi_source=PowerPoint" TargetMode="External" Id="RelId3" /><Relationship Type="http://schemas.openxmlformats.org/officeDocument/2006/relationships/image" Target="/ppt/media/image7.png" Id="imgId24047526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c4aa181bb39140f8" /><Relationship Type="http://schemas.openxmlformats.org/officeDocument/2006/relationships/slideLayout" Target="/ppt/slideLayouts/slideLayout8.xml" Id="R8e85bafa18aa45fc" /><Relationship Type="http://schemas.openxmlformats.org/officeDocument/2006/relationships/hyperlink" Target="https://app.powerbi.com/groups/me/reports/dfaa1715-a2a8-4132-8d45-20bbc97daac3/?pbi_source=PowerPoint" TargetMode="External" Id="RelId4" /><Relationship Type="http://schemas.openxmlformats.org/officeDocument/2006/relationships/image" Target="/ppt/media/image8.png" Id="imgId24047526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6c72b03fb59d4a44" /><Relationship Type="http://schemas.openxmlformats.org/officeDocument/2006/relationships/slideLayout" Target="/ppt/slideLayouts/slideLayout8.xml" Id="Rae27d67143c64a4b" /><Relationship Type="http://schemas.openxmlformats.org/officeDocument/2006/relationships/hyperlink" Target="https://app.powerbi.com/groups/me/reports/dfaa1715-a2a8-4132-8d45-20bbc97daac3/?pbi_source=PowerPoint" TargetMode="External" Id="RelId5" /><Relationship Type="http://schemas.openxmlformats.org/officeDocument/2006/relationships/image" Target="/ppt/media/image9.png" Id="imgId24047526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Test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28/03/2024 09:22:40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28/03/2024 08:12:04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 ,map ,clusteredColumnChart ,tableEx ,card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047525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Dashboard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047525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Sum of sales by Year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ap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047526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Profit By States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047526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 per Category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047526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MTD QTD 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047526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Furniture Sales in Africa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