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4"/>
  </p:sldMasterIdLst>
  <p:sldIdLst>
    <p:sldId id="256" r:id="rId5"/>
    <p:sldId id="257" r:id="rId6"/>
    <p:sldId id="258" r:id="rId7"/>
    <p:sldId id="259" r:id="rId8"/>
    <p:sldId id="370" r:id="rId9"/>
    <p:sldId id="260" r:id="rId10"/>
    <p:sldId id="293" r:id="rId11"/>
    <p:sldId id="363" r:id="rId12"/>
    <p:sldId id="294" r:id="rId13"/>
    <p:sldId id="364" r:id="rId14"/>
    <p:sldId id="296" r:id="rId15"/>
    <p:sldId id="365" r:id="rId16"/>
    <p:sldId id="297" r:id="rId17"/>
    <p:sldId id="366" r:id="rId18"/>
    <p:sldId id="367" r:id="rId19"/>
    <p:sldId id="368" r:id="rId20"/>
    <p:sldId id="369" r:id="rId21"/>
    <p:sldId id="299" r:id="rId22"/>
    <p:sldId id="35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CEC19-EEA4-9026-56AD-A3D5BA894BE5}" v="3" dt="2022-11-15T11:04:14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2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10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c5787b65947c3c006ae5cd702434cc1a3f49829ceab0061db1ca97dc7fcbdd78::" providerId="AD" clId="Web-{94DCEC19-EEA4-9026-56AD-A3D5BA894BE5}"/>
    <pc:docChg chg="modSld">
      <pc:chgData name="Guest User" userId="S::urn:spo:anon#c5787b65947c3c006ae5cd702434cc1a3f49829ceab0061db1ca97dc7fcbdd78::" providerId="AD" clId="Web-{94DCEC19-EEA4-9026-56AD-A3D5BA894BE5}" dt="2022-11-15T11:04:14.215" v="2" actId="14100"/>
      <pc:docMkLst>
        <pc:docMk/>
      </pc:docMkLst>
      <pc:sldChg chg="modSp">
        <pc:chgData name="Guest User" userId="S::urn:spo:anon#c5787b65947c3c006ae5cd702434cc1a3f49829ceab0061db1ca97dc7fcbdd78::" providerId="AD" clId="Web-{94DCEC19-EEA4-9026-56AD-A3D5BA894BE5}" dt="2022-11-15T11:04:14.215" v="2" actId="14100"/>
        <pc:sldMkLst>
          <pc:docMk/>
          <pc:sldMk cId="4236352078" sldId="296"/>
        </pc:sldMkLst>
        <pc:spChg chg="mod">
          <ac:chgData name="Guest User" userId="S::urn:spo:anon#c5787b65947c3c006ae5cd702434cc1a3f49829ceab0061db1ca97dc7fcbdd78::" providerId="AD" clId="Web-{94DCEC19-EEA4-9026-56AD-A3D5BA894BE5}" dt="2022-11-15T11:04:14.215" v="2" actId="14100"/>
          <ac:spMkLst>
            <pc:docMk/>
            <pc:sldMk cId="4236352078" sldId="296"/>
            <ac:spMk id="7" creationId="{E1D8E93B-731B-4A06-8DA7-6A9505B5C6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4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26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="0" i="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oppins Medium" pitchFamily="2" charset="77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="0" i="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oppins Medium" pitchFamily="2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8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77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="0" i="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oppins Medium" pitchFamily="2" charset="77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="0" i="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oppins Medium" pitchFamily="2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9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408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820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4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51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52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95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81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60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69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69A2-FC44-436D-9041-2EEF16E53F0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A61-BFA5-4C9D-98E7-2F9BA7A4192E}" type="datetimeFigureOut">
              <a:rPr lang="en-IN" smtClean="0"/>
              <a:t>23-09-2023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0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oppins Medium" pitchFamily="2" charset="77"/>
              </a:defRPr>
            </a:lvl1pPr>
          </a:lstStyle>
          <a:p>
            <a:fld id="{4AA71A61-BFA5-4C9D-98E7-2F9BA7A4192E}" type="datetimeFigureOut">
              <a:rPr lang="en-IN" smtClean="0"/>
              <a:pPr/>
              <a:t>23-09-2023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oppins Medium" pitchFamily="2" charset="77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Poppins Medium" pitchFamily="2" charset="77"/>
              </a:defRPr>
            </a:lvl1pPr>
          </a:lstStyle>
          <a:p>
            <a:fld id="{EDF269A2-FC44-436D-9041-2EEF16E53F0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44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  <p:sldLayoutId id="2147484143" r:id="rId14"/>
    <p:sldLayoutId id="2147484144" r:id="rId15"/>
    <p:sldLayoutId id="21474841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accent1"/>
          </a:solidFill>
          <a:latin typeface="Poppins Medium" pitchFamily="2" charset="77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Poppins Medium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Poppins Medium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Poppins Medium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Poppins Medium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Poppins Medium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mit.h@hcstechno.com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8882B3-4099-428F-A1AF-F19F8EF7B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209" y="2630594"/>
            <a:ext cx="9439373" cy="1096899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IN" sz="9600" b="1" i="0" dirty="0">
                <a:solidFill>
                  <a:schemeClr val="accent3"/>
                </a:solidFill>
                <a:effectLst/>
                <a:latin typeface="Poppins Medium" pitchFamily="2" charset="77"/>
                <a:cs typeface="Poppins Medium" pitchFamily="2" charset="77"/>
              </a:rPr>
              <a:t>Asset Management System</a:t>
            </a:r>
            <a:endParaRPr lang="en-IN" sz="9600" b="0" i="0" dirty="0">
              <a:solidFill>
                <a:schemeClr val="accent3"/>
              </a:solidFill>
              <a:effectLst/>
              <a:latin typeface="Poppins Medium" pitchFamily="2" charset="77"/>
              <a:cs typeface="Poppins Medium" pitchFamily="2" charset="77"/>
            </a:endParaRPr>
          </a:p>
          <a:p>
            <a:endParaRPr lang="en-IN" dirty="0">
              <a:latin typeface="Poppins Medium" pitchFamily="2" charset="77"/>
              <a:cs typeface="Poppins Medium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5CFA4-0B5B-3841-AE5C-0C6C66DAC6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89" y="453957"/>
            <a:ext cx="1819613" cy="10269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BD788B9-5CEE-B145-8C7F-FA12215B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7086"/>
            <a:ext cx="4250988" cy="82541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E-Manual</a:t>
            </a:r>
            <a:r>
              <a:rPr lang="en-US" dirty="0">
                <a:latin typeface="Poppins Medium" pitchFamily="2" charset="77"/>
                <a:cs typeface="Poppins Medium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29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5" y="68141"/>
            <a:ext cx="8596668" cy="571039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create De allocate?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1D8E93B-731B-4A06-8DA7-6A9505B5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5907"/>
            <a:ext cx="8596668" cy="268931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Employee is transferred or Retirement or any such situation.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</a:t>
            </a: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 we do Deallocation the assets from the employee account. </a:t>
            </a:r>
            <a:endParaRPr lang="en-IN" sz="1200" b="0" i="0" u="none" strike="noStrike" baseline="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Go to Asset </a:t>
            </a:r>
            <a:endParaRPr lang="en-IN" sz="1200" b="0" i="0" u="none" strike="noStrike" baseline="0" dirty="0" smtClean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Select  Tag Scan Barcode  for De allocate asset</a:t>
            </a:r>
            <a:endParaRPr lang="en-IN" sz="1200" b="0" i="0" u="none" strike="noStrike" baseline="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Click on Deallocate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Select the name of Employee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Tick on the box and Enter date of deallocation.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Click on Deallocate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Email will trigger to employee of this deallocation.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19" y="1607127"/>
            <a:ext cx="2943636" cy="47521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04" y="1126946"/>
            <a:ext cx="2934109" cy="45477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567055" y="3245224"/>
            <a:ext cx="1413163" cy="114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15891" y="4003964"/>
            <a:ext cx="2036618" cy="9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8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125506"/>
            <a:ext cx="8596668" cy="672353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Create Link Accessories?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8E93B-731B-4A06-8DA7-6A9505B5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4" y="663484"/>
            <a:ext cx="6457049" cy="21253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chemeClr val="accent2"/>
                </a:solidFill>
                <a:cs typeface="Poppins Medium" pitchFamily="2" charset="77"/>
              </a:rPr>
              <a:t>W</a:t>
            </a: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hich some Installation of Software or any External device need to link 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Go to Asset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on Link Accessories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Select the </a:t>
            </a:r>
            <a:r>
              <a:rPr lang="en-US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Asset id </a:t>
            </a: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from dropdown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Tick on the box against the accessories which is intended to link and Enter date of Link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on Link. </a:t>
            </a:r>
          </a:p>
          <a:p>
            <a:endParaRPr lang="en-IN" sz="2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44" y="2687782"/>
            <a:ext cx="2896004" cy="38116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034145" y="3713018"/>
            <a:ext cx="16764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79742" y="4980708"/>
            <a:ext cx="1898073" cy="3186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Click on Link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079673" y="5299363"/>
            <a:ext cx="1191491" cy="45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02" y="2228067"/>
            <a:ext cx="3216782" cy="41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125506"/>
            <a:ext cx="8596668" cy="672353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Create Link Accessories?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1D8E93B-731B-4A06-8DA7-6A9505B5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4" y="663484"/>
            <a:ext cx="6457049" cy="21253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chemeClr val="accent2"/>
                </a:solidFill>
                <a:cs typeface="Poppins Medium" pitchFamily="2" charset="77"/>
              </a:rPr>
              <a:t>W</a:t>
            </a: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hich some Installation of Software or any External device need to link 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Go to Asset 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  <a:cs typeface="Poppins Medium" pitchFamily="2" charset="77"/>
              </a:rPr>
              <a:t>Select  Tag Scan Barcode</a:t>
            </a: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 Link </a:t>
            </a: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Accessories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Select the </a:t>
            </a:r>
            <a:r>
              <a:rPr lang="en-US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Asset id </a:t>
            </a: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from dropdown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Tick on the box against the accessories which is intended to link and Enter date of Link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on Link. </a:t>
            </a:r>
          </a:p>
          <a:p>
            <a:endParaRPr lang="en-IN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9" y="2788870"/>
            <a:ext cx="2896004" cy="381169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93" y="2299854"/>
            <a:ext cx="2924583" cy="37407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424545" y="4890655"/>
            <a:ext cx="1884219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24545" y="4668982"/>
            <a:ext cx="1730544" cy="40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79673" y="2677971"/>
            <a:ext cx="938007" cy="56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29800" y="5943600"/>
            <a:ext cx="1565564" cy="3463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link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475209" y="5070763"/>
            <a:ext cx="1137373" cy="78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65" y="339634"/>
            <a:ext cx="3216782" cy="47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12" y="102538"/>
            <a:ext cx="8596668" cy="555907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Create Delink Accessories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8E93B-731B-4A06-8DA7-6A9505B5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5907"/>
            <a:ext cx="8596668" cy="25996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Employee is transferred or Retirement or any such situation 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chemeClr val="accent2"/>
                </a:solidFill>
                <a:cs typeface="Poppins Medium" pitchFamily="2" charset="77"/>
              </a:rPr>
              <a:t>S</a:t>
            </a: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o we do Deallocation the assets from the employee </a:t>
            </a:r>
            <a:r>
              <a:rPr lang="en-US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account.and </a:t>
            </a:r>
            <a:r>
              <a:rPr lang="en-IN" sz="1200" dirty="0">
                <a:solidFill>
                  <a:schemeClr val="accent2"/>
                </a:solidFill>
              </a:rPr>
              <a:t>Delink Accessories 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Go to Asset </a:t>
            </a:r>
            <a:endParaRPr lang="en-IN" sz="1200" b="0" i="0" u="none" strike="noStrike" baseline="0" dirty="0" smtClean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  <a:cs typeface="Poppins Medium" pitchFamily="2" charset="77"/>
              </a:rPr>
              <a:t>Select Asset 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</a:t>
            </a: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on</a:t>
            </a:r>
            <a:r>
              <a:rPr lang="en-IN" sz="1200" b="0" i="0" u="none" strike="noStrike" dirty="0" smtClean="0">
                <a:solidFill>
                  <a:schemeClr val="accent2"/>
                </a:solidFill>
                <a:cs typeface="Poppins Medium" pitchFamily="2" charset="77"/>
              </a:rPr>
              <a:t> Delink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Select the name of Employee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Tick on the box and Enter date of deallocation.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on </a:t>
            </a:r>
            <a:r>
              <a:rPr lang="en-IN" sz="1200" dirty="0">
                <a:solidFill>
                  <a:schemeClr val="accent2"/>
                </a:solidFill>
                <a:cs typeface="Poppins Medium" pitchFamily="2" charset="77"/>
              </a:rPr>
              <a:t>Delink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 </a:t>
            </a:r>
            <a:r>
              <a:rPr lang="en-US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Email </a:t>
            </a: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will trigger to employee of this deallocation. </a:t>
            </a:r>
          </a:p>
          <a:p>
            <a:endParaRPr lang="en-I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7" y="1647922"/>
            <a:ext cx="2915057" cy="422563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20" y="872837"/>
            <a:ext cx="2934109" cy="42533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082145" y="3155576"/>
            <a:ext cx="1440873" cy="45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684327" y="4821382"/>
            <a:ext cx="955964" cy="77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18618" y="5735782"/>
            <a:ext cx="1662546" cy="457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Click on Dlink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0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12" y="102538"/>
            <a:ext cx="8596668" cy="555907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Create Delink Accessories ?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1D8E93B-731B-4A06-8DA7-6A9505B5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5907"/>
            <a:ext cx="8596668" cy="25996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Employee is transferred or Retirement or any such situation 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chemeClr val="accent2"/>
                </a:solidFill>
                <a:cs typeface="Poppins Medium" pitchFamily="2" charset="77"/>
              </a:rPr>
              <a:t>S</a:t>
            </a: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o we do Deallocation the assets from the employee </a:t>
            </a:r>
            <a:r>
              <a:rPr lang="en-US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account.and </a:t>
            </a:r>
            <a:r>
              <a:rPr lang="en-IN" sz="1200" dirty="0">
                <a:solidFill>
                  <a:schemeClr val="accent2"/>
                </a:solidFill>
              </a:rPr>
              <a:t>Delink Accessories 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Go to Asset </a:t>
            </a:r>
            <a:endParaRPr lang="en-IN" sz="1200" b="0" i="0" u="none" strike="noStrike" baseline="0" dirty="0" smtClean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  <a:cs typeface="Poppins Medium" pitchFamily="2" charset="77"/>
              </a:rPr>
              <a:t>Select Asset 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</a:t>
            </a: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on</a:t>
            </a:r>
            <a:r>
              <a:rPr lang="en-IN" sz="1200" b="0" i="0" u="none" strike="noStrike" dirty="0" smtClean="0">
                <a:solidFill>
                  <a:schemeClr val="accent2"/>
                </a:solidFill>
                <a:cs typeface="Poppins Medium" pitchFamily="2" charset="77"/>
              </a:rPr>
              <a:t> Delink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Select the name of Employee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Tick on the box and Enter date of deallocation.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on </a:t>
            </a:r>
            <a:r>
              <a:rPr lang="en-IN" sz="1200" dirty="0">
                <a:solidFill>
                  <a:schemeClr val="accent2"/>
                </a:solidFill>
                <a:cs typeface="Poppins Medium" pitchFamily="2" charset="77"/>
              </a:rPr>
              <a:t>Delink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 </a:t>
            </a:r>
            <a:r>
              <a:rPr lang="en-US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Email </a:t>
            </a: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will trigger to employee of this deallocation. </a:t>
            </a: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21" y="3155576"/>
            <a:ext cx="2915057" cy="342533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93" y="2299854"/>
            <a:ext cx="2924583" cy="374072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20" y="872837"/>
            <a:ext cx="2934109" cy="42533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97382" y="4668982"/>
            <a:ext cx="1177636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60073" y="5126182"/>
            <a:ext cx="1814945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99226" y="2149439"/>
            <a:ext cx="1065494" cy="104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504218" y="4868242"/>
            <a:ext cx="1704109" cy="4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377055" y="5347854"/>
            <a:ext cx="1569801" cy="3740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Click on Dlink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5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A3BBEB9-12FB-4F22-9EF6-783543A6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65" y="157531"/>
            <a:ext cx="8596668" cy="579336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How to create</a:t>
            </a:r>
            <a:r>
              <a:rPr lang="en-IN" sz="200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Add store </a:t>
            </a:r>
            <a:r>
              <a:rPr lang="en-US" sz="200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?</a:t>
            </a:r>
            <a:endParaRPr lang="en-IN" sz="20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B709A0-D3A0-4B3E-A9F6-B1AC8FB2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687391"/>
            <a:ext cx="8596668" cy="21588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chemeClr val="accent2"/>
                </a:solidFill>
                <a:cs typeface="Poppins Medium" pitchFamily="2" charset="77"/>
              </a:rPr>
              <a:t>T</a:t>
            </a: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he invoice now our next step to put the Assets to our Store.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Go to Asset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on Add to Store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Select the Items and click on Add to Store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Assign Serial Number and Reference Number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on Next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13" y="1266727"/>
            <a:ext cx="2896004" cy="493221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37" y="687391"/>
            <a:ext cx="2943636" cy="463692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259782" y="2632364"/>
            <a:ext cx="120534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0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3BBEB9-12FB-4F22-9EF6-783543A6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65" y="157531"/>
            <a:ext cx="8596668" cy="579336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How to create</a:t>
            </a:r>
            <a:r>
              <a:rPr lang="en-IN" sz="200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Add store </a:t>
            </a:r>
            <a:r>
              <a:rPr lang="en-US" sz="200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?</a:t>
            </a:r>
            <a:endParaRPr lang="en-IN" sz="20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B709A0-D3A0-4B3E-A9F6-B1AC8FB2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774487"/>
            <a:ext cx="8596668" cy="13208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Now, Asset Details page will open, Enter all information with respective part. </a:t>
            </a:r>
            <a:endParaRPr lang="en-IN" sz="1200" b="0" i="0" u="none" strike="noStrike" baseline="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Select whether item is Taggable or Not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AMC or Warranty if, Yes, Select Start Date and End Date, so email will trigger before deadline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Select Lease Status and Purchase Mode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Click on Save.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03" y="1434887"/>
            <a:ext cx="2905530" cy="467416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92" y="2095288"/>
            <a:ext cx="2943636" cy="431069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4641273" y="3325091"/>
            <a:ext cx="2216727" cy="8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6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52400"/>
            <a:ext cx="8596668" cy="555907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do Scanning?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1D8E93B-731B-4A06-8DA7-6A9505B5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0353"/>
            <a:ext cx="8596668" cy="28730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</a:rPr>
              <a:t>Click on Scan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</a:rPr>
              <a:t>You get the scan Asset </a:t>
            </a:r>
          </a:p>
          <a:p>
            <a:pPr marL="0" indent="0">
              <a:buNone/>
            </a:pPr>
            <a:endParaRPr lang="en-IN" sz="1200" dirty="0" smtClean="0">
              <a:solidFill>
                <a:schemeClr val="accent2"/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60" y="708307"/>
            <a:ext cx="2924583" cy="4875476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1646090"/>
            <a:ext cx="2905530" cy="458929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36" y="1191126"/>
            <a:ext cx="2943636" cy="457236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366655" y="4613564"/>
            <a:ext cx="1274618" cy="9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770872" y="2937164"/>
            <a:ext cx="999055" cy="174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6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52400"/>
            <a:ext cx="8596668" cy="555907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do Scanning?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8E93B-731B-4A06-8DA7-6A9505B5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5907"/>
            <a:ext cx="8596668" cy="28730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1200" dirty="0">
                <a:solidFill>
                  <a:schemeClr val="accent2"/>
                </a:solidFill>
              </a:rPr>
              <a:t>Click on Scanning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>
                <a:solidFill>
                  <a:schemeClr val="accent2"/>
                </a:solidFill>
              </a:rPr>
              <a:t>You get the scan Asset 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>
                <a:solidFill>
                  <a:schemeClr val="accent2"/>
                </a:solidFill>
              </a:rPr>
              <a:t>Drop down in Location 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>
                <a:solidFill>
                  <a:schemeClr val="accent2"/>
                </a:solidFill>
              </a:rPr>
              <a:t>Drop down in Sub-Location 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>
                <a:solidFill>
                  <a:schemeClr val="accent2"/>
                </a:solidFill>
              </a:rPr>
              <a:t>Drop down in Building 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>
                <a:solidFill>
                  <a:schemeClr val="accent2"/>
                </a:solidFill>
              </a:rPr>
              <a:t>Drop down in Floor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</a:rPr>
              <a:t>Put the Date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</a:rPr>
              <a:t>Send for Verification</a:t>
            </a:r>
            <a:endParaRPr lang="en-IN" sz="1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/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35" y="1394769"/>
            <a:ext cx="2924583" cy="487547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67" y="896004"/>
            <a:ext cx="2896004" cy="47289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292436" y="5181600"/>
            <a:ext cx="1801091" cy="92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539A-0127-4B4D-91A5-CDDE2663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075" y="564204"/>
            <a:ext cx="7072009" cy="1332689"/>
          </a:xfrm>
        </p:spPr>
        <p:txBody>
          <a:bodyPr>
            <a:noAutofit/>
          </a:bodyPr>
          <a:lstStyle/>
          <a:p>
            <a:pPr algn="ctr"/>
            <a:r>
              <a:rPr lang="en-IN" sz="8800" dirty="0">
                <a:solidFill>
                  <a:schemeClr val="accent2"/>
                </a:solidFill>
              </a:rPr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F9A49-95DA-8E41-BF2F-66BB477C4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4" y="2239101"/>
            <a:ext cx="9114816" cy="3545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90FA22-4215-5BA5-D1BF-DEF1E5BA75D1}"/>
              </a:ext>
            </a:extLst>
          </p:cNvPr>
          <p:cNvSpPr txBox="1"/>
          <p:nvPr/>
        </p:nvSpPr>
        <p:spPr>
          <a:xfrm>
            <a:off x="9688750" y="6211669"/>
            <a:ext cx="30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Created by</a:t>
            </a:r>
          </a:p>
          <a:p>
            <a:r>
              <a:rPr lang="en-IN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N:Ramprasad Kulkarni</a:t>
            </a:r>
          </a:p>
          <a:p>
            <a:r>
              <a:rPr lang="en-IN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E:</a:t>
            </a:r>
            <a:r>
              <a:rPr lang="en-IN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  <a:r>
              <a:rPr lang="en-IN" sz="1200" b="0" i="0" u="sng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ramprasad</a:t>
            </a:r>
            <a:r>
              <a:rPr lang="en-IN" sz="1200" b="0" i="0" u="sng" dirty="0">
                <a:effectLst/>
                <a:latin typeface="Poppins Medium" panose="00000600000000000000" pitchFamily="2" charset="0"/>
                <a:cs typeface="Poppins Medium" panose="00000600000000000000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@hcstechno.com</a:t>
            </a:r>
            <a:endParaRPr lang="en-IN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9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63AE-9876-4E95-A2F7-99110039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754" y="345408"/>
            <a:ext cx="2583198" cy="7175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IN" sz="2000" b="1" u="sng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How to login </a:t>
            </a:r>
            <a:r>
              <a:rPr lang="en-IN" sz="2000" b="1" u="sng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AAD62-392D-EB4F-8BE0-99011915F39F}"/>
              </a:ext>
            </a:extLst>
          </p:cNvPr>
          <p:cNvSpPr txBox="1"/>
          <p:nvPr/>
        </p:nvSpPr>
        <p:spPr>
          <a:xfrm>
            <a:off x="967321" y="1571316"/>
            <a:ext cx="7456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Poppins Medium" pitchFamily="2" charset="77"/>
              </a:rPr>
              <a:t>Enter Your User Name and password </a:t>
            </a:r>
          </a:p>
          <a:p>
            <a:endParaRPr lang="en-US" dirty="0">
              <a:latin typeface="Poppins Medium" pitchFamily="2" charset="77"/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53" y="2371534"/>
            <a:ext cx="3129165" cy="422323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260253" y="2371534"/>
            <a:ext cx="3129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89418" y="2371534"/>
            <a:ext cx="0" cy="422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60253" y="2371534"/>
            <a:ext cx="0" cy="418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60253" y="6608616"/>
            <a:ext cx="3129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098568" y="2385387"/>
            <a:ext cx="238186" cy="132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225636" y="2133600"/>
            <a:ext cx="1510146" cy="209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2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A03F20-FF7C-43DA-9260-3147B42579F9}"/>
              </a:ext>
            </a:extLst>
          </p:cNvPr>
          <p:cNvSpPr txBox="1"/>
          <p:nvPr/>
        </p:nvSpPr>
        <p:spPr>
          <a:xfrm>
            <a:off x="3113689" y="515592"/>
            <a:ext cx="4004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>
                <a:solidFill>
                  <a:schemeClr val="accent2"/>
                </a:solidFill>
                <a:latin typeface="Poppins Medium" pitchFamily="2" charset="77"/>
              </a:rPr>
              <a:t>Welcome Screen/Dashboard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898E6-DCF3-8D0A-5CEA-803135CC7034}"/>
              </a:ext>
            </a:extLst>
          </p:cNvPr>
          <p:cNvSpPr txBox="1"/>
          <p:nvPr/>
        </p:nvSpPr>
        <p:spPr>
          <a:xfrm>
            <a:off x="780154" y="1046795"/>
            <a:ext cx="1427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Home/Dashboard</a:t>
            </a:r>
            <a:endParaRPr lang="en-US" sz="105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2" y="1939636"/>
            <a:ext cx="2915057" cy="44832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82436" y="1417698"/>
            <a:ext cx="1080655" cy="127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2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BF2D2-EF9A-4564-AB7F-B7DA015E16C1}"/>
              </a:ext>
            </a:extLst>
          </p:cNvPr>
          <p:cNvSpPr txBox="1"/>
          <p:nvPr/>
        </p:nvSpPr>
        <p:spPr>
          <a:xfrm>
            <a:off x="1233054" y="637309"/>
            <a:ext cx="2729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  <a:latin typeface="Poppins Medium" pitchFamily="2" charset="77"/>
              </a:rPr>
              <a:t> </a:t>
            </a:r>
            <a:endParaRPr lang="en-IN" sz="1100" dirty="0">
              <a:solidFill>
                <a:schemeClr val="accent2"/>
              </a:solidFill>
              <a:latin typeface="Poppins Medium" pitchFamily="2" charset="77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21" y="1981200"/>
            <a:ext cx="2962688" cy="4418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95055" y="1357745"/>
            <a:ext cx="2424545" cy="17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4527" y="538701"/>
            <a:ext cx="2653691" cy="7204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Navigation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  <a:latin typeface="Poppins Medium"/>
              </a:rPr>
              <a:t>Bar</a:t>
            </a:r>
            <a:endParaRPr lang="en-US" sz="1400" dirty="0">
              <a:solidFill>
                <a:schemeClr val="accent1"/>
              </a:solidFill>
              <a:latin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3090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BEB9-12FB-4F22-9EF6-783543A64495}"/>
              </a:ext>
            </a:extLst>
          </p:cNvPr>
          <p:cNvSpPr txBox="1">
            <a:spLocks/>
          </p:cNvSpPr>
          <p:nvPr/>
        </p:nvSpPr>
        <p:spPr>
          <a:xfrm>
            <a:off x="986118" y="188259"/>
            <a:ext cx="8596668" cy="8606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Poppins Medium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smtClean="0">
                <a:solidFill>
                  <a:schemeClr val="accent2"/>
                </a:solidFill>
              </a:rPr>
              <a:t>How to create Assets ?</a:t>
            </a:r>
            <a:endParaRPr lang="en-IN" sz="2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09A0-D3A0-4B3E-A9F6-B1AC8FB23FF4}"/>
              </a:ext>
            </a:extLst>
          </p:cNvPr>
          <p:cNvSpPr txBox="1">
            <a:spLocks/>
          </p:cNvSpPr>
          <p:nvPr/>
        </p:nvSpPr>
        <p:spPr>
          <a:xfrm>
            <a:off x="986118" y="783763"/>
            <a:ext cx="8596668" cy="55273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1300" dirty="0" smtClean="0">
                <a:solidFill>
                  <a:schemeClr val="accent2"/>
                </a:solidFill>
              </a:rPr>
              <a:t>Go to Assets</a:t>
            </a:r>
          </a:p>
          <a:p>
            <a:pPr>
              <a:buFont typeface="Wingdings" pitchFamily="2" charset="2"/>
              <a:buChar char="Ø"/>
            </a:pPr>
            <a:r>
              <a:rPr lang="en-US" sz="1300" dirty="0" smtClean="0">
                <a:solidFill>
                  <a:schemeClr val="accent2"/>
                </a:solidFill>
                <a:cs typeface="Poppins Medium" pitchFamily="2" charset="77"/>
              </a:rPr>
              <a:t>Assets Modules in which we are capturing the invoice of the assets</a:t>
            </a:r>
            <a:endParaRPr lang="en-IN" sz="1300" dirty="0" smtClean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US" sz="1300" dirty="0" smtClean="0">
                <a:solidFill>
                  <a:schemeClr val="accent2"/>
                </a:solidFill>
                <a:cs typeface="Poppins Medium" pitchFamily="2" charset="77"/>
              </a:rPr>
              <a:t>The we are pushing that assets to our store.</a:t>
            </a:r>
            <a:endParaRPr lang="en-IN" sz="1300" dirty="0" smtClean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US" sz="1300" dirty="0" smtClean="0">
                <a:solidFill>
                  <a:schemeClr val="accent2"/>
                </a:solidFill>
                <a:cs typeface="Poppins Medium" pitchFamily="2" charset="77"/>
              </a:rPr>
              <a:t>Add to Store by assigning the serial number to the assets. </a:t>
            </a:r>
            <a:endParaRPr lang="en-IN" sz="1300" dirty="0" smtClean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US" sz="1300" dirty="0" smtClean="0">
                <a:solidFill>
                  <a:schemeClr val="accent2"/>
                </a:solidFill>
                <a:cs typeface="Poppins Medium" pitchFamily="2" charset="77"/>
              </a:rPr>
              <a:t>Once we done all the process we put to use that assets to our employee by allocating them. </a:t>
            </a:r>
          </a:p>
          <a:p>
            <a:pPr>
              <a:buFont typeface="Wingdings" pitchFamily="2" charset="2"/>
              <a:buChar char="Ø"/>
            </a:pPr>
            <a:r>
              <a:rPr lang="en-US" sz="1300" dirty="0" smtClean="0">
                <a:solidFill>
                  <a:schemeClr val="accent2"/>
                </a:solidFill>
                <a:cs typeface="Poppins Medium" pitchFamily="2" charset="77"/>
              </a:rPr>
              <a:t>There are various tools to capture:</a:t>
            </a:r>
            <a:endParaRPr lang="en-IN" sz="1300" dirty="0" smtClean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300" dirty="0" smtClean="0">
                <a:solidFill>
                  <a:schemeClr val="accent2"/>
                </a:solidFill>
                <a:cs typeface="Poppins Medium" pitchFamily="2" charset="77"/>
              </a:rPr>
              <a:t>Add to Store </a:t>
            </a:r>
          </a:p>
          <a:p>
            <a:pPr>
              <a:buFont typeface="Wingdings" pitchFamily="2" charset="2"/>
              <a:buChar char="Ø"/>
            </a:pPr>
            <a:r>
              <a:rPr lang="en-IN" sz="1300" dirty="0" smtClean="0">
                <a:solidFill>
                  <a:schemeClr val="accent2"/>
                </a:solidFill>
                <a:cs typeface="Poppins Medium" pitchFamily="2" charset="77"/>
              </a:rPr>
              <a:t>Allocate</a:t>
            </a:r>
          </a:p>
          <a:p>
            <a:pPr>
              <a:buFont typeface="Wingdings" pitchFamily="2" charset="2"/>
              <a:buChar char="Ø"/>
            </a:pPr>
            <a:r>
              <a:rPr lang="en-IN" sz="1300" dirty="0" smtClean="0">
                <a:solidFill>
                  <a:schemeClr val="accent2"/>
                </a:solidFill>
                <a:cs typeface="Poppins Medium" pitchFamily="2" charset="77"/>
              </a:rPr>
              <a:t>De Allocate</a:t>
            </a:r>
          </a:p>
          <a:p>
            <a:pPr>
              <a:buFont typeface="Wingdings" pitchFamily="2" charset="2"/>
              <a:buChar char="Ø"/>
            </a:pPr>
            <a:r>
              <a:rPr lang="en-IN" sz="1300" dirty="0" smtClean="0">
                <a:solidFill>
                  <a:schemeClr val="accent2"/>
                </a:solidFill>
                <a:cs typeface="Poppins Medium" pitchFamily="2" charset="77"/>
              </a:rPr>
              <a:t>Link Accessories </a:t>
            </a:r>
          </a:p>
          <a:p>
            <a:pPr>
              <a:buFont typeface="Wingdings" pitchFamily="2" charset="2"/>
              <a:buChar char="Ø"/>
            </a:pPr>
            <a:r>
              <a:rPr lang="en-IN" sz="1300" dirty="0" smtClean="0">
                <a:solidFill>
                  <a:schemeClr val="accent2"/>
                </a:solidFill>
                <a:cs typeface="Poppins Medium" pitchFamily="2" charset="77"/>
              </a:rPr>
              <a:t>De link Accessories </a:t>
            </a:r>
          </a:p>
          <a:p>
            <a:pPr>
              <a:buFont typeface="Wingdings" pitchFamily="2" charset="2"/>
              <a:buChar char="Ø"/>
            </a:pPr>
            <a:r>
              <a:rPr lang="en-IN" sz="1300" dirty="0" smtClean="0">
                <a:solidFill>
                  <a:schemeClr val="accent2"/>
                </a:solidFill>
                <a:cs typeface="Poppins Medium" pitchFamily="2" charset="77"/>
              </a:rPr>
              <a:t>My Asset</a:t>
            </a:r>
          </a:p>
          <a:p>
            <a:pPr>
              <a:buFont typeface="Wingdings" pitchFamily="2" charset="2"/>
              <a:buChar char="Ø"/>
            </a:pPr>
            <a:r>
              <a:rPr lang="en-IN" sz="1300" dirty="0">
                <a:solidFill>
                  <a:schemeClr val="accent2"/>
                </a:solidFill>
                <a:cs typeface="Poppins Medium" pitchFamily="2" charset="77"/>
              </a:rPr>
              <a:t>S</a:t>
            </a:r>
            <a:r>
              <a:rPr lang="en-IN" sz="1300" dirty="0" smtClean="0">
                <a:solidFill>
                  <a:schemeClr val="accent2"/>
                </a:solidFill>
                <a:cs typeface="Poppins Medium" pitchFamily="2" charset="77"/>
              </a:rPr>
              <a:t>canning</a:t>
            </a:r>
          </a:p>
          <a:p>
            <a:endParaRPr lang="en-IN" sz="8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2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 smtClean="0"/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9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A052-6466-4E77-84A1-87E51459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437" y="262646"/>
            <a:ext cx="1814946" cy="448168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>
                <a:solidFill>
                  <a:schemeClr val="accent2"/>
                </a:solidFill>
                <a:cs typeface="Poppins Medium" pitchFamily="2" charset="77"/>
              </a:rPr>
              <a:t>MY Asset. </a:t>
            </a:r>
            <a:endParaRPr lang="en-IN" sz="1400" dirty="0">
              <a:solidFill>
                <a:schemeClr val="accent2"/>
              </a:solidFill>
              <a:cs typeface="Poppins Medium" pitchFamily="2" charset="77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29" y="1995056"/>
            <a:ext cx="2905530" cy="45988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492" y="710814"/>
            <a:ext cx="5294768" cy="8824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/>
                </a:solidFill>
              </a:rPr>
              <a:t>User login can All check allocated Asset to him in My Asset 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8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4" y="51315"/>
            <a:ext cx="8596668" cy="457200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create Allocate?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51563F-898D-4745-957B-4B4EBD41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5908"/>
            <a:ext cx="8596668" cy="28107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The asset is ready to put in use by allocating to our employee. 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Go to Asset </a:t>
            </a: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  <a:cs typeface="Poppins Medium" pitchFamily="2" charset="77"/>
              </a:rPr>
              <a:t>Select </a:t>
            </a: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 Asset</a:t>
            </a:r>
            <a:r>
              <a:rPr lang="en-IN" sz="1200" b="0" i="0" u="none" strike="noStrike" dirty="0" smtClean="0">
                <a:solidFill>
                  <a:schemeClr val="accent2"/>
                </a:solidFill>
                <a:cs typeface="Poppins Medium" pitchFamily="2" charset="77"/>
              </a:rPr>
              <a:t> Id</a:t>
            </a: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  for Allocate 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Select the name of Employee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Tool will automatically capture details of employee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Select Date of Allocation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Tick on box of asset and assign allocation nature i.e. Permanent </a:t>
            </a:r>
            <a:r>
              <a:rPr lang="en-US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or Temporary. </a:t>
            </a:r>
            <a:endParaRPr lang="en-US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Click on Allocate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Email will trigger to employee of this allocation.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After acceptance Asset will allocated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9" y="1468581"/>
            <a:ext cx="2733296" cy="454429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09" y="858981"/>
            <a:ext cx="2865927" cy="4407214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3" idx="3"/>
            <a:endCxn id="3" idx="3"/>
          </p:cNvCxnSpPr>
          <p:nvPr/>
        </p:nvCxnSpPr>
        <p:spPr>
          <a:xfrm>
            <a:off x="11998036" y="30625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453745" y="1648691"/>
            <a:ext cx="2577277" cy="18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7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4" y="51315"/>
            <a:ext cx="8596668" cy="457200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create Allocate?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BA51563F-898D-4745-957B-4B4EBD41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5908"/>
            <a:ext cx="8596668" cy="28107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The asset is ready to put in use by allocating to our employee. 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Go to Asset </a:t>
            </a: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  <a:cs typeface="Poppins Medium" pitchFamily="2" charset="77"/>
              </a:rPr>
              <a:t>Select Tag Scan Barcode </a:t>
            </a: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for Allocate  Asset</a:t>
            </a:r>
            <a:endParaRPr lang="en-IN" sz="1200" b="0" i="0" u="none" strike="noStrike" baseline="0" dirty="0">
              <a:solidFill>
                <a:schemeClr val="accent2"/>
              </a:solidFill>
              <a:cs typeface="Poppins Medium" pitchFamily="2" charset="77"/>
            </a:endParaRP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Select the name of Employee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Tool will automatically capture details of employee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Select Date of Allocation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 smtClean="0">
                <a:solidFill>
                  <a:schemeClr val="accent2"/>
                </a:solidFill>
                <a:cs typeface="Poppins Medium" pitchFamily="2" charset="77"/>
              </a:rPr>
              <a:t>Click </a:t>
            </a:r>
            <a:r>
              <a:rPr lang="en-IN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on Allocate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Email will trigger to employee of this allocation.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cs typeface="Poppins Medium" pitchFamily="2" charset="77"/>
              </a:rPr>
              <a:t>After acceptance Asset will allocated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15" y="1496292"/>
            <a:ext cx="2733296" cy="454429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37" y="591408"/>
            <a:ext cx="2865927" cy="44072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17673" y="2202873"/>
            <a:ext cx="2673927" cy="196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65273" y="2258291"/>
            <a:ext cx="2784763" cy="254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A150701-E833-4756-B723-ACFF474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5" y="68141"/>
            <a:ext cx="8596668" cy="571039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How to create De allocate?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8E93B-731B-4A06-8DA7-6A9505B5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5907"/>
            <a:ext cx="8596668" cy="268931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Employee is transferred or Retirement or any such situation.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</a:t>
            </a: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 we do Deallocation the assets from the employee account. </a:t>
            </a:r>
            <a:endParaRPr lang="en-IN" sz="1200" b="0" i="0" u="none" strike="noStrike" baseline="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Go to Asset </a:t>
            </a:r>
            <a:endParaRPr lang="en-IN" sz="1200" b="0" i="0" u="none" strike="noStrike" baseline="0" dirty="0" smtClean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Select Asset Id for De allocate</a:t>
            </a:r>
            <a:endParaRPr lang="en-IN" sz="1200" b="0" i="0" u="none" strike="noStrike" baseline="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Click on Deallocate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Select the name of Employee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Tick on the box and Enter date of deallocation. </a:t>
            </a:r>
          </a:p>
          <a:p>
            <a:pPr>
              <a:buFont typeface="Wingdings" pitchFamily="2" charset="2"/>
              <a:buChar char="Ø"/>
            </a:pPr>
            <a:r>
              <a:rPr lang="en-IN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Click on Deallocate </a:t>
            </a:r>
          </a:p>
          <a:p>
            <a:pPr>
              <a:buFont typeface="Wingdings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Email will trigger to employee of this deallocation.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endParaRPr lang="en-I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19" y="1607127"/>
            <a:ext cx="2943636" cy="475210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04" y="1126946"/>
            <a:ext cx="2934109" cy="45477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594764" y="2978727"/>
            <a:ext cx="1440872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06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ezatlas color 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4FAFFF"/>
      </a:accent1>
      <a:accent2>
        <a:srgbClr val="2B77F8"/>
      </a:accent2>
      <a:accent3>
        <a:srgbClr val="F2A025"/>
      </a:accent3>
      <a:accent4>
        <a:srgbClr val="E76618"/>
      </a:accent4>
      <a:accent5>
        <a:srgbClr val="C42F1A"/>
      </a:accent5>
      <a:accent6>
        <a:srgbClr val="918655"/>
      </a:accent6>
      <a:hlink>
        <a:srgbClr val="FF893C"/>
      </a:hlink>
      <a:folHlink>
        <a:srgbClr val="132E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6737F3E9C8F844911461B05831232F" ma:contentTypeVersion="8" ma:contentTypeDescription="Create a new document." ma:contentTypeScope="" ma:versionID="aa6019fb7bc179731a096a248ca5936d">
  <xsd:schema xmlns:xsd="http://www.w3.org/2001/XMLSchema" xmlns:xs="http://www.w3.org/2001/XMLSchema" xmlns:p="http://schemas.microsoft.com/office/2006/metadata/properties" xmlns:ns3="5f4e26c8-b87d-4aac-993b-cbab653465fe" xmlns:ns4="37eaab8b-a19a-4240-af6e-42b844cbf8b6" targetNamespace="http://schemas.microsoft.com/office/2006/metadata/properties" ma:root="true" ma:fieldsID="73922b4cbcbf3e9ab46899222df3beb7" ns3:_="" ns4:_="">
    <xsd:import namespace="5f4e26c8-b87d-4aac-993b-cbab653465fe"/>
    <xsd:import namespace="37eaab8b-a19a-4240-af6e-42b844cbf8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e26c8-b87d-4aac-993b-cbab653465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aab8b-a19a-4240-af6e-42b844cbf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782279-6CD5-4E39-9E5F-26DA7D6B9BB6}">
  <ds:schemaRefs>
    <ds:schemaRef ds:uri="http://purl.org/dc/elements/1.1/"/>
    <ds:schemaRef ds:uri="http://schemas.microsoft.com/office/2006/documentManagement/types"/>
    <ds:schemaRef ds:uri="5f4e26c8-b87d-4aac-993b-cbab653465fe"/>
    <ds:schemaRef ds:uri="http://www.w3.org/XML/1998/namespace"/>
    <ds:schemaRef ds:uri="37eaab8b-a19a-4240-af6e-42b844cbf8b6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2B9802-C653-482A-8BDE-BC82BB90D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4e26c8-b87d-4aac-993b-cbab653465fe"/>
    <ds:schemaRef ds:uri="37eaab8b-a19a-4240-af6e-42b844cbf8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2A6C99-90CD-4299-A7EB-AD7B2AE888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{966FDF9B-7743-6D45-9DE8-1686A232BB9E}tf10001060</Template>
  <TotalTime>4419</TotalTime>
  <Words>792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Poppins Medium</vt:lpstr>
      <vt:lpstr>Times New Roman</vt:lpstr>
      <vt:lpstr>Wingdings</vt:lpstr>
      <vt:lpstr>Wingdings 3</vt:lpstr>
      <vt:lpstr>Facet</vt:lpstr>
      <vt:lpstr>E-Manual </vt:lpstr>
      <vt:lpstr>How to login AMS</vt:lpstr>
      <vt:lpstr>PowerPoint Presentation</vt:lpstr>
      <vt:lpstr>PowerPoint Presentation</vt:lpstr>
      <vt:lpstr>PowerPoint Presentation</vt:lpstr>
      <vt:lpstr>MY Asset. </vt:lpstr>
      <vt:lpstr>How to create Allocate?</vt:lpstr>
      <vt:lpstr>How to create Allocate?</vt:lpstr>
      <vt:lpstr>How to create De allocate?</vt:lpstr>
      <vt:lpstr>How to create De allocate?</vt:lpstr>
      <vt:lpstr>How to Create Link Accessories?</vt:lpstr>
      <vt:lpstr>How to Create Link Accessories?</vt:lpstr>
      <vt:lpstr>How to Create Delink Accessories ?</vt:lpstr>
      <vt:lpstr>How to Create Delink Accessories ?</vt:lpstr>
      <vt:lpstr>How to create  Add store ?</vt:lpstr>
      <vt:lpstr>How to create  Add store ?</vt:lpstr>
      <vt:lpstr>How to do Scanning?</vt:lpstr>
      <vt:lpstr>How to do Scanning?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ramprasad kulkarni</dc:creator>
  <cp:lastModifiedBy>kajol khan</cp:lastModifiedBy>
  <cp:revision>130</cp:revision>
  <dcterms:created xsi:type="dcterms:W3CDTF">2022-02-28T09:25:45Z</dcterms:created>
  <dcterms:modified xsi:type="dcterms:W3CDTF">2023-09-23T07:51:59Z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0x010100DC6737F3E9C8F844911461B05831232F</vt:lpwstr>
  </property>
</Properties>
</file>