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0" r:id="rId4"/>
    <p:sldMasterId id="2147483658" r:id="rId5"/>
  </p:sldMasterIdLst>
  <p:notesMasterIdLst>
    <p:notesMasterId r:id="rId24"/>
  </p:notesMasterIdLst>
  <p:handoutMasterIdLst>
    <p:handoutMasterId r:id="rId25"/>
  </p:handoutMasterIdLst>
  <p:sldIdLst>
    <p:sldId id="431" r:id="rId6"/>
    <p:sldId id="449" r:id="rId7"/>
    <p:sldId id="896" r:id="rId8"/>
    <p:sldId id="451" r:id="rId9"/>
    <p:sldId id="429" r:id="rId10"/>
    <p:sldId id="453" r:id="rId11"/>
    <p:sldId id="455" r:id="rId12"/>
    <p:sldId id="454" r:id="rId13"/>
    <p:sldId id="467" r:id="rId14"/>
    <p:sldId id="469" r:id="rId15"/>
    <p:sldId id="458" r:id="rId16"/>
    <p:sldId id="460" r:id="rId17"/>
    <p:sldId id="461" r:id="rId18"/>
    <p:sldId id="462" r:id="rId19"/>
    <p:sldId id="463" r:id="rId20"/>
    <p:sldId id="459" r:id="rId21"/>
    <p:sldId id="542" r:id="rId22"/>
    <p:sldId id="4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0C6297-37A7-4E3C-8495-1D87519162F9}">
          <p14:sldIdLst>
            <p14:sldId id="431"/>
            <p14:sldId id="449"/>
            <p14:sldId id="896"/>
            <p14:sldId id="451"/>
            <p14:sldId id="429"/>
            <p14:sldId id="453"/>
            <p14:sldId id="455"/>
            <p14:sldId id="454"/>
            <p14:sldId id="467"/>
            <p14:sldId id="469"/>
            <p14:sldId id="458"/>
            <p14:sldId id="460"/>
            <p14:sldId id="461"/>
            <p14:sldId id="462"/>
            <p14:sldId id="463"/>
            <p14:sldId id="459"/>
            <p14:sldId id="542"/>
            <p14:sldId id="4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nath, A." initials="NA" lastIdx="6" clrIdx="0">
    <p:extLst>
      <p:ext uri="{19B8F6BF-5375-455C-9EA6-DF929625EA0E}">
        <p15:presenceInfo xmlns:p15="http://schemas.microsoft.com/office/powerpoint/2012/main" userId="S::a.narendranath@accenture.com::318cd460-4ad9-4520-a37b-60478c6c5a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E6E6DC"/>
    <a:srgbClr val="96968C"/>
    <a:srgbClr val="BE82FF"/>
    <a:srgbClr val="B455AA"/>
    <a:srgbClr val="7500C0"/>
    <a:srgbClr val="46009B"/>
    <a:srgbClr val="383E42"/>
    <a:srgbClr val="5E686E"/>
    <a:srgbClr val="7E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2CFE0-B578-460F-A513-605328534CC2}" v="4" dt="2024-04-15T12:12:11.05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26" autoAdjust="0"/>
  </p:normalViewPr>
  <p:slideViewPr>
    <p:cSldViewPr snapToGrid="0">
      <p:cViewPr varScale="1">
        <p:scale>
          <a:sx n="48" d="100"/>
          <a:sy n="48" d="100"/>
        </p:scale>
        <p:origin x="1340" y="32"/>
      </p:cViewPr>
      <p:guideLst/>
    </p:cSldViewPr>
  </p:slideViewPr>
  <p:notesTextViewPr>
    <p:cViewPr>
      <p:scale>
        <a:sx n="125" d="100"/>
        <a:sy n="125"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6C68DB-995B-4112-A586-5E349767EF0F}"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71F8828B-5A88-433A-B91E-0988FDF9B83D}">
      <dgm:prSet phldrT="[Text]"/>
      <dgm:spPr/>
      <dgm:t>
        <a:bodyPr/>
        <a:lstStyle/>
        <a:p>
          <a:r>
            <a:rPr lang="en-US" dirty="0"/>
            <a:t>Big Query</a:t>
          </a:r>
        </a:p>
      </dgm:t>
    </dgm:pt>
    <dgm:pt modelId="{E6DECBF1-0E7E-4038-9E8A-DCC3F6EDD9C8}" type="parTrans" cxnId="{2966328B-A86C-462F-ABB5-A67BC43E6D76}">
      <dgm:prSet/>
      <dgm:spPr/>
      <dgm:t>
        <a:bodyPr/>
        <a:lstStyle/>
        <a:p>
          <a:endParaRPr lang="en-US"/>
        </a:p>
      </dgm:t>
    </dgm:pt>
    <dgm:pt modelId="{46219226-9B31-4191-9366-B619088FDB24}" type="sibTrans" cxnId="{2966328B-A86C-462F-ABB5-A67BC43E6D76}">
      <dgm:prSet/>
      <dgm:spPr/>
      <dgm:t>
        <a:bodyPr/>
        <a:lstStyle/>
        <a:p>
          <a:endParaRPr lang="en-US"/>
        </a:p>
      </dgm:t>
    </dgm:pt>
    <dgm:pt modelId="{6960A5F5-31A3-403E-8CE5-7C49D03CB0D2}">
      <dgm:prSet phldrT="[Text]"/>
      <dgm:spPr/>
      <dgm:t>
        <a:bodyPr/>
        <a:lstStyle/>
        <a:p>
          <a:r>
            <a:rPr lang="en-US" dirty="0"/>
            <a:t>Cloud CDN</a:t>
          </a:r>
        </a:p>
      </dgm:t>
    </dgm:pt>
    <dgm:pt modelId="{660AEAA3-526D-47D7-9548-4996DCE83E69}" type="parTrans" cxnId="{21433460-6C11-4117-82A5-2F5934676A1D}">
      <dgm:prSet/>
      <dgm:spPr/>
      <dgm:t>
        <a:bodyPr/>
        <a:lstStyle/>
        <a:p>
          <a:endParaRPr lang="en-US"/>
        </a:p>
      </dgm:t>
    </dgm:pt>
    <dgm:pt modelId="{54E94C5C-9855-42F5-8AF6-CA7FA89FAAE2}" type="sibTrans" cxnId="{21433460-6C11-4117-82A5-2F5934676A1D}">
      <dgm:prSet/>
      <dgm:spPr/>
      <dgm:t>
        <a:bodyPr/>
        <a:lstStyle/>
        <a:p>
          <a:endParaRPr lang="en-US"/>
        </a:p>
      </dgm:t>
    </dgm:pt>
    <dgm:pt modelId="{175B877A-CACF-418E-B694-A528A5BC7F3D}">
      <dgm:prSet phldrT="[Text]"/>
      <dgm:spPr/>
      <dgm:t>
        <a:bodyPr/>
        <a:lstStyle/>
        <a:p>
          <a:r>
            <a:rPr lang="en-US" dirty="0"/>
            <a:t>Cloud Functions</a:t>
          </a:r>
        </a:p>
      </dgm:t>
    </dgm:pt>
    <dgm:pt modelId="{23B3A611-B9E9-4A53-B19A-855051151ACD}" type="parTrans" cxnId="{B8414D5F-85DA-4337-8732-0DE911D27CFB}">
      <dgm:prSet/>
      <dgm:spPr/>
      <dgm:t>
        <a:bodyPr/>
        <a:lstStyle/>
        <a:p>
          <a:endParaRPr lang="en-US"/>
        </a:p>
      </dgm:t>
    </dgm:pt>
    <dgm:pt modelId="{B8649D59-9866-40E7-8EE7-673AE6756A27}" type="sibTrans" cxnId="{B8414D5F-85DA-4337-8732-0DE911D27CFB}">
      <dgm:prSet/>
      <dgm:spPr/>
      <dgm:t>
        <a:bodyPr/>
        <a:lstStyle/>
        <a:p>
          <a:endParaRPr lang="en-US"/>
        </a:p>
      </dgm:t>
    </dgm:pt>
    <dgm:pt modelId="{EF9D0AFB-B852-4179-B25D-DAC91B523C6D}">
      <dgm:prSet phldrT="[Text]"/>
      <dgm:spPr/>
      <dgm:t>
        <a:bodyPr/>
        <a:lstStyle/>
        <a:p>
          <a:r>
            <a:rPr lang="en-US" dirty="0"/>
            <a:t>Cloud Run</a:t>
          </a:r>
        </a:p>
      </dgm:t>
    </dgm:pt>
    <dgm:pt modelId="{A8417797-377A-417C-91E9-1C4D13307788}" type="parTrans" cxnId="{807EFB48-1490-442B-84EF-C668B3C3A136}">
      <dgm:prSet/>
      <dgm:spPr/>
      <dgm:t>
        <a:bodyPr/>
        <a:lstStyle/>
        <a:p>
          <a:endParaRPr lang="en-US"/>
        </a:p>
      </dgm:t>
    </dgm:pt>
    <dgm:pt modelId="{2CB64E6B-B46F-4696-BC95-4FBC0872A74F}" type="sibTrans" cxnId="{807EFB48-1490-442B-84EF-C668B3C3A136}">
      <dgm:prSet/>
      <dgm:spPr/>
      <dgm:t>
        <a:bodyPr/>
        <a:lstStyle/>
        <a:p>
          <a:endParaRPr lang="en-US"/>
        </a:p>
      </dgm:t>
    </dgm:pt>
    <dgm:pt modelId="{DCF10057-0DB9-40D2-8D3B-42FDD91EB8B1}">
      <dgm:prSet phldrT="[Text]"/>
      <dgm:spPr/>
      <dgm:t>
        <a:bodyPr/>
        <a:lstStyle/>
        <a:p>
          <a:r>
            <a:rPr lang="en-US" dirty="0"/>
            <a:t>Cloud SDK</a:t>
          </a:r>
        </a:p>
      </dgm:t>
    </dgm:pt>
    <dgm:pt modelId="{8DA39857-3037-4AA2-8B0A-56A91397EC24}" type="parTrans" cxnId="{BC5ABBFF-8BF6-4B31-A0EC-5048F297B5B9}">
      <dgm:prSet/>
      <dgm:spPr/>
      <dgm:t>
        <a:bodyPr/>
        <a:lstStyle/>
        <a:p>
          <a:endParaRPr lang="en-US"/>
        </a:p>
      </dgm:t>
    </dgm:pt>
    <dgm:pt modelId="{7C1FB1A7-707A-4488-A78B-1FF7A67DA0AD}" type="sibTrans" cxnId="{BC5ABBFF-8BF6-4B31-A0EC-5048F297B5B9}">
      <dgm:prSet/>
      <dgm:spPr/>
      <dgm:t>
        <a:bodyPr/>
        <a:lstStyle/>
        <a:p>
          <a:endParaRPr lang="en-US"/>
        </a:p>
      </dgm:t>
    </dgm:pt>
    <dgm:pt modelId="{8C711A3E-6C34-4F9D-991F-4B10D06318CA}">
      <dgm:prSet phldrT="[Text]"/>
      <dgm:spPr/>
      <dgm:t>
        <a:bodyPr/>
        <a:lstStyle/>
        <a:p>
          <a:r>
            <a:rPr lang="en-US" dirty="0"/>
            <a:t>Cloud SQL</a:t>
          </a:r>
        </a:p>
      </dgm:t>
    </dgm:pt>
    <dgm:pt modelId="{7FC34E1E-CED7-42AB-B093-D3F174E13BF2}" type="parTrans" cxnId="{FB9EE2E1-EF9D-4C21-949A-44339926FA49}">
      <dgm:prSet/>
      <dgm:spPr/>
      <dgm:t>
        <a:bodyPr/>
        <a:lstStyle/>
        <a:p>
          <a:endParaRPr lang="en-US"/>
        </a:p>
      </dgm:t>
    </dgm:pt>
    <dgm:pt modelId="{04F51F10-E181-46F7-AAF3-569F4021BDE1}" type="sibTrans" cxnId="{FB9EE2E1-EF9D-4C21-949A-44339926FA49}">
      <dgm:prSet/>
      <dgm:spPr/>
      <dgm:t>
        <a:bodyPr/>
        <a:lstStyle/>
        <a:p>
          <a:endParaRPr lang="en-US"/>
        </a:p>
      </dgm:t>
    </dgm:pt>
    <dgm:pt modelId="{291D605F-9618-4B2F-9773-B3F53DE103A7}">
      <dgm:prSet phldrT="[Text]"/>
      <dgm:spPr/>
      <dgm:t>
        <a:bodyPr/>
        <a:lstStyle/>
        <a:p>
          <a:r>
            <a:rPr lang="en-US" dirty="0"/>
            <a:t>Cloud Storage</a:t>
          </a:r>
        </a:p>
      </dgm:t>
    </dgm:pt>
    <dgm:pt modelId="{511DB80E-C425-4016-839E-2E1305DB224C}" type="parTrans" cxnId="{65FBC5A0-0DD5-413E-9C18-28DB79C93AEA}">
      <dgm:prSet/>
      <dgm:spPr/>
      <dgm:t>
        <a:bodyPr/>
        <a:lstStyle/>
        <a:p>
          <a:endParaRPr lang="en-US"/>
        </a:p>
      </dgm:t>
    </dgm:pt>
    <dgm:pt modelId="{484917AC-04FF-4D6C-B75C-74BC42FFE868}" type="sibTrans" cxnId="{65FBC5A0-0DD5-413E-9C18-28DB79C93AEA}">
      <dgm:prSet/>
      <dgm:spPr/>
      <dgm:t>
        <a:bodyPr/>
        <a:lstStyle/>
        <a:p>
          <a:endParaRPr lang="en-US"/>
        </a:p>
      </dgm:t>
    </dgm:pt>
    <dgm:pt modelId="{F29AD780-3F29-43F0-B408-716C99CBE2E0}">
      <dgm:prSet phldrT="[Text]"/>
      <dgm:spPr/>
      <dgm:t>
        <a:bodyPr/>
        <a:lstStyle/>
        <a:p>
          <a:r>
            <a:rPr lang="en-US" dirty="0"/>
            <a:t>Compute Engine</a:t>
          </a:r>
        </a:p>
      </dgm:t>
    </dgm:pt>
    <dgm:pt modelId="{D19AD1D0-17D1-47EC-A1C5-62F879A4B6BB}" type="parTrans" cxnId="{8AA76921-FBD7-479D-BEA7-E35BF16C5584}">
      <dgm:prSet/>
      <dgm:spPr/>
      <dgm:t>
        <a:bodyPr/>
        <a:lstStyle/>
        <a:p>
          <a:endParaRPr lang="en-US"/>
        </a:p>
      </dgm:t>
    </dgm:pt>
    <dgm:pt modelId="{EC5BC831-619E-450B-8E15-22504052463D}" type="sibTrans" cxnId="{8AA76921-FBD7-479D-BEA7-E35BF16C5584}">
      <dgm:prSet/>
      <dgm:spPr/>
      <dgm:t>
        <a:bodyPr/>
        <a:lstStyle/>
        <a:p>
          <a:endParaRPr lang="en-US"/>
        </a:p>
      </dgm:t>
    </dgm:pt>
    <dgm:pt modelId="{1A09AEB4-7577-49D2-8B75-E80F7B828E29}">
      <dgm:prSet phldrT="[Text]"/>
      <dgm:spPr/>
      <dgm:t>
        <a:bodyPr/>
        <a:lstStyle/>
        <a:p>
          <a:r>
            <a:rPr lang="en-US" dirty="0"/>
            <a:t>Kubernetes Engine</a:t>
          </a:r>
        </a:p>
      </dgm:t>
    </dgm:pt>
    <dgm:pt modelId="{EB289F4E-6939-4DA4-BFB1-FD24BBA0F7DA}" type="parTrans" cxnId="{27ED4073-8EAE-451B-8BBD-33B1B42C3349}">
      <dgm:prSet/>
      <dgm:spPr/>
      <dgm:t>
        <a:bodyPr/>
        <a:lstStyle/>
        <a:p>
          <a:endParaRPr lang="en-US"/>
        </a:p>
      </dgm:t>
    </dgm:pt>
    <dgm:pt modelId="{C8A650BF-193D-410E-8BCA-0E027E772C31}" type="sibTrans" cxnId="{27ED4073-8EAE-451B-8BBD-33B1B42C3349}">
      <dgm:prSet/>
      <dgm:spPr/>
      <dgm:t>
        <a:bodyPr/>
        <a:lstStyle/>
        <a:p>
          <a:endParaRPr lang="en-US"/>
        </a:p>
      </dgm:t>
    </dgm:pt>
    <dgm:pt modelId="{B601A964-5506-4673-B02C-DC1FF2D71614}">
      <dgm:prSet phldrT="[Text]"/>
      <dgm:spPr/>
      <dgm:t>
        <a:bodyPr/>
        <a:lstStyle/>
        <a:p>
          <a:r>
            <a:rPr lang="en-US" dirty="0"/>
            <a:t>Anthos</a:t>
          </a:r>
        </a:p>
      </dgm:t>
    </dgm:pt>
    <dgm:pt modelId="{A009249D-8057-44F5-81C1-8853BA27594A}" type="parTrans" cxnId="{E9EFB216-5621-45C4-A599-9EA9BECCE80A}">
      <dgm:prSet/>
      <dgm:spPr/>
      <dgm:t>
        <a:bodyPr/>
        <a:lstStyle/>
        <a:p>
          <a:endParaRPr lang="en-US"/>
        </a:p>
      </dgm:t>
    </dgm:pt>
    <dgm:pt modelId="{7FA70D25-671B-409A-9BA5-C9F3AE95BB73}" type="sibTrans" cxnId="{E9EFB216-5621-45C4-A599-9EA9BECCE80A}">
      <dgm:prSet/>
      <dgm:spPr/>
      <dgm:t>
        <a:bodyPr/>
        <a:lstStyle/>
        <a:p>
          <a:endParaRPr lang="en-US"/>
        </a:p>
      </dgm:t>
    </dgm:pt>
    <dgm:pt modelId="{61D2049D-51F8-42B0-8D9A-482B598D4C0F}">
      <dgm:prSet phldrT="[Text]"/>
      <dgm:spPr/>
      <dgm:t>
        <a:bodyPr/>
        <a:lstStyle/>
        <a:p>
          <a:r>
            <a:rPr lang="en-US" dirty="0"/>
            <a:t>Operations</a:t>
          </a:r>
        </a:p>
      </dgm:t>
    </dgm:pt>
    <dgm:pt modelId="{000BCC00-CD1D-4816-A34A-FF6672F08FA8}" type="parTrans" cxnId="{0827B8C7-E312-433C-BA65-02ACB623399E}">
      <dgm:prSet/>
      <dgm:spPr/>
      <dgm:t>
        <a:bodyPr/>
        <a:lstStyle/>
        <a:p>
          <a:endParaRPr lang="en-US"/>
        </a:p>
      </dgm:t>
    </dgm:pt>
    <dgm:pt modelId="{39B1084F-2B47-4540-829E-9BCF03C1E48D}" type="sibTrans" cxnId="{0827B8C7-E312-433C-BA65-02ACB623399E}">
      <dgm:prSet/>
      <dgm:spPr/>
      <dgm:t>
        <a:bodyPr/>
        <a:lstStyle/>
        <a:p>
          <a:endParaRPr lang="en-US"/>
        </a:p>
      </dgm:t>
    </dgm:pt>
    <dgm:pt modelId="{D26A0D73-318B-4773-BFD6-04157EC5907C}">
      <dgm:prSet phldrT="[Text]"/>
      <dgm:spPr/>
      <dgm:t>
        <a:bodyPr/>
        <a:lstStyle/>
        <a:p>
          <a:r>
            <a:rPr lang="en-US" dirty="0"/>
            <a:t>Pub/Sub</a:t>
          </a:r>
        </a:p>
      </dgm:t>
    </dgm:pt>
    <dgm:pt modelId="{39DB7D93-37F3-42C4-AC50-73C01AAEAF26}" type="parTrans" cxnId="{48A21C6D-1114-4E27-B0BB-67552B07BDDF}">
      <dgm:prSet/>
      <dgm:spPr/>
      <dgm:t>
        <a:bodyPr/>
        <a:lstStyle/>
        <a:p>
          <a:endParaRPr lang="en-US"/>
        </a:p>
      </dgm:t>
    </dgm:pt>
    <dgm:pt modelId="{DF9C4046-ADC4-4C66-AD23-F756CA55695F}" type="sibTrans" cxnId="{48A21C6D-1114-4E27-B0BB-67552B07BDDF}">
      <dgm:prSet/>
      <dgm:spPr/>
      <dgm:t>
        <a:bodyPr/>
        <a:lstStyle/>
        <a:p>
          <a:endParaRPr lang="en-US"/>
        </a:p>
      </dgm:t>
    </dgm:pt>
    <dgm:pt modelId="{2E38F09C-3463-46E1-917E-C55E2A9558DB}">
      <dgm:prSet phldrT="[Text]"/>
      <dgm:spPr/>
      <dgm:t>
        <a:bodyPr/>
        <a:lstStyle/>
        <a:p>
          <a:r>
            <a:rPr lang="en-US" dirty="0"/>
            <a:t>APIGEE</a:t>
          </a:r>
        </a:p>
      </dgm:t>
    </dgm:pt>
    <dgm:pt modelId="{9E366A54-51CB-4ABD-81DE-402C4DC91546}" type="parTrans" cxnId="{1A9578F0-4E7F-4069-ACBD-0EC388FA332F}">
      <dgm:prSet/>
      <dgm:spPr/>
      <dgm:t>
        <a:bodyPr/>
        <a:lstStyle/>
        <a:p>
          <a:endParaRPr lang="en-US"/>
        </a:p>
      </dgm:t>
    </dgm:pt>
    <dgm:pt modelId="{B9571FD5-F603-4CF1-B160-AE1E76D09987}" type="sibTrans" cxnId="{1A9578F0-4E7F-4069-ACBD-0EC388FA332F}">
      <dgm:prSet/>
      <dgm:spPr/>
      <dgm:t>
        <a:bodyPr/>
        <a:lstStyle/>
        <a:p>
          <a:endParaRPr lang="en-US"/>
        </a:p>
      </dgm:t>
    </dgm:pt>
    <dgm:pt modelId="{ED7824AB-7E65-4C5E-8E0D-55EA3273A3A9}">
      <dgm:prSet phldrT="[Text]"/>
      <dgm:spPr/>
      <dgm:t>
        <a:bodyPr/>
        <a:lstStyle/>
        <a:p>
          <a:r>
            <a:rPr lang="en-US" dirty="0" err="1"/>
            <a:t>AutoML</a:t>
          </a:r>
          <a:endParaRPr lang="en-US" dirty="0"/>
        </a:p>
      </dgm:t>
    </dgm:pt>
    <dgm:pt modelId="{31CDA438-54F2-4E08-8A57-CC10D512067B}" type="parTrans" cxnId="{E7465193-A65B-4F04-A389-767E335A3B12}">
      <dgm:prSet/>
      <dgm:spPr/>
      <dgm:t>
        <a:bodyPr/>
        <a:lstStyle/>
        <a:p>
          <a:endParaRPr lang="en-US"/>
        </a:p>
      </dgm:t>
    </dgm:pt>
    <dgm:pt modelId="{CD1D0CEE-BEE2-49B7-BFAA-943E449A6F58}" type="sibTrans" cxnId="{E7465193-A65B-4F04-A389-767E335A3B12}">
      <dgm:prSet/>
      <dgm:spPr/>
      <dgm:t>
        <a:bodyPr/>
        <a:lstStyle/>
        <a:p>
          <a:endParaRPr lang="en-US"/>
        </a:p>
      </dgm:t>
    </dgm:pt>
    <dgm:pt modelId="{622F6646-508A-4B32-8F6A-823B7DB22055}">
      <dgm:prSet phldrT="[Text]"/>
      <dgm:spPr/>
      <dgm:t>
        <a:bodyPr/>
        <a:lstStyle/>
        <a:p>
          <a:r>
            <a:rPr lang="en-US" dirty="0" err="1"/>
            <a:t>Firestore</a:t>
          </a:r>
          <a:endParaRPr lang="en-US" dirty="0"/>
        </a:p>
      </dgm:t>
    </dgm:pt>
    <dgm:pt modelId="{9C5A92F0-CAE2-43CA-95F3-B0A284532DA7}" type="parTrans" cxnId="{8CDB8218-4E38-4965-92AE-84E7F03ABB4C}">
      <dgm:prSet/>
      <dgm:spPr/>
      <dgm:t>
        <a:bodyPr/>
        <a:lstStyle/>
        <a:p>
          <a:endParaRPr lang="en-US"/>
        </a:p>
      </dgm:t>
    </dgm:pt>
    <dgm:pt modelId="{A683E86B-4D1A-4B59-BE33-6A88F2A66AB8}" type="sibTrans" cxnId="{8CDB8218-4E38-4965-92AE-84E7F03ABB4C}">
      <dgm:prSet/>
      <dgm:spPr/>
      <dgm:t>
        <a:bodyPr/>
        <a:lstStyle/>
        <a:p>
          <a:endParaRPr lang="en-US"/>
        </a:p>
      </dgm:t>
    </dgm:pt>
    <dgm:pt modelId="{67C6DF99-F95E-4471-B241-2C1382FB1B0E}">
      <dgm:prSet phldrT="[Text]"/>
      <dgm:spPr/>
      <dgm:t>
        <a:bodyPr/>
        <a:lstStyle/>
        <a:p>
          <a:r>
            <a:rPr lang="en-US" dirty="0"/>
            <a:t>IOT Core</a:t>
          </a:r>
        </a:p>
      </dgm:t>
    </dgm:pt>
    <dgm:pt modelId="{A2BD7C54-FA88-48E5-BD18-74AE188846D8}" type="parTrans" cxnId="{5302E463-5455-4CF9-B41B-A59D445F3C1C}">
      <dgm:prSet/>
      <dgm:spPr/>
      <dgm:t>
        <a:bodyPr/>
        <a:lstStyle/>
        <a:p>
          <a:endParaRPr lang="en-US"/>
        </a:p>
      </dgm:t>
    </dgm:pt>
    <dgm:pt modelId="{0614BEF9-D068-49F7-BCB4-49FB8C499920}" type="sibTrans" cxnId="{5302E463-5455-4CF9-B41B-A59D445F3C1C}">
      <dgm:prSet/>
      <dgm:spPr/>
      <dgm:t>
        <a:bodyPr/>
        <a:lstStyle/>
        <a:p>
          <a:endParaRPr lang="en-US"/>
        </a:p>
      </dgm:t>
    </dgm:pt>
    <dgm:pt modelId="{E825D7D3-CB4F-49CD-9E30-D2CF91A1A675}" type="pres">
      <dgm:prSet presAssocID="{AE6C68DB-995B-4112-A586-5E349767EF0F}" presName="diagram" presStyleCnt="0">
        <dgm:presLayoutVars>
          <dgm:dir/>
          <dgm:resizeHandles val="exact"/>
        </dgm:presLayoutVars>
      </dgm:prSet>
      <dgm:spPr/>
    </dgm:pt>
    <dgm:pt modelId="{7E17A33A-FC16-49C7-8809-9E083640C864}" type="pres">
      <dgm:prSet presAssocID="{71F8828B-5A88-433A-B91E-0988FDF9B83D}" presName="node" presStyleLbl="node1" presStyleIdx="0" presStyleCnt="16">
        <dgm:presLayoutVars>
          <dgm:bulletEnabled val="1"/>
        </dgm:presLayoutVars>
      </dgm:prSet>
      <dgm:spPr/>
    </dgm:pt>
    <dgm:pt modelId="{52C1E2A9-7109-430F-B4BE-A7D31B344476}" type="pres">
      <dgm:prSet presAssocID="{46219226-9B31-4191-9366-B619088FDB24}" presName="sibTrans" presStyleCnt="0"/>
      <dgm:spPr/>
    </dgm:pt>
    <dgm:pt modelId="{A9865965-B3FF-462E-9675-978346F3E63A}" type="pres">
      <dgm:prSet presAssocID="{6960A5F5-31A3-403E-8CE5-7C49D03CB0D2}" presName="node" presStyleLbl="node1" presStyleIdx="1" presStyleCnt="16">
        <dgm:presLayoutVars>
          <dgm:bulletEnabled val="1"/>
        </dgm:presLayoutVars>
      </dgm:prSet>
      <dgm:spPr/>
    </dgm:pt>
    <dgm:pt modelId="{BBE58E30-2A01-41FD-8260-379FDC4000C5}" type="pres">
      <dgm:prSet presAssocID="{54E94C5C-9855-42F5-8AF6-CA7FA89FAAE2}" presName="sibTrans" presStyleCnt="0"/>
      <dgm:spPr/>
    </dgm:pt>
    <dgm:pt modelId="{EDA9645B-3D7F-4230-B2F4-9708E024BF90}" type="pres">
      <dgm:prSet presAssocID="{175B877A-CACF-418E-B694-A528A5BC7F3D}" presName="node" presStyleLbl="node1" presStyleIdx="2" presStyleCnt="16">
        <dgm:presLayoutVars>
          <dgm:bulletEnabled val="1"/>
        </dgm:presLayoutVars>
      </dgm:prSet>
      <dgm:spPr/>
    </dgm:pt>
    <dgm:pt modelId="{0A1488A7-53F5-4B36-81B2-48BA6949383C}" type="pres">
      <dgm:prSet presAssocID="{B8649D59-9866-40E7-8EE7-673AE6756A27}" presName="sibTrans" presStyleCnt="0"/>
      <dgm:spPr/>
    </dgm:pt>
    <dgm:pt modelId="{AF852244-4F10-4A4D-8BFD-289153A5B238}" type="pres">
      <dgm:prSet presAssocID="{EF9D0AFB-B852-4179-B25D-DAC91B523C6D}" presName="node" presStyleLbl="node1" presStyleIdx="3" presStyleCnt="16">
        <dgm:presLayoutVars>
          <dgm:bulletEnabled val="1"/>
        </dgm:presLayoutVars>
      </dgm:prSet>
      <dgm:spPr/>
    </dgm:pt>
    <dgm:pt modelId="{CF817DEE-59B5-4523-BB01-62FC3BA8DAE6}" type="pres">
      <dgm:prSet presAssocID="{2CB64E6B-B46F-4696-BC95-4FBC0872A74F}" presName="sibTrans" presStyleCnt="0"/>
      <dgm:spPr/>
    </dgm:pt>
    <dgm:pt modelId="{3B53EDE1-A1C2-4042-9764-D7C2217A85BA}" type="pres">
      <dgm:prSet presAssocID="{DCF10057-0DB9-40D2-8D3B-42FDD91EB8B1}" presName="node" presStyleLbl="node1" presStyleIdx="4" presStyleCnt="16">
        <dgm:presLayoutVars>
          <dgm:bulletEnabled val="1"/>
        </dgm:presLayoutVars>
      </dgm:prSet>
      <dgm:spPr/>
    </dgm:pt>
    <dgm:pt modelId="{5142B744-69E2-4447-B4FF-8E047CCC2690}" type="pres">
      <dgm:prSet presAssocID="{7C1FB1A7-707A-4488-A78B-1FF7A67DA0AD}" presName="sibTrans" presStyleCnt="0"/>
      <dgm:spPr/>
    </dgm:pt>
    <dgm:pt modelId="{075E6E18-515C-4608-8FF7-9C9307A7AEAA}" type="pres">
      <dgm:prSet presAssocID="{8C711A3E-6C34-4F9D-991F-4B10D06318CA}" presName="node" presStyleLbl="node1" presStyleIdx="5" presStyleCnt="16">
        <dgm:presLayoutVars>
          <dgm:bulletEnabled val="1"/>
        </dgm:presLayoutVars>
      </dgm:prSet>
      <dgm:spPr/>
    </dgm:pt>
    <dgm:pt modelId="{9929CA83-02CC-4459-ADF0-F68E15DC70C1}" type="pres">
      <dgm:prSet presAssocID="{04F51F10-E181-46F7-AAF3-569F4021BDE1}" presName="sibTrans" presStyleCnt="0"/>
      <dgm:spPr/>
    </dgm:pt>
    <dgm:pt modelId="{1F322FD8-C265-41B6-A803-E8D1FC22D0CC}" type="pres">
      <dgm:prSet presAssocID="{291D605F-9618-4B2F-9773-B3F53DE103A7}" presName="node" presStyleLbl="node1" presStyleIdx="6" presStyleCnt="16">
        <dgm:presLayoutVars>
          <dgm:bulletEnabled val="1"/>
        </dgm:presLayoutVars>
      </dgm:prSet>
      <dgm:spPr/>
    </dgm:pt>
    <dgm:pt modelId="{804B6754-904C-4341-9B5B-79F48EBB81C0}" type="pres">
      <dgm:prSet presAssocID="{484917AC-04FF-4D6C-B75C-74BC42FFE868}" presName="sibTrans" presStyleCnt="0"/>
      <dgm:spPr/>
    </dgm:pt>
    <dgm:pt modelId="{3B89E330-1EB7-4F86-96FE-F8077112ECBB}" type="pres">
      <dgm:prSet presAssocID="{F29AD780-3F29-43F0-B408-716C99CBE2E0}" presName="node" presStyleLbl="node1" presStyleIdx="7" presStyleCnt="16">
        <dgm:presLayoutVars>
          <dgm:bulletEnabled val="1"/>
        </dgm:presLayoutVars>
      </dgm:prSet>
      <dgm:spPr/>
    </dgm:pt>
    <dgm:pt modelId="{31285D5D-EA90-4533-8812-945BAA047AE1}" type="pres">
      <dgm:prSet presAssocID="{EC5BC831-619E-450B-8E15-22504052463D}" presName="sibTrans" presStyleCnt="0"/>
      <dgm:spPr/>
    </dgm:pt>
    <dgm:pt modelId="{7DAA19ED-10CA-4D9C-800A-4F37CE987B8B}" type="pres">
      <dgm:prSet presAssocID="{1A09AEB4-7577-49D2-8B75-E80F7B828E29}" presName="node" presStyleLbl="node1" presStyleIdx="8" presStyleCnt="16">
        <dgm:presLayoutVars>
          <dgm:bulletEnabled val="1"/>
        </dgm:presLayoutVars>
      </dgm:prSet>
      <dgm:spPr/>
    </dgm:pt>
    <dgm:pt modelId="{CA053B40-F28F-4A65-801F-68D8E872668B}" type="pres">
      <dgm:prSet presAssocID="{C8A650BF-193D-410E-8BCA-0E027E772C31}" presName="sibTrans" presStyleCnt="0"/>
      <dgm:spPr/>
    </dgm:pt>
    <dgm:pt modelId="{787F49A2-1B1A-49FB-847E-D44B763C17A6}" type="pres">
      <dgm:prSet presAssocID="{B601A964-5506-4673-B02C-DC1FF2D71614}" presName="node" presStyleLbl="node1" presStyleIdx="9" presStyleCnt="16">
        <dgm:presLayoutVars>
          <dgm:bulletEnabled val="1"/>
        </dgm:presLayoutVars>
      </dgm:prSet>
      <dgm:spPr/>
    </dgm:pt>
    <dgm:pt modelId="{B1841170-3B14-4818-9DAB-A334C1EE3F87}" type="pres">
      <dgm:prSet presAssocID="{7FA70D25-671B-409A-9BA5-C9F3AE95BB73}" presName="sibTrans" presStyleCnt="0"/>
      <dgm:spPr/>
    </dgm:pt>
    <dgm:pt modelId="{B7B5C31B-52C2-43B1-8CDF-ADD9A3948EEE}" type="pres">
      <dgm:prSet presAssocID="{61D2049D-51F8-42B0-8D9A-482B598D4C0F}" presName="node" presStyleLbl="node1" presStyleIdx="10" presStyleCnt="16">
        <dgm:presLayoutVars>
          <dgm:bulletEnabled val="1"/>
        </dgm:presLayoutVars>
      </dgm:prSet>
      <dgm:spPr/>
    </dgm:pt>
    <dgm:pt modelId="{42358325-4ACA-426A-91D7-51609A69C785}" type="pres">
      <dgm:prSet presAssocID="{39B1084F-2B47-4540-829E-9BCF03C1E48D}" presName="sibTrans" presStyleCnt="0"/>
      <dgm:spPr/>
    </dgm:pt>
    <dgm:pt modelId="{D8139BEA-1DA1-4D1F-9A7E-05CEA45316EA}" type="pres">
      <dgm:prSet presAssocID="{D26A0D73-318B-4773-BFD6-04157EC5907C}" presName="node" presStyleLbl="node1" presStyleIdx="11" presStyleCnt="16">
        <dgm:presLayoutVars>
          <dgm:bulletEnabled val="1"/>
        </dgm:presLayoutVars>
      </dgm:prSet>
      <dgm:spPr/>
    </dgm:pt>
    <dgm:pt modelId="{FB8F427B-8765-40C5-8837-CAD43CDE8186}" type="pres">
      <dgm:prSet presAssocID="{DF9C4046-ADC4-4C66-AD23-F756CA55695F}" presName="sibTrans" presStyleCnt="0"/>
      <dgm:spPr/>
    </dgm:pt>
    <dgm:pt modelId="{F52F3DEB-4D8E-4592-A909-1E932B23268D}" type="pres">
      <dgm:prSet presAssocID="{2E38F09C-3463-46E1-917E-C55E2A9558DB}" presName="node" presStyleLbl="node1" presStyleIdx="12" presStyleCnt="16">
        <dgm:presLayoutVars>
          <dgm:bulletEnabled val="1"/>
        </dgm:presLayoutVars>
      </dgm:prSet>
      <dgm:spPr/>
    </dgm:pt>
    <dgm:pt modelId="{CA862ACB-4A8B-4558-AA71-473B9BCAE8F6}" type="pres">
      <dgm:prSet presAssocID="{B9571FD5-F603-4CF1-B160-AE1E76D09987}" presName="sibTrans" presStyleCnt="0"/>
      <dgm:spPr/>
    </dgm:pt>
    <dgm:pt modelId="{8F95E010-FB54-4114-85F1-036205A34649}" type="pres">
      <dgm:prSet presAssocID="{ED7824AB-7E65-4C5E-8E0D-55EA3273A3A9}" presName="node" presStyleLbl="node1" presStyleIdx="13" presStyleCnt="16">
        <dgm:presLayoutVars>
          <dgm:bulletEnabled val="1"/>
        </dgm:presLayoutVars>
      </dgm:prSet>
      <dgm:spPr/>
    </dgm:pt>
    <dgm:pt modelId="{82A5802C-6E8E-4899-9D7D-023B1F459BB1}" type="pres">
      <dgm:prSet presAssocID="{CD1D0CEE-BEE2-49B7-BFAA-943E449A6F58}" presName="sibTrans" presStyleCnt="0"/>
      <dgm:spPr/>
    </dgm:pt>
    <dgm:pt modelId="{D372A261-0560-4DC8-90C2-342E23B33F11}" type="pres">
      <dgm:prSet presAssocID="{622F6646-508A-4B32-8F6A-823B7DB22055}" presName="node" presStyleLbl="node1" presStyleIdx="14" presStyleCnt="16">
        <dgm:presLayoutVars>
          <dgm:bulletEnabled val="1"/>
        </dgm:presLayoutVars>
      </dgm:prSet>
      <dgm:spPr/>
    </dgm:pt>
    <dgm:pt modelId="{2FAD4566-9885-41CB-80E3-BF10A472F71D}" type="pres">
      <dgm:prSet presAssocID="{A683E86B-4D1A-4B59-BE33-6A88F2A66AB8}" presName="sibTrans" presStyleCnt="0"/>
      <dgm:spPr/>
    </dgm:pt>
    <dgm:pt modelId="{CC3186BE-3794-45AD-A07F-ECAB19F44AA2}" type="pres">
      <dgm:prSet presAssocID="{67C6DF99-F95E-4471-B241-2C1382FB1B0E}" presName="node" presStyleLbl="node1" presStyleIdx="15" presStyleCnt="16">
        <dgm:presLayoutVars>
          <dgm:bulletEnabled val="1"/>
        </dgm:presLayoutVars>
      </dgm:prSet>
      <dgm:spPr/>
    </dgm:pt>
  </dgm:ptLst>
  <dgm:cxnLst>
    <dgm:cxn modelId="{44FD2807-7498-4747-B75D-B39B2D76C009}" type="presOf" srcId="{1A09AEB4-7577-49D2-8B75-E80F7B828E29}" destId="{7DAA19ED-10CA-4D9C-800A-4F37CE987B8B}" srcOrd="0" destOrd="0" presId="urn:microsoft.com/office/officeart/2005/8/layout/default"/>
    <dgm:cxn modelId="{E9EFB216-5621-45C4-A599-9EA9BECCE80A}" srcId="{AE6C68DB-995B-4112-A586-5E349767EF0F}" destId="{B601A964-5506-4673-B02C-DC1FF2D71614}" srcOrd="9" destOrd="0" parTransId="{A009249D-8057-44F5-81C1-8853BA27594A}" sibTransId="{7FA70D25-671B-409A-9BA5-C9F3AE95BB73}"/>
    <dgm:cxn modelId="{8CDB8218-4E38-4965-92AE-84E7F03ABB4C}" srcId="{AE6C68DB-995B-4112-A586-5E349767EF0F}" destId="{622F6646-508A-4B32-8F6A-823B7DB22055}" srcOrd="14" destOrd="0" parTransId="{9C5A92F0-CAE2-43CA-95F3-B0A284532DA7}" sibTransId="{A683E86B-4D1A-4B59-BE33-6A88F2A66AB8}"/>
    <dgm:cxn modelId="{A485721F-E3A1-49AA-93E7-8ED482F3AB3E}" type="presOf" srcId="{175B877A-CACF-418E-B694-A528A5BC7F3D}" destId="{EDA9645B-3D7F-4230-B2F4-9708E024BF90}" srcOrd="0" destOrd="0" presId="urn:microsoft.com/office/officeart/2005/8/layout/default"/>
    <dgm:cxn modelId="{8AA76921-FBD7-479D-BEA7-E35BF16C5584}" srcId="{AE6C68DB-995B-4112-A586-5E349767EF0F}" destId="{F29AD780-3F29-43F0-B408-716C99CBE2E0}" srcOrd="7" destOrd="0" parTransId="{D19AD1D0-17D1-47EC-A1C5-62F879A4B6BB}" sibTransId="{EC5BC831-619E-450B-8E15-22504052463D}"/>
    <dgm:cxn modelId="{B8414D5F-85DA-4337-8732-0DE911D27CFB}" srcId="{AE6C68DB-995B-4112-A586-5E349767EF0F}" destId="{175B877A-CACF-418E-B694-A528A5BC7F3D}" srcOrd="2" destOrd="0" parTransId="{23B3A611-B9E9-4A53-B19A-855051151ACD}" sibTransId="{B8649D59-9866-40E7-8EE7-673AE6756A27}"/>
    <dgm:cxn modelId="{21433460-6C11-4117-82A5-2F5934676A1D}" srcId="{AE6C68DB-995B-4112-A586-5E349767EF0F}" destId="{6960A5F5-31A3-403E-8CE5-7C49D03CB0D2}" srcOrd="1" destOrd="0" parTransId="{660AEAA3-526D-47D7-9548-4996DCE83E69}" sibTransId="{54E94C5C-9855-42F5-8AF6-CA7FA89FAAE2}"/>
    <dgm:cxn modelId="{FB48BA60-8028-4A7D-8F55-77F01E69E002}" type="presOf" srcId="{71F8828B-5A88-433A-B91E-0988FDF9B83D}" destId="{7E17A33A-FC16-49C7-8809-9E083640C864}" srcOrd="0" destOrd="0" presId="urn:microsoft.com/office/officeart/2005/8/layout/default"/>
    <dgm:cxn modelId="{5302E463-5455-4CF9-B41B-A59D445F3C1C}" srcId="{AE6C68DB-995B-4112-A586-5E349767EF0F}" destId="{67C6DF99-F95E-4471-B241-2C1382FB1B0E}" srcOrd="15" destOrd="0" parTransId="{A2BD7C54-FA88-48E5-BD18-74AE188846D8}" sibTransId="{0614BEF9-D068-49F7-BCB4-49FB8C499920}"/>
    <dgm:cxn modelId="{807EFB48-1490-442B-84EF-C668B3C3A136}" srcId="{AE6C68DB-995B-4112-A586-5E349767EF0F}" destId="{EF9D0AFB-B852-4179-B25D-DAC91B523C6D}" srcOrd="3" destOrd="0" parTransId="{A8417797-377A-417C-91E9-1C4D13307788}" sibTransId="{2CB64E6B-B46F-4696-BC95-4FBC0872A74F}"/>
    <dgm:cxn modelId="{48A21C6D-1114-4E27-B0BB-67552B07BDDF}" srcId="{AE6C68DB-995B-4112-A586-5E349767EF0F}" destId="{D26A0D73-318B-4773-BFD6-04157EC5907C}" srcOrd="11" destOrd="0" parTransId="{39DB7D93-37F3-42C4-AC50-73C01AAEAF26}" sibTransId="{DF9C4046-ADC4-4C66-AD23-F756CA55695F}"/>
    <dgm:cxn modelId="{87BD026F-80D7-4E66-8F62-54BA4E44E2AD}" type="presOf" srcId="{AE6C68DB-995B-4112-A586-5E349767EF0F}" destId="{E825D7D3-CB4F-49CD-9E30-D2CF91A1A675}" srcOrd="0" destOrd="0" presId="urn:microsoft.com/office/officeart/2005/8/layout/default"/>
    <dgm:cxn modelId="{20B2C871-2147-43E8-ADEA-D6F4EB6E1D2C}" type="presOf" srcId="{2E38F09C-3463-46E1-917E-C55E2A9558DB}" destId="{F52F3DEB-4D8E-4592-A909-1E932B23268D}" srcOrd="0" destOrd="0" presId="urn:microsoft.com/office/officeart/2005/8/layout/default"/>
    <dgm:cxn modelId="{27ED4073-8EAE-451B-8BBD-33B1B42C3349}" srcId="{AE6C68DB-995B-4112-A586-5E349767EF0F}" destId="{1A09AEB4-7577-49D2-8B75-E80F7B828E29}" srcOrd="8" destOrd="0" parTransId="{EB289F4E-6939-4DA4-BFB1-FD24BBA0F7DA}" sibTransId="{C8A650BF-193D-410E-8BCA-0E027E772C31}"/>
    <dgm:cxn modelId="{1406318A-F9E7-40A0-8609-158E12B360AB}" type="presOf" srcId="{61D2049D-51F8-42B0-8D9A-482B598D4C0F}" destId="{B7B5C31B-52C2-43B1-8CDF-ADD9A3948EEE}" srcOrd="0" destOrd="0" presId="urn:microsoft.com/office/officeart/2005/8/layout/default"/>
    <dgm:cxn modelId="{2966328B-A86C-462F-ABB5-A67BC43E6D76}" srcId="{AE6C68DB-995B-4112-A586-5E349767EF0F}" destId="{71F8828B-5A88-433A-B91E-0988FDF9B83D}" srcOrd="0" destOrd="0" parTransId="{E6DECBF1-0E7E-4038-9E8A-DCC3F6EDD9C8}" sibTransId="{46219226-9B31-4191-9366-B619088FDB24}"/>
    <dgm:cxn modelId="{291FCF91-BA4F-4078-9A3B-0AB46234AAD0}" type="presOf" srcId="{DCF10057-0DB9-40D2-8D3B-42FDD91EB8B1}" destId="{3B53EDE1-A1C2-4042-9764-D7C2217A85BA}" srcOrd="0" destOrd="0" presId="urn:microsoft.com/office/officeart/2005/8/layout/default"/>
    <dgm:cxn modelId="{E7465193-A65B-4F04-A389-767E335A3B12}" srcId="{AE6C68DB-995B-4112-A586-5E349767EF0F}" destId="{ED7824AB-7E65-4C5E-8E0D-55EA3273A3A9}" srcOrd="13" destOrd="0" parTransId="{31CDA438-54F2-4E08-8A57-CC10D512067B}" sibTransId="{CD1D0CEE-BEE2-49B7-BFAA-943E449A6F58}"/>
    <dgm:cxn modelId="{B99E7F9C-493D-444F-A50B-FF8A8DA49C74}" type="presOf" srcId="{67C6DF99-F95E-4471-B241-2C1382FB1B0E}" destId="{CC3186BE-3794-45AD-A07F-ECAB19F44AA2}" srcOrd="0" destOrd="0" presId="urn:microsoft.com/office/officeart/2005/8/layout/default"/>
    <dgm:cxn modelId="{6836379D-4B44-4405-98FF-43D20898CF03}" type="presOf" srcId="{B601A964-5506-4673-B02C-DC1FF2D71614}" destId="{787F49A2-1B1A-49FB-847E-D44B763C17A6}" srcOrd="0" destOrd="0" presId="urn:microsoft.com/office/officeart/2005/8/layout/default"/>
    <dgm:cxn modelId="{FA01709D-803D-405A-9D31-4581D26A782D}" type="presOf" srcId="{EF9D0AFB-B852-4179-B25D-DAC91B523C6D}" destId="{AF852244-4F10-4A4D-8BFD-289153A5B238}" srcOrd="0" destOrd="0" presId="urn:microsoft.com/office/officeart/2005/8/layout/default"/>
    <dgm:cxn modelId="{65FBC5A0-0DD5-413E-9C18-28DB79C93AEA}" srcId="{AE6C68DB-995B-4112-A586-5E349767EF0F}" destId="{291D605F-9618-4B2F-9773-B3F53DE103A7}" srcOrd="6" destOrd="0" parTransId="{511DB80E-C425-4016-839E-2E1305DB224C}" sibTransId="{484917AC-04FF-4D6C-B75C-74BC42FFE868}"/>
    <dgm:cxn modelId="{D27D68A3-02F1-4CDF-8A1A-51B92FED1D59}" type="presOf" srcId="{ED7824AB-7E65-4C5E-8E0D-55EA3273A3A9}" destId="{8F95E010-FB54-4114-85F1-036205A34649}" srcOrd="0" destOrd="0" presId="urn:microsoft.com/office/officeart/2005/8/layout/default"/>
    <dgm:cxn modelId="{53FC69A8-4710-4C38-BB23-D4D3AAB5533D}" type="presOf" srcId="{D26A0D73-318B-4773-BFD6-04157EC5907C}" destId="{D8139BEA-1DA1-4D1F-9A7E-05CEA45316EA}" srcOrd="0" destOrd="0" presId="urn:microsoft.com/office/officeart/2005/8/layout/default"/>
    <dgm:cxn modelId="{0827B8C7-E312-433C-BA65-02ACB623399E}" srcId="{AE6C68DB-995B-4112-A586-5E349767EF0F}" destId="{61D2049D-51F8-42B0-8D9A-482B598D4C0F}" srcOrd="10" destOrd="0" parTransId="{000BCC00-CD1D-4816-A34A-FF6672F08FA8}" sibTransId="{39B1084F-2B47-4540-829E-9BCF03C1E48D}"/>
    <dgm:cxn modelId="{CDADE9D1-F478-4599-BCB4-DA24010B07F3}" type="presOf" srcId="{6960A5F5-31A3-403E-8CE5-7C49D03CB0D2}" destId="{A9865965-B3FF-462E-9675-978346F3E63A}" srcOrd="0" destOrd="0" presId="urn:microsoft.com/office/officeart/2005/8/layout/default"/>
    <dgm:cxn modelId="{EFD27ED9-63D2-4E79-95A7-1A6DE150A70F}" type="presOf" srcId="{8C711A3E-6C34-4F9D-991F-4B10D06318CA}" destId="{075E6E18-515C-4608-8FF7-9C9307A7AEAA}" srcOrd="0" destOrd="0" presId="urn:microsoft.com/office/officeart/2005/8/layout/default"/>
    <dgm:cxn modelId="{FB9EE2E1-EF9D-4C21-949A-44339926FA49}" srcId="{AE6C68DB-995B-4112-A586-5E349767EF0F}" destId="{8C711A3E-6C34-4F9D-991F-4B10D06318CA}" srcOrd="5" destOrd="0" parTransId="{7FC34E1E-CED7-42AB-B093-D3F174E13BF2}" sibTransId="{04F51F10-E181-46F7-AAF3-569F4021BDE1}"/>
    <dgm:cxn modelId="{B1DC28EB-745D-4BA7-8711-864392EDFB01}" type="presOf" srcId="{291D605F-9618-4B2F-9773-B3F53DE103A7}" destId="{1F322FD8-C265-41B6-A803-E8D1FC22D0CC}" srcOrd="0" destOrd="0" presId="urn:microsoft.com/office/officeart/2005/8/layout/default"/>
    <dgm:cxn modelId="{1A9578F0-4E7F-4069-ACBD-0EC388FA332F}" srcId="{AE6C68DB-995B-4112-A586-5E349767EF0F}" destId="{2E38F09C-3463-46E1-917E-C55E2A9558DB}" srcOrd="12" destOrd="0" parTransId="{9E366A54-51CB-4ABD-81DE-402C4DC91546}" sibTransId="{B9571FD5-F603-4CF1-B160-AE1E76D09987}"/>
    <dgm:cxn modelId="{674AF6F8-AF5A-4319-8F2F-EE6D6F1E8C31}" type="presOf" srcId="{F29AD780-3F29-43F0-B408-716C99CBE2E0}" destId="{3B89E330-1EB7-4F86-96FE-F8077112ECBB}" srcOrd="0" destOrd="0" presId="urn:microsoft.com/office/officeart/2005/8/layout/default"/>
    <dgm:cxn modelId="{492E85FF-74B9-4C71-8824-04FF718D25DB}" type="presOf" srcId="{622F6646-508A-4B32-8F6A-823B7DB22055}" destId="{D372A261-0560-4DC8-90C2-342E23B33F11}" srcOrd="0" destOrd="0" presId="urn:microsoft.com/office/officeart/2005/8/layout/default"/>
    <dgm:cxn modelId="{BC5ABBFF-8BF6-4B31-A0EC-5048F297B5B9}" srcId="{AE6C68DB-995B-4112-A586-5E349767EF0F}" destId="{DCF10057-0DB9-40D2-8D3B-42FDD91EB8B1}" srcOrd="4" destOrd="0" parTransId="{8DA39857-3037-4AA2-8B0A-56A91397EC24}" sibTransId="{7C1FB1A7-707A-4488-A78B-1FF7A67DA0AD}"/>
    <dgm:cxn modelId="{24EAEE97-1474-4B70-8AF1-95C2EFD3293F}" type="presParOf" srcId="{E825D7D3-CB4F-49CD-9E30-D2CF91A1A675}" destId="{7E17A33A-FC16-49C7-8809-9E083640C864}" srcOrd="0" destOrd="0" presId="urn:microsoft.com/office/officeart/2005/8/layout/default"/>
    <dgm:cxn modelId="{E9E5C521-244A-4733-98AD-807884F08CA6}" type="presParOf" srcId="{E825D7D3-CB4F-49CD-9E30-D2CF91A1A675}" destId="{52C1E2A9-7109-430F-B4BE-A7D31B344476}" srcOrd="1" destOrd="0" presId="urn:microsoft.com/office/officeart/2005/8/layout/default"/>
    <dgm:cxn modelId="{B9B5DE68-F934-445A-B45F-FE4E6C17172F}" type="presParOf" srcId="{E825D7D3-CB4F-49CD-9E30-D2CF91A1A675}" destId="{A9865965-B3FF-462E-9675-978346F3E63A}" srcOrd="2" destOrd="0" presId="urn:microsoft.com/office/officeart/2005/8/layout/default"/>
    <dgm:cxn modelId="{1BDEE531-DDF0-43D7-9B30-359773B9300B}" type="presParOf" srcId="{E825D7D3-CB4F-49CD-9E30-D2CF91A1A675}" destId="{BBE58E30-2A01-41FD-8260-379FDC4000C5}" srcOrd="3" destOrd="0" presId="urn:microsoft.com/office/officeart/2005/8/layout/default"/>
    <dgm:cxn modelId="{0A1D565B-2A97-443B-82B2-BA31B8CD99DA}" type="presParOf" srcId="{E825D7D3-CB4F-49CD-9E30-D2CF91A1A675}" destId="{EDA9645B-3D7F-4230-B2F4-9708E024BF90}" srcOrd="4" destOrd="0" presId="urn:microsoft.com/office/officeart/2005/8/layout/default"/>
    <dgm:cxn modelId="{BD25126A-57F3-428F-8F17-AC79C35F39C6}" type="presParOf" srcId="{E825D7D3-CB4F-49CD-9E30-D2CF91A1A675}" destId="{0A1488A7-53F5-4B36-81B2-48BA6949383C}" srcOrd="5" destOrd="0" presId="urn:microsoft.com/office/officeart/2005/8/layout/default"/>
    <dgm:cxn modelId="{7CBE44B3-3A9F-46B4-B492-9F9535AD2099}" type="presParOf" srcId="{E825D7D3-CB4F-49CD-9E30-D2CF91A1A675}" destId="{AF852244-4F10-4A4D-8BFD-289153A5B238}" srcOrd="6" destOrd="0" presId="urn:microsoft.com/office/officeart/2005/8/layout/default"/>
    <dgm:cxn modelId="{81DD1E54-16B1-41E0-9C9F-69C5D0631EC3}" type="presParOf" srcId="{E825D7D3-CB4F-49CD-9E30-D2CF91A1A675}" destId="{CF817DEE-59B5-4523-BB01-62FC3BA8DAE6}" srcOrd="7" destOrd="0" presId="urn:microsoft.com/office/officeart/2005/8/layout/default"/>
    <dgm:cxn modelId="{8C02D65B-3B49-48A6-B094-85E0A27D2F94}" type="presParOf" srcId="{E825D7D3-CB4F-49CD-9E30-D2CF91A1A675}" destId="{3B53EDE1-A1C2-4042-9764-D7C2217A85BA}" srcOrd="8" destOrd="0" presId="urn:microsoft.com/office/officeart/2005/8/layout/default"/>
    <dgm:cxn modelId="{C411B2B9-B6A1-481C-91E9-4CCB8F711C57}" type="presParOf" srcId="{E825D7D3-CB4F-49CD-9E30-D2CF91A1A675}" destId="{5142B744-69E2-4447-B4FF-8E047CCC2690}" srcOrd="9" destOrd="0" presId="urn:microsoft.com/office/officeart/2005/8/layout/default"/>
    <dgm:cxn modelId="{B8D85D98-62B6-4D6B-AEB4-10B4CC787E05}" type="presParOf" srcId="{E825D7D3-CB4F-49CD-9E30-D2CF91A1A675}" destId="{075E6E18-515C-4608-8FF7-9C9307A7AEAA}" srcOrd="10" destOrd="0" presId="urn:microsoft.com/office/officeart/2005/8/layout/default"/>
    <dgm:cxn modelId="{6BE34DE6-2373-4336-B62E-A8B16E931D41}" type="presParOf" srcId="{E825D7D3-CB4F-49CD-9E30-D2CF91A1A675}" destId="{9929CA83-02CC-4459-ADF0-F68E15DC70C1}" srcOrd="11" destOrd="0" presId="urn:microsoft.com/office/officeart/2005/8/layout/default"/>
    <dgm:cxn modelId="{0E996082-9921-40A5-9AD3-674505871C1B}" type="presParOf" srcId="{E825D7D3-CB4F-49CD-9E30-D2CF91A1A675}" destId="{1F322FD8-C265-41B6-A803-E8D1FC22D0CC}" srcOrd="12" destOrd="0" presId="urn:microsoft.com/office/officeart/2005/8/layout/default"/>
    <dgm:cxn modelId="{91A2F53A-C64A-4982-BEBC-618DAD905E3B}" type="presParOf" srcId="{E825D7D3-CB4F-49CD-9E30-D2CF91A1A675}" destId="{804B6754-904C-4341-9B5B-79F48EBB81C0}" srcOrd="13" destOrd="0" presId="urn:microsoft.com/office/officeart/2005/8/layout/default"/>
    <dgm:cxn modelId="{02C3EDD0-3967-4025-A30C-5A134E606A7C}" type="presParOf" srcId="{E825D7D3-CB4F-49CD-9E30-D2CF91A1A675}" destId="{3B89E330-1EB7-4F86-96FE-F8077112ECBB}" srcOrd="14" destOrd="0" presId="urn:microsoft.com/office/officeart/2005/8/layout/default"/>
    <dgm:cxn modelId="{48A712FB-1A1D-4D99-B78A-FD2F48B45008}" type="presParOf" srcId="{E825D7D3-CB4F-49CD-9E30-D2CF91A1A675}" destId="{31285D5D-EA90-4533-8812-945BAA047AE1}" srcOrd="15" destOrd="0" presId="urn:microsoft.com/office/officeart/2005/8/layout/default"/>
    <dgm:cxn modelId="{A6674B26-09A8-436E-B8C0-52DF9ED63EA5}" type="presParOf" srcId="{E825D7D3-CB4F-49CD-9E30-D2CF91A1A675}" destId="{7DAA19ED-10CA-4D9C-800A-4F37CE987B8B}" srcOrd="16" destOrd="0" presId="urn:microsoft.com/office/officeart/2005/8/layout/default"/>
    <dgm:cxn modelId="{4A0450BD-EEF1-4EC0-8054-3D5824824E43}" type="presParOf" srcId="{E825D7D3-CB4F-49CD-9E30-D2CF91A1A675}" destId="{CA053B40-F28F-4A65-801F-68D8E872668B}" srcOrd="17" destOrd="0" presId="urn:microsoft.com/office/officeart/2005/8/layout/default"/>
    <dgm:cxn modelId="{E5CE150F-66EB-4356-B878-8961A3D112EF}" type="presParOf" srcId="{E825D7D3-CB4F-49CD-9E30-D2CF91A1A675}" destId="{787F49A2-1B1A-49FB-847E-D44B763C17A6}" srcOrd="18" destOrd="0" presId="urn:microsoft.com/office/officeart/2005/8/layout/default"/>
    <dgm:cxn modelId="{25AE53EC-D9A1-4912-8527-1F1BA932604C}" type="presParOf" srcId="{E825D7D3-CB4F-49CD-9E30-D2CF91A1A675}" destId="{B1841170-3B14-4818-9DAB-A334C1EE3F87}" srcOrd="19" destOrd="0" presId="urn:microsoft.com/office/officeart/2005/8/layout/default"/>
    <dgm:cxn modelId="{19D384BE-6378-420F-B502-1330D6F9D968}" type="presParOf" srcId="{E825D7D3-CB4F-49CD-9E30-D2CF91A1A675}" destId="{B7B5C31B-52C2-43B1-8CDF-ADD9A3948EEE}" srcOrd="20" destOrd="0" presId="urn:microsoft.com/office/officeart/2005/8/layout/default"/>
    <dgm:cxn modelId="{E3D808A2-A321-4A25-99F0-FB2A548316F5}" type="presParOf" srcId="{E825D7D3-CB4F-49CD-9E30-D2CF91A1A675}" destId="{42358325-4ACA-426A-91D7-51609A69C785}" srcOrd="21" destOrd="0" presId="urn:microsoft.com/office/officeart/2005/8/layout/default"/>
    <dgm:cxn modelId="{D84FCA5B-C9B6-4639-8F6D-CD708D534B85}" type="presParOf" srcId="{E825D7D3-CB4F-49CD-9E30-D2CF91A1A675}" destId="{D8139BEA-1DA1-4D1F-9A7E-05CEA45316EA}" srcOrd="22" destOrd="0" presId="urn:microsoft.com/office/officeart/2005/8/layout/default"/>
    <dgm:cxn modelId="{9000AF55-CC4D-49EF-85E2-69765D820DFD}" type="presParOf" srcId="{E825D7D3-CB4F-49CD-9E30-D2CF91A1A675}" destId="{FB8F427B-8765-40C5-8837-CAD43CDE8186}" srcOrd="23" destOrd="0" presId="urn:microsoft.com/office/officeart/2005/8/layout/default"/>
    <dgm:cxn modelId="{654A4598-77D3-4469-8DAF-8D4121117398}" type="presParOf" srcId="{E825D7D3-CB4F-49CD-9E30-D2CF91A1A675}" destId="{F52F3DEB-4D8E-4592-A909-1E932B23268D}" srcOrd="24" destOrd="0" presId="urn:microsoft.com/office/officeart/2005/8/layout/default"/>
    <dgm:cxn modelId="{5AB4280D-A8EB-4BD7-B9C1-5B1185D13C5C}" type="presParOf" srcId="{E825D7D3-CB4F-49CD-9E30-D2CF91A1A675}" destId="{CA862ACB-4A8B-4558-AA71-473B9BCAE8F6}" srcOrd="25" destOrd="0" presId="urn:microsoft.com/office/officeart/2005/8/layout/default"/>
    <dgm:cxn modelId="{CA7DC8E5-7761-495D-992A-A2C9D866FAC1}" type="presParOf" srcId="{E825D7D3-CB4F-49CD-9E30-D2CF91A1A675}" destId="{8F95E010-FB54-4114-85F1-036205A34649}" srcOrd="26" destOrd="0" presId="urn:microsoft.com/office/officeart/2005/8/layout/default"/>
    <dgm:cxn modelId="{873185B2-EEA9-473C-B697-9FF7A7F5E8A7}" type="presParOf" srcId="{E825D7D3-CB4F-49CD-9E30-D2CF91A1A675}" destId="{82A5802C-6E8E-4899-9D7D-023B1F459BB1}" srcOrd="27" destOrd="0" presId="urn:microsoft.com/office/officeart/2005/8/layout/default"/>
    <dgm:cxn modelId="{986C223F-0A8C-49FE-B427-165B6C695A8D}" type="presParOf" srcId="{E825D7D3-CB4F-49CD-9E30-D2CF91A1A675}" destId="{D372A261-0560-4DC8-90C2-342E23B33F11}" srcOrd="28" destOrd="0" presId="urn:microsoft.com/office/officeart/2005/8/layout/default"/>
    <dgm:cxn modelId="{53F0BCE6-D7EA-4491-9A33-486955F0C021}" type="presParOf" srcId="{E825D7D3-CB4F-49CD-9E30-D2CF91A1A675}" destId="{2FAD4566-9885-41CB-80E3-BF10A472F71D}" srcOrd="29" destOrd="0" presId="urn:microsoft.com/office/officeart/2005/8/layout/default"/>
    <dgm:cxn modelId="{4D02BCA9-C6DF-439F-B774-B03BF894DD78}" type="presParOf" srcId="{E825D7D3-CB4F-49CD-9E30-D2CF91A1A675}" destId="{CC3186BE-3794-45AD-A07F-ECAB19F44AA2}" srcOrd="30" destOrd="0" presId="urn:microsoft.com/office/officeart/2005/8/layout/default"/>
  </dgm:cxnLst>
  <dgm:bg/>
  <dgm:whole>
    <a:ln w="76200">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7A33A-FC16-49C7-8809-9E083640C864}">
      <dsp:nvSpPr>
        <dsp:cNvPr id="0" name=""/>
        <dsp:cNvSpPr/>
      </dsp:nvSpPr>
      <dsp:spPr>
        <a:xfrm>
          <a:off x="254099" y="2217"/>
          <a:ext cx="1772046" cy="1063228"/>
        </a:xfrm>
        <a:prstGeom prst="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Big Query</a:t>
          </a:r>
        </a:p>
      </dsp:txBody>
      <dsp:txXfrm>
        <a:off x="254099" y="2217"/>
        <a:ext cx="1772046" cy="1063228"/>
      </dsp:txXfrm>
    </dsp:sp>
    <dsp:sp modelId="{A9865965-B3FF-462E-9675-978346F3E63A}">
      <dsp:nvSpPr>
        <dsp:cNvPr id="0" name=""/>
        <dsp:cNvSpPr/>
      </dsp:nvSpPr>
      <dsp:spPr>
        <a:xfrm>
          <a:off x="2203350" y="2217"/>
          <a:ext cx="1772046" cy="1063228"/>
        </a:xfrm>
        <a:prstGeom prst="rect">
          <a:avLst/>
        </a:prstGeom>
        <a:solidFill>
          <a:schemeClr val="accent1">
            <a:alpha val="90000"/>
            <a:hueOff val="0"/>
            <a:satOff val="0"/>
            <a:lumOff val="0"/>
            <a:alphaOff val="-2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CDN</a:t>
          </a:r>
        </a:p>
      </dsp:txBody>
      <dsp:txXfrm>
        <a:off x="2203350" y="2217"/>
        <a:ext cx="1772046" cy="1063228"/>
      </dsp:txXfrm>
    </dsp:sp>
    <dsp:sp modelId="{EDA9645B-3D7F-4230-B2F4-9708E024BF90}">
      <dsp:nvSpPr>
        <dsp:cNvPr id="0" name=""/>
        <dsp:cNvSpPr/>
      </dsp:nvSpPr>
      <dsp:spPr>
        <a:xfrm>
          <a:off x="4152602" y="2217"/>
          <a:ext cx="1772046" cy="1063228"/>
        </a:xfrm>
        <a:prstGeom prst="rect">
          <a:avLst/>
        </a:prstGeom>
        <a:solidFill>
          <a:schemeClr val="accent1">
            <a:alpha val="90000"/>
            <a:hueOff val="0"/>
            <a:satOff val="0"/>
            <a:lumOff val="0"/>
            <a:alphaOff val="-5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Functions</a:t>
          </a:r>
        </a:p>
      </dsp:txBody>
      <dsp:txXfrm>
        <a:off x="4152602" y="2217"/>
        <a:ext cx="1772046" cy="1063228"/>
      </dsp:txXfrm>
    </dsp:sp>
    <dsp:sp modelId="{AF852244-4F10-4A4D-8BFD-289153A5B238}">
      <dsp:nvSpPr>
        <dsp:cNvPr id="0" name=""/>
        <dsp:cNvSpPr/>
      </dsp:nvSpPr>
      <dsp:spPr>
        <a:xfrm>
          <a:off x="6101853" y="2217"/>
          <a:ext cx="1772046" cy="1063228"/>
        </a:xfrm>
        <a:prstGeom prst="rect">
          <a:avLst/>
        </a:prstGeom>
        <a:solidFill>
          <a:schemeClr val="accent1">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Run</a:t>
          </a:r>
        </a:p>
      </dsp:txBody>
      <dsp:txXfrm>
        <a:off x="6101853" y="2217"/>
        <a:ext cx="1772046" cy="1063228"/>
      </dsp:txXfrm>
    </dsp:sp>
    <dsp:sp modelId="{3B53EDE1-A1C2-4042-9764-D7C2217A85BA}">
      <dsp:nvSpPr>
        <dsp:cNvPr id="0" name=""/>
        <dsp:cNvSpPr/>
      </dsp:nvSpPr>
      <dsp:spPr>
        <a:xfrm>
          <a:off x="254099" y="1242650"/>
          <a:ext cx="1772046" cy="1063228"/>
        </a:xfrm>
        <a:prstGeom prst="rect">
          <a:avLst/>
        </a:prstGeom>
        <a:solidFill>
          <a:schemeClr val="accent1">
            <a:alpha val="90000"/>
            <a:hueOff val="0"/>
            <a:satOff val="0"/>
            <a:lumOff val="0"/>
            <a:alphaOff val="-10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SDK</a:t>
          </a:r>
        </a:p>
      </dsp:txBody>
      <dsp:txXfrm>
        <a:off x="254099" y="1242650"/>
        <a:ext cx="1772046" cy="1063228"/>
      </dsp:txXfrm>
    </dsp:sp>
    <dsp:sp modelId="{075E6E18-515C-4608-8FF7-9C9307A7AEAA}">
      <dsp:nvSpPr>
        <dsp:cNvPr id="0" name=""/>
        <dsp:cNvSpPr/>
      </dsp:nvSpPr>
      <dsp:spPr>
        <a:xfrm>
          <a:off x="2203350" y="1242650"/>
          <a:ext cx="1772046" cy="1063228"/>
        </a:xfrm>
        <a:prstGeom prst="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SQL</a:t>
          </a:r>
        </a:p>
      </dsp:txBody>
      <dsp:txXfrm>
        <a:off x="2203350" y="1242650"/>
        <a:ext cx="1772046" cy="1063228"/>
      </dsp:txXfrm>
    </dsp:sp>
    <dsp:sp modelId="{1F322FD8-C265-41B6-A803-E8D1FC22D0CC}">
      <dsp:nvSpPr>
        <dsp:cNvPr id="0" name=""/>
        <dsp:cNvSpPr/>
      </dsp:nvSpPr>
      <dsp:spPr>
        <a:xfrm>
          <a:off x="4152602" y="1242650"/>
          <a:ext cx="1772046" cy="1063228"/>
        </a:xfrm>
        <a:prstGeom prst="rect">
          <a:avLst/>
        </a:prstGeom>
        <a:solidFill>
          <a:schemeClr val="accent1">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Cloud Storage</a:t>
          </a:r>
        </a:p>
      </dsp:txBody>
      <dsp:txXfrm>
        <a:off x="4152602" y="1242650"/>
        <a:ext cx="1772046" cy="1063228"/>
      </dsp:txXfrm>
    </dsp:sp>
    <dsp:sp modelId="{3B89E330-1EB7-4F86-96FE-F8077112ECBB}">
      <dsp:nvSpPr>
        <dsp:cNvPr id="0" name=""/>
        <dsp:cNvSpPr/>
      </dsp:nvSpPr>
      <dsp:spPr>
        <a:xfrm>
          <a:off x="6101853" y="1242650"/>
          <a:ext cx="1772046" cy="1063228"/>
        </a:xfrm>
        <a:prstGeom prst="rect">
          <a:avLst/>
        </a:prstGeom>
        <a:solidFill>
          <a:schemeClr val="accent1">
            <a:alpha val="90000"/>
            <a:hueOff val="0"/>
            <a:satOff val="0"/>
            <a:lumOff val="0"/>
            <a:alphaOff val="-18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Compute Engine</a:t>
          </a:r>
        </a:p>
      </dsp:txBody>
      <dsp:txXfrm>
        <a:off x="6101853" y="1242650"/>
        <a:ext cx="1772046" cy="1063228"/>
      </dsp:txXfrm>
    </dsp:sp>
    <dsp:sp modelId="{7DAA19ED-10CA-4D9C-800A-4F37CE987B8B}">
      <dsp:nvSpPr>
        <dsp:cNvPr id="0" name=""/>
        <dsp:cNvSpPr/>
      </dsp:nvSpPr>
      <dsp:spPr>
        <a:xfrm>
          <a:off x="254099" y="2483082"/>
          <a:ext cx="1772046" cy="1063228"/>
        </a:xfrm>
        <a:prstGeom prst="rect">
          <a:avLst/>
        </a:prstGeom>
        <a:solidFill>
          <a:schemeClr val="accent1">
            <a:alpha val="90000"/>
            <a:hueOff val="0"/>
            <a:satOff val="0"/>
            <a:lumOff val="0"/>
            <a:alphaOff val="-21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Kubernetes Engine</a:t>
          </a:r>
        </a:p>
      </dsp:txBody>
      <dsp:txXfrm>
        <a:off x="254099" y="2483082"/>
        <a:ext cx="1772046" cy="1063228"/>
      </dsp:txXfrm>
    </dsp:sp>
    <dsp:sp modelId="{787F49A2-1B1A-49FB-847E-D44B763C17A6}">
      <dsp:nvSpPr>
        <dsp:cNvPr id="0" name=""/>
        <dsp:cNvSpPr/>
      </dsp:nvSpPr>
      <dsp:spPr>
        <a:xfrm>
          <a:off x="2203350" y="2483082"/>
          <a:ext cx="1772046" cy="1063228"/>
        </a:xfrm>
        <a:prstGeom prst="rect">
          <a:avLst/>
        </a:prstGeom>
        <a:solidFill>
          <a:schemeClr val="accent1">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Anthos</a:t>
          </a:r>
        </a:p>
      </dsp:txBody>
      <dsp:txXfrm>
        <a:off x="2203350" y="2483082"/>
        <a:ext cx="1772046" cy="1063228"/>
      </dsp:txXfrm>
    </dsp:sp>
    <dsp:sp modelId="{B7B5C31B-52C2-43B1-8CDF-ADD9A3948EEE}">
      <dsp:nvSpPr>
        <dsp:cNvPr id="0" name=""/>
        <dsp:cNvSpPr/>
      </dsp:nvSpPr>
      <dsp:spPr>
        <a:xfrm>
          <a:off x="4152602" y="2483082"/>
          <a:ext cx="1772046" cy="1063228"/>
        </a:xfrm>
        <a:prstGeom prst="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Operations</a:t>
          </a:r>
        </a:p>
      </dsp:txBody>
      <dsp:txXfrm>
        <a:off x="4152602" y="2483082"/>
        <a:ext cx="1772046" cy="1063228"/>
      </dsp:txXfrm>
    </dsp:sp>
    <dsp:sp modelId="{D8139BEA-1DA1-4D1F-9A7E-05CEA45316EA}">
      <dsp:nvSpPr>
        <dsp:cNvPr id="0" name=""/>
        <dsp:cNvSpPr/>
      </dsp:nvSpPr>
      <dsp:spPr>
        <a:xfrm>
          <a:off x="6101853" y="2483082"/>
          <a:ext cx="1772046" cy="1063228"/>
        </a:xfrm>
        <a:prstGeom prst="rect">
          <a:avLst/>
        </a:prstGeom>
        <a:solidFill>
          <a:schemeClr val="accent1">
            <a:alpha val="90000"/>
            <a:hueOff val="0"/>
            <a:satOff val="0"/>
            <a:lumOff val="0"/>
            <a:alphaOff val="-29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Pub/Sub</a:t>
          </a:r>
        </a:p>
      </dsp:txBody>
      <dsp:txXfrm>
        <a:off x="6101853" y="2483082"/>
        <a:ext cx="1772046" cy="1063228"/>
      </dsp:txXfrm>
    </dsp:sp>
    <dsp:sp modelId="{F52F3DEB-4D8E-4592-A909-1E932B23268D}">
      <dsp:nvSpPr>
        <dsp:cNvPr id="0" name=""/>
        <dsp:cNvSpPr/>
      </dsp:nvSpPr>
      <dsp:spPr>
        <a:xfrm>
          <a:off x="254099" y="3723515"/>
          <a:ext cx="1772046" cy="1063228"/>
        </a:xfrm>
        <a:prstGeom prst="rect">
          <a:avLst/>
        </a:prstGeom>
        <a:solidFill>
          <a:schemeClr val="accent1">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APIGEE</a:t>
          </a:r>
        </a:p>
      </dsp:txBody>
      <dsp:txXfrm>
        <a:off x="254099" y="3723515"/>
        <a:ext cx="1772046" cy="1063228"/>
      </dsp:txXfrm>
    </dsp:sp>
    <dsp:sp modelId="{8F95E010-FB54-4114-85F1-036205A34649}">
      <dsp:nvSpPr>
        <dsp:cNvPr id="0" name=""/>
        <dsp:cNvSpPr/>
      </dsp:nvSpPr>
      <dsp:spPr>
        <a:xfrm>
          <a:off x="2203350" y="3723515"/>
          <a:ext cx="1772046" cy="1063228"/>
        </a:xfrm>
        <a:prstGeom prst="rect">
          <a:avLst/>
        </a:prstGeom>
        <a:solidFill>
          <a:schemeClr val="accent1">
            <a:alpha val="90000"/>
            <a:hueOff val="0"/>
            <a:satOff val="0"/>
            <a:lumOff val="0"/>
            <a:alphaOff val="-34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AutoML</a:t>
          </a:r>
          <a:endParaRPr lang="en-US" sz="2400" kern="1200" dirty="0"/>
        </a:p>
      </dsp:txBody>
      <dsp:txXfrm>
        <a:off x="2203350" y="3723515"/>
        <a:ext cx="1772046" cy="1063228"/>
      </dsp:txXfrm>
    </dsp:sp>
    <dsp:sp modelId="{D372A261-0560-4DC8-90C2-342E23B33F11}">
      <dsp:nvSpPr>
        <dsp:cNvPr id="0" name=""/>
        <dsp:cNvSpPr/>
      </dsp:nvSpPr>
      <dsp:spPr>
        <a:xfrm>
          <a:off x="4152602" y="3723515"/>
          <a:ext cx="1772046" cy="1063228"/>
        </a:xfrm>
        <a:prstGeom prst="rect">
          <a:avLst/>
        </a:prstGeom>
        <a:solidFill>
          <a:schemeClr val="accent1">
            <a:alpha val="90000"/>
            <a:hueOff val="0"/>
            <a:satOff val="0"/>
            <a:lumOff val="0"/>
            <a:alphaOff val="-37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Firestore</a:t>
          </a:r>
          <a:endParaRPr lang="en-US" sz="2400" kern="1200" dirty="0"/>
        </a:p>
      </dsp:txBody>
      <dsp:txXfrm>
        <a:off x="4152602" y="3723515"/>
        <a:ext cx="1772046" cy="1063228"/>
      </dsp:txXfrm>
    </dsp:sp>
    <dsp:sp modelId="{CC3186BE-3794-45AD-A07F-ECAB19F44AA2}">
      <dsp:nvSpPr>
        <dsp:cNvPr id="0" name=""/>
        <dsp:cNvSpPr/>
      </dsp:nvSpPr>
      <dsp:spPr>
        <a:xfrm>
          <a:off x="6101853" y="3723515"/>
          <a:ext cx="1772046" cy="1063228"/>
        </a:xfrm>
        <a:prstGeom prst="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IOT Core</a:t>
          </a:r>
        </a:p>
      </dsp:txBody>
      <dsp:txXfrm>
        <a:off x="6101853" y="3723515"/>
        <a:ext cx="1772046" cy="106322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3/28/2025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loud.google.com/what-is-cloud-comput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https://en.wikipedia.org/wiki/Cloud_computing</a:t>
            </a:r>
          </a:p>
          <a:p>
            <a:endParaRPr lang="en-US" dirty="0"/>
          </a:p>
          <a:p>
            <a:pPr marL="342900" indent="-342900">
              <a:buFont typeface="Arial" panose="020B0604020202020204" pitchFamily="34" charset="0"/>
              <a:buChar char="•"/>
            </a:pPr>
            <a:r>
              <a:rPr lang="en-US" sz="1200" dirty="0"/>
              <a:t>Link to GCP document</a:t>
            </a:r>
          </a:p>
          <a:p>
            <a:r>
              <a:rPr lang="en-US" sz="1200" dirty="0"/>
              <a:t>	</a:t>
            </a:r>
            <a:r>
              <a:rPr lang="en-US" sz="1200" dirty="0">
                <a:hlinkClick r:id="rId3"/>
              </a:rPr>
              <a:t>https://cloud.google.com/what-is-cloud-computing</a:t>
            </a:r>
            <a:r>
              <a:rPr lang="en-US" sz="1200" dirty="0"/>
              <a:t> </a:t>
            </a:r>
          </a:p>
          <a:p>
            <a:endParaRPr lang="en-US" sz="1200" dirty="0"/>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Collection of computational resources like compute, storage &amp;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6</a:t>
            </a:fld>
            <a:endParaRPr lang="en-US"/>
          </a:p>
        </p:txBody>
      </p:sp>
    </p:spTree>
    <p:extLst>
      <p:ext uri="{BB962C8B-B14F-4D97-AF65-F5344CB8AC3E}">
        <p14:creationId xmlns:p14="http://schemas.microsoft.com/office/powerpoint/2010/main" val="190464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16</a:t>
            </a:fld>
            <a:endParaRPr lang="en-US"/>
          </a:p>
        </p:txBody>
      </p:sp>
    </p:spTree>
    <p:extLst>
      <p:ext uri="{BB962C8B-B14F-4D97-AF65-F5344CB8AC3E}">
        <p14:creationId xmlns:p14="http://schemas.microsoft.com/office/powerpoint/2010/main" val="245435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7</a:t>
            </a:fld>
            <a:endParaRPr lang="en-US"/>
          </a:p>
        </p:txBody>
      </p:sp>
    </p:spTree>
    <p:extLst>
      <p:ext uri="{BB962C8B-B14F-4D97-AF65-F5344CB8AC3E}">
        <p14:creationId xmlns:p14="http://schemas.microsoft.com/office/powerpoint/2010/main" val="343063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73239"/>
              </a:solidFill>
              <a:effectLst/>
              <a:latin typeface="urw-din"/>
            </a:endParaRPr>
          </a:p>
        </p:txBody>
      </p:sp>
      <p:sp>
        <p:nvSpPr>
          <p:cNvPr id="4" name="Slide Number Placeholder 3"/>
          <p:cNvSpPr>
            <a:spLocks noGrp="1"/>
          </p:cNvSpPr>
          <p:nvPr>
            <p:ph type="sldNum" sz="quarter" idx="5"/>
          </p:nvPr>
        </p:nvSpPr>
        <p:spPr/>
        <p:txBody>
          <a:bodyPr/>
          <a:lstStyle/>
          <a:p>
            <a:fld id="{AC157E0A-F321-48DC-AF94-681D4DCF344D}" type="slidenum">
              <a:rPr lang="en-US" smtClean="0"/>
              <a:t>8</a:t>
            </a:fld>
            <a:endParaRPr lang="en-US"/>
          </a:p>
        </p:txBody>
      </p:sp>
    </p:spTree>
    <p:extLst>
      <p:ext uri="{BB962C8B-B14F-4D97-AF65-F5344CB8AC3E}">
        <p14:creationId xmlns:p14="http://schemas.microsoft.com/office/powerpoint/2010/main" val="312079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by drawing diagram</a:t>
            </a:r>
          </a:p>
          <a:p>
            <a:endParaRPr lang="en-US" dirty="0"/>
          </a:p>
          <a:p>
            <a:r>
              <a:rPr lang="en-US" b="0" i="0" dirty="0">
                <a:solidFill>
                  <a:srgbClr val="202124"/>
                </a:solidFill>
                <a:effectLst/>
                <a:latin typeface="Roboto" panose="02000000000000000000" pitchFamily="2" charset="0"/>
              </a:rPr>
              <a:t>Regions are available in Asia, Australia, Europe, North America, and South America. Each region is a collection of </a:t>
            </a:r>
            <a:r>
              <a:rPr lang="en-US" b="0" i="1" dirty="0">
                <a:solidFill>
                  <a:srgbClr val="202124"/>
                </a:solidFill>
                <a:effectLst/>
                <a:latin typeface="Roboto" panose="02000000000000000000" pitchFamily="2" charset="0"/>
              </a:rPr>
              <a:t>zones</a:t>
            </a:r>
            <a:r>
              <a:rPr lang="en-US" b="0" i="0" dirty="0">
                <a:solidFill>
                  <a:srgbClr val="202124"/>
                </a:solidFill>
                <a:effectLst/>
                <a:latin typeface="Roboto" panose="02000000000000000000" pitchFamily="2" charset="0"/>
              </a:rPr>
              <a:t>, which are isolated from each other within the region. Each zone is identified by a name that combines a letter identifier with the name of the region. For example, zone </a:t>
            </a:r>
            <a:r>
              <a:rPr lang="en-US" dirty="0"/>
              <a:t>a</a:t>
            </a:r>
            <a:r>
              <a:rPr lang="en-US" b="0" i="0" dirty="0">
                <a:solidFill>
                  <a:srgbClr val="202124"/>
                </a:solidFill>
                <a:effectLst/>
                <a:latin typeface="Roboto" panose="02000000000000000000" pitchFamily="2" charset="0"/>
              </a:rPr>
              <a:t> in the East Asia region is named </a:t>
            </a:r>
            <a:r>
              <a:rPr lang="en-US" dirty="0"/>
              <a:t>asia-east1-a</a:t>
            </a:r>
            <a:r>
              <a:rPr lang="en-US" b="0" i="0" dirty="0">
                <a:solidFill>
                  <a:srgbClr val="202124"/>
                </a:solidFill>
                <a:effectLst/>
                <a:latin typeface="Roboto" panose="02000000000000000000" pitchFamily="2" charset="0"/>
              </a:rPr>
              <a:t>.</a:t>
            </a:r>
          </a:p>
          <a:p>
            <a:endParaRPr lang="en-US" dirty="0"/>
          </a:p>
          <a:p>
            <a:r>
              <a:rPr lang="en-US" dirty="0" err="1"/>
              <a:t>Location:US</a:t>
            </a:r>
            <a:r>
              <a:rPr lang="en-US" dirty="0"/>
              <a:t>, Asia, Australia, Europe</a:t>
            </a:r>
          </a:p>
          <a:p>
            <a:endParaRPr lang="en-US" dirty="0"/>
          </a:p>
          <a:p>
            <a:r>
              <a:rPr lang="en-US" dirty="0"/>
              <a:t>US[Regions-&gt;us-east1,us-east2,us-west1..etc.,]</a:t>
            </a:r>
          </a:p>
          <a:p>
            <a:r>
              <a:rPr lang="en-US" dirty="0"/>
              <a:t>Regions[Zones- us-east1 a, us-south-1, us-west1]</a:t>
            </a:r>
          </a:p>
          <a:p>
            <a:r>
              <a:rPr lang="en-US" dirty="0"/>
              <a:t>Zones[</a:t>
            </a:r>
            <a:r>
              <a:rPr lang="en-US" dirty="0" err="1"/>
              <a:t>DataCenter</a:t>
            </a:r>
            <a:r>
              <a:rPr lang="en-US" dirty="0"/>
              <a:t>-&gt;DC1,DC2,DC3,DC4]</a:t>
            </a:r>
          </a:p>
          <a:p>
            <a:endParaRPr lang="en-US" dirty="0"/>
          </a:p>
          <a:p>
            <a:r>
              <a:rPr lang="en-US" dirty="0"/>
              <a:t>Under regions will create multiple zones, will connect with nearest zones for data retrieval which will make less cost compared to data retrieval from farthest zone which will incur more cost</a:t>
            </a:r>
          </a:p>
          <a:p>
            <a:endParaRPr lang="en-US" dirty="0"/>
          </a:p>
          <a:p>
            <a:r>
              <a:rPr lang="en-US" dirty="0"/>
              <a:t>Zones will be named as zone us-east1 a</a:t>
            </a:r>
          </a:p>
          <a:p>
            <a:r>
              <a:rPr lang="en-US" dirty="0"/>
              <a:t>We can decide where we want to deploy the resources which will be available across.</a:t>
            </a:r>
          </a:p>
          <a:p>
            <a:endParaRPr lang="en-US" dirty="0"/>
          </a:p>
          <a:p>
            <a:r>
              <a:rPr lang="en-US" dirty="0" err="1"/>
              <a:t>DataCenters</a:t>
            </a:r>
            <a:r>
              <a:rPr lang="en-US" dirty="0"/>
              <a:t> are big building where will have all the resources. Multiple buildings forms data centers &amp; Multiple data centers forms Zones.</a:t>
            </a:r>
          </a:p>
          <a:p>
            <a:r>
              <a:rPr lang="en-US" dirty="0"/>
              <a:t>Data Center contains set </a:t>
            </a:r>
            <a:r>
              <a:rPr lang="en-US" b="0" i="0" dirty="0">
                <a:solidFill>
                  <a:srgbClr val="202124"/>
                </a:solidFill>
                <a:effectLst/>
                <a:latin typeface="Roboto" panose="02000000000000000000" pitchFamily="2" charset="0"/>
              </a:rPr>
              <a:t>of physical assets, such as computers and hard disk drives, and virtual resources, such as virtual machines (VMs).</a:t>
            </a:r>
            <a:endParaRPr lang="en-US" dirty="0"/>
          </a:p>
          <a:p>
            <a:endParaRPr lang="en-US" dirty="0"/>
          </a:p>
          <a:p>
            <a:r>
              <a:rPr lang="en-US" dirty="0"/>
              <a:t>Now it has 37 R,112 Zones, 187 N/W Edge locations, 200+</a:t>
            </a:r>
          </a:p>
          <a:p>
            <a:endParaRPr lang="en-US" dirty="0"/>
          </a:p>
          <a:p>
            <a:r>
              <a:rPr lang="en-US" b="0" i="0" dirty="0">
                <a:solidFill>
                  <a:srgbClr val="5F6368"/>
                </a:solidFill>
                <a:effectLst/>
                <a:latin typeface="Roboto" panose="02000000000000000000" pitchFamily="2" charset="0"/>
              </a:rPr>
              <a:t>Google Cloud will continue expanding into the following regions: Doha (Qatar), Berlin (Germany), Dammam (Kingdom of Saudi Arabia), Querétaro (Mexico), Malaysia, Thailand, New Zealand, Greece, Norway, South Africa, Austria and Sweden.</a:t>
            </a:r>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10</a:t>
            </a:fld>
            <a:endParaRPr lang="en-US"/>
          </a:p>
        </p:txBody>
      </p:sp>
    </p:spTree>
    <p:extLst>
      <p:ext uri="{BB962C8B-B14F-4D97-AF65-F5344CB8AC3E}">
        <p14:creationId xmlns:p14="http://schemas.microsoft.com/office/powerpoint/2010/main" val="400897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11</a:t>
            </a:fld>
            <a:endParaRPr lang="en-US"/>
          </a:p>
        </p:txBody>
      </p:sp>
    </p:spTree>
    <p:extLst>
      <p:ext uri="{BB962C8B-B14F-4D97-AF65-F5344CB8AC3E}">
        <p14:creationId xmlns:p14="http://schemas.microsoft.com/office/powerpoint/2010/main" val="226942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12</a:t>
            </a:fld>
            <a:endParaRPr lang="en-US"/>
          </a:p>
        </p:txBody>
      </p:sp>
    </p:spTree>
    <p:extLst>
      <p:ext uri="{BB962C8B-B14F-4D97-AF65-F5344CB8AC3E}">
        <p14:creationId xmlns:p14="http://schemas.microsoft.com/office/powerpoint/2010/main" val="365606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13</a:t>
            </a:fld>
            <a:endParaRPr lang="en-US"/>
          </a:p>
        </p:txBody>
      </p:sp>
    </p:spTree>
    <p:extLst>
      <p:ext uri="{BB962C8B-B14F-4D97-AF65-F5344CB8AC3E}">
        <p14:creationId xmlns:p14="http://schemas.microsoft.com/office/powerpoint/2010/main" val="562384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14</a:t>
            </a:fld>
            <a:endParaRPr lang="en-US"/>
          </a:p>
        </p:txBody>
      </p:sp>
    </p:spTree>
    <p:extLst>
      <p:ext uri="{BB962C8B-B14F-4D97-AF65-F5344CB8AC3E}">
        <p14:creationId xmlns:p14="http://schemas.microsoft.com/office/powerpoint/2010/main" val="3419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15</a:t>
            </a:fld>
            <a:endParaRPr lang="en-US"/>
          </a:p>
        </p:txBody>
      </p:sp>
    </p:spTree>
    <p:extLst>
      <p:ext uri="{BB962C8B-B14F-4D97-AF65-F5344CB8AC3E}">
        <p14:creationId xmlns:p14="http://schemas.microsoft.com/office/powerpoint/2010/main" val="236788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20.png"/></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s://ts.accenture.com/sites/BrandSpace" TargetMode="External"/><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1">
    <p:bg>
      <p:bgPr>
        <a:solidFill>
          <a:srgbClr val="460073"/>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FD4AAC0-F751-46EB-8079-A450A25A1BB8}"/>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solidFill>
                  <a:schemeClr val="bg1"/>
                </a:solidFill>
              </a:rPr>
              <a:t>Learning and Knowledge Management</a:t>
            </a:r>
          </a:p>
        </p:txBody>
      </p:sp>
      <p:pic>
        <p:nvPicPr>
          <p:cNvPr id="17" name="Picture 16" descr="A picture containing card, drawing, crosswalk, table&#10;&#10;Description automatically generated">
            <a:extLst>
              <a:ext uri="{FF2B5EF4-FFF2-40B4-BE49-F238E27FC236}">
                <a16:creationId xmlns:a16="http://schemas.microsoft.com/office/drawing/2014/main" id="{6D426E45-BF68-45FC-A78A-ECD2DA319AC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18" name="TextBox 17">
            <a:extLst>
              <a:ext uri="{FF2B5EF4-FFF2-40B4-BE49-F238E27FC236}">
                <a16:creationId xmlns:a16="http://schemas.microsoft.com/office/drawing/2014/main" id="{EA4EDA83-F817-4C2D-A344-7AAEB7C314E2}"/>
              </a:ext>
            </a:extLst>
          </p:cNvPr>
          <p:cNvSpPr txBox="1"/>
          <p:nvPr userDrawn="1"/>
        </p:nvSpPr>
        <p:spPr>
          <a:xfrm>
            <a:off x="8698890" y="6530974"/>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bg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bg1">
                  <a:alpha val="75000"/>
                </a:schemeClr>
              </a:solidFill>
              <a:effectLst/>
              <a:uLnTx/>
              <a:uFillTx/>
            </a:endParaRPr>
          </a:p>
        </p:txBody>
      </p:sp>
      <p:sp>
        <p:nvSpPr>
          <p:cNvPr id="21" name="Title 1">
            <a:extLst>
              <a:ext uri="{FF2B5EF4-FFF2-40B4-BE49-F238E27FC236}">
                <a16:creationId xmlns:a16="http://schemas.microsoft.com/office/drawing/2014/main" id="{330B299F-0B1A-44CC-A42E-B8D0EC9222E6}"/>
              </a:ext>
            </a:extLst>
          </p:cNvPr>
          <p:cNvSpPr>
            <a:spLocks noGrp="1"/>
          </p:cNvSpPr>
          <p:nvPr>
            <p:ph type="ctrTitle" hasCustomPrompt="1"/>
          </p:nvPr>
        </p:nvSpPr>
        <p:spPr>
          <a:xfrm>
            <a:off x="2121878" y="1336294"/>
            <a:ext cx="7948244" cy="2255710"/>
          </a:xfrm>
          <a:prstGeom prst="rect">
            <a:avLst/>
          </a:prstGeom>
        </p:spPr>
        <p:txBody>
          <a:bodyPr anchor="b"/>
          <a:lstStyle>
            <a:lvl1pPr algn="ctr">
              <a:lnSpc>
                <a:spcPct val="90000"/>
              </a:lnSpc>
              <a:defRPr sz="4800" cap="none" baseline="0">
                <a:solidFill>
                  <a:schemeClr val="bg1"/>
                </a:solidFill>
              </a:defRPr>
            </a:lvl1pPr>
          </a:lstStyle>
          <a:p>
            <a:r>
              <a:rPr lang="en-US"/>
              <a:t>Place presentation title here 48pt</a:t>
            </a:r>
          </a:p>
        </p:txBody>
      </p:sp>
      <p:sp>
        <p:nvSpPr>
          <p:cNvPr id="7" name="Text Placeholder 15">
            <a:extLst>
              <a:ext uri="{FF2B5EF4-FFF2-40B4-BE49-F238E27FC236}">
                <a16:creationId xmlns:a16="http://schemas.microsoft.com/office/drawing/2014/main" id="{0CD37E8D-57DB-4CA6-97CE-E569D346000C}"/>
              </a:ext>
            </a:extLst>
          </p:cNvPr>
          <p:cNvSpPr>
            <a:spLocks noGrp="1"/>
          </p:cNvSpPr>
          <p:nvPr>
            <p:ph type="body" sz="quarter" idx="13" hasCustomPrompt="1"/>
          </p:nvPr>
        </p:nvSpPr>
        <p:spPr>
          <a:xfrm>
            <a:off x="2121879" y="3866920"/>
            <a:ext cx="7948244" cy="633734"/>
          </a:xfrm>
          <a:prstGeom prst="rect">
            <a:avLst/>
          </a:prstGeom>
        </p:spPr>
        <p:txBody>
          <a:bodyPr vert="horz" lIns="0" tIns="0" rIns="0" bIns="0" rtlCol="0">
            <a:noAutofit/>
          </a:bodyPr>
          <a:lstStyle>
            <a:lvl1pPr marL="0" indent="0" algn="ctr">
              <a:lnSpc>
                <a:spcPct val="90000"/>
              </a:lnSpc>
              <a:buNone/>
              <a:defRPr lang="en-US" sz="2400" i="0" cap="none" spc="0" baseline="0" dirty="0" smtClean="0">
                <a:solidFill>
                  <a:schemeClr val="bg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Palatino Linotype 24pt</a:t>
            </a:r>
          </a:p>
        </p:txBody>
      </p:sp>
    </p:spTree>
    <p:extLst>
      <p:ext uri="{BB962C8B-B14F-4D97-AF65-F5344CB8AC3E}">
        <p14:creationId xmlns:p14="http://schemas.microsoft.com/office/powerpoint/2010/main" val="6781309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6" name="Text Placeholder 8">
            <a:extLst>
              <a:ext uri="{FF2B5EF4-FFF2-40B4-BE49-F238E27FC236}">
                <a16:creationId xmlns:a16="http://schemas.microsoft.com/office/drawing/2014/main" id="{76A89CB9-DF32-4EC6-B680-DE8368F21FF8}"/>
              </a:ext>
            </a:extLst>
          </p:cNvPr>
          <p:cNvSpPr>
            <a:spLocks noGrp="1"/>
          </p:cNvSpPr>
          <p:nvPr>
            <p:ph type="body" sz="quarter" idx="16" hasCustomPrompt="1"/>
          </p:nvPr>
        </p:nvSpPr>
        <p:spPr>
          <a:xfrm>
            <a:off x="1143000" y="4610099"/>
            <a:ext cx="4953000" cy="1474215"/>
          </a:xfrm>
          <a:prstGeom prst="rect">
            <a:avLst/>
          </a:prstGeom>
        </p:spPr>
        <p:txBody>
          <a:bodyPr/>
          <a:lstStyle>
            <a:lvl1pPr marL="0" indent="0">
              <a:lnSpc>
                <a:spcPct val="90000"/>
              </a:lnSpc>
              <a:spcAft>
                <a:spcPts val="600"/>
              </a:spcAft>
              <a:buNone/>
              <a:defRPr sz="2400" cap="none" baseline="0">
                <a:latin typeface="Palatino Linotype" panose="02040502050505030304" pitchFamily="18"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Palatino Linotype 24pt</a:t>
            </a:r>
            <a:endParaRPr lang="en-US"/>
          </a:p>
        </p:txBody>
      </p:sp>
      <p:sp>
        <p:nvSpPr>
          <p:cNvPr id="17" name="Picture Placeholder 18">
            <a:extLst>
              <a:ext uri="{FF2B5EF4-FFF2-40B4-BE49-F238E27FC236}">
                <a16:creationId xmlns:a16="http://schemas.microsoft.com/office/drawing/2014/main" id="{9C6878EB-1083-4AA9-97C7-471B9010B228}"/>
              </a:ext>
            </a:extLst>
          </p:cNvPr>
          <p:cNvSpPr>
            <a:spLocks noGrp="1"/>
          </p:cNvSpPr>
          <p:nvPr>
            <p:ph type="pic" sz="quarter" idx="13" hasCustomPrompt="1"/>
          </p:nvPr>
        </p:nvSpPr>
        <p:spPr>
          <a:xfrm>
            <a:off x="6858000" y="381000"/>
            <a:ext cx="4953000" cy="5703315"/>
          </a:xfrm>
          <a:prstGeom prst="rect">
            <a:avLst/>
          </a:prstGeom>
          <a:noFill/>
        </p:spPr>
        <p:txBody>
          <a:bodyPr tIns="274320" bIns="274320" anchor="ctr"/>
          <a:lstStyle>
            <a:lvl1pPr marL="0" indent="0" algn="ctr">
              <a:buNone/>
              <a:defRPr sz="1400" b="0" cap="none" baseline="0">
                <a:solidFill>
                  <a:schemeClr val="tx1"/>
                </a:solidFill>
              </a:defRPr>
            </a:lvl1pPr>
          </a:lstStyle>
          <a:p>
            <a:r>
              <a:rPr lang="en-GB"/>
              <a:t>Add image, then ‘Send to Back’</a:t>
            </a:r>
            <a:endParaRPr lang="en-US"/>
          </a:p>
        </p:txBody>
      </p:sp>
      <p:sp>
        <p:nvSpPr>
          <p:cNvPr id="18" name="Title 1">
            <a:extLst>
              <a:ext uri="{FF2B5EF4-FFF2-40B4-BE49-F238E27FC236}">
                <a16:creationId xmlns:a16="http://schemas.microsoft.com/office/drawing/2014/main" id="{64C37EBD-E208-46EB-9291-D7B5F75E2F6B}"/>
              </a:ext>
            </a:extLst>
          </p:cNvPr>
          <p:cNvSpPr>
            <a:spLocks noGrp="1"/>
          </p:cNvSpPr>
          <p:nvPr>
            <p:ph type="title" hasCustomPrompt="1"/>
          </p:nvPr>
        </p:nvSpPr>
        <p:spPr>
          <a:xfrm>
            <a:off x="1143001" y="381000"/>
            <a:ext cx="4952999" cy="3915092"/>
          </a:xfrm>
          <a:prstGeom prst="rect">
            <a:avLst/>
          </a:prstGeom>
        </p:spPr>
        <p:txBody>
          <a:bodyPr anchor="b"/>
          <a:lstStyle>
            <a:lvl1pPr>
              <a:defRPr sz="5400" cap="none" baseline="0">
                <a:solidFill>
                  <a:schemeClr val="tx1"/>
                </a:solidFill>
              </a:defRPr>
            </a:lvl1pPr>
          </a:lstStyle>
          <a:p>
            <a:r>
              <a:rPr lang="en-US"/>
              <a:t>Section title 54pt</a:t>
            </a:r>
          </a:p>
        </p:txBody>
      </p:sp>
      <p:pic>
        <p:nvPicPr>
          <p:cNvPr id="19" name="Picture 18">
            <a:extLst>
              <a:ext uri="{FF2B5EF4-FFF2-40B4-BE49-F238E27FC236}">
                <a16:creationId xmlns:a16="http://schemas.microsoft.com/office/drawing/2014/main" id="{D67119C4-761F-407F-B9BD-3E6110CEACF8}"/>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9" name="TextBox 8">
            <a:extLst>
              <a:ext uri="{FF2B5EF4-FFF2-40B4-BE49-F238E27FC236}">
                <a16:creationId xmlns:a16="http://schemas.microsoft.com/office/drawing/2014/main" id="{BE5FAED9-6991-4701-BFB1-969DB7622DC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0" name="Slide Number Placeholder 6">
            <a:extLst>
              <a:ext uri="{FF2B5EF4-FFF2-40B4-BE49-F238E27FC236}">
                <a16:creationId xmlns:a16="http://schemas.microsoft.com/office/drawing/2014/main" id="{1629FE54-DABA-4A3F-A7DF-1AFBF7E43D43}"/>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7632425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B8C53B5-5579-47A8-9D1A-46B018002B76}"/>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5" name="Title 1">
            <a:extLst>
              <a:ext uri="{FF2B5EF4-FFF2-40B4-BE49-F238E27FC236}">
                <a16:creationId xmlns:a16="http://schemas.microsoft.com/office/drawing/2014/main" id="{B16E873E-8AE6-48EB-8D88-D2E9E9C05252}"/>
              </a:ext>
            </a:extLst>
          </p:cNvPr>
          <p:cNvSpPr>
            <a:spLocks noGrp="1"/>
          </p:cNvSpPr>
          <p:nvPr>
            <p:ph type="title" hasCustomPrompt="1"/>
          </p:nvPr>
        </p:nvSpPr>
        <p:spPr>
          <a:xfrm>
            <a:off x="1143000" y="3889828"/>
            <a:ext cx="6186713" cy="2194485"/>
          </a:xfrm>
          <a:prstGeom prst="rect">
            <a:avLst/>
          </a:prstGeom>
        </p:spPr>
        <p:txBody>
          <a:bodyPr anchor="t"/>
          <a:lstStyle>
            <a:lvl1pPr>
              <a:defRPr sz="5400" cap="none" baseline="0">
                <a:solidFill>
                  <a:schemeClr val="tx1"/>
                </a:solidFill>
              </a:defRPr>
            </a:lvl1pPr>
          </a:lstStyle>
          <a:p>
            <a:r>
              <a:rPr lang="en-US"/>
              <a:t>Section title 54pt</a:t>
            </a:r>
          </a:p>
        </p:txBody>
      </p:sp>
      <p:sp>
        <p:nvSpPr>
          <p:cNvPr id="16" name="Text Placeholder 2">
            <a:extLst>
              <a:ext uri="{FF2B5EF4-FFF2-40B4-BE49-F238E27FC236}">
                <a16:creationId xmlns:a16="http://schemas.microsoft.com/office/drawing/2014/main" id="{92581E7D-F4A2-4CA5-A6BF-EC6777E45DBD}"/>
              </a:ext>
            </a:extLst>
          </p:cNvPr>
          <p:cNvSpPr>
            <a:spLocks noGrp="1"/>
          </p:cNvSpPr>
          <p:nvPr>
            <p:ph type="body" idx="10" hasCustomPrompt="1"/>
          </p:nvPr>
        </p:nvSpPr>
        <p:spPr>
          <a:xfrm>
            <a:off x="1143001" y="835805"/>
            <a:ext cx="6186712" cy="2194487"/>
          </a:xfrm>
          <a:prstGeom prst="rect">
            <a:avLst/>
          </a:prstGeom>
        </p:spPr>
        <p:txBody>
          <a:bodyPr anchor="ctr"/>
          <a:lstStyle>
            <a:lvl1pPr marL="0" indent="0" algn="l" defTabSz="914400" rtl="0" eaLnBrk="1" latinLnBrk="0" hangingPunct="1">
              <a:lnSpc>
                <a:spcPct val="80000"/>
              </a:lnSpc>
              <a:spcBef>
                <a:spcPct val="0"/>
              </a:spcBef>
              <a:spcAft>
                <a:spcPts val="0"/>
              </a:spcAft>
              <a:buNone/>
              <a:defRPr lang="en-US" sz="16600" b="1" kern="1200" cap="none" baseline="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
        <p:nvSpPr>
          <p:cNvPr id="17" name="Text Placeholder 8">
            <a:extLst>
              <a:ext uri="{FF2B5EF4-FFF2-40B4-BE49-F238E27FC236}">
                <a16:creationId xmlns:a16="http://schemas.microsoft.com/office/drawing/2014/main" id="{2D567DB1-6B1A-4ECC-8F94-EF61E005CD31}"/>
              </a:ext>
            </a:extLst>
          </p:cNvPr>
          <p:cNvSpPr>
            <a:spLocks noGrp="1"/>
          </p:cNvSpPr>
          <p:nvPr>
            <p:ph type="body" sz="quarter" idx="15" hasCustomPrompt="1"/>
          </p:nvPr>
        </p:nvSpPr>
        <p:spPr>
          <a:xfrm>
            <a:off x="8055427" y="3889828"/>
            <a:ext cx="2993573" cy="2194486"/>
          </a:xfrm>
          <a:prstGeom prst="rect">
            <a:avLst/>
          </a:prstGeom>
        </p:spPr>
        <p:txBody>
          <a:bodyPr/>
          <a:lstStyle>
            <a:lvl1pPr marL="0" indent="0">
              <a:lnSpc>
                <a:spcPct val="90000"/>
              </a:lnSpc>
              <a:spcAft>
                <a:spcPts val="600"/>
              </a:spcAft>
              <a:buNone/>
              <a:defRPr sz="2400" cap="none" baseline="0">
                <a:latin typeface="Palatino Linotype" panose="02040502050505030304" pitchFamily="18"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Palatino Linotype 24pt</a:t>
            </a:r>
          </a:p>
        </p:txBody>
      </p:sp>
      <p:sp>
        <p:nvSpPr>
          <p:cNvPr id="14" name="TextBox 13">
            <a:extLst>
              <a:ext uri="{FF2B5EF4-FFF2-40B4-BE49-F238E27FC236}">
                <a16:creationId xmlns:a16="http://schemas.microsoft.com/office/drawing/2014/main" id="{926F04D5-6840-4C92-A125-B925A08B3E85}"/>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8" name="Slide Number Placeholder 6">
            <a:extLst>
              <a:ext uri="{FF2B5EF4-FFF2-40B4-BE49-F238E27FC236}">
                <a16:creationId xmlns:a16="http://schemas.microsoft.com/office/drawing/2014/main" id="{CA5E3579-1565-4850-9C96-3D458625B1D3}"/>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7350302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DC74A-A59C-4EB2-9E67-67E5659D91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4" name="TextBox 3">
            <a:extLst>
              <a:ext uri="{FF2B5EF4-FFF2-40B4-BE49-F238E27FC236}">
                <a16:creationId xmlns:a16="http://schemas.microsoft.com/office/drawing/2014/main" id="{60DBFE2B-D964-4768-BEA8-2FAFEE046F00}"/>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6" name="Slide Number Placeholder 6">
            <a:extLst>
              <a:ext uri="{FF2B5EF4-FFF2-40B4-BE49-F238E27FC236}">
                <a16:creationId xmlns:a16="http://schemas.microsoft.com/office/drawing/2014/main" id="{6AC0F809-2BFC-4351-AD83-34D159577008}"/>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648106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Blank">
    <p:bg>
      <p:bgPr>
        <a:solidFill>
          <a:srgbClr val="46007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F7EF55-DF89-4FD5-9CB7-4BAA422C7B3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62D2C05C-32C0-40FD-8115-DBA71B809BB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6" name="Slide Number Placeholder 6">
            <a:extLst>
              <a:ext uri="{FF2B5EF4-FFF2-40B4-BE49-F238E27FC236}">
                <a16:creationId xmlns:a16="http://schemas.microsoft.com/office/drawing/2014/main" id="{1574DD4D-3059-4D0F-83C6-5BDAA7F02A8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3668495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32A72A4-6061-492B-9BF1-BE02B584BE7B}"/>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r>
              <a:rPr lang="en-US" altLang="ko-KR"/>
              <a:t>Click icon to add picture</a:t>
            </a:r>
            <a:endParaRPr lang="en-GB"/>
          </a:p>
        </p:txBody>
      </p:sp>
      <p:pic>
        <p:nvPicPr>
          <p:cNvPr id="5" name="Picture 4">
            <a:extLst>
              <a:ext uri="{FF2B5EF4-FFF2-40B4-BE49-F238E27FC236}">
                <a16:creationId xmlns:a16="http://schemas.microsoft.com/office/drawing/2014/main" id="{3EE7A248-A5A5-43BC-8330-07E849AA4EB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6" name="TextBox 5">
            <a:extLst>
              <a:ext uri="{FF2B5EF4-FFF2-40B4-BE49-F238E27FC236}">
                <a16:creationId xmlns:a16="http://schemas.microsoft.com/office/drawing/2014/main" id="{F787B009-4619-484C-9D61-8482786059DF}"/>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7" name="Slide Number Placeholder 6">
            <a:extLst>
              <a:ext uri="{FF2B5EF4-FFF2-40B4-BE49-F238E27FC236}">
                <a16:creationId xmlns:a16="http://schemas.microsoft.com/office/drawing/2014/main" id="{07BC747F-048E-49F6-B798-ADB08734A04B}"/>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283933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11 - Abstract Image">
    <p:spTree>
      <p:nvGrpSpPr>
        <p:cNvPr id="1" name=""/>
        <p:cNvGrpSpPr/>
        <p:nvPr/>
      </p:nvGrpSpPr>
      <p:grpSpPr>
        <a:xfrm>
          <a:off x="0" y="0"/>
          <a:ext cx="0" cy="0"/>
          <a:chOff x="0" y="0"/>
          <a:chExt cx="0" cy="0"/>
        </a:xfrm>
      </p:grpSpPr>
      <p:pic>
        <p:nvPicPr>
          <p:cNvPr id="3" name="Picture Placeholder 2" descr="A picture containing clothing, underwear, umbrella&#10;&#10;Description automatically generated">
            <a:extLst>
              <a:ext uri="{FF2B5EF4-FFF2-40B4-BE49-F238E27FC236}">
                <a16:creationId xmlns:a16="http://schemas.microsoft.com/office/drawing/2014/main" id="{9636B599-D20F-4063-ACB8-A8C9ECD9CF8F}"/>
              </a:ext>
            </a:extLst>
          </p:cNvPr>
          <p:cNvPicPr>
            <a:picLocks noChangeAspect="1"/>
          </p:cNvPicPr>
          <p:nvPr userDrawn="1"/>
        </p:nvPicPr>
        <p:blipFill>
          <a:blip r:embed="rId2"/>
          <a:srcRect l="2240" r="2240"/>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99A7C1A0-D105-4FA6-A386-D6526EA0A15C}"/>
              </a:ext>
            </a:extLst>
          </p:cNvPr>
          <p:cNvPicPr>
            <a:picLocks noChangeAspect="1"/>
          </p:cNvPicPr>
          <p:nvPr userDrawn="1"/>
        </p:nvPicPr>
        <p:blipFill>
          <a:blip r:embed="rId3"/>
          <a:stretch>
            <a:fillRect/>
          </a:stretch>
        </p:blipFill>
        <p:spPr>
          <a:xfrm>
            <a:off x="9673818" y="309378"/>
            <a:ext cx="2249619" cy="603556"/>
          </a:xfrm>
          <a:prstGeom prst="rect">
            <a:avLst/>
          </a:prstGeom>
        </p:spPr>
      </p:pic>
      <p:sp>
        <p:nvSpPr>
          <p:cNvPr id="8" name="Text Placeholder 7">
            <a:extLst>
              <a:ext uri="{FF2B5EF4-FFF2-40B4-BE49-F238E27FC236}">
                <a16:creationId xmlns:a16="http://schemas.microsoft.com/office/drawing/2014/main" id="{24D91DD3-C3BD-4DC9-8189-A69F4699B796}"/>
              </a:ext>
            </a:extLst>
          </p:cNvPr>
          <p:cNvSpPr>
            <a:spLocks noGrp="1"/>
          </p:cNvSpPr>
          <p:nvPr>
            <p:ph type="body" sz="quarter" idx="13"/>
          </p:nvPr>
        </p:nvSpPr>
        <p:spPr>
          <a:xfrm>
            <a:off x="1702774" y="3099092"/>
            <a:ext cx="6378008" cy="2082495"/>
          </a:xfrm>
          <a:prstGeom prst="rect">
            <a:avLst/>
          </a:prstGeom>
        </p:spPr>
        <p:txBody>
          <a:bodyPr>
            <a:noAutofit/>
          </a:bodyPr>
          <a:lstStyle>
            <a:lvl1pPr marL="0" indent="0">
              <a:lnSpc>
                <a:spcPct val="70000"/>
              </a:lnSpc>
              <a:defRPr sz="2800" b="0" baseline="0">
                <a:solidFill>
                  <a:schemeClr val="tx1"/>
                </a:solidFill>
                <a:latin typeface="+mj-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a:extLst>
              <a:ext uri="{FF2B5EF4-FFF2-40B4-BE49-F238E27FC236}">
                <a16:creationId xmlns:a16="http://schemas.microsoft.com/office/drawing/2014/main" id="{AA4562A6-2583-4AB0-955F-D54480F959B7}"/>
              </a:ext>
            </a:extLst>
          </p:cNvPr>
          <p:cNvSpPr>
            <a:spLocks noGrp="1"/>
          </p:cNvSpPr>
          <p:nvPr>
            <p:ph type="ctrTitle"/>
          </p:nvPr>
        </p:nvSpPr>
        <p:spPr>
          <a:xfrm>
            <a:off x="1707502" y="1084694"/>
            <a:ext cx="6372808" cy="1902426"/>
          </a:xfrm>
          <a:prstGeom prst="rect">
            <a:avLst/>
          </a:prstGeom>
        </p:spPr>
        <p:txBody>
          <a:bodyPr tIns="0" anchor="t" anchorCtr="0">
            <a:noAutofit/>
          </a:bodyPr>
          <a:lstStyle>
            <a:lvl1pPr algn="l">
              <a:lnSpc>
                <a:spcPct val="70000"/>
              </a:lnSpc>
              <a:defRPr sz="6000">
                <a:solidFill>
                  <a:schemeClr val="tx1"/>
                </a:solidFill>
                <a:latin typeface="+mj-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335A68AA-2D80-4E43-9479-C7DE6B584C0C}"/>
              </a:ext>
            </a:extLst>
          </p:cNvPr>
          <p:cNvSpPr txBox="1">
            <a:spLocks noChangeArrowheads="1"/>
          </p:cNvSpPr>
          <p:nvPr userDrawn="1"/>
        </p:nvSpPr>
        <p:spPr bwMode="auto">
          <a:xfrm>
            <a:off x="8803595" y="6286684"/>
            <a:ext cx="32670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b="1" dirty="0"/>
              <a:t>Learning and Knowledge Management</a:t>
            </a:r>
          </a:p>
        </p:txBody>
      </p:sp>
      <p:sp>
        <p:nvSpPr>
          <p:cNvPr id="11" name="Rectangle 10">
            <a:extLst>
              <a:ext uri="{FF2B5EF4-FFF2-40B4-BE49-F238E27FC236}">
                <a16:creationId xmlns:a16="http://schemas.microsoft.com/office/drawing/2014/main" id="{17D719E6-9E00-41F6-9EEA-2E915CB9ABBC}"/>
              </a:ext>
            </a:extLst>
          </p:cNvPr>
          <p:cNvSpPr>
            <a:spLocks noChangeArrowheads="1"/>
          </p:cNvSpPr>
          <p:nvPr userDrawn="1"/>
        </p:nvSpPr>
        <p:spPr bwMode="auto">
          <a:xfrm>
            <a:off x="598488" y="6454775"/>
            <a:ext cx="3214687" cy="250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 </a:t>
            </a:r>
          </a:p>
        </p:txBody>
      </p:sp>
    </p:spTree>
    <p:extLst>
      <p:ext uri="{BB962C8B-B14F-4D97-AF65-F5344CB8AC3E}">
        <p14:creationId xmlns:p14="http://schemas.microsoft.com/office/powerpoint/2010/main" val="53435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Divider">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55C4B40-0AAA-4530-BDE6-D3F2C9DBA7A4}"/>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endParaRPr lang="en-GB" dirty="0"/>
          </a:p>
        </p:txBody>
      </p:sp>
      <p:sp>
        <p:nvSpPr>
          <p:cNvPr id="5" name="Rectangle 4">
            <a:extLst>
              <a:ext uri="{FF2B5EF4-FFF2-40B4-BE49-F238E27FC236}">
                <a16:creationId xmlns:a16="http://schemas.microsoft.com/office/drawing/2014/main" id="{EF6E3B53-4A09-42A8-A4D5-D2EAE01B6875}"/>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3374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Option 3 (2-column without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6" name="Content Placeholder 11">
            <a:extLst>
              <a:ext uri="{FF2B5EF4-FFF2-40B4-BE49-F238E27FC236}">
                <a16:creationId xmlns:a16="http://schemas.microsoft.com/office/drawing/2014/main" id="{F0E84C4E-2514-4AA0-8927-802E6E40FB64}"/>
              </a:ext>
            </a:extLst>
          </p:cNvPr>
          <p:cNvSpPr>
            <a:spLocks noGrp="1"/>
          </p:cNvSpPr>
          <p:nvPr>
            <p:ph sz="quarter" idx="13" hasCustomPrompt="1"/>
          </p:nvPr>
        </p:nvSpPr>
        <p:spPr>
          <a:xfrm>
            <a:off x="373063" y="1390244"/>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lvl="0"/>
            <a:endParaRPr lang="en-US"/>
          </a:p>
        </p:txBody>
      </p:sp>
      <p:sp>
        <p:nvSpPr>
          <p:cNvPr id="8" name="Content Placeholder 11">
            <a:extLst>
              <a:ext uri="{FF2B5EF4-FFF2-40B4-BE49-F238E27FC236}">
                <a16:creationId xmlns:a16="http://schemas.microsoft.com/office/drawing/2014/main" id="{C443D5FC-0C36-44DC-9556-2B1562D46421}"/>
              </a:ext>
            </a:extLst>
          </p:cNvPr>
          <p:cNvSpPr>
            <a:spLocks noGrp="1"/>
          </p:cNvSpPr>
          <p:nvPr>
            <p:ph sz="quarter" idx="14" hasCustomPrompt="1"/>
          </p:nvPr>
        </p:nvSpPr>
        <p:spPr>
          <a:xfrm>
            <a:off x="6264405" y="1387588"/>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lvl="0"/>
            <a:endParaRPr lang="en-US"/>
          </a:p>
        </p:txBody>
      </p:sp>
      <p:pic>
        <p:nvPicPr>
          <p:cNvPr id="10" name="Picture 9">
            <a:extLst>
              <a:ext uri="{FF2B5EF4-FFF2-40B4-BE49-F238E27FC236}">
                <a16:creationId xmlns:a16="http://schemas.microsoft.com/office/drawing/2014/main" id="{D7144026-598E-4FFE-952B-BBE211CA223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TextBox 10">
            <a:extLst>
              <a:ext uri="{FF2B5EF4-FFF2-40B4-BE49-F238E27FC236}">
                <a16:creationId xmlns:a16="http://schemas.microsoft.com/office/drawing/2014/main" id="{EBA83EBA-C1DB-41DA-8D35-5BFECA334BA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2" name="Slide Number Placeholder 6">
            <a:extLst>
              <a:ext uri="{FF2B5EF4-FFF2-40B4-BE49-F238E27FC236}">
                <a16:creationId xmlns:a16="http://schemas.microsoft.com/office/drawing/2014/main" id="{D2613C9C-0B43-408C-BD82-404A9ECCA673}"/>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282789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Objective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10969851" cy="458652"/>
          </a:xfrm>
          <a:prstGeom prst="rect">
            <a:avLst/>
          </a:prstGeom>
          <a:noFill/>
        </p:spPr>
        <p:txBody>
          <a:bodyPr wrap="squar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Course Objectives (36pt, min 30pt)</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865388" cy="353943"/>
          </a:xfrm>
          <a:prstGeom prst="rect">
            <a:avLst/>
          </a:prstGeom>
          <a:noFill/>
        </p:spPr>
        <p:txBody>
          <a:bodyPr wrap="none" lIns="0" tIns="0" rIns="0" bIns="45720" rtlCol="0">
            <a:spAutoFit/>
          </a:bodyPr>
          <a:lstStyle/>
          <a:p>
            <a:pPr lvl="0"/>
            <a:r>
              <a:rPr lang="en-US" sz="2000" b="1">
                <a:solidFill>
                  <a:schemeClr val="tx1"/>
                </a:solidFill>
              </a:rPr>
              <a:t>At the end of this course, you should be able to:</a:t>
            </a:r>
          </a:p>
        </p:txBody>
      </p:sp>
      <p:pic>
        <p:nvPicPr>
          <p:cNvPr id="5" name="Picture 4" descr="A picture containing drawing&#10;&#10;Description automatically generated">
            <a:extLst>
              <a:ext uri="{FF2B5EF4-FFF2-40B4-BE49-F238E27FC236}">
                <a16:creationId xmlns:a16="http://schemas.microsoft.com/office/drawing/2014/main" id="{69621754-0BA2-486D-94D1-3591D4832440}"/>
              </a:ext>
            </a:extLst>
          </p:cNvPr>
          <p:cNvPicPr>
            <a:picLocks noChangeAspect="1"/>
          </p:cNvPicPr>
          <p:nvPr userDrawn="1"/>
        </p:nvPicPr>
        <p:blipFill>
          <a:blip r:embed="rId2"/>
          <a:stretch>
            <a:fillRect/>
          </a:stretch>
        </p:blipFill>
        <p:spPr>
          <a:xfrm>
            <a:off x="9318527" y="1391038"/>
            <a:ext cx="2500410" cy="2489247"/>
          </a:xfrm>
          <a:prstGeom prst="rect">
            <a:avLst/>
          </a:prstGeom>
        </p:spPr>
      </p:pic>
      <p:sp>
        <p:nvSpPr>
          <p:cNvPr id="11" name="TextBox 10">
            <a:extLst>
              <a:ext uri="{FF2B5EF4-FFF2-40B4-BE49-F238E27FC236}">
                <a16:creationId xmlns:a16="http://schemas.microsoft.com/office/drawing/2014/main" id="{D472FA0A-C6A0-4A18-9B6C-B0EA35B34686}"/>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3" name="Content Placeholder 7">
            <a:extLst>
              <a:ext uri="{FF2B5EF4-FFF2-40B4-BE49-F238E27FC236}">
                <a16:creationId xmlns:a16="http://schemas.microsoft.com/office/drawing/2014/main" id="{2B5E154A-EFBC-4A3E-8B67-09DD64E6F7A5}"/>
              </a:ext>
            </a:extLst>
          </p:cNvPr>
          <p:cNvSpPr>
            <a:spLocks noGrp="1"/>
          </p:cNvSpPr>
          <p:nvPr>
            <p:ph sz="quarter" idx="10" hasCustomPrompt="1"/>
          </p:nvPr>
        </p:nvSpPr>
        <p:spPr>
          <a:xfrm>
            <a:off x="381001" y="1371601"/>
            <a:ext cx="11430000" cy="4940300"/>
          </a:xfrm>
          <a:prstGeom prst="rect">
            <a:avLst/>
          </a:prstGeom>
        </p:spPr>
        <p:txBody>
          <a:bodyPr/>
          <a:lstStyle>
            <a:lvl1pPr>
              <a:defRPr sz="2400" b="0"/>
            </a:lvl1pPr>
            <a:lvl2pPr>
              <a:defRPr sz="2400"/>
            </a:lvl2pPr>
            <a:lvl3pPr>
              <a:defRPr sz="2400"/>
            </a:lvl3pPr>
            <a:lvl4pPr>
              <a:defRPr sz="2000"/>
            </a:lvl4pPr>
            <a:lvl5pPr>
              <a:defRPr sz="2000"/>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AA9FE733-8F9B-4995-9857-B0B5E55EF4B6}"/>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Slide Number Placeholder 6">
            <a:extLst>
              <a:ext uri="{FF2B5EF4-FFF2-40B4-BE49-F238E27FC236}">
                <a16:creationId xmlns:a16="http://schemas.microsoft.com/office/drawing/2014/main" id="{AF639192-FD61-418C-B3D1-766E5A502324}"/>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558170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dule Objective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8AF101C-5D87-4199-9538-2A190793D3E2}"/>
              </a:ext>
            </a:extLst>
          </p:cNvPr>
          <p:cNvGrpSpPr/>
          <p:nvPr userDrawn="1"/>
        </p:nvGrpSpPr>
        <p:grpSpPr>
          <a:xfrm>
            <a:off x="9282456" y="1517156"/>
            <a:ext cx="2572553" cy="2237009"/>
            <a:chOff x="7196318" y="2301786"/>
            <a:chExt cx="889083" cy="773118"/>
          </a:xfrm>
        </p:grpSpPr>
        <p:pic>
          <p:nvPicPr>
            <p:cNvPr id="15" name="Picture 19">
              <a:extLst>
                <a:ext uri="{FF2B5EF4-FFF2-40B4-BE49-F238E27FC236}">
                  <a16:creationId xmlns:a16="http://schemas.microsoft.com/office/drawing/2014/main" id="{422DCCAA-DC80-4F95-A097-10AAFA2CCA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a:extLst>
                <a:ext uri="{FF2B5EF4-FFF2-40B4-BE49-F238E27FC236}">
                  <a16:creationId xmlns:a16="http://schemas.microsoft.com/office/drawing/2014/main" id="{03A2CE09-6585-4FD6-8C5B-5BD6389EA7D4}"/>
                </a:ext>
              </a:extLst>
            </p:cNvPr>
            <p:cNvGrpSpPr/>
            <p:nvPr/>
          </p:nvGrpSpPr>
          <p:grpSpPr>
            <a:xfrm>
              <a:off x="7402731" y="2301786"/>
              <a:ext cx="543219" cy="620422"/>
              <a:chOff x="1420813" y="2441576"/>
              <a:chExt cx="614362" cy="701675"/>
            </a:xfrm>
          </p:grpSpPr>
          <p:sp>
            <p:nvSpPr>
              <p:cNvPr id="17" name="Freeform 26">
                <a:extLst>
                  <a:ext uri="{FF2B5EF4-FFF2-40B4-BE49-F238E27FC236}">
                    <a16:creationId xmlns:a16="http://schemas.microsoft.com/office/drawing/2014/main" id="{0D111403-6FC0-4618-9876-7A3C75524282}"/>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8" name="Freeform 27">
                <a:extLst>
                  <a:ext uri="{FF2B5EF4-FFF2-40B4-BE49-F238E27FC236}">
                    <a16:creationId xmlns:a16="http://schemas.microsoft.com/office/drawing/2014/main" id="{4F351114-39E5-4B50-9F02-C0B40CB65653}"/>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9" name="Freeform 28">
                <a:extLst>
                  <a:ext uri="{FF2B5EF4-FFF2-40B4-BE49-F238E27FC236}">
                    <a16:creationId xmlns:a16="http://schemas.microsoft.com/office/drawing/2014/main" id="{3CA9F99D-6A85-4381-B285-E266023D4102}"/>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9498520" cy="5067300"/>
          </a:xfrm>
          <a:prstGeom prst="rect">
            <a:avLst/>
          </a:prstGeom>
        </p:spPr>
        <p:txBody>
          <a:bodyPr/>
          <a:lstStyle>
            <a:lvl1pPr marL="0" indent="0">
              <a:lnSpc>
                <a:spcPct val="100000"/>
              </a:lnSpc>
              <a:defRPr sz="2000" b="0"/>
            </a:lvl1pPr>
            <a:lvl2pPr marL="0">
              <a:defRPr sz="2000"/>
            </a:lvl2pPr>
            <a:lvl3pPr>
              <a:defRPr sz="2000"/>
            </a:lvl3pPr>
            <a:lvl4pPr>
              <a:spcAft>
                <a:spcPts val="600"/>
              </a:spcAft>
              <a:defRPr sz="1800"/>
            </a:lvl4pPr>
            <a:lvl5pPr>
              <a:spcAft>
                <a:spcPts val="600"/>
              </a:spcAft>
              <a:defRPr sz="18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4739374"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Module Objectives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935920" cy="353943"/>
          </a:xfrm>
          <a:prstGeom prst="rect">
            <a:avLst/>
          </a:prstGeom>
          <a:noFill/>
        </p:spPr>
        <p:txBody>
          <a:bodyPr wrap="none" lIns="0" tIns="0" rIns="0" bIns="45720" rtlCol="0">
            <a:spAutoFit/>
          </a:bodyPr>
          <a:lstStyle/>
          <a:p>
            <a:pPr lvl="0"/>
            <a:r>
              <a:rPr lang="en-US" sz="2000" b="1">
                <a:solidFill>
                  <a:schemeClr val="tx1"/>
                </a:solidFill>
              </a:rPr>
              <a:t>At the end of this module, you should be able to:</a:t>
            </a:r>
          </a:p>
        </p:txBody>
      </p:sp>
      <p:pic>
        <p:nvPicPr>
          <p:cNvPr id="21" name="Picture 20">
            <a:extLst>
              <a:ext uri="{FF2B5EF4-FFF2-40B4-BE49-F238E27FC236}">
                <a16:creationId xmlns:a16="http://schemas.microsoft.com/office/drawing/2014/main" id="{F92527CC-633D-4DCA-B99B-C0DBD6F3AEE2}"/>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3" name="TextBox 12">
            <a:extLst>
              <a:ext uri="{FF2B5EF4-FFF2-40B4-BE49-F238E27FC236}">
                <a16:creationId xmlns:a16="http://schemas.microsoft.com/office/drawing/2014/main" id="{48D6B880-8920-483E-97F4-914D5F79F5CA}"/>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22" name="Slide Number Placeholder 6">
            <a:extLst>
              <a:ext uri="{FF2B5EF4-FFF2-40B4-BE49-F238E27FC236}">
                <a16:creationId xmlns:a16="http://schemas.microsoft.com/office/drawing/2014/main" id="{B00E830C-3D99-43E6-B2EA-BE16F2831F25}"/>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2377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1">
    <p:bg>
      <p:bgPr>
        <a:solidFill>
          <a:srgbClr val="460073"/>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FD4AAC0-F751-46EB-8079-A450A25A1BB8}"/>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solidFill>
                  <a:schemeClr val="bg1"/>
                </a:solidFill>
              </a:rPr>
              <a:t>Learning and Knowledge Management</a:t>
            </a:r>
          </a:p>
        </p:txBody>
      </p:sp>
      <p:pic>
        <p:nvPicPr>
          <p:cNvPr id="9" name="Graphic 5">
            <a:extLst>
              <a:ext uri="{FF2B5EF4-FFF2-40B4-BE49-F238E27FC236}">
                <a16:creationId xmlns:a16="http://schemas.microsoft.com/office/drawing/2014/main" id="{F41CAB4C-D5DF-4654-AACC-E67A6941176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0" name="Title 1">
            <a:extLst>
              <a:ext uri="{FF2B5EF4-FFF2-40B4-BE49-F238E27FC236}">
                <a16:creationId xmlns:a16="http://schemas.microsoft.com/office/drawing/2014/main" id="{F8854AAF-E8D1-4A70-8B1D-AA83E95FF41F}"/>
              </a:ext>
            </a:extLst>
          </p:cNvPr>
          <p:cNvSpPr>
            <a:spLocks noGrp="1"/>
          </p:cNvSpPr>
          <p:nvPr>
            <p:ph type="ctrTitle" hasCustomPrompt="1"/>
          </p:nvPr>
        </p:nvSpPr>
        <p:spPr>
          <a:xfrm>
            <a:off x="2121878" y="1336294"/>
            <a:ext cx="7948244" cy="2255710"/>
          </a:xfrm>
          <a:prstGeom prst="rect">
            <a:avLst/>
          </a:prstGeom>
        </p:spPr>
        <p:txBody>
          <a:bodyPr anchor="b"/>
          <a:lstStyle>
            <a:lvl1pPr algn="ctr">
              <a:lnSpc>
                <a:spcPct val="90000"/>
              </a:lnSpc>
              <a:defRPr sz="4800" cap="none" baseline="0">
                <a:solidFill>
                  <a:schemeClr val="bg1"/>
                </a:solidFill>
              </a:defRPr>
            </a:lvl1pPr>
          </a:lstStyle>
          <a:p>
            <a:r>
              <a:rPr lang="en-US"/>
              <a:t>Place presentation title here 48pt</a:t>
            </a:r>
          </a:p>
        </p:txBody>
      </p:sp>
      <p:sp>
        <p:nvSpPr>
          <p:cNvPr id="11" name="Text Placeholder 15">
            <a:extLst>
              <a:ext uri="{FF2B5EF4-FFF2-40B4-BE49-F238E27FC236}">
                <a16:creationId xmlns:a16="http://schemas.microsoft.com/office/drawing/2014/main" id="{1E1FBF5D-2A56-4304-B506-6F10112A675F}"/>
              </a:ext>
            </a:extLst>
          </p:cNvPr>
          <p:cNvSpPr>
            <a:spLocks noGrp="1"/>
          </p:cNvSpPr>
          <p:nvPr>
            <p:ph type="body" sz="quarter" idx="13" hasCustomPrompt="1"/>
          </p:nvPr>
        </p:nvSpPr>
        <p:spPr>
          <a:xfrm>
            <a:off x="2121879" y="3866920"/>
            <a:ext cx="7948244" cy="633734"/>
          </a:xfrm>
          <a:prstGeom prst="rect">
            <a:avLst/>
          </a:prstGeom>
        </p:spPr>
        <p:txBody>
          <a:bodyPr vert="horz" lIns="0" tIns="0" rIns="0" bIns="0" rtlCol="0">
            <a:noAutofit/>
          </a:bodyPr>
          <a:lstStyle>
            <a:lvl1pPr marL="0" indent="0" algn="ctr">
              <a:lnSpc>
                <a:spcPct val="90000"/>
              </a:lnSpc>
              <a:buNone/>
              <a:defRPr lang="en-US" sz="2400" i="0" cap="none" spc="0" baseline="0" dirty="0" smtClean="0">
                <a:solidFill>
                  <a:schemeClr val="bg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Palatino Linotype 24pt</a:t>
            </a:r>
          </a:p>
        </p:txBody>
      </p:sp>
      <p:sp>
        <p:nvSpPr>
          <p:cNvPr id="7" name="TextBox 6">
            <a:extLst>
              <a:ext uri="{FF2B5EF4-FFF2-40B4-BE49-F238E27FC236}">
                <a16:creationId xmlns:a16="http://schemas.microsoft.com/office/drawing/2014/main" id="{E06016B1-D2EE-4217-AEA7-B42329515F41}"/>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bg1"/>
                </a:solidFill>
                <a:effectLst/>
                <a:uLnTx/>
                <a:uFillTx/>
              </a:rPr>
              <a:t>Copyright © 2020 Accenture. All rights reserved.</a:t>
            </a:r>
            <a:endParaRPr kumimoji="0" lang="en-US" sz="1800" b="0" i="0" u="none" strike="noStrike" kern="0" cap="none" spc="0" normalizeH="0" baseline="0" noProof="0">
              <a:ln>
                <a:noFill/>
              </a:ln>
              <a:solidFill>
                <a:schemeClr val="bg1"/>
              </a:solidFill>
              <a:effectLst/>
              <a:uLnTx/>
              <a:uFillTx/>
            </a:endParaRPr>
          </a:p>
        </p:txBody>
      </p:sp>
    </p:spTree>
    <p:extLst>
      <p:ext uri="{BB962C8B-B14F-4D97-AF65-F5344CB8AC3E}">
        <p14:creationId xmlns:p14="http://schemas.microsoft.com/office/powerpoint/2010/main" val="174294942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dule Summar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98C605-F339-41FA-8E7C-E8627B28F8A0}"/>
              </a:ext>
            </a:extLst>
          </p:cNvPr>
          <p:cNvGrpSpPr/>
          <p:nvPr userDrawn="1"/>
        </p:nvGrpSpPr>
        <p:grpSpPr>
          <a:xfrm>
            <a:off x="9282456" y="1517156"/>
            <a:ext cx="2572553" cy="2237009"/>
            <a:chOff x="7196318" y="2301786"/>
            <a:chExt cx="889083" cy="773118"/>
          </a:xfrm>
        </p:grpSpPr>
        <p:pic>
          <p:nvPicPr>
            <p:cNvPr id="8" name="Picture 19">
              <a:extLst>
                <a:ext uri="{FF2B5EF4-FFF2-40B4-BE49-F238E27FC236}">
                  <a16:creationId xmlns:a16="http://schemas.microsoft.com/office/drawing/2014/main" id="{95671EEE-51CD-4D1C-8970-D3BB5F6AA6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D02568B1-DB4F-433E-A8D5-733A28D050F4}"/>
                </a:ext>
              </a:extLst>
            </p:cNvPr>
            <p:cNvGrpSpPr/>
            <p:nvPr/>
          </p:nvGrpSpPr>
          <p:grpSpPr>
            <a:xfrm>
              <a:off x="7402731" y="2301786"/>
              <a:ext cx="543219" cy="620422"/>
              <a:chOff x="1420813" y="2441576"/>
              <a:chExt cx="614362" cy="701675"/>
            </a:xfrm>
          </p:grpSpPr>
          <p:sp>
            <p:nvSpPr>
              <p:cNvPr id="10" name="Freeform 26">
                <a:extLst>
                  <a:ext uri="{FF2B5EF4-FFF2-40B4-BE49-F238E27FC236}">
                    <a16:creationId xmlns:a16="http://schemas.microsoft.com/office/drawing/2014/main" id="{A0F6F83F-EA34-40CD-A03C-D1CFFDB9BC03}"/>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1" name="Freeform 27">
                <a:extLst>
                  <a:ext uri="{FF2B5EF4-FFF2-40B4-BE49-F238E27FC236}">
                    <a16:creationId xmlns:a16="http://schemas.microsoft.com/office/drawing/2014/main" id="{CBBBB8A2-C2E7-4563-A8F2-836920A0FD54}"/>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2" name="Freeform 28">
                <a:extLst>
                  <a:ext uri="{FF2B5EF4-FFF2-40B4-BE49-F238E27FC236}">
                    <a16:creationId xmlns:a16="http://schemas.microsoft.com/office/drawing/2014/main" id="{ED29AF4C-E23F-482F-B146-4E166B03F236}"/>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9498521" cy="5067300"/>
          </a:xfrm>
          <a:prstGeom prst="rect">
            <a:avLst/>
          </a:prstGeom>
        </p:spPr>
        <p:txBody>
          <a:bodyPr/>
          <a:lstStyle>
            <a:lvl1pPr marL="0" indent="0">
              <a:lnSpc>
                <a:spcPct val="100000"/>
              </a:lnSpc>
              <a:defRPr sz="2000" b="0"/>
            </a:lvl1pPr>
            <a:lvl2pPr marL="0">
              <a:defRPr sz="2000"/>
            </a:lvl2pPr>
            <a:lvl3pPr>
              <a:defRPr sz="2000"/>
            </a:lvl3pPr>
            <a:lvl4pPr>
              <a:spcAft>
                <a:spcPts val="600"/>
              </a:spcAft>
              <a:defRPr sz="1800"/>
            </a:lvl4pPr>
            <a:lvl5pPr>
              <a:spcAft>
                <a:spcPts val="600"/>
              </a:spcAft>
              <a:defRPr sz="1800"/>
            </a:lvl5pPr>
          </a:lstStyle>
          <a:p>
            <a:pPr lvl="0"/>
            <a:r>
              <a:rPr lang="en-US"/>
              <a:t>Click to enter the content</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4444678"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Module 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a:solidFill>
                  <a:schemeClr val="tx1"/>
                </a:solidFill>
              </a:rPr>
              <a:t>Now, you should be able to:</a:t>
            </a:r>
          </a:p>
        </p:txBody>
      </p:sp>
      <p:pic>
        <p:nvPicPr>
          <p:cNvPr id="16" name="Picture 15">
            <a:extLst>
              <a:ext uri="{FF2B5EF4-FFF2-40B4-BE49-F238E27FC236}">
                <a16:creationId xmlns:a16="http://schemas.microsoft.com/office/drawing/2014/main" id="{956C2A30-43CF-46A3-B5B9-9A2538244F12}"/>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3" name="TextBox 12">
            <a:extLst>
              <a:ext uri="{FF2B5EF4-FFF2-40B4-BE49-F238E27FC236}">
                <a16:creationId xmlns:a16="http://schemas.microsoft.com/office/drawing/2014/main" id="{FE05A60E-3098-48D7-8297-9DE7594CFCC3}"/>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5" name="Slide Number Placeholder 6">
            <a:extLst>
              <a:ext uri="{FF2B5EF4-FFF2-40B4-BE49-F238E27FC236}">
                <a16:creationId xmlns:a16="http://schemas.microsoft.com/office/drawing/2014/main" id="{8ECA0EAF-F59B-462E-BB44-FA8EFC44F9F5}"/>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033505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8945464" cy="5067300"/>
          </a:xfrm>
          <a:prstGeom prst="rect">
            <a:avLst/>
          </a:prstGeom>
        </p:spPr>
        <p:txBody>
          <a:bodyPr/>
          <a:lstStyle>
            <a:lvl1pPr marL="0" indent="0">
              <a:lnSpc>
                <a:spcPct val="100000"/>
              </a:lnSpc>
              <a:defRPr sz="2000" b="0"/>
            </a:lvl1pPr>
            <a:lvl2pPr marL="0">
              <a:defRPr sz="2000"/>
            </a:lvl2pPr>
            <a:lvl3pPr>
              <a:defRPr sz="2000"/>
            </a:lvl3pPr>
            <a:lvl4pPr>
              <a:spcAft>
                <a:spcPts val="600"/>
              </a:spcAft>
              <a:defRPr sz="1800"/>
            </a:lvl4pPr>
            <a:lvl5pPr>
              <a:spcAft>
                <a:spcPts val="600"/>
              </a:spcAft>
              <a:defRPr sz="1800"/>
            </a:lvl5pPr>
          </a:lstStyle>
          <a:p>
            <a:pPr lvl="0"/>
            <a:r>
              <a:rPr lang="en-US"/>
              <a:t>Click to enter the content</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4404860"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Course 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a:solidFill>
                  <a:schemeClr val="tx1"/>
                </a:solidFill>
              </a:rPr>
              <a:t>Now, you should be able to:</a:t>
            </a:r>
          </a:p>
        </p:txBody>
      </p:sp>
      <p:pic>
        <p:nvPicPr>
          <p:cNvPr id="5" name="Picture 4" descr="A picture containing drawing&#10;&#10;Description automatically generated">
            <a:extLst>
              <a:ext uri="{FF2B5EF4-FFF2-40B4-BE49-F238E27FC236}">
                <a16:creationId xmlns:a16="http://schemas.microsoft.com/office/drawing/2014/main" id="{197B96F3-DA86-4FDE-BC95-BFD62F81664C}"/>
              </a:ext>
            </a:extLst>
          </p:cNvPr>
          <p:cNvPicPr>
            <a:picLocks noChangeAspect="1"/>
          </p:cNvPicPr>
          <p:nvPr userDrawn="1"/>
        </p:nvPicPr>
        <p:blipFill>
          <a:blip r:embed="rId2"/>
          <a:stretch>
            <a:fillRect/>
          </a:stretch>
        </p:blipFill>
        <p:spPr>
          <a:xfrm>
            <a:off x="9318527" y="1391038"/>
            <a:ext cx="2500410" cy="2489247"/>
          </a:xfrm>
          <a:prstGeom prst="rect">
            <a:avLst/>
          </a:prstGeom>
        </p:spPr>
      </p:pic>
      <p:pic>
        <p:nvPicPr>
          <p:cNvPr id="11" name="Picture 10">
            <a:extLst>
              <a:ext uri="{FF2B5EF4-FFF2-40B4-BE49-F238E27FC236}">
                <a16:creationId xmlns:a16="http://schemas.microsoft.com/office/drawing/2014/main" id="{07D36E82-2DEB-47FE-B439-594F5B54C08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FFC3E0A1-6234-4C14-B278-732D6764BC45}"/>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9" name="Slide Number Placeholder 6">
            <a:extLst>
              <a:ext uri="{FF2B5EF4-FFF2-40B4-BE49-F238E27FC236}">
                <a16:creationId xmlns:a16="http://schemas.microsoft.com/office/drawing/2014/main" id="{77BE6E59-812C-4A8B-8918-5DBD22C4978F}"/>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559595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ound Rul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p:nvPr>
        </p:nvSpPr>
        <p:spPr>
          <a:xfrm>
            <a:off x="373063" y="1391038"/>
            <a:ext cx="11438819" cy="5067300"/>
          </a:xfrm>
          <a:prstGeom prst="rect">
            <a:avLst/>
          </a:prstGeom>
        </p:spPr>
        <p:txBody>
          <a:bodyPr/>
          <a:lstStyle>
            <a:lvl1pPr marL="285750" indent="-285750">
              <a:lnSpc>
                <a:spcPct val="100000"/>
              </a:lnSpc>
              <a:buFont typeface="Arial" panose="020B0604020202020204" pitchFamily="34" charset="0"/>
              <a:buChar char="•"/>
              <a:defRPr sz="1600" b="0"/>
            </a:lvl1pPr>
            <a:lvl2pPr marL="0">
              <a:defRPr sz="1800"/>
            </a:lvl2pPr>
            <a:lvl3pPr>
              <a:defRPr sz="1600"/>
            </a:lvl3pPr>
            <a:lvl4pPr>
              <a:spcAft>
                <a:spcPts val="600"/>
              </a:spcAft>
              <a:defRPr sz="1400"/>
            </a:lvl4pPr>
            <a:lvl5pPr>
              <a:spcAft>
                <a:spcPts val="600"/>
              </a:spcAft>
              <a:defRPr/>
            </a:lvl5pPr>
          </a:lstStyle>
          <a:p>
            <a:pPr lvl="1"/>
            <a:endParaRPr lang="en-US"/>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3468450"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Ground Rules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759042" cy="353943"/>
          </a:xfrm>
          <a:prstGeom prst="rect">
            <a:avLst/>
          </a:prstGeom>
          <a:noFill/>
        </p:spPr>
        <p:txBody>
          <a:bodyPr wrap="none" lIns="0" tIns="0" rIns="0" bIns="45720" rtlCol="0">
            <a:spAutoFit/>
          </a:bodyPr>
          <a:lstStyle/>
          <a:p>
            <a:pPr lvl="0"/>
            <a:r>
              <a:rPr lang="en-US" sz="2000" b="1">
                <a:solidFill>
                  <a:schemeClr val="tx1"/>
                </a:solidFill>
              </a:rPr>
              <a:t>For a successful class, please:</a:t>
            </a:r>
          </a:p>
        </p:txBody>
      </p:sp>
      <p:pic>
        <p:nvPicPr>
          <p:cNvPr id="11" name="Picture 10">
            <a:extLst>
              <a:ext uri="{FF2B5EF4-FFF2-40B4-BE49-F238E27FC236}">
                <a16:creationId xmlns:a16="http://schemas.microsoft.com/office/drawing/2014/main" id="{60445F22-38EA-4CBF-8678-DBE10F28FC4B}"/>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7A787F70-D16E-4FE7-864C-EB4CE63A04CC}"/>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9" name="Slide Number Placeholder 6">
            <a:extLst>
              <a:ext uri="{FF2B5EF4-FFF2-40B4-BE49-F238E27FC236}">
                <a16:creationId xmlns:a16="http://schemas.microsoft.com/office/drawing/2014/main" id="{37AD9597-4AF5-4B01-A525-B94B91AE2C6F}"/>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015317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urse Agenda - Option1">
    <p:spTree>
      <p:nvGrpSpPr>
        <p:cNvPr id="1" name=""/>
        <p:cNvGrpSpPr/>
        <p:nvPr/>
      </p:nvGrpSpPr>
      <p:grpSpPr>
        <a:xfrm>
          <a:off x="0" y="0"/>
          <a:ext cx="0" cy="0"/>
          <a:chOff x="0" y="0"/>
          <a:chExt cx="0" cy="0"/>
        </a:xfrm>
      </p:grpSpPr>
      <p:sp>
        <p:nvSpPr>
          <p:cNvPr id="44" name="Text Placeholder 14">
            <a:extLst>
              <a:ext uri="{FF2B5EF4-FFF2-40B4-BE49-F238E27FC236}">
                <a16:creationId xmlns:a16="http://schemas.microsoft.com/office/drawing/2014/main" id="{00BAE364-4FDB-4979-8A7E-7D512125978D}"/>
              </a:ext>
            </a:extLst>
          </p:cNvPr>
          <p:cNvSpPr>
            <a:spLocks noGrp="1"/>
          </p:cNvSpPr>
          <p:nvPr>
            <p:ph type="body" sz="quarter" idx="14" hasCustomPrompt="1"/>
          </p:nvPr>
        </p:nvSpPr>
        <p:spPr>
          <a:xfrm>
            <a:off x="381001" y="2182000"/>
            <a:ext cx="3267012" cy="2869570"/>
          </a:xfrm>
          <a:prstGeom prst="rect">
            <a:avLst/>
          </a:prstGeo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Palatino Linotype</a:t>
            </a:r>
          </a:p>
        </p:txBody>
      </p:sp>
      <p:sp>
        <p:nvSpPr>
          <p:cNvPr id="45" name="Title 1">
            <a:extLst>
              <a:ext uri="{FF2B5EF4-FFF2-40B4-BE49-F238E27FC236}">
                <a16:creationId xmlns:a16="http://schemas.microsoft.com/office/drawing/2014/main" id="{10BE4F2B-D3EA-48BD-96A3-73ADBE27FED1}"/>
              </a:ext>
            </a:extLst>
          </p:cNvPr>
          <p:cNvSpPr>
            <a:spLocks noGrp="1"/>
          </p:cNvSpPr>
          <p:nvPr>
            <p:ph type="title" hasCustomPrompt="1"/>
          </p:nvPr>
        </p:nvSpPr>
        <p:spPr>
          <a:xfrm>
            <a:off x="381002" y="1371601"/>
            <a:ext cx="3267011" cy="810399"/>
          </a:xfrm>
          <a:prstGeom prst="rect">
            <a:avLst/>
          </a:prstGeom>
        </p:spPr>
        <p:txBody>
          <a:bodyPr/>
          <a:lstStyle>
            <a:lvl1pPr>
              <a:defRPr cap="none" baseline="0"/>
            </a:lvl1pPr>
          </a:lstStyle>
          <a:p>
            <a:r>
              <a:rPr lang="en-GB"/>
              <a:t>Agenda</a:t>
            </a:r>
            <a:endParaRPr lang="en-US"/>
          </a:p>
        </p:txBody>
      </p:sp>
      <p:sp>
        <p:nvSpPr>
          <p:cNvPr id="46" name="Text Placeholder 17">
            <a:extLst>
              <a:ext uri="{FF2B5EF4-FFF2-40B4-BE49-F238E27FC236}">
                <a16:creationId xmlns:a16="http://schemas.microsoft.com/office/drawing/2014/main" id="{96A4489F-A35A-46EF-9305-81D0F0376685}"/>
              </a:ext>
            </a:extLst>
          </p:cNvPr>
          <p:cNvSpPr>
            <a:spLocks noGrp="1"/>
          </p:cNvSpPr>
          <p:nvPr>
            <p:ph type="body" sz="quarter" idx="16" hasCustomPrompt="1"/>
          </p:nvPr>
        </p:nvSpPr>
        <p:spPr>
          <a:xfrm>
            <a:off x="4966971" y="1371600"/>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47" name="Text Placeholder 17">
            <a:extLst>
              <a:ext uri="{FF2B5EF4-FFF2-40B4-BE49-F238E27FC236}">
                <a16:creationId xmlns:a16="http://schemas.microsoft.com/office/drawing/2014/main" id="{85F1E8F8-E5EE-477B-B06D-46CE3959A709}"/>
              </a:ext>
            </a:extLst>
          </p:cNvPr>
          <p:cNvSpPr>
            <a:spLocks noGrp="1"/>
          </p:cNvSpPr>
          <p:nvPr>
            <p:ph type="body" sz="quarter" idx="18" hasCustomPrompt="1"/>
          </p:nvPr>
        </p:nvSpPr>
        <p:spPr>
          <a:xfrm>
            <a:off x="4966971" y="1976478"/>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48" name="Text Placeholder 17">
            <a:extLst>
              <a:ext uri="{FF2B5EF4-FFF2-40B4-BE49-F238E27FC236}">
                <a16:creationId xmlns:a16="http://schemas.microsoft.com/office/drawing/2014/main" id="{78C459DC-0B06-4672-83D2-673F444FC517}"/>
              </a:ext>
            </a:extLst>
          </p:cNvPr>
          <p:cNvSpPr>
            <a:spLocks noGrp="1"/>
          </p:cNvSpPr>
          <p:nvPr>
            <p:ph type="body" sz="quarter" idx="20" hasCustomPrompt="1"/>
          </p:nvPr>
        </p:nvSpPr>
        <p:spPr>
          <a:xfrm>
            <a:off x="4966971" y="2581356"/>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49" name="Text Placeholder 17">
            <a:extLst>
              <a:ext uri="{FF2B5EF4-FFF2-40B4-BE49-F238E27FC236}">
                <a16:creationId xmlns:a16="http://schemas.microsoft.com/office/drawing/2014/main" id="{A086236D-3BE5-4E43-B701-C3585FB199CF}"/>
              </a:ext>
            </a:extLst>
          </p:cNvPr>
          <p:cNvSpPr>
            <a:spLocks noGrp="1"/>
          </p:cNvSpPr>
          <p:nvPr>
            <p:ph type="body" sz="quarter" idx="22" hasCustomPrompt="1"/>
          </p:nvPr>
        </p:nvSpPr>
        <p:spPr>
          <a:xfrm>
            <a:off x="4966971" y="3186234"/>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50" name="Text Placeholder 17">
            <a:extLst>
              <a:ext uri="{FF2B5EF4-FFF2-40B4-BE49-F238E27FC236}">
                <a16:creationId xmlns:a16="http://schemas.microsoft.com/office/drawing/2014/main" id="{9F826BE3-3FFA-41BF-B035-795BD7D73677}"/>
              </a:ext>
            </a:extLst>
          </p:cNvPr>
          <p:cNvSpPr>
            <a:spLocks noGrp="1"/>
          </p:cNvSpPr>
          <p:nvPr>
            <p:ph type="body" sz="quarter" idx="24" hasCustomPrompt="1"/>
          </p:nvPr>
        </p:nvSpPr>
        <p:spPr>
          <a:xfrm>
            <a:off x="4966971" y="3791112"/>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51" name="Text Placeholder 17">
            <a:extLst>
              <a:ext uri="{FF2B5EF4-FFF2-40B4-BE49-F238E27FC236}">
                <a16:creationId xmlns:a16="http://schemas.microsoft.com/office/drawing/2014/main" id="{42078A66-A3AB-461D-85E2-CBAD1B7D61FB}"/>
              </a:ext>
            </a:extLst>
          </p:cNvPr>
          <p:cNvSpPr>
            <a:spLocks noGrp="1"/>
          </p:cNvSpPr>
          <p:nvPr>
            <p:ph type="body" sz="quarter" idx="26" hasCustomPrompt="1"/>
          </p:nvPr>
        </p:nvSpPr>
        <p:spPr>
          <a:xfrm>
            <a:off x="4966971" y="4395990"/>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52" name="Text Placeholder 17">
            <a:extLst>
              <a:ext uri="{FF2B5EF4-FFF2-40B4-BE49-F238E27FC236}">
                <a16:creationId xmlns:a16="http://schemas.microsoft.com/office/drawing/2014/main" id="{F938B876-60CA-4461-A15C-A8707A33CD2F}"/>
              </a:ext>
            </a:extLst>
          </p:cNvPr>
          <p:cNvSpPr>
            <a:spLocks noGrp="1"/>
          </p:cNvSpPr>
          <p:nvPr>
            <p:ph type="body" sz="quarter" idx="28" hasCustomPrompt="1"/>
          </p:nvPr>
        </p:nvSpPr>
        <p:spPr>
          <a:xfrm>
            <a:off x="4966971" y="5000868"/>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53" name="Text Placeholder 17">
            <a:extLst>
              <a:ext uri="{FF2B5EF4-FFF2-40B4-BE49-F238E27FC236}">
                <a16:creationId xmlns:a16="http://schemas.microsoft.com/office/drawing/2014/main" id="{864B0577-00DD-4D27-9B6E-44D7880E00BA}"/>
              </a:ext>
            </a:extLst>
          </p:cNvPr>
          <p:cNvSpPr>
            <a:spLocks noGrp="1"/>
          </p:cNvSpPr>
          <p:nvPr>
            <p:ph type="body" sz="quarter" idx="30" hasCustomPrompt="1"/>
          </p:nvPr>
        </p:nvSpPr>
        <p:spPr>
          <a:xfrm>
            <a:off x="4966971" y="5605747"/>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54" name="Text Placeholder 17">
            <a:extLst>
              <a:ext uri="{FF2B5EF4-FFF2-40B4-BE49-F238E27FC236}">
                <a16:creationId xmlns:a16="http://schemas.microsoft.com/office/drawing/2014/main" id="{C54FB2E2-133B-4115-81CA-1BAE256CDDDD}"/>
              </a:ext>
            </a:extLst>
          </p:cNvPr>
          <p:cNvSpPr>
            <a:spLocks noGrp="1"/>
          </p:cNvSpPr>
          <p:nvPr>
            <p:ph type="body" sz="quarter" idx="31" hasCustomPrompt="1"/>
          </p:nvPr>
        </p:nvSpPr>
        <p:spPr>
          <a:xfrm>
            <a:off x="4352928" y="1371600"/>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5" name="Text Placeholder 17">
            <a:extLst>
              <a:ext uri="{FF2B5EF4-FFF2-40B4-BE49-F238E27FC236}">
                <a16:creationId xmlns:a16="http://schemas.microsoft.com/office/drawing/2014/main" id="{622EBA43-03D8-47E2-AFB8-2E3D9C405E9C}"/>
              </a:ext>
            </a:extLst>
          </p:cNvPr>
          <p:cNvSpPr>
            <a:spLocks noGrp="1"/>
          </p:cNvSpPr>
          <p:nvPr>
            <p:ph type="body" sz="quarter" idx="32" hasCustomPrompt="1"/>
          </p:nvPr>
        </p:nvSpPr>
        <p:spPr>
          <a:xfrm>
            <a:off x="4352928" y="1976478"/>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6" name="Text Placeholder 17">
            <a:extLst>
              <a:ext uri="{FF2B5EF4-FFF2-40B4-BE49-F238E27FC236}">
                <a16:creationId xmlns:a16="http://schemas.microsoft.com/office/drawing/2014/main" id="{8D00803E-5F6E-474F-868B-5FF0A621372D}"/>
              </a:ext>
            </a:extLst>
          </p:cNvPr>
          <p:cNvSpPr>
            <a:spLocks noGrp="1"/>
          </p:cNvSpPr>
          <p:nvPr>
            <p:ph type="body" sz="quarter" idx="33" hasCustomPrompt="1"/>
          </p:nvPr>
        </p:nvSpPr>
        <p:spPr>
          <a:xfrm>
            <a:off x="4352928" y="2581356"/>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7" name="Text Placeholder 17">
            <a:extLst>
              <a:ext uri="{FF2B5EF4-FFF2-40B4-BE49-F238E27FC236}">
                <a16:creationId xmlns:a16="http://schemas.microsoft.com/office/drawing/2014/main" id="{0623F3B4-B48F-42AD-BE90-8AE2B66EBAF2}"/>
              </a:ext>
            </a:extLst>
          </p:cNvPr>
          <p:cNvSpPr>
            <a:spLocks noGrp="1"/>
          </p:cNvSpPr>
          <p:nvPr>
            <p:ph type="body" sz="quarter" idx="34" hasCustomPrompt="1"/>
          </p:nvPr>
        </p:nvSpPr>
        <p:spPr>
          <a:xfrm>
            <a:off x="4352928" y="3186234"/>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8" name="Text Placeholder 17">
            <a:extLst>
              <a:ext uri="{FF2B5EF4-FFF2-40B4-BE49-F238E27FC236}">
                <a16:creationId xmlns:a16="http://schemas.microsoft.com/office/drawing/2014/main" id="{943AF059-AFFF-4AD2-8F58-A91DCF8ED4F8}"/>
              </a:ext>
            </a:extLst>
          </p:cNvPr>
          <p:cNvSpPr>
            <a:spLocks noGrp="1"/>
          </p:cNvSpPr>
          <p:nvPr>
            <p:ph type="body" sz="quarter" idx="35" hasCustomPrompt="1"/>
          </p:nvPr>
        </p:nvSpPr>
        <p:spPr>
          <a:xfrm>
            <a:off x="4352928" y="3791112"/>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59" name="Text Placeholder 17">
            <a:extLst>
              <a:ext uri="{FF2B5EF4-FFF2-40B4-BE49-F238E27FC236}">
                <a16:creationId xmlns:a16="http://schemas.microsoft.com/office/drawing/2014/main" id="{E67DD4D3-EA70-4DCF-8BEA-E4165433F23B}"/>
              </a:ext>
            </a:extLst>
          </p:cNvPr>
          <p:cNvSpPr>
            <a:spLocks noGrp="1"/>
          </p:cNvSpPr>
          <p:nvPr>
            <p:ph type="body" sz="quarter" idx="36" hasCustomPrompt="1"/>
          </p:nvPr>
        </p:nvSpPr>
        <p:spPr>
          <a:xfrm>
            <a:off x="4352928" y="4395990"/>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60" name="Text Placeholder 17">
            <a:extLst>
              <a:ext uri="{FF2B5EF4-FFF2-40B4-BE49-F238E27FC236}">
                <a16:creationId xmlns:a16="http://schemas.microsoft.com/office/drawing/2014/main" id="{9ECFEDD4-A586-4D76-89E5-641FE44519BB}"/>
              </a:ext>
            </a:extLst>
          </p:cNvPr>
          <p:cNvSpPr>
            <a:spLocks noGrp="1"/>
          </p:cNvSpPr>
          <p:nvPr>
            <p:ph type="body" sz="quarter" idx="37" hasCustomPrompt="1"/>
          </p:nvPr>
        </p:nvSpPr>
        <p:spPr>
          <a:xfrm>
            <a:off x="4352928" y="5000868"/>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61" name="Text Placeholder 17">
            <a:extLst>
              <a:ext uri="{FF2B5EF4-FFF2-40B4-BE49-F238E27FC236}">
                <a16:creationId xmlns:a16="http://schemas.microsoft.com/office/drawing/2014/main" id="{ACA2D955-0C67-4A48-8FD0-F685FD115142}"/>
              </a:ext>
            </a:extLst>
          </p:cNvPr>
          <p:cNvSpPr>
            <a:spLocks noGrp="1"/>
          </p:cNvSpPr>
          <p:nvPr>
            <p:ph type="body" sz="quarter" idx="38" hasCustomPrompt="1"/>
          </p:nvPr>
        </p:nvSpPr>
        <p:spPr>
          <a:xfrm>
            <a:off x="4352928" y="5605747"/>
            <a:ext cx="478442"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63" name="Text Placeholder 17">
            <a:extLst>
              <a:ext uri="{FF2B5EF4-FFF2-40B4-BE49-F238E27FC236}">
                <a16:creationId xmlns:a16="http://schemas.microsoft.com/office/drawing/2014/main" id="{056A1D29-930A-42B5-B254-780A8B1A5698}"/>
              </a:ext>
            </a:extLst>
          </p:cNvPr>
          <p:cNvSpPr>
            <a:spLocks noGrp="1"/>
          </p:cNvSpPr>
          <p:nvPr>
            <p:ph type="body" sz="quarter" idx="39" hasCustomPrompt="1"/>
          </p:nvPr>
        </p:nvSpPr>
        <p:spPr>
          <a:xfrm>
            <a:off x="8857959" y="1371600"/>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64" name="Text Placeholder 17">
            <a:extLst>
              <a:ext uri="{FF2B5EF4-FFF2-40B4-BE49-F238E27FC236}">
                <a16:creationId xmlns:a16="http://schemas.microsoft.com/office/drawing/2014/main" id="{B79E4EF7-DD1C-4B1C-AEB2-038E9A09DF45}"/>
              </a:ext>
            </a:extLst>
          </p:cNvPr>
          <p:cNvSpPr>
            <a:spLocks noGrp="1"/>
          </p:cNvSpPr>
          <p:nvPr>
            <p:ph type="body" sz="quarter" idx="40" hasCustomPrompt="1"/>
          </p:nvPr>
        </p:nvSpPr>
        <p:spPr>
          <a:xfrm>
            <a:off x="8857959" y="1976478"/>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65" name="Text Placeholder 17">
            <a:extLst>
              <a:ext uri="{FF2B5EF4-FFF2-40B4-BE49-F238E27FC236}">
                <a16:creationId xmlns:a16="http://schemas.microsoft.com/office/drawing/2014/main" id="{4A11A119-24EA-4B9E-BD1B-0DE10466E673}"/>
              </a:ext>
            </a:extLst>
          </p:cNvPr>
          <p:cNvSpPr>
            <a:spLocks noGrp="1"/>
          </p:cNvSpPr>
          <p:nvPr>
            <p:ph type="body" sz="quarter" idx="41" hasCustomPrompt="1"/>
          </p:nvPr>
        </p:nvSpPr>
        <p:spPr>
          <a:xfrm>
            <a:off x="8857959" y="2581356"/>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66" name="Text Placeholder 17">
            <a:extLst>
              <a:ext uri="{FF2B5EF4-FFF2-40B4-BE49-F238E27FC236}">
                <a16:creationId xmlns:a16="http://schemas.microsoft.com/office/drawing/2014/main" id="{C2D36DF2-C9C1-463D-BFD4-9B7F5BF9CF8F}"/>
              </a:ext>
            </a:extLst>
          </p:cNvPr>
          <p:cNvSpPr>
            <a:spLocks noGrp="1"/>
          </p:cNvSpPr>
          <p:nvPr>
            <p:ph type="body" sz="quarter" idx="42" hasCustomPrompt="1"/>
          </p:nvPr>
        </p:nvSpPr>
        <p:spPr>
          <a:xfrm>
            <a:off x="8857959" y="3186234"/>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67" name="Text Placeholder 17">
            <a:extLst>
              <a:ext uri="{FF2B5EF4-FFF2-40B4-BE49-F238E27FC236}">
                <a16:creationId xmlns:a16="http://schemas.microsoft.com/office/drawing/2014/main" id="{984F81B6-7631-4B1A-8803-9BA188C20043}"/>
              </a:ext>
            </a:extLst>
          </p:cNvPr>
          <p:cNvSpPr>
            <a:spLocks noGrp="1"/>
          </p:cNvSpPr>
          <p:nvPr>
            <p:ph type="body" sz="quarter" idx="43" hasCustomPrompt="1"/>
          </p:nvPr>
        </p:nvSpPr>
        <p:spPr>
          <a:xfrm>
            <a:off x="8857959" y="3791112"/>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68" name="Text Placeholder 17">
            <a:extLst>
              <a:ext uri="{FF2B5EF4-FFF2-40B4-BE49-F238E27FC236}">
                <a16:creationId xmlns:a16="http://schemas.microsoft.com/office/drawing/2014/main" id="{3EB271F9-CBC3-4742-8060-EB016ABECEB5}"/>
              </a:ext>
            </a:extLst>
          </p:cNvPr>
          <p:cNvSpPr>
            <a:spLocks noGrp="1"/>
          </p:cNvSpPr>
          <p:nvPr>
            <p:ph type="body" sz="quarter" idx="44" hasCustomPrompt="1"/>
          </p:nvPr>
        </p:nvSpPr>
        <p:spPr>
          <a:xfrm>
            <a:off x="8857959" y="4395990"/>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69" name="Text Placeholder 17">
            <a:extLst>
              <a:ext uri="{FF2B5EF4-FFF2-40B4-BE49-F238E27FC236}">
                <a16:creationId xmlns:a16="http://schemas.microsoft.com/office/drawing/2014/main" id="{1BD89084-0F00-44E5-A7C9-E21F60005900}"/>
              </a:ext>
            </a:extLst>
          </p:cNvPr>
          <p:cNvSpPr>
            <a:spLocks noGrp="1"/>
          </p:cNvSpPr>
          <p:nvPr>
            <p:ph type="body" sz="quarter" idx="45" hasCustomPrompt="1"/>
          </p:nvPr>
        </p:nvSpPr>
        <p:spPr>
          <a:xfrm>
            <a:off x="8857959" y="5000868"/>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70" name="Text Placeholder 17">
            <a:extLst>
              <a:ext uri="{FF2B5EF4-FFF2-40B4-BE49-F238E27FC236}">
                <a16:creationId xmlns:a16="http://schemas.microsoft.com/office/drawing/2014/main" id="{F865D0E7-B034-4BD9-BF88-32090E2C27F4}"/>
              </a:ext>
            </a:extLst>
          </p:cNvPr>
          <p:cNvSpPr>
            <a:spLocks noGrp="1"/>
          </p:cNvSpPr>
          <p:nvPr>
            <p:ph type="body" sz="quarter" idx="46" hasCustomPrompt="1"/>
          </p:nvPr>
        </p:nvSpPr>
        <p:spPr>
          <a:xfrm>
            <a:off x="8857959" y="5605747"/>
            <a:ext cx="2953039" cy="485340"/>
          </a:xfrm>
          <a:prstGeom prst="rect">
            <a:avLst/>
          </a:prstGeom>
        </p:spPr>
        <p:txBody>
          <a:bodyPr anchor="ctr"/>
          <a:lstStyle>
            <a:lvl1pPr>
              <a:spcAft>
                <a:spcPts val="0"/>
              </a:spcAft>
              <a:defRPr sz="1600" b="0"/>
            </a:lvl1pPr>
          </a:lstStyle>
          <a:p>
            <a:pPr lvl="0"/>
            <a:r>
              <a:rPr lang="en-GB"/>
              <a:t>Agenda item</a:t>
            </a:r>
            <a:endParaRPr lang="en-US"/>
          </a:p>
        </p:txBody>
      </p:sp>
      <p:sp>
        <p:nvSpPr>
          <p:cNvPr id="71" name="Text Placeholder 17">
            <a:extLst>
              <a:ext uri="{FF2B5EF4-FFF2-40B4-BE49-F238E27FC236}">
                <a16:creationId xmlns:a16="http://schemas.microsoft.com/office/drawing/2014/main" id="{5AAA504A-A9B9-41AD-8B6F-1ED2A6AC9FE5}"/>
              </a:ext>
            </a:extLst>
          </p:cNvPr>
          <p:cNvSpPr>
            <a:spLocks noGrp="1"/>
          </p:cNvSpPr>
          <p:nvPr>
            <p:ph type="body" sz="quarter" idx="47" hasCustomPrompt="1"/>
          </p:nvPr>
        </p:nvSpPr>
        <p:spPr>
          <a:xfrm>
            <a:off x="8267700" y="1371600"/>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2" name="Text Placeholder 17">
            <a:extLst>
              <a:ext uri="{FF2B5EF4-FFF2-40B4-BE49-F238E27FC236}">
                <a16:creationId xmlns:a16="http://schemas.microsoft.com/office/drawing/2014/main" id="{2DE3B744-A9D5-4389-B1F2-97FEB2ED2D2F}"/>
              </a:ext>
            </a:extLst>
          </p:cNvPr>
          <p:cNvSpPr>
            <a:spLocks noGrp="1"/>
          </p:cNvSpPr>
          <p:nvPr>
            <p:ph type="body" sz="quarter" idx="48" hasCustomPrompt="1"/>
          </p:nvPr>
        </p:nvSpPr>
        <p:spPr>
          <a:xfrm>
            <a:off x="8267700" y="1976478"/>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3" name="Text Placeholder 17">
            <a:extLst>
              <a:ext uri="{FF2B5EF4-FFF2-40B4-BE49-F238E27FC236}">
                <a16:creationId xmlns:a16="http://schemas.microsoft.com/office/drawing/2014/main" id="{DEF6C2A0-F61C-47BD-928D-1EA70804FD98}"/>
              </a:ext>
            </a:extLst>
          </p:cNvPr>
          <p:cNvSpPr>
            <a:spLocks noGrp="1"/>
          </p:cNvSpPr>
          <p:nvPr>
            <p:ph type="body" sz="quarter" idx="49" hasCustomPrompt="1"/>
          </p:nvPr>
        </p:nvSpPr>
        <p:spPr>
          <a:xfrm>
            <a:off x="8267700" y="2581356"/>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4" name="Text Placeholder 17">
            <a:extLst>
              <a:ext uri="{FF2B5EF4-FFF2-40B4-BE49-F238E27FC236}">
                <a16:creationId xmlns:a16="http://schemas.microsoft.com/office/drawing/2014/main" id="{1C962B82-0B28-40B5-B98A-28C5F9CCFC31}"/>
              </a:ext>
            </a:extLst>
          </p:cNvPr>
          <p:cNvSpPr>
            <a:spLocks noGrp="1"/>
          </p:cNvSpPr>
          <p:nvPr>
            <p:ph type="body" sz="quarter" idx="50" hasCustomPrompt="1"/>
          </p:nvPr>
        </p:nvSpPr>
        <p:spPr>
          <a:xfrm>
            <a:off x="8267700" y="3186234"/>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5" name="Text Placeholder 17">
            <a:extLst>
              <a:ext uri="{FF2B5EF4-FFF2-40B4-BE49-F238E27FC236}">
                <a16:creationId xmlns:a16="http://schemas.microsoft.com/office/drawing/2014/main" id="{25C1350D-65AE-4E54-8D0A-544E2B5FBD40}"/>
              </a:ext>
            </a:extLst>
          </p:cNvPr>
          <p:cNvSpPr>
            <a:spLocks noGrp="1"/>
          </p:cNvSpPr>
          <p:nvPr>
            <p:ph type="body" sz="quarter" idx="51" hasCustomPrompt="1"/>
          </p:nvPr>
        </p:nvSpPr>
        <p:spPr>
          <a:xfrm>
            <a:off x="8267700" y="3791112"/>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6" name="Text Placeholder 17">
            <a:extLst>
              <a:ext uri="{FF2B5EF4-FFF2-40B4-BE49-F238E27FC236}">
                <a16:creationId xmlns:a16="http://schemas.microsoft.com/office/drawing/2014/main" id="{9AF87839-871D-4566-8EC9-397A44CA664E}"/>
              </a:ext>
            </a:extLst>
          </p:cNvPr>
          <p:cNvSpPr>
            <a:spLocks noGrp="1"/>
          </p:cNvSpPr>
          <p:nvPr>
            <p:ph type="body" sz="quarter" idx="52" hasCustomPrompt="1"/>
          </p:nvPr>
        </p:nvSpPr>
        <p:spPr>
          <a:xfrm>
            <a:off x="8267700" y="4395990"/>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7" name="Text Placeholder 17">
            <a:extLst>
              <a:ext uri="{FF2B5EF4-FFF2-40B4-BE49-F238E27FC236}">
                <a16:creationId xmlns:a16="http://schemas.microsoft.com/office/drawing/2014/main" id="{617C3377-0664-4810-BA82-A49498CA4EC4}"/>
              </a:ext>
            </a:extLst>
          </p:cNvPr>
          <p:cNvSpPr>
            <a:spLocks noGrp="1"/>
          </p:cNvSpPr>
          <p:nvPr>
            <p:ph type="body" sz="quarter" idx="53" hasCustomPrompt="1"/>
          </p:nvPr>
        </p:nvSpPr>
        <p:spPr>
          <a:xfrm>
            <a:off x="8267700" y="5000868"/>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8" name="Text Placeholder 17">
            <a:extLst>
              <a:ext uri="{FF2B5EF4-FFF2-40B4-BE49-F238E27FC236}">
                <a16:creationId xmlns:a16="http://schemas.microsoft.com/office/drawing/2014/main" id="{08E775E5-E37F-42EB-B151-46FA742A9D96}"/>
              </a:ext>
            </a:extLst>
          </p:cNvPr>
          <p:cNvSpPr>
            <a:spLocks noGrp="1"/>
          </p:cNvSpPr>
          <p:nvPr>
            <p:ph type="body" sz="quarter" idx="54" hasCustomPrompt="1"/>
          </p:nvPr>
        </p:nvSpPr>
        <p:spPr>
          <a:xfrm>
            <a:off x="8267700" y="5605747"/>
            <a:ext cx="454658" cy="485340"/>
          </a:xfrm>
          <a:prstGeom prst="rect">
            <a:avLst/>
          </a:prstGeo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79" name="TextBox 78">
            <a:extLst>
              <a:ext uri="{FF2B5EF4-FFF2-40B4-BE49-F238E27FC236}">
                <a16:creationId xmlns:a16="http://schemas.microsoft.com/office/drawing/2014/main" id="{075269F3-284A-4AD9-87F0-83112B772877}"/>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pic>
        <p:nvPicPr>
          <p:cNvPr id="82" name="Picture 81">
            <a:extLst>
              <a:ext uri="{FF2B5EF4-FFF2-40B4-BE49-F238E27FC236}">
                <a16:creationId xmlns:a16="http://schemas.microsoft.com/office/drawing/2014/main" id="{B70F6DFC-ECB8-43AC-B8E9-252AEEFE821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39" name="TextBox 38">
            <a:extLst>
              <a:ext uri="{FF2B5EF4-FFF2-40B4-BE49-F238E27FC236}">
                <a16:creationId xmlns:a16="http://schemas.microsoft.com/office/drawing/2014/main" id="{CB9835E3-49DA-4D23-A181-6F031EFADAF8}"/>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40" name="Slide Number Placeholder 6">
            <a:extLst>
              <a:ext uri="{FF2B5EF4-FFF2-40B4-BE49-F238E27FC236}">
                <a16:creationId xmlns:a16="http://schemas.microsoft.com/office/drawing/2014/main" id="{E6A24B93-AB27-4584-9DCC-8D51E1682DDC}"/>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794727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C3ED1C80-FDBA-4CCF-B521-E2553BC15871}"/>
              </a:ext>
            </a:extLst>
          </p:cNvPr>
          <p:cNvSpPr>
            <a:spLocks noGrp="1"/>
          </p:cNvSpPr>
          <p:nvPr>
            <p:ph type="body" sz="quarter" idx="14" hasCustomPrompt="1"/>
          </p:nvPr>
        </p:nvSpPr>
        <p:spPr>
          <a:xfrm>
            <a:off x="381000" y="3004457"/>
            <a:ext cx="5524500" cy="2869570"/>
          </a:xfrm>
          <a:prstGeom prst="rect">
            <a:avLst/>
          </a:prstGeo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Palatino Linotype,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4" name="Content Placeholder 7">
            <a:extLst>
              <a:ext uri="{FF2B5EF4-FFF2-40B4-BE49-F238E27FC236}">
                <a16:creationId xmlns:a16="http://schemas.microsoft.com/office/drawing/2014/main" id="{4A062A76-9C7B-457D-9ECE-C554636434D3}"/>
              </a:ext>
            </a:extLst>
          </p:cNvPr>
          <p:cNvSpPr>
            <a:spLocks noGrp="1"/>
          </p:cNvSpPr>
          <p:nvPr>
            <p:ph sz="quarter" idx="10" hasCustomPrompt="1"/>
          </p:nvPr>
        </p:nvSpPr>
        <p:spPr>
          <a:xfrm>
            <a:off x="6286499" y="1371601"/>
            <a:ext cx="5524500" cy="4502426"/>
          </a:xfrm>
          <a:prstGeom prst="rect">
            <a:avLst/>
          </a:prstGeom>
        </p:spPr>
        <p:txBody>
          <a:bodyPr/>
          <a:lstStyle>
            <a:lvl1pPr>
              <a:defRPr sz="2000" b="0"/>
            </a:lvl1pPr>
            <a:lvl2pPr>
              <a:defRPr sz="2000"/>
            </a:lvl2pPr>
            <a:lvl3pPr>
              <a:defRPr sz="2000"/>
            </a:lvl3pPr>
            <a:lvl4pPr>
              <a:defRPr sz="1800"/>
            </a:lvl4pPr>
            <a:lvl5pPr>
              <a:defRPr sz="1800"/>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5" name="Title 1">
            <a:extLst>
              <a:ext uri="{FF2B5EF4-FFF2-40B4-BE49-F238E27FC236}">
                <a16:creationId xmlns:a16="http://schemas.microsoft.com/office/drawing/2014/main" id="{831299D3-6E5B-4F8C-B1F8-6815D3DF8309}"/>
              </a:ext>
            </a:extLst>
          </p:cNvPr>
          <p:cNvSpPr>
            <a:spLocks noGrp="1"/>
          </p:cNvSpPr>
          <p:nvPr>
            <p:ph type="title" hasCustomPrompt="1"/>
          </p:nvPr>
        </p:nvSpPr>
        <p:spPr>
          <a:xfrm>
            <a:off x="381001" y="1371601"/>
            <a:ext cx="5524499" cy="1632856"/>
          </a:xfrm>
          <a:prstGeom prst="rect">
            <a:avLst/>
          </a:prstGeom>
        </p:spPr>
        <p:txBody>
          <a:bodyPr/>
          <a:lstStyle>
            <a:lvl1pPr>
              <a:defRPr sz="3600" cap="none" baseline="0"/>
            </a:lvl1pPr>
          </a:lstStyle>
          <a:p>
            <a:r>
              <a:rPr lang="en-GB"/>
              <a:t>Place headline here (36pt, min 30pt)</a:t>
            </a:r>
            <a:endParaRPr lang="en-US"/>
          </a:p>
        </p:txBody>
      </p:sp>
      <p:pic>
        <p:nvPicPr>
          <p:cNvPr id="8" name="Picture 7">
            <a:extLst>
              <a:ext uri="{FF2B5EF4-FFF2-40B4-BE49-F238E27FC236}">
                <a16:creationId xmlns:a16="http://schemas.microsoft.com/office/drawing/2014/main" id="{50A97AA3-32AD-46A4-9E3A-7F988B85C49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7" name="TextBox 6">
            <a:extLst>
              <a:ext uri="{FF2B5EF4-FFF2-40B4-BE49-F238E27FC236}">
                <a16:creationId xmlns:a16="http://schemas.microsoft.com/office/drawing/2014/main" id="{F08380EA-65FC-40E8-9676-DF0A99E46CE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9" name="Slide Number Placeholder 6">
            <a:extLst>
              <a:ext uri="{FF2B5EF4-FFF2-40B4-BE49-F238E27FC236}">
                <a16:creationId xmlns:a16="http://schemas.microsoft.com/office/drawing/2014/main" id="{5A7289F5-A3DB-493D-A1C4-A9000973C3D9}"/>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858566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urse Agenda - Option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F398896-DB20-4C5A-BDAF-8155653A8044}"/>
              </a:ext>
            </a:extLst>
          </p:cNvPr>
          <p:cNvSpPr>
            <a:spLocks noGrp="1"/>
          </p:cNvSpPr>
          <p:nvPr>
            <p:ph type="title" hasCustomPrompt="1"/>
          </p:nvPr>
        </p:nvSpPr>
        <p:spPr>
          <a:xfrm>
            <a:off x="381001" y="380999"/>
            <a:ext cx="11429999" cy="990602"/>
          </a:xfrm>
          <a:prstGeom prst="rect">
            <a:avLst/>
          </a:prstGeom>
        </p:spPr>
        <p:txBody>
          <a:bodyPr/>
          <a:lstStyle>
            <a:lvl1pPr>
              <a:defRPr sz="3600" cap="none" baseline="0"/>
            </a:lvl1pPr>
          </a:lstStyle>
          <a:p>
            <a:r>
              <a:rPr lang="en-GB"/>
              <a:t>Place headline here (36pt, min 30pt)</a:t>
            </a:r>
            <a:endParaRPr lang="en-US"/>
          </a:p>
        </p:txBody>
      </p:sp>
      <p:sp>
        <p:nvSpPr>
          <p:cNvPr id="10" name="Text Placeholder 2">
            <a:extLst>
              <a:ext uri="{FF2B5EF4-FFF2-40B4-BE49-F238E27FC236}">
                <a16:creationId xmlns:a16="http://schemas.microsoft.com/office/drawing/2014/main" id="{7B989CD5-1890-4D2B-AFAB-63C76E2DBDDB}"/>
              </a:ext>
            </a:extLst>
          </p:cNvPr>
          <p:cNvSpPr>
            <a:spLocks noGrp="1"/>
          </p:cNvSpPr>
          <p:nvPr>
            <p:ph type="body" idx="1" hasCustomPrompt="1"/>
          </p:nvPr>
        </p:nvSpPr>
        <p:spPr>
          <a:xfrm>
            <a:off x="381000" y="1371601"/>
            <a:ext cx="552450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1" name="Text Placeholder 2">
            <a:extLst>
              <a:ext uri="{FF2B5EF4-FFF2-40B4-BE49-F238E27FC236}">
                <a16:creationId xmlns:a16="http://schemas.microsoft.com/office/drawing/2014/main" id="{D405FE44-21CD-4F13-A1ED-9757C488CE91}"/>
              </a:ext>
            </a:extLst>
          </p:cNvPr>
          <p:cNvSpPr>
            <a:spLocks noGrp="1"/>
          </p:cNvSpPr>
          <p:nvPr>
            <p:ph type="body" idx="14" hasCustomPrompt="1"/>
          </p:nvPr>
        </p:nvSpPr>
        <p:spPr>
          <a:xfrm>
            <a:off x="6286499" y="1371601"/>
            <a:ext cx="552450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2" name="Text Placeholder 2">
            <a:extLst>
              <a:ext uri="{FF2B5EF4-FFF2-40B4-BE49-F238E27FC236}">
                <a16:creationId xmlns:a16="http://schemas.microsoft.com/office/drawing/2014/main" id="{506900A4-4021-4F9D-8ABD-B61BA5F182AB}"/>
              </a:ext>
            </a:extLst>
          </p:cNvPr>
          <p:cNvSpPr>
            <a:spLocks noGrp="1"/>
          </p:cNvSpPr>
          <p:nvPr>
            <p:ph type="body" idx="16" hasCustomPrompt="1"/>
          </p:nvPr>
        </p:nvSpPr>
        <p:spPr>
          <a:xfrm>
            <a:off x="381000" y="5874026"/>
            <a:ext cx="5524500" cy="437873"/>
          </a:xfrm>
          <a:prstGeom prst="rect">
            <a:avLst/>
          </a:prstGeo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13" name="Text Placeholder 2">
            <a:extLst>
              <a:ext uri="{FF2B5EF4-FFF2-40B4-BE49-F238E27FC236}">
                <a16:creationId xmlns:a16="http://schemas.microsoft.com/office/drawing/2014/main" id="{6DBBBC05-F32F-4434-B8D1-121A69FE0274}"/>
              </a:ext>
            </a:extLst>
          </p:cNvPr>
          <p:cNvSpPr>
            <a:spLocks noGrp="1"/>
          </p:cNvSpPr>
          <p:nvPr>
            <p:ph type="body" idx="17" hasCustomPrompt="1"/>
          </p:nvPr>
        </p:nvSpPr>
        <p:spPr>
          <a:xfrm>
            <a:off x="6286499" y="5874026"/>
            <a:ext cx="5524500" cy="437873"/>
          </a:xfrm>
          <a:prstGeom prst="rect">
            <a:avLst/>
          </a:prstGeom>
        </p:spPr>
        <p:txBody>
          <a:bodyPr vert="horz" lIns="0" tIns="0" rIns="0" bIns="0" rtlCol="0" anchor="t">
            <a:noAutofit/>
          </a:bodyPr>
          <a:lstStyle>
            <a:lvl1pPr marL="0" indent="0" defTabSz="228600">
              <a:buNone/>
              <a:defRPr lang="en-US" sz="1200" b="0" dirty="0"/>
            </a:lvl1pPr>
          </a:lstStyle>
          <a:p>
            <a:pPr lvl="0"/>
            <a:r>
              <a:rPr lang="en-US"/>
              <a:t>Place more info here 12pt</a:t>
            </a:r>
          </a:p>
        </p:txBody>
      </p:sp>
      <p:sp>
        <p:nvSpPr>
          <p:cNvPr id="20" name="Content Placeholder 3">
            <a:extLst>
              <a:ext uri="{FF2B5EF4-FFF2-40B4-BE49-F238E27FC236}">
                <a16:creationId xmlns:a16="http://schemas.microsoft.com/office/drawing/2014/main" id="{D046688C-B94E-422D-ABD5-3D0662AE5102}"/>
              </a:ext>
            </a:extLst>
          </p:cNvPr>
          <p:cNvSpPr>
            <a:spLocks noGrp="1"/>
          </p:cNvSpPr>
          <p:nvPr>
            <p:ph sz="half" idx="2" hasCustomPrompt="1"/>
          </p:nvPr>
        </p:nvSpPr>
        <p:spPr>
          <a:xfrm>
            <a:off x="380999" y="2194561"/>
            <a:ext cx="5524499" cy="3679465"/>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1" name="Content Placeholder 3">
            <a:extLst>
              <a:ext uri="{FF2B5EF4-FFF2-40B4-BE49-F238E27FC236}">
                <a16:creationId xmlns:a16="http://schemas.microsoft.com/office/drawing/2014/main" id="{9421E2ED-2AEC-49C0-9779-1FF2BD9C2524}"/>
              </a:ext>
            </a:extLst>
          </p:cNvPr>
          <p:cNvSpPr>
            <a:spLocks noGrp="1"/>
          </p:cNvSpPr>
          <p:nvPr>
            <p:ph sz="half" idx="18" hasCustomPrompt="1"/>
          </p:nvPr>
        </p:nvSpPr>
        <p:spPr>
          <a:xfrm>
            <a:off x="6286500" y="2194561"/>
            <a:ext cx="5524499" cy="3679465"/>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pic>
        <p:nvPicPr>
          <p:cNvPr id="23" name="Picture 22">
            <a:extLst>
              <a:ext uri="{FF2B5EF4-FFF2-40B4-BE49-F238E27FC236}">
                <a16:creationId xmlns:a16="http://schemas.microsoft.com/office/drawing/2014/main" id="{4AC00382-C4B8-4A29-B5F5-381E6923F10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4" name="TextBox 13">
            <a:extLst>
              <a:ext uri="{FF2B5EF4-FFF2-40B4-BE49-F238E27FC236}">
                <a16:creationId xmlns:a16="http://schemas.microsoft.com/office/drawing/2014/main" id="{A9E539C5-ED12-4FB8-BB2F-838CE040D46A}"/>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5" name="Slide Number Placeholder 6">
            <a:extLst>
              <a:ext uri="{FF2B5EF4-FFF2-40B4-BE49-F238E27FC236}">
                <a16:creationId xmlns:a16="http://schemas.microsoft.com/office/drawing/2014/main" id="{07715B16-D23C-402C-972B-D6C153E5E67C}"/>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837538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91C237-03D6-4F11-9B55-70AD1386425B}"/>
              </a:ext>
            </a:extLst>
          </p:cNvPr>
          <p:cNvSpPr>
            <a:spLocks noGrp="1"/>
          </p:cNvSpPr>
          <p:nvPr>
            <p:ph type="title" hasCustomPrompt="1"/>
          </p:nvPr>
        </p:nvSpPr>
        <p:spPr>
          <a:xfrm>
            <a:off x="381001" y="380999"/>
            <a:ext cx="11429999" cy="990602"/>
          </a:xfrm>
          <a:prstGeom prst="rect">
            <a:avLst/>
          </a:prstGeom>
        </p:spPr>
        <p:txBody>
          <a:bodyPr/>
          <a:lstStyle>
            <a:lvl1pPr>
              <a:defRPr sz="3600" cap="none" baseline="0"/>
            </a:lvl1pPr>
          </a:lstStyle>
          <a:p>
            <a:r>
              <a:rPr lang="en-GB"/>
              <a:t>Place headline here (36pt, min 30pt)</a:t>
            </a:r>
            <a:endParaRPr lang="en-US"/>
          </a:p>
        </p:txBody>
      </p:sp>
      <p:sp>
        <p:nvSpPr>
          <p:cNvPr id="4" name="Text Placeholder 2">
            <a:extLst>
              <a:ext uri="{FF2B5EF4-FFF2-40B4-BE49-F238E27FC236}">
                <a16:creationId xmlns:a16="http://schemas.microsoft.com/office/drawing/2014/main" id="{BEFD7D59-B270-4DF7-9C05-65C68DECF184}"/>
              </a:ext>
            </a:extLst>
          </p:cNvPr>
          <p:cNvSpPr>
            <a:spLocks noGrp="1"/>
          </p:cNvSpPr>
          <p:nvPr>
            <p:ph type="body" idx="1" hasCustomPrompt="1"/>
          </p:nvPr>
        </p:nvSpPr>
        <p:spPr>
          <a:xfrm>
            <a:off x="381000" y="2286000"/>
            <a:ext cx="355600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5" name="Content Placeholder 3">
            <a:extLst>
              <a:ext uri="{FF2B5EF4-FFF2-40B4-BE49-F238E27FC236}">
                <a16:creationId xmlns:a16="http://schemas.microsoft.com/office/drawing/2014/main" id="{F66E2DE9-1077-4128-AAD3-078AB1DA4961}"/>
              </a:ext>
            </a:extLst>
          </p:cNvPr>
          <p:cNvSpPr>
            <a:spLocks noGrp="1"/>
          </p:cNvSpPr>
          <p:nvPr>
            <p:ph sz="half" idx="2" hasCustomPrompt="1"/>
          </p:nvPr>
        </p:nvSpPr>
        <p:spPr>
          <a:xfrm>
            <a:off x="381000" y="3108960"/>
            <a:ext cx="3556000"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Text Placeholder 2">
            <a:extLst>
              <a:ext uri="{FF2B5EF4-FFF2-40B4-BE49-F238E27FC236}">
                <a16:creationId xmlns:a16="http://schemas.microsoft.com/office/drawing/2014/main" id="{347D8991-5048-493C-A74C-79BEDFEAB7DC}"/>
              </a:ext>
            </a:extLst>
          </p:cNvPr>
          <p:cNvSpPr>
            <a:spLocks noGrp="1"/>
          </p:cNvSpPr>
          <p:nvPr>
            <p:ph type="body" idx="18" hasCustomPrompt="1"/>
          </p:nvPr>
        </p:nvSpPr>
        <p:spPr>
          <a:xfrm>
            <a:off x="381000" y="1828800"/>
            <a:ext cx="3556000"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7" name="Text Placeholder 2">
            <a:extLst>
              <a:ext uri="{FF2B5EF4-FFF2-40B4-BE49-F238E27FC236}">
                <a16:creationId xmlns:a16="http://schemas.microsoft.com/office/drawing/2014/main" id="{DDDF4933-EEDD-4342-B628-A95C8D62167A}"/>
              </a:ext>
            </a:extLst>
          </p:cNvPr>
          <p:cNvSpPr>
            <a:spLocks noGrp="1"/>
          </p:cNvSpPr>
          <p:nvPr>
            <p:ph type="body" idx="19" hasCustomPrompt="1"/>
          </p:nvPr>
        </p:nvSpPr>
        <p:spPr>
          <a:xfrm>
            <a:off x="4318000" y="2286000"/>
            <a:ext cx="355600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8" name="Content Placeholder 3">
            <a:extLst>
              <a:ext uri="{FF2B5EF4-FFF2-40B4-BE49-F238E27FC236}">
                <a16:creationId xmlns:a16="http://schemas.microsoft.com/office/drawing/2014/main" id="{A19C7A9B-F889-4E38-B655-309DDEFCFE24}"/>
              </a:ext>
            </a:extLst>
          </p:cNvPr>
          <p:cNvSpPr>
            <a:spLocks noGrp="1"/>
          </p:cNvSpPr>
          <p:nvPr>
            <p:ph sz="half" idx="20" hasCustomPrompt="1"/>
          </p:nvPr>
        </p:nvSpPr>
        <p:spPr>
          <a:xfrm>
            <a:off x="4318000" y="3108960"/>
            <a:ext cx="3556000"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9" name="Text Placeholder 2">
            <a:extLst>
              <a:ext uri="{FF2B5EF4-FFF2-40B4-BE49-F238E27FC236}">
                <a16:creationId xmlns:a16="http://schemas.microsoft.com/office/drawing/2014/main" id="{47221D12-E96A-4C7D-AE4A-D3A004219B13}"/>
              </a:ext>
            </a:extLst>
          </p:cNvPr>
          <p:cNvSpPr>
            <a:spLocks noGrp="1"/>
          </p:cNvSpPr>
          <p:nvPr>
            <p:ph type="body" idx="21" hasCustomPrompt="1"/>
          </p:nvPr>
        </p:nvSpPr>
        <p:spPr>
          <a:xfrm>
            <a:off x="4318000" y="1828800"/>
            <a:ext cx="3556000"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0" name="Text Placeholder 2">
            <a:extLst>
              <a:ext uri="{FF2B5EF4-FFF2-40B4-BE49-F238E27FC236}">
                <a16:creationId xmlns:a16="http://schemas.microsoft.com/office/drawing/2014/main" id="{BB98ED73-28D6-457E-B9E8-18A1FBCC0860}"/>
              </a:ext>
            </a:extLst>
          </p:cNvPr>
          <p:cNvSpPr>
            <a:spLocks noGrp="1"/>
          </p:cNvSpPr>
          <p:nvPr>
            <p:ph type="body" idx="22" hasCustomPrompt="1"/>
          </p:nvPr>
        </p:nvSpPr>
        <p:spPr>
          <a:xfrm>
            <a:off x="8255000" y="2286000"/>
            <a:ext cx="355600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1" name="Content Placeholder 3">
            <a:extLst>
              <a:ext uri="{FF2B5EF4-FFF2-40B4-BE49-F238E27FC236}">
                <a16:creationId xmlns:a16="http://schemas.microsoft.com/office/drawing/2014/main" id="{22BC0606-2A9A-40D8-80E2-8C67EC6DD106}"/>
              </a:ext>
            </a:extLst>
          </p:cNvPr>
          <p:cNvSpPr>
            <a:spLocks noGrp="1"/>
          </p:cNvSpPr>
          <p:nvPr>
            <p:ph sz="half" idx="23" hasCustomPrompt="1"/>
          </p:nvPr>
        </p:nvSpPr>
        <p:spPr>
          <a:xfrm>
            <a:off x="8255000" y="3108960"/>
            <a:ext cx="3556000"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12" name="Text Placeholder 2">
            <a:extLst>
              <a:ext uri="{FF2B5EF4-FFF2-40B4-BE49-F238E27FC236}">
                <a16:creationId xmlns:a16="http://schemas.microsoft.com/office/drawing/2014/main" id="{D180F18B-1A15-45B2-8214-E50E558CD084}"/>
              </a:ext>
            </a:extLst>
          </p:cNvPr>
          <p:cNvSpPr>
            <a:spLocks noGrp="1"/>
          </p:cNvSpPr>
          <p:nvPr>
            <p:ph type="body" idx="24" hasCustomPrompt="1"/>
          </p:nvPr>
        </p:nvSpPr>
        <p:spPr>
          <a:xfrm>
            <a:off x="8255000" y="1828800"/>
            <a:ext cx="3556000"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pic>
        <p:nvPicPr>
          <p:cNvPr id="15" name="Picture 14">
            <a:extLst>
              <a:ext uri="{FF2B5EF4-FFF2-40B4-BE49-F238E27FC236}">
                <a16:creationId xmlns:a16="http://schemas.microsoft.com/office/drawing/2014/main" id="{C2C4B028-BA3F-47F2-A6E5-33E50D62721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6" name="TextBox 15">
            <a:extLst>
              <a:ext uri="{FF2B5EF4-FFF2-40B4-BE49-F238E27FC236}">
                <a16:creationId xmlns:a16="http://schemas.microsoft.com/office/drawing/2014/main" id="{44DB872A-8676-48A7-8A21-D04991A3AFF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7" name="Slide Number Placeholder 6">
            <a:extLst>
              <a:ext uri="{FF2B5EF4-FFF2-40B4-BE49-F238E27FC236}">
                <a16:creationId xmlns:a16="http://schemas.microsoft.com/office/drawing/2014/main" id="{F5F639BF-25A7-4D48-9BBB-16F0DDE0D3ED}"/>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0849716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F422137-8F40-4BA3-A7F4-DBB1A97D7206}"/>
              </a:ext>
            </a:extLst>
          </p:cNvPr>
          <p:cNvSpPr>
            <a:spLocks noGrp="1"/>
          </p:cNvSpPr>
          <p:nvPr>
            <p:ph type="title" hasCustomPrompt="1"/>
          </p:nvPr>
        </p:nvSpPr>
        <p:spPr>
          <a:xfrm>
            <a:off x="381001" y="380999"/>
            <a:ext cx="11429999" cy="990602"/>
          </a:xfrm>
          <a:prstGeom prst="rect">
            <a:avLst/>
          </a:prstGeom>
        </p:spPr>
        <p:txBody>
          <a:bodyPr/>
          <a:lstStyle>
            <a:lvl1pPr>
              <a:defRPr sz="3600" cap="none" baseline="0"/>
            </a:lvl1pPr>
          </a:lstStyle>
          <a:p>
            <a:r>
              <a:rPr lang="en-GB"/>
              <a:t>Place headline here (36pt, min 30pt)</a:t>
            </a:r>
            <a:endParaRPr lang="en-US"/>
          </a:p>
        </p:txBody>
      </p:sp>
      <p:sp>
        <p:nvSpPr>
          <p:cNvPr id="4" name="Text Placeholder 2">
            <a:extLst>
              <a:ext uri="{FF2B5EF4-FFF2-40B4-BE49-F238E27FC236}">
                <a16:creationId xmlns:a16="http://schemas.microsoft.com/office/drawing/2014/main" id="{56BB5621-6F14-4BF4-B9A4-335EF6BD3183}"/>
              </a:ext>
            </a:extLst>
          </p:cNvPr>
          <p:cNvSpPr>
            <a:spLocks noGrp="1"/>
          </p:cNvSpPr>
          <p:nvPr>
            <p:ph type="body" idx="1" hasCustomPrompt="1"/>
          </p:nvPr>
        </p:nvSpPr>
        <p:spPr>
          <a:xfrm>
            <a:off x="381000" y="2286000"/>
            <a:ext cx="2571749"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5" name="Text Placeholder 2">
            <a:extLst>
              <a:ext uri="{FF2B5EF4-FFF2-40B4-BE49-F238E27FC236}">
                <a16:creationId xmlns:a16="http://schemas.microsoft.com/office/drawing/2014/main" id="{71E77A5C-5D64-40E0-B8F3-5110205CE90D}"/>
              </a:ext>
            </a:extLst>
          </p:cNvPr>
          <p:cNvSpPr>
            <a:spLocks noGrp="1"/>
          </p:cNvSpPr>
          <p:nvPr>
            <p:ph type="body" idx="18" hasCustomPrompt="1"/>
          </p:nvPr>
        </p:nvSpPr>
        <p:spPr>
          <a:xfrm>
            <a:off x="381000" y="1828800"/>
            <a:ext cx="2571749"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6" name="Text Placeholder 2">
            <a:extLst>
              <a:ext uri="{FF2B5EF4-FFF2-40B4-BE49-F238E27FC236}">
                <a16:creationId xmlns:a16="http://schemas.microsoft.com/office/drawing/2014/main" id="{E7C3B0EE-FC45-46B2-BFFA-F616FF36EF7F}"/>
              </a:ext>
            </a:extLst>
          </p:cNvPr>
          <p:cNvSpPr>
            <a:spLocks noGrp="1"/>
          </p:cNvSpPr>
          <p:nvPr>
            <p:ph type="body" idx="19" hasCustomPrompt="1"/>
          </p:nvPr>
        </p:nvSpPr>
        <p:spPr>
          <a:xfrm>
            <a:off x="3333750" y="2286000"/>
            <a:ext cx="257175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7" name="Text Placeholder 2">
            <a:extLst>
              <a:ext uri="{FF2B5EF4-FFF2-40B4-BE49-F238E27FC236}">
                <a16:creationId xmlns:a16="http://schemas.microsoft.com/office/drawing/2014/main" id="{7AAC3065-65E5-404C-8DA5-0DD4DC6D12AD}"/>
              </a:ext>
            </a:extLst>
          </p:cNvPr>
          <p:cNvSpPr>
            <a:spLocks noGrp="1"/>
          </p:cNvSpPr>
          <p:nvPr>
            <p:ph type="body" idx="21" hasCustomPrompt="1"/>
          </p:nvPr>
        </p:nvSpPr>
        <p:spPr>
          <a:xfrm>
            <a:off x="3333750" y="1828800"/>
            <a:ext cx="2571750"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8" name="Text Placeholder 2">
            <a:extLst>
              <a:ext uri="{FF2B5EF4-FFF2-40B4-BE49-F238E27FC236}">
                <a16:creationId xmlns:a16="http://schemas.microsoft.com/office/drawing/2014/main" id="{212ABEB9-A096-4841-AB3F-A54472E60C5B}"/>
              </a:ext>
            </a:extLst>
          </p:cNvPr>
          <p:cNvSpPr>
            <a:spLocks noGrp="1"/>
          </p:cNvSpPr>
          <p:nvPr>
            <p:ph type="body" idx="22" hasCustomPrompt="1"/>
          </p:nvPr>
        </p:nvSpPr>
        <p:spPr>
          <a:xfrm>
            <a:off x="6286500" y="2286000"/>
            <a:ext cx="257175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9" name="Text Placeholder 2">
            <a:extLst>
              <a:ext uri="{FF2B5EF4-FFF2-40B4-BE49-F238E27FC236}">
                <a16:creationId xmlns:a16="http://schemas.microsoft.com/office/drawing/2014/main" id="{60222A41-E8A7-4432-BB61-66A7682AFB94}"/>
              </a:ext>
            </a:extLst>
          </p:cNvPr>
          <p:cNvSpPr>
            <a:spLocks noGrp="1"/>
          </p:cNvSpPr>
          <p:nvPr>
            <p:ph type="body" idx="24" hasCustomPrompt="1"/>
          </p:nvPr>
        </p:nvSpPr>
        <p:spPr>
          <a:xfrm>
            <a:off x="6286500" y="1828800"/>
            <a:ext cx="2571750"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0" name="Text Placeholder 2">
            <a:extLst>
              <a:ext uri="{FF2B5EF4-FFF2-40B4-BE49-F238E27FC236}">
                <a16:creationId xmlns:a16="http://schemas.microsoft.com/office/drawing/2014/main" id="{8C60DD6E-E393-4B52-984F-9228A08B46E1}"/>
              </a:ext>
            </a:extLst>
          </p:cNvPr>
          <p:cNvSpPr>
            <a:spLocks noGrp="1"/>
          </p:cNvSpPr>
          <p:nvPr>
            <p:ph type="body" idx="25" hasCustomPrompt="1"/>
          </p:nvPr>
        </p:nvSpPr>
        <p:spPr>
          <a:xfrm>
            <a:off x="9239250" y="2286000"/>
            <a:ext cx="2571750" cy="822960"/>
          </a:xfrm>
          <a:prstGeom prst="rect">
            <a:avLst/>
          </a:prstGeo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1" name="Text Placeholder 2">
            <a:extLst>
              <a:ext uri="{FF2B5EF4-FFF2-40B4-BE49-F238E27FC236}">
                <a16:creationId xmlns:a16="http://schemas.microsoft.com/office/drawing/2014/main" id="{CE685D21-E7A0-445D-A604-B930D35BADBF}"/>
              </a:ext>
            </a:extLst>
          </p:cNvPr>
          <p:cNvSpPr>
            <a:spLocks noGrp="1"/>
          </p:cNvSpPr>
          <p:nvPr>
            <p:ph type="body" idx="27" hasCustomPrompt="1"/>
          </p:nvPr>
        </p:nvSpPr>
        <p:spPr>
          <a:xfrm>
            <a:off x="9239250" y="1828800"/>
            <a:ext cx="2571750" cy="457200"/>
          </a:xfrm>
          <a:prstGeom prst="rect">
            <a:avLst/>
          </a:prstGeo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2" name="Content Placeholder 3">
            <a:extLst>
              <a:ext uri="{FF2B5EF4-FFF2-40B4-BE49-F238E27FC236}">
                <a16:creationId xmlns:a16="http://schemas.microsoft.com/office/drawing/2014/main" id="{D2DE9E0F-518F-4435-BF87-AC7CBF9E585A}"/>
              </a:ext>
            </a:extLst>
          </p:cNvPr>
          <p:cNvSpPr>
            <a:spLocks noGrp="1"/>
          </p:cNvSpPr>
          <p:nvPr>
            <p:ph sz="half" idx="28" hasCustomPrompt="1"/>
          </p:nvPr>
        </p:nvSpPr>
        <p:spPr>
          <a:xfrm>
            <a:off x="381000" y="3108960"/>
            <a:ext cx="2571749"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3" name="Content Placeholder 3">
            <a:extLst>
              <a:ext uri="{FF2B5EF4-FFF2-40B4-BE49-F238E27FC236}">
                <a16:creationId xmlns:a16="http://schemas.microsoft.com/office/drawing/2014/main" id="{290D1A74-7FD0-4986-9D53-56F22ACF0E51}"/>
              </a:ext>
            </a:extLst>
          </p:cNvPr>
          <p:cNvSpPr>
            <a:spLocks noGrp="1"/>
          </p:cNvSpPr>
          <p:nvPr>
            <p:ph sz="half" idx="29" hasCustomPrompt="1"/>
          </p:nvPr>
        </p:nvSpPr>
        <p:spPr>
          <a:xfrm>
            <a:off x="3333751" y="3108960"/>
            <a:ext cx="2571749"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4" name="Content Placeholder 3">
            <a:extLst>
              <a:ext uri="{FF2B5EF4-FFF2-40B4-BE49-F238E27FC236}">
                <a16:creationId xmlns:a16="http://schemas.microsoft.com/office/drawing/2014/main" id="{B0D54E51-BAEB-4795-BBE6-BDDC1034F2CC}"/>
              </a:ext>
            </a:extLst>
          </p:cNvPr>
          <p:cNvSpPr>
            <a:spLocks noGrp="1"/>
          </p:cNvSpPr>
          <p:nvPr>
            <p:ph sz="half" idx="30" hasCustomPrompt="1"/>
          </p:nvPr>
        </p:nvSpPr>
        <p:spPr>
          <a:xfrm>
            <a:off x="6286501" y="3108960"/>
            <a:ext cx="2571749"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5" name="Content Placeholder 3">
            <a:extLst>
              <a:ext uri="{FF2B5EF4-FFF2-40B4-BE49-F238E27FC236}">
                <a16:creationId xmlns:a16="http://schemas.microsoft.com/office/drawing/2014/main" id="{B4317A66-756B-45DC-933E-48A978913F65}"/>
              </a:ext>
            </a:extLst>
          </p:cNvPr>
          <p:cNvSpPr>
            <a:spLocks noGrp="1"/>
          </p:cNvSpPr>
          <p:nvPr>
            <p:ph sz="half" idx="31" hasCustomPrompt="1"/>
          </p:nvPr>
        </p:nvSpPr>
        <p:spPr>
          <a:xfrm>
            <a:off x="9239251" y="3108960"/>
            <a:ext cx="2571749" cy="2725310"/>
          </a:xfrm>
          <a:prstGeom prst="rect">
            <a:avLst/>
          </a:prstGeo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pic>
        <p:nvPicPr>
          <p:cNvPr id="18" name="Picture 17">
            <a:extLst>
              <a:ext uri="{FF2B5EF4-FFF2-40B4-BE49-F238E27FC236}">
                <a16:creationId xmlns:a16="http://schemas.microsoft.com/office/drawing/2014/main" id="{011A43C8-C15D-4D8E-81DE-F86B92DF51A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9" name="TextBox 18">
            <a:extLst>
              <a:ext uri="{FF2B5EF4-FFF2-40B4-BE49-F238E27FC236}">
                <a16:creationId xmlns:a16="http://schemas.microsoft.com/office/drawing/2014/main" id="{8027CB5A-49A7-4E32-B29B-21613BE2FFA0}"/>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20" name="Slide Number Placeholder 6">
            <a:extLst>
              <a:ext uri="{FF2B5EF4-FFF2-40B4-BE49-F238E27FC236}">
                <a16:creationId xmlns:a16="http://schemas.microsoft.com/office/drawing/2014/main" id="{1B8A9BA4-ABB3-4F0F-9362-AEEFB6DF5290}"/>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794074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1B96C4B-BCF2-42E6-A778-8D6CBAFA5DC8}"/>
              </a:ext>
            </a:extLst>
          </p:cNvPr>
          <p:cNvSpPr>
            <a:spLocks noGrp="1"/>
          </p:cNvSpPr>
          <p:nvPr>
            <p:ph type="title" hasCustomPrompt="1"/>
          </p:nvPr>
        </p:nvSpPr>
        <p:spPr>
          <a:xfrm>
            <a:off x="381000" y="381000"/>
            <a:ext cx="11430000" cy="914400"/>
          </a:xfrm>
          <a:prstGeom prst="rect">
            <a:avLst/>
          </a:prstGeom>
        </p:spPr>
        <p:txBody>
          <a:bodyPr/>
          <a:lstStyle>
            <a:lvl1pPr>
              <a:defRPr sz="3600" cap="none" baseline="0"/>
            </a:lvl1pPr>
          </a:lstStyle>
          <a:p>
            <a:r>
              <a:rPr lang="en-GB"/>
              <a:t>Place headline here (36pt, min 30pt)</a:t>
            </a:r>
            <a:endParaRPr lang="en-US"/>
          </a:p>
        </p:txBody>
      </p:sp>
      <p:sp>
        <p:nvSpPr>
          <p:cNvPr id="4" name="Picture Placeholder 13">
            <a:extLst>
              <a:ext uri="{FF2B5EF4-FFF2-40B4-BE49-F238E27FC236}">
                <a16:creationId xmlns:a16="http://schemas.microsoft.com/office/drawing/2014/main" id="{4EA145E8-6C7E-4B23-A659-DD3D241E3D25}"/>
              </a:ext>
            </a:extLst>
          </p:cNvPr>
          <p:cNvSpPr>
            <a:spLocks noGrp="1"/>
          </p:cNvSpPr>
          <p:nvPr>
            <p:ph type="pic" sz="quarter" idx="14" hasCustomPrompt="1"/>
          </p:nvPr>
        </p:nvSpPr>
        <p:spPr>
          <a:xfrm>
            <a:off x="713771" y="2098874"/>
            <a:ext cx="1312792" cy="1312792"/>
          </a:xfrm>
          <a:prstGeom prst="rect">
            <a:avLst/>
          </a:prstGeo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5" name="Text Placeholder 21">
            <a:extLst>
              <a:ext uri="{FF2B5EF4-FFF2-40B4-BE49-F238E27FC236}">
                <a16:creationId xmlns:a16="http://schemas.microsoft.com/office/drawing/2014/main" id="{C9B4EEAB-9C79-4518-A2DE-C924ADB6AA20}"/>
              </a:ext>
            </a:extLst>
          </p:cNvPr>
          <p:cNvSpPr>
            <a:spLocks noGrp="1"/>
          </p:cNvSpPr>
          <p:nvPr>
            <p:ph type="body" sz="quarter" idx="19" hasCustomPrompt="1"/>
          </p:nvPr>
        </p:nvSpPr>
        <p:spPr>
          <a:xfrm>
            <a:off x="377415" y="3898900"/>
            <a:ext cx="1985504" cy="1677926"/>
          </a:xfrm>
          <a:prstGeom prst="rect">
            <a:avLst/>
          </a:prstGeo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6" name="Text Placeholder 21">
            <a:extLst>
              <a:ext uri="{FF2B5EF4-FFF2-40B4-BE49-F238E27FC236}">
                <a16:creationId xmlns:a16="http://schemas.microsoft.com/office/drawing/2014/main" id="{FAE4CA2E-7E07-4513-8EAA-93795B6DA727}"/>
              </a:ext>
            </a:extLst>
          </p:cNvPr>
          <p:cNvSpPr>
            <a:spLocks noGrp="1"/>
          </p:cNvSpPr>
          <p:nvPr>
            <p:ph type="body" sz="quarter" idx="20" hasCustomPrompt="1"/>
          </p:nvPr>
        </p:nvSpPr>
        <p:spPr>
          <a:xfrm>
            <a:off x="2739435" y="3898900"/>
            <a:ext cx="1985504" cy="1677926"/>
          </a:xfrm>
          <a:prstGeom prst="rect">
            <a:avLst/>
          </a:prstGeo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7" name="Text Placeholder 21">
            <a:extLst>
              <a:ext uri="{FF2B5EF4-FFF2-40B4-BE49-F238E27FC236}">
                <a16:creationId xmlns:a16="http://schemas.microsoft.com/office/drawing/2014/main" id="{9A9A9A10-BC07-4A41-B845-55626D633157}"/>
              </a:ext>
            </a:extLst>
          </p:cNvPr>
          <p:cNvSpPr>
            <a:spLocks noGrp="1"/>
          </p:cNvSpPr>
          <p:nvPr>
            <p:ph type="body" sz="quarter" idx="21" hasCustomPrompt="1"/>
          </p:nvPr>
        </p:nvSpPr>
        <p:spPr>
          <a:xfrm>
            <a:off x="5101455" y="3898900"/>
            <a:ext cx="1985504" cy="1677926"/>
          </a:xfrm>
          <a:prstGeom prst="rect">
            <a:avLst/>
          </a:prstGeo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8" name="Text Placeholder 21">
            <a:extLst>
              <a:ext uri="{FF2B5EF4-FFF2-40B4-BE49-F238E27FC236}">
                <a16:creationId xmlns:a16="http://schemas.microsoft.com/office/drawing/2014/main" id="{E4D872AC-1F12-455E-9BED-988EA58559F1}"/>
              </a:ext>
            </a:extLst>
          </p:cNvPr>
          <p:cNvSpPr>
            <a:spLocks noGrp="1"/>
          </p:cNvSpPr>
          <p:nvPr>
            <p:ph type="body" sz="quarter" idx="22" hasCustomPrompt="1"/>
          </p:nvPr>
        </p:nvSpPr>
        <p:spPr>
          <a:xfrm>
            <a:off x="7463475" y="3898900"/>
            <a:ext cx="1985504" cy="1677926"/>
          </a:xfrm>
          <a:prstGeom prst="rect">
            <a:avLst/>
          </a:prstGeo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9" name="Text Placeholder 21">
            <a:extLst>
              <a:ext uri="{FF2B5EF4-FFF2-40B4-BE49-F238E27FC236}">
                <a16:creationId xmlns:a16="http://schemas.microsoft.com/office/drawing/2014/main" id="{0009504E-1EC5-479E-A5A0-281625E444F4}"/>
              </a:ext>
            </a:extLst>
          </p:cNvPr>
          <p:cNvSpPr>
            <a:spLocks noGrp="1"/>
          </p:cNvSpPr>
          <p:nvPr>
            <p:ph type="body" sz="quarter" idx="23" hasCustomPrompt="1"/>
          </p:nvPr>
        </p:nvSpPr>
        <p:spPr>
          <a:xfrm>
            <a:off x="9825496" y="3898900"/>
            <a:ext cx="1985504" cy="1677926"/>
          </a:xfrm>
          <a:prstGeom prst="rect">
            <a:avLst/>
          </a:prstGeo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10" name="Straight Connector 9">
            <a:extLst>
              <a:ext uri="{FF2B5EF4-FFF2-40B4-BE49-F238E27FC236}">
                <a16:creationId xmlns:a16="http://schemas.microsoft.com/office/drawing/2014/main" id="{E11E7E4F-6F05-48BB-8FC4-4FDF811E932C}"/>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01CFD55-9E13-4087-BD65-A487654D3BF7}"/>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123CBC-B6F2-4ECD-8639-D1910F2A9056}"/>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89D0C-AF03-4219-B60E-5C961D3307C8}"/>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ABC00-7576-4139-AFC1-F4D76927093A}"/>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Picture Placeholder 13">
            <a:extLst>
              <a:ext uri="{FF2B5EF4-FFF2-40B4-BE49-F238E27FC236}">
                <a16:creationId xmlns:a16="http://schemas.microsoft.com/office/drawing/2014/main" id="{4EC64249-9F82-4BA2-A859-6093403C55AD}"/>
              </a:ext>
            </a:extLst>
          </p:cNvPr>
          <p:cNvSpPr>
            <a:spLocks noGrp="1"/>
          </p:cNvSpPr>
          <p:nvPr>
            <p:ph type="pic" sz="quarter" idx="24" hasCustomPrompt="1"/>
          </p:nvPr>
        </p:nvSpPr>
        <p:spPr>
          <a:xfrm>
            <a:off x="3075791" y="2098874"/>
            <a:ext cx="1312792" cy="1312792"/>
          </a:xfrm>
          <a:prstGeom prst="rect">
            <a:avLst/>
          </a:prstGeo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16" name="Picture Placeholder 13">
            <a:extLst>
              <a:ext uri="{FF2B5EF4-FFF2-40B4-BE49-F238E27FC236}">
                <a16:creationId xmlns:a16="http://schemas.microsoft.com/office/drawing/2014/main" id="{39E9D669-07AA-4B3E-AE57-77CD924C42CE}"/>
              </a:ext>
            </a:extLst>
          </p:cNvPr>
          <p:cNvSpPr>
            <a:spLocks noGrp="1"/>
          </p:cNvSpPr>
          <p:nvPr>
            <p:ph type="pic" sz="quarter" idx="25" hasCustomPrompt="1"/>
          </p:nvPr>
        </p:nvSpPr>
        <p:spPr>
          <a:xfrm>
            <a:off x="5437811" y="2098874"/>
            <a:ext cx="1312792" cy="1312792"/>
          </a:xfrm>
          <a:prstGeom prst="rect">
            <a:avLst/>
          </a:prstGeo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17" name="Picture Placeholder 13">
            <a:extLst>
              <a:ext uri="{FF2B5EF4-FFF2-40B4-BE49-F238E27FC236}">
                <a16:creationId xmlns:a16="http://schemas.microsoft.com/office/drawing/2014/main" id="{B90C13E3-5FF2-40E0-B736-326B7D84B6CB}"/>
              </a:ext>
            </a:extLst>
          </p:cNvPr>
          <p:cNvSpPr>
            <a:spLocks noGrp="1"/>
          </p:cNvSpPr>
          <p:nvPr>
            <p:ph type="pic" sz="quarter" idx="26" hasCustomPrompt="1"/>
          </p:nvPr>
        </p:nvSpPr>
        <p:spPr>
          <a:xfrm>
            <a:off x="7799831" y="2098874"/>
            <a:ext cx="1312792" cy="1312792"/>
          </a:xfrm>
          <a:prstGeom prst="rect">
            <a:avLst/>
          </a:prstGeo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18" name="Picture Placeholder 13">
            <a:extLst>
              <a:ext uri="{FF2B5EF4-FFF2-40B4-BE49-F238E27FC236}">
                <a16:creationId xmlns:a16="http://schemas.microsoft.com/office/drawing/2014/main" id="{6797697D-B72C-4930-B744-9DA49FE0E7FC}"/>
              </a:ext>
            </a:extLst>
          </p:cNvPr>
          <p:cNvSpPr>
            <a:spLocks noGrp="1"/>
          </p:cNvSpPr>
          <p:nvPr>
            <p:ph type="pic" sz="quarter" idx="27" hasCustomPrompt="1"/>
          </p:nvPr>
        </p:nvSpPr>
        <p:spPr>
          <a:xfrm>
            <a:off x="10161852" y="2098874"/>
            <a:ext cx="1312792" cy="1312792"/>
          </a:xfrm>
          <a:prstGeom prst="rect">
            <a:avLst/>
          </a:prstGeom>
          <a:noFill/>
        </p:spPr>
        <p:txBody>
          <a:bodyPr/>
          <a:lstStyle>
            <a:lvl1pPr marL="0" indent="0" algn="ctr">
              <a:buFont typeface="Arial" panose="020B0604020202020204" pitchFamily="34" charset="0"/>
              <a:buNone/>
              <a:defRPr sz="1800" b="0"/>
            </a:lvl1pPr>
          </a:lstStyle>
          <a:p>
            <a:r>
              <a:rPr lang="en-GB"/>
              <a:t>Add icon</a:t>
            </a:r>
            <a:endParaRPr lang="en-US"/>
          </a:p>
        </p:txBody>
      </p:sp>
      <p:pic>
        <p:nvPicPr>
          <p:cNvPr id="21" name="Picture 20">
            <a:extLst>
              <a:ext uri="{FF2B5EF4-FFF2-40B4-BE49-F238E27FC236}">
                <a16:creationId xmlns:a16="http://schemas.microsoft.com/office/drawing/2014/main" id="{82591DEE-4E80-4E77-BE94-CE59457DC06B}"/>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22" name="TextBox 21">
            <a:extLst>
              <a:ext uri="{FF2B5EF4-FFF2-40B4-BE49-F238E27FC236}">
                <a16:creationId xmlns:a16="http://schemas.microsoft.com/office/drawing/2014/main" id="{6A15504C-6DE3-40BB-9489-ACF877927AF6}"/>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23" name="Slide Number Placeholder 6">
            <a:extLst>
              <a:ext uri="{FF2B5EF4-FFF2-40B4-BE49-F238E27FC236}">
                <a16:creationId xmlns:a16="http://schemas.microsoft.com/office/drawing/2014/main" id="{C3E2DEB9-A362-4258-A630-72131F4ADC4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46626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3">
            <a:extLst>
              <a:ext uri="{FF2B5EF4-FFF2-40B4-BE49-F238E27FC236}">
                <a16:creationId xmlns:a16="http://schemas.microsoft.com/office/drawing/2014/main" id="{EEC928D6-9E7D-4DDE-A962-CC528721BC0B}"/>
              </a:ext>
            </a:extLst>
          </p:cNvPr>
          <p:cNvSpPr>
            <a:spLocks noGrp="1"/>
          </p:cNvSpPr>
          <p:nvPr>
            <p:ph type="pic" sz="quarter" idx="15" hasCustomPrompt="1"/>
          </p:nvPr>
        </p:nvSpPr>
        <p:spPr>
          <a:xfrm>
            <a:off x="1154655" y="1560513"/>
            <a:ext cx="1894600" cy="1894600"/>
          </a:xfrm>
          <a:prstGeom prst="rect">
            <a:avLst/>
          </a:prstGeo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 name="Picture Placeholder 13">
            <a:extLst>
              <a:ext uri="{FF2B5EF4-FFF2-40B4-BE49-F238E27FC236}">
                <a16:creationId xmlns:a16="http://schemas.microsoft.com/office/drawing/2014/main" id="{82C18FA7-0E3A-4047-BA3C-C3143886D1FE}"/>
              </a:ext>
            </a:extLst>
          </p:cNvPr>
          <p:cNvSpPr>
            <a:spLocks noGrp="1"/>
          </p:cNvSpPr>
          <p:nvPr>
            <p:ph type="pic" sz="quarter" idx="27" hasCustomPrompt="1"/>
          </p:nvPr>
        </p:nvSpPr>
        <p:spPr>
          <a:xfrm>
            <a:off x="3817351" y="1560513"/>
            <a:ext cx="1894600" cy="1894600"/>
          </a:xfrm>
          <a:prstGeom prst="rect">
            <a:avLst/>
          </a:prstGeo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b="0" dirty="0"/>
            </a:lvl1pPr>
          </a:lstStyle>
          <a:p>
            <a:pPr marL="228600" lvl="0" indent="-228600"/>
            <a:r>
              <a:rPr lang="en-GB"/>
              <a:t>Add profile photo</a:t>
            </a:r>
            <a:endParaRPr lang="en-US"/>
          </a:p>
        </p:txBody>
      </p:sp>
      <p:sp>
        <p:nvSpPr>
          <p:cNvPr id="5" name="Picture Placeholder 13">
            <a:extLst>
              <a:ext uri="{FF2B5EF4-FFF2-40B4-BE49-F238E27FC236}">
                <a16:creationId xmlns:a16="http://schemas.microsoft.com/office/drawing/2014/main" id="{DFBDD7A3-ED00-4169-8D09-C3F86B95AD08}"/>
              </a:ext>
            </a:extLst>
          </p:cNvPr>
          <p:cNvSpPr>
            <a:spLocks noGrp="1"/>
          </p:cNvSpPr>
          <p:nvPr>
            <p:ph type="pic" sz="quarter" idx="28" hasCustomPrompt="1"/>
          </p:nvPr>
        </p:nvSpPr>
        <p:spPr>
          <a:xfrm>
            <a:off x="6480047" y="1560513"/>
            <a:ext cx="1894600" cy="1894600"/>
          </a:xfrm>
          <a:prstGeom prst="rect">
            <a:avLst/>
          </a:prstGeo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b="0" dirty="0"/>
            </a:lvl1pPr>
          </a:lstStyle>
          <a:p>
            <a:pPr marL="228600" lvl="0" indent="-228600"/>
            <a:r>
              <a:rPr lang="en-GB"/>
              <a:t>Add profile photo</a:t>
            </a:r>
            <a:endParaRPr lang="en-US"/>
          </a:p>
        </p:txBody>
      </p:sp>
      <p:sp>
        <p:nvSpPr>
          <p:cNvPr id="6" name="Picture Placeholder 13">
            <a:extLst>
              <a:ext uri="{FF2B5EF4-FFF2-40B4-BE49-F238E27FC236}">
                <a16:creationId xmlns:a16="http://schemas.microsoft.com/office/drawing/2014/main" id="{DD8D5477-5DCB-424B-A858-3467276523BC}"/>
              </a:ext>
            </a:extLst>
          </p:cNvPr>
          <p:cNvSpPr>
            <a:spLocks noGrp="1"/>
          </p:cNvSpPr>
          <p:nvPr>
            <p:ph type="pic" sz="quarter" idx="29" hasCustomPrompt="1"/>
          </p:nvPr>
        </p:nvSpPr>
        <p:spPr>
          <a:xfrm>
            <a:off x="9142743" y="1560513"/>
            <a:ext cx="1894600" cy="1894600"/>
          </a:xfrm>
          <a:prstGeom prst="rect">
            <a:avLst/>
          </a:prstGeo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b="0" dirty="0"/>
            </a:lvl1pPr>
          </a:lstStyle>
          <a:p>
            <a:pPr marL="228600" lvl="0" indent="-228600"/>
            <a:r>
              <a:rPr lang="en-GB"/>
              <a:t>Add profile photo</a:t>
            </a:r>
            <a:endParaRPr lang="en-US"/>
          </a:p>
        </p:txBody>
      </p:sp>
      <p:sp>
        <p:nvSpPr>
          <p:cNvPr id="7" name="Title 1">
            <a:extLst>
              <a:ext uri="{FF2B5EF4-FFF2-40B4-BE49-F238E27FC236}">
                <a16:creationId xmlns:a16="http://schemas.microsoft.com/office/drawing/2014/main" id="{FDC3F2AB-5E45-4979-8AEF-EB0F6D4BE5C7}"/>
              </a:ext>
            </a:extLst>
          </p:cNvPr>
          <p:cNvSpPr>
            <a:spLocks noGrp="1"/>
          </p:cNvSpPr>
          <p:nvPr>
            <p:ph type="title" hasCustomPrompt="1"/>
          </p:nvPr>
        </p:nvSpPr>
        <p:spPr>
          <a:xfrm>
            <a:off x="381000" y="381000"/>
            <a:ext cx="11430000" cy="914400"/>
          </a:xfrm>
          <a:prstGeom prst="rect">
            <a:avLst/>
          </a:prstGeom>
        </p:spPr>
        <p:txBody>
          <a:bodyPr/>
          <a:lstStyle>
            <a:lvl1pPr>
              <a:defRPr sz="3600" cap="none" baseline="0"/>
            </a:lvl1pPr>
          </a:lstStyle>
          <a:p>
            <a:r>
              <a:rPr lang="en-GB"/>
              <a:t>Place headline here (36pt, min 30pt)</a:t>
            </a:r>
            <a:endParaRPr lang="en-US"/>
          </a:p>
        </p:txBody>
      </p:sp>
      <p:sp>
        <p:nvSpPr>
          <p:cNvPr id="8" name="Text Placeholder 21">
            <a:extLst>
              <a:ext uri="{FF2B5EF4-FFF2-40B4-BE49-F238E27FC236}">
                <a16:creationId xmlns:a16="http://schemas.microsoft.com/office/drawing/2014/main" id="{5C6EA06D-397B-4CD8-8829-E01EE49E80FD}"/>
              </a:ext>
            </a:extLst>
          </p:cNvPr>
          <p:cNvSpPr>
            <a:spLocks noGrp="1"/>
          </p:cNvSpPr>
          <p:nvPr>
            <p:ph type="body" sz="quarter" idx="19" hasCustomPrompt="1"/>
          </p:nvPr>
        </p:nvSpPr>
        <p:spPr>
          <a:xfrm>
            <a:off x="1154653" y="3914042"/>
            <a:ext cx="2047984" cy="2172433"/>
          </a:xfrm>
          <a:prstGeom prst="rect">
            <a:avLst/>
          </a:prstGeom>
        </p:spPr>
        <p:txBody>
          <a:bodyPr/>
          <a:lstStyle>
            <a:lvl1pPr marL="0" indent="0">
              <a:lnSpc>
                <a:spcPct val="80000"/>
              </a:lnSpc>
              <a:spcAft>
                <a:spcPts val="600"/>
              </a:spcAft>
              <a:buFont typeface="Arial" panose="020B0604020202020204" pitchFamily="34" charset="0"/>
              <a:buNone/>
              <a:defRPr sz="2400" b="0" i="0">
                <a:solidFill>
                  <a:srgbClr val="7E00FF"/>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9" name="Text Placeholder 21">
            <a:extLst>
              <a:ext uri="{FF2B5EF4-FFF2-40B4-BE49-F238E27FC236}">
                <a16:creationId xmlns:a16="http://schemas.microsoft.com/office/drawing/2014/main" id="{9D308C1F-6A2C-493C-98F7-9F3E3F22A0FE}"/>
              </a:ext>
            </a:extLst>
          </p:cNvPr>
          <p:cNvSpPr>
            <a:spLocks noGrp="1"/>
          </p:cNvSpPr>
          <p:nvPr>
            <p:ph type="body" sz="quarter" idx="20" hasCustomPrompt="1"/>
          </p:nvPr>
        </p:nvSpPr>
        <p:spPr>
          <a:xfrm>
            <a:off x="3817350" y="3914042"/>
            <a:ext cx="2047984" cy="2172433"/>
          </a:xfrm>
          <a:prstGeom prst="rect">
            <a:avLst/>
          </a:prstGeom>
        </p:spPr>
        <p:txBody>
          <a:bodyPr/>
          <a:lstStyle>
            <a:lvl1pPr marL="0" indent="0">
              <a:lnSpc>
                <a:spcPct val="80000"/>
              </a:lnSpc>
              <a:spcAft>
                <a:spcPts val="600"/>
              </a:spcAft>
              <a:buFont typeface="Arial" panose="020B0604020202020204" pitchFamily="34" charset="0"/>
              <a:buNone/>
              <a:defRPr lang="en-US" sz="2400" b="0" i="0" kern="1200" dirty="0" smtClean="0">
                <a:solidFill>
                  <a:srgbClr val="7E00FF"/>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10" name="Text Placeholder 21">
            <a:extLst>
              <a:ext uri="{FF2B5EF4-FFF2-40B4-BE49-F238E27FC236}">
                <a16:creationId xmlns:a16="http://schemas.microsoft.com/office/drawing/2014/main" id="{82AD2B9F-4EC2-44D0-8B55-E656402B77FC}"/>
              </a:ext>
            </a:extLst>
          </p:cNvPr>
          <p:cNvSpPr>
            <a:spLocks noGrp="1"/>
          </p:cNvSpPr>
          <p:nvPr>
            <p:ph type="body" sz="quarter" idx="25" hasCustomPrompt="1"/>
          </p:nvPr>
        </p:nvSpPr>
        <p:spPr>
          <a:xfrm>
            <a:off x="6480047" y="3914042"/>
            <a:ext cx="2047984" cy="2172433"/>
          </a:xfrm>
          <a:prstGeom prst="rect">
            <a:avLst/>
          </a:prstGeom>
        </p:spPr>
        <p:txBody>
          <a:bodyPr/>
          <a:lstStyle>
            <a:lvl1pPr marL="0" indent="0">
              <a:lnSpc>
                <a:spcPct val="80000"/>
              </a:lnSpc>
              <a:spcAft>
                <a:spcPts val="600"/>
              </a:spcAft>
              <a:buFont typeface="Arial" panose="020B0604020202020204" pitchFamily="34" charset="0"/>
              <a:buNone/>
              <a:defRPr lang="en-US" sz="2400" b="0" i="0" kern="1200" dirty="0" smtClean="0">
                <a:solidFill>
                  <a:srgbClr val="7E00FF"/>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11" name="Text Placeholder 21">
            <a:extLst>
              <a:ext uri="{FF2B5EF4-FFF2-40B4-BE49-F238E27FC236}">
                <a16:creationId xmlns:a16="http://schemas.microsoft.com/office/drawing/2014/main" id="{1E74EAA9-5B82-4101-B020-50CF0766643E}"/>
              </a:ext>
            </a:extLst>
          </p:cNvPr>
          <p:cNvSpPr>
            <a:spLocks noGrp="1"/>
          </p:cNvSpPr>
          <p:nvPr>
            <p:ph type="body" sz="quarter" idx="26" hasCustomPrompt="1"/>
          </p:nvPr>
        </p:nvSpPr>
        <p:spPr>
          <a:xfrm>
            <a:off x="9142742" y="3914042"/>
            <a:ext cx="2047984" cy="2172433"/>
          </a:xfrm>
          <a:prstGeom prst="rect">
            <a:avLst/>
          </a:prstGeom>
        </p:spPr>
        <p:txBody>
          <a:bodyPr/>
          <a:lstStyle>
            <a:lvl1pPr marL="0" indent="0">
              <a:lnSpc>
                <a:spcPct val="80000"/>
              </a:lnSpc>
              <a:spcAft>
                <a:spcPts val="600"/>
              </a:spcAft>
              <a:buFont typeface="Arial" panose="020B0604020202020204" pitchFamily="34" charset="0"/>
              <a:buNone/>
              <a:defRPr lang="en-US" sz="2400" b="0" i="0" kern="1200" dirty="0" smtClean="0">
                <a:solidFill>
                  <a:srgbClr val="7E00FF"/>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pic>
        <p:nvPicPr>
          <p:cNvPr id="14" name="Picture 13">
            <a:extLst>
              <a:ext uri="{FF2B5EF4-FFF2-40B4-BE49-F238E27FC236}">
                <a16:creationId xmlns:a16="http://schemas.microsoft.com/office/drawing/2014/main" id="{5AE23FA7-A75F-4AF9-B043-021AFE75A1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5" name="TextBox 14">
            <a:extLst>
              <a:ext uri="{FF2B5EF4-FFF2-40B4-BE49-F238E27FC236}">
                <a16:creationId xmlns:a16="http://schemas.microsoft.com/office/drawing/2014/main" id="{13844F35-3CBA-474C-9E20-6DF18E2F5BD9}"/>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6" name="Slide Number Placeholder 6">
            <a:extLst>
              <a:ext uri="{FF2B5EF4-FFF2-40B4-BE49-F238E27FC236}">
                <a16:creationId xmlns:a16="http://schemas.microsoft.com/office/drawing/2014/main" id="{68D4D197-6972-4F41-BE86-B29CDE8ECAEB}"/>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18296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2">
    <p:bg>
      <p:bgPr>
        <a:solidFill>
          <a:srgbClr val="7500C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ED008A-CBAF-452F-A33C-DEB1219A8637}"/>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68D86E0-9F0E-4638-BF28-A76741A2A03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23" name="TextBox 22">
            <a:extLst>
              <a:ext uri="{FF2B5EF4-FFF2-40B4-BE49-F238E27FC236}">
                <a16:creationId xmlns:a16="http://schemas.microsoft.com/office/drawing/2014/main" id="{21C89A19-F3E6-4879-A21A-E269F7029DD6}"/>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pic>
        <p:nvPicPr>
          <p:cNvPr id="28" name="Graphic 27">
            <a:extLst>
              <a:ext uri="{FF2B5EF4-FFF2-40B4-BE49-F238E27FC236}">
                <a16:creationId xmlns:a16="http://schemas.microsoft.com/office/drawing/2014/main" id="{19739522-B347-4E43-9A62-3B4ACFEE216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31" name="TextBox 30">
            <a:extLst>
              <a:ext uri="{FF2B5EF4-FFF2-40B4-BE49-F238E27FC236}">
                <a16:creationId xmlns:a16="http://schemas.microsoft.com/office/drawing/2014/main" id="{CB00D16C-96AD-4748-BE07-0661DAEA5D3C}"/>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t>Learning and Knowledge Management</a:t>
            </a:r>
          </a:p>
        </p:txBody>
      </p:sp>
      <p:sp>
        <p:nvSpPr>
          <p:cNvPr id="32" name="Title 1">
            <a:extLst>
              <a:ext uri="{FF2B5EF4-FFF2-40B4-BE49-F238E27FC236}">
                <a16:creationId xmlns:a16="http://schemas.microsoft.com/office/drawing/2014/main" id="{B10DB3DA-DF7E-42B3-8839-4E5B724C4865}"/>
              </a:ext>
            </a:extLst>
          </p:cNvPr>
          <p:cNvSpPr>
            <a:spLocks noGrp="1"/>
          </p:cNvSpPr>
          <p:nvPr>
            <p:ph type="ctrTitle" hasCustomPrompt="1"/>
          </p:nvPr>
        </p:nvSpPr>
        <p:spPr>
          <a:xfrm>
            <a:off x="381000" y="1429154"/>
            <a:ext cx="5352287" cy="2255710"/>
          </a:xfrm>
          <a:prstGeom prst="rect">
            <a:avLst/>
          </a:prstGeom>
        </p:spPr>
        <p:txBody>
          <a:bodyPr anchor="b"/>
          <a:lstStyle>
            <a:lvl1pPr algn="l">
              <a:lnSpc>
                <a:spcPct val="90000"/>
              </a:lnSpc>
              <a:defRPr sz="4800" cap="none" baseline="0">
                <a:solidFill>
                  <a:schemeClr val="tx1"/>
                </a:solidFill>
              </a:defRPr>
            </a:lvl1pPr>
          </a:lstStyle>
          <a:p>
            <a:r>
              <a:rPr lang="en-US"/>
              <a:t>Place title here 48pt</a:t>
            </a:r>
          </a:p>
        </p:txBody>
      </p:sp>
      <p:sp>
        <p:nvSpPr>
          <p:cNvPr id="33" name="Text Placeholder 15">
            <a:extLst>
              <a:ext uri="{FF2B5EF4-FFF2-40B4-BE49-F238E27FC236}">
                <a16:creationId xmlns:a16="http://schemas.microsoft.com/office/drawing/2014/main" id="{1DC1CBE7-D1AA-4325-A15B-93499DB02FE2}"/>
              </a:ext>
            </a:extLst>
          </p:cNvPr>
          <p:cNvSpPr>
            <a:spLocks noGrp="1"/>
          </p:cNvSpPr>
          <p:nvPr>
            <p:ph type="body" sz="quarter" idx="13" hasCustomPrompt="1"/>
          </p:nvPr>
        </p:nvSpPr>
        <p:spPr>
          <a:xfrm>
            <a:off x="381001" y="3871190"/>
            <a:ext cx="5152292" cy="1092846"/>
          </a:xfrm>
          <a:prstGeom prst="rect">
            <a:avLst/>
          </a:prstGeom>
        </p:spPr>
        <p:txBody>
          <a:bodyPr vert="horz" lIns="0" tIns="0" rIns="0" bIns="0" rtlCol="0">
            <a:noAutofit/>
          </a:bodyPr>
          <a:lstStyle>
            <a:lvl1pPr marL="0" indent="0" algn="l">
              <a:lnSpc>
                <a:spcPct val="90000"/>
              </a:lnSpc>
              <a:buNone/>
              <a:defRPr lang="en-US" sz="2400" i="0" cap="none" spc="0" baseline="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Tree>
    <p:extLst>
      <p:ext uri="{BB962C8B-B14F-4D97-AF65-F5344CB8AC3E}">
        <p14:creationId xmlns:p14="http://schemas.microsoft.com/office/powerpoint/2010/main" val="17197797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41B288-FCC0-41A4-AEE5-C857A5C7A668}"/>
              </a:ext>
            </a:extLst>
          </p:cNvPr>
          <p:cNvSpPr>
            <a:spLocks noGrp="1"/>
          </p:cNvSpPr>
          <p:nvPr>
            <p:ph type="title" hasCustomPrompt="1"/>
          </p:nvPr>
        </p:nvSpPr>
        <p:spPr>
          <a:xfrm>
            <a:off x="381000" y="381000"/>
            <a:ext cx="11430000" cy="914400"/>
          </a:xfrm>
          <a:prstGeom prst="rect">
            <a:avLst/>
          </a:prstGeom>
        </p:spPr>
        <p:txBody>
          <a:bodyPr/>
          <a:lstStyle>
            <a:lvl1pPr>
              <a:defRPr sz="3600" cap="none" baseline="0"/>
            </a:lvl1pPr>
          </a:lstStyle>
          <a:p>
            <a:r>
              <a:rPr lang="en-GB"/>
              <a:t>Place headline here (36pt, min 30pt)</a:t>
            </a:r>
            <a:endParaRPr lang="en-US"/>
          </a:p>
        </p:txBody>
      </p:sp>
      <p:sp>
        <p:nvSpPr>
          <p:cNvPr id="4" name="Picture Placeholder 13">
            <a:extLst>
              <a:ext uri="{FF2B5EF4-FFF2-40B4-BE49-F238E27FC236}">
                <a16:creationId xmlns:a16="http://schemas.microsoft.com/office/drawing/2014/main" id="{F52B0A15-DAF3-4F0B-BBC8-4D244E6E1040}"/>
              </a:ext>
            </a:extLst>
          </p:cNvPr>
          <p:cNvSpPr>
            <a:spLocks noGrp="1"/>
          </p:cNvSpPr>
          <p:nvPr>
            <p:ph type="pic" sz="quarter" idx="14" hasCustomPrompt="1"/>
          </p:nvPr>
        </p:nvSpPr>
        <p:spPr>
          <a:xfrm>
            <a:off x="381000" y="1845611"/>
            <a:ext cx="1554480" cy="1554480"/>
          </a:xfrm>
          <a:prstGeom prst="rect">
            <a:avLst/>
          </a:prstGeo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5" name="Picture Placeholder 13">
            <a:extLst>
              <a:ext uri="{FF2B5EF4-FFF2-40B4-BE49-F238E27FC236}">
                <a16:creationId xmlns:a16="http://schemas.microsoft.com/office/drawing/2014/main" id="{F0FAC445-9E58-4DEA-B1C9-2CFC01B49E0F}"/>
              </a:ext>
            </a:extLst>
          </p:cNvPr>
          <p:cNvSpPr>
            <a:spLocks noGrp="1"/>
          </p:cNvSpPr>
          <p:nvPr>
            <p:ph type="pic" sz="quarter" idx="15" hasCustomPrompt="1"/>
          </p:nvPr>
        </p:nvSpPr>
        <p:spPr>
          <a:xfrm>
            <a:off x="2356104"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6" name="Picture Placeholder 13">
            <a:extLst>
              <a:ext uri="{FF2B5EF4-FFF2-40B4-BE49-F238E27FC236}">
                <a16:creationId xmlns:a16="http://schemas.microsoft.com/office/drawing/2014/main" id="{12A3993B-16AC-4C76-B607-DFC37C49E50D}"/>
              </a:ext>
            </a:extLst>
          </p:cNvPr>
          <p:cNvSpPr>
            <a:spLocks noGrp="1"/>
          </p:cNvSpPr>
          <p:nvPr>
            <p:ph type="pic" sz="quarter" idx="16" hasCustomPrompt="1"/>
          </p:nvPr>
        </p:nvSpPr>
        <p:spPr>
          <a:xfrm>
            <a:off x="4331208"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7" name="Picture Placeholder 13">
            <a:extLst>
              <a:ext uri="{FF2B5EF4-FFF2-40B4-BE49-F238E27FC236}">
                <a16:creationId xmlns:a16="http://schemas.microsoft.com/office/drawing/2014/main" id="{A7BC46FA-8642-43ED-9BA3-BCD151D33258}"/>
              </a:ext>
            </a:extLst>
          </p:cNvPr>
          <p:cNvSpPr>
            <a:spLocks noGrp="1"/>
          </p:cNvSpPr>
          <p:nvPr>
            <p:ph type="pic" sz="quarter" idx="17" hasCustomPrompt="1"/>
          </p:nvPr>
        </p:nvSpPr>
        <p:spPr>
          <a:xfrm>
            <a:off x="6306312"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8" name="Picture Placeholder 13">
            <a:extLst>
              <a:ext uri="{FF2B5EF4-FFF2-40B4-BE49-F238E27FC236}">
                <a16:creationId xmlns:a16="http://schemas.microsoft.com/office/drawing/2014/main" id="{5FA171B2-167B-4D6B-AF3B-80C1D0572821}"/>
              </a:ext>
            </a:extLst>
          </p:cNvPr>
          <p:cNvSpPr>
            <a:spLocks noGrp="1"/>
          </p:cNvSpPr>
          <p:nvPr>
            <p:ph type="pic" sz="quarter" idx="18" hasCustomPrompt="1"/>
          </p:nvPr>
        </p:nvSpPr>
        <p:spPr>
          <a:xfrm>
            <a:off x="10256520"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9" name="Picture Placeholder 13">
            <a:extLst>
              <a:ext uri="{FF2B5EF4-FFF2-40B4-BE49-F238E27FC236}">
                <a16:creationId xmlns:a16="http://schemas.microsoft.com/office/drawing/2014/main" id="{6E9471C7-B068-42EC-B797-BD0E1F11D3F1}"/>
              </a:ext>
            </a:extLst>
          </p:cNvPr>
          <p:cNvSpPr>
            <a:spLocks noGrp="1"/>
          </p:cNvSpPr>
          <p:nvPr>
            <p:ph type="pic" sz="quarter" idx="24" hasCustomPrompt="1"/>
          </p:nvPr>
        </p:nvSpPr>
        <p:spPr>
          <a:xfrm>
            <a:off x="8281416"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10" name="Straight Connector 9">
            <a:extLst>
              <a:ext uri="{FF2B5EF4-FFF2-40B4-BE49-F238E27FC236}">
                <a16:creationId xmlns:a16="http://schemas.microsoft.com/office/drawing/2014/main" id="{FAC4ECA2-5B6E-4115-A5E0-9C4C99B67EFB}"/>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EACBDD-3B57-4D09-903F-A0DEAFAF17E4}"/>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1095DE-C634-41C0-93D0-72A69EE5AB76}"/>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4E6A54-C116-49CE-A792-A01ECA67A7D0}"/>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580A23-E658-40ED-AF59-E5E415EE8254}"/>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330091-607D-4DAA-BC06-146F0C933821}"/>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21">
            <a:extLst>
              <a:ext uri="{FF2B5EF4-FFF2-40B4-BE49-F238E27FC236}">
                <a16:creationId xmlns:a16="http://schemas.microsoft.com/office/drawing/2014/main" id="{177AD719-04F0-4EA3-A07D-5D84F1F86330}"/>
              </a:ext>
            </a:extLst>
          </p:cNvPr>
          <p:cNvSpPr>
            <a:spLocks noGrp="1"/>
          </p:cNvSpPr>
          <p:nvPr>
            <p:ph type="body" sz="quarter" idx="19" hasCustomPrompt="1"/>
          </p:nvPr>
        </p:nvSpPr>
        <p:spPr>
          <a:xfrm>
            <a:off x="377415"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17" name="Text Placeholder 21">
            <a:extLst>
              <a:ext uri="{FF2B5EF4-FFF2-40B4-BE49-F238E27FC236}">
                <a16:creationId xmlns:a16="http://schemas.microsoft.com/office/drawing/2014/main" id="{DA649AC6-7B51-43BB-9EB1-B02642B7B936}"/>
              </a:ext>
            </a:extLst>
          </p:cNvPr>
          <p:cNvSpPr>
            <a:spLocks noGrp="1"/>
          </p:cNvSpPr>
          <p:nvPr>
            <p:ph type="body" sz="quarter" idx="20" hasCustomPrompt="1"/>
          </p:nvPr>
        </p:nvSpPr>
        <p:spPr>
          <a:xfrm>
            <a:off x="2353236"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18" name="Text Placeholder 21">
            <a:extLst>
              <a:ext uri="{FF2B5EF4-FFF2-40B4-BE49-F238E27FC236}">
                <a16:creationId xmlns:a16="http://schemas.microsoft.com/office/drawing/2014/main" id="{82A615A5-3E85-4E9F-9C3F-69B47C5A1BDB}"/>
              </a:ext>
            </a:extLst>
          </p:cNvPr>
          <p:cNvSpPr>
            <a:spLocks noGrp="1"/>
          </p:cNvSpPr>
          <p:nvPr>
            <p:ph type="body" sz="quarter" idx="25" hasCustomPrompt="1"/>
          </p:nvPr>
        </p:nvSpPr>
        <p:spPr>
          <a:xfrm>
            <a:off x="4329057"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19" name="Text Placeholder 21">
            <a:extLst>
              <a:ext uri="{FF2B5EF4-FFF2-40B4-BE49-F238E27FC236}">
                <a16:creationId xmlns:a16="http://schemas.microsoft.com/office/drawing/2014/main" id="{F3ACD616-960F-4440-89A4-45EF52591A5E}"/>
              </a:ext>
            </a:extLst>
          </p:cNvPr>
          <p:cNvSpPr>
            <a:spLocks noGrp="1"/>
          </p:cNvSpPr>
          <p:nvPr>
            <p:ph type="body" sz="quarter" idx="26" hasCustomPrompt="1"/>
          </p:nvPr>
        </p:nvSpPr>
        <p:spPr>
          <a:xfrm>
            <a:off x="6304878"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0" name="Text Placeholder 21">
            <a:extLst>
              <a:ext uri="{FF2B5EF4-FFF2-40B4-BE49-F238E27FC236}">
                <a16:creationId xmlns:a16="http://schemas.microsoft.com/office/drawing/2014/main" id="{E49398CE-8AE5-42C3-B85C-18893CB5D52E}"/>
              </a:ext>
            </a:extLst>
          </p:cNvPr>
          <p:cNvSpPr>
            <a:spLocks noGrp="1"/>
          </p:cNvSpPr>
          <p:nvPr>
            <p:ph type="body" sz="quarter" idx="27" hasCustomPrompt="1"/>
          </p:nvPr>
        </p:nvSpPr>
        <p:spPr>
          <a:xfrm>
            <a:off x="8280699"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1" name="Text Placeholder 21">
            <a:extLst>
              <a:ext uri="{FF2B5EF4-FFF2-40B4-BE49-F238E27FC236}">
                <a16:creationId xmlns:a16="http://schemas.microsoft.com/office/drawing/2014/main" id="{9D9C735C-6FC7-4359-87D7-68F4CC6960FD}"/>
              </a:ext>
            </a:extLst>
          </p:cNvPr>
          <p:cNvSpPr>
            <a:spLocks noGrp="1"/>
          </p:cNvSpPr>
          <p:nvPr>
            <p:ph type="body" sz="quarter" idx="28" hasCustomPrompt="1"/>
          </p:nvPr>
        </p:nvSpPr>
        <p:spPr>
          <a:xfrm>
            <a:off x="10256520"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24" name="Picture 23">
            <a:extLst>
              <a:ext uri="{FF2B5EF4-FFF2-40B4-BE49-F238E27FC236}">
                <a16:creationId xmlns:a16="http://schemas.microsoft.com/office/drawing/2014/main" id="{895EBC20-C599-4524-B5CB-C21A44B2899B}"/>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25" name="TextBox 24">
            <a:extLst>
              <a:ext uri="{FF2B5EF4-FFF2-40B4-BE49-F238E27FC236}">
                <a16:creationId xmlns:a16="http://schemas.microsoft.com/office/drawing/2014/main" id="{6EC12A61-369B-4021-A88A-48A01BE87408}"/>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26" name="Slide Number Placeholder 6">
            <a:extLst>
              <a:ext uri="{FF2B5EF4-FFF2-40B4-BE49-F238E27FC236}">
                <a16:creationId xmlns:a16="http://schemas.microsoft.com/office/drawing/2014/main" id="{3DDD2CF6-158E-4F95-A253-4B03581D8702}"/>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226441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rgbClr val="460073"/>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41B288-FCC0-41A4-AEE5-C857A5C7A668}"/>
              </a:ext>
            </a:extLst>
          </p:cNvPr>
          <p:cNvSpPr>
            <a:spLocks noGrp="1"/>
          </p:cNvSpPr>
          <p:nvPr>
            <p:ph type="title" hasCustomPrompt="1"/>
          </p:nvPr>
        </p:nvSpPr>
        <p:spPr>
          <a:xfrm>
            <a:off x="381000" y="381000"/>
            <a:ext cx="11430000" cy="914400"/>
          </a:xfrm>
          <a:prstGeom prst="rect">
            <a:avLst/>
          </a:prstGeom>
        </p:spPr>
        <p:txBody>
          <a:bodyPr/>
          <a:lstStyle>
            <a:lvl1pPr>
              <a:defRPr sz="3600" cap="none" baseline="0">
                <a:solidFill>
                  <a:schemeClr val="bg1"/>
                </a:solidFill>
              </a:defRPr>
            </a:lvl1pPr>
          </a:lstStyle>
          <a:p>
            <a:r>
              <a:rPr lang="en-GB"/>
              <a:t>Place headline here (36pt, min 30pt)</a:t>
            </a:r>
            <a:endParaRPr lang="en-US"/>
          </a:p>
        </p:txBody>
      </p:sp>
      <p:sp>
        <p:nvSpPr>
          <p:cNvPr id="4" name="Picture Placeholder 13">
            <a:extLst>
              <a:ext uri="{FF2B5EF4-FFF2-40B4-BE49-F238E27FC236}">
                <a16:creationId xmlns:a16="http://schemas.microsoft.com/office/drawing/2014/main" id="{F52B0A15-DAF3-4F0B-BBC8-4D244E6E1040}"/>
              </a:ext>
            </a:extLst>
          </p:cNvPr>
          <p:cNvSpPr>
            <a:spLocks noGrp="1"/>
          </p:cNvSpPr>
          <p:nvPr>
            <p:ph type="pic" sz="quarter" idx="14" hasCustomPrompt="1"/>
          </p:nvPr>
        </p:nvSpPr>
        <p:spPr>
          <a:xfrm>
            <a:off x="381000" y="1845611"/>
            <a:ext cx="1554480" cy="1554480"/>
          </a:xfrm>
          <a:prstGeom prst="rect">
            <a:avLst/>
          </a:prstGeom>
          <a:solidFill>
            <a:schemeClr val="tx2">
              <a:lumMod val="20000"/>
              <a:lumOff val="80000"/>
            </a:schemeClr>
          </a:solidFill>
        </p:spPr>
        <p:txBody>
          <a:bodyPr/>
          <a:lstStyle>
            <a:lvl1pPr marL="0" indent="0">
              <a:buNone/>
              <a:defRPr sz="1800" b="0">
                <a:solidFill>
                  <a:schemeClr val="bg1"/>
                </a:solidFill>
              </a:defRPr>
            </a:lvl1pPr>
          </a:lstStyle>
          <a:p>
            <a:r>
              <a:rPr lang="en-GB"/>
              <a:t>Add profile photo</a:t>
            </a:r>
            <a:endParaRPr lang="en-US"/>
          </a:p>
        </p:txBody>
      </p:sp>
      <p:sp>
        <p:nvSpPr>
          <p:cNvPr id="5" name="Picture Placeholder 13">
            <a:extLst>
              <a:ext uri="{FF2B5EF4-FFF2-40B4-BE49-F238E27FC236}">
                <a16:creationId xmlns:a16="http://schemas.microsoft.com/office/drawing/2014/main" id="{F0FAC445-9E58-4DEA-B1C9-2CFC01B49E0F}"/>
              </a:ext>
            </a:extLst>
          </p:cNvPr>
          <p:cNvSpPr>
            <a:spLocks noGrp="1"/>
          </p:cNvSpPr>
          <p:nvPr>
            <p:ph type="pic" sz="quarter" idx="15" hasCustomPrompt="1"/>
          </p:nvPr>
        </p:nvSpPr>
        <p:spPr>
          <a:xfrm>
            <a:off x="2356104"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6" name="Picture Placeholder 13">
            <a:extLst>
              <a:ext uri="{FF2B5EF4-FFF2-40B4-BE49-F238E27FC236}">
                <a16:creationId xmlns:a16="http://schemas.microsoft.com/office/drawing/2014/main" id="{12A3993B-16AC-4C76-B607-DFC37C49E50D}"/>
              </a:ext>
            </a:extLst>
          </p:cNvPr>
          <p:cNvSpPr>
            <a:spLocks noGrp="1"/>
          </p:cNvSpPr>
          <p:nvPr>
            <p:ph type="pic" sz="quarter" idx="16" hasCustomPrompt="1"/>
          </p:nvPr>
        </p:nvSpPr>
        <p:spPr>
          <a:xfrm>
            <a:off x="4331208"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7" name="Picture Placeholder 13">
            <a:extLst>
              <a:ext uri="{FF2B5EF4-FFF2-40B4-BE49-F238E27FC236}">
                <a16:creationId xmlns:a16="http://schemas.microsoft.com/office/drawing/2014/main" id="{A7BC46FA-8642-43ED-9BA3-BCD151D33258}"/>
              </a:ext>
            </a:extLst>
          </p:cNvPr>
          <p:cNvSpPr>
            <a:spLocks noGrp="1"/>
          </p:cNvSpPr>
          <p:nvPr>
            <p:ph type="pic" sz="quarter" idx="17" hasCustomPrompt="1"/>
          </p:nvPr>
        </p:nvSpPr>
        <p:spPr>
          <a:xfrm>
            <a:off x="6306312"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8" name="Picture Placeholder 13">
            <a:extLst>
              <a:ext uri="{FF2B5EF4-FFF2-40B4-BE49-F238E27FC236}">
                <a16:creationId xmlns:a16="http://schemas.microsoft.com/office/drawing/2014/main" id="{5FA171B2-167B-4D6B-AF3B-80C1D0572821}"/>
              </a:ext>
            </a:extLst>
          </p:cNvPr>
          <p:cNvSpPr>
            <a:spLocks noGrp="1"/>
          </p:cNvSpPr>
          <p:nvPr>
            <p:ph type="pic" sz="quarter" idx="18" hasCustomPrompt="1"/>
          </p:nvPr>
        </p:nvSpPr>
        <p:spPr>
          <a:xfrm>
            <a:off x="10256520"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9" name="Picture Placeholder 13">
            <a:extLst>
              <a:ext uri="{FF2B5EF4-FFF2-40B4-BE49-F238E27FC236}">
                <a16:creationId xmlns:a16="http://schemas.microsoft.com/office/drawing/2014/main" id="{6E9471C7-B068-42EC-B797-BD0E1F11D3F1}"/>
              </a:ext>
            </a:extLst>
          </p:cNvPr>
          <p:cNvSpPr>
            <a:spLocks noGrp="1"/>
          </p:cNvSpPr>
          <p:nvPr>
            <p:ph type="pic" sz="quarter" idx="24" hasCustomPrompt="1"/>
          </p:nvPr>
        </p:nvSpPr>
        <p:spPr>
          <a:xfrm>
            <a:off x="8281416" y="1845611"/>
            <a:ext cx="1554480" cy="1554480"/>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cxnSp>
        <p:nvCxnSpPr>
          <p:cNvPr id="10" name="Straight Connector 9">
            <a:extLst>
              <a:ext uri="{FF2B5EF4-FFF2-40B4-BE49-F238E27FC236}">
                <a16:creationId xmlns:a16="http://schemas.microsoft.com/office/drawing/2014/main" id="{FAC4ECA2-5B6E-4115-A5E0-9C4C99B67EFB}"/>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EACBDD-3B57-4D09-903F-A0DEAFAF17E4}"/>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1095DE-C634-41C0-93D0-72A69EE5AB76}"/>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4E6A54-C116-49CE-A792-A01ECA67A7D0}"/>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7580A23-E658-40ED-AF59-E5E415EE8254}"/>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330091-607D-4DAA-BC06-146F0C933821}"/>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21">
            <a:extLst>
              <a:ext uri="{FF2B5EF4-FFF2-40B4-BE49-F238E27FC236}">
                <a16:creationId xmlns:a16="http://schemas.microsoft.com/office/drawing/2014/main" id="{177AD719-04F0-4EA3-A07D-5D84F1F86330}"/>
              </a:ext>
            </a:extLst>
          </p:cNvPr>
          <p:cNvSpPr>
            <a:spLocks noGrp="1"/>
          </p:cNvSpPr>
          <p:nvPr>
            <p:ph type="body" sz="quarter" idx="19" hasCustomPrompt="1"/>
          </p:nvPr>
        </p:nvSpPr>
        <p:spPr>
          <a:xfrm>
            <a:off x="377415"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solidFill>
                  <a:schemeClr val="bg1"/>
                </a:solidFill>
                <a:latin typeface="Palatino Linotype" panose="02040502050505030304" pitchFamily="18" charset="0"/>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17" name="Text Placeholder 21">
            <a:extLst>
              <a:ext uri="{FF2B5EF4-FFF2-40B4-BE49-F238E27FC236}">
                <a16:creationId xmlns:a16="http://schemas.microsoft.com/office/drawing/2014/main" id="{DA649AC6-7B51-43BB-9EB1-B02642B7B936}"/>
              </a:ext>
            </a:extLst>
          </p:cNvPr>
          <p:cNvSpPr>
            <a:spLocks noGrp="1"/>
          </p:cNvSpPr>
          <p:nvPr>
            <p:ph type="body" sz="quarter" idx="20" hasCustomPrompt="1"/>
          </p:nvPr>
        </p:nvSpPr>
        <p:spPr>
          <a:xfrm>
            <a:off x="2353236"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solidFill>
                  <a:schemeClr val="bg1"/>
                </a:solidFill>
                <a:latin typeface="Palatino Linotype" panose="02040502050505030304" pitchFamily="18" charset="0"/>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18" name="Text Placeholder 21">
            <a:extLst>
              <a:ext uri="{FF2B5EF4-FFF2-40B4-BE49-F238E27FC236}">
                <a16:creationId xmlns:a16="http://schemas.microsoft.com/office/drawing/2014/main" id="{82A615A5-3E85-4E9F-9C3F-69B47C5A1BDB}"/>
              </a:ext>
            </a:extLst>
          </p:cNvPr>
          <p:cNvSpPr>
            <a:spLocks noGrp="1"/>
          </p:cNvSpPr>
          <p:nvPr>
            <p:ph type="body" sz="quarter" idx="25" hasCustomPrompt="1"/>
          </p:nvPr>
        </p:nvSpPr>
        <p:spPr>
          <a:xfrm>
            <a:off x="4329057"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solidFill>
                  <a:schemeClr val="bg1"/>
                </a:solidFill>
                <a:latin typeface="Palatino Linotype" panose="02040502050505030304" pitchFamily="18" charset="0"/>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19" name="Text Placeholder 21">
            <a:extLst>
              <a:ext uri="{FF2B5EF4-FFF2-40B4-BE49-F238E27FC236}">
                <a16:creationId xmlns:a16="http://schemas.microsoft.com/office/drawing/2014/main" id="{F3ACD616-960F-4440-89A4-45EF52591A5E}"/>
              </a:ext>
            </a:extLst>
          </p:cNvPr>
          <p:cNvSpPr>
            <a:spLocks noGrp="1"/>
          </p:cNvSpPr>
          <p:nvPr>
            <p:ph type="body" sz="quarter" idx="26" hasCustomPrompt="1"/>
          </p:nvPr>
        </p:nvSpPr>
        <p:spPr>
          <a:xfrm>
            <a:off x="6304878"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solidFill>
                  <a:schemeClr val="bg1"/>
                </a:solidFill>
                <a:latin typeface="Palatino Linotype" panose="02040502050505030304" pitchFamily="18" charset="0"/>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0" name="Text Placeholder 21">
            <a:extLst>
              <a:ext uri="{FF2B5EF4-FFF2-40B4-BE49-F238E27FC236}">
                <a16:creationId xmlns:a16="http://schemas.microsoft.com/office/drawing/2014/main" id="{E49398CE-8AE5-42C3-B85C-18893CB5D52E}"/>
              </a:ext>
            </a:extLst>
          </p:cNvPr>
          <p:cNvSpPr>
            <a:spLocks noGrp="1"/>
          </p:cNvSpPr>
          <p:nvPr>
            <p:ph type="body" sz="quarter" idx="27" hasCustomPrompt="1"/>
          </p:nvPr>
        </p:nvSpPr>
        <p:spPr>
          <a:xfrm>
            <a:off x="8280699"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solidFill>
                  <a:schemeClr val="bg1"/>
                </a:solidFill>
                <a:latin typeface="Palatino Linotype" panose="02040502050505030304" pitchFamily="18" charset="0"/>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1" name="Text Placeholder 21">
            <a:extLst>
              <a:ext uri="{FF2B5EF4-FFF2-40B4-BE49-F238E27FC236}">
                <a16:creationId xmlns:a16="http://schemas.microsoft.com/office/drawing/2014/main" id="{9D9C735C-6FC7-4359-87D7-68F4CC6960FD}"/>
              </a:ext>
            </a:extLst>
          </p:cNvPr>
          <p:cNvSpPr>
            <a:spLocks noGrp="1"/>
          </p:cNvSpPr>
          <p:nvPr>
            <p:ph type="body" sz="quarter" idx="28" hasCustomPrompt="1"/>
          </p:nvPr>
        </p:nvSpPr>
        <p:spPr>
          <a:xfrm>
            <a:off x="10256520" y="3926552"/>
            <a:ext cx="1554480" cy="1900047"/>
          </a:xfrm>
          <a:prstGeom prst="rect">
            <a:avLst/>
          </a:prstGeom>
        </p:spPr>
        <p:txBody>
          <a:bodyPr/>
          <a:lstStyle>
            <a:lvl1pPr marL="0" indent="0">
              <a:lnSpc>
                <a:spcPct val="80000"/>
              </a:lnSpc>
              <a:spcAft>
                <a:spcPts val="600"/>
              </a:spcAft>
              <a:buFont typeface="Arial" panose="020B0604020202020204" pitchFamily="34" charset="0"/>
              <a:buNone/>
              <a:defRPr sz="2100" b="0" i="0">
                <a:solidFill>
                  <a:schemeClr val="bg1"/>
                </a:solidFill>
                <a:latin typeface="Palatino Linotype" panose="02040502050505030304" pitchFamily="18" charset="0"/>
              </a:defRPr>
            </a:lvl1pPr>
            <a:lvl2pPr marL="0" indent="0">
              <a:spcAft>
                <a:spcPts val="600"/>
              </a:spcAft>
              <a:buNone/>
              <a:defRPr sz="1600">
                <a:solidFill>
                  <a:schemeClr val="bg1"/>
                </a:solidFill>
              </a:defRPr>
            </a:lvl2pPr>
            <a:lvl3pPr marL="0" indent="0">
              <a:spcAft>
                <a:spcPts val="600"/>
              </a:spcAft>
              <a:buNone/>
              <a:defRPr sz="1200">
                <a:solidFill>
                  <a:schemeClr val="bg1"/>
                </a:solidFill>
              </a:defRPr>
            </a:lvl3pPr>
            <a:lvl4pPr marL="182880" indent="-182880">
              <a:spcAft>
                <a:spcPts val="600"/>
              </a:spcAft>
              <a:buFont typeface="Arial" panose="020B0604020202020204" pitchFamily="34" charset="0"/>
              <a:buChar char="•"/>
              <a:defRPr sz="1200">
                <a:solidFill>
                  <a:schemeClr val="bg1"/>
                </a:solidFill>
              </a:defRPr>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26" name="Picture 25">
            <a:extLst>
              <a:ext uri="{FF2B5EF4-FFF2-40B4-BE49-F238E27FC236}">
                <a16:creationId xmlns:a16="http://schemas.microsoft.com/office/drawing/2014/main" id="{E6ED3B9D-41A1-4D0C-8F5D-EE0D79764C1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2" name="Rectangle 1">
            <a:extLst>
              <a:ext uri="{FF2B5EF4-FFF2-40B4-BE49-F238E27FC236}">
                <a16:creationId xmlns:a16="http://schemas.microsoft.com/office/drawing/2014/main" id="{59FB43FA-4061-4514-8C9B-617E21C3A972}"/>
              </a:ext>
            </a:extLst>
          </p:cNvPr>
          <p:cNvSpPr/>
          <p:nvPr userDrawn="1"/>
        </p:nvSpPr>
        <p:spPr>
          <a:xfrm>
            <a:off x="8829675" y="-171450"/>
            <a:ext cx="371475" cy="295273"/>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24" name="TextBox 23">
            <a:extLst>
              <a:ext uri="{FF2B5EF4-FFF2-40B4-BE49-F238E27FC236}">
                <a16:creationId xmlns:a16="http://schemas.microsoft.com/office/drawing/2014/main" id="{50818890-0B4F-4066-BDD9-E8ABD18441D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bg1"/>
                </a:solidFill>
                <a:effectLst/>
                <a:uLnTx/>
                <a:uFillTx/>
              </a:rPr>
              <a:t>Copyright © 2020 Accenture. All rights reserved.</a:t>
            </a:r>
            <a:endParaRPr kumimoji="0" lang="en-US" sz="1800" b="0" i="0" u="none" strike="noStrike" kern="0" cap="none" spc="0" normalizeH="0" baseline="0" noProof="0">
              <a:ln>
                <a:noFill/>
              </a:ln>
              <a:solidFill>
                <a:schemeClr val="bg1"/>
              </a:solidFill>
              <a:effectLst/>
              <a:uLnTx/>
              <a:uFillTx/>
            </a:endParaRPr>
          </a:p>
        </p:txBody>
      </p:sp>
      <p:sp>
        <p:nvSpPr>
          <p:cNvPr id="25" name="Slide Number Placeholder 6">
            <a:extLst>
              <a:ext uri="{FF2B5EF4-FFF2-40B4-BE49-F238E27FC236}">
                <a16:creationId xmlns:a16="http://schemas.microsoft.com/office/drawing/2014/main" id="{42456F1C-1206-4061-92B3-32FAFBEF5C81}"/>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4303351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A35BC105-624D-4C2C-B3C7-04EFD2605835}"/>
              </a:ext>
            </a:extLst>
          </p:cNvPr>
          <p:cNvSpPr>
            <a:spLocks noGrp="1"/>
          </p:cNvSpPr>
          <p:nvPr>
            <p:ph type="body" sz="quarter" idx="42" hasCustomPrompt="1"/>
          </p:nvPr>
        </p:nvSpPr>
        <p:spPr>
          <a:xfrm>
            <a:off x="381000" y="1295233"/>
            <a:ext cx="3540355" cy="5016665"/>
          </a:xfrm>
          <a:prstGeom prst="rect">
            <a:avLst/>
          </a:prstGeom>
        </p:spPr>
        <p:txBody>
          <a:bodyPr/>
          <a:lstStyle>
            <a:lvl1pPr>
              <a:defRPr sz="2000" b="0"/>
            </a:lvl1pPr>
            <a:lvl2pPr>
              <a:defRPr sz="2000"/>
            </a:lvl2pPr>
            <a:lvl3pPr>
              <a:defRPr sz="2000"/>
            </a:lvl3pPr>
            <a:lvl4pPr>
              <a:defRPr sz="1800"/>
            </a:lvl4pPr>
            <a:lvl5pPr>
              <a:defRPr sz="1800"/>
            </a:lvl5p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1">
            <a:extLst>
              <a:ext uri="{FF2B5EF4-FFF2-40B4-BE49-F238E27FC236}">
                <a16:creationId xmlns:a16="http://schemas.microsoft.com/office/drawing/2014/main" id="{AD92CFC2-0B9A-42FC-B25F-EE131D3D55FA}"/>
              </a:ext>
            </a:extLst>
          </p:cNvPr>
          <p:cNvSpPr>
            <a:spLocks noGrp="1"/>
          </p:cNvSpPr>
          <p:nvPr>
            <p:ph type="title" hasCustomPrompt="1"/>
          </p:nvPr>
        </p:nvSpPr>
        <p:spPr>
          <a:xfrm>
            <a:off x="381000" y="381000"/>
            <a:ext cx="11430000" cy="914400"/>
          </a:xfrm>
          <a:prstGeom prst="rect">
            <a:avLst/>
          </a:prstGeom>
        </p:spPr>
        <p:txBody>
          <a:bodyPr/>
          <a:lstStyle>
            <a:lvl1pPr>
              <a:defRPr sz="3600" cap="none" baseline="0"/>
            </a:lvl1pPr>
          </a:lstStyle>
          <a:p>
            <a:r>
              <a:rPr lang="en-GB"/>
              <a:t>Place headline here (36pt, min 30pt)</a:t>
            </a:r>
            <a:endParaRPr lang="en-US"/>
          </a:p>
        </p:txBody>
      </p:sp>
      <p:sp>
        <p:nvSpPr>
          <p:cNvPr id="5" name="Picture Placeholder 13">
            <a:extLst>
              <a:ext uri="{FF2B5EF4-FFF2-40B4-BE49-F238E27FC236}">
                <a16:creationId xmlns:a16="http://schemas.microsoft.com/office/drawing/2014/main" id="{A5F0250F-344C-4B8D-9F17-6BE3E9A7441E}"/>
              </a:ext>
            </a:extLst>
          </p:cNvPr>
          <p:cNvSpPr>
            <a:spLocks noGrp="1"/>
          </p:cNvSpPr>
          <p:nvPr>
            <p:ph type="pic" sz="quarter" idx="16" hasCustomPrompt="1"/>
          </p:nvPr>
        </p:nvSpPr>
        <p:spPr>
          <a:xfrm>
            <a:off x="4325822" y="1295233"/>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6" name="Picture Placeholder 13">
            <a:extLst>
              <a:ext uri="{FF2B5EF4-FFF2-40B4-BE49-F238E27FC236}">
                <a16:creationId xmlns:a16="http://schemas.microsoft.com/office/drawing/2014/main" id="{A22D3D2A-3512-406C-B48B-F78A90A6F404}"/>
              </a:ext>
            </a:extLst>
          </p:cNvPr>
          <p:cNvSpPr>
            <a:spLocks noGrp="1"/>
          </p:cNvSpPr>
          <p:nvPr>
            <p:ph type="pic" sz="quarter" idx="17" hasCustomPrompt="1"/>
          </p:nvPr>
        </p:nvSpPr>
        <p:spPr>
          <a:xfrm>
            <a:off x="6298233" y="1295233"/>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7" name="Picture Placeholder 13">
            <a:extLst>
              <a:ext uri="{FF2B5EF4-FFF2-40B4-BE49-F238E27FC236}">
                <a16:creationId xmlns:a16="http://schemas.microsoft.com/office/drawing/2014/main" id="{F35267D8-941D-4128-A87E-40D7630D3DD0}"/>
              </a:ext>
            </a:extLst>
          </p:cNvPr>
          <p:cNvSpPr>
            <a:spLocks noGrp="1"/>
          </p:cNvSpPr>
          <p:nvPr>
            <p:ph type="pic" sz="quarter" idx="18" hasCustomPrompt="1"/>
          </p:nvPr>
        </p:nvSpPr>
        <p:spPr>
          <a:xfrm>
            <a:off x="10243055" y="1295233"/>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8" name="Picture Placeholder 13">
            <a:extLst>
              <a:ext uri="{FF2B5EF4-FFF2-40B4-BE49-F238E27FC236}">
                <a16:creationId xmlns:a16="http://schemas.microsoft.com/office/drawing/2014/main" id="{8B3BDAD4-6A62-43CA-A446-47C2ABDC5FB6}"/>
              </a:ext>
            </a:extLst>
          </p:cNvPr>
          <p:cNvSpPr>
            <a:spLocks noGrp="1"/>
          </p:cNvSpPr>
          <p:nvPr>
            <p:ph type="pic" sz="quarter" idx="24" hasCustomPrompt="1"/>
          </p:nvPr>
        </p:nvSpPr>
        <p:spPr>
          <a:xfrm>
            <a:off x="8270644" y="1295233"/>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9" name="Straight Connector 8">
            <a:extLst>
              <a:ext uri="{FF2B5EF4-FFF2-40B4-BE49-F238E27FC236}">
                <a16:creationId xmlns:a16="http://schemas.microsoft.com/office/drawing/2014/main" id="{EF69EA3A-08EE-43FC-A0AF-CC1285FF130F}"/>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45E48B-13CB-415C-930D-F982A43AA32A}"/>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E1BE724-7F28-47F8-85F3-7B84A9CF1CE1}"/>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14BF5B-69B7-4D8B-8004-BE2FA819DC01}"/>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21">
            <a:extLst>
              <a:ext uri="{FF2B5EF4-FFF2-40B4-BE49-F238E27FC236}">
                <a16:creationId xmlns:a16="http://schemas.microsoft.com/office/drawing/2014/main" id="{8F06A0F2-2653-4839-B98B-42C85A90B62F}"/>
              </a:ext>
            </a:extLst>
          </p:cNvPr>
          <p:cNvSpPr>
            <a:spLocks noGrp="1"/>
          </p:cNvSpPr>
          <p:nvPr>
            <p:ph type="body" sz="quarter" idx="25" hasCustomPrompt="1"/>
          </p:nvPr>
        </p:nvSpPr>
        <p:spPr>
          <a:xfrm>
            <a:off x="4325822" y="2786552"/>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14" name="Text Placeholder 21">
            <a:extLst>
              <a:ext uri="{FF2B5EF4-FFF2-40B4-BE49-F238E27FC236}">
                <a16:creationId xmlns:a16="http://schemas.microsoft.com/office/drawing/2014/main" id="{138C91DF-19B9-4EBD-84C2-0584C871F1B8}"/>
              </a:ext>
            </a:extLst>
          </p:cNvPr>
          <p:cNvSpPr>
            <a:spLocks noGrp="1"/>
          </p:cNvSpPr>
          <p:nvPr>
            <p:ph type="body" sz="quarter" idx="26" hasCustomPrompt="1"/>
          </p:nvPr>
        </p:nvSpPr>
        <p:spPr>
          <a:xfrm>
            <a:off x="6298233" y="2786552"/>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15" name="Text Placeholder 21">
            <a:extLst>
              <a:ext uri="{FF2B5EF4-FFF2-40B4-BE49-F238E27FC236}">
                <a16:creationId xmlns:a16="http://schemas.microsoft.com/office/drawing/2014/main" id="{6D9918DB-3405-41DB-9161-36344255D478}"/>
              </a:ext>
            </a:extLst>
          </p:cNvPr>
          <p:cNvSpPr>
            <a:spLocks noGrp="1"/>
          </p:cNvSpPr>
          <p:nvPr>
            <p:ph type="body" sz="quarter" idx="27" hasCustomPrompt="1"/>
          </p:nvPr>
        </p:nvSpPr>
        <p:spPr>
          <a:xfrm>
            <a:off x="8270644" y="2786552"/>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16" name="Text Placeholder 21">
            <a:extLst>
              <a:ext uri="{FF2B5EF4-FFF2-40B4-BE49-F238E27FC236}">
                <a16:creationId xmlns:a16="http://schemas.microsoft.com/office/drawing/2014/main" id="{E11591D7-9320-401D-B9AE-0027DF4C1B21}"/>
              </a:ext>
            </a:extLst>
          </p:cNvPr>
          <p:cNvSpPr>
            <a:spLocks noGrp="1"/>
          </p:cNvSpPr>
          <p:nvPr>
            <p:ph type="body" sz="quarter" idx="28" hasCustomPrompt="1"/>
          </p:nvPr>
        </p:nvSpPr>
        <p:spPr>
          <a:xfrm>
            <a:off x="10243055" y="2786552"/>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17" name="Picture Placeholder 13">
            <a:extLst>
              <a:ext uri="{FF2B5EF4-FFF2-40B4-BE49-F238E27FC236}">
                <a16:creationId xmlns:a16="http://schemas.microsoft.com/office/drawing/2014/main" id="{B56FAE78-006F-4C66-8D93-B8A267669D54}"/>
              </a:ext>
            </a:extLst>
          </p:cNvPr>
          <p:cNvSpPr>
            <a:spLocks noGrp="1"/>
          </p:cNvSpPr>
          <p:nvPr>
            <p:ph type="pic" sz="quarter" idx="43" hasCustomPrompt="1"/>
          </p:nvPr>
        </p:nvSpPr>
        <p:spPr>
          <a:xfrm>
            <a:off x="4325822" y="3842161"/>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18" name="Picture Placeholder 13">
            <a:extLst>
              <a:ext uri="{FF2B5EF4-FFF2-40B4-BE49-F238E27FC236}">
                <a16:creationId xmlns:a16="http://schemas.microsoft.com/office/drawing/2014/main" id="{774A1C6B-05A2-4B03-8ACE-FDBCE5FEAFA3}"/>
              </a:ext>
            </a:extLst>
          </p:cNvPr>
          <p:cNvSpPr>
            <a:spLocks noGrp="1"/>
          </p:cNvSpPr>
          <p:nvPr>
            <p:ph type="pic" sz="quarter" idx="44" hasCustomPrompt="1"/>
          </p:nvPr>
        </p:nvSpPr>
        <p:spPr>
          <a:xfrm>
            <a:off x="6298233" y="3842161"/>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19" name="Picture Placeholder 13">
            <a:extLst>
              <a:ext uri="{FF2B5EF4-FFF2-40B4-BE49-F238E27FC236}">
                <a16:creationId xmlns:a16="http://schemas.microsoft.com/office/drawing/2014/main" id="{811104F0-EAE6-4293-AD73-CC1AA02EEF85}"/>
              </a:ext>
            </a:extLst>
          </p:cNvPr>
          <p:cNvSpPr>
            <a:spLocks noGrp="1"/>
          </p:cNvSpPr>
          <p:nvPr>
            <p:ph type="pic" sz="quarter" idx="45" hasCustomPrompt="1"/>
          </p:nvPr>
        </p:nvSpPr>
        <p:spPr>
          <a:xfrm>
            <a:off x="10243055" y="3842161"/>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0" name="Picture Placeholder 13">
            <a:extLst>
              <a:ext uri="{FF2B5EF4-FFF2-40B4-BE49-F238E27FC236}">
                <a16:creationId xmlns:a16="http://schemas.microsoft.com/office/drawing/2014/main" id="{71267F2C-C3E7-49AF-9A6B-C70C4067C915}"/>
              </a:ext>
            </a:extLst>
          </p:cNvPr>
          <p:cNvSpPr>
            <a:spLocks noGrp="1"/>
          </p:cNvSpPr>
          <p:nvPr>
            <p:ph type="pic" sz="quarter" idx="46" hasCustomPrompt="1"/>
          </p:nvPr>
        </p:nvSpPr>
        <p:spPr>
          <a:xfrm>
            <a:off x="8270644" y="3842161"/>
            <a:ext cx="1186945" cy="1186945"/>
          </a:xfrm>
          <a:prstGeom prst="rect">
            <a:avLst/>
          </a:prstGeo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21" name="Straight Connector 20">
            <a:extLst>
              <a:ext uri="{FF2B5EF4-FFF2-40B4-BE49-F238E27FC236}">
                <a16:creationId xmlns:a16="http://schemas.microsoft.com/office/drawing/2014/main" id="{F4707EF0-654C-42A6-91D5-139CDCC4FA3F}"/>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933A7B-9D67-4BF2-ABF9-3A1E5A5604AE}"/>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2AC483-8650-42AB-BA62-ABC3014EBC88}"/>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FE3483-4CE7-4AE2-AAB7-DA4723E2E45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21">
            <a:extLst>
              <a:ext uri="{FF2B5EF4-FFF2-40B4-BE49-F238E27FC236}">
                <a16:creationId xmlns:a16="http://schemas.microsoft.com/office/drawing/2014/main" id="{1F54C68B-D890-4A30-9C63-D58B9C4DBEDA}"/>
              </a:ext>
            </a:extLst>
          </p:cNvPr>
          <p:cNvSpPr>
            <a:spLocks noGrp="1"/>
          </p:cNvSpPr>
          <p:nvPr>
            <p:ph type="body" sz="quarter" idx="47" hasCustomPrompt="1"/>
          </p:nvPr>
        </p:nvSpPr>
        <p:spPr>
          <a:xfrm>
            <a:off x="4325822" y="5333480"/>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26" name="Text Placeholder 21">
            <a:extLst>
              <a:ext uri="{FF2B5EF4-FFF2-40B4-BE49-F238E27FC236}">
                <a16:creationId xmlns:a16="http://schemas.microsoft.com/office/drawing/2014/main" id="{426FA1E2-7EF4-4F3F-96E1-4C1A2C5E838F}"/>
              </a:ext>
            </a:extLst>
          </p:cNvPr>
          <p:cNvSpPr>
            <a:spLocks noGrp="1"/>
          </p:cNvSpPr>
          <p:nvPr>
            <p:ph type="body" sz="quarter" idx="48" hasCustomPrompt="1"/>
          </p:nvPr>
        </p:nvSpPr>
        <p:spPr>
          <a:xfrm>
            <a:off x="6298233" y="5333480"/>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27" name="Text Placeholder 21">
            <a:extLst>
              <a:ext uri="{FF2B5EF4-FFF2-40B4-BE49-F238E27FC236}">
                <a16:creationId xmlns:a16="http://schemas.microsoft.com/office/drawing/2014/main" id="{74AE9169-5CB6-4A7C-BE6C-33A6C90EC372}"/>
              </a:ext>
            </a:extLst>
          </p:cNvPr>
          <p:cNvSpPr>
            <a:spLocks noGrp="1"/>
          </p:cNvSpPr>
          <p:nvPr>
            <p:ph type="body" sz="quarter" idx="49" hasCustomPrompt="1"/>
          </p:nvPr>
        </p:nvSpPr>
        <p:spPr>
          <a:xfrm>
            <a:off x="8270644" y="5333480"/>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28" name="Text Placeholder 21">
            <a:extLst>
              <a:ext uri="{FF2B5EF4-FFF2-40B4-BE49-F238E27FC236}">
                <a16:creationId xmlns:a16="http://schemas.microsoft.com/office/drawing/2014/main" id="{4678B2ED-6E44-4C41-967B-0CE8212FAB97}"/>
              </a:ext>
            </a:extLst>
          </p:cNvPr>
          <p:cNvSpPr>
            <a:spLocks noGrp="1"/>
          </p:cNvSpPr>
          <p:nvPr>
            <p:ph type="body" sz="quarter" idx="50" hasCustomPrompt="1"/>
          </p:nvPr>
        </p:nvSpPr>
        <p:spPr>
          <a:xfrm>
            <a:off x="10243055" y="5333480"/>
            <a:ext cx="1567945" cy="978418"/>
          </a:xfrm>
          <a:prstGeom prst="rect">
            <a:avLst/>
          </a:prstGeo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29" name="TextBox 28">
            <a:extLst>
              <a:ext uri="{FF2B5EF4-FFF2-40B4-BE49-F238E27FC236}">
                <a16:creationId xmlns:a16="http://schemas.microsoft.com/office/drawing/2014/main" id="{6FBC0BD1-9CB1-4682-A7FE-16CF269DFDDC}"/>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30" name="TextBox 29">
            <a:extLst>
              <a:ext uri="{FF2B5EF4-FFF2-40B4-BE49-F238E27FC236}">
                <a16:creationId xmlns:a16="http://schemas.microsoft.com/office/drawing/2014/main" id="{9BECBA2A-29F1-45DD-B57A-C86D160D54B2}"/>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31" name="TextBox 30">
            <a:extLst>
              <a:ext uri="{FF2B5EF4-FFF2-40B4-BE49-F238E27FC236}">
                <a16:creationId xmlns:a16="http://schemas.microsoft.com/office/drawing/2014/main" id="{69085117-E87A-4662-ADD3-C60E1BC56128}"/>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pic>
        <p:nvPicPr>
          <p:cNvPr id="34" name="Picture 33">
            <a:extLst>
              <a:ext uri="{FF2B5EF4-FFF2-40B4-BE49-F238E27FC236}">
                <a16:creationId xmlns:a16="http://schemas.microsoft.com/office/drawing/2014/main" id="{7E679671-8BBF-4F2A-AF06-391BA6802C5B}"/>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35" name="TextBox 34">
            <a:extLst>
              <a:ext uri="{FF2B5EF4-FFF2-40B4-BE49-F238E27FC236}">
                <a16:creationId xmlns:a16="http://schemas.microsoft.com/office/drawing/2014/main" id="{379240B7-154D-43AE-BC46-AE9B23C4BAF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36" name="Slide Number Placeholder 6">
            <a:extLst>
              <a:ext uri="{FF2B5EF4-FFF2-40B4-BE49-F238E27FC236}">
                <a16:creationId xmlns:a16="http://schemas.microsoft.com/office/drawing/2014/main" id="{E70540D2-F5C5-4AF4-9E5F-90EF2E8185EF}"/>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0517519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932FB094-E190-411D-8D4A-1FBB9EBE5AAF}"/>
              </a:ext>
            </a:extLst>
          </p:cNvPr>
          <p:cNvSpPr>
            <a:spLocks noGrp="1"/>
          </p:cNvSpPr>
          <p:nvPr>
            <p:ph type="body" sz="quarter" idx="14" hasCustomPrompt="1"/>
          </p:nvPr>
        </p:nvSpPr>
        <p:spPr>
          <a:xfrm>
            <a:off x="381001" y="3267635"/>
            <a:ext cx="5334000" cy="2667000"/>
          </a:xfrm>
          <a:prstGeom prst="rect">
            <a:avLst/>
          </a:prstGeom>
        </p:spPr>
        <p:txBody>
          <a:bodyPr/>
          <a:lstStyle>
            <a:lvl1pPr marL="0" indent="0">
              <a:buNone/>
              <a:defRPr sz="2400" b="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Palatino Linotype,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4" name="Picture Placeholder 2">
            <a:extLst>
              <a:ext uri="{FF2B5EF4-FFF2-40B4-BE49-F238E27FC236}">
                <a16:creationId xmlns:a16="http://schemas.microsoft.com/office/drawing/2014/main" id="{EE67C623-F1C7-466A-A7B6-323E5511A670}"/>
              </a:ext>
            </a:extLst>
          </p:cNvPr>
          <p:cNvSpPr>
            <a:spLocks noGrp="1"/>
          </p:cNvSpPr>
          <p:nvPr>
            <p:ph type="pic" idx="1" hasCustomPrompt="1"/>
          </p:nvPr>
        </p:nvSpPr>
        <p:spPr>
          <a:xfrm>
            <a:off x="6096000" y="196770"/>
            <a:ext cx="6096000" cy="6042106"/>
          </a:xfrm>
          <a:prstGeom prst="rect">
            <a:avLst/>
          </a:prstGeo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780EE1F7-4A1D-4A4F-935D-C0FDAF795ECA}"/>
              </a:ext>
            </a:extLst>
          </p:cNvPr>
          <p:cNvSpPr>
            <a:spLocks noGrp="1"/>
          </p:cNvSpPr>
          <p:nvPr>
            <p:ph type="title" hasCustomPrompt="1"/>
          </p:nvPr>
        </p:nvSpPr>
        <p:spPr>
          <a:xfrm>
            <a:off x="381000" y="381000"/>
            <a:ext cx="5334000" cy="2667000"/>
          </a:xfrm>
          <a:prstGeom prst="rect">
            <a:avLst/>
          </a:prstGeom>
        </p:spPr>
        <p:txBody>
          <a:bodyPr anchor="b"/>
          <a:lstStyle>
            <a:lvl1pPr>
              <a:defRPr sz="3600" cap="none" baseline="0"/>
            </a:lvl1pPr>
          </a:lstStyle>
          <a:p>
            <a:r>
              <a:rPr lang="en-GB"/>
              <a:t>Place headline here (36pt, min 30pt)</a:t>
            </a:r>
            <a:endParaRPr lang="en-US"/>
          </a:p>
        </p:txBody>
      </p:sp>
      <p:pic>
        <p:nvPicPr>
          <p:cNvPr id="10" name="Picture 9">
            <a:extLst>
              <a:ext uri="{FF2B5EF4-FFF2-40B4-BE49-F238E27FC236}">
                <a16:creationId xmlns:a16="http://schemas.microsoft.com/office/drawing/2014/main" id="{F05A509E-C160-4399-BD24-9DD2A14D50D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7" name="TextBox 6">
            <a:extLst>
              <a:ext uri="{FF2B5EF4-FFF2-40B4-BE49-F238E27FC236}">
                <a16:creationId xmlns:a16="http://schemas.microsoft.com/office/drawing/2014/main" id="{0F5C62BD-67B1-4418-BC3B-F8F9C2A53481}"/>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8" name="Slide Number Placeholder 6">
            <a:extLst>
              <a:ext uri="{FF2B5EF4-FFF2-40B4-BE49-F238E27FC236}">
                <a16:creationId xmlns:a16="http://schemas.microsoft.com/office/drawing/2014/main" id="{9F4A0D22-662D-4F16-BD96-DBE985788051}"/>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8393259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rgbClr val="A100FF"/>
        </a:solidFill>
        <a:effectLst/>
      </p:bgPr>
    </p:bg>
    <p:spTree>
      <p:nvGrpSpPr>
        <p:cNvPr id="1" name=""/>
        <p:cNvGrpSpPr/>
        <p:nvPr/>
      </p:nvGrpSpPr>
      <p:grpSpPr>
        <a:xfrm>
          <a:off x="0" y="0"/>
          <a:ext cx="0" cy="0"/>
          <a:chOff x="0" y="0"/>
          <a:chExt cx="0" cy="0"/>
        </a:xfrm>
      </p:grpSpPr>
      <p:sp>
        <p:nvSpPr>
          <p:cNvPr id="3" name="Picture Placeholder 35">
            <a:extLst>
              <a:ext uri="{FF2B5EF4-FFF2-40B4-BE49-F238E27FC236}">
                <a16:creationId xmlns:a16="http://schemas.microsoft.com/office/drawing/2014/main" id="{55B56611-66D5-4045-8857-EC7F29AA4E01}"/>
              </a:ext>
            </a:extLst>
          </p:cNvPr>
          <p:cNvSpPr>
            <a:spLocks noGrp="1"/>
          </p:cNvSpPr>
          <p:nvPr>
            <p:ph type="pic" sz="quarter" idx="16" hasCustomPrompt="1"/>
          </p:nvPr>
        </p:nvSpPr>
        <p:spPr>
          <a:xfrm>
            <a:off x="0" y="-1"/>
            <a:ext cx="6096024" cy="6309361"/>
          </a:xfrm>
          <a:prstGeom prst="rect">
            <a:avLst/>
          </a:prstGeom>
          <a:noFill/>
        </p:spPr>
        <p:txBody>
          <a:bodyPr anchor="ctr"/>
          <a:lstStyle>
            <a:lvl1pPr marL="0" indent="0" algn="ctr">
              <a:buNone/>
              <a:defRPr sz="1400" b="0">
                <a:solidFill>
                  <a:schemeClr val="bg1"/>
                </a:solidFill>
              </a:defRPr>
            </a:lvl1pPr>
          </a:lstStyle>
          <a:p>
            <a:r>
              <a:rPr lang="en-GB"/>
              <a:t>Add image here</a:t>
            </a:r>
            <a:endParaRPr lang="en-US"/>
          </a:p>
        </p:txBody>
      </p:sp>
      <p:sp>
        <p:nvSpPr>
          <p:cNvPr id="4" name="Rectangle 3">
            <a:extLst>
              <a:ext uri="{FF2B5EF4-FFF2-40B4-BE49-F238E27FC236}">
                <a16:creationId xmlns:a16="http://schemas.microsoft.com/office/drawing/2014/main" id="{46D8DFE5-23B6-44E2-BC6D-B81FAC0ED85D}"/>
              </a:ext>
            </a:extLst>
          </p:cNvPr>
          <p:cNvSpPr/>
          <p:nvPr userDrawn="1"/>
        </p:nvSpPr>
        <p:spPr>
          <a:xfrm>
            <a:off x="0" y="6309360"/>
            <a:ext cx="12192000" cy="54864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4C85211-58D3-4D2F-9610-E0C22C1D014C}"/>
              </a:ext>
            </a:extLst>
          </p:cNvPr>
          <p:cNvSpPr>
            <a:spLocks noGrp="1"/>
          </p:cNvSpPr>
          <p:nvPr>
            <p:ph type="title" hasCustomPrompt="1"/>
          </p:nvPr>
        </p:nvSpPr>
        <p:spPr>
          <a:xfrm>
            <a:off x="6476999" y="381000"/>
            <a:ext cx="5334000" cy="2667000"/>
          </a:xfrm>
          <a:prstGeom prst="rect">
            <a:avLst/>
          </a:prstGeom>
        </p:spPr>
        <p:txBody>
          <a:bodyPr anchor="b"/>
          <a:lstStyle>
            <a:lvl1pPr>
              <a:defRPr sz="3600" cap="none" baseline="0">
                <a:solidFill>
                  <a:schemeClr val="bg1"/>
                </a:solidFill>
              </a:defRPr>
            </a:lvl1pPr>
          </a:lstStyle>
          <a:p>
            <a:r>
              <a:rPr lang="en-GB"/>
              <a:t>Place headline here (36pt, min 30pt)</a:t>
            </a:r>
            <a:endParaRPr lang="en-US"/>
          </a:p>
        </p:txBody>
      </p:sp>
      <p:pic>
        <p:nvPicPr>
          <p:cNvPr id="6" name="Picture 5">
            <a:extLst>
              <a:ext uri="{FF2B5EF4-FFF2-40B4-BE49-F238E27FC236}">
                <a16:creationId xmlns:a16="http://schemas.microsoft.com/office/drawing/2014/main" id="{A15979E5-37E6-4F52-90A3-DFFB7915AEF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9" name="Text Placeholder 14">
            <a:extLst>
              <a:ext uri="{FF2B5EF4-FFF2-40B4-BE49-F238E27FC236}">
                <a16:creationId xmlns:a16="http://schemas.microsoft.com/office/drawing/2014/main" id="{1DBC5828-C053-47DF-A660-07FAD6BEF855}"/>
              </a:ext>
            </a:extLst>
          </p:cNvPr>
          <p:cNvSpPr>
            <a:spLocks noGrp="1"/>
          </p:cNvSpPr>
          <p:nvPr>
            <p:ph type="body" sz="quarter" idx="17" hasCustomPrompt="1"/>
          </p:nvPr>
        </p:nvSpPr>
        <p:spPr>
          <a:xfrm>
            <a:off x="6476999" y="3267635"/>
            <a:ext cx="5334000" cy="2667000"/>
          </a:xfrm>
          <a:prstGeom prst="rect">
            <a:avLst/>
          </a:prstGeom>
        </p:spPr>
        <p:txBody>
          <a:bodyPr/>
          <a:lstStyle>
            <a:lvl1pPr marL="0" indent="0">
              <a:buNone/>
              <a:defRPr sz="2400" b="0">
                <a:solidFill>
                  <a:schemeClr val="bg1"/>
                </a:solidFill>
                <a:latin typeface="Palatino Linotype" panose="02040502050505030304" pitchFamily="18" charset="0"/>
              </a:defRPr>
            </a:lvl1pPr>
            <a:lvl2pPr marL="0" indent="0">
              <a:buNone/>
              <a:defRPr sz="1800">
                <a:solidFill>
                  <a:schemeClr val="bg1"/>
                </a:solidFill>
              </a:defRPr>
            </a:lvl2pPr>
            <a:lvl3pPr marL="228600">
              <a:buFont typeface="Arial" panose="020B0604020202020204" pitchFamily="34" charset="0"/>
              <a:buChar char="•"/>
              <a:defRPr sz="1800">
                <a:solidFill>
                  <a:schemeClr val="bg1"/>
                </a:solidFill>
              </a:defRPr>
            </a:lvl3pPr>
            <a:lvl4pPr marL="457200">
              <a:buFont typeface="System Font"/>
              <a:buChar char="–"/>
              <a:defRPr sz="1600">
                <a:solidFill>
                  <a:schemeClr val="bg1"/>
                </a:solidFill>
              </a:defRPr>
            </a:lvl4pPr>
            <a:lvl5pPr marL="685800">
              <a:buFont typeface="Arial" panose="020B0604020202020204" pitchFamily="34" charset="0"/>
              <a:buChar char="•"/>
              <a:defRPr sz="1600">
                <a:solidFill>
                  <a:schemeClr val="bg1"/>
                </a:solidFill>
              </a:defRPr>
            </a:lvl5pPr>
          </a:lstStyle>
          <a:p>
            <a:pPr lvl="0"/>
            <a:r>
              <a:rPr lang="en-US"/>
              <a:t>Place sub-headline here in Palatino Linotype,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8" name="TextBox 7">
            <a:extLst>
              <a:ext uri="{FF2B5EF4-FFF2-40B4-BE49-F238E27FC236}">
                <a16:creationId xmlns:a16="http://schemas.microsoft.com/office/drawing/2014/main" id="{2F13FBCB-DFB5-4D09-9827-03753D6CDBB5}"/>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bg1"/>
                </a:solidFill>
                <a:effectLst/>
                <a:uLnTx/>
                <a:uFillTx/>
              </a:rPr>
              <a:t>Copyright © 2020 Accenture. All rights reserved.</a:t>
            </a:r>
            <a:endParaRPr kumimoji="0" lang="en-US" sz="1800" b="0" i="0" u="none" strike="noStrike" kern="0" cap="none" spc="0" normalizeH="0" baseline="0" noProof="0">
              <a:ln>
                <a:noFill/>
              </a:ln>
              <a:solidFill>
                <a:schemeClr val="bg1"/>
              </a:solidFill>
              <a:effectLst/>
              <a:uLnTx/>
              <a:uFillTx/>
            </a:endParaRPr>
          </a:p>
        </p:txBody>
      </p:sp>
      <p:sp>
        <p:nvSpPr>
          <p:cNvPr id="10" name="Slide Number Placeholder 6">
            <a:extLst>
              <a:ext uri="{FF2B5EF4-FFF2-40B4-BE49-F238E27FC236}">
                <a16:creationId xmlns:a16="http://schemas.microsoft.com/office/drawing/2014/main" id="{341675D7-FA14-48CB-BBE3-180E04C350D2}"/>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6431387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63344AD9-9742-4E92-845B-4FD424E90613}"/>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4" name="Picture Placeholder 18">
            <a:extLst>
              <a:ext uri="{FF2B5EF4-FFF2-40B4-BE49-F238E27FC236}">
                <a16:creationId xmlns:a16="http://schemas.microsoft.com/office/drawing/2014/main" id="{7DF044FB-F611-4D59-A091-49FC01AA19C3}"/>
              </a:ext>
            </a:extLst>
          </p:cNvPr>
          <p:cNvSpPr>
            <a:spLocks noGrp="1"/>
          </p:cNvSpPr>
          <p:nvPr>
            <p:ph type="pic" sz="quarter" idx="13" hasCustomPrompt="1"/>
          </p:nvPr>
        </p:nvSpPr>
        <p:spPr>
          <a:xfrm>
            <a:off x="6858001" y="744434"/>
            <a:ext cx="4190998" cy="4976446"/>
          </a:xfrm>
          <a:prstGeom prst="rect">
            <a:avLst/>
          </a:prstGeo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5" name="Title 1">
            <a:extLst>
              <a:ext uri="{FF2B5EF4-FFF2-40B4-BE49-F238E27FC236}">
                <a16:creationId xmlns:a16="http://schemas.microsoft.com/office/drawing/2014/main" id="{044155CF-E1CD-46B8-AEA5-B5D7CFA5AAC3}"/>
              </a:ext>
            </a:extLst>
          </p:cNvPr>
          <p:cNvSpPr>
            <a:spLocks noGrp="1"/>
          </p:cNvSpPr>
          <p:nvPr>
            <p:ph type="title" hasCustomPrompt="1"/>
          </p:nvPr>
        </p:nvSpPr>
        <p:spPr>
          <a:xfrm>
            <a:off x="1143000" y="1593669"/>
            <a:ext cx="4952999" cy="3277976"/>
          </a:xfrm>
          <a:prstGeom prst="rect">
            <a:avLst/>
          </a:prstGeom>
        </p:spPr>
        <p:txBody>
          <a:bodyPr anchor="ctr"/>
          <a:lstStyle>
            <a:lvl1pPr>
              <a:defRPr sz="5400" cap="none" baseline="0">
                <a:solidFill>
                  <a:schemeClr val="tx1"/>
                </a:solidFill>
              </a:defRPr>
            </a:lvl1pPr>
          </a:lstStyle>
          <a:p>
            <a:r>
              <a:rPr lang="en-US"/>
              <a:t>Place quote or key message here</a:t>
            </a:r>
          </a:p>
        </p:txBody>
      </p:sp>
      <p:pic>
        <p:nvPicPr>
          <p:cNvPr id="7" name="Picture 6">
            <a:extLst>
              <a:ext uri="{FF2B5EF4-FFF2-40B4-BE49-F238E27FC236}">
                <a16:creationId xmlns:a16="http://schemas.microsoft.com/office/drawing/2014/main" id="{3AF1B408-9130-4831-84E6-F22A099E85C2}"/>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E4B2C421-ABFF-4137-9AB2-780C1BC3437C}"/>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9" name="Slide Number Placeholder 6">
            <a:extLst>
              <a:ext uri="{FF2B5EF4-FFF2-40B4-BE49-F238E27FC236}">
                <a16:creationId xmlns:a16="http://schemas.microsoft.com/office/drawing/2014/main" id="{CF3F35EC-114B-4329-8B3C-7BC90C07CBD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1616683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DA7640-06B6-4700-8467-C8241A7627E2}"/>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2">
            <a:extLst>
              <a:ext uri="{FF2B5EF4-FFF2-40B4-BE49-F238E27FC236}">
                <a16:creationId xmlns:a16="http://schemas.microsoft.com/office/drawing/2014/main" id="{3AD115E6-4CF2-4C02-8D5A-CAD48EDE2CBC}"/>
              </a:ext>
            </a:extLst>
          </p:cNvPr>
          <p:cNvSpPr>
            <a:spLocks noGrp="1"/>
          </p:cNvSpPr>
          <p:nvPr>
            <p:ph type="body" sz="quarter" idx="18" hasCustomPrompt="1"/>
          </p:nvPr>
        </p:nvSpPr>
        <p:spPr>
          <a:xfrm>
            <a:off x="380986" y="1490072"/>
            <a:ext cx="2285996" cy="1284861"/>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 name="Picture Placeholder 35">
            <a:extLst>
              <a:ext uri="{FF2B5EF4-FFF2-40B4-BE49-F238E27FC236}">
                <a16:creationId xmlns:a16="http://schemas.microsoft.com/office/drawing/2014/main" id="{E576D9DE-C5ED-4DFE-8F35-E712D2847751}"/>
              </a:ext>
            </a:extLst>
          </p:cNvPr>
          <p:cNvSpPr>
            <a:spLocks noGrp="1"/>
          </p:cNvSpPr>
          <p:nvPr>
            <p:ph type="pic" sz="quarter" idx="16" hasCustomPrompt="1"/>
          </p:nvPr>
        </p:nvSpPr>
        <p:spPr>
          <a:xfrm>
            <a:off x="6095992" y="0"/>
            <a:ext cx="6096008" cy="6311900"/>
          </a:xfrm>
          <a:prstGeom prst="rect">
            <a:avLst/>
          </a:prstGeo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6" name="Text Placeholder 26">
            <a:extLst>
              <a:ext uri="{FF2B5EF4-FFF2-40B4-BE49-F238E27FC236}">
                <a16:creationId xmlns:a16="http://schemas.microsoft.com/office/drawing/2014/main" id="{2B2101DA-9586-4CB0-97CE-AE15A8C92134}"/>
              </a:ext>
            </a:extLst>
          </p:cNvPr>
          <p:cNvSpPr>
            <a:spLocks noGrp="1"/>
          </p:cNvSpPr>
          <p:nvPr>
            <p:ph type="body" sz="quarter" idx="13" hasCustomPrompt="1"/>
          </p:nvPr>
        </p:nvSpPr>
        <p:spPr>
          <a:xfrm>
            <a:off x="381001" y="380999"/>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7" name="Straight Connector 6">
            <a:extLst>
              <a:ext uri="{FF2B5EF4-FFF2-40B4-BE49-F238E27FC236}">
                <a16:creationId xmlns:a16="http://schemas.microsoft.com/office/drawing/2014/main" id="{2AD5146F-C25F-4960-95F8-794FF3295B0A}"/>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 Placeholder 26">
            <a:extLst>
              <a:ext uri="{FF2B5EF4-FFF2-40B4-BE49-F238E27FC236}">
                <a16:creationId xmlns:a16="http://schemas.microsoft.com/office/drawing/2014/main" id="{B22329EE-A4E0-4413-BA61-AE8A1C0B1DCD}"/>
              </a:ext>
            </a:extLst>
          </p:cNvPr>
          <p:cNvSpPr>
            <a:spLocks noGrp="1"/>
          </p:cNvSpPr>
          <p:nvPr>
            <p:ph type="body" sz="quarter" idx="17" hasCustomPrompt="1"/>
          </p:nvPr>
        </p:nvSpPr>
        <p:spPr>
          <a:xfrm>
            <a:off x="3428992" y="380999"/>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9" name="Text Placeholder 26">
            <a:extLst>
              <a:ext uri="{FF2B5EF4-FFF2-40B4-BE49-F238E27FC236}">
                <a16:creationId xmlns:a16="http://schemas.microsoft.com/office/drawing/2014/main" id="{C30865F1-6E3D-4AAF-9686-A0DE6DFCB332}"/>
              </a:ext>
            </a:extLst>
          </p:cNvPr>
          <p:cNvSpPr>
            <a:spLocks noGrp="1"/>
          </p:cNvSpPr>
          <p:nvPr>
            <p:ph type="body" sz="quarter" idx="19" hasCustomPrompt="1"/>
          </p:nvPr>
        </p:nvSpPr>
        <p:spPr>
          <a:xfrm>
            <a:off x="381001" y="3536948"/>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10" name="Text Placeholder 26">
            <a:extLst>
              <a:ext uri="{FF2B5EF4-FFF2-40B4-BE49-F238E27FC236}">
                <a16:creationId xmlns:a16="http://schemas.microsoft.com/office/drawing/2014/main" id="{70024B73-74BA-4FAE-A886-B6F661C95A64}"/>
              </a:ext>
            </a:extLst>
          </p:cNvPr>
          <p:cNvSpPr>
            <a:spLocks noGrp="1"/>
          </p:cNvSpPr>
          <p:nvPr>
            <p:ph type="body" sz="quarter" idx="21" hasCustomPrompt="1"/>
          </p:nvPr>
        </p:nvSpPr>
        <p:spPr>
          <a:xfrm>
            <a:off x="3428992" y="3536948"/>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11" name="Straight Connector 10">
            <a:extLst>
              <a:ext uri="{FF2B5EF4-FFF2-40B4-BE49-F238E27FC236}">
                <a16:creationId xmlns:a16="http://schemas.microsoft.com/office/drawing/2014/main" id="{0065A384-68B0-4A58-BE7D-0A1B24867B24}"/>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32">
            <a:extLst>
              <a:ext uri="{FF2B5EF4-FFF2-40B4-BE49-F238E27FC236}">
                <a16:creationId xmlns:a16="http://schemas.microsoft.com/office/drawing/2014/main" id="{B136300B-8B7A-4ECB-A0F7-382E74263886}"/>
              </a:ext>
            </a:extLst>
          </p:cNvPr>
          <p:cNvSpPr>
            <a:spLocks noGrp="1"/>
          </p:cNvSpPr>
          <p:nvPr>
            <p:ph type="body" sz="quarter" idx="22" hasCustomPrompt="1"/>
          </p:nvPr>
        </p:nvSpPr>
        <p:spPr>
          <a:xfrm>
            <a:off x="3428992" y="1490072"/>
            <a:ext cx="2285996" cy="1284861"/>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7" name="Text Placeholder 32">
            <a:extLst>
              <a:ext uri="{FF2B5EF4-FFF2-40B4-BE49-F238E27FC236}">
                <a16:creationId xmlns:a16="http://schemas.microsoft.com/office/drawing/2014/main" id="{A80C2C5B-C5E4-4BE1-888C-9F1B0584C811}"/>
              </a:ext>
            </a:extLst>
          </p:cNvPr>
          <p:cNvSpPr>
            <a:spLocks noGrp="1"/>
          </p:cNvSpPr>
          <p:nvPr>
            <p:ph type="body" sz="quarter" idx="23" hasCustomPrompt="1"/>
          </p:nvPr>
        </p:nvSpPr>
        <p:spPr>
          <a:xfrm>
            <a:off x="380986" y="4646021"/>
            <a:ext cx="2285996" cy="1284861"/>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8" name="Text Placeholder 32">
            <a:extLst>
              <a:ext uri="{FF2B5EF4-FFF2-40B4-BE49-F238E27FC236}">
                <a16:creationId xmlns:a16="http://schemas.microsoft.com/office/drawing/2014/main" id="{6D259959-737D-4E11-8D10-B9191B7148AC}"/>
              </a:ext>
            </a:extLst>
          </p:cNvPr>
          <p:cNvSpPr>
            <a:spLocks noGrp="1"/>
          </p:cNvSpPr>
          <p:nvPr>
            <p:ph type="body" sz="quarter" idx="24" hasCustomPrompt="1"/>
          </p:nvPr>
        </p:nvSpPr>
        <p:spPr>
          <a:xfrm>
            <a:off x="3428992" y="4646021"/>
            <a:ext cx="2285996" cy="1284861"/>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9" name="Rectangle 18">
            <a:extLst>
              <a:ext uri="{FF2B5EF4-FFF2-40B4-BE49-F238E27FC236}">
                <a16:creationId xmlns:a16="http://schemas.microsoft.com/office/drawing/2014/main" id="{7B7055A6-16B1-427F-8BC7-7560E637F9EA}"/>
              </a:ext>
            </a:extLst>
          </p:cNvPr>
          <p:cNvSpPr/>
          <p:nvPr userDrawn="1"/>
        </p:nvSpPr>
        <p:spPr>
          <a:xfrm>
            <a:off x="0" y="6309360"/>
            <a:ext cx="12192000" cy="54864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881416A-A475-42FF-8A57-72D1512AE71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22" name="TextBox 21">
            <a:extLst>
              <a:ext uri="{FF2B5EF4-FFF2-40B4-BE49-F238E27FC236}">
                <a16:creationId xmlns:a16="http://schemas.microsoft.com/office/drawing/2014/main" id="{B8419DF4-3372-44E2-9E80-5D5DFA4C432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bg1"/>
                </a:solidFill>
                <a:effectLst/>
                <a:uLnTx/>
                <a:uFillTx/>
              </a:rPr>
              <a:t>Copyright © 2020 Accenture. All rights reserved.</a:t>
            </a:r>
            <a:endParaRPr kumimoji="0" lang="en-US" sz="1800" b="0" i="0" u="none" strike="noStrike" kern="0" cap="none" spc="0" normalizeH="0" baseline="0" noProof="0">
              <a:ln>
                <a:noFill/>
              </a:ln>
              <a:solidFill>
                <a:schemeClr val="bg1"/>
              </a:solidFill>
              <a:effectLst/>
              <a:uLnTx/>
              <a:uFillTx/>
            </a:endParaRPr>
          </a:p>
        </p:txBody>
      </p:sp>
      <p:sp>
        <p:nvSpPr>
          <p:cNvPr id="23" name="Slide Number Placeholder 6">
            <a:extLst>
              <a:ext uri="{FF2B5EF4-FFF2-40B4-BE49-F238E27FC236}">
                <a16:creationId xmlns:a16="http://schemas.microsoft.com/office/drawing/2014/main" id="{90CA9397-C33B-4B6F-8699-58A482803A25}"/>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20113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DA94C0-E268-42A9-80AB-6837F684FFF0}"/>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3835368-9A7C-4D03-9D2A-34FDC74DE06C}"/>
              </a:ext>
            </a:extLst>
          </p:cNvPr>
          <p:cNvSpPr/>
          <p:nvPr userDrawn="1"/>
        </p:nvSpPr>
        <p:spPr>
          <a:xfrm>
            <a:off x="3048000" y="3155948"/>
            <a:ext cx="3047968" cy="3155952"/>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35">
            <a:extLst>
              <a:ext uri="{FF2B5EF4-FFF2-40B4-BE49-F238E27FC236}">
                <a16:creationId xmlns:a16="http://schemas.microsoft.com/office/drawing/2014/main" id="{BC5869D2-A011-460E-939C-910EF0477E5E}"/>
              </a:ext>
            </a:extLst>
          </p:cNvPr>
          <p:cNvSpPr>
            <a:spLocks noGrp="1"/>
          </p:cNvSpPr>
          <p:nvPr>
            <p:ph type="pic" sz="quarter" idx="16" hasCustomPrompt="1"/>
          </p:nvPr>
        </p:nvSpPr>
        <p:spPr>
          <a:xfrm>
            <a:off x="6095976" y="-1"/>
            <a:ext cx="3048024" cy="3151189"/>
          </a:xfrm>
          <a:prstGeom prst="rect">
            <a:avLst/>
          </a:prstGeo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7" name="Text Placeholder 26">
            <a:extLst>
              <a:ext uri="{FF2B5EF4-FFF2-40B4-BE49-F238E27FC236}">
                <a16:creationId xmlns:a16="http://schemas.microsoft.com/office/drawing/2014/main" id="{818045DC-4D5C-4E83-B4D2-60B1672C612A}"/>
              </a:ext>
            </a:extLst>
          </p:cNvPr>
          <p:cNvSpPr>
            <a:spLocks noGrp="1"/>
          </p:cNvSpPr>
          <p:nvPr>
            <p:ph type="body" sz="quarter" idx="17" hasCustomPrompt="1"/>
          </p:nvPr>
        </p:nvSpPr>
        <p:spPr>
          <a:xfrm>
            <a:off x="9525007" y="380999"/>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8" name="Text Placeholder 32">
            <a:extLst>
              <a:ext uri="{FF2B5EF4-FFF2-40B4-BE49-F238E27FC236}">
                <a16:creationId xmlns:a16="http://schemas.microsoft.com/office/drawing/2014/main" id="{0D43300B-E600-401A-85D6-CB0B67BCA545}"/>
              </a:ext>
            </a:extLst>
          </p:cNvPr>
          <p:cNvSpPr>
            <a:spLocks noGrp="1"/>
          </p:cNvSpPr>
          <p:nvPr>
            <p:ph type="body" sz="quarter" idx="18" hasCustomPrompt="1"/>
          </p:nvPr>
        </p:nvSpPr>
        <p:spPr>
          <a:xfrm>
            <a:off x="9525005" y="1490072"/>
            <a:ext cx="2285995" cy="1284879"/>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9" name="Text Placeholder 26">
            <a:extLst>
              <a:ext uri="{FF2B5EF4-FFF2-40B4-BE49-F238E27FC236}">
                <a16:creationId xmlns:a16="http://schemas.microsoft.com/office/drawing/2014/main" id="{94210FF6-3498-400C-AA6C-94DAF290C536}"/>
              </a:ext>
            </a:extLst>
          </p:cNvPr>
          <p:cNvSpPr>
            <a:spLocks noGrp="1"/>
          </p:cNvSpPr>
          <p:nvPr>
            <p:ph type="body" sz="quarter" idx="19" hasCustomPrompt="1"/>
          </p:nvPr>
        </p:nvSpPr>
        <p:spPr>
          <a:xfrm>
            <a:off x="3428988" y="3538763"/>
            <a:ext cx="2285996" cy="912223"/>
          </a:xfrm>
          <a:prstGeom prst="rect">
            <a:avLst/>
          </a:prstGeo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10" name="Text Placeholder 32">
            <a:extLst>
              <a:ext uri="{FF2B5EF4-FFF2-40B4-BE49-F238E27FC236}">
                <a16:creationId xmlns:a16="http://schemas.microsoft.com/office/drawing/2014/main" id="{8736F521-07DB-45BC-89C6-72F41E1AEC76}"/>
              </a:ext>
            </a:extLst>
          </p:cNvPr>
          <p:cNvSpPr>
            <a:spLocks noGrp="1"/>
          </p:cNvSpPr>
          <p:nvPr>
            <p:ph type="body" sz="quarter" idx="20" hasCustomPrompt="1"/>
          </p:nvPr>
        </p:nvSpPr>
        <p:spPr>
          <a:xfrm>
            <a:off x="3428986" y="4647836"/>
            <a:ext cx="2285995" cy="1284879"/>
          </a:xfrm>
          <a:prstGeom prst="rect">
            <a:avLst/>
          </a:prstGeo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Text Placeholder 26">
            <a:extLst>
              <a:ext uri="{FF2B5EF4-FFF2-40B4-BE49-F238E27FC236}">
                <a16:creationId xmlns:a16="http://schemas.microsoft.com/office/drawing/2014/main" id="{79CA8978-AD96-4646-89FA-9B3382DF3DBA}"/>
              </a:ext>
            </a:extLst>
          </p:cNvPr>
          <p:cNvSpPr>
            <a:spLocks noGrp="1"/>
          </p:cNvSpPr>
          <p:nvPr>
            <p:ph type="body" sz="quarter" idx="21" hasCustomPrompt="1"/>
          </p:nvPr>
        </p:nvSpPr>
        <p:spPr>
          <a:xfrm>
            <a:off x="6476996" y="3538763"/>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12" name="Text Placeholder 32">
            <a:extLst>
              <a:ext uri="{FF2B5EF4-FFF2-40B4-BE49-F238E27FC236}">
                <a16:creationId xmlns:a16="http://schemas.microsoft.com/office/drawing/2014/main" id="{742FBAE9-7D49-483A-B862-80DF3A4AAA96}"/>
              </a:ext>
            </a:extLst>
          </p:cNvPr>
          <p:cNvSpPr>
            <a:spLocks noGrp="1"/>
          </p:cNvSpPr>
          <p:nvPr>
            <p:ph type="body" sz="quarter" idx="22" hasCustomPrompt="1"/>
          </p:nvPr>
        </p:nvSpPr>
        <p:spPr>
          <a:xfrm>
            <a:off x="6476994" y="4647836"/>
            <a:ext cx="2285995" cy="1284879"/>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3" name="Picture Placeholder 35">
            <a:extLst>
              <a:ext uri="{FF2B5EF4-FFF2-40B4-BE49-F238E27FC236}">
                <a16:creationId xmlns:a16="http://schemas.microsoft.com/office/drawing/2014/main" id="{C608BB77-F474-4C3C-9C24-7906DC9F1112}"/>
              </a:ext>
            </a:extLst>
          </p:cNvPr>
          <p:cNvSpPr>
            <a:spLocks noGrp="1"/>
          </p:cNvSpPr>
          <p:nvPr>
            <p:ph type="pic" sz="quarter" idx="23" hasCustomPrompt="1"/>
          </p:nvPr>
        </p:nvSpPr>
        <p:spPr>
          <a:xfrm>
            <a:off x="0" y="3155942"/>
            <a:ext cx="3048000" cy="3155958"/>
          </a:xfrm>
          <a:prstGeom prst="rect">
            <a:avLst/>
          </a:prstGeo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14" name="Text Placeholder 26">
            <a:extLst>
              <a:ext uri="{FF2B5EF4-FFF2-40B4-BE49-F238E27FC236}">
                <a16:creationId xmlns:a16="http://schemas.microsoft.com/office/drawing/2014/main" id="{5C574072-8620-43D3-831F-9D081E6A1672}"/>
              </a:ext>
            </a:extLst>
          </p:cNvPr>
          <p:cNvSpPr>
            <a:spLocks noGrp="1"/>
          </p:cNvSpPr>
          <p:nvPr>
            <p:ph type="body" sz="quarter" idx="24" hasCustomPrompt="1"/>
          </p:nvPr>
        </p:nvSpPr>
        <p:spPr>
          <a:xfrm>
            <a:off x="9525001" y="3538763"/>
            <a:ext cx="2285996" cy="912223"/>
          </a:xfrm>
          <a:prstGeom prst="rect">
            <a:avLst/>
          </a:prstGeo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15" name="Text Placeholder 32">
            <a:extLst>
              <a:ext uri="{FF2B5EF4-FFF2-40B4-BE49-F238E27FC236}">
                <a16:creationId xmlns:a16="http://schemas.microsoft.com/office/drawing/2014/main" id="{37464DC0-91AA-4FCC-999B-0365A3AE0ADA}"/>
              </a:ext>
            </a:extLst>
          </p:cNvPr>
          <p:cNvSpPr>
            <a:spLocks noGrp="1"/>
          </p:cNvSpPr>
          <p:nvPr>
            <p:ph type="body" sz="quarter" idx="25" hasCustomPrompt="1"/>
          </p:nvPr>
        </p:nvSpPr>
        <p:spPr>
          <a:xfrm>
            <a:off x="9524999" y="4647836"/>
            <a:ext cx="2285995" cy="1284879"/>
          </a:xfrm>
          <a:prstGeom prst="rect">
            <a:avLst/>
          </a:prstGeo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9" name="Title 1">
            <a:extLst>
              <a:ext uri="{FF2B5EF4-FFF2-40B4-BE49-F238E27FC236}">
                <a16:creationId xmlns:a16="http://schemas.microsoft.com/office/drawing/2014/main" id="{7FCDC064-1D2A-4028-8BBD-0EB5CA37EF2A}"/>
              </a:ext>
            </a:extLst>
          </p:cNvPr>
          <p:cNvSpPr>
            <a:spLocks noGrp="1"/>
          </p:cNvSpPr>
          <p:nvPr>
            <p:ph type="title" hasCustomPrompt="1"/>
          </p:nvPr>
        </p:nvSpPr>
        <p:spPr>
          <a:xfrm>
            <a:off x="380942" y="380999"/>
            <a:ext cx="5333967" cy="2393952"/>
          </a:xfrm>
          <a:prstGeom prst="rect">
            <a:avLst/>
          </a:prstGeom>
        </p:spPr>
        <p:txBody>
          <a:bodyPr anchor="ctr"/>
          <a:lstStyle>
            <a:lvl1pPr>
              <a:defRPr sz="3600" cap="none" baseline="0">
                <a:solidFill>
                  <a:schemeClr val="tx1"/>
                </a:solidFill>
              </a:defRPr>
            </a:lvl1pPr>
          </a:lstStyle>
          <a:p>
            <a:r>
              <a:rPr lang="en-GB"/>
              <a:t>Place headline here 36pt, min 30pt)</a:t>
            </a:r>
          </a:p>
        </p:txBody>
      </p:sp>
      <p:sp>
        <p:nvSpPr>
          <p:cNvPr id="20" name="Rectangle 19">
            <a:extLst>
              <a:ext uri="{FF2B5EF4-FFF2-40B4-BE49-F238E27FC236}">
                <a16:creationId xmlns:a16="http://schemas.microsoft.com/office/drawing/2014/main" id="{8FDF0B80-2796-4068-8B14-A1D3284EFA33}"/>
              </a:ext>
            </a:extLst>
          </p:cNvPr>
          <p:cNvSpPr/>
          <p:nvPr userDrawn="1"/>
        </p:nvSpPr>
        <p:spPr>
          <a:xfrm>
            <a:off x="0" y="6309360"/>
            <a:ext cx="12192000" cy="54864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E25F822E-4B2F-446B-A751-12BDF44E7B7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8" name="TextBox 17">
            <a:extLst>
              <a:ext uri="{FF2B5EF4-FFF2-40B4-BE49-F238E27FC236}">
                <a16:creationId xmlns:a16="http://schemas.microsoft.com/office/drawing/2014/main" id="{BDACB202-30B4-46A7-9688-BF1702C9BD54}"/>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bg1"/>
                </a:solidFill>
                <a:effectLst/>
                <a:uLnTx/>
                <a:uFillTx/>
              </a:rPr>
              <a:t>Copyright © 2020 Accenture. All rights reserved.</a:t>
            </a:r>
            <a:endParaRPr kumimoji="0" lang="en-US" sz="1800" b="0" i="0" u="none" strike="noStrike" kern="0" cap="none" spc="0" normalizeH="0" baseline="0" noProof="0">
              <a:ln>
                <a:noFill/>
              </a:ln>
              <a:solidFill>
                <a:schemeClr val="bg1"/>
              </a:solidFill>
              <a:effectLst/>
              <a:uLnTx/>
              <a:uFillTx/>
            </a:endParaRPr>
          </a:p>
        </p:txBody>
      </p:sp>
      <p:sp>
        <p:nvSpPr>
          <p:cNvPr id="23" name="Slide Number Placeholder 6">
            <a:extLst>
              <a:ext uri="{FF2B5EF4-FFF2-40B4-BE49-F238E27FC236}">
                <a16:creationId xmlns:a16="http://schemas.microsoft.com/office/drawing/2014/main" id="{CDF985DE-9CB9-4359-99D1-26F39FB3608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5352686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urse Agenda - Option3">
    <p:spTree>
      <p:nvGrpSpPr>
        <p:cNvPr id="1" name=""/>
        <p:cNvGrpSpPr/>
        <p:nvPr/>
      </p:nvGrpSpPr>
      <p:grpSpPr>
        <a:xfrm>
          <a:off x="0" y="0"/>
          <a:ext cx="0" cy="0"/>
          <a:chOff x="0" y="0"/>
          <a:chExt cx="0" cy="0"/>
        </a:xfrm>
      </p:grpSpPr>
      <p:sp>
        <p:nvSpPr>
          <p:cNvPr id="8" name="Text Placeholder 44">
            <a:extLst>
              <a:ext uri="{FF2B5EF4-FFF2-40B4-BE49-F238E27FC236}">
                <a16:creationId xmlns:a16="http://schemas.microsoft.com/office/drawing/2014/main" id="{46E1A224-70CA-4207-A7F7-FF1C56BBF12C}"/>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9" name="Text Placeholder 44">
            <a:extLst>
              <a:ext uri="{FF2B5EF4-FFF2-40B4-BE49-F238E27FC236}">
                <a16:creationId xmlns:a16="http://schemas.microsoft.com/office/drawing/2014/main" id="{AA9ED986-3255-4C0F-A456-65EA6AF03AD2}"/>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10" name="Text Placeholder 44">
            <a:extLst>
              <a:ext uri="{FF2B5EF4-FFF2-40B4-BE49-F238E27FC236}">
                <a16:creationId xmlns:a16="http://schemas.microsoft.com/office/drawing/2014/main" id="{50B9EC24-6A0F-4E8E-A53B-FA0585774390}"/>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11" name="Text Placeholder 44">
            <a:extLst>
              <a:ext uri="{FF2B5EF4-FFF2-40B4-BE49-F238E27FC236}">
                <a16:creationId xmlns:a16="http://schemas.microsoft.com/office/drawing/2014/main" id="{F25F7921-38DB-444E-94C5-24E3DBA2C9F4}"/>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12" name="Text Placeholder 44">
            <a:extLst>
              <a:ext uri="{FF2B5EF4-FFF2-40B4-BE49-F238E27FC236}">
                <a16:creationId xmlns:a16="http://schemas.microsoft.com/office/drawing/2014/main" id="{6857EC5C-8356-46E8-B8F5-B926971D0E66}"/>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13" name="Text Placeholder 44">
            <a:extLst>
              <a:ext uri="{FF2B5EF4-FFF2-40B4-BE49-F238E27FC236}">
                <a16:creationId xmlns:a16="http://schemas.microsoft.com/office/drawing/2014/main" id="{E0063B6D-42C7-426C-B4DB-561E5ACD0594}"/>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14" name="Text Placeholder 2">
            <a:extLst>
              <a:ext uri="{FF2B5EF4-FFF2-40B4-BE49-F238E27FC236}">
                <a16:creationId xmlns:a16="http://schemas.microsoft.com/office/drawing/2014/main" id="{1BB04EF9-7B11-4931-B01F-5538A059B39E}"/>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5" name="Text Placeholder 2">
            <a:extLst>
              <a:ext uri="{FF2B5EF4-FFF2-40B4-BE49-F238E27FC236}">
                <a16:creationId xmlns:a16="http://schemas.microsoft.com/office/drawing/2014/main" id="{2E546B8E-6D27-4FFC-A84C-8EE884B1E601}"/>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6" name="Text Placeholder 2">
            <a:extLst>
              <a:ext uri="{FF2B5EF4-FFF2-40B4-BE49-F238E27FC236}">
                <a16:creationId xmlns:a16="http://schemas.microsoft.com/office/drawing/2014/main" id="{B24D5403-E6AC-479D-863C-9BC1FDFFB2BD}"/>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7" name="Text Placeholder 2">
            <a:extLst>
              <a:ext uri="{FF2B5EF4-FFF2-40B4-BE49-F238E27FC236}">
                <a16:creationId xmlns:a16="http://schemas.microsoft.com/office/drawing/2014/main" id="{6DE812A7-4699-46BF-B9D1-CE52A90A98D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9" name="Text Placeholder 2">
            <a:extLst>
              <a:ext uri="{FF2B5EF4-FFF2-40B4-BE49-F238E27FC236}">
                <a16:creationId xmlns:a16="http://schemas.microsoft.com/office/drawing/2014/main" id="{A496FC0B-4A59-4F7A-B9C7-3DD1C84E57C2}"/>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20" name="Text Placeholder 2">
            <a:extLst>
              <a:ext uri="{FF2B5EF4-FFF2-40B4-BE49-F238E27FC236}">
                <a16:creationId xmlns:a16="http://schemas.microsoft.com/office/drawing/2014/main" id="{B4C2034D-2E80-484B-A43B-BFB689B79FAE}"/>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pic>
        <p:nvPicPr>
          <p:cNvPr id="24" name="Picture 23">
            <a:extLst>
              <a:ext uri="{FF2B5EF4-FFF2-40B4-BE49-F238E27FC236}">
                <a16:creationId xmlns:a16="http://schemas.microsoft.com/office/drawing/2014/main" id="{E17DA2B9-1000-45D6-90EF-B1002F6F329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8" name="TextBox 17">
            <a:extLst>
              <a:ext uri="{FF2B5EF4-FFF2-40B4-BE49-F238E27FC236}">
                <a16:creationId xmlns:a16="http://schemas.microsoft.com/office/drawing/2014/main" id="{99B135AF-9F12-47AD-B3E1-8BD6A468986F}"/>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21" name="Slide Number Placeholder 6">
            <a:extLst>
              <a:ext uri="{FF2B5EF4-FFF2-40B4-BE49-F238E27FC236}">
                <a16:creationId xmlns:a16="http://schemas.microsoft.com/office/drawing/2014/main" id="{860B32A6-5DFD-43E2-BF94-DB45716E24B9}"/>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5970146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urse Agenda - Option4">
    <p:bg>
      <p:bgPr>
        <a:solidFill>
          <a:schemeClr val="bg1"/>
        </a:solidFill>
        <a:effectLst/>
      </p:bgPr>
    </p:bg>
    <p:spTree>
      <p:nvGrpSpPr>
        <p:cNvPr id="1" name=""/>
        <p:cNvGrpSpPr/>
        <p:nvPr/>
      </p:nvGrpSpPr>
      <p:grpSpPr>
        <a:xfrm>
          <a:off x="0" y="0"/>
          <a:ext cx="0" cy="0"/>
          <a:chOff x="0" y="0"/>
          <a:chExt cx="0" cy="0"/>
        </a:xfrm>
      </p:grpSpPr>
      <p:sp>
        <p:nvSpPr>
          <p:cNvPr id="34" name="Shape 427">
            <a:extLst>
              <a:ext uri="{FF2B5EF4-FFF2-40B4-BE49-F238E27FC236}">
                <a16:creationId xmlns:a16="http://schemas.microsoft.com/office/drawing/2014/main" id="{D2171CE2-AC8D-40F5-8EC1-86AC00CC38C7}"/>
              </a:ext>
            </a:extLst>
          </p:cNvPr>
          <p:cNvSpPr>
            <a:spLocks noGrp="1"/>
          </p:cNvSpPr>
          <p:nvPr>
            <p:ph type="body" sz="quarter" idx="52" hasCustomPrompt="1"/>
          </p:nvPr>
        </p:nvSpPr>
        <p:spPr>
          <a:xfrm>
            <a:off x="846341" y="126274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36" name="Shape 427">
            <a:extLst>
              <a:ext uri="{FF2B5EF4-FFF2-40B4-BE49-F238E27FC236}">
                <a16:creationId xmlns:a16="http://schemas.microsoft.com/office/drawing/2014/main" id="{D2F44EE3-B5DC-4384-AE96-6A9C53C88764}"/>
              </a:ext>
            </a:extLst>
          </p:cNvPr>
          <p:cNvSpPr>
            <a:spLocks noGrp="1"/>
          </p:cNvSpPr>
          <p:nvPr>
            <p:ph type="body" sz="quarter" idx="59" hasCustomPrompt="1"/>
          </p:nvPr>
        </p:nvSpPr>
        <p:spPr>
          <a:xfrm>
            <a:off x="379020" y="1262744"/>
            <a:ext cx="467321"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37" name="Shape 427">
            <a:extLst>
              <a:ext uri="{FF2B5EF4-FFF2-40B4-BE49-F238E27FC236}">
                <a16:creationId xmlns:a16="http://schemas.microsoft.com/office/drawing/2014/main" id="{DB8280B4-53DC-4B0D-B130-DC701C09094C}"/>
              </a:ext>
            </a:extLst>
          </p:cNvPr>
          <p:cNvSpPr>
            <a:spLocks noGrp="1"/>
          </p:cNvSpPr>
          <p:nvPr>
            <p:ph type="body" sz="quarter" idx="67" hasCustomPrompt="1"/>
          </p:nvPr>
        </p:nvSpPr>
        <p:spPr>
          <a:xfrm>
            <a:off x="846341" y="1771386"/>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39" name="Shape 427">
            <a:extLst>
              <a:ext uri="{FF2B5EF4-FFF2-40B4-BE49-F238E27FC236}">
                <a16:creationId xmlns:a16="http://schemas.microsoft.com/office/drawing/2014/main" id="{F9442AC2-89B6-45D1-A507-FDE7C90FB5C2}"/>
              </a:ext>
            </a:extLst>
          </p:cNvPr>
          <p:cNvSpPr>
            <a:spLocks noGrp="1"/>
          </p:cNvSpPr>
          <p:nvPr>
            <p:ph type="body" sz="quarter" idx="69" hasCustomPrompt="1"/>
          </p:nvPr>
        </p:nvSpPr>
        <p:spPr>
          <a:xfrm>
            <a:off x="379021" y="1771386"/>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1" name="Shape 427">
            <a:extLst>
              <a:ext uri="{FF2B5EF4-FFF2-40B4-BE49-F238E27FC236}">
                <a16:creationId xmlns:a16="http://schemas.microsoft.com/office/drawing/2014/main" id="{1A2DBAF8-35DB-44D2-88D2-AE8EFBCB6CD4}"/>
              </a:ext>
            </a:extLst>
          </p:cNvPr>
          <p:cNvSpPr>
            <a:spLocks noGrp="1"/>
          </p:cNvSpPr>
          <p:nvPr>
            <p:ph type="body" sz="quarter" idx="72" hasCustomPrompt="1"/>
          </p:nvPr>
        </p:nvSpPr>
        <p:spPr>
          <a:xfrm>
            <a:off x="846341" y="2280028"/>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2" name="Shape 427">
            <a:extLst>
              <a:ext uri="{FF2B5EF4-FFF2-40B4-BE49-F238E27FC236}">
                <a16:creationId xmlns:a16="http://schemas.microsoft.com/office/drawing/2014/main" id="{47504910-6C5B-4FAF-9446-919407FA737E}"/>
              </a:ext>
            </a:extLst>
          </p:cNvPr>
          <p:cNvSpPr>
            <a:spLocks noGrp="1"/>
          </p:cNvSpPr>
          <p:nvPr>
            <p:ph type="body" sz="quarter" idx="74" hasCustomPrompt="1"/>
          </p:nvPr>
        </p:nvSpPr>
        <p:spPr>
          <a:xfrm>
            <a:off x="379021" y="2280028"/>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4" name="Shape 427">
            <a:extLst>
              <a:ext uri="{FF2B5EF4-FFF2-40B4-BE49-F238E27FC236}">
                <a16:creationId xmlns:a16="http://schemas.microsoft.com/office/drawing/2014/main" id="{F9886ABF-396F-4A60-BF49-626CC12002FE}"/>
              </a:ext>
            </a:extLst>
          </p:cNvPr>
          <p:cNvSpPr>
            <a:spLocks noGrp="1"/>
          </p:cNvSpPr>
          <p:nvPr>
            <p:ph type="body" sz="quarter" idx="77" hasCustomPrompt="1"/>
          </p:nvPr>
        </p:nvSpPr>
        <p:spPr>
          <a:xfrm>
            <a:off x="846341" y="2788670"/>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6" name="Shape 427">
            <a:extLst>
              <a:ext uri="{FF2B5EF4-FFF2-40B4-BE49-F238E27FC236}">
                <a16:creationId xmlns:a16="http://schemas.microsoft.com/office/drawing/2014/main" id="{395BB10A-E932-4830-A4A3-4D410B3ADDE7}"/>
              </a:ext>
            </a:extLst>
          </p:cNvPr>
          <p:cNvSpPr>
            <a:spLocks noGrp="1"/>
          </p:cNvSpPr>
          <p:nvPr>
            <p:ph type="body" sz="quarter" idx="79" hasCustomPrompt="1"/>
          </p:nvPr>
        </p:nvSpPr>
        <p:spPr>
          <a:xfrm>
            <a:off x="379021" y="2788670"/>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7" name="Shape 427">
            <a:extLst>
              <a:ext uri="{FF2B5EF4-FFF2-40B4-BE49-F238E27FC236}">
                <a16:creationId xmlns:a16="http://schemas.microsoft.com/office/drawing/2014/main" id="{7E942366-2192-4B05-A6EB-D93C1E97A3F2}"/>
              </a:ext>
            </a:extLst>
          </p:cNvPr>
          <p:cNvSpPr>
            <a:spLocks noGrp="1"/>
          </p:cNvSpPr>
          <p:nvPr>
            <p:ph type="body" sz="quarter" idx="82" hasCustomPrompt="1"/>
          </p:nvPr>
        </p:nvSpPr>
        <p:spPr>
          <a:xfrm>
            <a:off x="846341" y="3297312"/>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9" name="Shape 427">
            <a:extLst>
              <a:ext uri="{FF2B5EF4-FFF2-40B4-BE49-F238E27FC236}">
                <a16:creationId xmlns:a16="http://schemas.microsoft.com/office/drawing/2014/main" id="{D0383E7A-23E0-47FE-B5B7-75CB34DA9A1F}"/>
              </a:ext>
            </a:extLst>
          </p:cNvPr>
          <p:cNvSpPr>
            <a:spLocks noGrp="1"/>
          </p:cNvSpPr>
          <p:nvPr>
            <p:ph type="body" sz="quarter" idx="84" hasCustomPrompt="1"/>
          </p:nvPr>
        </p:nvSpPr>
        <p:spPr>
          <a:xfrm>
            <a:off x="379021" y="3297312"/>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1" name="Shape 427">
            <a:extLst>
              <a:ext uri="{FF2B5EF4-FFF2-40B4-BE49-F238E27FC236}">
                <a16:creationId xmlns:a16="http://schemas.microsoft.com/office/drawing/2014/main" id="{71DF1DCC-CC9A-4C30-B6AE-65711D5601D4}"/>
              </a:ext>
            </a:extLst>
          </p:cNvPr>
          <p:cNvSpPr>
            <a:spLocks noGrp="1"/>
          </p:cNvSpPr>
          <p:nvPr>
            <p:ph type="body" sz="quarter" idx="87" hasCustomPrompt="1"/>
          </p:nvPr>
        </p:nvSpPr>
        <p:spPr>
          <a:xfrm>
            <a:off x="846341" y="380595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2" name="Shape 427">
            <a:extLst>
              <a:ext uri="{FF2B5EF4-FFF2-40B4-BE49-F238E27FC236}">
                <a16:creationId xmlns:a16="http://schemas.microsoft.com/office/drawing/2014/main" id="{A7CB5064-D7F7-494D-9A5D-2E407F1B3C71}"/>
              </a:ext>
            </a:extLst>
          </p:cNvPr>
          <p:cNvSpPr>
            <a:spLocks noGrp="1"/>
          </p:cNvSpPr>
          <p:nvPr>
            <p:ph type="body" sz="quarter" idx="89" hasCustomPrompt="1"/>
          </p:nvPr>
        </p:nvSpPr>
        <p:spPr>
          <a:xfrm>
            <a:off x="379021" y="3805954"/>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4" name="Shape 427">
            <a:extLst>
              <a:ext uri="{FF2B5EF4-FFF2-40B4-BE49-F238E27FC236}">
                <a16:creationId xmlns:a16="http://schemas.microsoft.com/office/drawing/2014/main" id="{4D295C50-974F-406E-8616-DC5565F1533F}"/>
              </a:ext>
            </a:extLst>
          </p:cNvPr>
          <p:cNvSpPr>
            <a:spLocks noGrp="1"/>
          </p:cNvSpPr>
          <p:nvPr>
            <p:ph type="body" sz="quarter" idx="92" hasCustomPrompt="1"/>
          </p:nvPr>
        </p:nvSpPr>
        <p:spPr>
          <a:xfrm>
            <a:off x="846341" y="4314596"/>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6" name="Shape 427">
            <a:extLst>
              <a:ext uri="{FF2B5EF4-FFF2-40B4-BE49-F238E27FC236}">
                <a16:creationId xmlns:a16="http://schemas.microsoft.com/office/drawing/2014/main" id="{600A9DE0-F829-4091-9295-3A04AF7E05C9}"/>
              </a:ext>
            </a:extLst>
          </p:cNvPr>
          <p:cNvSpPr>
            <a:spLocks noGrp="1"/>
          </p:cNvSpPr>
          <p:nvPr>
            <p:ph type="body" sz="quarter" idx="94" hasCustomPrompt="1"/>
          </p:nvPr>
        </p:nvSpPr>
        <p:spPr>
          <a:xfrm>
            <a:off x="379021" y="4314596"/>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7" name="Shape 427">
            <a:extLst>
              <a:ext uri="{FF2B5EF4-FFF2-40B4-BE49-F238E27FC236}">
                <a16:creationId xmlns:a16="http://schemas.microsoft.com/office/drawing/2014/main" id="{2B29C532-5627-4984-A17D-D76475DC42A3}"/>
              </a:ext>
            </a:extLst>
          </p:cNvPr>
          <p:cNvSpPr>
            <a:spLocks noGrp="1"/>
          </p:cNvSpPr>
          <p:nvPr>
            <p:ph type="body" sz="quarter" idx="97" hasCustomPrompt="1"/>
          </p:nvPr>
        </p:nvSpPr>
        <p:spPr>
          <a:xfrm>
            <a:off x="846341" y="4823238"/>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9" name="Shape 427">
            <a:extLst>
              <a:ext uri="{FF2B5EF4-FFF2-40B4-BE49-F238E27FC236}">
                <a16:creationId xmlns:a16="http://schemas.microsoft.com/office/drawing/2014/main" id="{A2183BD6-FF17-4990-8FE8-AE86F92690D5}"/>
              </a:ext>
            </a:extLst>
          </p:cNvPr>
          <p:cNvSpPr>
            <a:spLocks noGrp="1"/>
          </p:cNvSpPr>
          <p:nvPr>
            <p:ph type="body" sz="quarter" idx="99" hasCustomPrompt="1"/>
          </p:nvPr>
        </p:nvSpPr>
        <p:spPr>
          <a:xfrm>
            <a:off x="379021" y="4823238"/>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61" name="Shape 427">
            <a:extLst>
              <a:ext uri="{FF2B5EF4-FFF2-40B4-BE49-F238E27FC236}">
                <a16:creationId xmlns:a16="http://schemas.microsoft.com/office/drawing/2014/main" id="{061C40C9-DE1D-4510-8EE0-6F5CF1B82D31}"/>
              </a:ext>
            </a:extLst>
          </p:cNvPr>
          <p:cNvSpPr>
            <a:spLocks noGrp="1"/>
          </p:cNvSpPr>
          <p:nvPr>
            <p:ph type="body" sz="quarter" idx="102" hasCustomPrompt="1"/>
          </p:nvPr>
        </p:nvSpPr>
        <p:spPr>
          <a:xfrm>
            <a:off x="846341" y="5331880"/>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62" name="Shape 427">
            <a:extLst>
              <a:ext uri="{FF2B5EF4-FFF2-40B4-BE49-F238E27FC236}">
                <a16:creationId xmlns:a16="http://schemas.microsoft.com/office/drawing/2014/main" id="{949BE901-1343-4076-80D1-C1A9CB29F595}"/>
              </a:ext>
            </a:extLst>
          </p:cNvPr>
          <p:cNvSpPr>
            <a:spLocks noGrp="1"/>
          </p:cNvSpPr>
          <p:nvPr>
            <p:ph type="body" sz="quarter" idx="104" hasCustomPrompt="1"/>
          </p:nvPr>
        </p:nvSpPr>
        <p:spPr>
          <a:xfrm>
            <a:off x="379021" y="5331880"/>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64" name="Shape 427">
            <a:extLst>
              <a:ext uri="{FF2B5EF4-FFF2-40B4-BE49-F238E27FC236}">
                <a16:creationId xmlns:a16="http://schemas.microsoft.com/office/drawing/2014/main" id="{3ACC419B-825D-4054-AAFB-E87C7CB075D7}"/>
              </a:ext>
            </a:extLst>
          </p:cNvPr>
          <p:cNvSpPr>
            <a:spLocks noGrp="1"/>
          </p:cNvSpPr>
          <p:nvPr>
            <p:ph type="body" sz="quarter" idx="107" hasCustomPrompt="1"/>
          </p:nvPr>
        </p:nvSpPr>
        <p:spPr>
          <a:xfrm>
            <a:off x="846341" y="584052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66" name="Shape 427">
            <a:extLst>
              <a:ext uri="{FF2B5EF4-FFF2-40B4-BE49-F238E27FC236}">
                <a16:creationId xmlns:a16="http://schemas.microsoft.com/office/drawing/2014/main" id="{0E44AA5D-B04F-466C-9084-0582EECD3F5F}"/>
              </a:ext>
            </a:extLst>
          </p:cNvPr>
          <p:cNvSpPr>
            <a:spLocks noGrp="1"/>
          </p:cNvSpPr>
          <p:nvPr>
            <p:ph type="body" sz="quarter" idx="109" hasCustomPrompt="1"/>
          </p:nvPr>
        </p:nvSpPr>
        <p:spPr>
          <a:xfrm>
            <a:off x="379021" y="5840524"/>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pic>
        <p:nvPicPr>
          <p:cNvPr id="26" name="Picture 25">
            <a:extLst>
              <a:ext uri="{FF2B5EF4-FFF2-40B4-BE49-F238E27FC236}">
                <a16:creationId xmlns:a16="http://schemas.microsoft.com/office/drawing/2014/main" id="{F3B4FD7F-C4BE-46BE-9AC1-15A43CA0E04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25" name="TextBox 24">
            <a:extLst>
              <a:ext uri="{FF2B5EF4-FFF2-40B4-BE49-F238E27FC236}">
                <a16:creationId xmlns:a16="http://schemas.microsoft.com/office/drawing/2014/main" id="{42F917FB-30DE-421E-96DD-4E4E8ABF5CFE}"/>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27" name="Slide Number Placeholder 6">
            <a:extLst>
              <a:ext uri="{FF2B5EF4-FFF2-40B4-BE49-F238E27FC236}">
                <a16:creationId xmlns:a16="http://schemas.microsoft.com/office/drawing/2014/main" id="{C82C152B-0CD7-4E23-ADED-767E17E363DD}"/>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96320990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9 - Dark Blank">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B203B71-5933-4CA4-915E-CF0F8D6A8B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16" name="Rectangle 15">
            <a:extLst>
              <a:ext uri="{FF2B5EF4-FFF2-40B4-BE49-F238E27FC236}">
                <a16:creationId xmlns:a16="http://schemas.microsoft.com/office/drawing/2014/main" id="{1DA464EE-C026-4F29-A605-734485AB69E8}"/>
              </a:ext>
            </a:extLst>
          </p:cNvPr>
          <p:cNvSpPr/>
          <p:nvPr userDrawn="1"/>
        </p:nvSpPr>
        <p:spPr>
          <a:xfrm>
            <a:off x="0" y="9525"/>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cture containing card, drawing, crosswalk, table&#10;&#10;Description automatically generated">
            <a:extLst>
              <a:ext uri="{FF2B5EF4-FFF2-40B4-BE49-F238E27FC236}">
                <a16:creationId xmlns:a16="http://schemas.microsoft.com/office/drawing/2014/main" id="{BA183CA5-FE0E-464C-8E09-B298F1A32C92}"/>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
        <p:nvSpPr>
          <p:cNvPr id="26" name="TextBox 25">
            <a:extLst>
              <a:ext uri="{FF2B5EF4-FFF2-40B4-BE49-F238E27FC236}">
                <a16:creationId xmlns:a16="http://schemas.microsoft.com/office/drawing/2014/main" id="{CA215715-A106-4D5E-825C-7D9424F25171}"/>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t>Learning and Knowledge Management</a:t>
            </a:r>
          </a:p>
        </p:txBody>
      </p:sp>
      <p:sp>
        <p:nvSpPr>
          <p:cNvPr id="27" name="Title 1">
            <a:extLst>
              <a:ext uri="{FF2B5EF4-FFF2-40B4-BE49-F238E27FC236}">
                <a16:creationId xmlns:a16="http://schemas.microsoft.com/office/drawing/2014/main" id="{EF8E90FB-DF23-4B68-A218-659A31FE39BB}"/>
              </a:ext>
            </a:extLst>
          </p:cNvPr>
          <p:cNvSpPr>
            <a:spLocks noGrp="1"/>
          </p:cNvSpPr>
          <p:nvPr>
            <p:ph type="ctrTitle" hasCustomPrompt="1"/>
          </p:nvPr>
        </p:nvSpPr>
        <p:spPr>
          <a:xfrm>
            <a:off x="381001" y="381001"/>
            <a:ext cx="5715000" cy="2476499"/>
          </a:xfrm>
          <a:prstGeom prst="rect">
            <a:avLst/>
          </a:prstGeom>
        </p:spPr>
        <p:txBody>
          <a:bodyPr anchor="b"/>
          <a:lstStyle>
            <a:lvl1pPr algn="l">
              <a:lnSpc>
                <a:spcPct val="90000"/>
              </a:lnSpc>
              <a:defRPr sz="4800" cap="none" baseline="0">
                <a:solidFill>
                  <a:schemeClr val="tx1"/>
                </a:solidFill>
              </a:defRPr>
            </a:lvl1pPr>
          </a:lstStyle>
          <a:p>
            <a:r>
              <a:rPr lang="en-US"/>
              <a:t>Place presentation title here 48pt</a:t>
            </a:r>
          </a:p>
        </p:txBody>
      </p:sp>
      <p:sp>
        <p:nvSpPr>
          <p:cNvPr id="28" name="Subtitle 2">
            <a:extLst>
              <a:ext uri="{FF2B5EF4-FFF2-40B4-BE49-F238E27FC236}">
                <a16:creationId xmlns:a16="http://schemas.microsoft.com/office/drawing/2014/main" id="{17388D71-6A40-49BE-9E25-B2254D7DAAE1}"/>
              </a:ext>
            </a:extLst>
          </p:cNvPr>
          <p:cNvSpPr>
            <a:spLocks noGrp="1"/>
          </p:cNvSpPr>
          <p:nvPr>
            <p:ph type="subTitle" idx="1" hasCustomPrompt="1"/>
          </p:nvPr>
        </p:nvSpPr>
        <p:spPr>
          <a:xfrm>
            <a:off x="381001" y="3097823"/>
            <a:ext cx="4301168" cy="1092845"/>
          </a:xfrm>
          <a:prstGeom prst="rect">
            <a:avLst/>
          </a:prstGeom>
        </p:spPr>
        <p:txBody>
          <a:bodyPr/>
          <a:lstStyle>
            <a:lvl1pPr marL="0" indent="0" algn="l">
              <a:lnSpc>
                <a:spcPct val="90000"/>
              </a:lnSpc>
              <a:spcAft>
                <a:spcPts val="0"/>
              </a:spcAft>
              <a:buNone/>
              <a:defRPr sz="2400" b="0" i="0" cap="none" spc="0" baseline="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
        <p:nvSpPr>
          <p:cNvPr id="9" name="TextBox 8">
            <a:extLst>
              <a:ext uri="{FF2B5EF4-FFF2-40B4-BE49-F238E27FC236}">
                <a16:creationId xmlns:a16="http://schemas.microsoft.com/office/drawing/2014/main" id="{262A28A0-28AA-4DB1-AA7F-228417FEC2BF}"/>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solidFill>
                <a:effectLst/>
                <a:uLnTx/>
                <a:uFillTx/>
              </a:rPr>
              <a:t>Copyright © 2020 Accenture. All rights reserved.</a:t>
            </a:r>
            <a:endParaRPr kumimoji="0" lang="en-US" sz="1800"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3242439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urse Overview">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055914"/>
            <a:ext cx="11437937" cy="5402424"/>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a:t>Click to enter the content</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4392934"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Course Overview</a:t>
            </a:r>
          </a:p>
        </p:txBody>
      </p:sp>
      <p:pic>
        <p:nvPicPr>
          <p:cNvPr id="9" name="Picture 8">
            <a:extLst>
              <a:ext uri="{FF2B5EF4-FFF2-40B4-BE49-F238E27FC236}">
                <a16:creationId xmlns:a16="http://schemas.microsoft.com/office/drawing/2014/main" id="{5308293C-7055-4344-99D8-1BAD584EFF5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B134DE07-9C6B-4222-945F-FA64C3A1630A}"/>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0" name="Slide Number Placeholder 6">
            <a:extLst>
              <a:ext uri="{FF2B5EF4-FFF2-40B4-BE49-F238E27FC236}">
                <a16:creationId xmlns:a16="http://schemas.microsoft.com/office/drawing/2014/main" id="{BCDDE09B-6CD5-423D-9F78-8E500070B6A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8484531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pic Lis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2565511"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a:solidFill>
                  <a:schemeClr val="tx1"/>
                </a:solidFill>
                <a:latin typeface="+mj-lt"/>
                <a:ea typeface="+mj-ea"/>
                <a:cs typeface="+mj-cs"/>
              </a:rPr>
              <a:t>Topic List</a:t>
            </a:r>
          </a:p>
        </p:txBody>
      </p:sp>
      <p:sp>
        <p:nvSpPr>
          <p:cNvPr id="8" name="Table Placeholder 7">
            <a:extLst>
              <a:ext uri="{FF2B5EF4-FFF2-40B4-BE49-F238E27FC236}">
                <a16:creationId xmlns:a16="http://schemas.microsoft.com/office/drawing/2014/main" id="{91C9367B-8E61-4325-845F-EA23F2E39DE1}"/>
              </a:ext>
            </a:extLst>
          </p:cNvPr>
          <p:cNvSpPr>
            <a:spLocks noGrp="1"/>
          </p:cNvSpPr>
          <p:nvPr>
            <p:ph type="tbl" sz="quarter" idx="10"/>
          </p:nvPr>
        </p:nvSpPr>
        <p:spPr>
          <a:xfrm>
            <a:off x="3088165" y="1109663"/>
            <a:ext cx="6015671" cy="4899025"/>
          </a:xfrm>
          <a:prstGeom prst="rect">
            <a:avLst/>
          </a:prstGeom>
        </p:spPr>
        <p:txBody>
          <a:bodyPr/>
          <a:lstStyle/>
          <a:p>
            <a:endParaRPr lang="en-US"/>
          </a:p>
        </p:txBody>
      </p:sp>
      <p:pic>
        <p:nvPicPr>
          <p:cNvPr id="9" name="Picture 8">
            <a:extLst>
              <a:ext uri="{FF2B5EF4-FFF2-40B4-BE49-F238E27FC236}">
                <a16:creationId xmlns:a16="http://schemas.microsoft.com/office/drawing/2014/main" id="{ED846905-0AF4-4DF4-9C86-73916CFD50F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7" name="TextBox 6">
            <a:extLst>
              <a:ext uri="{FF2B5EF4-FFF2-40B4-BE49-F238E27FC236}">
                <a16:creationId xmlns:a16="http://schemas.microsoft.com/office/drawing/2014/main" id="{C3D51444-F51E-4557-8041-BBAF58E03F2B}"/>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0" name="Slide Number Placeholder 6">
            <a:extLst>
              <a:ext uri="{FF2B5EF4-FFF2-40B4-BE49-F238E27FC236}">
                <a16:creationId xmlns:a16="http://schemas.microsoft.com/office/drawing/2014/main" id="{833612F9-3720-4E5E-9DD5-D6E2264F5A8E}"/>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156640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55C4B40-0AAA-4530-BDE6-D3F2C9DBA7A4}"/>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endParaRPr lang="en-GB"/>
          </a:p>
        </p:txBody>
      </p:sp>
      <p:pic>
        <p:nvPicPr>
          <p:cNvPr id="7" name="Picture 6">
            <a:extLst>
              <a:ext uri="{FF2B5EF4-FFF2-40B4-BE49-F238E27FC236}">
                <a16:creationId xmlns:a16="http://schemas.microsoft.com/office/drawing/2014/main" id="{127C4AF9-2FED-4EF8-8E5C-B13319242DB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D844CE3E-E5B3-4180-86F1-D2FB3F337DF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9" name="Slide Number Placeholder 6">
            <a:extLst>
              <a:ext uri="{FF2B5EF4-FFF2-40B4-BE49-F238E27FC236}">
                <a16:creationId xmlns:a16="http://schemas.microsoft.com/office/drawing/2014/main" id="{A022B740-C0D1-4AB6-96BB-66DA005EA963}"/>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410117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 Option 1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11437937" cy="5067300"/>
          </a:xfrm>
          <a:prstGeom prst="rect">
            <a:avLst/>
          </a:prstGeom>
        </p:spPr>
        <p:txBody>
          <a:bodyPr/>
          <a:lstStyle>
            <a:lvl1pPr marL="342900" indent="-342900" algn="l">
              <a:lnSpc>
                <a:spcPct val="100000"/>
              </a:lnSpc>
              <a:buFont typeface="Arial" panose="020B0604020202020204" pitchFamily="34" charset="0"/>
              <a:buChar char="•"/>
              <a:defRPr sz="2000" b="0"/>
            </a:lvl1pPr>
            <a:lvl2pPr marL="342900" indent="-342900">
              <a:buFont typeface="Arial" panose="020B0604020202020204" pitchFamily="34" charset="0"/>
              <a:buChar char="•"/>
              <a:defRPr sz="2000"/>
            </a:lvl2pPr>
            <a:lvl3pPr marL="569906" indent="-285750">
              <a:buFont typeface="Arial" panose="020B0604020202020204" pitchFamily="34" charset="0"/>
              <a:buChar char="•"/>
              <a:defRPr sz="1800"/>
            </a:lvl3pPr>
            <a:lvl4pPr marL="800087" indent="-285750">
              <a:spcAft>
                <a:spcPts val="600"/>
              </a:spcAft>
              <a:buFont typeface="Arial" panose="020B0604020202020204" pitchFamily="34" charset="0"/>
              <a:buChar char="•"/>
              <a:defRPr sz="1600"/>
            </a:lvl4pPr>
            <a:lvl5pPr marL="965183" indent="-285750">
              <a:spcAft>
                <a:spcPts val="600"/>
              </a:spcAft>
              <a:buFont typeface="Arial" panose="020B0604020202020204" pitchFamily="34" charset="0"/>
              <a:buChar char="•"/>
              <a:defRPr sz="1600"/>
            </a:lvl5pPr>
            <a:lvl6pPr marL="1027090" indent="-171450">
              <a:buFont typeface="Arial" panose="020B0604020202020204" pitchFamily="34" charset="0"/>
              <a:buChar char="•"/>
              <a:defRPr/>
            </a:lvl6pPr>
          </a:lstStyle>
          <a:p>
            <a:pPr lvl="0"/>
            <a:r>
              <a:rPr lang="en-US" dirty="0"/>
              <a:t>Click to enter the content</a:t>
            </a:r>
          </a:p>
          <a:p>
            <a:pPr lvl="2"/>
            <a:r>
              <a:rPr lang="en-US" dirty="0"/>
              <a:t>Second level</a:t>
            </a:r>
          </a:p>
          <a:p>
            <a:pPr lvl="3"/>
            <a:r>
              <a:rPr lang="en-US" dirty="0"/>
              <a:t>Third level</a:t>
            </a:r>
          </a:p>
          <a:p>
            <a:pPr lvl="4"/>
            <a:r>
              <a:rPr lang="en-US" dirty="0"/>
              <a:t>Fourth level</a:t>
            </a:r>
          </a:p>
          <a:p>
            <a:pPr lvl="5"/>
            <a:r>
              <a:rPr lang="en-US" dirty="0"/>
              <a:t>Fifth level</a:t>
            </a:r>
          </a:p>
        </p:txBody>
      </p:sp>
      <p:pic>
        <p:nvPicPr>
          <p:cNvPr id="9" name="Picture 8">
            <a:extLst>
              <a:ext uri="{FF2B5EF4-FFF2-40B4-BE49-F238E27FC236}">
                <a16:creationId xmlns:a16="http://schemas.microsoft.com/office/drawing/2014/main" id="{37B1B9D9-A003-4644-BD7C-CCC3FE99E69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77DDC41D-81A8-446A-A96F-E3D3F15D191F}"/>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0" name="Slide Number Placeholder 6">
            <a:extLst>
              <a:ext uri="{FF2B5EF4-FFF2-40B4-BE49-F238E27FC236}">
                <a16:creationId xmlns:a16="http://schemas.microsoft.com/office/drawing/2014/main" id="{A5A1962B-C3CC-420A-A752-1FC8A7C3D5B2}"/>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9947719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 Option 2 (Topic, Sub-topic an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828800"/>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7A4713EB-8A98-4809-932D-73C4DABAD4C8}"/>
              </a:ext>
            </a:extLst>
          </p:cNvPr>
          <p:cNvSpPr>
            <a:spLocks noGrp="1"/>
          </p:cNvSpPr>
          <p:nvPr>
            <p:ph type="body" sz="quarter" idx="12" hasCustomPrompt="1"/>
          </p:nvPr>
        </p:nvSpPr>
        <p:spPr>
          <a:xfrm>
            <a:off x="373063" y="1398489"/>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heading</a:t>
            </a:r>
          </a:p>
        </p:txBody>
      </p:sp>
      <p:pic>
        <p:nvPicPr>
          <p:cNvPr id="9" name="Picture 8">
            <a:extLst>
              <a:ext uri="{FF2B5EF4-FFF2-40B4-BE49-F238E27FC236}">
                <a16:creationId xmlns:a16="http://schemas.microsoft.com/office/drawing/2014/main" id="{E970636A-EA4E-4F53-AF96-CC4B87EAAC3F}"/>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0" name="TextBox 9">
            <a:extLst>
              <a:ext uri="{FF2B5EF4-FFF2-40B4-BE49-F238E27FC236}">
                <a16:creationId xmlns:a16="http://schemas.microsoft.com/office/drawing/2014/main" id="{05EAD2B4-24E6-4A74-B3F4-20B42BF2E9D1}"/>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1" name="Slide Number Placeholder 6">
            <a:extLst>
              <a:ext uri="{FF2B5EF4-FFF2-40B4-BE49-F238E27FC236}">
                <a16:creationId xmlns:a16="http://schemas.microsoft.com/office/drawing/2014/main" id="{D9785749-2016-456B-BD0B-A8CF2ABF031A}"/>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1144343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 Option 3 (2-column without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6" name="Content Placeholder 11">
            <a:extLst>
              <a:ext uri="{FF2B5EF4-FFF2-40B4-BE49-F238E27FC236}">
                <a16:creationId xmlns:a16="http://schemas.microsoft.com/office/drawing/2014/main" id="{F0E84C4E-2514-4AA0-8927-802E6E40FB64}"/>
              </a:ext>
            </a:extLst>
          </p:cNvPr>
          <p:cNvSpPr>
            <a:spLocks noGrp="1"/>
          </p:cNvSpPr>
          <p:nvPr>
            <p:ph sz="quarter" idx="13" hasCustomPrompt="1"/>
          </p:nvPr>
        </p:nvSpPr>
        <p:spPr>
          <a:xfrm>
            <a:off x="373063" y="1390244"/>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lvl="0"/>
            <a:endParaRPr lang="en-US"/>
          </a:p>
        </p:txBody>
      </p:sp>
      <p:sp>
        <p:nvSpPr>
          <p:cNvPr id="8" name="Content Placeholder 11">
            <a:extLst>
              <a:ext uri="{FF2B5EF4-FFF2-40B4-BE49-F238E27FC236}">
                <a16:creationId xmlns:a16="http://schemas.microsoft.com/office/drawing/2014/main" id="{C443D5FC-0C36-44DC-9556-2B1562D46421}"/>
              </a:ext>
            </a:extLst>
          </p:cNvPr>
          <p:cNvSpPr>
            <a:spLocks noGrp="1"/>
          </p:cNvSpPr>
          <p:nvPr>
            <p:ph sz="quarter" idx="14" hasCustomPrompt="1"/>
          </p:nvPr>
        </p:nvSpPr>
        <p:spPr>
          <a:xfrm>
            <a:off x="6264405" y="1387588"/>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lvl="0"/>
            <a:endParaRPr lang="en-US"/>
          </a:p>
        </p:txBody>
      </p:sp>
      <p:pic>
        <p:nvPicPr>
          <p:cNvPr id="10" name="Picture 9">
            <a:extLst>
              <a:ext uri="{FF2B5EF4-FFF2-40B4-BE49-F238E27FC236}">
                <a16:creationId xmlns:a16="http://schemas.microsoft.com/office/drawing/2014/main" id="{D7144026-598E-4FFE-952B-BBE211CA223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TextBox 10">
            <a:extLst>
              <a:ext uri="{FF2B5EF4-FFF2-40B4-BE49-F238E27FC236}">
                <a16:creationId xmlns:a16="http://schemas.microsoft.com/office/drawing/2014/main" id="{EBA83EBA-C1DB-41DA-8D35-5BFECA334BA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2" name="Slide Number Placeholder 6">
            <a:extLst>
              <a:ext uri="{FF2B5EF4-FFF2-40B4-BE49-F238E27FC236}">
                <a16:creationId xmlns:a16="http://schemas.microsoft.com/office/drawing/2014/main" id="{D2613C9C-0B43-408C-BD82-404A9ECCA673}"/>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4422089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 Option 4 (2-column with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6" name="Text Placeholder 3">
            <a:extLst>
              <a:ext uri="{FF2B5EF4-FFF2-40B4-BE49-F238E27FC236}">
                <a16:creationId xmlns:a16="http://schemas.microsoft.com/office/drawing/2014/main" id="{4AC6D44A-CC4D-4B1C-A8F8-784D9565B6FA}"/>
              </a:ext>
            </a:extLst>
          </p:cNvPr>
          <p:cNvSpPr>
            <a:spLocks noGrp="1"/>
          </p:cNvSpPr>
          <p:nvPr>
            <p:ph type="body" sz="quarter" idx="13" hasCustomPrompt="1"/>
          </p:nvPr>
        </p:nvSpPr>
        <p:spPr>
          <a:xfrm>
            <a:off x="373064" y="1398489"/>
            <a:ext cx="5548312"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heading</a:t>
            </a:r>
          </a:p>
        </p:txBody>
      </p:sp>
      <p:sp>
        <p:nvSpPr>
          <p:cNvPr id="7" name="Text Placeholder 3">
            <a:extLst>
              <a:ext uri="{FF2B5EF4-FFF2-40B4-BE49-F238E27FC236}">
                <a16:creationId xmlns:a16="http://schemas.microsoft.com/office/drawing/2014/main" id="{9C08F6D1-F4F0-4FD3-80B2-F864C3547694}"/>
              </a:ext>
            </a:extLst>
          </p:cNvPr>
          <p:cNvSpPr>
            <a:spLocks noGrp="1"/>
          </p:cNvSpPr>
          <p:nvPr>
            <p:ph type="body" sz="quarter" idx="14" hasCustomPrompt="1"/>
          </p:nvPr>
        </p:nvSpPr>
        <p:spPr>
          <a:xfrm>
            <a:off x="6233905" y="1392718"/>
            <a:ext cx="5577095"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heading</a:t>
            </a:r>
          </a:p>
        </p:txBody>
      </p:sp>
      <p:sp>
        <p:nvSpPr>
          <p:cNvPr id="8" name="Content Placeholder 11">
            <a:extLst>
              <a:ext uri="{FF2B5EF4-FFF2-40B4-BE49-F238E27FC236}">
                <a16:creationId xmlns:a16="http://schemas.microsoft.com/office/drawing/2014/main" id="{46EA2278-E384-46F0-AA75-C5B2389DD11C}"/>
              </a:ext>
            </a:extLst>
          </p:cNvPr>
          <p:cNvSpPr>
            <a:spLocks noGrp="1"/>
          </p:cNvSpPr>
          <p:nvPr>
            <p:ph sz="quarter" idx="15" hasCustomPrompt="1"/>
          </p:nvPr>
        </p:nvSpPr>
        <p:spPr>
          <a:xfrm>
            <a:off x="373063" y="1828779"/>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lvl="0"/>
            <a:endParaRPr lang="en-US"/>
          </a:p>
        </p:txBody>
      </p:sp>
      <p:sp>
        <p:nvSpPr>
          <p:cNvPr id="9" name="Content Placeholder 11">
            <a:extLst>
              <a:ext uri="{FF2B5EF4-FFF2-40B4-BE49-F238E27FC236}">
                <a16:creationId xmlns:a16="http://schemas.microsoft.com/office/drawing/2014/main" id="{48136356-513A-49D6-BFA8-09B174361F25}"/>
              </a:ext>
            </a:extLst>
          </p:cNvPr>
          <p:cNvSpPr>
            <a:spLocks noGrp="1"/>
          </p:cNvSpPr>
          <p:nvPr>
            <p:ph sz="quarter" idx="16" hasCustomPrompt="1"/>
          </p:nvPr>
        </p:nvSpPr>
        <p:spPr>
          <a:xfrm>
            <a:off x="6233115" y="1828779"/>
            <a:ext cx="5577095"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a:p>
          <a:p>
            <a:pPr lvl="0"/>
            <a:endParaRPr lang="en-US"/>
          </a:p>
        </p:txBody>
      </p:sp>
      <p:pic>
        <p:nvPicPr>
          <p:cNvPr id="12" name="Picture 11">
            <a:extLst>
              <a:ext uri="{FF2B5EF4-FFF2-40B4-BE49-F238E27FC236}">
                <a16:creationId xmlns:a16="http://schemas.microsoft.com/office/drawing/2014/main" id="{D514D603-B034-4EE4-BB83-818D3076732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0" name="TextBox 9">
            <a:extLst>
              <a:ext uri="{FF2B5EF4-FFF2-40B4-BE49-F238E27FC236}">
                <a16:creationId xmlns:a16="http://schemas.microsoft.com/office/drawing/2014/main" id="{34117817-7A59-4065-BD65-BFC659213540}"/>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3" name="Slide Number Placeholder 6">
            <a:extLst>
              <a:ext uri="{FF2B5EF4-FFF2-40B4-BE49-F238E27FC236}">
                <a16:creationId xmlns:a16="http://schemas.microsoft.com/office/drawing/2014/main" id="{5C6C7856-7CFD-45DF-A096-FC397A1182A5}"/>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6454942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 Option 5 (Long title with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791476"/>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a:t>Click to enter the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pic>
        <p:nvPicPr>
          <p:cNvPr id="10" name="Picture 9">
            <a:extLst>
              <a:ext uri="{FF2B5EF4-FFF2-40B4-BE49-F238E27FC236}">
                <a16:creationId xmlns:a16="http://schemas.microsoft.com/office/drawing/2014/main" id="{F82FED9C-6826-428B-B79D-40154317E2E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9" name="TextBox 8">
            <a:extLst>
              <a:ext uri="{FF2B5EF4-FFF2-40B4-BE49-F238E27FC236}">
                <a16:creationId xmlns:a16="http://schemas.microsoft.com/office/drawing/2014/main" id="{F655FD4B-A3E6-4873-805A-3C96F9C4061B}"/>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1" name="Slide Number Placeholder 6">
            <a:extLst>
              <a:ext uri="{FF2B5EF4-FFF2-40B4-BE49-F238E27FC236}">
                <a16:creationId xmlns:a16="http://schemas.microsoft.com/office/drawing/2014/main" id="{CBD16CB8-A8AA-4D67-ADEC-A3ECB5303BCB}"/>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2168948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 Option 5 (Long title with Topic, Sub-topic an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2227812"/>
            <a:ext cx="11437937" cy="4193202"/>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a:t>Click to enter the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cap="none"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8" name="Text Placeholder 3">
            <a:extLst>
              <a:ext uri="{FF2B5EF4-FFF2-40B4-BE49-F238E27FC236}">
                <a16:creationId xmlns:a16="http://schemas.microsoft.com/office/drawing/2014/main" id="{CF6D9BF5-C212-4161-90B8-9AEAC98C56AD}"/>
              </a:ext>
            </a:extLst>
          </p:cNvPr>
          <p:cNvSpPr>
            <a:spLocks noGrp="1"/>
          </p:cNvSpPr>
          <p:nvPr>
            <p:ph type="body" sz="quarter" idx="12" hasCustomPrompt="1"/>
          </p:nvPr>
        </p:nvSpPr>
        <p:spPr>
          <a:xfrm>
            <a:off x="373063" y="1799705"/>
            <a:ext cx="11437223" cy="397653"/>
          </a:xfrm>
          <a:prstGeom prst="rect">
            <a:avLst/>
          </a:prstGeom>
        </p:spPr>
        <p:txBody>
          <a:bodyPr anchor="ctr"/>
          <a:lstStyle>
            <a:lvl1pPr marL="0" indent="0" algn="l">
              <a:spcAft>
                <a:spcPts val="0"/>
              </a:spcAft>
              <a:buNone/>
              <a:defRPr lang="en-US" sz="1800" b="1" kern="1200" cap="none"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heading</a:t>
            </a:r>
          </a:p>
        </p:txBody>
      </p:sp>
      <p:pic>
        <p:nvPicPr>
          <p:cNvPr id="11" name="Picture 10">
            <a:extLst>
              <a:ext uri="{FF2B5EF4-FFF2-40B4-BE49-F238E27FC236}">
                <a16:creationId xmlns:a16="http://schemas.microsoft.com/office/drawing/2014/main" id="{FE18663A-DD48-40B5-8B9F-3AEE80EA4C8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0" name="TextBox 9">
            <a:extLst>
              <a:ext uri="{FF2B5EF4-FFF2-40B4-BE49-F238E27FC236}">
                <a16:creationId xmlns:a16="http://schemas.microsoft.com/office/drawing/2014/main" id="{4DD3A48D-8C63-4B0A-964A-FAF71708848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2" name="Slide Number Placeholder 6">
            <a:extLst>
              <a:ext uri="{FF2B5EF4-FFF2-40B4-BE49-F238E27FC236}">
                <a16:creationId xmlns:a16="http://schemas.microsoft.com/office/drawing/2014/main" id="{716200FF-8A54-4BBB-98C1-5F277F4257E8}"/>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5568758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ith Table - Option 1">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943099"/>
            <a:ext cx="11430000" cy="4233863"/>
          </a:xfrm>
          <a:prstGeom prst="rect">
            <a:avLst/>
          </a:prstGeom>
        </p:spPr>
        <p:txBody>
          <a:bodyPr vert="horz" lIns="0" tIns="0" rIns="0" bIns="0" rtlCol="0" anchor="ctr">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endParaRPr lang="en-GB"/>
          </a:p>
        </p:txBody>
      </p:sp>
      <p:sp>
        <p:nvSpPr>
          <p:cNvPr id="10" name="Title 1">
            <a:extLst>
              <a:ext uri="{FF2B5EF4-FFF2-40B4-BE49-F238E27FC236}">
                <a16:creationId xmlns:a16="http://schemas.microsoft.com/office/drawing/2014/main" id="{69BA48AF-B71B-48C6-AF26-D04B6769B984}"/>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11" name="Text Placeholder 3">
            <a:extLst>
              <a:ext uri="{FF2B5EF4-FFF2-40B4-BE49-F238E27FC236}">
                <a16:creationId xmlns:a16="http://schemas.microsoft.com/office/drawing/2014/main" id="{1B5FB249-9155-4549-8505-342C42B128B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cap="none"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12" name="Text Placeholder 5">
            <a:extLst>
              <a:ext uri="{FF2B5EF4-FFF2-40B4-BE49-F238E27FC236}">
                <a16:creationId xmlns:a16="http://schemas.microsoft.com/office/drawing/2014/main" id="{3342A2E1-34F4-4EDC-BD9F-4F2F5068608C}"/>
              </a:ext>
            </a:extLst>
          </p:cNvPr>
          <p:cNvSpPr>
            <a:spLocks noGrp="1"/>
          </p:cNvSpPr>
          <p:nvPr>
            <p:ph type="body" sz="quarter" idx="11" hasCustomPrompt="1"/>
          </p:nvPr>
        </p:nvSpPr>
        <p:spPr>
          <a:xfrm>
            <a:off x="381000" y="1389722"/>
            <a:ext cx="11437937" cy="533401"/>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a:t>Table description</a:t>
            </a:r>
          </a:p>
        </p:txBody>
      </p:sp>
      <p:pic>
        <p:nvPicPr>
          <p:cNvPr id="9" name="Picture 8">
            <a:extLst>
              <a:ext uri="{FF2B5EF4-FFF2-40B4-BE49-F238E27FC236}">
                <a16:creationId xmlns:a16="http://schemas.microsoft.com/office/drawing/2014/main" id="{4AFAC1F3-582B-4630-B43C-E9C763E6258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8F947A81-C428-4583-864E-17F21DFD88C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3" name="Slide Number Placeholder 6">
            <a:extLst>
              <a:ext uri="{FF2B5EF4-FFF2-40B4-BE49-F238E27FC236}">
                <a16:creationId xmlns:a16="http://schemas.microsoft.com/office/drawing/2014/main" id="{A6C413E1-8694-4D88-9971-D469731276A0}"/>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03887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10 - Dark Blank">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4300B70-E88A-4315-8C9F-FF3A70B642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4" name="Rectangle 13">
            <a:extLst>
              <a:ext uri="{FF2B5EF4-FFF2-40B4-BE49-F238E27FC236}">
                <a16:creationId xmlns:a16="http://schemas.microsoft.com/office/drawing/2014/main" id="{E98AA75A-03AB-4F35-AD90-0C2E8AB7ACE8}"/>
              </a:ext>
            </a:extLst>
          </p:cNvPr>
          <p:cNvSpPr/>
          <p:nvPr userDrawn="1"/>
        </p:nvSpPr>
        <p:spPr>
          <a:xfrm>
            <a:off x="0" y="-332"/>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5">
            <a:extLst>
              <a:ext uri="{FF2B5EF4-FFF2-40B4-BE49-F238E27FC236}">
                <a16:creationId xmlns:a16="http://schemas.microsoft.com/office/drawing/2014/main" id="{11C7A939-446A-4EF2-B229-BE27A7B5EA96}"/>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25" name="TextBox 24">
            <a:extLst>
              <a:ext uri="{FF2B5EF4-FFF2-40B4-BE49-F238E27FC236}">
                <a16:creationId xmlns:a16="http://schemas.microsoft.com/office/drawing/2014/main" id="{762A4A91-485A-4B0C-8B56-E12B04401589}"/>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t>Learning and Knowledge Management</a:t>
            </a:r>
          </a:p>
        </p:txBody>
      </p:sp>
      <p:sp>
        <p:nvSpPr>
          <p:cNvPr id="26" name="Title 1">
            <a:extLst>
              <a:ext uri="{FF2B5EF4-FFF2-40B4-BE49-F238E27FC236}">
                <a16:creationId xmlns:a16="http://schemas.microsoft.com/office/drawing/2014/main" id="{9E21986D-745F-482D-ABE6-E199F64F741F}"/>
              </a:ext>
            </a:extLst>
          </p:cNvPr>
          <p:cNvSpPr>
            <a:spLocks noGrp="1"/>
          </p:cNvSpPr>
          <p:nvPr>
            <p:ph type="ctrTitle" hasCustomPrompt="1"/>
          </p:nvPr>
        </p:nvSpPr>
        <p:spPr>
          <a:xfrm>
            <a:off x="381001" y="381001"/>
            <a:ext cx="5715000" cy="2476499"/>
          </a:xfrm>
          <a:prstGeom prst="rect">
            <a:avLst/>
          </a:prstGeom>
        </p:spPr>
        <p:txBody>
          <a:bodyPr anchor="b"/>
          <a:lstStyle>
            <a:lvl1pPr algn="l">
              <a:lnSpc>
                <a:spcPct val="90000"/>
              </a:lnSpc>
              <a:defRPr sz="4800" cap="none" baseline="0">
                <a:solidFill>
                  <a:schemeClr val="tx1"/>
                </a:solidFill>
              </a:defRPr>
            </a:lvl1pPr>
          </a:lstStyle>
          <a:p>
            <a:r>
              <a:rPr lang="en-US"/>
              <a:t>Place presentation title here 48pt</a:t>
            </a:r>
          </a:p>
        </p:txBody>
      </p:sp>
      <p:sp>
        <p:nvSpPr>
          <p:cNvPr id="27" name="Subtitle 2">
            <a:extLst>
              <a:ext uri="{FF2B5EF4-FFF2-40B4-BE49-F238E27FC236}">
                <a16:creationId xmlns:a16="http://schemas.microsoft.com/office/drawing/2014/main" id="{C9A2F14D-8CEF-488D-8C9E-98AB2488FB88}"/>
              </a:ext>
            </a:extLst>
          </p:cNvPr>
          <p:cNvSpPr>
            <a:spLocks noGrp="1"/>
          </p:cNvSpPr>
          <p:nvPr>
            <p:ph type="subTitle" idx="1" hasCustomPrompt="1"/>
          </p:nvPr>
        </p:nvSpPr>
        <p:spPr>
          <a:xfrm>
            <a:off x="381001" y="3097823"/>
            <a:ext cx="4301168" cy="1092845"/>
          </a:xfrm>
          <a:prstGeom prst="rect">
            <a:avLst/>
          </a:prstGeom>
        </p:spPr>
        <p:txBody>
          <a:bodyPr/>
          <a:lstStyle>
            <a:lvl1pPr marL="0" indent="0" algn="l">
              <a:lnSpc>
                <a:spcPct val="90000"/>
              </a:lnSpc>
              <a:spcAft>
                <a:spcPts val="0"/>
              </a:spcAft>
              <a:buNone/>
              <a:defRPr sz="2400" b="0" i="0" cap="none" spc="0" baseline="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
        <p:nvSpPr>
          <p:cNvPr id="9" name="TextBox 8">
            <a:extLst>
              <a:ext uri="{FF2B5EF4-FFF2-40B4-BE49-F238E27FC236}">
                <a16:creationId xmlns:a16="http://schemas.microsoft.com/office/drawing/2014/main" id="{5C319426-54F3-423D-B189-489006CA8D45}"/>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solidFill>
                <a:effectLst/>
                <a:uLnTx/>
                <a:uFillTx/>
              </a:rPr>
              <a:t>Copyright © 2020 Accenture. All rights reserved.</a:t>
            </a:r>
            <a:endParaRPr kumimoji="0" lang="en-US" sz="1800" b="0" i="0" u="none" strike="noStrike" kern="0" cap="none" spc="0" normalizeH="0" baseline="0" noProof="0">
              <a:ln>
                <a:noFill/>
              </a:ln>
              <a:solidFill>
                <a:schemeClr val="tx1"/>
              </a:solidFill>
              <a:effectLst/>
              <a:uLnTx/>
              <a:uFillTx/>
            </a:endParaRPr>
          </a:p>
        </p:txBody>
      </p:sp>
    </p:spTree>
    <p:extLst>
      <p:ext uri="{BB962C8B-B14F-4D97-AF65-F5344CB8AC3E}">
        <p14:creationId xmlns:p14="http://schemas.microsoft.com/office/powerpoint/2010/main" val="12622495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Table - Option 2">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427776"/>
            <a:ext cx="11430000" cy="3749185"/>
          </a:xfrm>
          <a:prstGeom prst="rect">
            <a:avLst/>
          </a:prstGeom>
        </p:spPr>
        <p:txBody>
          <a:bodyPr vert="horz" lIns="0" tIns="0" rIns="0" bIns="0" rtlCol="0" anchor="ctr">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endParaRPr lang="en-GB"/>
          </a:p>
        </p:txBody>
      </p:sp>
      <p:sp>
        <p:nvSpPr>
          <p:cNvPr id="9" name="Title 1">
            <a:extLst>
              <a:ext uri="{FF2B5EF4-FFF2-40B4-BE49-F238E27FC236}">
                <a16:creationId xmlns:a16="http://schemas.microsoft.com/office/drawing/2014/main" id="{1CC8C66A-3585-4926-A6F1-0519632E5B4D}"/>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10" name="Text Placeholder 3">
            <a:extLst>
              <a:ext uri="{FF2B5EF4-FFF2-40B4-BE49-F238E27FC236}">
                <a16:creationId xmlns:a16="http://schemas.microsoft.com/office/drawing/2014/main" id="{DB8EAA82-637A-4CF2-842E-D481B8B40A66}"/>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cap="none"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11" name="Text Placeholder 3">
            <a:extLst>
              <a:ext uri="{FF2B5EF4-FFF2-40B4-BE49-F238E27FC236}">
                <a16:creationId xmlns:a16="http://schemas.microsoft.com/office/drawing/2014/main" id="{DF2C48DF-45D7-4001-A3CD-163C99111F68}"/>
              </a:ext>
            </a:extLst>
          </p:cNvPr>
          <p:cNvSpPr>
            <a:spLocks noGrp="1"/>
          </p:cNvSpPr>
          <p:nvPr>
            <p:ph type="body" sz="quarter" idx="12" hasCustomPrompt="1"/>
          </p:nvPr>
        </p:nvSpPr>
        <p:spPr>
          <a:xfrm>
            <a:off x="373063" y="1398489"/>
            <a:ext cx="11437223" cy="397653"/>
          </a:xfrm>
          <a:prstGeom prst="rect">
            <a:avLst/>
          </a:prstGeom>
        </p:spPr>
        <p:txBody>
          <a:bodyPr anchor="ctr"/>
          <a:lstStyle>
            <a:lvl1pPr marL="0" indent="0" algn="l">
              <a:spcAft>
                <a:spcPts val="0"/>
              </a:spcAft>
              <a:buNone/>
              <a:defRPr lang="en-US" sz="1800" b="1" kern="1200" cap="none"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heading</a:t>
            </a:r>
          </a:p>
        </p:txBody>
      </p:sp>
      <p:sp>
        <p:nvSpPr>
          <p:cNvPr id="12" name="Text Placeholder 5">
            <a:extLst>
              <a:ext uri="{FF2B5EF4-FFF2-40B4-BE49-F238E27FC236}">
                <a16:creationId xmlns:a16="http://schemas.microsoft.com/office/drawing/2014/main" id="{83284317-2D2E-42D8-AF22-65BE86DCE5ED}"/>
              </a:ext>
            </a:extLst>
          </p:cNvPr>
          <p:cNvSpPr>
            <a:spLocks noGrp="1"/>
          </p:cNvSpPr>
          <p:nvPr>
            <p:ph type="body" sz="quarter" idx="11" hasCustomPrompt="1"/>
          </p:nvPr>
        </p:nvSpPr>
        <p:spPr>
          <a:xfrm>
            <a:off x="380117" y="1845259"/>
            <a:ext cx="11437937" cy="533401"/>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a:t>Table description</a:t>
            </a:r>
          </a:p>
        </p:txBody>
      </p:sp>
      <p:pic>
        <p:nvPicPr>
          <p:cNvPr id="14" name="Picture 13">
            <a:extLst>
              <a:ext uri="{FF2B5EF4-FFF2-40B4-BE49-F238E27FC236}">
                <a16:creationId xmlns:a16="http://schemas.microsoft.com/office/drawing/2014/main" id="{16854EF1-6FE3-4776-A179-83AEB5E1B89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5" name="TextBox 14">
            <a:extLst>
              <a:ext uri="{FF2B5EF4-FFF2-40B4-BE49-F238E27FC236}">
                <a16:creationId xmlns:a16="http://schemas.microsoft.com/office/drawing/2014/main" id="{52976822-CC6E-4499-8019-DC542DCE8965}"/>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6" name="Slide Number Placeholder 6">
            <a:extLst>
              <a:ext uri="{FF2B5EF4-FFF2-40B4-BE49-F238E27FC236}">
                <a16:creationId xmlns:a16="http://schemas.microsoft.com/office/drawing/2014/main" id="{6CD53139-2D52-4A8A-A8F3-50FFB06FDBC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0147977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Image - Option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BA48AF-B71B-48C6-AF26-D04B6769B984}"/>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11" name="Text Placeholder 3">
            <a:extLst>
              <a:ext uri="{FF2B5EF4-FFF2-40B4-BE49-F238E27FC236}">
                <a16:creationId xmlns:a16="http://schemas.microsoft.com/office/drawing/2014/main" id="{1B5FB249-9155-4549-8505-342C42B128B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cap="none"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sp>
        <p:nvSpPr>
          <p:cNvPr id="12" name="Text Placeholder 5">
            <a:extLst>
              <a:ext uri="{FF2B5EF4-FFF2-40B4-BE49-F238E27FC236}">
                <a16:creationId xmlns:a16="http://schemas.microsoft.com/office/drawing/2014/main" id="{3342A2E1-34F4-4EDC-BD9F-4F2F5068608C}"/>
              </a:ext>
            </a:extLst>
          </p:cNvPr>
          <p:cNvSpPr>
            <a:spLocks noGrp="1"/>
          </p:cNvSpPr>
          <p:nvPr>
            <p:ph type="body" sz="quarter" idx="11" hasCustomPrompt="1"/>
          </p:nvPr>
        </p:nvSpPr>
        <p:spPr>
          <a:xfrm>
            <a:off x="381000" y="1389722"/>
            <a:ext cx="11437937" cy="443115"/>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a:t>Image description</a:t>
            </a:r>
          </a:p>
        </p:txBody>
      </p:sp>
      <p:sp>
        <p:nvSpPr>
          <p:cNvPr id="7" name="Picture Placeholder 2">
            <a:extLst>
              <a:ext uri="{FF2B5EF4-FFF2-40B4-BE49-F238E27FC236}">
                <a16:creationId xmlns:a16="http://schemas.microsoft.com/office/drawing/2014/main" id="{C46FF0A0-C5FC-41B8-9E9C-72109FCA022A}"/>
              </a:ext>
            </a:extLst>
          </p:cNvPr>
          <p:cNvSpPr>
            <a:spLocks noGrp="1"/>
          </p:cNvSpPr>
          <p:nvPr>
            <p:ph type="pic" sz="quarter" idx="18"/>
          </p:nvPr>
        </p:nvSpPr>
        <p:spPr>
          <a:xfrm>
            <a:off x="373776" y="1832838"/>
            <a:ext cx="11445161" cy="4621393"/>
          </a:xfrm>
          <a:prstGeom prst="rect">
            <a:avLst/>
          </a:prstGeom>
        </p:spPr>
        <p:txBody>
          <a:bodyPr anchor="ctr">
            <a:normAutofit/>
          </a:bodyPr>
          <a:lstStyle>
            <a:lvl1pPr algn="ctr">
              <a:defRPr lang="en-GB" sz="1100" b="0"/>
            </a:lvl1pPr>
          </a:lstStyle>
          <a:p>
            <a:endParaRPr lang="en-GB"/>
          </a:p>
        </p:txBody>
      </p:sp>
      <p:pic>
        <p:nvPicPr>
          <p:cNvPr id="13" name="Picture 12">
            <a:extLst>
              <a:ext uri="{FF2B5EF4-FFF2-40B4-BE49-F238E27FC236}">
                <a16:creationId xmlns:a16="http://schemas.microsoft.com/office/drawing/2014/main" id="{A58CCC5E-AA24-4E7C-AF4F-11A9700B112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9" name="TextBox 8">
            <a:extLst>
              <a:ext uri="{FF2B5EF4-FFF2-40B4-BE49-F238E27FC236}">
                <a16:creationId xmlns:a16="http://schemas.microsoft.com/office/drawing/2014/main" id="{8286C3AE-CA81-4ED3-9B8B-B0C10B50B032}"/>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4" name="Slide Number Placeholder 6">
            <a:extLst>
              <a:ext uri="{FF2B5EF4-FFF2-40B4-BE49-F238E27FC236}">
                <a16:creationId xmlns:a16="http://schemas.microsoft.com/office/drawing/2014/main" id="{8C8872D2-1F4B-423D-A36B-07BD152C2537}"/>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08790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hort 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461C13-4952-41E7-AEED-05835068DA6C}"/>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pic>
        <p:nvPicPr>
          <p:cNvPr id="7" name="Picture 6">
            <a:extLst>
              <a:ext uri="{FF2B5EF4-FFF2-40B4-BE49-F238E27FC236}">
                <a16:creationId xmlns:a16="http://schemas.microsoft.com/office/drawing/2014/main" id="{E68F536E-227B-4F04-B66D-F8321E8ABCC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6" name="TextBox 5">
            <a:extLst>
              <a:ext uri="{FF2B5EF4-FFF2-40B4-BE49-F238E27FC236}">
                <a16:creationId xmlns:a16="http://schemas.microsoft.com/office/drawing/2014/main" id="{85B2EF2B-3312-49D8-9DBC-649F55BB3ED7}"/>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8" name="Slide Number Placeholder 6">
            <a:extLst>
              <a:ext uri="{FF2B5EF4-FFF2-40B4-BE49-F238E27FC236}">
                <a16:creationId xmlns:a16="http://schemas.microsoft.com/office/drawing/2014/main" id="{8FBE78A9-5020-4AC2-A708-E4A4EABEA81F}"/>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0068592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ong 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8A52E3-6241-46BB-8A73-4C614DECBA13}"/>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pic>
        <p:nvPicPr>
          <p:cNvPr id="7" name="Picture 6">
            <a:extLst>
              <a:ext uri="{FF2B5EF4-FFF2-40B4-BE49-F238E27FC236}">
                <a16:creationId xmlns:a16="http://schemas.microsoft.com/office/drawing/2014/main" id="{E22CBF64-290E-4263-9768-6B8597D3EF6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7A995B12-D53C-4554-A5CD-34907029D2AF}"/>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9" name="Slide Number Placeholder 6">
            <a:extLst>
              <a:ext uri="{FF2B5EF4-FFF2-40B4-BE49-F238E27FC236}">
                <a16:creationId xmlns:a16="http://schemas.microsoft.com/office/drawing/2014/main" id="{6D61C044-076F-4FC2-AD3E-DB33F5EC0AE0}"/>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61418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385FCB-949C-4226-8967-CCCE5622CD60}"/>
              </a:ext>
            </a:extLst>
          </p:cNvPr>
          <p:cNvSpPr>
            <a:spLocks noGrp="1"/>
          </p:cNvSpPr>
          <p:nvPr>
            <p:ph type="title"/>
          </p:nvPr>
        </p:nvSpPr>
        <p:spPr>
          <a:xfrm>
            <a:off x="381000" y="381000"/>
            <a:ext cx="11430000" cy="990600"/>
          </a:xfrm>
          <a:prstGeom prst="rect">
            <a:avLst/>
          </a:prstGeom>
        </p:spPr>
        <p:txBody>
          <a:bodyPr/>
          <a:lstStyle/>
          <a:p>
            <a:r>
              <a:rPr lang="en-US"/>
              <a:t>Colors and gradients</a:t>
            </a:r>
          </a:p>
        </p:txBody>
      </p:sp>
      <p:sp>
        <p:nvSpPr>
          <p:cNvPr id="5" name="TextBox 4">
            <a:extLst>
              <a:ext uri="{FF2B5EF4-FFF2-40B4-BE49-F238E27FC236}">
                <a16:creationId xmlns:a16="http://schemas.microsoft.com/office/drawing/2014/main" id="{8841EB65-B6B2-4862-A8BE-1A4881F558C2}"/>
              </a:ext>
            </a:extLst>
          </p:cNvPr>
          <p:cNvSpPr txBox="1"/>
          <p:nvPr userDrawn="1"/>
        </p:nvSpPr>
        <p:spPr>
          <a:xfrm>
            <a:off x="381000" y="1371601"/>
            <a:ext cx="5524500" cy="1909534"/>
          </a:xfrm>
          <a:prstGeom prst="rect">
            <a:avLst/>
          </a:prstGeom>
          <a:noFill/>
        </p:spPr>
        <p:txBody>
          <a:bodyPr wrap="square" lIns="0" tIns="0" rIns="0" bIns="0" rtlCol="0">
            <a:noAutofit/>
          </a:bodyPr>
          <a:lstStyle/>
          <a:p>
            <a:pPr defTabSz="228600">
              <a:spcAft>
                <a:spcPts val="1200"/>
              </a:spcAft>
            </a:pPr>
            <a:r>
              <a:rPr lang="en-US" noProof="0"/>
              <a:t>This is the brand’s primary color palette with respective RGB and HEX values. The text colors (black/white) show legibility pairings when these colors are set as backgrounds.</a:t>
            </a:r>
          </a:p>
          <a:p>
            <a:pPr defTabSz="228600">
              <a:spcAft>
                <a:spcPts val="1200"/>
              </a:spcAft>
            </a:pPr>
            <a:r>
              <a:rPr lang="en-US" noProof="0"/>
              <a:t>To streamline this palette for PowerPoint, crossed out colors are not set as Theme Colors.</a:t>
            </a:r>
          </a:p>
        </p:txBody>
      </p:sp>
      <p:pic>
        <p:nvPicPr>
          <p:cNvPr id="6" name="Picture 5">
            <a:extLst>
              <a:ext uri="{FF2B5EF4-FFF2-40B4-BE49-F238E27FC236}">
                <a16:creationId xmlns:a16="http://schemas.microsoft.com/office/drawing/2014/main" id="{2DFF6C19-2F08-4784-90B5-C5574D359CA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1000" y="3395083"/>
            <a:ext cx="1358348" cy="1056493"/>
          </a:xfrm>
          <a:prstGeom prst="rect">
            <a:avLst/>
          </a:prstGeom>
        </p:spPr>
      </p:pic>
      <p:grpSp>
        <p:nvGrpSpPr>
          <p:cNvPr id="7" name="Group 6">
            <a:extLst>
              <a:ext uri="{FF2B5EF4-FFF2-40B4-BE49-F238E27FC236}">
                <a16:creationId xmlns:a16="http://schemas.microsoft.com/office/drawing/2014/main" id="{CAF244A9-D86E-4BD4-8DB9-836D11FD8FC7}"/>
              </a:ext>
            </a:extLst>
          </p:cNvPr>
          <p:cNvGrpSpPr/>
          <p:nvPr userDrawn="1"/>
        </p:nvGrpSpPr>
        <p:grpSpPr>
          <a:xfrm>
            <a:off x="6286499" y="1690914"/>
            <a:ext cx="5067300" cy="2782887"/>
            <a:chOff x="6286500" y="1560513"/>
            <a:chExt cx="5524500" cy="2782887"/>
          </a:xfrm>
        </p:grpSpPr>
        <p:sp>
          <p:nvSpPr>
            <p:cNvPr id="8" name="Rectangle 7">
              <a:extLst>
                <a:ext uri="{FF2B5EF4-FFF2-40B4-BE49-F238E27FC236}">
                  <a16:creationId xmlns:a16="http://schemas.microsoft.com/office/drawing/2014/main" id="{C64D4AE0-16DD-48C8-A534-CEA6E8A962CD}"/>
                </a:ext>
              </a:extLst>
            </p:cNvPr>
            <p:cNvSpPr/>
            <p:nvPr userDrawn="1"/>
          </p:nvSpPr>
          <p:spPr>
            <a:xfrm>
              <a:off x="9969500" y="1560513"/>
              <a:ext cx="1841500" cy="1590221"/>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B664A1-6DA4-4D4F-9D21-580132DE2F5E}"/>
                </a:ext>
              </a:extLst>
            </p:cNvPr>
            <p:cNvSpPr/>
            <p:nvPr userDrawn="1"/>
          </p:nvSpPr>
          <p:spPr>
            <a:xfrm>
              <a:off x="10706100" y="3150734"/>
              <a:ext cx="1104900" cy="795111"/>
            </a:xfrm>
            <a:prstGeom prst="rect">
              <a:avLst/>
            </a:prstGeom>
            <a:solidFill>
              <a:srgbClr val="E6D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CF6EB6A6-1B58-4217-8510-50D1237AEAC8}"/>
                </a:ext>
              </a:extLst>
            </p:cNvPr>
            <p:cNvSpPr/>
            <p:nvPr userDrawn="1"/>
          </p:nvSpPr>
          <p:spPr>
            <a:xfrm>
              <a:off x="10429875" y="3945844"/>
              <a:ext cx="1381125" cy="39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sp>
          <p:nvSpPr>
            <p:cNvPr id="11" name="TextBox 10">
              <a:extLst>
                <a:ext uri="{FF2B5EF4-FFF2-40B4-BE49-F238E27FC236}">
                  <a16:creationId xmlns:a16="http://schemas.microsoft.com/office/drawing/2014/main" id="{90E90493-EF55-41FE-AD21-F0AC78BEFE47}"/>
                </a:ext>
              </a:extLst>
            </p:cNvPr>
            <p:cNvSpPr txBox="1"/>
            <p:nvPr userDrawn="1"/>
          </p:nvSpPr>
          <p:spPr>
            <a:xfrm>
              <a:off x="10706100" y="3290436"/>
              <a:ext cx="1104900" cy="515707"/>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tx1"/>
                  </a:solidFill>
                </a:rPr>
                <a:t>230 / 220 / 255</a:t>
              </a:r>
            </a:p>
            <a:p>
              <a:pPr algn="ctr" defTabSz="228600">
                <a:spcAft>
                  <a:spcPts val="0"/>
                </a:spcAft>
              </a:pPr>
              <a:r>
                <a:rPr lang="en-US" sz="900" b="1" noProof="0">
                  <a:solidFill>
                    <a:schemeClr val="tx1"/>
                  </a:solidFill>
                </a:rPr>
                <a:t>#e6dcff</a:t>
              </a:r>
            </a:p>
          </p:txBody>
        </p:sp>
        <p:sp>
          <p:nvSpPr>
            <p:cNvPr id="12" name="Rectangle 11">
              <a:extLst>
                <a:ext uri="{FF2B5EF4-FFF2-40B4-BE49-F238E27FC236}">
                  <a16:creationId xmlns:a16="http://schemas.microsoft.com/office/drawing/2014/main" id="{59443B80-6CFF-4DDC-B779-CFC53F43F3F6}"/>
                </a:ext>
              </a:extLst>
            </p:cNvPr>
            <p:cNvSpPr/>
            <p:nvPr userDrawn="1"/>
          </p:nvSpPr>
          <p:spPr>
            <a:xfrm>
              <a:off x="6286501" y="1560513"/>
              <a:ext cx="1841500" cy="1590221"/>
            </a:xfrm>
            <a:prstGeom prst="rect">
              <a:avLst/>
            </a:prstGeom>
            <a:solidFill>
              <a:srgbClr val="460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376BA3-944E-4E32-AC29-4EEEE0D77C5F}"/>
                </a:ext>
              </a:extLst>
            </p:cNvPr>
            <p:cNvSpPr/>
            <p:nvPr userDrawn="1"/>
          </p:nvSpPr>
          <p:spPr>
            <a:xfrm>
              <a:off x="8128000" y="1560513"/>
              <a:ext cx="1841500" cy="1590221"/>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B7DC70-0BDB-4046-A2B6-7A53FCF30ACB}"/>
                </a:ext>
              </a:extLst>
            </p:cNvPr>
            <p:cNvSpPr/>
            <p:nvPr userDrawn="1"/>
          </p:nvSpPr>
          <p:spPr>
            <a:xfrm>
              <a:off x="6286501" y="3150734"/>
              <a:ext cx="1104900" cy="795111"/>
            </a:xfrm>
            <a:prstGeom prst="rect">
              <a:avLst/>
            </a:prstGeom>
            <a:solidFill>
              <a:srgbClr val="B455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19AA63-464E-4C3D-87FF-0213D649BC8D}"/>
                </a:ext>
              </a:extLst>
            </p:cNvPr>
            <p:cNvSpPr/>
            <p:nvPr userDrawn="1"/>
          </p:nvSpPr>
          <p:spPr>
            <a:xfrm>
              <a:off x="7391400" y="3150734"/>
              <a:ext cx="1104900" cy="795111"/>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155A93-6321-4925-98AC-6E7317C0C7C2}"/>
                </a:ext>
              </a:extLst>
            </p:cNvPr>
            <p:cNvSpPr/>
            <p:nvPr userDrawn="1"/>
          </p:nvSpPr>
          <p:spPr>
            <a:xfrm>
              <a:off x="8496300" y="3150734"/>
              <a:ext cx="1104900" cy="795111"/>
            </a:xfrm>
            <a:prstGeom prst="rect">
              <a:avLst/>
            </a:prstGeom>
            <a:solidFill>
              <a:srgbClr val="BE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AFA130-C218-409A-AE1A-ACA2E5AFDC50}"/>
                </a:ext>
              </a:extLst>
            </p:cNvPr>
            <p:cNvSpPr/>
            <p:nvPr userDrawn="1"/>
          </p:nvSpPr>
          <p:spPr>
            <a:xfrm>
              <a:off x="9601200" y="3150734"/>
              <a:ext cx="1104900" cy="795111"/>
            </a:xfrm>
            <a:prstGeom prst="rect">
              <a:avLst/>
            </a:prstGeom>
            <a:solidFill>
              <a:srgbClr val="DC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7">
              <a:extLst>
                <a:ext uri="{FF2B5EF4-FFF2-40B4-BE49-F238E27FC236}">
                  <a16:creationId xmlns:a16="http://schemas.microsoft.com/office/drawing/2014/main" id="{BB67A68A-6DD8-4BB5-9A32-DFC50EB7F81C}"/>
                </a:ext>
              </a:extLst>
            </p:cNvPr>
            <p:cNvSpPr/>
            <p:nvPr userDrawn="1"/>
          </p:nvSpPr>
          <p:spPr>
            <a:xfrm>
              <a:off x="6286501" y="3945844"/>
              <a:ext cx="1381125" cy="397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ectangle 18">
              <a:extLst>
                <a:ext uri="{FF2B5EF4-FFF2-40B4-BE49-F238E27FC236}">
                  <a16:creationId xmlns:a16="http://schemas.microsoft.com/office/drawing/2014/main" id="{4F27364F-F909-4AEE-A9BA-0BC913FA3313}"/>
                </a:ext>
              </a:extLst>
            </p:cNvPr>
            <p:cNvSpPr/>
            <p:nvPr userDrawn="1"/>
          </p:nvSpPr>
          <p:spPr>
            <a:xfrm>
              <a:off x="7667625" y="3945844"/>
              <a:ext cx="1381125" cy="397556"/>
            </a:xfrm>
            <a:prstGeom prst="rect">
              <a:avLst/>
            </a:prstGeom>
            <a:solidFill>
              <a:srgbClr val="969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ectangle 19">
              <a:extLst>
                <a:ext uri="{FF2B5EF4-FFF2-40B4-BE49-F238E27FC236}">
                  <a16:creationId xmlns:a16="http://schemas.microsoft.com/office/drawing/2014/main" id="{3323FCE1-0E90-4F11-BC4E-4C4043F9010A}"/>
                </a:ext>
              </a:extLst>
            </p:cNvPr>
            <p:cNvSpPr/>
            <p:nvPr userDrawn="1"/>
          </p:nvSpPr>
          <p:spPr>
            <a:xfrm>
              <a:off x="9048751" y="3945844"/>
              <a:ext cx="1381125" cy="397556"/>
            </a:xfrm>
            <a:prstGeom prst="rect">
              <a:avLst/>
            </a:prstGeom>
            <a:solidFill>
              <a:srgbClr val="E6E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TextBox 20">
              <a:extLst>
                <a:ext uri="{FF2B5EF4-FFF2-40B4-BE49-F238E27FC236}">
                  <a16:creationId xmlns:a16="http://schemas.microsoft.com/office/drawing/2014/main" id="{704F1E45-3660-493C-839C-4D9517D64B70}"/>
                </a:ext>
              </a:extLst>
            </p:cNvPr>
            <p:cNvSpPr txBox="1"/>
            <p:nvPr userDrawn="1"/>
          </p:nvSpPr>
          <p:spPr>
            <a:xfrm>
              <a:off x="6654801" y="2215921"/>
              <a:ext cx="1104900" cy="279405"/>
            </a:xfrm>
            <a:prstGeom prst="rect">
              <a:avLst/>
            </a:prstGeom>
            <a:noFill/>
          </p:spPr>
          <p:txBody>
            <a:bodyPr wrap="square" lIns="0" tIns="0" rIns="0" bIns="0" rtlCol="0" anchor="ctr">
              <a:noAutofit/>
            </a:bodyPr>
            <a:lstStyle/>
            <a:p>
              <a:pPr algn="ctr" defTabSz="228600">
                <a:spcAft>
                  <a:spcPts val="0"/>
                </a:spcAft>
              </a:pPr>
              <a:r>
                <a:rPr lang="en-US" sz="1200" b="1" noProof="0">
                  <a:solidFill>
                    <a:schemeClr val="bg1"/>
                  </a:solidFill>
                </a:rPr>
                <a:t>70 / 0 / 115</a:t>
              </a:r>
            </a:p>
            <a:p>
              <a:pPr algn="ctr" defTabSz="228600">
                <a:spcAft>
                  <a:spcPts val="0"/>
                </a:spcAft>
              </a:pPr>
              <a:r>
                <a:rPr lang="en-US" sz="1200" b="1" noProof="0">
                  <a:solidFill>
                    <a:schemeClr val="bg1"/>
                  </a:solidFill>
                </a:rPr>
                <a:t>#460073</a:t>
              </a:r>
            </a:p>
          </p:txBody>
        </p:sp>
        <p:sp>
          <p:nvSpPr>
            <p:cNvPr id="22" name="TextBox 21">
              <a:extLst>
                <a:ext uri="{FF2B5EF4-FFF2-40B4-BE49-F238E27FC236}">
                  <a16:creationId xmlns:a16="http://schemas.microsoft.com/office/drawing/2014/main" id="{9924B399-D191-40F1-9DD5-3947297168E9}"/>
                </a:ext>
              </a:extLst>
            </p:cNvPr>
            <p:cNvSpPr txBox="1"/>
            <p:nvPr userDrawn="1"/>
          </p:nvSpPr>
          <p:spPr>
            <a:xfrm>
              <a:off x="8496300" y="2215921"/>
              <a:ext cx="1104900" cy="279405"/>
            </a:xfrm>
            <a:prstGeom prst="rect">
              <a:avLst/>
            </a:prstGeom>
            <a:noFill/>
          </p:spPr>
          <p:txBody>
            <a:bodyPr wrap="square" lIns="0" tIns="0" rIns="0" bIns="0" rtlCol="0" anchor="ctr">
              <a:noAutofit/>
            </a:bodyPr>
            <a:lstStyle/>
            <a:p>
              <a:pPr algn="ctr" defTabSz="228600">
                <a:spcAft>
                  <a:spcPts val="0"/>
                </a:spcAft>
              </a:pPr>
              <a:r>
                <a:rPr lang="en-US" sz="1200" b="1" noProof="0">
                  <a:solidFill>
                    <a:schemeClr val="bg1"/>
                  </a:solidFill>
                </a:rPr>
                <a:t>117 / 0 / 192</a:t>
              </a:r>
            </a:p>
            <a:p>
              <a:pPr algn="ctr" defTabSz="228600">
                <a:spcAft>
                  <a:spcPts val="0"/>
                </a:spcAft>
              </a:pPr>
              <a:r>
                <a:rPr lang="en-US" sz="1200" b="1" noProof="0">
                  <a:solidFill>
                    <a:schemeClr val="bg1"/>
                  </a:solidFill>
                </a:rPr>
                <a:t>#7500c0</a:t>
              </a:r>
            </a:p>
          </p:txBody>
        </p:sp>
        <p:sp>
          <p:nvSpPr>
            <p:cNvPr id="23" name="TextBox 22">
              <a:extLst>
                <a:ext uri="{FF2B5EF4-FFF2-40B4-BE49-F238E27FC236}">
                  <a16:creationId xmlns:a16="http://schemas.microsoft.com/office/drawing/2014/main" id="{76812DB1-3AB2-4DF5-B1C9-DE37D40A0882}"/>
                </a:ext>
              </a:extLst>
            </p:cNvPr>
            <p:cNvSpPr txBox="1"/>
            <p:nvPr userDrawn="1"/>
          </p:nvSpPr>
          <p:spPr>
            <a:xfrm>
              <a:off x="10337800" y="2215921"/>
              <a:ext cx="1104900" cy="279405"/>
            </a:xfrm>
            <a:prstGeom prst="rect">
              <a:avLst/>
            </a:prstGeom>
            <a:noFill/>
          </p:spPr>
          <p:txBody>
            <a:bodyPr wrap="square" lIns="0" tIns="0" rIns="0" bIns="0" rtlCol="0" anchor="ctr">
              <a:noAutofit/>
            </a:bodyPr>
            <a:lstStyle/>
            <a:p>
              <a:pPr algn="ctr" defTabSz="228600">
                <a:spcAft>
                  <a:spcPts val="0"/>
                </a:spcAft>
              </a:pPr>
              <a:r>
                <a:rPr lang="en-US" sz="1200" b="1" noProof="0">
                  <a:solidFill>
                    <a:schemeClr val="bg1"/>
                  </a:solidFill>
                </a:rPr>
                <a:t>161 / 0 / 255</a:t>
              </a:r>
            </a:p>
            <a:p>
              <a:pPr algn="ctr" defTabSz="228600">
                <a:spcAft>
                  <a:spcPts val="0"/>
                </a:spcAft>
              </a:pPr>
              <a:r>
                <a:rPr lang="en-US" sz="1200" b="1" noProof="0">
                  <a:solidFill>
                    <a:schemeClr val="bg1"/>
                  </a:solidFill>
                </a:rPr>
                <a:t>#a100ff</a:t>
              </a:r>
            </a:p>
          </p:txBody>
        </p:sp>
        <p:sp>
          <p:nvSpPr>
            <p:cNvPr id="24" name="TextBox 23">
              <a:extLst>
                <a:ext uri="{FF2B5EF4-FFF2-40B4-BE49-F238E27FC236}">
                  <a16:creationId xmlns:a16="http://schemas.microsoft.com/office/drawing/2014/main" id="{723FFB1E-2005-4085-AC56-74536421AD1F}"/>
                </a:ext>
              </a:extLst>
            </p:cNvPr>
            <p:cNvSpPr txBox="1"/>
            <p:nvPr userDrawn="1"/>
          </p:nvSpPr>
          <p:spPr>
            <a:xfrm>
              <a:off x="6286500" y="3290436"/>
              <a:ext cx="1104900" cy="515707"/>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bg1"/>
                  </a:solidFill>
                </a:rPr>
                <a:t>180 / 85 / 170</a:t>
              </a:r>
            </a:p>
            <a:p>
              <a:pPr algn="ctr" defTabSz="228600">
                <a:spcAft>
                  <a:spcPts val="0"/>
                </a:spcAft>
              </a:pPr>
              <a:r>
                <a:rPr lang="en-US" sz="900" b="1" noProof="0">
                  <a:solidFill>
                    <a:schemeClr val="bg1"/>
                  </a:solidFill>
                </a:rPr>
                <a:t>#b455aa</a:t>
              </a:r>
            </a:p>
          </p:txBody>
        </p:sp>
        <p:sp>
          <p:nvSpPr>
            <p:cNvPr id="25" name="TextBox 24">
              <a:extLst>
                <a:ext uri="{FF2B5EF4-FFF2-40B4-BE49-F238E27FC236}">
                  <a16:creationId xmlns:a16="http://schemas.microsoft.com/office/drawing/2014/main" id="{5096A80E-375E-488D-98B2-12B553E42E9F}"/>
                </a:ext>
              </a:extLst>
            </p:cNvPr>
            <p:cNvSpPr txBox="1"/>
            <p:nvPr userDrawn="1"/>
          </p:nvSpPr>
          <p:spPr>
            <a:xfrm>
              <a:off x="7391399" y="3290436"/>
              <a:ext cx="1104900" cy="515707"/>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bg1"/>
                  </a:solidFill>
                </a:rPr>
                <a:t>160 / 85 / 245</a:t>
              </a:r>
            </a:p>
            <a:p>
              <a:pPr algn="ctr" defTabSz="228600">
                <a:spcAft>
                  <a:spcPts val="0"/>
                </a:spcAft>
              </a:pPr>
              <a:r>
                <a:rPr lang="en-US" sz="900" b="1" noProof="0">
                  <a:solidFill>
                    <a:schemeClr val="bg1"/>
                  </a:solidFill>
                </a:rPr>
                <a:t>#a055f5</a:t>
              </a:r>
            </a:p>
          </p:txBody>
        </p:sp>
        <p:sp>
          <p:nvSpPr>
            <p:cNvPr id="26" name="TextBox 25">
              <a:extLst>
                <a:ext uri="{FF2B5EF4-FFF2-40B4-BE49-F238E27FC236}">
                  <a16:creationId xmlns:a16="http://schemas.microsoft.com/office/drawing/2014/main" id="{3C5678E9-AEBF-43B2-AF66-DCF817390E8F}"/>
                </a:ext>
              </a:extLst>
            </p:cNvPr>
            <p:cNvSpPr txBox="1"/>
            <p:nvPr userDrawn="1"/>
          </p:nvSpPr>
          <p:spPr>
            <a:xfrm>
              <a:off x="8496294" y="3290436"/>
              <a:ext cx="1104900" cy="515707"/>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tx1"/>
                  </a:solidFill>
                </a:rPr>
                <a:t>190 / 130 / 255</a:t>
              </a:r>
            </a:p>
            <a:p>
              <a:pPr algn="ctr" defTabSz="228600">
                <a:spcAft>
                  <a:spcPts val="0"/>
                </a:spcAft>
              </a:pPr>
              <a:r>
                <a:rPr lang="en-US" sz="900" b="1" noProof="0">
                  <a:solidFill>
                    <a:schemeClr val="tx1"/>
                  </a:solidFill>
                </a:rPr>
                <a:t>#be82ff</a:t>
              </a:r>
            </a:p>
          </p:txBody>
        </p:sp>
        <p:sp>
          <p:nvSpPr>
            <p:cNvPr id="27" name="TextBox 26">
              <a:extLst>
                <a:ext uri="{FF2B5EF4-FFF2-40B4-BE49-F238E27FC236}">
                  <a16:creationId xmlns:a16="http://schemas.microsoft.com/office/drawing/2014/main" id="{FF6EC281-C0C0-45E3-A698-97B41AB0A30A}"/>
                </a:ext>
              </a:extLst>
            </p:cNvPr>
            <p:cNvSpPr txBox="1"/>
            <p:nvPr userDrawn="1"/>
          </p:nvSpPr>
          <p:spPr>
            <a:xfrm>
              <a:off x="9601193" y="3290436"/>
              <a:ext cx="1104900" cy="515707"/>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tx1"/>
                  </a:solidFill>
                </a:rPr>
                <a:t>220 / 175 / 255</a:t>
              </a:r>
            </a:p>
            <a:p>
              <a:pPr algn="ctr" defTabSz="228600">
                <a:spcAft>
                  <a:spcPts val="0"/>
                </a:spcAft>
              </a:pPr>
              <a:r>
                <a:rPr lang="en-US" sz="900" b="1" noProof="0">
                  <a:solidFill>
                    <a:schemeClr val="tx1"/>
                  </a:solidFill>
                </a:rPr>
                <a:t>#dcafff</a:t>
              </a:r>
            </a:p>
          </p:txBody>
        </p:sp>
        <p:sp>
          <p:nvSpPr>
            <p:cNvPr id="28" name="TextBox 27">
              <a:extLst>
                <a:ext uri="{FF2B5EF4-FFF2-40B4-BE49-F238E27FC236}">
                  <a16:creationId xmlns:a16="http://schemas.microsoft.com/office/drawing/2014/main" id="{BB918B2A-B70F-456F-9DF3-48A2A4FD7638}"/>
                </a:ext>
              </a:extLst>
            </p:cNvPr>
            <p:cNvSpPr txBox="1"/>
            <p:nvPr userDrawn="1"/>
          </p:nvSpPr>
          <p:spPr>
            <a:xfrm>
              <a:off x="6424613" y="3945844"/>
              <a:ext cx="1104900" cy="397556"/>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bg1"/>
                  </a:solidFill>
                </a:rPr>
                <a:t>0 / 0 / 0</a:t>
              </a:r>
            </a:p>
            <a:p>
              <a:pPr algn="ctr" defTabSz="228600">
                <a:spcAft>
                  <a:spcPts val="0"/>
                </a:spcAft>
              </a:pPr>
              <a:r>
                <a:rPr lang="en-US" sz="900" b="1" noProof="0">
                  <a:solidFill>
                    <a:schemeClr val="bg1"/>
                  </a:solidFill>
                </a:rPr>
                <a:t>#000000</a:t>
              </a:r>
            </a:p>
          </p:txBody>
        </p:sp>
        <p:sp>
          <p:nvSpPr>
            <p:cNvPr id="29" name="TextBox 28">
              <a:extLst>
                <a:ext uri="{FF2B5EF4-FFF2-40B4-BE49-F238E27FC236}">
                  <a16:creationId xmlns:a16="http://schemas.microsoft.com/office/drawing/2014/main" id="{79D53728-7F44-48DB-A905-D84DA9B8C3C7}"/>
                </a:ext>
              </a:extLst>
            </p:cNvPr>
            <p:cNvSpPr txBox="1"/>
            <p:nvPr userDrawn="1"/>
          </p:nvSpPr>
          <p:spPr>
            <a:xfrm>
              <a:off x="7805737" y="3945844"/>
              <a:ext cx="1104900" cy="397556"/>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tx1"/>
                  </a:solidFill>
                </a:rPr>
                <a:t>150 / 150/ 140</a:t>
              </a:r>
            </a:p>
            <a:p>
              <a:pPr algn="ctr" defTabSz="228600">
                <a:spcAft>
                  <a:spcPts val="0"/>
                </a:spcAft>
              </a:pPr>
              <a:r>
                <a:rPr lang="en-US" sz="900" b="1" noProof="0">
                  <a:solidFill>
                    <a:schemeClr val="tx1"/>
                  </a:solidFill>
                </a:rPr>
                <a:t># 96968c</a:t>
              </a:r>
            </a:p>
          </p:txBody>
        </p:sp>
        <p:sp>
          <p:nvSpPr>
            <p:cNvPr id="30" name="TextBox 29">
              <a:extLst>
                <a:ext uri="{FF2B5EF4-FFF2-40B4-BE49-F238E27FC236}">
                  <a16:creationId xmlns:a16="http://schemas.microsoft.com/office/drawing/2014/main" id="{EBCEEA7A-4F22-4900-A175-161C457366F5}"/>
                </a:ext>
              </a:extLst>
            </p:cNvPr>
            <p:cNvSpPr txBox="1"/>
            <p:nvPr userDrawn="1"/>
          </p:nvSpPr>
          <p:spPr>
            <a:xfrm>
              <a:off x="9186861" y="3945844"/>
              <a:ext cx="1104900" cy="397556"/>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tx1"/>
                  </a:solidFill>
                </a:rPr>
                <a:t>230 / 230 / 220</a:t>
              </a:r>
            </a:p>
            <a:p>
              <a:pPr algn="ctr" defTabSz="228600">
                <a:spcAft>
                  <a:spcPts val="0"/>
                </a:spcAft>
              </a:pPr>
              <a:r>
                <a:rPr lang="en-US" sz="900" b="1" noProof="0">
                  <a:solidFill>
                    <a:schemeClr val="tx1"/>
                  </a:solidFill>
                </a:rPr>
                <a:t>#e6e6dc</a:t>
              </a:r>
            </a:p>
          </p:txBody>
        </p:sp>
        <p:sp>
          <p:nvSpPr>
            <p:cNvPr id="31" name="TextBox 30">
              <a:extLst>
                <a:ext uri="{FF2B5EF4-FFF2-40B4-BE49-F238E27FC236}">
                  <a16:creationId xmlns:a16="http://schemas.microsoft.com/office/drawing/2014/main" id="{09B892E6-E34F-4AE4-BE8C-FBE2762F02D7}"/>
                </a:ext>
              </a:extLst>
            </p:cNvPr>
            <p:cNvSpPr txBox="1"/>
            <p:nvPr userDrawn="1"/>
          </p:nvSpPr>
          <p:spPr>
            <a:xfrm>
              <a:off x="10567985" y="3945844"/>
              <a:ext cx="1104900" cy="397556"/>
            </a:xfrm>
            <a:prstGeom prst="rect">
              <a:avLst/>
            </a:prstGeom>
            <a:noFill/>
          </p:spPr>
          <p:txBody>
            <a:bodyPr wrap="square" lIns="0" tIns="0" rIns="0" bIns="0" rtlCol="0" anchor="ctr">
              <a:noAutofit/>
            </a:bodyPr>
            <a:lstStyle/>
            <a:p>
              <a:pPr algn="ctr" defTabSz="228600">
                <a:spcAft>
                  <a:spcPts val="0"/>
                </a:spcAft>
              </a:pPr>
              <a:r>
                <a:rPr lang="en-US" sz="900" b="1" noProof="0">
                  <a:solidFill>
                    <a:schemeClr val="tx1"/>
                  </a:solidFill>
                </a:rPr>
                <a:t>255 / 255 / 255</a:t>
              </a:r>
            </a:p>
            <a:p>
              <a:pPr algn="ctr" defTabSz="228600">
                <a:spcAft>
                  <a:spcPts val="0"/>
                </a:spcAft>
              </a:pPr>
              <a:r>
                <a:rPr lang="en-US" sz="900" b="1" noProof="0">
                  <a:solidFill>
                    <a:schemeClr val="tx1"/>
                  </a:solidFill>
                </a:rPr>
                <a:t>#ffffff</a:t>
              </a:r>
            </a:p>
          </p:txBody>
        </p:sp>
        <p:cxnSp>
          <p:nvCxnSpPr>
            <p:cNvPr id="32" name="Straight Connector 31">
              <a:extLst>
                <a:ext uri="{FF2B5EF4-FFF2-40B4-BE49-F238E27FC236}">
                  <a16:creationId xmlns:a16="http://schemas.microsoft.com/office/drawing/2014/main" id="{DACB7D3E-1749-475E-ABA8-CE7397933F78}"/>
                </a:ext>
              </a:extLst>
            </p:cNvPr>
            <p:cNvCxnSpPr>
              <a:cxnSpLocks/>
            </p:cNvCxnSpPr>
            <p:nvPr userDrawn="1"/>
          </p:nvCxnSpPr>
          <p:spPr>
            <a:xfrm flipV="1">
              <a:off x="7391392" y="3150735"/>
              <a:ext cx="1104902" cy="79510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436AA6-D9D7-435D-A409-B38538D3159B}"/>
                </a:ext>
              </a:extLst>
            </p:cNvPr>
            <p:cNvCxnSpPr>
              <a:cxnSpLocks/>
            </p:cNvCxnSpPr>
            <p:nvPr userDrawn="1"/>
          </p:nvCxnSpPr>
          <p:spPr>
            <a:xfrm flipV="1">
              <a:off x="10706087" y="3150733"/>
              <a:ext cx="1104906" cy="79511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0129D1F9-03CA-49CF-A187-8854AEA4BC93}"/>
              </a:ext>
            </a:extLst>
          </p:cNvPr>
          <p:cNvSpPr txBox="1"/>
          <p:nvPr userDrawn="1"/>
        </p:nvSpPr>
        <p:spPr>
          <a:xfrm>
            <a:off x="6286499" y="1371601"/>
            <a:ext cx="5067300" cy="319313"/>
          </a:xfrm>
          <a:prstGeom prst="rect">
            <a:avLst/>
          </a:prstGeom>
          <a:noFill/>
        </p:spPr>
        <p:txBody>
          <a:bodyPr wrap="square" lIns="0" tIns="0" rIns="0" bIns="0" rtlCol="0">
            <a:noAutofit/>
          </a:bodyPr>
          <a:lstStyle/>
          <a:p>
            <a:pPr defTabSz="228600">
              <a:spcAft>
                <a:spcPts val="1200"/>
              </a:spcAft>
            </a:pPr>
            <a:r>
              <a:rPr lang="en-US" sz="1400" b="1" noProof="0"/>
              <a:t>Primary color palette </a:t>
            </a:r>
          </a:p>
        </p:txBody>
      </p:sp>
      <p:grpSp>
        <p:nvGrpSpPr>
          <p:cNvPr id="35" name="Group 34">
            <a:extLst>
              <a:ext uri="{FF2B5EF4-FFF2-40B4-BE49-F238E27FC236}">
                <a16:creationId xmlns:a16="http://schemas.microsoft.com/office/drawing/2014/main" id="{4E5B72F6-73EB-4CE0-9FA2-B961987BEE98}"/>
              </a:ext>
            </a:extLst>
          </p:cNvPr>
          <p:cNvGrpSpPr/>
          <p:nvPr userDrawn="1"/>
        </p:nvGrpSpPr>
        <p:grpSpPr>
          <a:xfrm>
            <a:off x="11353780" y="1690914"/>
            <a:ext cx="460825" cy="2385333"/>
            <a:chOff x="11495284" y="1879826"/>
            <a:chExt cx="319322" cy="2385333"/>
          </a:xfrm>
        </p:grpSpPr>
        <p:sp>
          <p:nvSpPr>
            <p:cNvPr id="36" name="TextBox 35">
              <a:extLst>
                <a:ext uri="{FF2B5EF4-FFF2-40B4-BE49-F238E27FC236}">
                  <a16:creationId xmlns:a16="http://schemas.microsoft.com/office/drawing/2014/main" id="{4153FBF4-34B3-484E-9E8C-AFA947E15DE8}"/>
                </a:ext>
              </a:extLst>
            </p:cNvPr>
            <p:cNvSpPr txBox="1"/>
            <p:nvPr userDrawn="1"/>
          </p:nvSpPr>
          <p:spPr>
            <a:xfrm rot="5400000">
              <a:off x="10859840" y="2515282"/>
              <a:ext cx="1590219" cy="319313"/>
            </a:xfrm>
            <a:prstGeom prst="rect">
              <a:avLst/>
            </a:prstGeom>
            <a:noFill/>
          </p:spPr>
          <p:txBody>
            <a:bodyPr wrap="square" lIns="0" tIns="0" rIns="0" bIns="0" rtlCol="0" anchor="ctr">
              <a:noAutofit/>
            </a:bodyPr>
            <a:lstStyle/>
            <a:p>
              <a:pPr algn="ctr" defTabSz="228600">
                <a:spcAft>
                  <a:spcPts val="1200"/>
                </a:spcAft>
              </a:pPr>
              <a:r>
                <a:rPr lang="en-US" sz="1400" b="1" noProof="0">
                  <a:solidFill>
                    <a:schemeClr val="tx1"/>
                  </a:solidFill>
                </a:rPr>
                <a:t>Core</a:t>
              </a:r>
            </a:p>
          </p:txBody>
        </p:sp>
        <p:sp>
          <p:nvSpPr>
            <p:cNvPr id="37" name="TextBox 36">
              <a:extLst>
                <a:ext uri="{FF2B5EF4-FFF2-40B4-BE49-F238E27FC236}">
                  <a16:creationId xmlns:a16="http://schemas.microsoft.com/office/drawing/2014/main" id="{DB68C69E-8CCF-4E1C-92D1-B396EDF050A5}"/>
                </a:ext>
              </a:extLst>
            </p:cNvPr>
            <p:cNvSpPr txBox="1"/>
            <p:nvPr userDrawn="1"/>
          </p:nvSpPr>
          <p:spPr>
            <a:xfrm rot="5400000">
              <a:off x="11257393" y="3707946"/>
              <a:ext cx="795112" cy="319313"/>
            </a:xfrm>
            <a:prstGeom prst="rect">
              <a:avLst/>
            </a:prstGeom>
            <a:noFill/>
          </p:spPr>
          <p:txBody>
            <a:bodyPr wrap="square" lIns="0" tIns="0" rIns="0" bIns="0" rtlCol="0" anchor="ctr">
              <a:noAutofit/>
            </a:bodyPr>
            <a:lstStyle/>
            <a:p>
              <a:pPr algn="ctr" defTabSz="228600">
                <a:spcAft>
                  <a:spcPts val="1200"/>
                </a:spcAft>
              </a:pPr>
              <a:r>
                <a:rPr lang="en-US" sz="1400" b="1" noProof="0">
                  <a:solidFill>
                    <a:schemeClr val="tx1"/>
                  </a:solidFill>
                </a:rPr>
                <a:t>Accent</a:t>
              </a:r>
            </a:p>
          </p:txBody>
        </p:sp>
        <p:cxnSp>
          <p:nvCxnSpPr>
            <p:cNvPr id="38" name="Straight Connector 37">
              <a:extLst>
                <a:ext uri="{FF2B5EF4-FFF2-40B4-BE49-F238E27FC236}">
                  <a16:creationId xmlns:a16="http://schemas.microsoft.com/office/drawing/2014/main" id="{49FA00A0-74FC-4568-8275-E1EAF540A68A}"/>
                </a:ext>
              </a:extLst>
            </p:cNvPr>
            <p:cNvCxnSpPr/>
            <p:nvPr userDrawn="1"/>
          </p:nvCxnSpPr>
          <p:spPr>
            <a:xfrm>
              <a:off x="11495284" y="1879826"/>
              <a:ext cx="31571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23630D-FF5C-46EA-94E1-E68FDB251C22}"/>
                </a:ext>
              </a:extLst>
            </p:cNvPr>
            <p:cNvCxnSpPr/>
            <p:nvPr userDrawn="1"/>
          </p:nvCxnSpPr>
          <p:spPr>
            <a:xfrm>
              <a:off x="11495284" y="3470046"/>
              <a:ext cx="31571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80ED890-BB11-4E34-88D4-9E93358BC1E1}"/>
                </a:ext>
              </a:extLst>
            </p:cNvPr>
            <p:cNvCxnSpPr>
              <a:cxnSpLocks/>
            </p:cNvCxnSpPr>
            <p:nvPr userDrawn="1"/>
          </p:nvCxnSpPr>
          <p:spPr>
            <a:xfrm>
              <a:off x="11495284" y="4265159"/>
              <a:ext cx="31571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42" name="Picture 41" descr="A picture containing light&#10;&#10;Description automatically generated">
            <a:extLst>
              <a:ext uri="{FF2B5EF4-FFF2-40B4-BE49-F238E27FC236}">
                <a16:creationId xmlns:a16="http://schemas.microsoft.com/office/drawing/2014/main" id="{4068EA73-81B1-4C57-A708-F8C1832CFEA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286499" y="5030964"/>
            <a:ext cx="1549033" cy="871331"/>
          </a:xfrm>
          <a:prstGeom prst="rect">
            <a:avLst/>
          </a:prstGeom>
        </p:spPr>
      </p:pic>
      <p:pic>
        <p:nvPicPr>
          <p:cNvPr id="43" name="Picture 42">
            <a:extLst>
              <a:ext uri="{FF2B5EF4-FFF2-40B4-BE49-F238E27FC236}">
                <a16:creationId xmlns:a16="http://schemas.microsoft.com/office/drawing/2014/main" id="{A0AF10B1-CD61-4ADB-A15A-B61DA7272356}"/>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8045623" y="5030964"/>
            <a:ext cx="1549032" cy="871331"/>
          </a:xfrm>
          <a:prstGeom prst="rect">
            <a:avLst/>
          </a:prstGeom>
        </p:spPr>
      </p:pic>
      <p:sp>
        <p:nvSpPr>
          <p:cNvPr id="44" name="TextBox 43">
            <a:extLst>
              <a:ext uri="{FF2B5EF4-FFF2-40B4-BE49-F238E27FC236}">
                <a16:creationId xmlns:a16="http://schemas.microsoft.com/office/drawing/2014/main" id="{F2AE44A6-744A-418B-AADE-66A83B29105B}"/>
              </a:ext>
            </a:extLst>
          </p:cNvPr>
          <p:cNvSpPr txBox="1"/>
          <p:nvPr userDrawn="1"/>
        </p:nvSpPr>
        <p:spPr>
          <a:xfrm>
            <a:off x="6286499" y="4711650"/>
            <a:ext cx="5067300" cy="319313"/>
          </a:xfrm>
          <a:prstGeom prst="rect">
            <a:avLst/>
          </a:prstGeom>
          <a:noFill/>
        </p:spPr>
        <p:txBody>
          <a:bodyPr wrap="square" lIns="0" tIns="0" rIns="0" bIns="0" rtlCol="0">
            <a:noAutofit/>
          </a:bodyPr>
          <a:lstStyle/>
          <a:p>
            <a:pPr defTabSz="228600">
              <a:spcAft>
                <a:spcPts val="1200"/>
              </a:spcAft>
            </a:pPr>
            <a:r>
              <a:rPr lang="en-US" sz="1400" b="1" noProof="0"/>
              <a:t>Sample gradients</a:t>
            </a:r>
          </a:p>
        </p:txBody>
      </p:sp>
      <p:sp>
        <p:nvSpPr>
          <p:cNvPr id="45" name="TextBox 44">
            <a:extLst>
              <a:ext uri="{FF2B5EF4-FFF2-40B4-BE49-F238E27FC236}">
                <a16:creationId xmlns:a16="http://schemas.microsoft.com/office/drawing/2014/main" id="{170ECCE7-1CC4-4293-ACBE-C95F1C3D87EB}"/>
              </a:ext>
            </a:extLst>
          </p:cNvPr>
          <p:cNvSpPr txBox="1"/>
          <p:nvPr userDrawn="1"/>
        </p:nvSpPr>
        <p:spPr>
          <a:xfrm>
            <a:off x="6554285" y="5326926"/>
            <a:ext cx="1013460" cy="279405"/>
          </a:xfrm>
          <a:prstGeom prst="rect">
            <a:avLst/>
          </a:prstGeom>
          <a:noFill/>
        </p:spPr>
        <p:txBody>
          <a:bodyPr wrap="square" lIns="0" tIns="0" rIns="0" bIns="0" rtlCol="0" anchor="ctr">
            <a:noAutofit/>
          </a:bodyPr>
          <a:lstStyle/>
          <a:p>
            <a:pPr algn="ctr" defTabSz="228600">
              <a:spcAft>
                <a:spcPts val="0"/>
              </a:spcAft>
            </a:pPr>
            <a:r>
              <a:rPr lang="en-US" sz="1200" b="1" noProof="0">
                <a:solidFill>
                  <a:schemeClr val="bg1"/>
                </a:solidFill>
              </a:rPr>
              <a:t>Dark</a:t>
            </a:r>
          </a:p>
        </p:txBody>
      </p:sp>
      <p:sp>
        <p:nvSpPr>
          <p:cNvPr id="46" name="TextBox 45">
            <a:extLst>
              <a:ext uri="{FF2B5EF4-FFF2-40B4-BE49-F238E27FC236}">
                <a16:creationId xmlns:a16="http://schemas.microsoft.com/office/drawing/2014/main" id="{B252E242-C6DF-4C71-B2BB-10A81A7B2E20}"/>
              </a:ext>
            </a:extLst>
          </p:cNvPr>
          <p:cNvSpPr txBox="1"/>
          <p:nvPr userDrawn="1"/>
        </p:nvSpPr>
        <p:spPr>
          <a:xfrm>
            <a:off x="8313409" y="5326926"/>
            <a:ext cx="1013460" cy="279405"/>
          </a:xfrm>
          <a:prstGeom prst="rect">
            <a:avLst/>
          </a:prstGeom>
          <a:noFill/>
        </p:spPr>
        <p:txBody>
          <a:bodyPr wrap="square" lIns="0" tIns="0" rIns="0" bIns="0" rtlCol="0" anchor="ctr">
            <a:noAutofit/>
          </a:bodyPr>
          <a:lstStyle/>
          <a:p>
            <a:pPr algn="ctr" defTabSz="228600">
              <a:spcAft>
                <a:spcPts val="0"/>
              </a:spcAft>
            </a:pPr>
            <a:r>
              <a:rPr lang="en-US" sz="1200" b="1" noProof="0">
                <a:solidFill>
                  <a:schemeClr val="bg1"/>
                </a:solidFill>
              </a:rPr>
              <a:t>Mid</a:t>
            </a:r>
          </a:p>
        </p:txBody>
      </p:sp>
      <p:pic>
        <p:nvPicPr>
          <p:cNvPr id="47" name="Picture 46">
            <a:extLst>
              <a:ext uri="{FF2B5EF4-FFF2-40B4-BE49-F238E27FC236}">
                <a16:creationId xmlns:a16="http://schemas.microsoft.com/office/drawing/2014/main" id="{19B4B63E-94DD-4E79-8B7D-F63374BA756E}"/>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48" name="TextBox 47">
            <a:extLst>
              <a:ext uri="{FF2B5EF4-FFF2-40B4-BE49-F238E27FC236}">
                <a16:creationId xmlns:a16="http://schemas.microsoft.com/office/drawing/2014/main" id="{D6E789BB-0A8B-40A8-B78B-673CFE44BEBE}"/>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Tree>
    <p:extLst>
      <p:ext uri="{BB962C8B-B14F-4D97-AF65-F5344CB8AC3E}">
        <p14:creationId xmlns:p14="http://schemas.microsoft.com/office/powerpoint/2010/main" val="3091406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C11468-41E4-4563-99AD-9AEFBFCD9BCD}"/>
              </a:ext>
            </a:extLst>
          </p:cNvPr>
          <p:cNvSpPr>
            <a:spLocks noGrp="1"/>
          </p:cNvSpPr>
          <p:nvPr>
            <p:ph type="title"/>
          </p:nvPr>
        </p:nvSpPr>
        <p:spPr>
          <a:xfrm>
            <a:off x="381000" y="381000"/>
            <a:ext cx="11430000" cy="990600"/>
          </a:xfrm>
          <a:prstGeom prst="rect">
            <a:avLst/>
          </a:prstGeom>
        </p:spPr>
        <p:txBody>
          <a:bodyPr/>
          <a:lstStyle/>
          <a:p>
            <a:r>
              <a:rPr lang="en-US"/>
              <a:t>Fonts</a:t>
            </a:r>
          </a:p>
        </p:txBody>
      </p:sp>
      <p:sp>
        <p:nvSpPr>
          <p:cNvPr id="5" name="TextBox 4">
            <a:extLst>
              <a:ext uri="{FF2B5EF4-FFF2-40B4-BE49-F238E27FC236}">
                <a16:creationId xmlns:a16="http://schemas.microsoft.com/office/drawing/2014/main" id="{F397866E-EECB-4DC2-BE13-5FE28425E324}"/>
              </a:ext>
            </a:extLst>
          </p:cNvPr>
          <p:cNvSpPr txBox="1"/>
          <p:nvPr userDrawn="1"/>
        </p:nvSpPr>
        <p:spPr>
          <a:xfrm>
            <a:off x="384460" y="1349376"/>
            <a:ext cx="5902041" cy="4525962"/>
          </a:xfrm>
          <a:prstGeom prst="rect">
            <a:avLst/>
          </a:prstGeom>
          <a:noFill/>
        </p:spPr>
        <p:txBody>
          <a:bodyPr wrap="square" lIns="0" tIns="0" rIns="0" bIns="0" rtlCol="0">
            <a:noAutofit/>
          </a:bodyPr>
          <a:lstStyle/>
          <a:p>
            <a:pPr algn="l">
              <a:lnSpc>
                <a:spcPct val="90000"/>
              </a:lnSpc>
            </a:pPr>
            <a:r>
              <a:rPr lang="en-US" sz="4000" b="1" i="0" u="none" strike="noStrike" baseline="0" noProof="0">
                <a:solidFill>
                  <a:schemeClr val="bg1"/>
                </a:solidFill>
                <a:latin typeface="+mj-lt"/>
              </a:rPr>
              <a:t>This is a headline </a:t>
            </a:r>
            <a:br>
              <a:rPr lang="en-US" sz="4000" b="1" i="0" u="none" strike="noStrike" baseline="0" noProof="0">
                <a:solidFill>
                  <a:schemeClr val="bg1"/>
                </a:solidFill>
                <a:latin typeface="+mj-lt"/>
              </a:rPr>
            </a:br>
            <a:r>
              <a:rPr lang="en-US" sz="4000" b="1" i="0" u="none" strike="noStrike" baseline="0" noProof="0">
                <a:solidFill>
                  <a:schemeClr val="bg1"/>
                </a:solidFill>
                <a:latin typeface="+mj-lt"/>
              </a:rPr>
              <a:t>set in Graphik with Bold formatting.</a:t>
            </a:r>
          </a:p>
          <a:p>
            <a:pPr algn="l">
              <a:lnSpc>
                <a:spcPct val="90000"/>
              </a:lnSpc>
            </a:pPr>
            <a:endParaRPr lang="en-US" sz="4000" b="1" i="0" u="none" strike="noStrike" baseline="0" noProof="0">
              <a:solidFill>
                <a:schemeClr val="bg1"/>
              </a:solidFill>
              <a:latin typeface="+mj-lt"/>
            </a:endParaRPr>
          </a:p>
          <a:p>
            <a:pPr algn="l">
              <a:lnSpc>
                <a:spcPct val="90000"/>
              </a:lnSpc>
            </a:pPr>
            <a:r>
              <a:rPr lang="en-US" sz="3200" b="1" i="0" u="none" strike="noStrike" baseline="0" noProof="0">
                <a:solidFill>
                  <a:schemeClr val="bg1"/>
                </a:solidFill>
                <a:latin typeface="Palatino Linotype" panose="02040502050505030304" pitchFamily="18" charset="0"/>
              </a:rPr>
              <a:t>This is a sub-headline </a:t>
            </a:r>
            <a:br>
              <a:rPr lang="en-US" sz="3200" b="1" i="0" u="none" strike="noStrike" baseline="0" noProof="0">
                <a:solidFill>
                  <a:schemeClr val="bg1"/>
                </a:solidFill>
                <a:latin typeface="Palatino Linotype" panose="02040502050505030304" pitchFamily="18" charset="0"/>
              </a:rPr>
            </a:br>
            <a:r>
              <a:rPr lang="en-US" sz="3200" b="1" i="0" u="none" strike="noStrike" baseline="0" noProof="0">
                <a:solidFill>
                  <a:schemeClr val="bg1"/>
                </a:solidFill>
                <a:latin typeface="Palatino Linotype" panose="02040502050505030304" pitchFamily="18" charset="0"/>
              </a:rPr>
              <a:t>set in Palatino Linotype.</a:t>
            </a:r>
          </a:p>
          <a:p>
            <a:pPr algn="l">
              <a:lnSpc>
                <a:spcPct val="90000"/>
              </a:lnSpc>
            </a:pPr>
            <a:endParaRPr lang="en-US" sz="4000" b="1" i="0" u="none" strike="noStrike" baseline="0" noProof="0">
              <a:solidFill>
                <a:schemeClr val="bg1"/>
              </a:solidFill>
              <a:latin typeface="+mj-lt"/>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en-US" sz="2000" b="0" i="0" u="none" strike="noStrike" baseline="0" noProof="0">
                <a:solidFill>
                  <a:schemeClr val="bg1"/>
                </a:solidFill>
                <a:latin typeface="+mj-lt"/>
              </a:rPr>
              <a:t>This is your body copy text in Graphik.</a:t>
            </a:r>
          </a:p>
          <a:p>
            <a:pPr algn="l">
              <a:lnSpc>
                <a:spcPct val="90000"/>
              </a:lnSpc>
            </a:pPr>
            <a:endParaRPr lang="en-US" sz="4000" b="1" i="0" u="none" strike="noStrike" baseline="0" noProof="0">
              <a:solidFill>
                <a:schemeClr val="bg1"/>
              </a:solidFill>
              <a:latin typeface="+mj-lt"/>
            </a:endParaRPr>
          </a:p>
        </p:txBody>
      </p:sp>
      <p:pic>
        <p:nvPicPr>
          <p:cNvPr id="6" name="Picture 5">
            <a:extLst>
              <a:ext uri="{FF2B5EF4-FFF2-40B4-BE49-F238E27FC236}">
                <a16:creationId xmlns:a16="http://schemas.microsoft.com/office/drawing/2014/main" id="{9C9DBA8B-4393-4F33-B622-D7DD4A81B77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4838" y="1132240"/>
            <a:ext cx="5746351" cy="4676424"/>
          </a:xfrm>
          <a:prstGeom prst="rect">
            <a:avLst/>
          </a:prstGeom>
        </p:spPr>
      </p:pic>
      <p:sp>
        <p:nvSpPr>
          <p:cNvPr id="7" name="TextBox 6">
            <a:extLst>
              <a:ext uri="{FF2B5EF4-FFF2-40B4-BE49-F238E27FC236}">
                <a16:creationId xmlns:a16="http://schemas.microsoft.com/office/drawing/2014/main" id="{8A6247D6-5B93-4C14-82F1-562B8C488A81}"/>
              </a:ext>
            </a:extLst>
          </p:cNvPr>
          <p:cNvSpPr txBox="1"/>
          <p:nvPr userDrawn="1"/>
        </p:nvSpPr>
        <p:spPr>
          <a:xfrm>
            <a:off x="6286502" y="1371600"/>
            <a:ext cx="5524500" cy="4503737"/>
          </a:xfrm>
          <a:prstGeom prst="rect">
            <a:avLst/>
          </a:prstGeom>
          <a:noFill/>
        </p:spPr>
        <p:txBody>
          <a:bodyPr wrap="square" lIns="0" tIns="0" rIns="0" bIns="0" rtlCol="0">
            <a:noAutofit/>
          </a:bodyPr>
          <a:lstStyle/>
          <a:p>
            <a:r>
              <a:rPr lang="en-US">
                <a:latin typeface="Arial" panose="020B0604020202020204" pitchFamily="34" charset="0"/>
              </a:rPr>
              <a:t>This version of our template was created with </a:t>
            </a:r>
            <a:r>
              <a:rPr lang="en-US" b="1">
                <a:latin typeface="Arial" panose="020B0604020202020204" pitchFamily="34" charset="0"/>
              </a:rPr>
              <a:t>Arial</a:t>
            </a:r>
            <a:r>
              <a:rPr lang="en-US">
                <a:latin typeface="Arial" panose="020B0604020202020204" pitchFamily="34" charset="0"/>
              </a:rPr>
              <a:t> and </a:t>
            </a:r>
            <a:r>
              <a:rPr lang="en-US" b="1">
                <a:latin typeface="Arial" panose="020B0604020202020204" pitchFamily="34" charset="0"/>
              </a:rPr>
              <a:t>Palatino Linotype </a:t>
            </a:r>
            <a:r>
              <a:rPr lang="en-US">
                <a:latin typeface="Arial" panose="020B0604020202020204" pitchFamily="34" charset="0"/>
              </a:rPr>
              <a:t>system fonts for use when our brand fonts, </a:t>
            </a:r>
            <a:r>
              <a:rPr lang="en-US" err="1">
                <a:latin typeface="Arial" panose="020B0604020202020204" pitchFamily="34" charset="0"/>
              </a:rPr>
              <a:t>Graphik</a:t>
            </a:r>
            <a:r>
              <a:rPr lang="en-US">
                <a:latin typeface="Arial" panose="020B0604020202020204" pitchFamily="34" charset="0"/>
              </a:rPr>
              <a:t> and GT </a:t>
            </a:r>
            <a:r>
              <a:rPr lang="en-US" err="1">
                <a:latin typeface="Arial" panose="020B0604020202020204" pitchFamily="34" charset="0"/>
              </a:rPr>
              <a:t>Sectra</a:t>
            </a:r>
            <a:r>
              <a:rPr lang="en-US">
                <a:latin typeface="Arial" panose="020B0604020202020204" pitchFamily="34" charset="0"/>
              </a:rPr>
              <a:t> Fine are not available, or when you can only use system fonts.</a:t>
            </a:r>
          </a:p>
          <a:p>
            <a:endParaRPr lang="en-US">
              <a:latin typeface="Arial" panose="020B0604020202020204" pitchFamily="34" charset="0"/>
            </a:endParaRPr>
          </a:p>
          <a:p>
            <a:pPr algn="l"/>
            <a:r>
              <a:rPr lang="en-US" sz="1800" b="0" i="0" u="none" strike="noStrike" baseline="0" noProof="0">
                <a:latin typeface="Arial" panose="020B0604020202020204" pitchFamily="34" charset="0"/>
              </a:rPr>
              <a:t>Whenever possible, we use </a:t>
            </a:r>
            <a:r>
              <a:rPr lang="en-US" sz="1800" b="1" i="0" u="none" strike="noStrike" baseline="0" noProof="0">
                <a:latin typeface="Arial" panose="020B0604020202020204" pitchFamily="34" charset="0"/>
              </a:rPr>
              <a:t>Graphik</a:t>
            </a:r>
            <a:r>
              <a:rPr lang="en-US" sz="1800" b="0" i="0" u="none" strike="noStrike" baseline="0" noProof="0">
                <a:latin typeface="Arial" panose="020B0604020202020204" pitchFamily="34" charset="0"/>
              </a:rPr>
              <a:t> as our core brand typography. For optimum text accessibility on PowerPoint, we use Graphik Regular.</a:t>
            </a:r>
          </a:p>
          <a:p>
            <a:pPr algn="l"/>
            <a:endParaRPr lang="en-US" sz="1800" b="0" i="0" u="none" strike="noStrike" baseline="0" noProof="0">
              <a:latin typeface="Arial" panose="020B0604020202020204" pitchFamily="34" charset="0"/>
            </a:endParaRPr>
          </a:p>
          <a:p>
            <a:pPr algn="l"/>
            <a:r>
              <a:rPr lang="en-US" sz="1800" b="0" i="0" u="none" strike="noStrike" baseline="0" noProof="0">
                <a:latin typeface="Arial" panose="020B0604020202020204" pitchFamily="34" charset="0"/>
              </a:rPr>
              <a:t>On some slide layouts (Covers and Dividers), we have added </a:t>
            </a:r>
            <a:r>
              <a:rPr lang="en-US" b="1">
                <a:latin typeface="Arial" panose="020B0604020202020204" pitchFamily="34" charset="0"/>
              </a:rPr>
              <a:t>GT </a:t>
            </a:r>
            <a:r>
              <a:rPr lang="en-US" b="1" err="1">
                <a:latin typeface="Arial" panose="020B0604020202020204" pitchFamily="34" charset="0"/>
              </a:rPr>
              <a:t>Sectra</a:t>
            </a:r>
            <a:r>
              <a:rPr lang="en-US" b="1">
                <a:latin typeface="Arial" panose="020B0604020202020204" pitchFamily="34" charset="0"/>
              </a:rPr>
              <a:t> Fine </a:t>
            </a:r>
            <a:r>
              <a:rPr lang="en-US" sz="1800" b="0" i="0" u="none" strike="noStrike" baseline="0" noProof="0">
                <a:latin typeface="Arial" panose="020B0604020202020204" pitchFamily="34" charset="0"/>
              </a:rPr>
              <a:t>to add a bit of humanity and visual interest. </a:t>
            </a:r>
          </a:p>
          <a:p>
            <a:pPr algn="l"/>
            <a:endParaRPr lang="en-US" sz="1800" b="0" i="0" u="none" strike="noStrike" baseline="0" noProof="0">
              <a:latin typeface="Arial" panose="020B0604020202020204" pitchFamily="34" charset="0"/>
            </a:endParaRPr>
          </a:p>
          <a:p>
            <a:r>
              <a:rPr lang="en-US" sz="1800" b="0" i="0" u="none" strike="noStrike" baseline="0" noProof="0">
                <a:latin typeface="Arial" panose="020B0604020202020204" pitchFamily="34" charset="0"/>
              </a:rPr>
              <a:t>Download and install </a:t>
            </a:r>
            <a:r>
              <a:rPr lang="en-US" sz="1800" b="1" i="0" u="none" strike="noStrike" baseline="0" noProof="0" err="1">
                <a:latin typeface="Arial" panose="020B0604020202020204" pitchFamily="34" charset="0"/>
              </a:rPr>
              <a:t>Graphik</a:t>
            </a:r>
            <a:r>
              <a:rPr lang="en-US" sz="1800" b="0" i="0" u="none" strike="noStrike" baseline="0" noProof="0">
                <a:latin typeface="Arial" panose="020B0604020202020204" pitchFamily="34" charset="0"/>
              </a:rPr>
              <a:t> and </a:t>
            </a:r>
            <a:r>
              <a:rPr lang="en-US" sz="1800" b="1" i="0" u="none" strike="noStrike" baseline="0" noProof="0">
                <a:latin typeface="Arial" panose="020B0604020202020204" pitchFamily="34" charset="0"/>
              </a:rPr>
              <a:t>GT </a:t>
            </a:r>
            <a:r>
              <a:rPr lang="en-US" sz="1800" b="1" i="0" u="none" strike="noStrike" baseline="0" noProof="0" err="1">
                <a:latin typeface="Arial" panose="020B0604020202020204" pitchFamily="34" charset="0"/>
              </a:rPr>
              <a:t>Sectra</a:t>
            </a:r>
            <a:r>
              <a:rPr lang="en-US" sz="1800" b="1" i="0" u="none" strike="noStrike" baseline="0" noProof="0">
                <a:latin typeface="Arial" panose="020B0604020202020204" pitchFamily="34" charset="0"/>
              </a:rPr>
              <a:t> Fine </a:t>
            </a:r>
            <a:r>
              <a:rPr lang="en-US" sz="1800" b="0" i="0" u="none" strike="noStrike" baseline="0" noProof="0">
                <a:latin typeface="Arial" panose="020B0604020202020204" pitchFamily="34" charset="0"/>
              </a:rPr>
              <a:t>fonts </a:t>
            </a:r>
            <a:r>
              <a:rPr lang="en-US">
                <a:solidFill>
                  <a:schemeClr val="accent1"/>
                </a:solidFill>
                <a:latin typeface="Arial" panose="020B0604020202020204" pitchFamily="34" charset="0"/>
                <a:hlinkClick r:id="rId3"/>
              </a:rPr>
              <a:t>here</a:t>
            </a:r>
            <a:r>
              <a:rPr lang="en-US">
                <a:latin typeface="Arial" panose="020B0604020202020204" pitchFamily="34" charset="0"/>
              </a:rPr>
              <a:t>.</a:t>
            </a:r>
            <a:endParaRPr lang="en-US" sz="1800" b="0" i="0" u="none" strike="noStrike" baseline="0" noProof="0">
              <a:latin typeface="Arial" panose="020B0604020202020204" pitchFamily="34" charset="0"/>
            </a:endParaRPr>
          </a:p>
        </p:txBody>
      </p:sp>
      <p:pic>
        <p:nvPicPr>
          <p:cNvPr id="8" name="Picture 7">
            <a:extLst>
              <a:ext uri="{FF2B5EF4-FFF2-40B4-BE49-F238E27FC236}">
                <a16:creationId xmlns:a16="http://schemas.microsoft.com/office/drawing/2014/main" id="{8589CE7B-F389-48EB-97E8-0AE9CB63DB15}"/>
              </a:ext>
            </a:extLst>
          </p:cNvPr>
          <p:cNvPicPr>
            <a:picLocks noChangeAspect="1"/>
          </p:cNvPicPr>
          <p:nvPr userDrawn="1"/>
        </p:nvPicPr>
        <p:blipFill>
          <a:blip r:embed="rId4"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9" name="TextBox 8">
            <a:extLst>
              <a:ext uri="{FF2B5EF4-FFF2-40B4-BE49-F238E27FC236}">
                <a16:creationId xmlns:a16="http://schemas.microsoft.com/office/drawing/2014/main" id="{A810BC6A-4BDC-491C-A2E4-14E7B576486E}"/>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Tree>
    <p:extLst>
      <p:ext uri="{BB962C8B-B14F-4D97-AF65-F5344CB8AC3E}">
        <p14:creationId xmlns:p14="http://schemas.microsoft.com/office/powerpoint/2010/main" val="3335619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1F0406-6021-4318-BE74-6D19E6F0BF8E}"/>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Slide layouts </a:t>
            </a:r>
          </a:p>
        </p:txBody>
      </p:sp>
      <p:sp>
        <p:nvSpPr>
          <p:cNvPr id="5" name="TextBox 4">
            <a:extLst>
              <a:ext uri="{FF2B5EF4-FFF2-40B4-BE49-F238E27FC236}">
                <a16:creationId xmlns:a16="http://schemas.microsoft.com/office/drawing/2014/main" id="{3CC5FB9A-95BE-4AED-8C73-20C560499422}"/>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The following snapshots show some of the slide layouts included within this template. </a:t>
            </a:r>
            <a:br>
              <a:rPr lang="en-GB" sz="1600"/>
            </a:br>
            <a:r>
              <a:rPr lang="en-GB" sz="1600"/>
              <a:t>Access them through </a:t>
            </a:r>
            <a:r>
              <a:rPr lang="en-GB" sz="1600" b="1">
                <a:solidFill>
                  <a:schemeClr val="accent1"/>
                </a:solidFill>
              </a:rPr>
              <a:t>Home (Ribbon) &gt; Slides &gt; Layout</a:t>
            </a:r>
            <a:r>
              <a:rPr lang="en-GB" sz="1600">
                <a:solidFill>
                  <a:schemeClr val="accent1"/>
                </a:solidFill>
              </a:rPr>
              <a:t> OR </a:t>
            </a:r>
            <a:r>
              <a:rPr lang="en-GB" sz="1600" b="1">
                <a:solidFill>
                  <a:schemeClr val="accent1"/>
                </a:solidFill>
              </a:rPr>
              <a:t>View (Ribbon) &gt; Slide Master</a:t>
            </a:r>
            <a:r>
              <a:rPr lang="en-GB" sz="1600" b="0">
                <a:solidFill>
                  <a:schemeClr val="tx1"/>
                </a:solidFill>
              </a:rPr>
              <a:t>.</a:t>
            </a:r>
          </a:p>
        </p:txBody>
      </p:sp>
      <p:sp>
        <p:nvSpPr>
          <p:cNvPr id="6" name="TextBox 5">
            <a:extLst>
              <a:ext uri="{FF2B5EF4-FFF2-40B4-BE49-F238E27FC236}">
                <a16:creationId xmlns:a16="http://schemas.microsoft.com/office/drawing/2014/main" id="{712AE936-832F-4F4C-BB92-3183028645D8}"/>
              </a:ext>
            </a:extLst>
          </p:cNvPr>
          <p:cNvSpPr txBox="1"/>
          <p:nvPr userDrawn="1"/>
        </p:nvSpPr>
        <p:spPr>
          <a:xfrm rot="16200000">
            <a:off x="142495" y="1844963"/>
            <a:ext cx="713231" cy="236223"/>
          </a:xfrm>
          <a:prstGeom prst="rect">
            <a:avLst/>
          </a:prstGeom>
          <a:noFill/>
        </p:spPr>
        <p:txBody>
          <a:bodyPr wrap="square" lIns="0" tIns="0" rIns="0" bIns="0" rtlCol="0" anchor="b">
            <a:noAutofit/>
          </a:bodyPr>
          <a:lstStyle/>
          <a:p>
            <a:pPr algn="ctr" defTabSz="228600">
              <a:lnSpc>
                <a:spcPct val="90000"/>
              </a:lnSpc>
              <a:spcAft>
                <a:spcPts val="1200"/>
              </a:spcAft>
            </a:pPr>
            <a:r>
              <a:rPr lang="en-US" sz="1000" b="1" noProof="0">
                <a:solidFill>
                  <a:schemeClr val="tx1"/>
                </a:solidFill>
              </a:rPr>
              <a:t>Intro &amp;</a:t>
            </a:r>
            <a:br>
              <a:rPr lang="en-US" sz="1000" b="1" noProof="0">
                <a:solidFill>
                  <a:schemeClr val="tx1"/>
                </a:solidFill>
              </a:rPr>
            </a:br>
            <a:r>
              <a:rPr lang="en-US" sz="1000" b="1" noProof="0">
                <a:solidFill>
                  <a:schemeClr val="tx1"/>
                </a:solidFill>
              </a:rPr>
              <a:t>Covers</a:t>
            </a:r>
          </a:p>
        </p:txBody>
      </p:sp>
      <p:sp>
        <p:nvSpPr>
          <p:cNvPr id="7" name="TextBox 6">
            <a:extLst>
              <a:ext uri="{FF2B5EF4-FFF2-40B4-BE49-F238E27FC236}">
                <a16:creationId xmlns:a16="http://schemas.microsoft.com/office/drawing/2014/main" id="{2DFD1AD7-8D88-436D-95ED-823BE335DD7B}"/>
              </a:ext>
            </a:extLst>
          </p:cNvPr>
          <p:cNvSpPr txBox="1"/>
          <p:nvPr userDrawn="1"/>
        </p:nvSpPr>
        <p:spPr>
          <a:xfrm rot="16200000">
            <a:off x="141088" y="2630026"/>
            <a:ext cx="716046" cy="236222"/>
          </a:xfrm>
          <a:prstGeom prst="rect">
            <a:avLst/>
          </a:prstGeom>
          <a:noFill/>
        </p:spPr>
        <p:txBody>
          <a:bodyPr wrap="square" lIns="0" tIns="0" rIns="0" bIns="0" rtlCol="0" anchor="b">
            <a:noAutofit/>
          </a:bodyPr>
          <a:lstStyle/>
          <a:p>
            <a:pPr algn="ctr" defTabSz="228600">
              <a:lnSpc>
                <a:spcPct val="90000"/>
              </a:lnSpc>
              <a:spcAft>
                <a:spcPts val="1200"/>
              </a:spcAft>
            </a:pPr>
            <a:r>
              <a:rPr lang="en-US" sz="1000" b="1" noProof="0">
                <a:solidFill>
                  <a:schemeClr val="tx1"/>
                </a:solidFill>
              </a:rPr>
              <a:t>Section Dividers</a:t>
            </a:r>
          </a:p>
        </p:txBody>
      </p:sp>
      <p:sp>
        <p:nvSpPr>
          <p:cNvPr id="8" name="TextBox 7">
            <a:extLst>
              <a:ext uri="{FF2B5EF4-FFF2-40B4-BE49-F238E27FC236}">
                <a16:creationId xmlns:a16="http://schemas.microsoft.com/office/drawing/2014/main" id="{4327F26B-582B-4079-9482-2795939B5BD8}"/>
              </a:ext>
            </a:extLst>
          </p:cNvPr>
          <p:cNvSpPr txBox="1"/>
          <p:nvPr userDrawn="1"/>
        </p:nvSpPr>
        <p:spPr>
          <a:xfrm rot="16200000">
            <a:off x="-642485" y="4197258"/>
            <a:ext cx="2283191" cy="236222"/>
          </a:xfrm>
          <a:prstGeom prst="rect">
            <a:avLst/>
          </a:prstGeom>
          <a:noFill/>
        </p:spPr>
        <p:txBody>
          <a:bodyPr wrap="square" lIns="0" tIns="0" rIns="0" bIns="0" rtlCol="0" anchor="b">
            <a:noAutofit/>
          </a:bodyPr>
          <a:lstStyle/>
          <a:p>
            <a:pPr algn="ctr" defTabSz="228600">
              <a:lnSpc>
                <a:spcPct val="90000"/>
              </a:lnSpc>
              <a:spcAft>
                <a:spcPts val="1200"/>
              </a:spcAft>
            </a:pPr>
            <a:r>
              <a:rPr lang="en-US" sz="1000" b="1" noProof="0">
                <a:solidFill>
                  <a:schemeClr val="tx1"/>
                </a:solidFill>
              </a:rPr>
              <a:t>Content Layouts</a:t>
            </a:r>
          </a:p>
        </p:txBody>
      </p:sp>
      <p:pic>
        <p:nvPicPr>
          <p:cNvPr id="9" name="Picture 8">
            <a:extLst>
              <a:ext uri="{FF2B5EF4-FFF2-40B4-BE49-F238E27FC236}">
                <a16:creationId xmlns:a16="http://schemas.microsoft.com/office/drawing/2014/main" id="{4886F825-3316-48AE-800F-B6267A1B661A}"/>
              </a:ext>
            </a:extLst>
          </p:cNvPr>
          <p:cNvPicPr>
            <a:picLocks noChangeAspect="1"/>
          </p:cNvPicPr>
          <p:nvPr userDrawn="1"/>
        </p:nvPicPr>
        <p:blipFill>
          <a:blip r:embed="rId2"/>
          <a:stretch>
            <a:fillRect/>
          </a:stretch>
        </p:blipFill>
        <p:spPr>
          <a:xfrm>
            <a:off x="708660" y="1610931"/>
            <a:ext cx="10717697" cy="3871296"/>
          </a:xfrm>
          <a:prstGeom prst="rect">
            <a:avLst/>
          </a:prstGeom>
        </p:spPr>
      </p:pic>
      <p:pic>
        <p:nvPicPr>
          <p:cNvPr id="10" name="Picture 9">
            <a:extLst>
              <a:ext uri="{FF2B5EF4-FFF2-40B4-BE49-F238E27FC236}">
                <a16:creationId xmlns:a16="http://schemas.microsoft.com/office/drawing/2014/main" id="{EBDD8A20-2FE4-48E9-879A-EC96DA2F1354}"/>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TextBox 10">
            <a:extLst>
              <a:ext uri="{FF2B5EF4-FFF2-40B4-BE49-F238E27FC236}">
                <a16:creationId xmlns:a16="http://schemas.microsoft.com/office/drawing/2014/main" id="{F80B683A-DC77-40D5-B81C-B717C1C69278}"/>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Tree>
    <p:extLst>
      <p:ext uri="{BB962C8B-B14F-4D97-AF65-F5344CB8AC3E}">
        <p14:creationId xmlns:p14="http://schemas.microsoft.com/office/powerpoint/2010/main" val="26440052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pic>
        <p:nvPicPr>
          <p:cNvPr id="321" name="Picture 320">
            <a:extLst>
              <a:ext uri="{FF2B5EF4-FFF2-40B4-BE49-F238E27FC236}">
                <a16:creationId xmlns:a16="http://schemas.microsoft.com/office/drawing/2014/main" id="{DFBDA9E2-67F9-4565-A69B-99F84736217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322" name="TextBox 321">
            <a:extLst>
              <a:ext uri="{FF2B5EF4-FFF2-40B4-BE49-F238E27FC236}">
                <a16:creationId xmlns:a16="http://schemas.microsoft.com/office/drawing/2014/main" id="{C77FB25B-CEF5-424C-8080-481E032F3698}"/>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Tree>
    <p:extLst>
      <p:ext uri="{BB962C8B-B14F-4D97-AF65-F5344CB8AC3E}">
        <p14:creationId xmlns:p14="http://schemas.microsoft.com/office/powerpoint/2010/main" val="3286993826"/>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EDDB10-8E3D-4F19-9D3D-8C045B3370F6}"/>
              </a:ext>
            </a:extLst>
          </p:cNvPr>
          <p:cNvSpPr>
            <a:spLocks noGrp="1"/>
          </p:cNvSpPr>
          <p:nvPr>
            <p:ph type="title"/>
          </p:nvPr>
        </p:nvSpPr>
        <p:spPr>
          <a:xfrm>
            <a:off x="1775149" y="2677107"/>
            <a:ext cx="8641702" cy="533401"/>
          </a:xfrm>
          <a:prstGeom prst="rect">
            <a:avLst/>
          </a:prstGeom>
        </p:spPr>
        <p:txBody>
          <a:bodyPr vert="horz" lIns="0" tIns="45720" rIns="0" bIns="0" rtlCol="0" anchor="ctr" anchorCtr="0">
            <a:normAutofit/>
          </a:bodyPr>
          <a:lstStyle>
            <a:lvl1pPr marL="82296" indent="0" algn="ctr" defTabSz="914377" rtl="0" eaLnBrk="1" latinLnBrk="0" hangingPunct="1">
              <a:lnSpc>
                <a:spcPct val="70000"/>
              </a:lnSpc>
              <a:spcBef>
                <a:spcPct val="0"/>
              </a:spcBef>
              <a:buNone/>
              <a:defRPr sz="3600" b="0" kern="1200" cap="none" baseline="0">
                <a:solidFill>
                  <a:srgbClr val="A100FF"/>
                </a:solidFill>
                <a:latin typeface="+mj-lt"/>
                <a:ea typeface="+mj-ea"/>
                <a:cs typeface="+mj-cs"/>
              </a:defRPr>
            </a:lvl1pPr>
          </a:lstStyle>
          <a:p>
            <a:endParaRPr lang="en-US"/>
          </a:p>
        </p:txBody>
      </p:sp>
      <p:pic>
        <p:nvPicPr>
          <p:cNvPr id="7" name="Picture 6">
            <a:extLst>
              <a:ext uri="{FF2B5EF4-FFF2-40B4-BE49-F238E27FC236}">
                <a16:creationId xmlns:a16="http://schemas.microsoft.com/office/drawing/2014/main" id="{FB9DB9DD-DBE5-4FCA-9D4C-506565D2092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D5E6069B-541D-4ABF-B4F2-FD509B3E10E1}"/>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8" name="Slide Number Placeholder 6">
            <a:extLst>
              <a:ext uri="{FF2B5EF4-FFF2-40B4-BE49-F238E27FC236}">
                <a16:creationId xmlns:a16="http://schemas.microsoft.com/office/drawing/2014/main" id="{A167CF93-0E55-489D-A97A-572F6D3A72D8}"/>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3">
    <p:bg>
      <p:bgPr>
        <a:solidFill>
          <a:srgbClr val="46007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B1C54B3-9461-4230-BE95-69C5FB1E4B8D}"/>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solidFill>
                  <a:schemeClr val="bg1"/>
                </a:solidFill>
              </a:rPr>
              <a:t>Learning and Knowledge Management</a:t>
            </a:r>
          </a:p>
        </p:txBody>
      </p:sp>
      <p:sp>
        <p:nvSpPr>
          <p:cNvPr id="21" name="Title 1">
            <a:extLst>
              <a:ext uri="{FF2B5EF4-FFF2-40B4-BE49-F238E27FC236}">
                <a16:creationId xmlns:a16="http://schemas.microsoft.com/office/drawing/2014/main" id="{38BA9272-C7B2-4A9A-B702-0586D63E5AFC}"/>
              </a:ext>
            </a:extLst>
          </p:cNvPr>
          <p:cNvSpPr>
            <a:spLocks noGrp="1"/>
          </p:cNvSpPr>
          <p:nvPr>
            <p:ph type="ctrTitle" hasCustomPrompt="1"/>
          </p:nvPr>
        </p:nvSpPr>
        <p:spPr>
          <a:xfrm>
            <a:off x="1149093" y="800101"/>
            <a:ext cx="7997521" cy="3429000"/>
          </a:xfrm>
          <a:prstGeom prst="rect">
            <a:avLst/>
          </a:prstGeom>
        </p:spPr>
        <p:txBody>
          <a:bodyPr anchor="b"/>
          <a:lstStyle>
            <a:lvl1pPr algn="l">
              <a:lnSpc>
                <a:spcPct val="90000"/>
              </a:lnSpc>
              <a:defRPr sz="6000" cap="none" baseline="0">
                <a:solidFill>
                  <a:schemeClr val="bg1"/>
                </a:solidFill>
              </a:defRPr>
            </a:lvl1pPr>
          </a:lstStyle>
          <a:p>
            <a:r>
              <a:rPr lang="en-US"/>
              <a:t>Place presentation title here in sentence case, max 3 lines </a:t>
            </a:r>
          </a:p>
        </p:txBody>
      </p:sp>
      <p:sp>
        <p:nvSpPr>
          <p:cNvPr id="22" name="Subtitle 2">
            <a:extLst>
              <a:ext uri="{FF2B5EF4-FFF2-40B4-BE49-F238E27FC236}">
                <a16:creationId xmlns:a16="http://schemas.microsoft.com/office/drawing/2014/main" id="{DDFA4A91-8699-409E-8E93-4F2C97D84976}"/>
              </a:ext>
            </a:extLst>
          </p:cNvPr>
          <p:cNvSpPr>
            <a:spLocks noGrp="1"/>
          </p:cNvSpPr>
          <p:nvPr>
            <p:ph type="subTitle" idx="1" hasCustomPrompt="1"/>
          </p:nvPr>
        </p:nvSpPr>
        <p:spPr>
          <a:xfrm>
            <a:off x="1149093" y="4419600"/>
            <a:ext cx="6884561" cy="1092845"/>
          </a:xfrm>
          <a:prstGeom prst="rect">
            <a:avLst/>
          </a:prstGeom>
        </p:spPr>
        <p:txBody>
          <a:bodyPr/>
          <a:lstStyle>
            <a:lvl1pPr marL="0" indent="0" algn="l">
              <a:lnSpc>
                <a:spcPct val="90000"/>
              </a:lnSpc>
              <a:spcAft>
                <a:spcPts val="0"/>
              </a:spcAft>
              <a:buNone/>
              <a:defRPr sz="2400" b="0" i="0" cap="none" spc="0" baseline="0">
                <a:solidFill>
                  <a:schemeClr val="bg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pic>
        <p:nvPicPr>
          <p:cNvPr id="23" name="Graphic 5">
            <a:extLst>
              <a:ext uri="{FF2B5EF4-FFF2-40B4-BE49-F238E27FC236}">
                <a16:creationId xmlns:a16="http://schemas.microsoft.com/office/drawing/2014/main" id="{548E57BA-35F1-4789-B9A9-788645A74E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4" name="TextBox 23">
            <a:extLst>
              <a:ext uri="{FF2B5EF4-FFF2-40B4-BE49-F238E27FC236}">
                <a16:creationId xmlns:a16="http://schemas.microsoft.com/office/drawing/2014/main" id="{D0643412-4010-4D31-B103-575F2D61CB6B}"/>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2020 Accenture. All rights reserved.</a:t>
            </a:r>
            <a:endParaRPr lang="en-US" sz="800">
              <a:solidFill>
                <a:schemeClr val="bg1"/>
              </a:solidFill>
            </a:endParaRPr>
          </a:p>
          <a:p>
            <a:pPr algn="r" defTabSz="228600">
              <a:spcAft>
                <a:spcPts val="1200"/>
              </a:spcAft>
            </a:pPr>
            <a:endParaRPr lang="en-US" noProof="0">
              <a:solidFill>
                <a:schemeClr val="bg1"/>
              </a:solidFill>
            </a:endParaRPr>
          </a:p>
        </p:txBody>
      </p:sp>
    </p:spTree>
    <p:extLst>
      <p:ext uri="{BB962C8B-B14F-4D97-AF65-F5344CB8AC3E}">
        <p14:creationId xmlns:p14="http://schemas.microsoft.com/office/powerpoint/2010/main" val="2139162777"/>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3">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B1C54B3-9461-4230-BE95-69C5FB1E4B8D}"/>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t>Learning and Knowledge Management</a:t>
            </a:r>
          </a:p>
        </p:txBody>
      </p:sp>
      <p:sp>
        <p:nvSpPr>
          <p:cNvPr id="16" name="Title 1">
            <a:extLst>
              <a:ext uri="{FF2B5EF4-FFF2-40B4-BE49-F238E27FC236}">
                <a16:creationId xmlns:a16="http://schemas.microsoft.com/office/drawing/2014/main" id="{58D0ACAF-73EA-4512-B877-E30D4DBDF5CC}"/>
              </a:ext>
            </a:extLst>
          </p:cNvPr>
          <p:cNvSpPr>
            <a:spLocks noGrp="1"/>
          </p:cNvSpPr>
          <p:nvPr>
            <p:ph type="ctrTitle" hasCustomPrompt="1"/>
          </p:nvPr>
        </p:nvSpPr>
        <p:spPr>
          <a:xfrm>
            <a:off x="1149093" y="847726"/>
            <a:ext cx="7997521" cy="3429000"/>
          </a:xfrm>
          <a:prstGeom prst="rect">
            <a:avLst/>
          </a:prstGeom>
        </p:spPr>
        <p:txBody>
          <a:bodyPr anchor="b"/>
          <a:lstStyle>
            <a:lvl1pPr algn="l">
              <a:lnSpc>
                <a:spcPct val="90000"/>
              </a:lnSpc>
              <a:defRPr sz="6000" cap="none" baseline="0">
                <a:solidFill>
                  <a:schemeClr val="tx1"/>
                </a:solidFill>
              </a:defRPr>
            </a:lvl1pPr>
          </a:lstStyle>
          <a:p>
            <a:r>
              <a:rPr lang="en-US"/>
              <a:t>Place presentation title here in sentence case, max 3 lines </a:t>
            </a:r>
          </a:p>
        </p:txBody>
      </p:sp>
      <p:sp>
        <p:nvSpPr>
          <p:cNvPr id="17" name="Subtitle 2">
            <a:extLst>
              <a:ext uri="{FF2B5EF4-FFF2-40B4-BE49-F238E27FC236}">
                <a16:creationId xmlns:a16="http://schemas.microsoft.com/office/drawing/2014/main" id="{73DC667C-C62F-4C73-80AD-F5682D9346F0}"/>
              </a:ext>
            </a:extLst>
          </p:cNvPr>
          <p:cNvSpPr>
            <a:spLocks noGrp="1"/>
          </p:cNvSpPr>
          <p:nvPr>
            <p:ph type="subTitle" idx="1" hasCustomPrompt="1"/>
          </p:nvPr>
        </p:nvSpPr>
        <p:spPr>
          <a:xfrm>
            <a:off x="1149093" y="4467225"/>
            <a:ext cx="6884561" cy="1092845"/>
          </a:xfrm>
          <a:prstGeom prst="rect">
            <a:avLst/>
          </a:prstGeom>
        </p:spPr>
        <p:txBody>
          <a:bodyPr/>
          <a:lstStyle>
            <a:lvl1pPr marL="0" indent="0" algn="l">
              <a:lnSpc>
                <a:spcPct val="90000"/>
              </a:lnSpc>
              <a:spcAft>
                <a:spcPts val="0"/>
              </a:spcAft>
              <a:buNone/>
              <a:defRPr sz="2400" b="0" i="0" cap="none" spc="0" baseline="0">
                <a:solidFill>
                  <a:srgbClr val="A100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pic>
        <p:nvPicPr>
          <p:cNvPr id="18" name="Graphic 7">
            <a:extLst>
              <a:ext uri="{FF2B5EF4-FFF2-40B4-BE49-F238E27FC236}">
                <a16:creationId xmlns:a16="http://schemas.microsoft.com/office/drawing/2014/main" id="{D76E0237-C83D-4FEA-96D7-92947511434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9" name="TextBox 18">
            <a:extLst>
              <a:ext uri="{FF2B5EF4-FFF2-40B4-BE49-F238E27FC236}">
                <a16:creationId xmlns:a16="http://schemas.microsoft.com/office/drawing/2014/main" id="{37C3D583-0F99-48CF-964C-B92C9D8FF849}"/>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2020 Accenture. All rights reserved.</a:t>
            </a:r>
            <a:endParaRPr lang="en-US" noProof="0">
              <a:solidFill>
                <a:schemeClr val="tx2"/>
              </a:solidFill>
            </a:endParaRPr>
          </a:p>
        </p:txBody>
      </p:sp>
    </p:spTree>
    <p:extLst>
      <p:ext uri="{BB962C8B-B14F-4D97-AF65-F5344CB8AC3E}">
        <p14:creationId xmlns:p14="http://schemas.microsoft.com/office/powerpoint/2010/main" val="2749935579"/>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11 - Abstract Image">
    <p:bg>
      <p:bgPr>
        <a:solidFill>
          <a:srgbClr val="460073"/>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4DD8FC7-94DD-4714-AE53-7CDC662B804F}"/>
              </a:ext>
            </a:extLst>
          </p:cNvPr>
          <p:cNvSpPr>
            <a:spLocks noGrp="1"/>
          </p:cNvSpPr>
          <p:nvPr>
            <p:ph type="ctrTitle" hasCustomPrompt="1"/>
          </p:nvPr>
        </p:nvSpPr>
        <p:spPr>
          <a:xfrm>
            <a:off x="1149093" y="828676"/>
            <a:ext cx="7997521" cy="3429000"/>
          </a:xfrm>
          <a:prstGeom prst="rect">
            <a:avLst/>
          </a:prstGeom>
        </p:spPr>
        <p:txBody>
          <a:bodyPr anchor="b"/>
          <a:lstStyle>
            <a:lvl1pPr algn="l">
              <a:lnSpc>
                <a:spcPct val="90000"/>
              </a:lnSpc>
              <a:defRPr sz="6000" cap="none" baseline="0">
                <a:solidFill>
                  <a:schemeClr val="bg1"/>
                </a:solidFill>
              </a:defRPr>
            </a:lvl1pPr>
          </a:lstStyle>
          <a:p>
            <a:r>
              <a:rPr lang="en-US"/>
              <a:t>Place presentation title here in sentence case, max 3 lines </a:t>
            </a:r>
          </a:p>
        </p:txBody>
      </p:sp>
      <p:sp>
        <p:nvSpPr>
          <p:cNvPr id="14" name="Subtitle 2">
            <a:extLst>
              <a:ext uri="{FF2B5EF4-FFF2-40B4-BE49-F238E27FC236}">
                <a16:creationId xmlns:a16="http://schemas.microsoft.com/office/drawing/2014/main" id="{6B8A89FA-D1A9-4169-9FBA-7AB010D8B235}"/>
              </a:ext>
            </a:extLst>
          </p:cNvPr>
          <p:cNvSpPr>
            <a:spLocks noGrp="1"/>
          </p:cNvSpPr>
          <p:nvPr>
            <p:ph type="subTitle" idx="1" hasCustomPrompt="1"/>
          </p:nvPr>
        </p:nvSpPr>
        <p:spPr>
          <a:xfrm>
            <a:off x="1149093" y="4448175"/>
            <a:ext cx="6884561" cy="1092845"/>
          </a:xfrm>
          <a:prstGeom prst="rect">
            <a:avLst/>
          </a:prstGeom>
        </p:spPr>
        <p:txBody>
          <a:bodyPr/>
          <a:lstStyle>
            <a:lvl1pPr marL="0" indent="0" algn="l">
              <a:lnSpc>
                <a:spcPct val="90000"/>
              </a:lnSpc>
              <a:spcAft>
                <a:spcPts val="0"/>
              </a:spcAft>
              <a:buNone/>
              <a:defRPr sz="2400" b="0" i="0" cap="none" spc="0" baseline="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pic>
        <p:nvPicPr>
          <p:cNvPr id="15" name="Graphic 5">
            <a:extLst>
              <a:ext uri="{FF2B5EF4-FFF2-40B4-BE49-F238E27FC236}">
                <a16:creationId xmlns:a16="http://schemas.microsoft.com/office/drawing/2014/main" id="{93D8B69F-73C3-4912-B39D-DF7F62A2D0D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6" name="TextBox 15">
            <a:extLst>
              <a:ext uri="{FF2B5EF4-FFF2-40B4-BE49-F238E27FC236}">
                <a16:creationId xmlns:a16="http://schemas.microsoft.com/office/drawing/2014/main" id="{B7E5FE53-3428-4C65-B758-15E319A98235}"/>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bg1"/>
                </a:solidFill>
              </a:rPr>
              <a:t>Copyright © 2020 Accenture. All rights reserved.</a:t>
            </a:r>
            <a:endParaRPr lang="en-US" sz="800">
              <a:solidFill>
                <a:schemeClr val="bg1"/>
              </a:solidFill>
            </a:endParaRPr>
          </a:p>
          <a:p>
            <a:pPr algn="r" defTabSz="228600">
              <a:spcAft>
                <a:spcPts val="1200"/>
              </a:spcAft>
            </a:pPr>
            <a:endParaRPr lang="en-US" noProof="0">
              <a:solidFill>
                <a:schemeClr val="bg1"/>
              </a:solidFill>
            </a:endParaRPr>
          </a:p>
        </p:txBody>
      </p:sp>
      <p:sp>
        <p:nvSpPr>
          <p:cNvPr id="17" name="TextBox 16">
            <a:extLst>
              <a:ext uri="{FF2B5EF4-FFF2-40B4-BE49-F238E27FC236}">
                <a16:creationId xmlns:a16="http://schemas.microsoft.com/office/drawing/2014/main" id="{9A9043B7-4057-42D4-9450-182A3D6BB4D0}"/>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solidFill>
                  <a:schemeClr val="bg1"/>
                </a:solidFill>
              </a:rPr>
              <a:t>Learning and Knowledge Management</a:t>
            </a:r>
          </a:p>
        </p:txBody>
      </p:sp>
    </p:spTree>
    <p:extLst>
      <p:ext uri="{BB962C8B-B14F-4D97-AF65-F5344CB8AC3E}">
        <p14:creationId xmlns:p14="http://schemas.microsoft.com/office/powerpoint/2010/main" val="399750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13" name="Text Placeholder 8">
            <a:extLst>
              <a:ext uri="{FF2B5EF4-FFF2-40B4-BE49-F238E27FC236}">
                <a16:creationId xmlns:a16="http://schemas.microsoft.com/office/drawing/2014/main" id="{8F633B1D-4656-49D2-B988-2E4574B0771F}"/>
              </a:ext>
            </a:extLst>
          </p:cNvPr>
          <p:cNvSpPr>
            <a:spLocks noGrp="1"/>
          </p:cNvSpPr>
          <p:nvPr>
            <p:ph type="body" sz="quarter" idx="16" hasCustomPrompt="1"/>
          </p:nvPr>
        </p:nvSpPr>
        <p:spPr>
          <a:xfrm>
            <a:off x="1143000" y="4610099"/>
            <a:ext cx="4953000" cy="1474215"/>
          </a:xfrm>
          <a:prstGeom prst="rect">
            <a:avLst/>
          </a:prstGeom>
        </p:spPr>
        <p:txBody>
          <a:bodyPr/>
          <a:lstStyle>
            <a:lvl1pPr marL="0" indent="0">
              <a:lnSpc>
                <a:spcPct val="90000"/>
              </a:lnSpc>
              <a:spcAft>
                <a:spcPts val="600"/>
              </a:spcAft>
              <a:buNone/>
              <a:defRPr sz="2400" cap="none" baseline="0">
                <a:latin typeface="Palatino Linotype" panose="02040502050505030304" pitchFamily="18" charset="0"/>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Palatino Linotype 24pt</a:t>
            </a:r>
            <a:endParaRPr lang="en-US"/>
          </a:p>
        </p:txBody>
      </p:sp>
      <p:sp>
        <p:nvSpPr>
          <p:cNvPr id="15" name="Picture Placeholder 18">
            <a:extLst>
              <a:ext uri="{FF2B5EF4-FFF2-40B4-BE49-F238E27FC236}">
                <a16:creationId xmlns:a16="http://schemas.microsoft.com/office/drawing/2014/main" id="{4405C078-EFF6-47FC-A621-6248062F835A}"/>
              </a:ext>
            </a:extLst>
          </p:cNvPr>
          <p:cNvSpPr>
            <a:spLocks noGrp="1"/>
          </p:cNvSpPr>
          <p:nvPr>
            <p:ph type="pic" sz="quarter" idx="13" hasCustomPrompt="1"/>
          </p:nvPr>
        </p:nvSpPr>
        <p:spPr>
          <a:xfrm>
            <a:off x="6858000" y="381000"/>
            <a:ext cx="4953000" cy="5703315"/>
          </a:xfrm>
          <a:prstGeom prst="rect">
            <a:avLst/>
          </a:prstGeom>
          <a:noFill/>
        </p:spPr>
        <p:txBody>
          <a:bodyPr tIns="274320" bIns="274320" anchor="ctr"/>
          <a:lstStyle>
            <a:lvl1pPr marL="0" indent="0" algn="ctr">
              <a:buNone/>
              <a:defRPr sz="1400" b="0" cap="none" baseline="0">
                <a:solidFill>
                  <a:schemeClr val="tx1"/>
                </a:solidFill>
              </a:defRPr>
            </a:lvl1pPr>
          </a:lstStyle>
          <a:p>
            <a:r>
              <a:rPr lang="en-GB"/>
              <a:t>Add image, then ‘Send to Back’</a:t>
            </a:r>
            <a:endParaRPr lang="en-US"/>
          </a:p>
        </p:txBody>
      </p:sp>
      <p:sp>
        <p:nvSpPr>
          <p:cNvPr id="16" name="Title 1">
            <a:extLst>
              <a:ext uri="{FF2B5EF4-FFF2-40B4-BE49-F238E27FC236}">
                <a16:creationId xmlns:a16="http://schemas.microsoft.com/office/drawing/2014/main" id="{F44D3C74-F932-479D-A637-B56161A70D71}"/>
              </a:ext>
            </a:extLst>
          </p:cNvPr>
          <p:cNvSpPr>
            <a:spLocks noGrp="1"/>
          </p:cNvSpPr>
          <p:nvPr>
            <p:ph type="title" hasCustomPrompt="1"/>
          </p:nvPr>
        </p:nvSpPr>
        <p:spPr>
          <a:xfrm>
            <a:off x="1143001" y="381000"/>
            <a:ext cx="4952999" cy="3915092"/>
          </a:xfrm>
          <a:prstGeom prst="rect">
            <a:avLst/>
          </a:prstGeom>
        </p:spPr>
        <p:txBody>
          <a:bodyPr anchor="b"/>
          <a:lstStyle>
            <a:lvl1pPr>
              <a:defRPr sz="5400" cap="none" baseline="0">
                <a:solidFill>
                  <a:schemeClr val="tx1"/>
                </a:solidFill>
              </a:defRPr>
            </a:lvl1pPr>
          </a:lstStyle>
          <a:p>
            <a:r>
              <a:rPr lang="en-US"/>
              <a:t>Section title 54pt</a:t>
            </a:r>
          </a:p>
        </p:txBody>
      </p:sp>
      <p:pic>
        <p:nvPicPr>
          <p:cNvPr id="17" name="Picture 16">
            <a:extLst>
              <a:ext uri="{FF2B5EF4-FFF2-40B4-BE49-F238E27FC236}">
                <a16:creationId xmlns:a16="http://schemas.microsoft.com/office/drawing/2014/main" id="{F20ABCBC-11AA-4C9F-BEEA-A3248DBEC08E}"/>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9" name="TextBox 8">
            <a:extLst>
              <a:ext uri="{FF2B5EF4-FFF2-40B4-BE49-F238E27FC236}">
                <a16:creationId xmlns:a16="http://schemas.microsoft.com/office/drawing/2014/main" id="{B172DC30-E0E1-4C11-8741-D044348A782A}"/>
              </a:ext>
            </a:extLst>
          </p:cNvPr>
          <p:cNvSpPr txBox="1"/>
          <p:nvPr userDrawn="1"/>
        </p:nvSpPr>
        <p:spPr>
          <a:xfrm>
            <a:off x="8558931" y="6560000"/>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chemeClr val="tx1">
                    <a:alpha val="75000"/>
                  </a:schemeClr>
                </a:solidFill>
                <a:effectLst/>
                <a:uLnTx/>
                <a:uFillTx/>
              </a:rPr>
              <a:t>Copyright © 2020 Accenture. All rights reserved.</a:t>
            </a:r>
            <a:endParaRPr kumimoji="0" lang="en-US" sz="1800" b="0" i="0" u="none" strike="noStrike" kern="0" cap="none" spc="0" normalizeH="0" baseline="0" noProof="0">
              <a:ln>
                <a:noFill/>
              </a:ln>
              <a:solidFill>
                <a:schemeClr val="tx1">
                  <a:alpha val="75000"/>
                </a:schemeClr>
              </a:solidFill>
              <a:effectLst/>
              <a:uLnTx/>
              <a:uFillTx/>
            </a:endParaRPr>
          </a:p>
        </p:txBody>
      </p:sp>
      <p:sp>
        <p:nvSpPr>
          <p:cNvPr id="11" name="Slide Number Placeholder 6">
            <a:extLst>
              <a:ext uri="{FF2B5EF4-FFF2-40B4-BE49-F238E27FC236}">
                <a16:creationId xmlns:a16="http://schemas.microsoft.com/office/drawing/2014/main" id="{752975D4-661C-4705-A3D4-1E221DF1475F}"/>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9586105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theme" Target="../theme/theme2.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41" Type="http://schemas.openxmlformats.org/officeDocument/2006/relationships/slideLayout" Target="../slideLayouts/slideLayout58.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8" Type="http://schemas.openxmlformats.org/officeDocument/2006/relationships/slideLayout" Target="../slideLayouts/slideLayout25.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24098-A19B-4EB6-B4E2-9D6F976A8820}"/>
              </a:ext>
            </a:extLst>
          </p:cNvPr>
          <p:cNvSpPr>
            <a:spLocks noGrp="1"/>
          </p:cNvSpPr>
          <p:nvPr>
            <p:ph type="sldNum" sz="quarter" idx="4"/>
          </p:nvPr>
        </p:nvSpPr>
        <p:spPr>
          <a:xfrm>
            <a:off x="11466576" y="6484366"/>
            <a:ext cx="5638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9DC1C62-E9E5-4D32-BD62-486278B6E228}" type="slidenum">
              <a:rPr lang="ko-KR" altLang="en-US" smtClean="0"/>
              <a:pPr/>
              <a:t>‹#›</a:t>
            </a:fld>
            <a:endParaRPr lang="ko-KR" altLang="en-US"/>
          </a:p>
        </p:txBody>
      </p:sp>
    </p:spTree>
    <p:extLst>
      <p:ext uri="{BB962C8B-B14F-4D97-AF65-F5344CB8AC3E}">
        <p14:creationId xmlns:p14="http://schemas.microsoft.com/office/powerpoint/2010/main" val="224752441"/>
      </p:ext>
    </p:extLst>
  </p:cSld>
  <p:clrMap bg1="lt1" tx1="dk1" bg2="lt2" tx2="dk2" accent1="accent1" accent2="accent2" accent3="accent3" accent4="accent4" accent5="accent5" accent6="accent6" hlink="hlink" folHlink="folHlink"/>
  <p:sldLayoutIdLst>
    <p:sldLayoutId id="2147483721" r:id="rId1"/>
    <p:sldLayoutId id="2147483769" r:id="rId2"/>
    <p:sldLayoutId id="2147483722" r:id="rId3"/>
    <p:sldLayoutId id="2147483726" r:id="rId4"/>
    <p:sldLayoutId id="2147483728" r:id="rId5"/>
    <p:sldLayoutId id="2147483723" r:id="rId6"/>
    <p:sldLayoutId id="2147483770" r:id="rId7"/>
    <p:sldLayoutId id="2147483768" r:id="rId8"/>
    <p:sldLayoutId id="2147483785" r:id="rId9"/>
    <p:sldLayoutId id="2147483786" r:id="rId10"/>
    <p:sldLayoutId id="2147483787" r:id="rId11"/>
    <p:sldLayoutId id="2147483727" r:id="rId12"/>
    <p:sldLayoutId id="2147483729" r:id="rId13"/>
    <p:sldLayoutId id="2147483763" r:id="rId14"/>
    <p:sldLayoutId id="2147483793" r:id="rId15"/>
    <p:sldLayoutId id="2147483795" r:id="rId16"/>
    <p:sldLayoutId id="2147483796" r:id="rId17"/>
  </p:sldLayoutIdLst>
  <p:hf hdr="0" ftr="0" dt="0"/>
  <p:txStyles>
    <p:titleStyle>
      <a:lvl1pPr marL="0" indent="0" algn="l" defTabSz="914377" rtl="0" eaLnBrk="1" latinLnBrk="1" hangingPunct="1">
        <a:lnSpc>
          <a:spcPct val="70000"/>
        </a:lnSpc>
        <a:spcBef>
          <a:spcPct val="0"/>
        </a:spcBef>
        <a:buNone/>
        <a:defRPr sz="4000" b="0" kern="1200" cap="all" baseline="0">
          <a:solidFill>
            <a:schemeClr val="tx1"/>
          </a:solidFill>
          <a:latin typeface="+mj-lt"/>
          <a:ea typeface="+mj-ea"/>
          <a:cs typeface="+mj-cs"/>
        </a:defRPr>
      </a:lvl1pPr>
    </p:titleStyle>
    <p:bodyStyle>
      <a:lvl1pPr marL="0" indent="0" algn="l" defTabSz="914377" rtl="0" eaLnBrk="1" latinLnBrk="1"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0" indent="0" algn="l" defTabSz="914377" rtl="0" eaLnBrk="1" latinLnBrk="1"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1"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1"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1"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1"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1"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1"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1"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6">
            <a:extLst>
              <a:ext uri="{FF2B5EF4-FFF2-40B4-BE49-F238E27FC236}">
                <a16:creationId xmlns:a16="http://schemas.microsoft.com/office/drawing/2014/main" id="{EFA2B855-383B-4D09-B759-090B393FF88F}"/>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44" r:id="rId1"/>
    <p:sldLayoutId id="2147483741" r:id="rId2"/>
    <p:sldLayoutId id="2147483745" r:id="rId3"/>
    <p:sldLayoutId id="2147483746" r:id="rId4"/>
    <p:sldLayoutId id="2147483748" r:id="rId5"/>
    <p:sldLayoutId id="2147483743" r:id="rId6"/>
    <p:sldLayoutId id="2147483771" r:id="rId7"/>
    <p:sldLayoutId id="2147483766"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58" r:id="rId21"/>
    <p:sldLayoutId id="2147483761" r:id="rId22"/>
    <p:sldLayoutId id="2147483750" r:id="rId23"/>
    <p:sldLayoutId id="2147483765" r:id="rId24"/>
    <p:sldLayoutId id="2147483767" r:id="rId25"/>
    <p:sldLayoutId id="2147483749" r:id="rId26"/>
    <p:sldLayoutId id="2147483754" r:id="rId27"/>
    <p:sldLayoutId id="2147483753" r:id="rId28"/>
    <p:sldLayoutId id="2147483755" r:id="rId29"/>
    <p:sldLayoutId id="2147483752" r:id="rId30"/>
    <p:sldLayoutId id="2147483764" r:id="rId31"/>
    <p:sldLayoutId id="2147483759" r:id="rId32"/>
    <p:sldLayoutId id="2147483760" r:id="rId33"/>
    <p:sldLayoutId id="2147483762" r:id="rId34"/>
    <p:sldLayoutId id="2147483702" r:id="rId35"/>
    <p:sldLayoutId id="2147483757" r:id="rId36"/>
    <p:sldLayoutId id="2147483791" r:id="rId37"/>
    <p:sldLayoutId id="2147483790" r:id="rId38"/>
    <p:sldLayoutId id="2147483789" r:id="rId39"/>
    <p:sldLayoutId id="2147483788" r:id="rId40"/>
    <p:sldLayoutId id="2147483664" r:id="rId41"/>
  </p:sldLayoutIdLst>
  <p:hf hdr="0" ft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hyperlink" Target="https://console.cloud.google.com/" TargetMode="External"/><Relationship Id="rId2" Type="http://schemas.openxmlformats.org/officeDocument/2006/relationships/notesSlide" Target="../notesSlides/notesSlide7.xml"/><Relationship Id="rId1" Type="http://schemas.openxmlformats.org/officeDocument/2006/relationships/slideLayout" Target="../slideLayouts/slideLayout4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DD73BB-609A-4477-8764-7666501C575F}"/>
              </a:ext>
            </a:extLst>
          </p:cNvPr>
          <p:cNvSpPr>
            <a:spLocks noGrp="1"/>
          </p:cNvSpPr>
          <p:nvPr>
            <p:ph type="ctrTitle"/>
          </p:nvPr>
        </p:nvSpPr>
        <p:spPr>
          <a:xfrm>
            <a:off x="1766224" y="1621589"/>
            <a:ext cx="8662290" cy="1902426"/>
          </a:xfrm>
        </p:spPr>
        <p:txBody>
          <a:bodyPr/>
          <a:lstStyle/>
          <a:p>
            <a:r>
              <a:rPr lang="en-US" dirty="0"/>
              <a:t>GCP Foundation</a:t>
            </a:r>
          </a:p>
        </p:txBody>
      </p:sp>
      <p:sp>
        <p:nvSpPr>
          <p:cNvPr id="2" name="Text Placeholder 4">
            <a:extLst>
              <a:ext uri="{FF2B5EF4-FFF2-40B4-BE49-F238E27FC236}">
                <a16:creationId xmlns:a16="http://schemas.microsoft.com/office/drawing/2014/main" id="{5BF4F54B-AA2F-CFF1-0305-43E637EF936E}"/>
              </a:ext>
            </a:extLst>
          </p:cNvPr>
          <p:cNvSpPr>
            <a:spLocks noGrp="1"/>
          </p:cNvSpPr>
          <p:nvPr>
            <p:ph type="body" sz="quarter" idx="13"/>
          </p:nvPr>
        </p:nvSpPr>
        <p:spPr>
          <a:xfrm>
            <a:off x="1763486" y="3524015"/>
            <a:ext cx="6031374" cy="1092846"/>
          </a:xfrm>
        </p:spPr>
        <p:txBody>
          <a:bodyPr/>
          <a:lstStyle/>
          <a:p>
            <a:r>
              <a:rPr lang="en-US" altLang="ko-KR" sz="3200" dirty="0"/>
              <a:t>MODULE 1 : </a:t>
            </a:r>
          </a:p>
          <a:p>
            <a:r>
              <a:rPr lang="en-US" altLang="ko-KR" sz="3200" dirty="0"/>
              <a:t>INTRODUCTION To GCP</a:t>
            </a:r>
            <a:endParaRPr lang="ko-KR" altLang="en-US" sz="3200" dirty="0"/>
          </a:p>
        </p:txBody>
      </p:sp>
    </p:spTree>
    <p:extLst>
      <p:ext uri="{BB962C8B-B14F-4D97-AF65-F5344CB8AC3E}">
        <p14:creationId xmlns:p14="http://schemas.microsoft.com/office/powerpoint/2010/main" val="165859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8341-0660-4FB0-BDA4-11D81FDEAC0C}"/>
              </a:ext>
            </a:extLst>
          </p:cNvPr>
          <p:cNvSpPr>
            <a:spLocks noGrp="1"/>
          </p:cNvSpPr>
          <p:nvPr>
            <p:ph type="title"/>
          </p:nvPr>
        </p:nvSpPr>
        <p:spPr>
          <a:xfrm>
            <a:off x="381000" y="380999"/>
            <a:ext cx="11430000" cy="533401"/>
          </a:xfrm>
        </p:spPr>
        <p:txBody>
          <a:bodyPr anchor="ctr">
            <a:normAutofit/>
          </a:bodyPr>
          <a:lstStyle/>
          <a:p>
            <a:r>
              <a:rPr lang="en-US" dirty="0"/>
              <a:t>Google Cloud Overview</a:t>
            </a:r>
          </a:p>
        </p:txBody>
      </p:sp>
      <p:sp>
        <p:nvSpPr>
          <p:cNvPr id="3" name="Text Placeholder 2">
            <a:extLst>
              <a:ext uri="{FF2B5EF4-FFF2-40B4-BE49-F238E27FC236}">
                <a16:creationId xmlns:a16="http://schemas.microsoft.com/office/drawing/2014/main" id="{593A37AC-2FA0-4178-9197-3B1C85494906}"/>
              </a:ext>
            </a:extLst>
          </p:cNvPr>
          <p:cNvSpPr>
            <a:spLocks noGrp="1"/>
          </p:cNvSpPr>
          <p:nvPr>
            <p:ph type="body" sz="quarter" idx="10"/>
          </p:nvPr>
        </p:nvSpPr>
        <p:spPr>
          <a:xfrm>
            <a:off x="373777" y="951719"/>
            <a:ext cx="11437223" cy="397653"/>
          </a:xfrm>
        </p:spPr>
        <p:txBody>
          <a:bodyPr anchor="ctr">
            <a:normAutofit/>
          </a:bodyPr>
          <a:lstStyle/>
          <a:p>
            <a:pPr>
              <a:spcAft>
                <a:spcPts val="600"/>
              </a:spcAft>
            </a:pPr>
            <a:r>
              <a:rPr lang="en-US"/>
              <a:t>Resources</a:t>
            </a:r>
          </a:p>
        </p:txBody>
      </p:sp>
      <p:sp>
        <p:nvSpPr>
          <p:cNvPr id="4" name="Text Placeholder 3">
            <a:extLst>
              <a:ext uri="{FF2B5EF4-FFF2-40B4-BE49-F238E27FC236}">
                <a16:creationId xmlns:a16="http://schemas.microsoft.com/office/drawing/2014/main" id="{F574A2BA-5542-43BD-80AD-AFE1CD302F5D}"/>
              </a:ext>
            </a:extLst>
          </p:cNvPr>
          <p:cNvSpPr>
            <a:spLocks noGrp="1"/>
          </p:cNvSpPr>
          <p:nvPr>
            <p:ph sz="quarter" idx="13"/>
          </p:nvPr>
        </p:nvSpPr>
        <p:spPr>
          <a:xfrm>
            <a:off x="373063" y="1390244"/>
            <a:ext cx="5935140" cy="4045500"/>
          </a:xfrm>
        </p:spPr>
        <p:txBody>
          <a:bodyPr>
            <a:normAutofit/>
          </a:bodyPr>
          <a:lstStyle/>
          <a:p>
            <a:r>
              <a:rPr lang="en-US" dirty="0"/>
              <a:t>Google Cloud represents</a:t>
            </a:r>
          </a:p>
          <a:p>
            <a:pPr lvl="2"/>
            <a:r>
              <a:rPr lang="en-US" sz="1600" dirty="0"/>
              <a:t>Set of </a:t>
            </a:r>
            <a:r>
              <a:rPr lang="en-US" sz="1600" dirty="0">
                <a:solidFill>
                  <a:srgbClr val="A100FF"/>
                </a:solidFill>
              </a:rPr>
              <a:t>physical assets </a:t>
            </a:r>
            <a:r>
              <a:rPr lang="en-US" sz="1600" dirty="0"/>
              <a:t>(computers and hard disk drives) </a:t>
            </a:r>
          </a:p>
          <a:p>
            <a:pPr lvl="2"/>
            <a:r>
              <a:rPr lang="en-US" sz="1600">
                <a:solidFill>
                  <a:srgbClr val="A100FF"/>
                </a:solidFill>
              </a:rPr>
              <a:t>Virtual resources </a:t>
            </a:r>
            <a:r>
              <a:rPr lang="en-US" sz="1600"/>
              <a:t>(</a:t>
            </a:r>
            <a:r>
              <a:rPr lang="en-US" sz="1600" dirty="0"/>
              <a:t>virtual machines (VMs)</a:t>
            </a:r>
          </a:p>
          <a:p>
            <a:pPr lvl="1"/>
            <a:r>
              <a:rPr lang="en-US" dirty="0"/>
              <a:t>Contained in Google's data centers around the globe</a:t>
            </a:r>
          </a:p>
          <a:p>
            <a:endParaRPr lang="en-US" dirty="0"/>
          </a:p>
          <a:p>
            <a:r>
              <a:rPr lang="en-US" dirty="0"/>
              <a:t>Data center is in a </a:t>
            </a:r>
            <a:r>
              <a:rPr lang="en-US" dirty="0">
                <a:solidFill>
                  <a:srgbClr val="A100FF"/>
                </a:solidFill>
              </a:rPr>
              <a:t>region</a:t>
            </a:r>
          </a:p>
          <a:p>
            <a:r>
              <a:rPr lang="en-US" dirty="0"/>
              <a:t>Region is a </a:t>
            </a:r>
            <a:r>
              <a:rPr lang="en-US" dirty="0">
                <a:solidFill>
                  <a:srgbClr val="A100FF"/>
                </a:solidFill>
              </a:rPr>
              <a:t>collection of isolated zones</a:t>
            </a:r>
          </a:p>
          <a:p>
            <a:r>
              <a:rPr lang="en-US" dirty="0"/>
              <a:t>Example: zone a in the East Asia region is named 	</a:t>
            </a:r>
            <a:r>
              <a:rPr lang="en-US" dirty="0">
                <a:solidFill>
                  <a:srgbClr val="A100FF"/>
                </a:solidFill>
              </a:rPr>
              <a:t>asia-east1-a</a:t>
            </a:r>
          </a:p>
          <a:p>
            <a:endParaRPr lang="en-US" dirty="0"/>
          </a:p>
        </p:txBody>
      </p:sp>
      <p:sp>
        <p:nvSpPr>
          <p:cNvPr id="5" name="Slide Number Placeholder 4">
            <a:extLst>
              <a:ext uri="{FF2B5EF4-FFF2-40B4-BE49-F238E27FC236}">
                <a16:creationId xmlns:a16="http://schemas.microsoft.com/office/drawing/2014/main" id="{B28AD815-3F95-4F40-B1BE-EE3BCA1B1A59}"/>
              </a:ext>
            </a:extLst>
          </p:cNvPr>
          <p:cNvSpPr>
            <a:spLocks noGrp="1"/>
          </p:cNvSpPr>
          <p:nvPr>
            <p:ph type="sldNum" sz="quarter" idx="4"/>
          </p:nvPr>
        </p:nvSpPr>
        <p:spPr>
          <a:xfrm>
            <a:off x="11710476" y="6553766"/>
            <a:ext cx="381001" cy="207843"/>
          </a:xfrm>
        </p:spPr>
        <p:txBody>
          <a:bodyPr wrap="square" anchor="ctr">
            <a:normAutofit/>
          </a:bodyPr>
          <a:lstStyle/>
          <a:p>
            <a:pPr defTabSz="228600">
              <a:spcAft>
                <a:spcPts val="1200"/>
              </a:spcAft>
            </a:pPr>
            <a:fld id="{CC9E6EB9-168E-4914-8CC7-2E853AFB4F1B}" type="slidenum">
              <a:rPr lang="en-US" smtClean="0"/>
              <a:pPr defTabSz="228600">
                <a:spcAft>
                  <a:spcPts val="1200"/>
                </a:spcAft>
              </a:pPr>
              <a:t>10</a:t>
            </a:fld>
            <a:endParaRPr lang="en-US"/>
          </a:p>
        </p:txBody>
      </p:sp>
      <p:pic>
        <p:nvPicPr>
          <p:cNvPr id="7" name="Picture 6">
            <a:extLst>
              <a:ext uri="{FF2B5EF4-FFF2-40B4-BE49-F238E27FC236}">
                <a16:creationId xmlns:a16="http://schemas.microsoft.com/office/drawing/2014/main" id="{A81E9028-1E9D-435F-E4B4-E1D8BAD1EF0C}"/>
              </a:ext>
            </a:extLst>
          </p:cNvPr>
          <p:cNvPicPr>
            <a:picLocks noChangeAspect="1"/>
          </p:cNvPicPr>
          <p:nvPr/>
        </p:nvPicPr>
        <p:blipFill>
          <a:blip r:embed="rId3"/>
          <a:srcRect/>
          <a:stretch/>
        </p:blipFill>
        <p:spPr>
          <a:xfrm>
            <a:off x="2421575" y="4892534"/>
            <a:ext cx="7348849" cy="157843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96366F7F-4A3D-7F2A-3786-F28AB55387E6}"/>
              </a:ext>
            </a:extLst>
          </p:cNvPr>
          <p:cNvPicPr>
            <a:picLocks noChangeAspect="1"/>
          </p:cNvPicPr>
          <p:nvPr/>
        </p:nvPicPr>
        <p:blipFill>
          <a:blip r:embed="rId4"/>
          <a:srcRect l="5151" t="17992" r="8735" b="10778"/>
          <a:stretch/>
        </p:blipFill>
        <p:spPr>
          <a:xfrm>
            <a:off x="6610120" y="380999"/>
            <a:ext cx="5290856" cy="4511535"/>
          </a:xfrm>
          <a:prstGeom prst="rect">
            <a:avLst/>
          </a:prstGeom>
        </p:spPr>
      </p:pic>
    </p:spTree>
    <p:extLst>
      <p:ext uri="{BB962C8B-B14F-4D97-AF65-F5344CB8AC3E}">
        <p14:creationId xmlns:p14="http://schemas.microsoft.com/office/powerpoint/2010/main" val="159148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9265-E798-4C38-ABBA-1D3C9C08D03C}"/>
              </a:ext>
            </a:extLst>
          </p:cNvPr>
          <p:cNvSpPr>
            <a:spLocks noGrp="1"/>
          </p:cNvSpPr>
          <p:nvPr>
            <p:ph type="title"/>
          </p:nvPr>
        </p:nvSpPr>
        <p:spPr/>
        <p:txBody>
          <a:bodyPr/>
          <a:lstStyle/>
          <a:p>
            <a:r>
              <a:rPr lang="en-US" dirty="0"/>
              <a:t>Cloud Resources</a:t>
            </a:r>
          </a:p>
        </p:txBody>
      </p:sp>
      <p:sp>
        <p:nvSpPr>
          <p:cNvPr id="3" name="Text Placeholder 2">
            <a:extLst>
              <a:ext uri="{FF2B5EF4-FFF2-40B4-BE49-F238E27FC236}">
                <a16:creationId xmlns:a16="http://schemas.microsoft.com/office/drawing/2014/main" id="{9CADF0A3-5647-4F9C-9366-4D0C8EA93B23}"/>
              </a:ext>
            </a:extLst>
          </p:cNvPr>
          <p:cNvSpPr>
            <a:spLocks noGrp="1"/>
          </p:cNvSpPr>
          <p:nvPr>
            <p:ph type="body" sz="quarter" idx="10"/>
          </p:nvPr>
        </p:nvSpPr>
        <p:spPr/>
        <p:txBody>
          <a:bodyPr/>
          <a:lstStyle/>
          <a:p>
            <a:r>
              <a:rPr lang="en-US" dirty="0"/>
              <a:t>Global, Regional &amp; Zonal</a:t>
            </a:r>
          </a:p>
        </p:txBody>
      </p:sp>
      <p:sp>
        <p:nvSpPr>
          <p:cNvPr id="4" name="Text Placeholder 3">
            <a:extLst>
              <a:ext uri="{FF2B5EF4-FFF2-40B4-BE49-F238E27FC236}">
                <a16:creationId xmlns:a16="http://schemas.microsoft.com/office/drawing/2014/main" id="{1E198D16-30C2-417B-91E2-E78AAA27613E}"/>
              </a:ext>
            </a:extLst>
          </p:cNvPr>
          <p:cNvSpPr>
            <a:spLocks noGrp="1"/>
          </p:cNvSpPr>
          <p:nvPr>
            <p:ph type="body" sz="quarter" idx="11"/>
          </p:nvPr>
        </p:nvSpPr>
        <p:spPr>
          <a:xfrm>
            <a:off x="373063" y="1391038"/>
            <a:ext cx="7555595" cy="5067300"/>
          </a:xfrm>
        </p:spPr>
        <p:txBody>
          <a:bodyPr/>
          <a:lstStyle/>
          <a:p>
            <a:r>
              <a:rPr lang="en-US" dirty="0"/>
              <a:t>Accessing resources through services:</a:t>
            </a:r>
          </a:p>
          <a:p>
            <a:pPr lvl="2"/>
            <a:r>
              <a:rPr lang="en-US" dirty="0"/>
              <a:t>Software and hardware products, become services</a:t>
            </a:r>
          </a:p>
          <a:p>
            <a:pPr lvl="2"/>
            <a:r>
              <a:rPr lang="en-US" dirty="0"/>
              <a:t>Services provide access to the underlying resources </a:t>
            </a:r>
          </a:p>
          <a:p>
            <a:r>
              <a:rPr lang="en-US" dirty="0"/>
              <a:t>Global resources</a:t>
            </a:r>
          </a:p>
          <a:p>
            <a:pPr lvl="2"/>
            <a:r>
              <a:rPr lang="en-US" dirty="0">
                <a:solidFill>
                  <a:srgbClr val="A100FF"/>
                </a:solidFill>
              </a:rPr>
              <a:t>Accessible</a:t>
            </a:r>
            <a:r>
              <a:rPr lang="en-US" dirty="0"/>
              <a:t> by any other resource, </a:t>
            </a:r>
            <a:r>
              <a:rPr lang="en-US" dirty="0">
                <a:solidFill>
                  <a:srgbClr val="A100FF"/>
                </a:solidFill>
              </a:rPr>
              <a:t>across regions</a:t>
            </a:r>
            <a:r>
              <a:rPr lang="en-US" dirty="0"/>
              <a:t> and zones</a:t>
            </a:r>
          </a:p>
          <a:p>
            <a:pPr lvl="2"/>
            <a:r>
              <a:rPr lang="en-US" dirty="0"/>
              <a:t>E.g.: Network</a:t>
            </a:r>
          </a:p>
          <a:p>
            <a:r>
              <a:rPr lang="en-US" dirty="0"/>
              <a:t>Regional resources</a:t>
            </a:r>
          </a:p>
          <a:p>
            <a:pPr lvl="2"/>
            <a:r>
              <a:rPr lang="en-US" dirty="0">
                <a:solidFill>
                  <a:srgbClr val="A100FF"/>
                </a:solidFill>
              </a:rPr>
              <a:t>Accessible</a:t>
            </a:r>
            <a:r>
              <a:rPr lang="en-US" dirty="0"/>
              <a:t> only by resources that are in </a:t>
            </a:r>
            <a:r>
              <a:rPr lang="en-US" dirty="0">
                <a:solidFill>
                  <a:srgbClr val="A100FF"/>
                </a:solidFill>
              </a:rPr>
              <a:t>the same region </a:t>
            </a:r>
          </a:p>
          <a:p>
            <a:pPr lvl="2"/>
            <a:r>
              <a:rPr lang="en-US" dirty="0"/>
              <a:t>E.g.: Static IP Address</a:t>
            </a:r>
          </a:p>
          <a:p>
            <a:r>
              <a:rPr lang="en-US" dirty="0"/>
              <a:t>Zonal resources </a:t>
            </a:r>
          </a:p>
          <a:p>
            <a:pPr lvl="2"/>
            <a:r>
              <a:rPr lang="en-US" dirty="0">
                <a:solidFill>
                  <a:srgbClr val="A100FF"/>
                </a:solidFill>
              </a:rPr>
              <a:t>Accessible</a:t>
            </a:r>
            <a:r>
              <a:rPr lang="en-US" dirty="0"/>
              <a:t> only by resources that are in</a:t>
            </a:r>
            <a:r>
              <a:rPr lang="en-US" dirty="0">
                <a:solidFill>
                  <a:srgbClr val="A100FF"/>
                </a:solidFill>
              </a:rPr>
              <a:t> the same zone</a:t>
            </a:r>
          </a:p>
          <a:p>
            <a:pPr lvl="2"/>
            <a:r>
              <a:rPr lang="en-US" dirty="0"/>
              <a:t>E.g.: VMs</a:t>
            </a:r>
          </a:p>
        </p:txBody>
      </p:sp>
      <p:sp>
        <p:nvSpPr>
          <p:cNvPr id="5" name="Slide Number Placeholder 4">
            <a:extLst>
              <a:ext uri="{FF2B5EF4-FFF2-40B4-BE49-F238E27FC236}">
                <a16:creationId xmlns:a16="http://schemas.microsoft.com/office/drawing/2014/main" id="{67921711-5342-456C-866D-E9E87635C166}"/>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11</a:t>
            </a:fld>
            <a:endParaRPr lang="en-US"/>
          </a:p>
        </p:txBody>
      </p:sp>
      <p:pic>
        <p:nvPicPr>
          <p:cNvPr id="6" name="Picture 5">
            <a:extLst>
              <a:ext uri="{FF2B5EF4-FFF2-40B4-BE49-F238E27FC236}">
                <a16:creationId xmlns:a16="http://schemas.microsoft.com/office/drawing/2014/main" id="{3F6D9295-B724-4E49-82E6-7E4B4BADD88E}"/>
              </a:ext>
            </a:extLst>
          </p:cNvPr>
          <p:cNvPicPr>
            <a:picLocks noChangeAspect="1"/>
          </p:cNvPicPr>
          <p:nvPr/>
        </p:nvPicPr>
        <p:blipFill>
          <a:blip r:embed="rId3"/>
          <a:stretch>
            <a:fillRect/>
          </a:stretch>
        </p:blipFill>
        <p:spPr>
          <a:xfrm>
            <a:off x="7534827" y="1150545"/>
            <a:ext cx="4366149" cy="4080271"/>
          </a:xfrm>
          <a:prstGeom prst="rect">
            <a:avLst/>
          </a:prstGeom>
        </p:spPr>
      </p:pic>
    </p:spTree>
    <p:extLst>
      <p:ext uri="{BB962C8B-B14F-4D97-AF65-F5344CB8AC3E}">
        <p14:creationId xmlns:p14="http://schemas.microsoft.com/office/powerpoint/2010/main" val="50828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D099-2B54-4D4C-80CD-FD3CE396910E}"/>
              </a:ext>
            </a:extLst>
          </p:cNvPr>
          <p:cNvSpPr>
            <a:spLocks noGrp="1"/>
          </p:cNvSpPr>
          <p:nvPr>
            <p:ph type="title"/>
          </p:nvPr>
        </p:nvSpPr>
        <p:spPr/>
        <p:txBody>
          <a:bodyPr/>
          <a:lstStyle/>
          <a:p>
            <a:r>
              <a:rPr lang="en-US" dirty="0"/>
              <a:t>GCP Projects</a:t>
            </a:r>
          </a:p>
        </p:txBody>
      </p:sp>
      <p:sp>
        <p:nvSpPr>
          <p:cNvPr id="3" name="Text Placeholder 2">
            <a:extLst>
              <a:ext uri="{FF2B5EF4-FFF2-40B4-BE49-F238E27FC236}">
                <a16:creationId xmlns:a16="http://schemas.microsoft.com/office/drawing/2014/main" id="{9B9792A7-564E-4BD6-8309-0C40E0FB515B}"/>
              </a:ext>
            </a:extLst>
          </p:cNvPr>
          <p:cNvSpPr>
            <a:spLocks noGrp="1"/>
          </p:cNvSpPr>
          <p:nvPr>
            <p:ph type="body" sz="quarter" idx="10"/>
          </p:nvPr>
        </p:nvSpPr>
        <p:spPr/>
        <p:txBody>
          <a:bodyPr/>
          <a:lstStyle/>
          <a:p>
            <a:r>
              <a:rPr lang="en-US"/>
              <a:t>Organizing entity for your resources</a:t>
            </a:r>
            <a:endParaRPr lang="en-US" dirty="0"/>
          </a:p>
        </p:txBody>
      </p:sp>
      <p:sp>
        <p:nvSpPr>
          <p:cNvPr id="4" name="Text Placeholder 3">
            <a:extLst>
              <a:ext uri="{FF2B5EF4-FFF2-40B4-BE49-F238E27FC236}">
                <a16:creationId xmlns:a16="http://schemas.microsoft.com/office/drawing/2014/main" id="{57EB9B43-E1CD-4578-B01A-EA2A9B80D6DB}"/>
              </a:ext>
            </a:extLst>
          </p:cNvPr>
          <p:cNvSpPr>
            <a:spLocks noGrp="1"/>
          </p:cNvSpPr>
          <p:nvPr>
            <p:ph type="body" sz="quarter" idx="11"/>
          </p:nvPr>
        </p:nvSpPr>
        <p:spPr>
          <a:xfrm>
            <a:off x="373064" y="1391038"/>
            <a:ext cx="6566355" cy="5067300"/>
          </a:xfrm>
        </p:spPr>
        <p:txBody>
          <a:bodyPr/>
          <a:lstStyle/>
          <a:p>
            <a:r>
              <a:rPr lang="en-US" dirty="0"/>
              <a:t>Every </a:t>
            </a:r>
            <a:r>
              <a:rPr lang="en-US" dirty="0">
                <a:solidFill>
                  <a:srgbClr val="A100FF"/>
                </a:solidFill>
              </a:rPr>
              <a:t>resource</a:t>
            </a:r>
            <a:r>
              <a:rPr lang="en-US" dirty="0"/>
              <a:t> you create </a:t>
            </a:r>
            <a:r>
              <a:rPr lang="en-US" dirty="0">
                <a:solidFill>
                  <a:srgbClr val="A100FF"/>
                </a:solidFill>
              </a:rPr>
              <a:t>belongs to a project</a:t>
            </a:r>
          </a:p>
          <a:p>
            <a:r>
              <a:rPr lang="en-US" dirty="0"/>
              <a:t>Resources from one project can work together easily</a:t>
            </a:r>
          </a:p>
          <a:p>
            <a:r>
              <a:rPr lang="en-US" dirty="0"/>
              <a:t>Project cannot access resources from another project unless you have setup shared VPC</a:t>
            </a:r>
          </a:p>
          <a:p>
            <a:r>
              <a:rPr lang="en-US" dirty="0">
                <a:solidFill>
                  <a:srgbClr val="A100FF"/>
                </a:solidFill>
              </a:rPr>
              <a:t>Each Google Cloud project has </a:t>
            </a:r>
            <a:r>
              <a:rPr lang="en-US" dirty="0"/>
              <a:t>the following:</a:t>
            </a:r>
          </a:p>
          <a:p>
            <a:pPr lvl="2"/>
            <a:r>
              <a:rPr lang="en-US" dirty="0"/>
              <a:t>A project </a:t>
            </a:r>
            <a:r>
              <a:rPr lang="en-US" dirty="0">
                <a:solidFill>
                  <a:srgbClr val="A100FF"/>
                </a:solidFill>
              </a:rPr>
              <a:t>name</a:t>
            </a:r>
            <a:r>
              <a:rPr lang="en-US" dirty="0"/>
              <a:t>, which you provide.</a:t>
            </a:r>
          </a:p>
          <a:p>
            <a:pPr lvl="2"/>
            <a:r>
              <a:rPr lang="en-US" dirty="0"/>
              <a:t>A project </a:t>
            </a:r>
            <a:r>
              <a:rPr lang="en-US" dirty="0">
                <a:solidFill>
                  <a:srgbClr val="A100FF"/>
                </a:solidFill>
              </a:rPr>
              <a:t>ID</a:t>
            </a:r>
            <a:r>
              <a:rPr lang="en-US" dirty="0"/>
              <a:t>, which you can provide, or Google Cloud can provide for you.</a:t>
            </a:r>
          </a:p>
          <a:p>
            <a:pPr lvl="2"/>
            <a:r>
              <a:rPr lang="en-US" dirty="0"/>
              <a:t>A project </a:t>
            </a:r>
            <a:r>
              <a:rPr lang="en-US" dirty="0">
                <a:solidFill>
                  <a:srgbClr val="A100FF"/>
                </a:solidFill>
              </a:rPr>
              <a:t>number</a:t>
            </a:r>
            <a:r>
              <a:rPr lang="en-US" dirty="0"/>
              <a:t>, which Google Cloud provides</a:t>
            </a:r>
          </a:p>
          <a:p>
            <a:endParaRPr lang="en-US" dirty="0"/>
          </a:p>
        </p:txBody>
      </p:sp>
      <p:sp>
        <p:nvSpPr>
          <p:cNvPr id="5" name="Slide Number Placeholder 4">
            <a:extLst>
              <a:ext uri="{FF2B5EF4-FFF2-40B4-BE49-F238E27FC236}">
                <a16:creationId xmlns:a16="http://schemas.microsoft.com/office/drawing/2014/main" id="{93601816-3BC2-40DA-BA4A-2F3731211DDC}"/>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12</a:t>
            </a:fld>
            <a:endParaRPr lang="en-US"/>
          </a:p>
        </p:txBody>
      </p:sp>
      <p:pic>
        <p:nvPicPr>
          <p:cNvPr id="6" name="Picture 5">
            <a:extLst>
              <a:ext uri="{FF2B5EF4-FFF2-40B4-BE49-F238E27FC236}">
                <a16:creationId xmlns:a16="http://schemas.microsoft.com/office/drawing/2014/main" id="{DA7B907D-AA65-469A-BB9D-ABEECA66520A}"/>
              </a:ext>
            </a:extLst>
          </p:cNvPr>
          <p:cNvPicPr>
            <a:picLocks noChangeAspect="1"/>
          </p:cNvPicPr>
          <p:nvPr/>
        </p:nvPicPr>
        <p:blipFill>
          <a:blip r:embed="rId3"/>
          <a:stretch>
            <a:fillRect/>
          </a:stretch>
        </p:blipFill>
        <p:spPr>
          <a:xfrm>
            <a:off x="6939419" y="1349372"/>
            <a:ext cx="5139704" cy="3963454"/>
          </a:xfrm>
          <a:prstGeom prst="rect">
            <a:avLst/>
          </a:prstGeom>
        </p:spPr>
      </p:pic>
    </p:spTree>
    <p:extLst>
      <p:ext uri="{BB962C8B-B14F-4D97-AF65-F5344CB8AC3E}">
        <p14:creationId xmlns:p14="http://schemas.microsoft.com/office/powerpoint/2010/main" val="21889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C8D-D5D9-4137-A215-4247CC13B004}"/>
              </a:ext>
            </a:extLst>
          </p:cNvPr>
          <p:cNvSpPr>
            <a:spLocks noGrp="1"/>
          </p:cNvSpPr>
          <p:nvPr>
            <p:ph type="title"/>
          </p:nvPr>
        </p:nvSpPr>
        <p:spPr/>
        <p:txBody>
          <a:bodyPr/>
          <a:lstStyle/>
          <a:p>
            <a:r>
              <a:rPr lang="en-US" dirty="0"/>
              <a:t>Interacting With Services</a:t>
            </a:r>
          </a:p>
        </p:txBody>
      </p:sp>
      <p:sp>
        <p:nvSpPr>
          <p:cNvPr id="3" name="Text Placeholder 2">
            <a:extLst>
              <a:ext uri="{FF2B5EF4-FFF2-40B4-BE49-F238E27FC236}">
                <a16:creationId xmlns:a16="http://schemas.microsoft.com/office/drawing/2014/main" id="{A413CE23-3586-40F2-AACF-D6B93B7B288D}"/>
              </a:ext>
            </a:extLst>
          </p:cNvPr>
          <p:cNvSpPr>
            <a:spLocks noGrp="1"/>
          </p:cNvSpPr>
          <p:nvPr>
            <p:ph type="body" sz="quarter" idx="10"/>
          </p:nvPr>
        </p:nvSpPr>
        <p:spPr/>
        <p:txBody>
          <a:bodyPr/>
          <a:lstStyle/>
          <a:p>
            <a:r>
              <a:rPr lang="en-US" dirty="0"/>
              <a:t>Google Cloud Console</a:t>
            </a:r>
          </a:p>
        </p:txBody>
      </p:sp>
      <p:sp>
        <p:nvSpPr>
          <p:cNvPr id="4" name="Text Placeholder 3">
            <a:extLst>
              <a:ext uri="{FF2B5EF4-FFF2-40B4-BE49-F238E27FC236}">
                <a16:creationId xmlns:a16="http://schemas.microsoft.com/office/drawing/2014/main" id="{27E585B5-984D-4A5C-AAD0-33170A8641B3}"/>
              </a:ext>
            </a:extLst>
          </p:cNvPr>
          <p:cNvSpPr>
            <a:spLocks noGrp="1"/>
          </p:cNvSpPr>
          <p:nvPr>
            <p:ph type="body" sz="quarter" idx="11"/>
          </p:nvPr>
        </p:nvSpPr>
        <p:spPr/>
        <p:txBody>
          <a:bodyPr/>
          <a:lstStyle/>
          <a:p>
            <a:r>
              <a:rPr lang="en-US" dirty="0">
                <a:hlinkClick r:id="rId3"/>
              </a:rPr>
              <a:t>https://console.cloud.google.com/</a:t>
            </a:r>
            <a:endParaRPr lang="en-US" dirty="0"/>
          </a:p>
          <a:p>
            <a:r>
              <a:rPr lang="en-US" dirty="0">
                <a:solidFill>
                  <a:srgbClr val="A100FF"/>
                </a:solidFill>
              </a:rPr>
              <a:t>Web-based, GUI</a:t>
            </a:r>
          </a:p>
          <a:p>
            <a:endParaRPr lang="en-US" dirty="0"/>
          </a:p>
        </p:txBody>
      </p:sp>
      <p:sp>
        <p:nvSpPr>
          <p:cNvPr id="5" name="Slide Number Placeholder 4">
            <a:extLst>
              <a:ext uri="{FF2B5EF4-FFF2-40B4-BE49-F238E27FC236}">
                <a16:creationId xmlns:a16="http://schemas.microsoft.com/office/drawing/2014/main" id="{77FABBA9-22D8-4D6E-82AB-6025682BF3B2}"/>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13</a:t>
            </a:fld>
            <a:endParaRPr lang="en-US"/>
          </a:p>
        </p:txBody>
      </p:sp>
      <p:pic>
        <p:nvPicPr>
          <p:cNvPr id="6" name="Picture 5">
            <a:extLst>
              <a:ext uri="{FF2B5EF4-FFF2-40B4-BE49-F238E27FC236}">
                <a16:creationId xmlns:a16="http://schemas.microsoft.com/office/drawing/2014/main" id="{BEB41843-33F1-42D9-8CA1-25CD7C065D08}"/>
              </a:ext>
            </a:extLst>
          </p:cNvPr>
          <p:cNvPicPr>
            <a:picLocks noChangeAspect="1"/>
          </p:cNvPicPr>
          <p:nvPr/>
        </p:nvPicPr>
        <p:blipFill>
          <a:blip r:embed="rId4"/>
          <a:stretch>
            <a:fillRect/>
          </a:stretch>
        </p:blipFill>
        <p:spPr>
          <a:xfrm>
            <a:off x="1212518" y="2364965"/>
            <a:ext cx="9759025" cy="3960679"/>
          </a:xfrm>
          <a:prstGeom prst="rect">
            <a:avLst/>
          </a:prstGeom>
        </p:spPr>
      </p:pic>
    </p:spTree>
    <p:extLst>
      <p:ext uri="{BB962C8B-B14F-4D97-AF65-F5344CB8AC3E}">
        <p14:creationId xmlns:p14="http://schemas.microsoft.com/office/powerpoint/2010/main" val="4090132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C8D-D5D9-4137-A215-4247CC13B004}"/>
              </a:ext>
            </a:extLst>
          </p:cNvPr>
          <p:cNvSpPr>
            <a:spLocks noGrp="1"/>
          </p:cNvSpPr>
          <p:nvPr>
            <p:ph type="title"/>
          </p:nvPr>
        </p:nvSpPr>
        <p:spPr/>
        <p:txBody>
          <a:bodyPr/>
          <a:lstStyle/>
          <a:p>
            <a:r>
              <a:rPr lang="en-US" dirty="0"/>
              <a:t>Interacting With Services</a:t>
            </a:r>
          </a:p>
        </p:txBody>
      </p:sp>
      <p:sp>
        <p:nvSpPr>
          <p:cNvPr id="3" name="Text Placeholder 2">
            <a:extLst>
              <a:ext uri="{FF2B5EF4-FFF2-40B4-BE49-F238E27FC236}">
                <a16:creationId xmlns:a16="http://schemas.microsoft.com/office/drawing/2014/main" id="{A413CE23-3586-40F2-AACF-D6B93B7B288D}"/>
              </a:ext>
            </a:extLst>
          </p:cNvPr>
          <p:cNvSpPr>
            <a:spLocks noGrp="1"/>
          </p:cNvSpPr>
          <p:nvPr>
            <p:ph type="body" sz="quarter" idx="10"/>
          </p:nvPr>
        </p:nvSpPr>
        <p:spPr/>
        <p:txBody>
          <a:bodyPr/>
          <a:lstStyle/>
          <a:p>
            <a:r>
              <a:rPr lang="en-US" dirty="0"/>
              <a:t>Command Line Interface</a:t>
            </a:r>
          </a:p>
        </p:txBody>
      </p:sp>
      <p:sp>
        <p:nvSpPr>
          <p:cNvPr id="4" name="Text Placeholder 3">
            <a:extLst>
              <a:ext uri="{FF2B5EF4-FFF2-40B4-BE49-F238E27FC236}">
                <a16:creationId xmlns:a16="http://schemas.microsoft.com/office/drawing/2014/main" id="{27E585B5-984D-4A5C-AAD0-33170A8641B3}"/>
              </a:ext>
            </a:extLst>
          </p:cNvPr>
          <p:cNvSpPr>
            <a:spLocks noGrp="1"/>
          </p:cNvSpPr>
          <p:nvPr>
            <p:ph type="body" sz="quarter" idx="11"/>
          </p:nvPr>
        </p:nvSpPr>
        <p:spPr>
          <a:xfrm>
            <a:off x="373063" y="1391038"/>
            <a:ext cx="11437937" cy="1226902"/>
          </a:xfrm>
        </p:spPr>
        <p:txBody>
          <a:bodyPr/>
          <a:lstStyle/>
          <a:p>
            <a:r>
              <a:rPr lang="en-US" dirty="0"/>
              <a:t>You can perform most Google Cloud tasks by using the </a:t>
            </a:r>
            <a:r>
              <a:rPr lang="en-US" dirty="0" err="1"/>
              <a:t>gcloud</a:t>
            </a:r>
            <a:r>
              <a:rPr lang="en-US" dirty="0"/>
              <a:t> </a:t>
            </a:r>
            <a:r>
              <a:rPr lang="en-US" dirty="0">
                <a:solidFill>
                  <a:srgbClr val="A100FF"/>
                </a:solidFill>
              </a:rPr>
              <a:t>command-line</a:t>
            </a:r>
            <a:r>
              <a:rPr lang="en-US" dirty="0"/>
              <a:t> tool</a:t>
            </a:r>
          </a:p>
          <a:p>
            <a:r>
              <a:rPr lang="en-US" dirty="0"/>
              <a:t>The </a:t>
            </a:r>
            <a:r>
              <a:rPr lang="en-US" dirty="0" err="1">
                <a:solidFill>
                  <a:srgbClr val="A100FF"/>
                </a:solidFill>
              </a:rPr>
              <a:t>gcloud</a:t>
            </a:r>
            <a:r>
              <a:rPr lang="en-US" dirty="0"/>
              <a:t> tool lets you manage development workflow and Google Cloud resources in a terminal window</a:t>
            </a:r>
          </a:p>
        </p:txBody>
      </p:sp>
      <p:sp>
        <p:nvSpPr>
          <p:cNvPr id="5" name="Slide Number Placeholder 4">
            <a:extLst>
              <a:ext uri="{FF2B5EF4-FFF2-40B4-BE49-F238E27FC236}">
                <a16:creationId xmlns:a16="http://schemas.microsoft.com/office/drawing/2014/main" id="{77FABBA9-22D8-4D6E-82AB-6025682BF3B2}"/>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14</a:t>
            </a:fld>
            <a:endParaRPr lang="en-US"/>
          </a:p>
        </p:txBody>
      </p:sp>
      <p:pic>
        <p:nvPicPr>
          <p:cNvPr id="7" name="Picture 6">
            <a:extLst>
              <a:ext uri="{FF2B5EF4-FFF2-40B4-BE49-F238E27FC236}">
                <a16:creationId xmlns:a16="http://schemas.microsoft.com/office/drawing/2014/main" id="{B214E9BF-9F53-4746-9296-8600FD0B11F9}"/>
              </a:ext>
            </a:extLst>
          </p:cNvPr>
          <p:cNvPicPr>
            <a:picLocks noChangeAspect="1"/>
          </p:cNvPicPr>
          <p:nvPr/>
        </p:nvPicPr>
        <p:blipFill>
          <a:blip r:embed="rId3"/>
          <a:stretch>
            <a:fillRect/>
          </a:stretch>
        </p:blipFill>
        <p:spPr>
          <a:xfrm>
            <a:off x="690611" y="2951015"/>
            <a:ext cx="10802840" cy="2284865"/>
          </a:xfrm>
          <a:prstGeom prst="rect">
            <a:avLst/>
          </a:prstGeom>
        </p:spPr>
      </p:pic>
    </p:spTree>
    <p:extLst>
      <p:ext uri="{BB962C8B-B14F-4D97-AF65-F5344CB8AC3E}">
        <p14:creationId xmlns:p14="http://schemas.microsoft.com/office/powerpoint/2010/main" val="351941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C8D-D5D9-4137-A215-4247CC13B004}"/>
              </a:ext>
            </a:extLst>
          </p:cNvPr>
          <p:cNvSpPr>
            <a:spLocks noGrp="1"/>
          </p:cNvSpPr>
          <p:nvPr>
            <p:ph type="title"/>
          </p:nvPr>
        </p:nvSpPr>
        <p:spPr/>
        <p:txBody>
          <a:bodyPr/>
          <a:lstStyle/>
          <a:p>
            <a:r>
              <a:rPr lang="en-US" dirty="0"/>
              <a:t>Interacting With Services</a:t>
            </a:r>
          </a:p>
        </p:txBody>
      </p:sp>
      <p:sp>
        <p:nvSpPr>
          <p:cNvPr id="3" name="Text Placeholder 2">
            <a:extLst>
              <a:ext uri="{FF2B5EF4-FFF2-40B4-BE49-F238E27FC236}">
                <a16:creationId xmlns:a16="http://schemas.microsoft.com/office/drawing/2014/main" id="{A413CE23-3586-40F2-AACF-D6B93B7B288D}"/>
              </a:ext>
            </a:extLst>
          </p:cNvPr>
          <p:cNvSpPr>
            <a:spLocks noGrp="1"/>
          </p:cNvSpPr>
          <p:nvPr>
            <p:ph type="body" sz="quarter" idx="10"/>
          </p:nvPr>
        </p:nvSpPr>
        <p:spPr/>
        <p:txBody>
          <a:bodyPr/>
          <a:lstStyle/>
          <a:p>
            <a:r>
              <a:rPr lang="en-US" dirty="0"/>
              <a:t>Client Libraries</a:t>
            </a:r>
          </a:p>
        </p:txBody>
      </p:sp>
      <p:sp>
        <p:nvSpPr>
          <p:cNvPr id="4" name="Text Placeholder 3">
            <a:extLst>
              <a:ext uri="{FF2B5EF4-FFF2-40B4-BE49-F238E27FC236}">
                <a16:creationId xmlns:a16="http://schemas.microsoft.com/office/drawing/2014/main" id="{27E585B5-984D-4A5C-AAD0-33170A8641B3}"/>
              </a:ext>
            </a:extLst>
          </p:cNvPr>
          <p:cNvSpPr>
            <a:spLocks noGrp="1"/>
          </p:cNvSpPr>
          <p:nvPr>
            <p:ph type="body" sz="quarter" idx="11"/>
          </p:nvPr>
        </p:nvSpPr>
        <p:spPr>
          <a:xfrm>
            <a:off x="373063" y="1391037"/>
            <a:ext cx="11437937" cy="4515243"/>
          </a:xfrm>
        </p:spPr>
        <p:txBody>
          <a:bodyPr/>
          <a:lstStyle/>
          <a:p>
            <a:r>
              <a:rPr lang="en-US" dirty="0"/>
              <a:t>The Cloud SDK includes </a:t>
            </a:r>
            <a:r>
              <a:rPr lang="en-US" dirty="0">
                <a:solidFill>
                  <a:srgbClr val="A100FF"/>
                </a:solidFill>
              </a:rPr>
              <a:t>client libraries </a:t>
            </a:r>
            <a:r>
              <a:rPr lang="en-US" dirty="0"/>
              <a:t>that enable you to easily create and manage resources</a:t>
            </a:r>
          </a:p>
          <a:p>
            <a:r>
              <a:rPr lang="en-US" dirty="0"/>
              <a:t>Google Cloud client libraries expose APIs for two main purposes:</a:t>
            </a:r>
          </a:p>
          <a:p>
            <a:pPr lvl="2"/>
            <a:r>
              <a:rPr lang="en-US" dirty="0">
                <a:solidFill>
                  <a:srgbClr val="A100FF"/>
                </a:solidFill>
              </a:rPr>
              <a:t>App APIs </a:t>
            </a:r>
            <a:r>
              <a:rPr lang="en-US" dirty="0"/>
              <a:t>provide access to services</a:t>
            </a:r>
          </a:p>
          <a:p>
            <a:pPr lvl="2"/>
            <a:r>
              <a:rPr lang="en-US" dirty="0"/>
              <a:t>App APIs are optimized for supported languages, such as Node.js and Python</a:t>
            </a:r>
          </a:p>
          <a:p>
            <a:endParaRPr lang="en-US" dirty="0"/>
          </a:p>
          <a:p>
            <a:pPr lvl="2"/>
            <a:r>
              <a:rPr lang="en-US" dirty="0">
                <a:solidFill>
                  <a:srgbClr val="A100FF"/>
                </a:solidFill>
              </a:rPr>
              <a:t>Admin APIs </a:t>
            </a:r>
            <a:r>
              <a:rPr lang="en-US" dirty="0"/>
              <a:t>offer functionality for resource management</a:t>
            </a:r>
          </a:p>
          <a:p>
            <a:pPr lvl="2"/>
            <a:r>
              <a:rPr lang="en-US" dirty="0"/>
              <a:t>For example, you can use admin APIs if you want to build your own automated tools.</a:t>
            </a:r>
          </a:p>
        </p:txBody>
      </p:sp>
      <p:sp>
        <p:nvSpPr>
          <p:cNvPr id="5" name="Slide Number Placeholder 4">
            <a:extLst>
              <a:ext uri="{FF2B5EF4-FFF2-40B4-BE49-F238E27FC236}">
                <a16:creationId xmlns:a16="http://schemas.microsoft.com/office/drawing/2014/main" id="{77FABBA9-22D8-4D6E-82AB-6025682BF3B2}"/>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15</a:t>
            </a:fld>
            <a:endParaRPr lang="en-US"/>
          </a:p>
        </p:txBody>
      </p:sp>
    </p:spTree>
    <p:extLst>
      <p:ext uri="{BB962C8B-B14F-4D97-AF65-F5344CB8AC3E}">
        <p14:creationId xmlns:p14="http://schemas.microsoft.com/office/powerpoint/2010/main" val="260314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29E2-4B3B-4503-99C4-FAB09978EBF8}"/>
              </a:ext>
            </a:extLst>
          </p:cNvPr>
          <p:cNvSpPr>
            <a:spLocks noGrp="1"/>
          </p:cNvSpPr>
          <p:nvPr>
            <p:ph type="title"/>
          </p:nvPr>
        </p:nvSpPr>
        <p:spPr/>
        <p:txBody>
          <a:bodyPr/>
          <a:lstStyle/>
          <a:p>
            <a:r>
              <a:rPr lang="en-US" dirty="0"/>
              <a:t>GCP Services &amp; Products</a:t>
            </a:r>
          </a:p>
        </p:txBody>
      </p:sp>
      <p:sp>
        <p:nvSpPr>
          <p:cNvPr id="3" name="Text Placeholder 2">
            <a:extLst>
              <a:ext uri="{FF2B5EF4-FFF2-40B4-BE49-F238E27FC236}">
                <a16:creationId xmlns:a16="http://schemas.microsoft.com/office/drawing/2014/main" id="{EA255478-3F3D-4329-8A15-95074A07FCAB}"/>
              </a:ext>
            </a:extLst>
          </p:cNvPr>
          <p:cNvSpPr>
            <a:spLocks noGrp="1"/>
          </p:cNvSpPr>
          <p:nvPr>
            <p:ph type="body" sz="quarter" idx="10"/>
          </p:nvPr>
        </p:nvSpPr>
        <p:spPr/>
        <p:txBody>
          <a:bodyPr/>
          <a:lstStyle/>
          <a:p>
            <a:r>
              <a:rPr lang="en-US" dirty="0"/>
              <a:t>Categorized under</a:t>
            </a:r>
          </a:p>
        </p:txBody>
      </p:sp>
      <p:sp>
        <p:nvSpPr>
          <p:cNvPr id="4" name="Text Placeholder 3">
            <a:extLst>
              <a:ext uri="{FF2B5EF4-FFF2-40B4-BE49-F238E27FC236}">
                <a16:creationId xmlns:a16="http://schemas.microsoft.com/office/drawing/2014/main" id="{8253BB6E-044C-436F-A62F-746A91575DC7}"/>
              </a:ext>
            </a:extLst>
          </p:cNvPr>
          <p:cNvSpPr>
            <a:spLocks noGrp="1"/>
          </p:cNvSpPr>
          <p:nvPr>
            <p:ph type="body" sz="quarter" idx="11"/>
          </p:nvPr>
        </p:nvSpPr>
        <p:spPr/>
        <p:txBody>
          <a:bodyPr/>
          <a:lstStyle/>
          <a:p>
            <a:r>
              <a:rPr lang="en-US" dirty="0"/>
              <a:t>Computing and hosting</a:t>
            </a:r>
          </a:p>
          <a:p>
            <a:r>
              <a:rPr lang="en-US" dirty="0"/>
              <a:t>Storage</a:t>
            </a:r>
          </a:p>
          <a:p>
            <a:r>
              <a:rPr lang="en-US" dirty="0"/>
              <a:t>Data &amp; Analytics</a:t>
            </a:r>
          </a:p>
          <a:p>
            <a:r>
              <a:rPr lang="en-US" dirty="0"/>
              <a:t>Networking</a:t>
            </a:r>
          </a:p>
          <a:p>
            <a:r>
              <a:rPr lang="en-US" dirty="0"/>
              <a:t>Big data</a:t>
            </a:r>
          </a:p>
          <a:p>
            <a:r>
              <a:rPr lang="en-US" dirty="0"/>
              <a:t>AI &amp; Machine learning</a:t>
            </a:r>
          </a:p>
          <a:p>
            <a:r>
              <a:rPr lang="en-US" dirty="0"/>
              <a:t>API Management</a:t>
            </a:r>
          </a:p>
          <a:p>
            <a:r>
              <a:rPr lang="en-US" dirty="0"/>
              <a:t>Developer tools</a:t>
            </a:r>
          </a:p>
          <a:p>
            <a:r>
              <a:rPr lang="en-US" dirty="0"/>
              <a:t>Anthos &amp; Management</a:t>
            </a:r>
          </a:p>
          <a:p>
            <a:r>
              <a:rPr lang="en-US" dirty="0"/>
              <a:t>Migration</a:t>
            </a:r>
          </a:p>
          <a:p>
            <a:r>
              <a:rPr lang="en-US" dirty="0"/>
              <a:t>Security &amp; Identity</a:t>
            </a:r>
          </a:p>
          <a:p>
            <a:endParaRPr lang="en-US" dirty="0"/>
          </a:p>
        </p:txBody>
      </p:sp>
      <p:sp>
        <p:nvSpPr>
          <p:cNvPr id="5" name="Slide Number Placeholder 4">
            <a:extLst>
              <a:ext uri="{FF2B5EF4-FFF2-40B4-BE49-F238E27FC236}">
                <a16:creationId xmlns:a16="http://schemas.microsoft.com/office/drawing/2014/main" id="{DD5E5CCD-B1F3-4AB6-B895-2920BB18F195}"/>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16</a:t>
            </a:fld>
            <a:endParaRPr lang="en-US"/>
          </a:p>
        </p:txBody>
      </p:sp>
      <p:graphicFrame>
        <p:nvGraphicFramePr>
          <p:cNvPr id="6" name="Diagram 5">
            <a:extLst>
              <a:ext uri="{FF2B5EF4-FFF2-40B4-BE49-F238E27FC236}">
                <a16:creationId xmlns:a16="http://schemas.microsoft.com/office/drawing/2014/main" id="{0C4056C7-122A-4894-B7FD-F13D9E7AE5D6}"/>
              </a:ext>
            </a:extLst>
          </p:cNvPr>
          <p:cNvGraphicFramePr/>
          <p:nvPr>
            <p:extLst>
              <p:ext uri="{D42A27DB-BD31-4B8C-83A1-F6EECF244321}">
                <p14:modId xmlns:p14="http://schemas.microsoft.com/office/powerpoint/2010/main" val="159904960"/>
              </p:ext>
            </p:extLst>
          </p:nvPr>
        </p:nvGraphicFramePr>
        <p:xfrm>
          <a:off x="3772976" y="1349371"/>
          <a:ext cx="8128000" cy="4788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349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4469D2-B415-3D22-948A-D4AB9E6C98ED}"/>
              </a:ext>
            </a:extLst>
          </p:cNvPr>
          <p:cNvSpPr>
            <a:spLocks noGrp="1"/>
          </p:cNvSpPr>
          <p:nvPr>
            <p:ph type="body" sz="quarter" idx="11"/>
          </p:nvPr>
        </p:nvSpPr>
        <p:spPr/>
        <p:txBody>
          <a:bodyPr/>
          <a:lstStyle/>
          <a:p>
            <a:pPr marL="342900" indent="-342900">
              <a:buFont typeface="Arial" panose="020B0604020202020204" pitchFamily="34" charset="0"/>
              <a:buChar char="•"/>
            </a:pPr>
            <a:r>
              <a:rPr lang="en-US" sz="1800" dirty="0"/>
              <a:t>Explain the concept of Cloud, IAAS, PaaS, and SAAS</a:t>
            </a:r>
          </a:p>
          <a:p>
            <a:pPr marL="342900" indent="-342900">
              <a:buFont typeface="Arial" panose="020B0604020202020204" pitchFamily="34" charset="0"/>
              <a:buChar char="•"/>
            </a:pPr>
            <a:r>
              <a:rPr lang="en-US" sz="1800" dirty="0"/>
              <a:t>Describe Google Cloud Platform foundations</a:t>
            </a:r>
          </a:p>
          <a:p>
            <a:pPr marL="342900" indent="-342900">
              <a:buFont typeface="Arial" panose="020B0604020202020204" pitchFamily="34" charset="0"/>
              <a:buChar char="•"/>
            </a:pPr>
            <a:r>
              <a:rPr lang="en-US" sz="1800" dirty="0"/>
              <a:t>Create account on GCP</a:t>
            </a:r>
          </a:p>
          <a:p>
            <a:pPr marL="342900" indent="-342900">
              <a:buFont typeface="Arial" panose="020B0604020202020204" pitchFamily="34" charset="0"/>
              <a:buChar char="•"/>
            </a:pPr>
            <a:r>
              <a:rPr lang="en-US" sz="1800" dirty="0"/>
              <a:t>Explore Cloud Console</a:t>
            </a:r>
          </a:p>
          <a:p>
            <a:pPr marL="342900" indent="-342900">
              <a:buFont typeface="Arial" panose="020B0604020202020204" pitchFamily="34" charset="0"/>
              <a:buChar char="•"/>
            </a:pPr>
            <a:r>
              <a:rPr lang="en-US" sz="1800" dirty="0"/>
              <a:t>Use Cloud Shell</a:t>
            </a:r>
          </a:p>
          <a:p>
            <a:pPr marL="342900" indent="-342900" defTabSz="914377">
              <a:spcAft>
                <a:spcPts val="1200"/>
              </a:spcAft>
              <a:buFont typeface="Arial" panose="020B0604020202020204" pitchFamily="34" charset="0"/>
              <a:buChar char="•"/>
            </a:pPr>
            <a:endParaRPr lang="en-US" sz="1800" dirty="0"/>
          </a:p>
        </p:txBody>
      </p:sp>
    </p:spTree>
    <p:extLst>
      <p:ext uri="{BB962C8B-B14F-4D97-AF65-F5344CB8AC3E}">
        <p14:creationId xmlns:p14="http://schemas.microsoft.com/office/powerpoint/2010/main" val="310854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D705DB-FE44-4FB9-AD07-0C664F495432}"/>
              </a:ext>
            </a:extLst>
          </p:cNvPr>
          <p:cNvSpPr>
            <a:spLocks noGrp="1"/>
          </p:cNvSpPr>
          <p:nvPr>
            <p:ph type="title"/>
          </p:nvPr>
        </p:nvSpPr>
        <p:spPr>
          <a:xfrm>
            <a:off x="1775149" y="3162299"/>
            <a:ext cx="8641702" cy="533401"/>
          </a:xfrm>
        </p:spPr>
        <p:txBody>
          <a:bodyPr/>
          <a:lstStyle/>
          <a:p>
            <a:r>
              <a:rPr lang="en-US" dirty="0"/>
              <a:t>THANK YOU</a:t>
            </a:r>
          </a:p>
        </p:txBody>
      </p:sp>
    </p:spTree>
    <p:extLst>
      <p:ext uri="{BB962C8B-B14F-4D97-AF65-F5344CB8AC3E}">
        <p14:creationId xmlns:p14="http://schemas.microsoft.com/office/powerpoint/2010/main" val="99571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D057-E9C3-4B25-89F3-3F1B1384A988}"/>
              </a:ext>
            </a:extLst>
          </p:cNvPr>
          <p:cNvSpPr>
            <a:spLocks noGrp="1"/>
          </p:cNvSpPr>
          <p:nvPr>
            <p:ph type="title"/>
          </p:nvPr>
        </p:nvSpPr>
        <p:spPr/>
        <p:txBody>
          <a:bodyPr/>
          <a:lstStyle/>
          <a:p>
            <a:r>
              <a:rPr lang="en-US" dirty="0"/>
              <a:t>Revision History</a:t>
            </a:r>
          </a:p>
        </p:txBody>
      </p:sp>
      <p:sp>
        <p:nvSpPr>
          <p:cNvPr id="4" name="Text Placeholder 3">
            <a:extLst>
              <a:ext uri="{FF2B5EF4-FFF2-40B4-BE49-F238E27FC236}">
                <a16:creationId xmlns:a16="http://schemas.microsoft.com/office/drawing/2014/main" id="{C4153E2C-35FB-44D0-AA3F-1AA0FCEBDF1F}"/>
              </a:ext>
            </a:extLst>
          </p:cNvPr>
          <p:cNvSpPr>
            <a:spLocks noGrp="1"/>
          </p:cNvSpPr>
          <p:nvPr>
            <p:ph type="body" sz="quarter" idx="10"/>
          </p:nvPr>
        </p:nvSpPr>
        <p:spPr/>
        <p:txBody>
          <a:bodyPr/>
          <a:lstStyle/>
          <a:p>
            <a:endParaRPr lang="en-US"/>
          </a:p>
        </p:txBody>
      </p:sp>
      <p:sp>
        <p:nvSpPr>
          <p:cNvPr id="5" name="Slide Number Placeholder 4">
            <a:extLst>
              <a:ext uri="{FF2B5EF4-FFF2-40B4-BE49-F238E27FC236}">
                <a16:creationId xmlns:a16="http://schemas.microsoft.com/office/drawing/2014/main" id="{3261C2AB-F31A-4DBA-92DE-61639D9F2868}"/>
              </a:ext>
            </a:extLst>
          </p:cNvPr>
          <p:cNvSpPr>
            <a:spLocks noGrp="1"/>
          </p:cNvSpPr>
          <p:nvPr>
            <p:ph type="sldNum" sz="quarter" idx="4"/>
          </p:nvPr>
        </p:nvSpPr>
        <p:spPr/>
        <p:txBody>
          <a:bodyPr/>
          <a:lstStyle/>
          <a:p>
            <a:pPr marL="0" marR="0" lvl="0" indent="0" algn="ctr" defTabSz="228600" rtl="0" eaLnBrk="1" fontAlgn="auto" latinLnBrk="0" hangingPunct="1">
              <a:lnSpc>
                <a:spcPct val="100000"/>
              </a:lnSpc>
              <a:spcBef>
                <a:spcPts val="0"/>
              </a:spcBef>
              <a:spcAft>
                <a:spcPts val="1200"/>
              </a:spcAft>
              <a:buClrTx/>
              <a:buSzTx/>
              <a:buFontTx/>
              <a:buNone/>
              <a:tabLst/>
              <a:defRPr/>
            </a:pPr>
            <a:fld id="{CC9E6EB9-168E-4914-8CC7-2E853AFB4F1B}" type="slidenum">
              <a:rPr kumimoji="0" lang="en-US" sz="8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228600" rtl="0" eaLnBrk="1" fontAlgn="auto" latinLnBrk="0" hangingPunct="1">
                <a:lnSpc>
                  <a:spcPct val="100000"/>
                </a:lnSpc>
                <a:spcBef>
                  <a:spcPts val="0"/>
                </a:spcBef>
                <a:spcAft>
                  <a:spcPts val="1200"/>
                </a:spcAft>
                <a:buClrTx/>
                <a:buSzTx/>
                <a:buFontTx/>
                <a:buNone/>
                <a:tabLst/>
                <a:defRPr/>
              </a:pPr>
              <a:t>2</a:t>
            </a:fld>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6" name="Table 5">
            <a:extLst>
              <a:ext uri="{FF2B5EF4-FFF2-40B4-BE49-F238E27FC236}">
                <a16:creationId xmlns:a16="http://schemas.microsoft.com/office/drawing/2014/main" id="{022E591F-6350-42EC-8A6B-7337CE1CC636}"/>
              </a:ext>
            </a:extLst>
          </p:cNvPr>
          <p:cNvGraphicFramePr>
            <a:graphicFrameLocks noGrp="1"/>
          </p:cNvGraphicFramePr>
          <p:nvPr>
            <p:extLst>
              <p:ext uri="{D42A27DB-BD31-4B8C-83A1-F6EECF244321}">
                <p14:modId xmlns:p14="http://schemas.microsoft.com/office/powerpoint/2010/main" val="3391268384"/>
              </p:ext>
            </p:extLst>
          </p:nvPr>
        </p:nvGraphicFramePr>
        <p:xfrm>
          <a:off x="487680" y="2133215"/>
          <a:ext cx="11054080" cy="2736418"/>
        </p:xfrm>
        <a:graphic>
          <a:graphicData uri="http://schemas.openxmlformats.org/drawingml/2006/table">
            <a:tbl>
              <a:tblPr>
                <a:tableStyleId>{BC89EF96-8CEA-46FF-86C4-4CE0E7609802}</a:tableStyleId>
              </a:tblPr>
              <a:tblGrid>
                <a:gridCol w="1764936">
                  <a:extLst>
                    <a:ext uri="{9D8B030D-6E8A-4147-A177-3AD203B41FA5}">
                      <a16:colId xmlns:a16="http://schemas.microsoft.com/office/drawing/2014/main" val="2192832423"/>
                    </a:ext>
                  </a:extLst>
                </a:gridCol>
                <a:gridCol w="1857830">
                  <a:extLst>
                    <a:ext uri="{9D8B030D-6E8A-4147-A177-3AD203B41FA5}">
                      <a16:colId xmlns:a16="http://schemas.microsoft.com/office/drawing/2014/main" val="2430312157"/>
                    </a:ext>
                  </a:extLst>
                </a:gridCol>
                <a:gridCol w="2090056">
                  <a:extLst>
                    <a:ext uri="{9D8B030D-6E8A-4147-A177-3AD203B41FA5}">
                      <a16:colId xmlns:a16="http://schemas.microsoft.com/office/drawing/2014/main" val="545544432"/>
                    </a:ext>
                  </a:extLst>
                </a:gridCol>
                <a:gridCol w="2554515">
                  <a:extLst>
                    <a:ext uri="{9D8B030D-6E8A-4147-A177-3AD203B41FA5}">
                      <a16:colId xmlns:a16="http://schemas.microsoft.com/office/drawing/2014/main" val="627843920"/>
                    </a:ext>
                  </a:extLst>
                </a:gridCol>
                <a:gridCol w="2786743">
                  <a:extLst>
                    <a:ext uri="{9D8B030D-6E8A-4147-A177-3AD203B41FA5}">
                      <a16:colId xmlns:a16="http://schemas.microsoft.com/office/drawing/2014/main" val="888678037"/>
                    </a:ext>
                  </a:extLst>
                </a:gridCol>
              </a:tblGrid>
              <a:tr h="827383">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Version</a:t>
                      </a:r>
                    </a:p>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Date</a:t>
                      </a:r>
                    </a:p>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Author</a:t>
                      </a:r>
                    </a:p>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Reviewed by</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Comments</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1158275"/>
                  </a:ext>
                </a:extLst>
              </a:tr>
              <a:tr h="564537">
                <a:tc>
                  <a:txBody>
                    <a:bodyPr/>
                    <a:lstStyle/>
                    <a:p>
                      <a:pPr marL="0" marR="0">
                        <a:spcBef>
                          <a:spcPts val="0"/>
                        </a:spcBef>
                        <a:spcAft>
                          <a:spcPts val="0"/>
                        </a:spcAft>
                        <a:tabLst>
                          <a:tab pos="2743200" algn="ctr"/>
                          <a:tab pos="5486400" algn="r"/>
                        </a:tabLst>
                      </a:pPr>
                      <a:r>
                        <a:rPr lang="en-US" sz="1400" dirty="0">
                          <a:effectLst/>
                          <a:latin typeface="Arial" panose="020B0604020202020204" pitchFamily="34" charset="0"/>
                          <a:cs typeface="Arial" panose="020B0604020202020204" pitchFamily="34" charset="0"/>
                        </a:rPr>
                        <a:t>1.0</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03-March-2025</a:t>
                      </a:r>
                    </a:p>
                  </a:txBody>
                  <a:tcPr marL="68580" marR="68580" marT="0" marB="0"/>
                </a:tc>
                <a:tc>
                  <a:txBody>
                    <a:bodyPr/>
                    <a:lstStyle/>
                    <a:p>
                      <a:pPr marL="0" marR="0">
                        <a:spcBef>
                          <a:spcPts val="0"/>
                        </a:spcBef>
                        <a:spcAft>
                          <a:spcPts val="0"/>
                        </a:spcAft>
                        <a:tabLst>
                          <a:tab pos="2743200" algn="ctr"/>
                          <a:tab pos="5486400" algn="r"/>
                        </a:tabLst>
                      </a:pPr>
                      <a:r>
                        <a:rPr lang="en-US" sz="14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preetham.gowda</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1400" dirty="0">
                          <a:effectLst/>
                          <a:latin typeface="Arial" panose="020B0604020202020204" pitchFamily="34" charset="0"/>
                          <a:cs typeface="Arial" panose="020B0604020202020204" pitchFamily="34" charset="0"/>
                        </a:rPr>
                        <a:t>Initial Version</a:t>
                      </a:r>
                      <a:endParaRPr lang="en-US"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49719139"/>
                  </a:ext>
                </a:extLst>
              </a:tr>
              <a:tr h="448166">
                <a:tc>
                  <a:txBody>
                    <a:bodyPr/>
                    <a:lstStyle/>
                    <a:p>
                      <a:pPr marL="0" marR="0" algn="l" defTabSz="914400" rtl="0" eaLnBrk="1" latinLnBrk="0" hangingPunct="1">
                        <a:spcBef>
                          <a:spcPts val="0"/>
                        </a:spcBef>
                        <a:spcAft>
                          <a:spcPts val="0"/>
                        </a:spcAft>
                        <a:tabLst>
                          <a:tab pos="2743200" algn="ctr"/>
                          <a:tab pos="5486400" algn="r"/>
                        </a:tabLst>
                      </a:pPr>
                      <a:endParaRPr lang="en-US" sz="1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algn="l" defTabSz="914400" rtl="0" eaLnBrk="1" latinLnBrk="0" hangingPunct="1">
                        <a:spcBef>
                          <a:spcPts val="0"/>
                        </a:spcBef>
                        <a:spcAft>
                          <a:spcPts val="0"/>
                        </a:spcAft>
                        <a:tabLst>
                          <a:tab pos="2743200" algn="ctr"/>
                          <a:tab pos="5486400" algn="r"/>
                        </a:tabLst>
                      </a:pPr>
                      <a:endParaRPr lang="en-US" sz="1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algn="l" defTabSz="914400" rtl="0" eaLnBrk="1" latinLnBrk="0" hangingPunct="1">
                        <a:spcBef>
                          <a:spcPts val="0"/>
                        </a:spcBef>
                        <a:spcAft>
                          <a:spcPts val="0"/>
                        </a:spcAft>
                        <a:tabLst>
                          <a:tab pos="2743200" algn="ctr"/>
                          <a:tab pos="5486400" algn="r"/>
                        </a:tabLst>
                      </a:pPr>
                      <a:endParaRPr lang="en-US" sz="1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tc>
                  <a:txBody>
                    <a:bodyPr/>
                    <a:lstStyle/>
                    <a:p>
                      <a:pPr marL="0" marR="0" algn="l" defTabSz="914400" rtl="0" eaLnBrk="1" latinLnBrk="0" hangingPunct="1">
                        <a:spcBef>
                          <a:spcPts val="0"/>
                        </a:spcBef>
                        <a:spcAft>
                          <a:spcPts val="0"/>
                        </a:spcAft>
                        <a:tabLst>
                          <a:tab pos="2743200" algn="ctr"/>
                          <a:tab pos="5486400" algn="r"/>
                        </a:tabLst>
                      </a:pPr>
                      <a:r>
                        <a:rPr lang="en-US" sz="1400" kern="1200" dirty="0">
                          <a:solidFill>
                            <a:schemeClr val="tx1"/>
                          </a:solidFill>
                          <a:effectLst/>
                          <a:latin typeface="Arial" panose="020B0604020202020204" pitchFamily="34" charset="0"/>
                          <a:ea typeface="+mn-ea"/>
                          <a:cs typeface="Arial" panose="020B0604020202020204" pitchFamily="34" charset="0"/>
                        </a:rPr>
                        <a:t> </a:t>
                      </a:r>
                    </a:p>
                  </a:txBody>
                  <a:tcPr marL="68580" marR="68580" marT="0" marB="0"/>
                </a:tc>
                <a:tc>
                  <a:txBody>
                    <a:bodyPr/>
                    <a:lstStyle/>
                    <a:p>
                      <a:pPr marL="0" marR="0" algn="l" defTabSz="914400" rtl="0" eaLnBrk="1" latinLnBrk="0" hangingPunct="1">
                        <a:spcBef>
                          <a:spcPts val="0"/>
                        </a:spcBef>
                        <a:spcAft>
                          <a:spcPts val="0"/>
                        </a:spcAft>
                        <a:tabLst>
                          <a:tab pos="2743200" algn="ctr"/>
                          <a:tab pos="5486400" algn="r"/>
                        </a:tabLst>
                      </a:pPr>
                      <a:endParaRPr lang="en-US" sz="1400" kern="1200" dirty="0">
                        <a:solidFill>
                          <a:schemeClr val="tx1"/>
                        </a:solidFill>
                        <a:effectLst/>
                        <a:latin typeface="Arial" panose="020B0604020202020204" pitchFamily="34" charset="0"/>
                        <a:ea typeface="+mn-ea"/>
                        <a:cs typeface="Arial" panose="020B0604020202020204" pitchFamily="34" charset="0"/>
                      </a:endParaRPr>
                    </a:p>
                  </a:txBody>
                  <a:tcPr marL="68580" marR="68580" marT="0" marB="0"/>
                </a:tc>
                <a:extLst>
                  <a:ext uri="{0D108BD9-81ED-4DB2-BD59-A6C34878D82A}">
                    <a16:rowId xmlns:a16="http://schemas.microsoft.com/office/drawing/2014/main" val="153845217"/>
                  </a:ext>
                </a:extLst>
              </a:tr>
              <a:tr h="448166">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5431396"/>
                  </a:ext>
                </a:extLst>
              </a:tr>
              <a:tr h="448166">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a:effectLst/>
                          <a:latin typeface="Arial" panose="020B0604020202020204" pitchFamily="34" charset="0"/>
                          <a:cs typeface="Arial" panose="020B0604020202020204" pitchFamily="34" charset="0"/>
                        </a:rPr>
                        <a:t> </a:t>
                      </a:r>
                      <a:endParaRPr lang="en-US" sz="20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tabLst>
                          <a:tab pos="2743200" algn="ctr"/>
                          <a:tab pos="5486400" algn="r"/>
                        </a:tabLst>
                      </a:pPr>
                      <a:r>
                        <a:rPr lang="en-US" sz="2000" dirty="0">
                          <a:effectLst/>
                          <a:latin typeface="Arial" panose="020B0604020202020204" pitchFamily="34" charset="0"/>
                          <a:cs typeface="Arial" panose="020B0604020202020204" pitchFamily="34" charset="0"/>
                        </a:rPr>
                        <a:t> </a:t>
                      </a:r>
                      <a:endPar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10864928"/>
                  </a:ext>
                </a:extLst>
              </a:tr>
            </a:tbl>
          </a:graphicData>
        </a:graphic>
      </p:graphicFrame>
    </p:spTree>
    <p:extLst>
      <p:ext uri="{BB962C8B-B14F-4D97-AF65-F5344CB8AC3E}">
        <p14:creationId xmlns:p14="http://schemas.microsoft.com/office/powerpoint/2010/main" val="395391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A6EB17-0846-FBD7-BFBC-A31D564B0406}"/>
              </a:ext>
            </a:extLst>
          </p:cNvPr>
          <p:cNvSpPr>
            <a:spLocks noGrp="1"/>
          </p:cNvSpPr>
          <p:nvPr>
            <p:ph type="body" sz="quarter" idx="11"/>
          </p:nvPr>
        </p:nvSpPr>
        <p:spPr/>
        <p:txBody>
          <a:bodyPr/>
          <a:lstStyle/>
          <a:p>
            <a:pPr marL="342900" indent="-342900">
              <a:buFont typeface="Arial" panose="020B0604020202020204" pitchFamily="34" charset="0"/>
              <a:buChar char="•"/>
            </a:pPr>
            <a:r>
              <a:rPr lang="en-US" sz="1800" dirty="0"/>
              <a:t>Explain the concept of Cloud, IAAS, PaaS, and SAAS</a:t>
            </a:r>
          </a:p>
          <a:p>
            <a:pPr marL="342900" indent="-342900">
              <a:buFont typeface="Arial" panose="020B0604020202020204" pitchFamily="34" charset="0"/>
              <a:buChar char="•"/>
            </a:pPr>
            <a:r>
              <a:rPr lang="en-US" sz="1800" dirty="0"/>
              <a:t>Describe Google Cloud Platform foundations</a:t>
            </a:r>
          </a:p>
          <a:p>
            <a:pPr marL="342900" indent="-342900">
              <a:buFont typeface="Arial" panose="020B0604020202020204" pitchFamily="34" charset="0"/>
              <a:buChar char="•"/>
            </a:pPr>
            <a:r>
              <a:rPr lang="en-US" sz="1800" dirty="0"/>
              <a:t>Create account on GCP</a:t>
            </a:r>
          </a:p>
          <a:p>
            <a:pPr marL="342900" indent="-342900">
              <a:buFont typeface="Arial" panose="020B0604020202020204" pitchFamily="34" charset="0"/>
              <a:buChar char="•"/>
            </a:pPr>
            <a:r>
              <a:rPr lang="en-US" sz="1800" dirty="0"/>
              <a:t>Explore Cloud Console</a:t>
            </a:r>
          </a:p>
          <a:p>
            <a:pPr marL="342900" indent="-342900">
              <a:buFont typeface="Arial" panose="020B0604020202020204" pitchFamily="34" charset="0"/>
              <a:buChar char="•"/>
            </a:pPr>
            <a:r>
              <a:rPr lang="en-US" sz="1800" dirty="0"/>
              <a:t>Use Cloud Shell</a:t>
            </a:r>
          </a:p>
        </p:txBody>
      </p:sp>
    </p:spTree>
    <p:extLst>
      <p:ext uri="{BB962C8B-B14F-4D97-AF65-F5344CB8AC3E}">
        <p14:creationId xmlns:p14="http://schemas.microsoft.com/office/powerpoint/2010/main" val="263488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a:extLst>
              <a:ext uri="{FF2B5EF4-FFF2-40B4-BE49-F238E27FC236}">
                <a16:creationId xmlns:a16="http://schemas.microsoft.com/office/drawing/2014/main" id="{DAFA5E47-D676-4C38-A087-5E9D7764B0A3}"/>
              </a:ext>
            </a:extLst>
          </p:cNvPr>
          <p:cNvSpPr>
            <a:spLocks noGrp="1"/>
          </p:cNvSpPr>
          <p:nvPr>
            <p:ph type="title"/>
          </p:nvPr>
        </p:nvSpPr>
        <p:spPr>
          <a:xfrm>
            <a:off x="381002" y="1371601"/>
            <a:ext cx="4677135" cy="810399"/>
          </a:xfrm>
        </p:spPr>
        <p:txBody>
          <a:bodyPr/>
          <a:lstStyle/>
          <a:p>
            <a:r>
              <a:rPr lang="en-US" dirty="0"/>
              <a:t>Module Agenda</a:t>
            </a:r>
          </a:p>
        </p:txBody>
      </p:sp>
      <p:sp>
        <p:nvSpPr>
          <p:cNvPr id="78" name="Text Placeholder 77">
            <a:extLst>
              <a:ext uri="{FF2B5EF4-FFF2-40B4-BE49-F238E27FC236}">
                <a16:creationId xmlns:a16="http://schemas.microsoft.com/office/drawing/2014/main" id="{3875E697-1F87-4B04-9034-BEC099561E70}"/>
              </a:ext>
            </a:extLst>
          </p:cNvPr>
          <p:cNvSpPr>
            <a:spLocks noGrp="1"/>
          </p:cNvSpPr>
          <p:nvPr>
            <p:ph type="body" sz="quarter" idx="16"/>
          </p:nvPr>
        </p:nvSpPr>
        <p:spPr>
          <a:xfrm>
            <a:off x="6096000" y="1371601"/>
            <a:ext cx="2953039" cy="485340"/>
          </a:xfrm>
          <a:ln>
            <a:solidFill>
              <a:schemeClr val="accent1"/>
            </a:solidFill>
          </a:ln>
        </p:spPr>
        <p:txBody>
          <a:bodyPr/>
          <a:lstStyle/>
          <a:p>
            <a:r>
              <a:rPr lang="en-US" sz="2000" dirty="0"/>
              <a:t>Cloud Concepts</a:t>
            </a:r>
          </a:p>
        </p:txBody>
      </p:sp>
      <p:sp>
        <p:nvSpPr>
          <p:cNvPr id="79" name="Text Placeholder 78">
            <a:extLst>
              <a:ext uri="{FF2B5EF4-FFF2-40B4-BE49-F238E27FC236}">
                <a16:creationId xmlns:a16="http://schemas.microsoft.com/office/drawing/2014/main" id="{D0F3695B-9983-440E-87DF-F0895747C976}"/>
              </a:ext>
            </a:extLst>
          </p:cNvPr>
          <p:cNvSpPr>
            <a:spLocks noGrp="1"/>
          </p:cNvSpPr>
          <p:nvPr>
            <p:ph type="body" sz="quarter" idx="18"/>
          </p:nvPr>
        </p:nvSpPr>
        <p:spPr>
          <a:xfrm>
            <a:off x="6721038" y="1976479"/>
            <a:ext cx="2953039" cy="485340"/>
          </a:xfrm>
          <a:ln>
            <a:solidFill>
              <a:schemeClr val="accent1"/>
            </a:solidFill>
          </a:ln>
        </p:spPr>
        <p:txBody>
          <a:bodyPr/>
          <a:lstStyle/>
          <a:p>
            <a:r>
              <a:rPr lang="en-US" sz="2000" dirty="0"/>
              <a:t>IAAS, PAAS, SAAS</a:t>
            </a:r>
          </a:p>
        </p:txBody>
      </p:sp>
      <p:sp>
        <p:nvSpPr>
          <p:cNvPr id="80" name="Text Placeholder 79">
            <a:extLst>
              <a:ext uri="{FF2B5EF4-FFF2-40B4-BE49-F238E27FC236}">
                <a16:creationId xmlns:a16="http://schemas.microsoft.com/office/drawing/2014/main" id="{D47FA365-0DD1-4521-B450-F28A21909683}"/>
              </a:ext>
            </a:extLst>
          </p:cNvPr>
          <p:cNvSpPr>
            <a:spLocks noGrp="1"/>
          </p:cNvSpPr>
          <p:nvPr>
            <p:ph type="body" sz="quarter" idx="20"/>
          </p:nvPr>
        </p:nvSpPr>
        <p:spPr>
          <a:xfrm>
            <a:off x="6096000" y="2893882"/>
            <a:ext cx="2953039" cy="485340"/>
          </a:xfrm>
          <a:ln>
            <a:solidFill>
              <a:schemeClr val="accent1"/>
            </a:solidFill>
          </a:ln>
        </p:spPr>
        <p:txBody>
          <a:bodyPr/>
          <a:lstStyle/>
          <a:p>
            <a:r>
              <a:rPr lang="en-US" sz="2000" dirty="0"/>
              <a:t>GCP Fundamentals</a:t>
            </a:r>
          </a:p>
        </p:txBody>
      </p:sp>
      <p:sp>
        <p:nvSpPr>
          <p:cNvPr id="81" name="Text Placeholder 80">
            <a:extLst>
              <a:ext uri="{FF2B5EF4-FFF2-40B4-BE49-F238E27FC236}">
                <a16:creationId xmlns:a16="http://schemas.microsoft.com/office/drawing/2014/main" id="{D57F4FF6-9FAE-4475-BBFE-842775986B88}"/>
              </a:ext>
            </a:extLst>
          </p:cNvPr>
          <p:cNvSpPr>
            <a:spLocks noGrp="1"/>
          </p:cNvSpPr>
          <p:nvPr>
            <p:ph type="body" sz="quarter" idx="22"/>
          </p:nvPr>
        </p:nvSpPr>
        <p:spPr>
          <a:xfrm>
            <a:off x="6732605" y="3498760"/>
            <a:ext cx="2953039" cy="485340"/>
          </a:xfrm>
          <a:ln>
            <a:solidFill>
              <a:schemeClr val="accent1"/>
            </a:solidFill>
          </a:ln>
        </p:spPr>
        <p:txBody>
          <a:bodyPr/>
          <a:lstStyle/>
          <a:p>
            <a:r>
              <a:rPr lang="en-US" sz="2000" dirty="0"/>
              <a:t>Services on GCP</a:t>
            </a:r>
          </a:p>
        </p:txBody>
      </p:sp>
      <p:sp>
        <p:nvSpPr>
          <p:cNvPr id="82" name="Text Placeholder 81">
            <a:extLst>
              <a:ext uri="{FF2B5EF4-FFF2-40B4-BE49-F238E27FC236}">
                <a16:creationId xmlns:a16="http://schemas.microsoft.com/office/drawing/2014/main" id="{15045911-06EF-4955-9052-74A1DD6A425D}"/>
              </a:ext>
            </a:extLst>
          </p:cNvPr>
          <p:cNvSpPr>
            <a:spLocks noGrp="1"/>
          </p:cNvSpPr>
          <p:nvPr>
            <p:ph type="body" sz="quarter" idx="24"/>
          </p:nvPr>
        </p:nvSpPr>
        <p:spPr>
          <a:xfrm>
            <a:off x="6732605" y="4103638"/>
            <a:ext cx="2953039" cy="485340"/>
          </a:xfrm>
          <a:ln>
            <a:solidFill>
              <a:schemeClr val="accent1"/>
            </a:solidFill>
          </a:ln>
        </p:spPr>
        <p:txBody>
          <a:bodyPr/>
          <a:lstStyle/>
          <a:p>
            <a:r>
              <a:rPr lang="en-US" sz="2000" dirty="0"/>
              <a:t>GCP Account</a:t>
            </a:r>
          </a:p>
        </p:txBody>
      </p:sp>
      <p:sp>
        <p:nvSpPr>
          <p:cNvPr id="83" name="Text Placeholder 82">
            <a:extLst>
              <a:ext uri="{FF2B5EF4-FFF2-40B4-BE49-F238E27FC236}">
                <a16:creationId xmlns:a16="http://schemas.microsoft.com/office/drawing/2014/main" id="{CDA06B64-F903-40A6-8F64-9B0E90C5A1EE}"/>
              </a:ext>
            </a:extLst>
          </p:cNvPr>
          <p:cNvSpPr>
            <a:spLocks noGrp="1"/>
          </p:cNvSpPr>
          <p:nvPr>
            <p:ph type="body" sz="quarter" idx="26"/>
          </p:nvPr>
        </p:nvSpPr>
        <p:spPr>
          <a:xfrm>
            <a:off x="6732605" y="4708516"/>
            <a:ext cx="2953039" cy="485340"/>
          </a:xfrm>
          <a:ln>
            <a:solidFill>
              <a:schemeClr val="accent1"/>
            </a:solidFill>
          </a:ln>
        </p:spPr>
        <p:txBody>
          <a:bodyPr/>
          <a:lstStyle/>
          <a:p>
            <a:r>
              <a:rPr lang="en-US" sz="2000" dirty="0"/>
              <a:t>Cloud Console</a:t>
            </a:r>
          </a:p>
        </p:txBody>
      </p:sp>
      <p:sp>
        <p:nvSpPr>
          <p:cNvPr id="84" name="Text Placeholder 83">
            <a:extLst>
              <a:ext uri="{FF2B5EF4-FFF2-40B4-BE49-F238E27FC236}">
                <a16:creationId xmlns:a16="http://schemas.microsoft.com/office/drawing/2014/main" id="{961B97B7-79F2-481C-848F-DC24BA28B7FB}"/>
              </a:ext>
            </a:extLst>
          </p:cNvPr>
          <p:cNvSpPr>
            <a:spLocks noGrp="1"/>
          </p:cNvSpPr>
          <p:nvPr>
            <p:ph type="body" sz="quarter" idx="28"/>
          </p:nvPr>
        </p:nvSpPr>
        <p:spPr>
          <a:xfrm>
            <a:off x="6732605" y="5313394"/>
            <a:ext cx="2953039" cy="485340"/>
          </a:xfrm>
          <a:ln>
            <a:solidFill>
              <a:schemeClr val="accent1"/>
            </a:solidFill>
          </a:ln>
        </p:spPr>
        <p:txBody>
          <a:bodyPr/>
          <a:lstStyle/>
          <a:p>
            <a:r>
              <a:rPr lang="en-US" sz="2000" dirty="0"/>
              <a:t>Cloud Shell</a:t>
            </a:r>
          </a:p>
        </p:txBody>
      </p:sp>
      <p:sp>
        <p:nvSpPr>
          <p:cNvPr id="86" name="Text Placeholder 85">
            <a:extLst>
              <a:ext uri="{FF2B5EF4-FFF2-40B4-BE49-F238E27FC236}">
                <a16:creationId xmlns:a16="http://schemas.microsoft.com/office/drawing/2014/main" id="{F24F7675-6613-4CD6-9F2E-5951B28AF3CD}"/>
              </a:ext>
            </a:extLst>
          </p:cNvPr>
          <p:cNvSpPr>
            <a:spLocks noGrp="1"/>
          </p:cNvSpPr>
          <p:nvPr>
            <p:ph type="body" sz="quarter" idx="31"/>
          </p:nvPr>
        </p:nvSpPr>
        <p:spPr>
          <a:xfrm>
            <a:off x="5481957" y="1371601"/>
            <a:ext cx="478442" cy="485340"/>
          </a:xfrm>
          <a:ln>
            <a:solidFill>
              <a:schemeClr val="accent1"/>
            </a:solidFill>
          </a:ln>
        </p:spPr>
        <p:txBody>
          <a:bodyPr/>
          <a:lstStyle/>
          <a:p>
            <a:r>
              <a:rPr lang="en-US" sz="2000" dirty="0"/>
              <a:t>1</a:t>
            </a:r>
          </a:p>
        </p:txBody>
      </p:sp>
      <p:sp>
        <p:nvSpPr>
          <p:cNvPr id="87" name="Text Placeholder 86">
            <a:extLst>
              <a:ext uri="{FF2B5EF4-FFF2-40B4-BE49-F238E27FC236}">
                <a16:creationId xmlns:a16="http://schemas.microsoft.com/office/drawing/2014/main" id="{E6DA7749-2911-4914-A321-24D7F948E457}"/>
              </a:ext>
            </a:extLst>
          </p:cNvPr>
          <p:cNvSpPr>
            <a:spLocks noGrp="1"/>
          </p:cNvSpPr>
          <p:nvPr>
            <p:ph type="body" sz="quarter" idx="32"/>
          </p:nvPr>
        </p:nvSpPr>
        <p:spPr>
          <a:xfrm>
            <a:off x="6106995" y="1976479"/>
            <a:ext cx="478442" cy="485340"/>
          </a:xfrm>
          <a:ln>
            <a:solidFill>
              <a:schemeClr val="accent1"/>
            </a:solidFill>
          </a:ln>
        </p:spPr>
        <p:txBody>
          <a:bodyPr/>
          <a:lstStyle/>
          <a:p>
            <a:r>
              <a:rPr lang="en-US" sz="2000" dirty="0"/>
              <a:t>i</a:t>
            </a:r>
          </a:p>
        </p:txBody>
      </p:sp>
      <p:sp>
        <p:nvSpPr>
          <p:cNvPr id="88" name="Text Placeholder 87">
            <a:extLst>
              <a:ext uri="{FF2B5EF4-FFF2-40B4-BE49-F238E27FC236}">
                <a16:creationId xmlns:a16="http://schemas.microsoft.com/office/drawing/2014/main" id="{FAF22DD4-972D-45F9-AD64-9DB44818065C}"/>
              </a:ext>
            </a:extLst>
          </p:cNvPr>
          <p:cNvSpPr>
            <a:spLocks noGrp="1"/>
          </p:cNvSpPr>
          <p:nvPr>
            <p:ph type="body" sz="quarter" idx="33"/>
          </p:nvPr>
        </p:nvSpPr>
        <p:spPr>
          <a:xfrm>
            <a:off x="5481957" y="2893882"/>
            <a:ext cx="478442" cy="485340"/>
          </a:xfrm>
          <a:ln>
            <a:solidFill>
              <a:schemeClr val="accent1"/>
            </a:solidFill>
          </a:ln>
        </p:spPr>
        <p:txBody>
          <a:bodyPr/>
          <a:lstStyle/>
          <a:p>
            <a:r>
              <a:rPr lang="en-US" sz="2000" dirty="0"/>
              <a:t>2</a:t>
            </a:r>
          </a:p>
        </p:txBody>
      </p:sp>
      <p:sp>
        <p:nvSpPr>
          <p:cNvPr id="89" name="Text Placeholder 88">
            <a:extLst>
              <a:ext uri="{FF2B5EF4-FFF2-40B4-BE49-F238E27FC236}">
                <a16:creationId xmlns:a16="http://schemas.microsoft.com/office/drawing/2014/main" id="{DF1ACAB5-EBA8-47C6-8021-9F4CBE6F3375}"/>
              </a:ext>
            </a:extLst>
          </p:cNvPr>
          <p:cNvSpPr>
            <a:spLocks noGrp="1"/>
          </p:cNvSpPr>
          <p:nvPr>
            <p:ph type="body" sz="quarter" idx="34"/>
          </p:nvPr>
        </p:nvSpPr>
        <p:spPr>
          <a:xfrm>
            <a:off x="6118562" y="3498760"/>
            <a:ext cx="478442" cy="485340"/>
          </a:xfrm>
          <a:ln>
            <a:solidFill>
              <a:schemeClr val="accent1"/>
            </a:solidFill>
          </a:ln>
        </p:spPr>
        <p:txBody>
          <a:bodyPr/>
          <a:lstStyle/>
          <a:p>
            <a:r>
              <a:rPr lang="en-US" sz="2000" dirty="0"/>
              <a:t>i</a:t>
            </a:r>
          </a:p>
        </p:txBody>
      </p:sp>
      <p:sp>
        <p:nvSpPr>
          <p:cNvPr id="90" name="Text Placeholder 89">
            <a:extLst>
              <a:ext uri="{FF2B5EF4-FFF2-40B4-BE49-F238E27FC236}">
                <a16:creationId xmlns:a16="http://schemas.microsoft.com/office/drawing/2014/main" id="{741824D0-5C11-4DD0-8920-9662351CE5E1}"/>
              </a:ext>
            </a:extLst>
          </p:cNvPr>
          <p:cNvSpPr>
            <a:spLocks noGrp="1"/>
          </p:cNvSpPr>
          <p:nvPr>
            <p:ph type="body" sz="quarter" idx="35"/>
          </p:nvPr>
        </p:nvSpPr>
        <p:spPr>
          <a:xfrm>
            <a:off x="6118562" y="4103638"/>
            <a:ext cx="478442" cy="485340"/>
          </a:xfrm>
          <a:ln>
            <a:solidFill>
              <a:schemeClr val="accent1"/>
            </a:solidFill>
          </a:ln>
        </p:spPr>
        <p:txBody>
          <a:bodyPr/>
          <a:lstStyle/>
          <a:p>
            <a:r>
              <a:rPr lang="en-US" sz="2000" dirty="0"/>
              <a:t>ii</a:t>
            </a:r>
          </a:p>
        </p:txBody>
      </p:sp>
      <p:sp>
        <p:nvSpPr>
          <p:cNvPr id="91" name="Text Placeholder 90">
            <a:extLst>
              <a:ext uri="{FF2B5EF4-FFF2-40B4-BE49-F238E27FC236}">
                <a16:creationId xmlns:a16="http://schemas.microsoft.com/office/drawing/2014/main" id="{69397393-ECC8-42C6-9E0F-AE0EC8EAB208}"/>
              </a:ext>
            </a:extLst>
          </p:cNvPr>
          <p:cNvSpPr>
            <a:spLocks noGrp="1"/>
          </p:cNvSpPr>
          <p:nvPr>
            <p:ph type="body" sz="quarter" idx="36"/>
          </p:nvPr>
        </p:nvSpPr>
        <p:spPr>
          <a:xfrm>
            <a:off x="6118562" y="4708516"/>
            <a:ext cx="478442" cy="485340"/>
          </a:xfrm>
          <a:ln>
            <a:solidFill>
              <a:schemeClr val="accent1"/>
            </a:solidFill>
          </a:ln>
        </p:spPr>
        <p:txBody>
          <a:bodyPr/>
          <a:lstStyle/>
          <a:p>
            <a:r>
              <a:rPr lang="en-US" sz="2000" dirty="0"/>
              <a:t>iii</a:t>
            </a:r>
          </a:p>
        </p:txBody>
      </p:sp>
      <p:sp>
        <p:nvSpPr>
          <p:cNvPr id="92" name="Text Placeholder 91">
            <a:extLst>
              <a:ext uri="{FF2B5EF4-FFF2-40B4-BE49-F238E27FC236}">
                <a16:creationId xmlns:a16="http://schemas.microsoft.com/office/drawing/2014/main" id="{F4B420E0-F2B3-40D9-BFC4-DCD8DFCEDAEE}"/>
              </a:ext>
            </a:extLst>
          </p:cNvPr>
          <p:cNvSpPr>
            <a:spLocks noGrp="1"/>
          </p:cNvSpPr>
          <p:nvPr>
            <p:ph type="body" sz="quarter" idx="37"/>
          </p:nvPr>
        </p:nvSpPr>
        <p:spPr>
          <a:xfrm>
            <a:off x="6118562" y="5313394"/>
            <a:ext cx="478442" cy="485340"/>
          </a:xfrm>
          <a:ln>
            <a:solidFill>
              <a:schemeClr val="accent1"/>
            </a:solidFill>
          </a:ln>
        </p:spPr>
        <p:txBody>
          <a:bodyPr/>
          <a:lstStyle/>
          <a:p>
            <a:r>
              <a:rPr lang="en-US" sz="2000" dirty="0"/>
              <a:t>iv</a:t>
            </a:r>
          </a:p>
        </p:txBody>
      </p:sp>
      <p:sp>
        <p:nvSpPr>
          <p:cNvPr id="36" name="Slide Number Placeholder 35">
            <a:extLst>
              <a:ext uri="{FF2B5EF4-FFF2-40B4-BE49-F238E27FC236}">
                <a16:creationId xmlns:a16="http://schemas.microsoft.com/office/drawing/2014/main" id="{F6685BFF-7335-4FB4-8B0F-7FF946E9F500}"/>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4</a:t>
            </a:fld>
            <a:endParaRPr lang="en-US"/>
          </a:p>
        </p:txBody>
      </p:sp>
    </p:spTree>
    <p:extLst>
      <p:ext uri="{BB962C8B-B14F-4D97-AF65-F5344CB8AC3E}">
        <p14:creationId xmlns:p14="http://schemas.microsoft.com/office/powerpoint/2010/main" val="22081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woman, animal&#10;&#10;Description automatically generated">
            <a:extLst>
              <a:ext uri="{FF2B5EF4-FFF2-40B4-BE49-F238E27FC236}">
                <a16:creationId xmlns:a16="http://schemas.microsoft.com/office/drawing/2014/main" id="{99C91A3A-2E31-4B09-A5CF-18FC048F3593}"/>
              </a:ext>
            </a:extLst>
          </p:cNvPr>
          <p:cNvPicPr>
            <a:picLocks noGrp="1" noChangeAspect="1"/>
          </p:cNvPicPr>
          <p:nvPr>
            <p:ph type="pic" sz="quarter" idx="18"/>
          </p:nvPr>
        </p:nvPicPr>
        <p:blipFill>
          <a:blip r:embed="rId2"/>
          <a:srcRect t="39" b="39"/>
          <a:stretch>
            <a:fillRect/>
          </a:stretch>
        </p:blipFill>
        <p:spPr>
          <a:xfrm>
            <a:off x="0" y="0"/>
            <a:ext cx="12192000" cy="6858000"/>
          </a:xfrm>
        </p:spPr>
      </p:pic>
      <p:sp>
        <p:nvSpPr>
          <p:cNvPr id="7" name="Text Placeholder 8">
            <a:extLst>
              <a:ext uri="{FF2B5EF4-FFF2-40B4-BE49-F238E27FC236}">
                <a16:creationId xmlns:a16="http://schemas.microsoft.com/office/drawing/2014/main" id="{10C870DB-BA62-4324-A405-C974E7C83BCD}"/>
              </a:ext>
            </a:extLst>
          </p:cNvPr>
          <p:cNvSpPr txBox="1">
            <a:spLocks/>
          </p:cNvSpPr>
          <p:nvPr/>
        </p:nvSpPr>
        <p:spPr>
          <a:xfrm>
            <a:off x="3811420" y="3103075"/>
            <a:ext cx="7361132" cy="1529506"/>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1"/>
                </a:solidFill>
                <a:latin typeface="Lato" panose="020F0502020204030203" pitchFamily="34" charset="0"/>
              </a:rPr>
              <a:t>CLOUD CONCEPTS</a:t>
            </a:r>
            <a:endParaRPr lang="en-US" b="1" i="0" dirty="0">
              <a:solidFill>
                <a:schemeClr val="bg1"/>
              </a:solidFill>
              <a:effectLst/>
              <a:latin typeface="Lato" panose="020F0502020204030203" pitchFamily="34" charset="0"/>
            </a:endParaRPr>
          </a:p>
          <a:p>
            <a:endParaRPr lang="en-US" dirty="0">
              <a:solidFill>
                <a:schemeClr val="bg1"/>
              </a:solidFill>
            </a:endParaRPr>
          </a:p>
        </p:txBody>
      </p:sp>
    </p:spTree>
    <p:extLst>
      <p:ext uri="{BB962C8B-B14F-4D97-AF65-F5344CB8AC3E}">
        <p14:creationId xmlns:p14="http://schemas.microsoft.com/office/powerpoint/2010/main" val="323782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DB74-6B8E-441B-A0A0-3B2EAB0EA975}"/>
              </a:ext>
            </a:extLst>
          </p:cNvPr>
          <p:cNvSpPr>
            <a:spLocks noGrp="1"/>
          </p:cNvSpPr>
          <p:nvPr>
            <p:ph type="title"/>
          </p:nvPr>
        </p:nvSpPr>
        <p:spPr/>
        <p:txBody>
          <a:bodyPr/>
          <a:lstStyle/>
          <a:p>
            <a:r>
              <a:rPr lang="en-US" dirty="0"/>
              <a:t>What is Cloud Computing?</a:t>
            </a:r>
          </a:p>
        </p:txBody>
      </p:sp>
      <p:sp>
        <p:nvSpPr>
          <p:cNvPr id="3" name="Text Placeholder 2">
            <a:extLst>
              <a:ext uri="{FF2B5EF4-FFF2-40B4-BE49-F238E27FC236}">
                <a16:creationId xmlns:a16="http://schemas.microsoft.com/office/drawing/2014/main" id="{A4780938-2471-46AB-A583-DDD39104C7A6}"/>
              </a:ext>
            </a:extLst>
          </p:cNvPr>
          <p:cNvSpPr>
            <a:spLocks noGrp="1"/>
          </p:cNvSpPr>
          <p:nvPr>
            <p:ph type="body" sz="quarter" idx="11"/>
          </p:nvPr>
        </p:nvSpPr>
        <p:spPr>
          <a:xfrm>
            <a:off x="373063" y="1769251"/>
            <a:ext cx="11437937" cy="1426286"/>
          </a:xfrm>
        </p:spPr>
        <p:txBody>
          <a:bodyPr/>
          <a:lstStyle/>
          <a:p>
            <a:pPr marL="342900" indent="-342900">
              <a:buFont typeface="Arial" panose="020B0604020202020204" pitchFamily="34" charset="0"/>
              <a:buChar char="•"/>
            </a:pPr>
            <a:r>
              <a:rPr lang="en-US" sz="2000" dirty="0"/>
              <a:t>It provides </a:t>
            </a:r>
            <a:r>
              <a:rPr lang="en-US" sz="2000" dirty="0">
                <a:solidFill>
                  <a:srgbClr val="A100FF"/>
                </a:solidFill>
              </a:rPr>
              <a:t>on-demand </a:t>
            </a:r>
            <a:r>
              <a:rPr lang="en-US" sz="2000" dirty="0"/>
              <a:t>access to all these resources</a:t>
            </a:r>
          </a:p>
          <a:p>
            <a:pPr marL="342900" indent="-342900">
              <a:buFont typeface="Arial" panose="020B0604020202020204" pitchFamily="34" charset="0"/>
              <a:buChar char="•"/>
            </a:pPr>
            <a:r>
              <a:rPr lang="en-US" sz="2000" dirty="0"/>
              <a:t>Through the internet</a:t>
            </a:r>
          </a:p>
          <a:p>
            <a:pPr marL="342900" indent="-342900">
              <a:buFont typeface="Arial" panose="020B0604020202020204" pitchFamily="34" charset="0"/>
              <a:buChar char="•"/>
            </a:pPr>
            <a:r>
              <a:rPr lang="en-US" sz="2000" dirty="0"/>
              <a:t>With an option of </a:t>
            </a:r>
            <a:r>
              <a:rPr lang="en-US" sz="2000" dirty="0">
                <a:solidFill>
                  <a:srgbClr val="A100FF"/>
                </a:solidFill>
              </a:rPr>
              <a:t>pay-as-you-go</a:t>
            </a:r>
            <a:r>
              <a:rPr lang="en-US" sz="2000" dirty="0"/>
              <a:t> pricing model</a:t>
            </a:r>
          </a:p>
          <a:p>
            <a:pPr marL="342900" indent="-342900">
              <a:buFont typeface="Arial" panose="020B0604020202020204" pitchFamily="34" charset="0"/>
              <a:buChar char="•"/>
            </a:pPr>
            <a:endParaRPr lang="en-US" sz="2000" dirty="0"/>
          </a:p>
        </p:txBody>
      </p:sp>
      <p:sp>
        <p:nvSpPr>
          <p:cNvPr id="4" name="Text Placeholder 3">
            <a:extLst>
              <a:ext uri="{FF2B5EF4-FFF2-40B4-BE49-F238E27FC236}">
                <a16:creationId xmlns:a16="http://schemas.microsoft.com/office/drawing/2014/main" id="{81B147F5-C10D-4FB7-A8D5-E1BBA20887AE}"/>
              </a:ext>
            </a:extLst>
          </p:cNvPr>
          <p:cNvSpPr>
            <a:spLocks noGrp="1"/>
          </p:cNvSpPr>
          <p:nvPr>
            <p:ph type="body" sz="quarter" idx="10"/>
          </p:nvPr>
        </p:nvSpPr>
        <p:spPr/>
        <p:txBody>
          <a:bodyPr/>
          <a:lstStyle/>
          <a:p>
            <a:r>
              <a:rPr lang="en-US" dirty="0"/>
              <a:t>Collection of computational resources like compute, storage &amp; database</a:t>
            </a:r>
          </a:p>
        </p:txBody>
      </p:sp>
      <p:sp>
        <p:nvSpPr>
          <p:cNvPr id="5" name="Slide Number Placeholder 4">
            <a:extLst>
              <a:ext uri="{FF2B5EF4-FFF2-40B4-BE49-F238E27FC236}">
                <a16:creationId xmlns:a16="http://schemas.microsoft.com/office/drawing/2014/main" id="{D9657BA1-3E14-4024-BD72-4156AD382F73}"/>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6</a:t>
            </a:fld>
            <a:endParaRPr lang="en-US"/>
          </a:p>
        </p:txBody>
      </p:sp>
    </p:spTree>
    <p:extLst>
      <p:ext uri="{BB962C8B-B14F-4D97-AF65-F5344CB8AC3E}">
        <p14:creationId xmlns:p14="http://schemas.microsoft.com/office/powerpoint/2010/main" val="329658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DB74-6B8E-441B-A0A0-3B2EAB0EA975}"/>
              </a:ext>
            </a:extLst>
          </p:cNvPr>
          <p:cNvSpPr>
            <a:spLocks noGrp="1"/>
          </p:cNvSpPr>
          <p:nvPr>
            <p:ph type="title"/>
          </p:nvPr>
        </p:nvSpPr>
        <p:spPr/>
        <p:txBody>
          <a:bodyPr/>
          <a:lstStyle/>
          <a:p>
            <a:r>
              <a:rPr lang="en-US" dirty="0"/>
              <a:t>Cloud Deployment Models</a:t>
            </a:r>
          </a:p>
        </p:txBody>
      </p:sp>
      <p:sp>
        <p:nvSpPr>
          <p:cNvPr id="3" name="Text Placeholder 2">
            <a:extLst>
              <a:ext uri="{FF2B5EF4-FFF2-40B4-BE49-F238E27FC236}">
                <a16:creationId xmlns:a16="http://schemas.microsoft.com/office/drawing/2014/main" id="{A4780938-2471-46AB-A583-DDD39104C7A6}"/>
              </a:ext>
            </a:extLst>
          </p:cNvPr>
          <p:cNvSpPr>
            <a:spLocks noGrp="1"/>
          </p:cNvSpPr>
          <p:nvPr>
            <p:ph type="body" sz="quarter" idx="11"/>
          </p:nvPr>
        </p:nvSpPr>
        <p:spPr>
          <a:xfrm>
            <a:off x="381000" y="1473423"/>
            <a:ext cx="11437937" cy="1426286"/>
          </a:xfrm>
        </p:spPr>
        <p:txBody>
          <a:bodyPr/>
          <a:lstStyle/>
          <a:p>
            <a:pPr marL="342900" lvl="1" indent="-342900"/>
            <a:r>
              <a:rPr lang="en-US" sz="2000" dirty="0"/>
              <a:t>Public Cloud</a:t>
            </a:r>
          </a:p>
          <a:p>
            <a:pPr marL="857238" lvl="2" indent="-342900"/>
            <a:r>
              <a:rPr lang="en-US" sz="1800" dirty="0"/>
              <a:t>Resources delivered </a:t>
            </a:r>
            <a:r>
              <a:rPr lang="en-US" sz="1800" dirty="0">
                <a:solidFill>
                  <a:srgbClr val="A100FF"/>
                </a:solidFill>
              </a:rPr>
              <a:t>through the public Internet</a:t>
            </a:r>
          </a:p>
          <a:p>
            <a:pPr marL="342900" lvl="1" indent="-342900"/>
            <a:r>
              <a:rPr lang="en-US" sz="2000" dirty="0"/>
              <a:t>Private Cloud</a:t>
            </a:r>
          </a:p>
          <a:p>
            <a:pPr marL="857238" lvl="2" indent="-342900"/>
            <a:r>
              <a:rPr lang="en-US" sz="1800" dirty="0"/>
              <a:t>Infrastructure </a:t>
            </a:r>
            <a:r>
              <a:rPr lang="en-US" sz="1800" dirty="0">
                <a:solidFill>
                  <a:srgbClr val="A100FF"/>
                </a:solidFill>
              </a:rPr>
              <a:t>operated solely for a single organization</a:t>
            </a:r>
          </a:p>
          <a:p>
            <a:pPr marL="857238" lvl="2" indent="-342900"/>
            <a:r>
              <a:rPr lang="en-US" sz="1800" dirty="0"/>
              <a:t>Managed internally or by a third party</a:t>
            </a:r>
          </a:p>
          <a:p>
            <a:pPr marL="857238" lvl="2" indent="-342900"/>
            <a:r>
              <a:rPr lang="en-US" sz="1800" dirty="0"/>
              <a:t>Hosted either internally or externally</a:t>
            </a:r>
          </a:p>
          <a:p>
            <a:pPr marL="342900" lvl="1" indent="-342900"/>
            <a:r>
              <a:rPr lang="en-US" sz="2000" dirty="0"/>
              <a:t>Hybrid Cloud</a:t>
            </a:r>
          </a:p>
          <a:p>
            <a:pPr marL="857238" lvl="2" indent="-342900"/>
            <a:r>
              <a:rPr lang="en-US" sz="1800" dirty="0"/>
              <a:t>Combination of public and private cloud</a:t>
            </a:r>
          </a:p>
        </p:txBody>
      </p:sp>
      <p:sp>
        <p:nvSpPr>
          <p:cNvPr id="5" name="Slide Number Placeholder 4">
            <a:extLst>
              <a:ext uri="{FF2B5EF4-FFF2-40B4-BE49-F238E27FC236}">
                <a16:creationId xmlns:a16="http://schemas.microsoft.com/office/drawing/2014/main" id="{D9657BA1-3E14-4024-BD72-4156AD382F73}"/>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7</a:t>
            </a:fld>
            <a:endParaRPr lang="en-US"/>
          </a:p>
        </p:txBody>
      </p:sp>
    </p:spTree>
    <p:extLst>
      <p:ext uri="{BB962C8B-B14F-4D97-AF65-F5344CB8AC3E}">
        <p14:creationId xmlns:p14="http://schemas.microsoft.com/office/powerpoint/2010/main" val="76372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B0C2-9783-42B8-BA36-F2A41EF0343B}"/>
              </a:ext>
            </a:extLst>
          </p:cNvPr>
          <p:cNvSpPr>
            <a:spLocks noGrp="1"/>
          </p:cNvSpPr>
          <p:nvPr>
            <p:ph type="title"/>
          </p:nvPr>
        </p:nvSpPr>
        <p:spPr>
          <a:xfrm>
            <a:off x="381000" y="293570"/>
            <a:ext cx="11430000" cy="984832"/>
          </a:xfrm>
        </p:spPr>
        <p:txBody>
          <a:bodyPr/>
          <a:lstStyle/>
          <a:p>
            <a:r>
              <a:rPr lang="en-US" dirty="0"/>
              <a:t>Cloud Service Models</a:t>
            </a:r>
          </a:p>
        </p:txBody>
      </p:sp>
      <p:sp>
        <p:nvSpPr>
          <p:cNvPr id="3" name="Text Placeholder 2">
            <a:extLst>
              <a:ext uri="{FF2B5EF4-FFF2-40B4-BE49-F238E27FC236}">
                <a16:creationId xmlns:a16="http://schemas.microsoft.com/office/drawing/2014/main" id="{E09784BA-4E03-4A78-A9A1-9A52E86E2F4C}"/>
              </a:ext>
            </a:extLst>
          </p:cNvPr>
          <p:cNvSpPr>
            <a:spLocks noGrp="1"/>
          </p:cNvSpPr>
          <p:nvPr>
            <p:ph type="body" sz="quarter" idx="11"/>
          </p:nvPr>
        </p:nvSpPr>
        <p:spPr/>
        <p:txBody>
          <a:bodyPr/>
          <a:lstStyle/>
          <a:p>
            <a:pPr marL="285750" indent="-285750">
              <a:buFont typeface="Arial" panose="020B0604020202020204" pitchFamily="34" charset="0"/>
              <a:buChar char="•"/>
            </a:pPr>
            <a:r>
              <a:rPr lang="en-US" sz="2000" dirty="0"/>
              <a:t>Infrastructure As A Service (</a:t>
            </a:r>
            <a:r>
              <a:rPr lang="en-US" sz="2000" dirty="0">
                <a:solidFill>
                  <a:srgbClr val="A100FF"/>
                </a:solidFill>
              </a:rPr>
              <a:t>IaaS</a:t>
            </a:r>
            <a:r>
              <a:rPr lang="en-US" sz="2000" dirty="0"/>
              <a:t>)</a:t>
            </a:r>
          </a:p>
          <a:p>
            <a:pPr marL="285750" indent="-285750">
              <a:buFont typeface="Arial" panose="020B0604020202020204" pitchFamily="34" charset="0"/>
              <a:buChar char="•"/>
            </a:pPr>
            <a:r>
              <a:rPr lang="en-US" sz="2000" dirty="0"/>
              <a:t>Platform As A Service (</a:t>
            </a:r>
            <a:r>
              <a:rPr lang="en-US" sz="2000" dirty="0">
                <a:solidFill>
                  <a:srgbClr val="A100FF"/>
                </a:solidFill>
              </a:rPr>
              <a:t>PaaS</a:t>
            </a:r>
            <a:r>
              <a:rPr lang="en-US" sz="2000" dirty="0"/>
              <a:t>)</a:t>
            </a:r>
          </a:p>
          <a:p>
            <a:pPr marL="285750" indent="-285750">
              <a:buFont typeface="Arial" panose="020B0604020202020204" pitchFamily="34" charset="0"/>
              <a:buChar char="•"/>
            </a:pPr>
            <a:r>
              <a:rPr lang="en-US" sz="2000" dirty="0"/>
              <a:t>Software As A Service (</a:t>
            </a:r>
            <a:r>
              <a:rPr lang="en-US" sz="2000" dirty="0">
                <a:solidFill>
                  <a:srgbClr val="A100FF"/>
                </a:solidFill>
              </a:rPr>
              <a:t>SaaS</a:t>
            </a:r>
            <a:r>
              <a:rPr lang="en-US" sz="2000" dirty="0"/>
              <a:t>)</a:t>
            </a:r>
          </a:p>
          <a:p>
            <a:pPr marL="285750" indent="-285750">
              <a:buFont typeface="Arial" panose="020B0604020202020204" pitchFamily="34" charset="0"/>
              <a:buChar char="•"/>
            </a:pPr>
            <a:r>
              <a:rPr lang="en-US" sz="2000" dirty="0"/>
              <a:t>Many other variations</a:t>
            </a:r>
          </a:p>
          <a:p>
            <a:pPr marL="857238" lvl="2" indent="-342900"/>
            <a:r>
              <a:rPr lang="en-US" sz="1800" dirty="0"/>
              <a:t>Backend as a service</a:t>
            </a:r>
          </a:p>
          <a:p>
            <a:pPr marL="857238" lvl="2" indent="-342900"/>
            <a:r>
              <a:rPr lang="en-US" sz="1800" dirty="0"/>
              <a:t>Function as a service</a:t>
            </a:r>
          </a:p>
          <a:p>
            <a:pPr marL="857238" lvl="2" indent="-342900"/>
            <a:r>
              <a:rPr lang="en-US" sz="1800" dirty="0"/>
              <a:t>Serverless Computing</a:t>
            </a:r>
          </a:p>
          <a:p>
            <a:pPr marL="285750" indent="-285750">
              <a:buFont typeface="Arial" panose="020B0604020202020204" pitchFamily="34" charset="0"/>
              <a:buChar char="•"/>
            </a:pPr>
            <a:endParaRPr lang="en-US" sz="2000" dirty="0"/>
          </a:p>
        </p:txBody>
      </p:sp>
      <p:sp>
        <p:nvSpPr>
          <p:cNvPr id="4" name="Text Placeholder 3">
            <a:extLst>
              <a:ext uri="{FF2B5EF4-FFF2-40B4-BE49-F238E27FC236}">
                <a16:creationId xmlns:a16="http://schemas.microsoft.com/office/drawing/2014/main" id="{DB393F53-053C-401E-A0C8-0319F7A73D73}"/>
              </a:ext>
            </a:extLst>
          </p:cNvPr>
          <p:cNvSpPr>
            <a:spLocks noGrp="1"/>
          </p:cNvSpPr>
          <p:nvPr>
            <p:ph type="body" sz="quarter" idx="10"/>
          </p:nvPr>
        </p:nvSpPr>
        <p:spPr/>
        <p:txBody>
          <a:bodyPr/>
          <a:lstStyle/>
          <a:p>
            <a:r>
              <a:rPr lang="en-US" dirty="0"/>
              <a:t>3 Standard Models</a:t>
            </a:r>
          </a:p>
        </p:txBody>
      </p:sp>
      <p:sp>
        <p:nvSpPr>
          <p:cNvPr id="5" name="Slide Number Placeholder 4">
            <a:extLst>
              <a:ext uri="{FF2B5EF4-FFF2-40B4-BE49-F238E27FC236}">
                <a16:creationId xmlns:a16="http://schemas.microsoft.com/office/drawing/2014/main" id="{463212A8-7B81-4D53-B318-2932B36EF602}"/>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8</a:t>
            </a:fld>
            <a:endParaRPr lang="en-US"/>
          </a:p>
        </p:txBody>
      </p:sp>
      <p:graphicFrame>
        <p:nvGraphicFramePr>
          <p:cNvPr id="8" name="Table 8">
            <a:extLst>
              <a:ext uri="{FF2B5EF4-FFF2-40B4-BE49-F238E27FC236}">
                <a16:creationId xmlns:a16="http://schemas.microsoft.com/office/drawing/2014/main" id="{FBB5A6F5-E484-48BF-8D67-922B187D8490}"/>
              </a:ext>
            </a:extLst>
          </p:cNvPr>
          <p:cNvGraphicFramePr>
            <a:graphicFrameLocks noGrp="1"/>
          </p:cNvGraphicFramePr>
          <p:nvPr>
            <p:extLst>
              <p:ext uri="{D42A27DB-BD31-4B8C-83A1-F6EECF244321}">
                <p14:modId xmlns:p14="http://schemas.microsoft.com/office/powerpoint/2010/main" val="2770790211"/>
              </p:ext>
            </p:extLst>
          </p:nvPr>
        </p:nvGraphicFramePr>
        <p:xfrm>
          <a:off x="5967392" y="1812342"/>
          <a:ext cx="5167453" cy="3962400"/>
        </p:xfrm>
        <a:graphic>
          <a:graphicData uri="http://schemas.openxmlformats.org/drawingml/2006/table">
            <a:tbl>
              <a:tblPr firstRow="1" bandRow="1">
                <a:tableStyleId>{69012ECD-51FC-41F1-AA8D-1B2483CD663E}</a:tableStyleId>
              </a:tblPr>
              <a:tblGrid>
                <a:gridCol w="1722485">
                  <a:extLst>
                    <a:ext uri="{9D8B030D-6E8A-4147-A177-3AD203B41FA5}">
                      <a16:colId xmlns:a16="http://schemas.microsoft.com/office/drawing/2014/main" val="3463618453"/>
                    </a:ext>
                  </a:extLst>
                </a:gridCol>
                <a:gridCol w="1722483">
                  <a:extLst>
                    <a:ext uri="{9D8B030D-6E8A-4147-A177-3AD203B41FA5}">
                      <a16:colId xmlns:a16="http://schemas.microsoft.com/office/drawing/2014/main" val="3809792017"/>
                    </a:ext>
                  </a:extLst>
                </a:gridCol>
                <a:gridCol w="1722485">
                  <a:extLst>
                    <a:ext uri="{9D8B030D-6E8A-4147-A177-3AD203B41FA5}">
                      <a16:colId xmlns:a16="http://schemas.microsoft.com/office/drawing/2014/main" val="1785912584"/>
                    </a:ext>
                  </a:extLst>
                </a:gridCol>
              </a:tblGrid>
              <a:tr h="370840">
                <a:tc>
                  <a:txBody>
                    <a:bodyPr/>
                    <a:lstStyle/>
                    <a:p>
                      <a:pPr algn="ctr"/>
                      <a:r>
                        <a:rPr lang="en-US" sz="2000" dirty="0"/>
                        <a:t>IAAS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PAAS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SAAS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17138354"/>
                  </a:ext>
                </a:extLst>
              </a:tr>
              <a:tr h="370840">
                <a:tc>
                  <a:txBody>
                    <a:bodyPr/>
                    <a:lstStyle/>
                    <a:p>
                      <a:pPr algn="ctr"/>
                      <a:r>
                        <a:rPr lang="en-US" sz="2000" dirty="0"/>
                        <a:t>Application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Application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Application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0816160"/>
                  </a:ext>
                </a:extLst>
              </a:tr>
              <a:tr h="370840">
                <a:tc>
                  <a:txBody>
                    <a:bodyPr/>
                    <a:lstStyle/>
                    <a:p>
                      <a:pPr algn="ctr"/>
                      <a:r>
                        <a:rPr lang="en-US" sz="2000" dirty="0"/>
                        <a:t>Data</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Data</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2000" dirty="0"/>
                        <a:t>Data</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20483142"/>
                  </a:ext>
                </a:extLst>
              </a:tr>
              <a:tr h="370840">
                <a:tc>
                  <a:txBody>
                    <a:bodyPr/>
                    <a:lstStyle/>
                    <a:p>
                      <a:pPr algn="ctr"/>
                      <a:r>
                        <a:rPr lang="en-US" sz="2000" dirty="0"/>
                        <a:t>Runtime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Runtime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Runtime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85341462"/>
                  </a:ext>
                </a:extLst>
              </a:tr>
              <a:tr h="370840">
                <a:tc>
                  <a:txBody>
                    <a:bodyPr/>
                    <a:lstStyle/>
                    <a:p>
                      <a:pPr algn="ctr"/>
                      <a:r>
                        <a:rPr lang="en-US" sz="2000" dirty="0"/>
                        <a:t>Middleware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Middleware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Middleware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08064058"/>
                  </a:ext>
                </a:extLst>
              </a:tr>
              <a:tr h="370840">
                <a:tc>
                  <a:txBody>
                    <a:bodyPr/>
                    <a:lstStyle/>
                    <a:p>
                      <a:pPr algn="ctr"/>
                      <a:r>
                        <a:rPr lang="en-US" sz="2000" dirty="0"/>
                        <a:t>O/S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2000" dirty="0"/>
                        <a:t>O/S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O/S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199298363"/>
                  </a:ext>
                </a:extLst>
              </a:tr>
              <a:tr h="370840">
                <a:tc>
                  <a:txBody>
                    <a:bodyPr/>
                    <a:lstStyle/>
                    <a:p>
                      <a:pPr algn="ctr"/>
                      <a:r>
                        <a:rPr lang="en-US" sz="2000" dirty="0"/>
                        <a:t>Virtualization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Virtualization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Virtualization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42437697"/>
                  </a:ext>
                </a:extLst>
              </a:tr>
              <a:tr h="370840">
                <a:tc>
                  <a:txBody>
                    <a:bodyPr/>
                    <a:lstStyle/>
                    <a:p>
                      <a:pPr algn="ctr"/>
                      <a:r>
                        <a:rPr lang="en-US" sz="2000" dirty="0"/>
                        <a:t>Servers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Servers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Servers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41402273"/>
                  </a:ext>
                </a:extLst>
              </a:tr>
              <a:tr h="370840">
                <a:tc>
                  <a:txBody>
                    <a:bodyPr/>
                    <a:lstStyle/>
                    <a:p>
                      <a:pPr algn="ctr"/>
                      <a:r>
                        <a:rPr lang="en-US" sz="2000" dirty="0"/>
                        <a:t>Storage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Storage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a:r>
                        <a:rPr lang="en-US" sz="2000" dirty="0"/>
                        <a:t>Storage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307331648"/>
                  </a:ext>
                </a:extLst>
              </a:tr>
              <a:tr h="370840">
                <a:tc>
                  <a:txBody>
                    <a:bodyPr/>
                    <a:lstStyle/>
                    <a:p>
                      <a:pPr algn="ctr"/>
                      <a:r>
                        <a:rPr lang="en-US" sz="2000" dirty="0"/>
                        <a:t>Networking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c>
                  <a:txBody>
                    <a:bodyPr/>
                    <a:lstStyle/>
                    <a:p>
                      <a:pPr algn="ctr"/>
                      <a:r>
                        <a:rPr lang="en-US" sz="2000" dirty="0"/>
                        <a:t>Networking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tc>
                  <a:txBody>
                    <a:bodyPr/>
                    <a:lstStyle/>
                    <a:p>
                      <a:pPr algn="ctr"/>
                      <a:r>
                        <a:rPr lang="en-US" sz="2000" dirty="0"/>
                        <a:t>Networking</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77695667"/>
                  </a:ext>
                </a:extLst>
              </a:tr>
            </a:tbl>
          </a:graphicData>
        </a:graphic>
      </p:graphicFrame>
    </p:spTree>
    <p:extLst>
      <p:ext uri="{BB962C8B-B14F-4D97-AF65-F5344CB8AC3E}">
        <p14:creationId xmlns:p14="http://schemas.microsoft.com/office/powerpoint/2010/main" val="46143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woman, animal&#10;&#10;Description automatically generated">
            <a:extLst>
              <a:ext uri="{FF2B5EF4-FFF2-40B4-BE49-F238E27FC236}">
                <a16:creationId xmlns:a16="http://schemas.microsoft.com/office/drawing/2014/main" id="{99C91A3A-2E31-4B09-A5CF-18FC048F3593}"/>
              </a:ext>
            </a:extLst>
          </p:cNvPr>
          <p:cNvPicPr>
            <a:picLocks noGrp="1" noChangeAspect="1"/>
          </p:cNvPicPr>
          <p:nvPr>
            <p:ph type="pic" sz="quarter" idx="18"/>
          </p:nvPr>
        </p:nvPicPr>
        <p:blipFill>
          <a:blip r:embed="rId2"/>
          <a:srcRect t="39" b="39"/>
          <a:stretch>
            <a:fillRect/>
          </a:stretch>
        </p:blipFill>
        <p:spPr>
          <a:xfrm>
            <a:off x="0" y="0"/>
            <a:ext cx="12192000" cy="6858000"/>
          </a:xfrm>
        </p:spPr>
      </p:pic>
      <p:sp>
        <p:nvSpPr>
          <p:cNvPr id="7" name="Text Placeholder 8">
            <a:extLst>
              <a:ext uri="{FF2B5EF4-FFF2-40B4-BE49-F238E27FC236}">
                <a16:creationId xmlns:a16="http://schemas.microsoft.com/office/drawing/2014/main" id="{10C870DB-BA62-4324-A405-C974E7C83BCD}"/>
              </a:ext>
            </a:extLst>
          </p:cNvPr>
          <p:cNvSpPr txBox="1">
            <a:spLocks/>
          </p:cNvSpPr>
          <p:nvPr/>
        </p:nvSpPr>
        <p:spPr>
          <a:xfrm>
            <a:off x="3254829" y="3129580"/>
            <a:ext cx="7361132" cy="1529506"/>
          </a:xfrm>
          <a:prstGeom prst="rect">
            <a:avLst/>
          </a:prstGeom>
        </p:spPr>
        <p:txBody>
          <a:bodyPr/>
          <a:lst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solidFill>
                  <a:schemeClr val="bg1"/>
                </a:solidFill>
                <a:latin typeface="Lato" panose="020F0502020204030203" pitchFamily="34" charset="0"/>
              </a:rPr>
              <a:t>GCP FUNDAMENTALS</a:t>
            </a:r>
            <a:endParaRPr lang="en-US" b="1" i="0" dirty="0">
              <a:solidFill>
                <a:schemeClr val="bg1"/>
              </a:solidFill>
              <a:effectLst/>
              <a:latin typeface="Lato" panose="020F0502020204030203" pitchFamily="34" charset="0"/>
            </a:endParaRPr>
          </a:p>
          <a:p>
            <a:endParaRPr lang="en-US" dirty="0">
              <a:solidFill>
                <a:schemeClr val="bg1"/>
              </a:solidFill>
            </a:endParaRPr>
          </a:p>
        </p:txBody>
      </p:sp>
    </p:spTree>
    <p:extLst>
      <p:ext uri="{BB962C8B-B14F-4D97-AF65-F5344CB8AC3E}">
        <p14:creationId xmlns:p14="http://schemas.microsoft.com/office/powerpoint/2010/main" val="198685828"/>
      </p:ext>
    </p:extLst>
  </p:cSld>
  <p:clrMapOvr>
    <a:masterClrMapping/>
  </p:clrMapOvr>
</p:sld>
</file>

<file path=ppt/theme/theme1.xml><?xml version="1.0" encoding="utf-8"?>
<a:theme xmlns:a="http://schemas.openxmlformats.org/drawingml/2006/main" name="Title Master">
  <a:themeElements>
    <a:clrScheme name="Custom 1">
      <a:dk1>
        <a:srgbClr val="000000"/>
      </a:dk1>
      <a:lt1>
        <a:srgbClr val="FFFFFF"/>
      </a:lt1>
      <a:dk2>
        <a:srgbClr val="BDBDBD"/>
      </a:dk2>
      <a:lt2>
        <a:srgbClr val="959595"/>
      </a:lt2>
      <a:accent1>
        <a:srgbClr val="00FF00"/>
      </a:accent1>
      <a:accent2>
        <a:srgbClr val="00D600"/>
      </a:accent2>
      <a:accent3>
        <a:srgbClr val="005309"/>
      </a:accent3>
      <a:accent4>
        <a:srgbClr val="BDBDBD"/>
      </a:accent4>
      <a:accent5>
        <a:srgbClr val="959595"/>
      </a:accent5>
      <a:accent6>
        <a:srgbClr val="5A5A5A"/>
      </a:accent6>
      <a:hlink>
        <a:srgbClr val="00D600"/>
      </a:hlink>
      <a:folHlink>
        <a:srgbClr val="005309"/>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LKM_PPT_Course Name_Template" id="{8AD66D50-9E55-4488-A238-A745B68698FC}" vid="{FDDB12F5-A3DF-4DEB-B6BC-72B63CDD83D2}"/>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LKM_PPT_Course Name_Template" id="{8AD66D50-9E55-4488-A238-A745B68698FC}" vid="{82B79CEE-4A1B-41A3-BEA8-07360FCCA4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22D4F7B93986449781AB0B4239A43D" ma:contentTypeVersion="15" ma:contentTypeDescription="Create a new document." ma:contentTypeScope="" ma:versionID="2f955ea841866e08928abebe77c05515">
  <xsd:schema xmlns:xsd="http://www.w3.org/2001/XMLSchema" xmlns:xs="http://www.w3.org/2001/XMLSchema" xmlns:p="http://schemas.microsoft.com/office/2006/metadata/properties" xmlns:ns2="5f978227-6b73-4756-8780-a1840d37a663" xmlns:ns3="3e6ca207-369b-41b7-aa1f-8b6466dc756c" targetNamespace="http://schemas.microsoft.com/office/2006/metadata/properties" ma:root="true" ma:fieldsID="276465336b26888012d19ec387283331" ns2:_="" ns3:_="">
    <xsd:import namespace="5f978227-6b73-4756-8780-a1840d37a663"/>
    <xsd:import namespace="3e6ca207-369b-41b7-aa1f-8b6466dc756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978227-6b73-4756-8780-a1840d37a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e6ca207-369b-41b7-aa1f-8b6466dc756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2ad8ee8-34e2-41ed-a50e-73145aa1842b}" ma:internalName="TaxCatchAll" ma:showField="CatchAllData" ma:web="3e6ca207-369b-41b7-aa1f-8b6466dc75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f978227-6b73-4756-8780-a1840d37a663">
      <Terms xmlns="http://schemas.microsoft.com/office/infopath/2007/PartnerControls"/>
    </lcf76f155ced4ddcb4097134ff3c332f>
    <TaxCatchAll xmlns="3e6ca207-369b-41b7-aa1f-8b6466dc756c" xsi:nil="true"/>
  </documentManagement>
</p:properties>
</file>

<file path=customXml/itemProps1.xml><?xml version="1.0" encoding="utf-8"?>
<ds:datastoreItem xmlns:ds="http://schemas.openxmlformats.org/officeDocument/2006/customXml" ds:itemID="{FECC16AD-5AB1-487F-940F-F019EE4EE229}">
  <ds:schemaRefs>
    <ds:schemaRef ds:uri="http://schemas.microsoft.com/sharepoint/v3/contenttype/forms"/>
  </ds:schemaRefs>
</ds:datastoreItem>
</file>

<file path=customXml/itemProps2.xml><?xml version="1.0" encoding="utf-8"?>
<ds:datastoreItem xmlns:ds="http://schemas.openxmlformats.org/officeDocument/2006/customXml" ds:itemID="{6068BC7C-BC7A-4FE8-B3B1-91B29860B9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978227-6b73-4756-8780-a1840d37a663"/>
    <ds:schemaRef ds:uri="3e6ca207-369b-41b7-aa1f-8b6466dc75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EDFF0A-8904-42B6-AEB2-7C60372CB2F4}">
  <ds:schemaRefs>
    <ds:schemaRef ds:uri="http://schemas.microsoft.com/office/2006/documentManagement/types"/>
    <ds:schemaRef ds:uri="http://schemas.openxmlformats.org/package/2006/metadata/core-properties"/>
    <ds:schemaRef ds:uri="http://purl.org/dc/elements/1.1/"/>
    <ds:schemaRef ds:uri="3e6ca207-369b-41b7-aa1f-8b6466dc756c"/>
    <ds:schemaRef ds:uri="http://schemas.microsoft.com/office/infopath/2007/PartnerControls"/>
    <ds:schemaRef ds:uri="5f978227-6b73-4756-8780-a1840d37a663"/>
    <ds:schemaRef ds:uri="http://schemas.microsoft.com/office/2006/metadata/properties"/>
    <ds:schemaRef ds:uri="http://www.w3.org/XML/1998/namespace"/>
    <ds:schemaRef ds:uri="http://purl.org/dc/dcmitype/"/>
    <ds:schemaRef ds:uri="http://purl.org/dc/te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3708</TotalTime>
  <Words>1024</Words>
  <Application>Microsoft Office PowerPoint</Application>
  <PresentationFormat>Widescreen</PresentationFormat>
  <Paragraphs>238</Paragraphs>
  <Slides>18</Slides>
  <Notes>10</Notes>
  <HiddenSlides>1</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Title Master</vt:lpstr>
      <vt:lpstr>Content Layouts</vt:lpstr>
      <vt:lpstr>GCP Foundation</vt:lpstr>
      <vt:lpstr>Revision History</vt:lpstr>
      <vt:lpstr>PowerPoint Presentation</vt:lpstr>
      <vt:lpstr>Module Agenda</vt:lpstr>
      <vt:lpstr>PowerPoint Presentation</vt:lpstr>
      <vt:lpstr>What is Cloud Computing?</vt:lpstr>
      <vt:lpstr>Cloud Deployment Models</vt:lpstr>
      <vt:lpstr>Cloud Service Models</vt:lpstr>
      <vt:lpstr>PowerPoint Presentation</vt:lpstr>
      <vt:lpstr>Google Cloud Overview</vt:lpstr>
      <vt:lpstr>Cloud Resources</vt:lpstr>
      <vt:lpstr>GCP Projects</vt:lpstr>
      <vt:lpstr>Interacting With Services</vt:lpstr>
      <vt:lpstr>Interacting With Services</vt:lpstr>
      <vt:lpstr>Interacting With Services</vt:lpstr>
      <vt:lpstr>GCP Services &amp; Products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Google Cloud Platform</dc:title>
  <dc:creator>Joshi, Prachi R.</dc:creator>
  <cp:lastModifiedBy>Gowda, Preetham</cp:lastModifiedBy>
  <cp:revision>12</cp:revision>
  <dcterms:created xsi:type="dcterms:W3CDTF">2020-12-28T10:37:03Z</dcterms:created>
  <dcterms:modified xsi:type="dcterms:W3CDTF">2025-03-28T08:40:25Z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0x0101007C22D4F7B93986449781AB0B4239A43D</vt:lpwstr>
  </property>
</Properties>
</file>