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  <p:sldMasterId id="2147483658" r:id="rId5"/>
  </p:sldMasterIdLst>
  <p:notesMasterIdLst>
    <p:notesMasterId r:id="rId34"/>
  </p:notesMasterIdLst>
  <p:handoutMasterIdLst>
    <p:handoutMasterId r:id="rId35"/>
  </p:handoutMasterIdLst>
  <p:sldIdLst>
    <p:sldId id="431" r:id="rId6"/>
    <p:sldId id="449" r:id="rId7"/>
    <p:sldId id="896" r:id="rId8"/>
    <p:sldId id="451" r:id="rId9"/>
    <p:sldId id="429" r:id="rId10"/>
    <p:sldId id="453" r:id="rId11"/>
    <p:sldId id="473" r:id="rId12"/>
    <p:sldId id="817" r:id="rId13"/>
    <p:sldId id="818" r:id="rId14"/>
    <p:sldId id="819" r:id="rId15"/>
    <p:sldId id="471" r:id="rId16"/>
    <p:sldId id="816" r:id="rId17"/>
    <p:sldId id="837" r:id="rId18"/>
    <p:sldId id="478" r:id="rId19"/>
    <p:sldId id="479" r:id="rId20"/>
    <p:sldId id="820" r:id="rId21"/>
    <p:sldId id="838" r:id="rId22"/>
    <p:sldId id="822" r:id="rId23"/>
    <p:sldId id="829" r:id="rId24"/>
    <p:sldId id="830" r:id="rId25"/>
    <p:sldId id="831" r:id="rId26"/>
    <p:sldId id="832" r:id="rId27"/>
    <p:sldId id="839" r:id="rId28"/>
    <p:sldId id="834" r:id="rId29"/>
    <p:sldId id="835" r:id="rId30"/>
    <p:sldId id="836" r:id="rId31"/>
    <p:sldId id="542" r:id="rId32"/>
    <p:sldId id="46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0C6297-37A7-4E3C-8495-1D87519162F9}">
          <p14:sldIdLst>
            <p14:sldId id="431"/>
            <p14:sldId id="449"/>
            <p14:sldId id="896"/>
            <p14:sldId id="451"/>
            <p14:sldId id="429"/>
            <p14:sldId id="453"/>
            <p14:sldId id="473"/>
            <p14:sldId id="817"/>
            <p14:sldId id="818"/>
            <p14:sldId id="819"/>
            <p14:sldId id="471"/>
            <p14:sldId id="816"/>
            <p14:sldId id="837"/>
            <p14:sldId id="478"/>
            <p14:sldId id="479"/>
            <p14:sldId id="820"/>
            <p14:sldId id="838"/>
            <p14:sldId id="822"/>
            <p14:sldId id="829"/>
            <p14:sldId id="830"/>
            <p14:sldId id="831"/>
            <p14:sldId id="832"/>
            <p14:sldId id="839"/>
            <p14:sldId id="834"/>
            <p14:sldId id="835"/>
            <p14:sldId id="836"/>
            <p14:sldId id="542"/>
            <p14:sldId id="4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ndranath, A." initials="NA" lastIdx="6" clrIdx="0">
    <p:extLst>
      <p:ext uri="{19B8F6BF-5375-455C-9EA6-DF929625EA0E}">
        <p15:presenceInfo xmlns:p15="http://schemas.microsoft.com/office/powerpoint/2012/main" userId="S::a.narendranath@accenture.com::318cd460-4ad9-4520-a37b-60478c6c5a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00C0"/>
    <a:srgbClr val="A100FF"/>
    <a:srgbClr val="E6E6DC"/>
    <a:srgbClr val="96968C"/>
    <a:srgbClr val="BE82FF"/>
    <a:srgbClr val="B455AA"/>
    <a:srgbClr val="46009B"/>
    <a:srgbClr val="383E42"/>
    <a:srgbClr val="5E686E"/>
    <a:srgbClr val="7E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ECEE9-D078-49B5-94EA-4E2921A95305}" v="6" dt="2024-04-15T12:12:42.315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931" autoAdjust="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8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92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42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60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6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2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6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0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8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56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60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0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83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Auto mode VPC networks create subnets in each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Custom mode VPC gives full control over subnet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You can switch a VPC network from auto mode to custom mode (One way)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hyperlink" Target="https://ts.accenture.com/sites/BrandSpace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D4AAC0-F751-46EB-8079-A450A25A1BB8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pic>
        <p:nvPicPr>
          <p:cNvPr id="17" name="Picture 1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6D426E45-BF68-45FC-A78A-ECD2DA319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4EDA83-F817-4C2D-A344-7AAEB7C314E2}"/>
              </a:ext>
            </a:extLst>
          </p:cNvPr>
          <p:cNvSpPr txBox="1"/>
          <p:nvPr userDrawn="1"/>
        </p:nvSpPr>
        <p:spPr>
          <a:xfrm>
            <a:off x="8698890" y="6530974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0B299F-0B1A-44CC-A42E-B8D0EC9222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0CD37E8D-57DB-4CA6-97CE-E569D3460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Palatino Linotype 24pt</a:t>
            </a:r>
          </a:p>
        </p:txBody>
      </p:sp>
    </p:spTree>
    <p:extLst>
      <p:ext uri="{BB962C8B-B14F-4D97-AF65-F5344CB8AC3E}">
        <p14:creationId xmlns:p14="http://schemas.microsoft.com/office/powerpoint/2010/main" val="6781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6A89CB9-DF32-4EC6-B680-DE8368F21F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 cap="none" baseline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9C6878EB-1083-4AA9-97C7-471B9010B2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prstGeom prst="rect">
            <a:avLst/>
          </a:prstGeom>
          <a:noFill/>
        </p:spPr>
        <p:txBody>
          <a:bodyPr tIns="274320" bIns="274320" anchor="ctr"/>
          <a:lstStyle>
            <a:lvl1pPr marL="0" indent="0" algn="ctr">
              <a:buNone/>
              <a:defRPr sz="1400" b="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4C37EBD-E208-46EB-9291-D7B5F75E2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  <a:prstGeom prst="rect">
            <a:avLst/>
          </a:prstGeom>
        </p:spPr>
        <p:txBody>
          <a:bodyPr anchor="b"/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7119C4-761F-407F-B9BD-3E6110CEAC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5FAED9-6991-4701-BFB1-969DB7622DC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629FE54-DABA-4A3F-A7DF-1AFBF7E43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rgbClr val="75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8C53B5-5579-47A8-9D1A-46B018002B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16E873E-8AE6-48EB-8D88-D2E9E9C05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  <a:prstGeom prst="rect">
            <a:avLst/>
          </a:prstGeom>
        </p:spPr>
        <p:txBody>
          <a:bodyPr anchor="t"/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2581E7D-F4A2-4CA5-A6BF-EC6777E45DB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cap="none" baseline="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D567DB1-6B1A-4ECC-8F94-EF61E005CD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 cap="none" baseline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F04D5-6840-4C92-A125-B925A08B3E8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A5E3579-1565-4850-9C96-3D458625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2DC74A-A59C-4EB2-9E67-67E5659D9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DBFE2B-D964-4768-BEA8-2FAFEE046F00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AC0F809-2BFC-4351-AD83-34D159577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7EF55-DF89-4FD5-9CB7-4BAA422C7B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2C05C-32C0-40FD-8115-DBA71B809BB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574DD4D-3059-4D0F-83C6-5BDAA7F02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9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2A72A4-6061-492B-9BF1-BE02B584BE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r>
              <a:rPr lang="en-US" altLang="ko-KR"/>
              <a:t>Click icon to add picture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7A248-A5A5-43BC-8330-07E849AA4E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7B009-4619-484C-9D61-8482786059D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C747F-048E-49F6-B798-ADB08734A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55C4B40-0AAA-4530-BDE6-D3F2C9DBA7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53-4A09-42A8-A4D5-D2EAE01B68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9712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10969851" cy="45865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 (36pt, min 30pt)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586538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At the end of this course, you should be able to: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621754-0BA2-486D-94D1-3591D48324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527" y="1391038"/>
            <a:ext cx="2500410" cy="2489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2FA0A-C6A0-4A18-9B6C-B0EA35B34686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5E154A-EFBC-4A3E-8B67-09DD64E6F7A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FE733-8F9B-4995-9857-B0B5E55EF4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F639192-FD61-418C-B3D1-766E5A502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0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F101C-5D87-4199-9538-2A190793D3E2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422DCCAA-DC80-4F95-A097-10AAFA2CC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A2CE09-6585-4FD6-8C5B-5BD6389EA7D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0D111403-6FC0-4618-9876-7A3C7552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4F351114-39E5-4B50-9F02-C0B40CB65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28">
                <a:extLst>
                  <a:ext uri="{FF2B5EF4-FFF2-40B4-BE49-F238E27FC236}">
                    <a16:creationId xmlns:a16="http://schemas.microsoft.com/office/drawing/2014/main" id="{3CA9F99D-6A85-4381-B285-E266023D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9498520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4739374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5935920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At the end of this module, you should be able to: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2527CC-633D-4DCA-B99B-C0DBD6F3A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D6B880-8920-483E-97F4-914D5F79F5CA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B00E830C-3D99-43E6-B2EA-BE16F283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98C605-F339-41FA-8E7C-E8627B28F8A0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95671EEE-51CD-4D1C-8970-D3BB5F6AA6B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568B1-DB4F-433E-A8D5-733A28D050F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A0F6F83F-EA34-40CD-A03C-D1CFFDB9B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CBBBB8A2-C2E7-4563-A8F2-836920A0F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ED29AF4C-E23F-482F-B146-4E166B03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9498521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4444678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39368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Now, you should be able to: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6C2A30-43CF-46A3-B5B9-9A2538244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05A60E-3098-48D7-8297-9DE7594CFCC3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ECA0EAF-F59B-462E-BB44-FA8EFC44F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56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8945464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4404860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39368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Now, you should be able to: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7B96F3-DA86-4FDE-BC95-BFD62F8166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527" y="1391038"/>
            <a:ext cx="2500410" cy="2489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36E82-2DEB-47FE-B439-594F5B54C0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C3E0A1-6234-4C14-B278-732D6764BC4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BE6E59-812C-4A8B-8918-5DBD22C49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1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D4AAC0-F751-46EB-8079-A450A25A1BB8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pic>
        <p:nvPicPr>
          <p:cNvPr id="9" name="Graphic 5">
            <a:extLst>
              <a:ext uri="{FF2B5EF4-FFF2-40B4-BE49-F238E27FC236}">
                <a16:creationId xmlns:a16="http://schemas.microsoft.com/office/drawing/2014/main" id="{F41CAB4C-D5DF-4654-AACC-E67A694117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8854AAF-E8D1-4A70-8B1D-AA83E95FF4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E1FBF5D-2A56-4304-B506-6F10112A67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Palatino Linotype 24pt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016B1-D2EE-4217-AEA7-B42329515F41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294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nd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391038"/>
            <a:ext cx="11438819" cy="50673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1pPr>
            <a:lvl2pPr marL="0">
              <a:defRPr sz="1800"/>
            </a:lvl2pPr>
            <a:lvl3pPr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/>
            </a:lvl5pPr>
          </a:lstStyle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3468450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Ground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759042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For a successful class, please: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445F22-38EA-4CBF-8678-DBE10F28F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87F70-D16E-4FE7-864C-EB4CE63A04CC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7AD9597-4AF5-4B01-A525-B94B91AE2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7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00BAE364-4FDB-4979-8A7E-7D51212597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Palatino Linotype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10BE4F2B-D3EA-48BD-96A3-73ADBE27F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en-GB"/>
              <a:t>Agenda</a:t>
            </a:r>
            <a:endParaRPr lang="en-US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96A4489F-A35A-46EF-9305-81D0F03766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85F1E8F8-E5EE-477B-B06D-46CE3959A7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8" name="Text Placeholder 17">
            <a:extLst>
              <a:ext uri="{FF2B5EF4-FFF2-40B4-BE49-F238E27FC236}">
                <a16:creationId xmlns:a16="http://schemas.microsoft.com/office/drawing/2014/main" id="{78C459DC-0B06-4672-83D2-673F444FC5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A086236D-3BE5-4E43-B701-C3585FB19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9F826BE3-3FFA-41BF-B035-795BD7D736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42078A66-A3AB-461D-85E2-CBAD1B7D61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F938B876-60CA-4461-A15C-A8707A33CD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864B0577-00DD-4D27-9B6E-44D7880E00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C54FB2E2-133B-4115-81CA-1BAE256CDD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2928" y="1371600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622EBA43-03D8-47E2-AFB8-2E3D9C405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2928" y="1976478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8D00803E-5F6E-474F-868B-5FF0A621372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52928" y="2581356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0623F3B4-B48F-42AD-BE90-8AE2B66EBA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52928" y="3186234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943AF059-AFFF-4AD2-8F58-A91DCF8ED4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52928" y="3791112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E67DD4D3-EA70-4DCF-8BEA-E4165433F2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52928" y="4395990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9ECFEDD4-A586-4D76-89E5-641FE44519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52928" y="5000868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ACA2D955-0C67-4A48-8FD0-F685FD11514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52928" y="5605747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056A1D29-930A-42B5-B254-780A8B1A569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B79E4EF7-DD1C-4B1C-AEB2-038E9A09DF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4A11A119-24EA-4B9E-BD1B-0DE10466E67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C2D36DF2-C9C1-463D-BFD4-9B7F5BF9CF8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984F81B6-7631-4B1A-8803-9BA188C2004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3EB271F9-CBC3-4742-8060-EB016ABECEB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1BD89084-0F00-44E5-A7C9-E21F6000590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70" name="Text Placeholder 17">
            <a:extLst>
              <a:ext uri="{FF2B5EF4-FFF2-40B4-BE49-F238E27FC236}">
                <a16:creationId xmlns:a16="http://schemas.microsoft.com/office/drawing/2014/main" id="{F865D0E7-B034-4BD9-BF88-32090E2C27F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5AAA504A-A9B9-41AD-8B6F-1ED2A6AC9F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267700" y="1371600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2DE3B744-A9D5-4389-B1F2-97FEB2ED2D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267700" y="1976478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3" name="Text Placeholder 17">
            <a:extLst>
              <a:ext uri="{FF2B5EF4-FFF2-40B4-BE49-F238E27FC236}">
                <a16:creationId xmlns:a16="http://schemas.microsoft.com/office/drawing/2014/main" id="{DEF6C2A0-F61C-47BD-928D-1EA70804FD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67700" y="2581356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4" name="Text Placeholder 17">
            <a:extLst>
              <a:ext uri="{FF2B5EF4-FFF2-40B4-BE49-F238E27FC236}">
                <a16:creationId xmlns:a16="http://schemas.microsoft.com/office/drawing/2014/main" id="{1C962B82-0B28-40B5-B98A-28C5F9CCFC3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67700" y="3186234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25C1350D-65AE-4E54-8D0A-544E2B5FBD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67700" y="3791112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9AF87839-871D-4566-8EC9-397A44CA664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67700" y="4395990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7" name="Text Placeholder 17">
            <a:extLst>
              <a:ext uri="{FF2B5EF4-FFF2-40B4-BE49-F238E27FC236}">
                <a16:creationId xmlns:a16="http://schemas.microsoft.com/office/drawing/2014/main" id="{617C3377-0664-4810-BA82-A49498CA4EC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267700" y="5000868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8" name="Text Placeholder 17">
            <a:extLst>
              <a:ext uri="{FF2B5EF4-FFF2-40B4-BE49-F238E27FC236}">
                <a16:creationId xmlns:a16="http://schemas.microsoft.com/office/drawing/2014/main" id="{08E775E5-E37F-42EB-B151-46FA742A9D9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67700" y="5605747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5269F3-284A-4AD9-87F0-83112B772877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B70F6DFC-ECB8-43AC-B8E9-252AEEFE82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B9835E3-49DA-4D23-A181-6F031EFADAF8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E6A24B93-AB27-4584-9DCC-8D51E1682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78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C3ED1C80-FDBA-4CCF-B521-E2553BC158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Palatino Linotype,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A062A76-9C7B-457D-9ECE-C554636434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299D3-6E5B-4F8C-B1F8-6815D3DF8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97AA3-32AD-46A4-9E3A-7F988B85C4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380EA-65FC-40E8-9676-DF0A99E46CE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A7289F5-A3DB-493D-A1C4-A9000973C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669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F398896-DB20-4C5A-BDAF-8155653A8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989CD5-1890-4D2B-AFAB-63C76E2DBD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405FE44-21CD-4F13-A1ED-9757C488CE9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06900A4-4021-4F9D-8ABD-B61BA5F182A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  <a:prstGeom prst="rect">
            <a:avLst/>
          </a:prstGeo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DBBBC05-F32F-4434-B8D1-121A69FE027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b="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046688C-B94E-422D-ABD5-3D0662AE51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421E2ED-2AEC-49C0-9779-1FF2BD9C2524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C00382-C4B8-4A29-B5F5-381E6923F1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539C5-ED12-4FB8-BB2F-838CE040D46A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7715B16-D23C-402C-972B-D6C153E5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8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91C237-03D6-4F11-9B55-70AD13864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FD7D59-B270-4DF7-9C05-65C68DECF1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6E2DE9-1077-4128-AAD3-078AB1DA4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7D8991-5048-493C-A74C-79BEDFEAB7D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DF4933-EEDD-4342-B628-A95C8D62167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9C7A9B-F889-4E38-B655-309DDEFCFE24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7221D12-E96A-4C7D-AE4A-D3A004219B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98ED73-28D6-457E-B9E8-18A1FBCC0860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2BC0606-2A9A-40D8-80E2-8C67EC6DD106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80F18B-1A15-45B2-8214-E50E558CD08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C4B028-BA3F-47F2-A6E5-33E50D627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DB872A-8676-48A7-8A21-D04991A3AFF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F5F639BF-25A7-4D48-9BBB-16F0DDE0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16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422137-8F40-4BA3-A7F4-DBB1A97D7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6BB5621-6F14-4BF4-B9A4-335EF6BD318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E77A5C-5D64-40E0-B8F3-5110205CE90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C3B0EE-FC45-46B2-BFFA-F616FF36EF7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AAC3065-65E5-404C-8DA5-0DD4DC6D12A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ABEB9-A096-4841-AB3F-A54472E60C5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222A41-E8A7-4432-BB61-66A7682AFB9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C60DD6E-E393-4B52-984F-9228A08B46E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685D21-E7A0-445D-A604-B930D35BADB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DE9E0F-518F-4435-BF87-AC7CBF9E585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90D1A74-7FD0-4986-9D53-56F22ACF0E5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0D54E51-BAEB-4795-BBE6-BDDC1034F2CC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4317A66-756B-45DC-933E-48A978913F65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1A43C8-C15D-4D8E-81DE-F86B92DF5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7CB5A-49A7-4E32-B29B-21613BE2FFA0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B8A9BA4-ABB3-4F0F-9362-AEEFB6DF5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4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1B96C4B-BCF2-42E6-A778-8D6CBAFA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4EA145E8-6C7E-4B23-A659-DD3D241E3D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C9B4EEAB-9C79-4518-A2DE-C924ADB6AA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FAE4CA2E-7E07-4513-8EAA-93795B6DA7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9A9A9A10-BC07-4A41-B845-55626D633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4D872AC-1F12-455E-9BED-988EA58559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009504E-1EC5-479E-A5A0-281625E444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1E7E4F-6F05-48BB-8FC4-4FDF811E932C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1CFD55-9E13-4087-BD65-A487654D3BF7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123CBC-B6F2-4ECD-8639-D1910F2A9056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89D0C-AF03-4219-B60E-5C961D3307C8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ABC00-7576-4139-AFC1-F4D76927093A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EC64249-9F82-4BA2-A859-6093403C55A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9E9D669-07AA-4B3E-AE57-77CD924C42C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90C13E3-5FF2-40E0-B736-326B7D84B6C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6797697D-B72C-4930-B744-9DA49FE0E7F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591DEE-4E80-4E77-BE94-CE59457DC0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15504C-6DE3-40BB-9489-ACF877927AF6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C3E2DEB9-A362-4258-A630-72131F4AD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269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EEC928D6-9E7D-4DDE-A962-CC528721BC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2C18FA7-0E3A-4047-BA3C-C3143886D1F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DFBDD7A3-ED00-4169-8D09-C3F86B95AD0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D8D5477-5DCB-424B-A858-3467276523B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C3F2AB-5E45-4979-8AEF-EB0F6D4BE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5C6EA06D-397B-4CD8-8829-E01EE49E80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rgbClr val="7E00FF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9D308C1F-6A2C-493C-98F7-9F3E3F22A0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rgbClr val="7E00FF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82AD2B9F-4EC2-44D0-8B55-E656402B7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rgbClr val="7E00FF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E74EAA9-5B82-4101-B020-50CF076664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rgbClr val="7E00FF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E23FA7-A75F-4AF9-B043-021AFE75A1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844F35-3CBA-474C-9E20-6DF18E2F5BD9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8D4D197-6972-4F41-BE86-B29CDE8EC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4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541B288-FCC0-41A4-AEE5-C857A5C7A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F52B0A15-DAF3-4F0B-BBC8-4D244E6E10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F0FAC445-9E58-4DEA-B1C9-2CFC01B49E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2A3993B-16AC-4C76-B607-DFC37C49E5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7BC46FA-8642-43ED-9BA3-BCD151D332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5FA171B2-167B-4D6B-AF3B-80C1D057282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6E9471C7-B068-42EC-B797-BD0E1F11D3F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4ECA2-5B6E-4115-A5E0-9C4C99B67EFB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ACBDD-3B57-4D09-903F-A0DEAFAF17E4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095DE-C634-41C0-93D0-72A69EE5AB76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4E6A54-C116-49CE-A792-A01ECA67A7D0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80A23-E658-40ED-AF59-E5E415EE8254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330091-607D-4DAA-BC06-146F0C933821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177AD719-04F0-4EA3-A07D-5D84F1F863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DA649AC6-7B51-43BB-9EB1-B02642B7B9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82A615A5-3E85-4E9F-9C3F-69B47C5A1B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F3ACD616-960F-4440-89A4-45EF52591A5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E49398CE-8AE5-42C3-B85C-18893CB5D5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9D9C735C-6FC7-4359-87D7-68F4CC6960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5EBC20-C599-4524-B5CB-C21A44B289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C12A61-369B-4021-A88A-48A01BE87408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DDD2CF6-158E-4F95-A253-4B03581D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17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541B288-FCC0-41A4-AEE5-C857A5C7A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F52B0A15-DAF3-4F0B-BBC8-4D244E6E10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F0FAC445-9E58-4DEA-B1C9-2CFC01B49E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2A3993B-16AC-4C76-B607-DFC37C49E5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7BC46FA-8642-43ED-9BA3-BCD151D332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5FA171B2-167B-4D6B-AF3B-80C1D057282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6E9471C7-B068-42EC-B797-BD0E1F11D3F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4ECA2-5B6E-4115-A5E0-9C4C99B67EFB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ACBDD-3B57-4D09-903F-A0DEAFAF17E4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095DE-C634-41C0-93D0-72A69EE5AB76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4E6A54-C116-49CE-A792-A01ECA67A7D0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80A23-E658-40ED-AF59-E5E415EE8254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330091-607D-4DAA-BC06-146F0C933821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177AD719-04F0-4EA3-A07D-5D84F1F863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DA649AC6-7B51-43BB-9EB1-B02642B7B9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82A615A5-3E85-4E9F-9C3F-69B47C5A1B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F3ACD616-960F-4440-89A4-45EF52591A5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E49398CE-8AE5-42C3-B85C-18893CB5D5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9D9C735C-6FC7-4359-87D7-68F4CC6960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6ED3B9D-41A1-4D0C-8F5D-EE0D79764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FB43FA-4061-4514-8C9B-617E21C3A972}"/>
              </a:ext>
            </a:extLst>
          </p:cNvPr>
          <p:cNvSpPr/>
          <p:nvPr userDrawn="1"/>
        </p:nvSpPr>
        <p:spPr>
          <a:xfrm>
            <a:off x="8829675" y="-171450"/>
            <a:ext cx="371475" cy="295273"/>
          </a:xfrm>
          <a:prstGeom prst="rect">
            <a:avLst/>
          </a:prstGeom>
          <a:solidFill>
            <a:srgbClr val="46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818890-0B4F-4066-BDD9-E8ABD18441D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42456F1C-1206-4061-92B3-32FAFBEF5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">
    <p:bg>
      <p:bgPr>
        <a:solidFill>
          <a:srgbClr val="75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FED008A-CBAF-452F-A33C-DEB1219A86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D86E0-9F0E-4638-BF28-A76741A2A03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89A19-F3E6-4879-A21A-E269F7029DD6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39522-B347-4E43-9A62-3B4ACFEE2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00D16C-96AD-4748-BE07-0661DAEA5D3C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10DB3DA-DF7E-42B3-8839-4E5B724C48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1429154"/>
            <a:ext cx="5352287" cy="225571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title here 48pt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DC1CBE7-D1AA-4325-A15B-93499DB02F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</p:spTree>
    <p:extLst>
      <p:ext uri="{BB962C8B-B14F-4D97-AF65-F5344CB8AC3E}">
        <p14:creationId xmlns:p14="http://schemas.microsoft.com/office/powerpoint/2010/main" val="171977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35BC105-624D-4C2C-B3C7-04EFD26058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92CFC2-0B9A-42FC-B25F-EE131D3D5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F0250F-344C-4B8D-9F17-6BE3E9A7441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A22D3D2A-3512-406C-B48B-F78A90A6F4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35267D8-941D-4128-A87E-40D7630D3DD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B3BDAD4-6A62-43CA-A446-47C2ABDC5FB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9EA3A-08EE-43FC-A0AF-CC1285FF130F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45E48B-13CB-415C-930D-F982A43AA32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BE724-7F28-47F8-85F3-7B84A9CF1CE1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14BF5B-69B7-4D8B-8004-BE2FA819DC0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8F06A0F2-2653-4839-B98B-42C85A90B6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138C91DF-19B9-4EBD-84C2-0584C871F1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6D9918DB-3405-41DB-9161-36344255D4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E11591D7-9320-401D-B9AE-0027DF4C1B2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56FAE78-006F-4C66-8D93-B8A267669D5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774A1C6B-05A2-4B03-8ACE-FDBCE5FEAFA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811104F0-EAE6-4293-AD73-CC1AA02EEF8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71267F2C-C3E7-49AF-9A6B-C70C4067C91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07EF0-654C-42A6-91D5-139CDCC4FA3F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933A7B-9D67-4BF2-ABF9-3A1E5A5604AE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AC483-8650-42AB-BA62-ABC3014EBC88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FE3483-4CE7-4AE2-AAB7-DA4723E2E45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1F54C68B-D890-4A30-9C63-D58B9C4DBE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426FA1E2-7EF4-4F3F-96E1-4C1A2C5E8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4AE9169-5CB6-4A7C-BE6C-33A6C90EC37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4678B2ED-6E44-4C41-967B-0CE8212FAB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C0BD1-9CB1-4682-A7FE-16CF269DFDDC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CBA2A-29F1-45DD-B57A-C86D160D54B2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85117-E87A-4662-ADD3-C60E1BC56128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E679671-8BBF-4F2A-AF06-391BA6802C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79240B7-154D-43AE-BC46-AE9B23C4BAF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E70540D2-F5C5-4AF4-9E5F-90EF2E818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1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932FB094-E190-411D-8D4A-1FBB9EBE5A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Palatino Linotype,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67C623-F1C7-466A-A7B6-323E5511A67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70"/>
            <a:ext cx="6096000" cy="60421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0EE1F7-4A1D-4A4F-935D-C0FDAF795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  <a:prstGeom prst="rect">
            <a:avLst/>
          </a:prstGeom>
        </p:spPr>
        <p:txBody>
          <a:bodyPr anchor="b"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A509E-C160-4399-BD24-9DD2A14D50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C62BD-67B1-4418-BC3B-F8F9C2A53481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F4A0D22-662D-4F16-BD96-DBE985788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59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5">
            <a:extLst>
              <a:ext uri="{FF2B5EF4-FFF2-40B4-BE49-F238E27FC236}">
                <a16:creationId xmlns:a16="http://schemas.microsoft.com/office/drawing/2014/main" id="{55B56611-66D5-4045-8857-EC7F29AA4E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8DFE5-23B6-44E2-BC6D-B81FAC0ED85D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6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C85211-58D3-4D2F-9610-E0C22C1D0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  <a:prstGeom prst="rect">
            <a:avLst/>
          </a:prstGeom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979E5-37E6-4F52-90A3-DFFB7915AE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DBC5828-C053-47DF-A660-07FAD6BEF8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bg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Place sub-headline here in Palatino Linotype,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3FBCB-DFB5-4D09-9827-03753D6CDBB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41675D7-FA14-48CB-BBE3-180E04C35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8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63344AD9-9742-4E92-845B-4FD424E906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7DF044FB-F611-4D59-A091-49FC01AA19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prstGeom prst="rect">
            <a:avLst/>
          </a:prstGeo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4155CF-E1CD-46B8-AEA5-B5D7CFA5A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  <a:prstGeom prst="rect">
            <a:avLst/>
          </a:prstGeom>
        </p:spPr>
        <p:txBody>
          <a:bodyPr anchor="ctr"/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1B408-9130-4831-84E6-F22A099E85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2C421-ABFF-4137-9AB2-780C1BC3437C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F3F35EC-114B-4329-8B3C-7BC90C07C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83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DA7640-06B6-4700-8467-C8241A7627E2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3AD115E6-4CF2-4C02-8D5A-CAD48EDE2C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E576D9DE-C5ED-4DFE-8F35-E712D28477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B2101DA-9586-4CB0-97CE-AE15A8C92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5146F-C25F-4960-95F8-794FF3295B0A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B22329EE-A4E0-4413-BA61-AE8A1C0B1D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C30865F1-6E3D-4AAF-9686-A0DE6DFCB3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70024B73-74BA-4FAE-A886-B6F661C95A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65A384-68B0-4A58-BE7D-0A1B24867B24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B136300B-8B7A-4ECB-A0F7-382E742638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A80C2C5B-C5E4-4BE1-888C-9F1B0584C8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6D259959-737D-4E11-8D10-B9191B714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055A6-16B1-427F-8BC7-7560E637F9EA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6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81416A-A475-42FF-8A57-72D1512AE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419DF4-3372-44E2-9E80-5D5DFA4C432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90CA9397-C33B-4B6F-8699-58A48280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94C0-E268-42A9-80AB-6837F684FFF0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35368-9A7C-4D03-9D2A-34FDC74DE06C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rgbClr val="75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35">
            <a:extLst>
              <a:ext uri="{FF2B5EF4-FFF2-40B4-BE49-F238E27FC236}">
                <a16:creationId xmlns:a16="http://schemas.microsoft.com/office/drawing/2014/main" id="{BC5869D2-A011-460E-939C-910EF04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818045DC-4D5C-4E83-B4D2-60B1672C6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0D43300B-E600-401A-85D6-CB0B67BCA5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94210FF6-3498-400C-AA6C-94DAF290C5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8736F521-07DB-45BC-89C6-72F41E1AE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79CA8978-AD96-4646-89FA-9B3382DF3D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742FBAE9-7D49-483A-B862-80DF3A4AAA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3" name="Picture Placeholder 35">
            <a:extLst>
              <a:ext uri="{FF2B5EF4-FFF2-40B4-BE49-F238E27FC236}">
                <a16:creationId xmlns:a16="http://schemas.microsoft.com/office/drawing/2014/main" id="{C608BB77-F474-4C3C-9C24-7906DC9F111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5C574072-8620-43D3-831F-9D081E6A16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37464DC0-91AA-4FCC-999B-0365A3AE0A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FCDC064-1D2A-4028-8BBD-0EB5CA37E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42" y="380999"/>
            <a:ext cx="5333967" cy="2393952"/>
          </a:xfrm>
          <a:prstGeom prst="rect">
            <a:avLst/>
          </a:prstGeom>
        </p:spPr>
        <p:txBody>
          <a:bodyPr anchor="ctr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Place headline here 36pt, min 30pt)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DF0B80-2796-4068-8B14-A1D3284EFA33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6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5F822E-4B2F-446B-A751-12BDF44E7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ACB202-30B4-46A7-9688-BF1702C9BD54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CDF985DE-9CB9-4359-99D1-26F39FB36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86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4">
            <a:extLst>
              <a:ext uri="{FF2B5EF4-FFF2-40B4-BE49-F238E27FC236}">
                <a16:creationId xmlns:a16="http://schemas.microsoft.com/office/drawing/2014/main" id="{46E1A224-70CA-4207-A7F7-FF1C56BBF1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AA9ED986-3255-4C0F-A456-65EA6AF03AD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50B9EC24-6A0F-4E8E-A53B-FA05857743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F25F7921-38DB-444E-94C5-24E3DBA2C9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857EC5C-8356-46E8-B8F5-B926971D0E6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E0063B6D-42C7-426C-B4DB-561E5ACD059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B04EF9-7B11-4931-B01F-5538A059B39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546B8E-6D27-4FFC-A84C-8EE884B1E60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4D5403-E6AC-479D-863C-9BC1FDFFB2B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DE812A7-4699-46BF-B9D1-CE52A90A98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496FC0B-4A59-4F7A-B9C7-3DD1C84E57C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4C2034D-2E80-484B-A43B-BFB689B79F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7DA2B9-1000-45D6-90EF-B1002F6F32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B135AF-9F12-47AD-B3E1-8BD6A468986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60B32A6-5DFD-43E2-BF94-DB45716E2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46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427">
            <a:extLst>
              <a:ext uri="{FF2B5EF4-FFF2-40B4-BE49-F238E27FC236}">
                <a16:creationId xmlns:a16="http://schemas.microsoft.com/office/drawing/2014/main" id="{D2171CE2-AC8D-40F5-8EC1-86AC00CC38C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6341" y="1262744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6" name="Shape 427">
            <a:extLst>
              <a:ext uri="{FF2B5EF4-FFF2-40B4-BE49-F238E27FC236}">
                <a16:creationId xmlns:a16="http://schemas.microsoft.com/office/drawing/2014/main" id="{D2F44EE3-B5DC-4384-AE96-6A9C53C887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79020" y="1262744"/>
            <a:ext cx="467321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Shape 427">
            <a:extLst>
              <a:ext uri="{FF2B5EF4-FFF2-40B4-BE49-F238E27FC236}">
                <a16:creationId xmlns:a16="http://schemas.microsoft.com/office/drawing/2014/main" id="{DB8280B4-53DC-4B0D-B130-DC701C0909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6341" y="1771386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9" name="Shape 427">
            <a:extLst>
              <a:ext uri="{FF2B5EF4-FFF2-40B4-BE49-F238E27FC236}">
                <a16:creationId xmlns:a16="http://schemas.microsoft.com/office/drawing/2014/main" id="{F9442AC2-89B6-45D1-A507-FDE7C90FB5C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79021" y="1771386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Shape 427">
            <a:extLst>
              <a:ext uri="{FF2B5EF4-FFF2-40B4-BE49-F238E27FC236}">
                <a16:creationId xmlns:a16="http://schemas.microsoft.com/office/drawing/2014/main" id="{1A2DBAF8-35DB-44D2-88D2-AE8EFBCB6CD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46341" y="2280028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2" name="Shape 427">
            <a:extLst>
              <a:ext uri="{FF2B5EF4-FFF2-40B4-BE49-F238E27FC236}">
                <a16:creationId xmlns:a16="http://schemas.microsoft.com/office/drawing/2014/main" id="{47504910-6C5B-4FAF-9446-919407FA737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79021" y="2280028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4" name="Shape 427">
            <a:extLst>
              <a:ext uri="{FF2B5EF4-FFF2-40B4-BE49-F238E27FC236}">
                <a16:creationId xmlns:a16="http://schemas.microsoft.com/office/drawing/2014/main" id="{F9886ABF-396F-4A60-BF49-626CC12002F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46341" y="2788670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6" name="Shape 427">
            <a:extLst>
              <a:ext uri="{FF2B5EF4-FFF2-40B4-BE49-F238E27FC236}">
                <a16:creationId xmlns:a16="http://schemas.microsoft.com/office/drawing/2014/main" id="{395BB10A-E932-4830-A4A3-4D410B3ADDE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79021" y="2788670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Shape 427">
            <a:extLst>
              <a:ext uri="{FF2B5EF4-FFF2-40B4-BE49-F238E27FC236}">
                <a16:creationId xmlns:a16="http://schemas.microsoft.com/office/drawing/2014/main" id="{7E942366-2192-4B05-A6EB-D93C1E97A3F2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46341" y="3297312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9" name="Shape 427">
            <a:extLst>
              <a:ext uri="{FF2B5EF4-FFF2-40B4-BE49-F238E27FC236}">
                <a16:creationId xmlns:a16="http://schemas.microsoft.com/office/drawing/2014/main" id="{D0383E7A-23E0-47FE-B5B7-75CB34DA9A1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379021" y="3297312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1" name="Shape 427">
            <a:extLst>
              <a:ext uri="{FF2B5EF4-FFF2-40B4-BE49-F238E27FC236}">
                <a16:creationId xmlns:a16="http://schemas.microsoft.com/office/drawing/2014/main" id="{71DF1DCC-CC9A-4C30-B6AE-65711D5601D4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46341" y="3805954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2" name="Shape 427">
            <a:extLst>
              <a:ext uri="{FF2B5EF4-FFF2-40B4-BE49-F238E27FC236}">
                <a16:creationId xmlns:a16="http://schemas.microsoft.com/office/drawing/2014/main" id="{A7CB5064-D7F7-494D-9A5D-2E407F1B3C71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79021" y="3805954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4" name="Shape 427">
            <a:extLst>
              <a:ext uri="{FF2B5EF4-FFF2-40B4-BE49-F238E27FC236}">
                <a16:creationId xmlns:a16="http://schemas.microsoft.com/office/drawing/2014/main" id="{4D295C50-974F-406E-8616-DC5565F1533F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46341" y="4314596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6" name="Shape 427">
            <a:extLst>
              <a:ext uri="{FF2B5EF4-FFF2-40B4-BE49-F238E27FC236}">
                <a16:creationId xmlns:a16="http://schemas.microsoft.com/office/drawing/2014/main" id="{600A9DE0-F829-4091-9295-3A04AF7E05C9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79021" y="4314596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Shape 427">
            <a:extLst>
              <a:ext uri="{FF2B5EF4-FFF2-40B4-BE49-F238E27FC236}">
                <a16:creationId xmlns:a16="http://schemas.microsoft.com/office/drawing/2014/main" id="{2B29C532-5627-4984-A17D-D76475DC42A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846341" y="4823238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9" name="Shape 427">
            <a:extLst>
              <a:ext uri="{FF2B5EF4-FFF2-40B4-BE49-F238E27FC236}">
                <a16:creationId xmlns:a16="http://schemas.microsoft.com/office/drawing/2014/main" id="{A2183BD6-FF17-4990-8FE8-AE86F92690D5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79021" y="4823238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Shape 427">
            <a:extLst>
              <a:ext uri="{FF2B5EF4-FFF2-40B4-BE49-F238E27FC236}">
                <a16:creationId xmlns:a16="http://schemas.microsoft.com/office/drawing/2014/main" id="{061C40C9-DE1D-4510-8EE0-6F5CF1B82D31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846341" y="5331880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62" name="Shape 427">
            <a:extLst>
              <a:ext uri="{FF2B5EF4-FFF2-40B4-BE49-F238E27FC236}">
                <a16:creationId xmlns:a16="http://schemas.microsoft.com/office/drawing/2014/main" id="{949BE901-1343-4076-80D1-C1A9CB29F595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79021" y="5331880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4" name="Shape 427">
            <a:extLst>
              <a:ext uri="{FF2B5EF4-FFF2-40B4-BE49-F238E27FC236}">
                <a16:creationId xmlns:a16="http://schemas.microsoft.com/office/drawing/2014/main" id="{3ACC419B-825D-4054-AAFB-E87C7CB075D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846341" y="5840524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66" name="Shape 427">
            <a:extLst>
              <a:ext uri="{FF2B5EF4-FFF2-40B4-BE49-F238E27FC236}">
                <a16:creationId xmlns:a16="http://schemas.microsoft.com/office/drawing/2014/main" id="{0E44AA5D-B04F-466C-9084-0582EECD3F5F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79021" y="5840524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3B4FD7F-C4BE-46BE-9AC1-15A43CA0E0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F917FB-30DE-421E-96DD-4E4E8ABF5CFE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82C152B-0CD7-4E23-ADED-767E17E36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055914"/>
            <a:ext cx="11437937" cy="5402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439A1-9510-42C9-8B53-E106CD7504F1}"/>
              </a:ext>
            </a:extLst>
          </p:cNvPr>
          <p:cNvSpPr txBox="1"/>
          <p:nvPr userDrawn="1"/>
        </p:nvSpPr>
        <p:spPr>
          <a:xfrm>
            <a:off x="383949" y="447222"/>
            <a:ext cx="4392934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8293C-7055-4344-99D8-1BAD584E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34DE07-9C6B-4222-945F-FA64C3A1630A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CDDE09B-6CD5-423D-9F78-8E500070B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3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439A1-9510-42C9-8B53-E106CD7504F1}"/>
              </a:ext>
            </a:extLst>
          </p:cNvPr>
          <p:cNvSpPr txBox="1"/>
          <p:nvPr userDrawn="1"/>
        </p:nvSpPr>
        <p:spPr>
          <a:xfrm>
            <a:off x="383949" y="447222"/>
            <a:ext cx="2565511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List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91C9367B-8E61-4325-845F-EA23F2E39DE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088165" y="1109663"/>
            <a:ext cx="6015671" cy="4899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846905-0AF4-4DF4-9C86-73916CF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51444-F51E-4557-8041-BBAF58E03F2B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33612F9-3720-4E5E-9DD5-D6E2264F5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9 - Dar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B203B71-5933-4CA4-915E-CF0F8D6A8B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A464EE-C026-4F29-A605-734485AB69E8}"/>
              </a:ext>
            </a:extLst>
          </p:cNvPr>
          <p:cNvSpPr/>
          <p:nvPr userDrawn="1"/>
        </p:nvSpPr>
        <p:spPr>
          <a:xfrm>
            <a:off x="0" y="952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BA183CA5-FE0E-464C-8E09-B298F1A32C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215715-A106-4D5E-825C-7D9424F25171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F8E90FB-DF23-4B68-A218-659A31FE39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7388D71-6A40-49BE-9E25-B2254D7DAA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A28A0-28AA-4DB1-AA7F-228417FEC2B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243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55C4B40-0AAA-4530-BDE6-D3F2C9DBA7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C4AF9-2FED-4EF8-8E5C-B13319242D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4CE3E-E5B3-4180-86F1-D2FB3F337DF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022B740-C0D1-4AB6-96BB-66DA005EA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7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1 (Topic and Sub-to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11437937" cy="5067300"/>
          </a:xfrm>
          <a:prstGeom prst="rect">
            <a:avLst/>
          </a:prstGeom>
        </p:spPr>
        <p:txBody>
          <a:bodyPr/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1pPr>
            <a:lvl2pPr marL="342900" indent="-342900">
              <a:buFont typeface="Arial" panose="020B0604020202020204" pitchFamily="34" charset="0"/>
              <a:buChar char="•"/>
              <a:defRPr sz="2000"/>
            </a:lvl2pPr>
            <a:lvl3pPr marL="569906" indent="-285750">
              <a:buFont typeface="Arial" panose="020B0604020202020204" pitchFamily="34" charset="0"/>
              <a:buChar char="•"/>
              <a:defRPr sz="1800"/>
            </a:lvl3pPr>
            <a:lvl4pPr marL="800087" indent="-285750"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4pPr>
            <a:lvl5pPr marL="965183" indent="-285750"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5pPr>
            <a:lvl6pPr marL="1027090" indent="-171450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dirty="0"/>
              <a:t>Click to enter the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1B9D9-A003-4644-BD7C-CCC3FE99E6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DC41D-81A8-446A-A96F-E3D3F15D191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5A1962B-C3CC-420A-A752-1FC8A7C3D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9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2 (Topic, Sub-topic and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28800"/>
            <a:ext cx="11437937" cy="4629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4713EB-8A98-4809-932D-73C4DABAD4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39848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0636A-EA4E-4F53-AF96-CC4B87EAA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EAD2B4-24E6-4A74-B3F4-20B42BF2E9D1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9785749-2016-456B-BD0B-A8CF2ABF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43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3 (2-column without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0E84C4E-2514-4AA0-8927-802E6E40FB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3063" y="1390244"/>
            <a:ext cx="5548312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C443D5FC-0C36-44DC-9556-2B1562D464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64405" y="1387588"/>
            <a:ext cx="5548312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44026-598E-4FFE-952B-BBE211CA22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A83EBA-C1DB-41DA-8D35-5BFECA334BA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2613C9C-0B43-408C-BD82-404A9ECCA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89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4 (2-column with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AC6D44A-CC4D-4B1C-A8F8-784D9565B6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064" y="1398489"/>
            <a:ext cx="5548312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C08F6D1-F4F0-4FD3-80B2-F864C3547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905" y="1392718"/>
            <a:ext cx="5577095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6EA2278-E384-46F0-AA75-C5B2389DD1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3063" y="1828779"/>
            <a:ext cx="5548312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48136356-513A-49D6-BFA8-09B174361F2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3115" y="1828779"/>
            <a:ext cx="5577095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14D603-B034-4EE4-BB83-818D30767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17817-7A59-4065-BD65-BFC659213540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C6C7856-7CFD-45DF-A096-FC397A118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2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5 (Long title with Topic and Sub-topic)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791476"/>
            <a:ext cx="11437937" cy="4629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4F882F-F0DB-4A20-B0D1-7082BD537F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1371598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2FED9C-6826-428B-B79D-40154317E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55FD4B-A3E6-4873-805A-3C96F9C4061B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BD16CB8-A8AA-4D67-ADEC-A3ECB530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48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5 (Long title with Topic, Sub-topic and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2227812"/>
            <a:ext cx="11437937" cy="41932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4F882F-F0DB-4A20-B0D1-7082BD537F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1371598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F6D9BF5-C212-4161-90B8-9AEAC98C5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799705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cap="none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8663A-DD48-40B5-8B9F-3AEE80EA4C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3A48D-8C63-4B0A-964A-FAF71708848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16200FF-8A54-4BBB-98C1-5F277F425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58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BA48AF-B71B-48C6-AF26-D04B676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B5FB249-9155-4549-8505-342C42B128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342A2E1-34F4-4EDC-BD9F-4F2F506860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389722"/>
            <a:ext cx="11437937" cy="533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 indent="0">
              <a:buNone/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Table 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AC1F3-582B-4630-B43C-E9C763E625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47A81-C428-4583-864E-17F21DFD88C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6C413E1-8694-4D88-9971-D4697312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00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2427776"/>
            <a:ext cx="11430000" cy="37491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C8C66A-3585-4926-A6F1-0519632E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B8EAA82-637A-4CF2-842E-D481B8B40A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2C48DF-45D7-4001-A3CD-163C99111F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39848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cap="none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3284317-2D2E-42D8-AF22-65BE86DCE5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17" y="1845259"/>
            <a:ext cx="11437937" cy="533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 indent="0">
              <a:buNone/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Table description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854EF1-6FE3-4776-A179-83AEB5E1B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76822-CC6E-4499-8019-DC542DCE896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CD53139-2D52-4A8A-A8F3-50FFB06FD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77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BA48AF-B71B-48C6-AF26-D04B676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B5FB249-9155-4549-8505-342C42B128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342A2E1-34F4-4EDC-BD9F-4F2F506860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389722"/>
            <a:ext cx="11437937" cy="4431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 indent="0">
              <a:buNone/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Image description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46FF0A0-C5FC-41B8-9E9C-72109FCA022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3776" y="1832838"/>
            <a:ext cx="11445161" cy="462139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8CCC5E-AA24-4E7C-AF4F-11A9700B11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6C3AE-CA81-4ED3-9B8B-B0C10B50B03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C8872D2-1F4B-423D-A36B-07BD152C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0 - Dar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300B70-E88A-4315-8C9F-FF3A70B64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8AA75A-03AB-4F35-AD90-0C2E8AB7ACE8}"/>
              </a:ext>
            </a:extLst>
          </p:cNvPr>
          <p:cNvSpPr/>
          <p:nvPr userDrawn="1"/>
        </p:nvSpPr>
        <p:spPr>
          <a:xfrm>
            <a:off x="0" y="-33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5">
            <a:extLst>
              <a:ext uri="{FF2B5EF4-FFF2-40B4-BE49-F238E27FC236}">
                <a16:creationId xmlns:a16="http://schemas.microsoft.com/office/drawing/2014/main" id="{11C7A939-446A-4EF2-B229-BE27A7B5E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2A4A91-485A-4B0C-8B56-E12B04401589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E21986D-745F-482D-ABE6-E199F64F74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9A2F14D-8CEF-488D-8C9E-98AB2488FB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19426-54F3-423D-B189-489006CA8D4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2249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461C13-4952-41E7-AEED-05835068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F536E-227B-4F04-B66D-F8321E8AB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2EF2B-3312-49D8-9DBC-649F55BB3ED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FBE78A9-5020-4AC2-A708-E4A4EABEA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8A52E3-6241-46BB-8A73-4C614DEC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CBF64-290E-4263-9768-6B8597D3EF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95B12-D53C-4554-A5CD-34907029D2A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D61C044-076F-4FC2-AD3E-DB33F5EC0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895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385FCB-949C-4226-8967-CCCE5622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Colors and gradients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1EB65-B6B2-4862-A8BE-1A4881F558C2}"/>
              </a:ext>
            </a:extLst>
          </p:cNvPr>
          <p:cNvSpPr txBox="1"/>
          <p:nvPr userDrawn="1"/>
        </p:nvSpPr>
        <p:spPr>
          <a:xfrm>
            <a:off x="381000" y="1371601"/>
            <a:ext cx="5524500" cy="19095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noProof="0"/>
              <a:t>This is the brand’s primary color palette with respective RGB and HEX values. The text colors (black/white) show legibility pairings when these colors are set as backgrounds.</a:t>
            </a:r>
          </a:p>
          <a:p>
            <a:pPr defTabSz="228600">
              <a:spcAft>
                <a:spcPts val="1200"/>
              </a:spcAft>
            </a:pPr>
            <a:r>
              <a:rPr lang="en-US" noProof="0"/>
              <a:t>To streamline this palette for PowerPoint, crossed out colors are not set as Theme Colors.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6C19-2F08-4784-90B5-C5574D359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395083"/>
            <a:ext cx="1358348" cy="10564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AF244A9-D86E-4BD4-8DB9-836D11FD8FC7}"/>
              </a:ext>
            </a:extLst>
          </p:cNvPr>
          <p:cNvGrpSpPr/>
          <p:nvPr userDrawn="1"/>
        </p:nvGrpSpPr>
        <p:grpSpPr>
          <a:xfrm>
            <a:off x="6286499" y="1690914"/>
            <a:ext cx="5067300" cy="2782887"/>
            <a:chOff x="6286500" y="1560513"/>
            <a:chExt cx="5524500" cy="2782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4D4AE0-16DD-48C8-A534-CEA6E8A962CD}"/>
                </a:ext>
              </a:extLst>
            </p:cNvPr>
            <p:cNvSpPr/>
            <p:nvPr userDrawn="1"/>
          </p:nvSpPr>
          <p:spPr>
            <a:xfrm>
              <a:off x="9969500" y="1560513"/>
              <a:ext cx="1841500" cy="1590221"/>
            </a:xfrm>
            <a:prstGeom prst="rect">
              <a:avLst/>
            </a:prstGeom>
            <a:solidFill>
              <a:srgbClr val="A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B664A1-6DA4-4D4F-9D21-580132DE2F5E}"/>
                </a:ext>
              </a:extLst>
            </p:cNvPr>
            <p:cNvSpPr/>
            <p:nvPr userDrawn="1"/>
          </p:nvSpPr>
          <p:spPr>
            <a:xfrm>
              <a:off x="10706100" y="3150734"/>
              <a:ext cx="1104900" cy="795111"/>
            </a:xfrm>
            <a:prstGeom prst="rect">
              <a:avLst/>
            </a:prstGeom>
            <a:solidFill>
              <a:srgbClr val="E6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6EB6A6-1B58-4217-8510-50D1237AEAC8}"/>
                </a:ext>
              </a:extLst>
            </p:cNvPr>
            <p:cNvSpPr/>
            <p:nvPr userDrawn="1"/>
          </p:nvSpPr>
          <p:spPr>
            <a:xfrm>
              <a:off x="10429875" y="3945844"/>
              <a:ext cx="1381125" cy="39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E90493-EF55-41FE-AD21-F0AC78BEFE47}"/>
                </a:ext>
              </a:extLst>
            </p:cNvPr>
            <p:cNvSpPr txBox="1"/>
            <p:nvPr userDrawn="1"/>
          </p:nvSpPr>
          <p:spPr>
            <a:xfrm>
              <a:off x="10706100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230 / 220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#e6dcff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443B80-6CFF-4DDC-B779-CFC53F43F3F6}"/>
                </a:ext>
              </a:extLst>
            </p:cNvPr>
            <p:cNvSpPr/>
            <p:nvPr userDrawn="1"/>
          </p:nvSpPr>
          <p:spPr>
            <a:xfrm>
              <a:off x="6286501" y="1560513"/>
              <a:ext cx="1841500" cy="1590221"/>
            </a:xfrm>
            <a:prstGeom prst="rect">
              <a:avLst/>
            </a:prstGeom>
            <a:solidFill>
              <a:srgbClr val="460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376BA3-944E-4E32-AC29-4EEEE0D77C5F}"/>
                </a:ext>
              </a:extLst>
            </p:cNvPr>
            <p:cNvSpPr/>
            <p:nvPr userDrawn="1"/>
          </p:nvSpPr>
          <p:spPr>
            <a:xfrm>
              <a:off x="8128000" y="1560513"/>
              <a:ext cx="1841500" cy="1590221"/>
            </a:xfrm>
            <a:prstGeom prst="rect">
              <a:avLst/>
            </a:prstGeom>
            <a:solidFill>
              <a:srgbClr val="750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B7DC70-0BDB-4046-A2B6-7A53FCF30ACB}"/>
                </a:ext>
              </a:extLst>
            </p:cNvPr>
            <p:cNvSpPr/>
            <p:nvPr userDrawn="1"/>
          </p:nvSpPr>
          <p:spPr>
            <a:xfrm>
              <a:off x="6286501" y="3150734"/>
              <a:ext cx="1104900" cy="795111"/>
            </a:xfrm>
            <a:prstGeom prst="rect">
              <a:avLst/>
            </a:prstGeom>
            <a:solidFill>
              <a:srgbClr val="B45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19AA63-464E-4C3D-87FF-0213D649BC8D}"/>
                </a:ext>
              </a:extLst>
            </p:cNvPr>
            <p:cNvSpPr/>
            <p:nvPr userDrawn="1"/>
          </p:nvSpPr>
          <p:spPr>
            <a:xfrm>
              <a:off x="7391400" y="3150734"/>
              <a:ext cx="1104900" cy="795111"/>
            </a:xfrm>
            <a:prstGeom prst="rect">
              <a:avLst/>
            </a:prstGeom>
            <a:solidFill>
              <a:srgbClr val="A05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55A93-6321-4925-98AC-6E7317C0C7C2}"/>
                </a:ext>
              </a:extLst>
            </p:cNvPr>
            <p:cNvSpPr/>
            <p:nvPr userDrawn="1"/>
          </p:nvSpPr>
          <p:spPr>
            <a:xfrm>
              <a:off x="8496300" y="3150734"/>
              <a:ext cx="1104900" cy="795111"/>
            </a:xfrm>
            <a:prstGeom prst="rect">
              <a:avLst/>
            </a:prstGeom>
            <a:solidFill>
              <a:srgbClr val="BE8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AFA130-C218-409A-AE1A-ACA2E5AFDC50}"/>
                </a:ext>
              </a:extLst>
            </p:cNvPr>
            <p:cNvSpPr/>
            <p:nvPr userDrawn="1"/>
          </p:nvSpPr>
          <p:spPr>
            <a:xfrm>
              <a:off x="9601200" y="3150734"/>
              <a:ext cx="1104900" cy="795111"/>
            </a:xfrm>
            <a:prstGeom prst="rect">
              <a:avLst/>
            </a:prstGeom>
            <a:solidFill>
              <a:srgbClr val="DC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67A68A-6DD8-4BB5-9A32-DFC50EB7F81C}"/>
                </a:ext>
              </a:extLst>
            </p:cNvPr>
            <p:cNvSpPr/>
            <p:nvPr userDrawn="1"/>
          </p:nvSpPr>
          <p:spPr>
            <a:xfrm>
              <a:off x="6286501" y="3945844"/>
              <a:ext cx="1381125" cy="397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27364F-F909-4AEE-A9BA-0BC913FA3313}"/>
                </a:ext>
              </a:extLst>
            </p:cNvPr>
            <p:cNvSpPr/>
            <p:nvPr userDrawn="1"/>
          </p:nvSpPr>
          <p:spPr>
            <a:xfrm>
              <a:off x="7667625" y="3945844"/>
              <a:ext cx="1381125" cy="397556"/>
            </a:xfrm>
            <a:prstGeom prst="rect">
              <a:avLst/>
            </a:prstGeom>
            <a:solidFill>
              <a:srgbClr val="9696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23FCE1-0E90-4F11-BC4E-4C4043F9010A}"/>
                </a:ext>
              </a:extLst>
            </p:cNvPr>
            <p:cNvSpPr/>
            <p:nvPr userDrawn="1"/>
          </p:nvSpPr>
          <p:spPr>
            <a:xfrm>
              <a:off x="9048751" y="3945844"/>
              <a:ext cx="1381125" cy="397556"/>
            </a:xfrm>
            <a:prstGeom prst="rect">
              <a:avLst/>
            </a:prstGeom>
            <a:solidFill>
              <a:srgbClr val="E6E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4F1E45-3660-493C-839C-4D9517D64B70}"/>
                </a:ext>
              </a:extLst>
            </p:cNvPr>
            <p:cNvSpPr txBox="1"/>
            <p:nvPr userDrawn="1"/>
          </p:nvSpPr>
          <p:spPr>
            <a:xfrm>
              <a:off x="6654801" y="2215921"/>
              <a:ext cx="1104900" cy="2794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70 / 0 / 115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#460073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24B399-D191-40F1-9DD5-3947297168E9}"/>
                </a:ext>
              </a:extLst>
            </p:cNvPr>
            <p:cNvSpPr txBox="1"/>
            <p:nvPr userDrawn="1"/>
          </p:nvSpPr>
          <p:spPr>
            <a:xfrm>
              <a:off x="8496300" y="2215921"/>
              <a:ext cx="1104900" cy="2794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117 / 0 / 192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#7500c0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812DB1-3AB2-4DF5-B1C9-DE37D40A0882}"/>
                </a:ext>
              </a:extLst>
            </p:cNvPr>
            <p:cNvSpPr txBox="1"/>
            <p:nvPr userDrawn="1"/>
          </p:nvSpPr>
          <p:spPr>
            <a:xfrm>
              <a:off x="10337800" y="2215921"/>
              <a:ext cx="1104900" cy="2794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161 / 0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#a100ff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3FFB1E-2005-4085-AC56-74536421AD1F}"/>
                </a:ext>
              </a:extLst>
            </p:cNvPr>
            <p:cNvSpPr txBox="1"/>
            <p:nvPr userDrawn="1"/>
          </p:nvSpPr>
          <p:spPr>
            <a:xfrm>
              <a:off x="6286500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180 / 85 / 170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#b455aa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6A80E-375E-488D-98B2-12B553E42E9F}"/>
                </a:ext>
              </a:extLst>
            </p:cNvPr>
            <p:cNvSpPr txBox="1"/>
            <p:nvPr userDrawn="1"/>
          </p:nvSpPr>
          <p:spPr>
            <a:xfrm>
              <a:off x="7391399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160 / 85 / 245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#a055f5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678E9-AEBF-43B2-AF66-DCF817390E8F}"/>
                </a:ext>
              </a:extLst>
            </p:cNvPr>
            <p:cNvSpPr txBox="1"/>
            <p:nvPr userDrawn="1"/>
          </p:nvSpPr>
          <p:spPr>
            <a:xfrm>
              <a:off x="8496294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190 / 130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#be82ff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6EC281-C0C0-45E3-A698-97B41AB0A30A}"/>
                </a:ext>
              </a:extLst>
            </p:cNvPr>
            <p:cNvSpPr txBox="1"/>
            <p:nvPr userDrawn="1"/>
          </p:nvSpPr>
          <p:spPr>
            <a:xfrm>
              <a:off x="9601193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220 / 175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#dcafff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918B2A-B70F-456F-9DF3-48A2A4FD7638}"/>
                </a:ext>
              </a:extLst>
            </p:cNvPr>
            <p:cNvSpPr txBox="1"/>
            <p:nvPr userDrawn="1"/>
          </p:nvSpPr>
          <p:spPr>
            <a:xfrm>
              <a:off x="6424613" y="3945844"/>
              <a:ext cx="1104900" cy="3975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0 / 0 / 0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#000000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D53728-7F44-48DB-A905-D84DA9B8C3C7}"/>
                </a:ext>
              </a:extLst>
            </p:cNvPr>
            <p:cNvSpPr txBox="1"/>
            <p:nvPr userDrawn="1"/>
          </p:nvSpPr>
          <p:spPr>
            <a:xfrm>
              <a:off x="7805737" y="3945844"/>
              <a:ext cx="1104900" cy="3975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150 / 150/ 140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 96968c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CEEA7A-4F22-4900-A175-161C457366F5}"/>
                </a:ext>
              </a:extLst>
            </p:cNvPr>
            <p:cNvSpPr txBox="1"/>
            <p:nvPr userDrawn="1"/>
          </p:nvSpPr>
          <p:spPr>
            <a:xfrm>
              <a:off x="9186861" y="3945844"/>
              <a:ext cx="1104900" cy="3975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230 / 230 / 220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#e6e6dc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B892E6-E34F-4AE4-BE8C-FBE2762F02D7}"/>
                </a:ext>
              </a:extLst>
            </p:cNvPr>
            <p:cNvSpPr txBox="1"/>
            <p:nvPr userDrawn="1"/>
          </p:nvSpPr>
          <p:spPr>
            <a:xfrm>
              <a:off x="10567985" y="3945844"/>
              <a:ext cx="1104900" cy="3975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255 / 255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#ffffff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CB7D3E-1749-475E-ABA8-CE7397933F7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91392" y="3150735"/>
              <a:ext cx="1104902" cy="79510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436AA6-D9D7-435D-A409-B38538D3159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706087" y="3150733"/>
              <a:ext cx="1104906" cy="79511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129D1F9-03CA-49CF-A187-8854AEA4BC93}"/>
              </a:ext>
            </a:extLst>
          </p:cNvPr>
          <p:cNvSpPr txBox="1"/>
          <p:nvPr userDrawn="1"/>
        </p:nvSpPr>
        <p:spPr>
          <a:xfrm>
            <a:off x="6286499" y="1371601"/>
            <a:ext cx="5067300" cy="319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1400" b="1" noProof="0"/>
              <a:t>Primary color palette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5B72F6-73EB-4CE0-9FA2-B961987BEE98}"/>
              </a:ext>
            </a:extLst>
          </p:cNvPr>
          <p:cNvGrpSpPr/>
          <p:nvPr userDrawn="1"/>
        </p:nvGrpSpPr>
        <p:grpSpPr>
          <a:xfrm>
            <a:off x="11353780" y="1690914"/>
            <a:ext cx="460825" cy="2385333"/>
            <a:chOff x="11495284" y="1879826"/>
            <a:chExt cx="319322" cy="238533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53FBF4-34B3-484E-9E8C-AFA947E15DE8}"/>
                </a:ext>
              </a:extLst>
            </p:cNvPr>
            <p:cNvSpPr txBox="1"/>
            <p:nvPr userDrawn="1"/>
          </p:nvSpPr>
          <p:spPr>
            <a:xfrm rot="5400000">
              <a:off x="10859840" y="2515282"/>
              <a:ext cx="1590219" cy="3193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1400" b="1" noProof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68C69E-8CCF-4E1C-92D1-B396EDF050A5}"/>
                </a:ext>
              </a:extLst>
            </p:cNvPr>
            <p:cNvSpPr txBox="1"/>
            <p:nvPr userDrawn="1"/>
          </p:nvSpPr>
          <p:spPr>
            <a:xfrm rot="5400000">
              <a:off x="11257393" y="3707946"/>
              <a:ext cx="795112" cy="3193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1400" b="1" noProof="0">
                  <a:solidFill>
                    <a:schemeClr val="tx1"/>
                  </a:solidFill>
                </a:rPr>
                <a:t>Accent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FA00A0-74FC-4568-8275-E1EAF540A68A}"/>
                </a:ext>
              </a:extLst>
            </p:cNvPr>
            <p:cNvCxnSpPr/>
            <p:nvPr userDrawn="1"/>
          </p:nvCxnSpPr>
          <p:spPr>
            <a:xfrm>
              <a:off x="11495284" y="1879826"/>
              <a:ext cx="31571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23630D-FF5C-46EA-94E1-E68FDB251C22}"/>
                </a:ext>
              </a:extLst>
            </p:cNvPr>
            <p:cNvCxnSpPr/>
            <p:nvPr userDrawn="1"/>
          </p:nvCxnSpPr>
          <p:spPr>
            <a:xfrm>
              <a:off x="11495284" y="3470046"/>
              <a:ext cx="31571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80ED890-BB11-4E34-88D4-9E93358BC1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95284" y="4265159"/>
              <a:ext cx="31571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 descr="A picture containing light&#10;&#10;Description automatically generated">
            <a:extLst>
              <a:ext uri="{FF2B5EF4-FFF2-40B4-BE49-F238E27FC236}">
                <a16:creationId xmlns:a16="http://schemas.microsoft.com/office/drawing/2014/main" id="{4068EA73-81B1-4C57-A708-F8C1832CFE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99" y="5030964"/>
            <a:ext cx="1549033" cy="8713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0AF10B1-CD61-4ADB-A15A-B61DA727235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5623" y="5030964"/>
            <a:ext cx="1549032" cy="8713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AE44A6-744A-418B-AADE-66A83B29105B}"/>
              </a:ext>
            </a:extLst>
          </p:cNvPr>
          <p:cNvSpPr txBox="1"/>
          <p:nvPr userDrawn="1"/>
        </p:nvSpPr>
        <p:spPr>
          <a:xfrm>
            <a:off x="6286499" y="4711650"/>
            <a:ext cx="5067300" cy="319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1400" b="1" noProof="0"/>
              <a:t>Sample gradients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0ECCE7-1CC4-4293-ACBE-C95F1C3D87EB}"/>
              </a:ext>
            </a:extLst>
          </p:cNvPr>
          <p:cNvSpPr txBox="1"/>
          <p:nvPr userDrawn="1"/>
        </p:nvSpPr>
        <p:spPr>
          <a:xfrm>
            <a:off x="6554285" y="5326926"/>
            <a:ext cx="1013460" cy="2794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0"/>
              </a:spcAft>
            </a:pPr>
            <a:r>
              <a:rPr lang="en-US" sz="1200" b="1" noProof="0">
                <a:solidFill>
                  <a:schemeClr val="bg1"/>
                </a:solidFill>
              </a:rPr>
              <a:t>Dark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52E242-C6DF-4C71-B2BB-10A81A7B2E20}"/>
              </a:ext>
            </a:extLst>
          </p:cNvPr>
          <p:cNvSpPr txBox="1"/>
          <p:nvPr userDrawn="1"/>
        </p:nvSpPr>
        <p:spPr>
          <a:xfrm>
            <a:off x="8313409" y="5326926"/>
            <a:ext cx="1013460" cy="2794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0"/>
              </a:spcAft>
            </a:pPr>
            <a:r>
              <a:rPr lang="en-US" sz="1200" b="1" noProof="0">
                <a:solidFill>
                  <a:schemeClr val="bg1"/>
                </a:solidFill>
              </a:rPr>
              <a:t>Mid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9B4B63E-94DD-4E79-8B7D-F63374BA756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6E789BB-0A8B-40A8-B78B-673CFE44BEBE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14067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C11468-41E4-4563-99AD-9AEFBFCD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7866E-EECB-4DC2-BE13-5FE28425E324}"/>
              </a:ext>
            </a:extLst>
          </p:cNvPr>
          <p:cNvSpPr txBox="1"/>
          <p:nvPr userDrawn="1"/>
        </p:nvSpPr>
        <p:spPr>
          <a:xfrm>
            <a:off x="384460" y="1349376"/>
            <a:ext cx="5902041" cy="45259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b="1" i="0" u="none" strike="noStrike" baseline="0" noProof="0">
                <a:solidFill>
                  <a:schemeClr val="bg1"/>
                </a:solidFill>
                <a:latin typeface="+mj-lt"/>
              </a:rPr>
              <a:t>This is a headline </a:t>
            </a:r>
            <a:br>
              <a:rPr lang="en-US" sz="4000" b="1" i="0" u="none" strike="noStrike" baseline="0" noProof="0">
                <a:solidFill>
                  <a:schemeClr val="bg1"/>
                </a:solidFill>
                <a:latin typeface="+mj-lt"/>
              </a:rPr>
            </a:br>
            <a:r>
              <a:rPr lang="en-US" sz="4000" b="1" i="0" u="none" strike="noStrike" baseline="0" noProof="0">
                <a:solidFill>
                  <a:schemeClr val="bg1"/>
                </a:solidFill>
                <a:latin typeface="+mj-lt"/>
              </a:rPr>
              <a:t>set in Graphik with Bold formatting.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ct val="90000"/>
              </a:lnSpc>
            </a:pPr>
            <a:r>
              <a:rPr lang="en-US" sz="3200" b="1" i="0" u="none" strike="noStrike" baseline="0" noProof="0">
                <a:solidFill>
                  <a:schemeClr val="bg1"/>
                </a:solidFill>
                <a:latin typeface="Palatino Linotype" panose="02040502050505030304" pitchFamily="18" charset="0"/>
              </a:rPr>
              <a:t>This is a sub-headline </a:t>
            </a:r>
            <a:br>
              <a:rPr lang="en-US" sz="3200" b="1" i="0" u="none" strike="noStrike" baseline="0" noProof="0">
                <a:solidFill>
                  <a:schemeClr val="bg1"/>
                </a:solidFill>
                <a:latin typeface="Palatino Linotype" panose="02040502050505030304" pitchFamily="18" charset="0"/>
              </a:rPr>
            </a:br>
            <a:r>
              <a:rPr lang="en-US" sz="3200" b="1" i="0" u="none" strike="noStrike" baseline="0" noProof="0">
                <a:solidFill>
                  <a:schemeClr val="bg1"/>
                </a:solidFill>
                <a:latin typeface="Palatino Linotype" panose="02040502050505030304" pitchFamily="18" charset="0"/>
              </a:rPr>
              <a:t>set in Palatino Linotype.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baseline="0" noProof="0">
                <a:solidFill>
                  <a:schemeClr val="bg1"/>
                </a:solidFill>
                <a:latin typeface="+mj-lt"/>
              </a:rPr>
              <a:t>This is your body copy text in Graphik.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DBA8B-4393-4F33-B622-D7DD4A81B7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38" y="1132240"/>
            <a:ext cx="5746351" cy="4676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247D6-5B93-4C14-82F1-562B8C488A81}"/>
              </a:ext>
            </a:extLst>
          </p:cNvPr>
          <p:cNvSpPr txBox="1"/>
          <p:nvPr userDrawn="1"/>
        </p:nvSpPr>
        <p:spPr>
          <a:xfrm>
            <a:off x="6286502" y="1371600"/>
            <a:ext cx="5524500" cy="450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>
                <a:latin typeface="Arial" panose="020B0604020202020204" pitchFamily="34" charset="0"/>
              </a:rPr>
              <a:t>This version of our template was created with </a:t>
            </a:r>
            <a:r>
              <a:rPr lang="en-US" b="1">
                <a:latin typeface="Arial" panose="020B0604020202020204" pitchFamily="34" charset="0"/>
              </a:rPr>
              <a:t>Arial</a:t>
            </a:r>
            <a:r>
              <a:rPr lang="en-US">
                <a:latin typeface="Arial" panose="020B0604020202020204" pitchFamily="34" charset="0"/>
              </a:rPr>
              <a:t> and </a:t>
            </a:r>
            <a:r>
              <a:rPr lang="en-US" b="1">
                <a:latin typeface="Arial" panose="020B0604020202020204" pitchFamily="34" charset="0"/>
              </a:rPr>
              <a:t>Palatino Linotype </a:t>
            </a:r>
            <a:r>
              <a:rPr lang="en-US">
                <a:latin typeface="Arial" panose="020B0604020202020204" pitchFamily="34" charset="0"/>
              </a:rPr>
              <a:t>system fonts for use when our brand fonts, </a:t>
            </a:r>
            <a:r>
              <a:rPr lang="en-US" err="1">
                <a:latin typeface="Arial" panose="020B0604020202020204" pitchFamily="34" charset="0"/>
              </a:rPr>
              <a:t>Graphik</a:t>
            </a:r>
            <a:r>
              <a:rPr lang="en-US">
                <a:latin typeface="Arial" panose="020B0604020202020204" pitchFamily="34" charset="0"/>
              </a:rPr>
              <a:t> and GT </a:t>
            </a:r>
            <a:r>
              <a:rPr lang="en-US" err="1">
                <a:latin typeface="Arial" panose="020B0604020202020204" pitchFamily="34" charset="0"/>
              </a:rPr>
              <a:t>Sectra</a:t>
            </a:r>
            <a:r>
              <a:rPr lang="en-US">
                <a:latin typeface="Arial" panose="020B0604020202020204" pitchFamily="34" charset="0"/>
              </a:rPr>
              <a:t> Fine are not available, or when you can only use system fonts.</a:t>
            </a:r>
          </a:p>
          <a:p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noProof="0">
                <a:latin typeface="Arial" panose="020B0604020202020204" pitchFamily="34" charset="0"/>
              </a:rPr>
              <a:t>Whenever possible, we use </a:t>
            </a:r>
            <a:r>
              <a:rPr lang="en-US" sz="1800" b="1" i="0" u="none" strike="noStrike" baseline="0" noProof="0">
                <a:latin typeface="Arial" panose="020B0604020202020204" pitchFamily="34" charset="0"/>
              </a:rPr>
              <a:t>Graphik</a:t>
            </a:r>
            <a:r>
              <a:rPr lang="en-US" sz="1800" b="0" i="0" u="none" strike="noStrike" baseline="0" noProof="0">
                <a:latin typeface="Arial" panose="020B0604020202020204" pitchFamily="34" charset="0"/>
              </a:rPr>
              <a:t> as our core brand typography. For optimum text accessibility on PowerPoint, we use Graphik Regular.</a:t>
            </a:r>
          </a:p>
          <a:p>
            <a:pPr algn="l"/>
            <a:endParaRPr lang="en-US" sz="1800" b="0" i="0" u="none" strike="noStrike" baseline="0" noProof="0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noProof="0">
                <a:latin typeface="Arial" panose="020B0604020202020204" pitchFamily="34" charset="0"/>
              </a:rPr>
              <a:t>On some slide layouts (Covers and Dividers), we have added </a:t>
            </a:r>
            <a:r>
              <a:rPr lang="en-US" b="1">
                <a:latin typeface="Arial" panose="020B0604020202020204" pitchFamily="34" charset="0"/>
              </a:rPr>
              <a:t>GT </a:t>
            </a:r>
            <a:r>
              <a:rPr lang="en-US" b="1" err="1">
                <a:latin typeface="Arial" panose="020B0604020202020204" pitchFamily="34" charset="0"/>
              </a:rPr>
              <a:t>Sectra</a:t>
            </a:r>
            <a:r>
              <a:rPr lang="en-US" b="1">
                <a:latin typeface="Arial" panose="020B0604020202020204" pitchFamily="34" charset="0"/>
              </a:rPr>
              <a:t> Fine </a:t>
            </a:r>
            <a:r>
              <a:rPr lang="en-US" sz="1800" b="0" i="0" u="none" strike="noStrike" baseline="0" noProof="0">
                <a:latin typeface="Arial" panose="020B0604020202020204" pitchFamily="34" charset="0"/>
              </a:rPr>
              <a:t>to add a bit of humanity and visual interest. </a:t>
            </a:r>
          </a:p>
          <a:p>
            <a:pPr algn="l"/>
            <a:endParaRPr lang="en-US" sz="1800" b="0" i="0" u="none" strike="noStrike" baseline="0" noProof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noProof="0">
                <a:latin typeface="Arial" panose="020B0604020202020204" pitchFamily="34" charset="0"/>
              </a:rPr>
              <a:t>Download and install </a:t>
            </a:r>
            <a:r>
              <a:rPr lang="en-US" sz="1800" b="1" i="0" u="none" strike="noStrike" baseline="0" noProof="0" err="1">
                <a:latin typeface="Arial" panose="020B0604020202020204" pitchFamily="34" charset="0"/>
              </a:rPr>
              <a:t>Graphik</a:t>
            </a:r>
            <a:r>
              <a:rPr lang="en-US" sz="1800" b="0" i="0" u="none" strike="noStrike" baseline="0" noProof="0">
                <a:latin typeface="Arial" panose="020B0604020202020204" pitchFamily="34" charset="0"/>
              </a:rPr>
              <a:t> and </a:t>
            </a:r>
            <a:r>
              <a:rPr lang="en-US" sz="1800" b="1" i="0" u="none" strike="noStrike" baseline="0" noProof="0">
                <a:latin typeface="Arial" panose="020B0604020202020204" pitchFamily="34" charset="0"/>
              </a:rPr>
              <a:t>GT </a:t>
            </a:r>
            <a:r>
              <a:rPr lang="en-US" sz="1800" b="1" i="0" u="none" strike="noStrike" baseline="0" noProof="0" err="1">
                <a:latin typeface="Arial" panose="020B0604020202020204" pitchFamily="34" charset="0"/>
              </a:rPr>
              <a:t>Sectra</a:t>
            </a:r>
            <a:r>
              <a:rPr lang="en-US" sz="1800" b="1" i="0" u="none" strike="noStrike" baseline="0" noProof="0">
                <a:latin typeface="Arial" panose="020B0604020202020204" pitchFamily="34" charset="0"/>
              </a:rPr>
              <a:t> Fine </a:t>
            </a:r>
            <a:r>
              <a:rPr lang="en-US" sz="1800" b="0" i="0" u="none" strike="noStrike" baseline="0" noProof="0">
                <a:latin typeface="Arial" panose="020B0604020202020204" pitchFamily="34" charset="0"/>
              </a:rPr>
              <a:t>fonts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hlinkClick r:id="rId3"/>
              </a:rPr>
              <a:t>here</a:t>
            </a:r>
            <a:r>
              <a:rPr lang="en-US">
                <a:latin typeface="Arial" panose="020B0604020202020204" pitchFamily="34" charset="0"/>
              </a:rPr>
              <a:t>.</a:t>
            </a:r>
            <a:endParaRPr lang="en-US" sz="1800" b="0" i="0" u="none" strike="noStrike" baseline="0" noProof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9CE7B-F389-48EB-97E8-0AE9CB63DB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0BC6A-4BDC-491C-A2E4-14E7B576486E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356194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1F0406-6021-4318-BE74-6D19E6F0BF8E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Slide layouts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5FB9A-95BE-4AED-8C73-20C560499422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The following snapshots show some of the slide layouts included within this template. </a:t>
            </a:r>
            <a:br>
              <a:rPr lang="en-GB" sz="1600"/>
            </a:br>
            <a:r>
              <a:rPr lang="en-GB" sz="1600"/>
              <a:t>Access them through </a:t>
            </a:r>
            <a:r>
              <a:rPr lang="en-GB" sz="1600" b="1">
                <a:solidFill>
                  <a:schemeClr val="accent1"/>
                </a:solidFill>
              </a:rPr>
              <a:t>Home (Ribbon) &gt; Slides &gt; Layout</a:t>
            </a:r>
            <a:r>
              <a:rPr lang="en-GB" sz="1600">
                <a:solidFill>
                  <a:schemeClr val="accent1"/>
                </a:solidFill>
              </a:rPr>
              <a:t> OR </a:t>
            </a:r>
            <a:r>
              <a:rPr lang="en-GB" sz="1600" b="1">
                <a:solidFill>
                  <a:schemeClr val="accent1"/>
                </a:solidFill>
              </a:rPr>
              <a:t>View (Ribbon) &gt; Slide Master</a:t>
            </a:r>
            <a:r>
              <a:rPr lang="en-GB" sz="16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AE936-832F-4F4C-BB92-3183028645D8}"/>
              </a:ext>
            </a:extLst>
          </p:cNvPr>
          <p:cNvSpPr txBox="1"/>
          <p:nvPr userDrawn="1"/>
        </p:nvSpPr>
        <p:spPr>
          <a:xfrm rot="16200000">
            <a:off x="142495" y="1844963"/>
            <a:ext cx="713231" cy="23622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228600">
              <a:lnSpc>
                <a:spcPct val="90000"/>
              </a:lnSpc>
              <a:spcAft>
                <a:spcPts val="1200"/>
              </a:spcAft>
            </a:pPr>
            <a:r>
              <a:rPr lang="en-US" sz="1000" b="1" noProof="0">
                <a:solidFill>
                  <a:schemeClr val="tx1"/>
                </a:solidFill>
              </a:rPr>
              <a:t>Intro &amp;</a:t>
            </a:r>
            <a:br>
              <a:rPr lang="en-US" sz="1000" b="1" noProof="0">
                <a:solidFill>
                  <a:schemeClr val="tx1"/>
                </a:solidFill>
              </a:rPr>
            </a:br>
            <a:r>
              <a:rPr lang="en-US" sz="1000" b="1" noProof="0">
                <a:solidFill>
                  <a:schemeClr val="tx1"/>
                </a:solidFill>
              </a:rPr>
              <a:t>Covers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D1AD7-8D88-436D-95ED-823BE335DD7B}"/>
              </a:ext>
            </a:extLst>
          </p:cNvPr>
          <p:cNvSpPr txBox="1"/>
          <p:nvPr userDrawn="1"/>
        </p:nvSpPr>
        <p:spPr>
          <a:xfrm rot="16200000">
            <a:off x="141088" y="2630026"/>
            <a:ext cx="716046" cy="23622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228600">
              <a:lnSpc>
                <a:spcPct val="90000"/>
              </a:lnSpc>
              <a:spcAft>
                <a:spcPts val="1200"/>
              </a:spcAft>
            </a:pPr>
            <a:r>
              <a:rPr lang="en-US" sz="1000" b="1" noProof="0">
                <a:solidFill>
                  <a:schemeClr val="tx1"/>
                </a:solidFill>
              </a:rPr>
              <a:t>Section Dividers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7F26B-582B-4079-9482-2795939B5BD8}"/>
              </a:ext>
            </a:extLst>
          </p:cNvPr>
          <p:cNvSpPr txBox="1"/>
          <p:nvPr userDrawn="1"/>
        </p:nvSpPr>
        <p:spPr>
          <a:xfrm rot="16200000">
            <a:off x="-642485" y="4197258"/>
            <a:ext cx="2283191" cy="23622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228600">
              <a:lnSpc>
                <a:spcPct val="90000"/>
              </a:lnSpc>
              <a:spcAft>
                <a:spcPts val="1200"/>
              </a:spcAft>
            </a:pPr>
            <a:r>
              <a:rPr lang="en-US" sz="1000" b="1" noProof="0">
                <a:solidFill>
                  <a:schemeClr val="tx1"/>
                </a:solidFill>
              </a:rPr>
              <a:t>Content Layouts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86F825-3316-48AE-800F-B6267A1B6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660" y="1610931"/>
            <a:ext cx="10717697" cy="3871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DD8A20-2FE4-48E9-879A-EC96DA2F13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0B683A-DC77-40D5-B81C-B717C1C69278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40052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pic>
        <p:nvPicPr>
          <p:cNvPr id="321" name="Picture 320">
            <a:extLst>
              <a:ext uri="{FF2B5EF4-FFF2-40B4-BE49-F238E27FC236}">
                <a16:creationId xmlns:a16="http://schemas.microsoft.com/office/drawing/2014/main" id="{DFBDA9E2-67F9-4565-A69B-99F847362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C77FB25B-CEF5-424C-8080-481E032F3698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6993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EDDB10-8E3D-4F19-9D3D-8C045B33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149" y="2677107"/>
            <a:ext cx="8641702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ctr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rgbClr val="A100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DB9DD-DBE5-4FCA-9D4C-506565D209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6069B-541D-4ABF-B4F2-FD509B3E10E1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67CF93-0E55-489D-A97A-572F6D3A7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11 -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 descr="A picture containing clothing, underwear, umbrella&#10;&#10;Description automatically generated">
            <a:extLst>
              <a:ext uri="{FF2B5EF4-FFF2-40B4-BE49-F238E27FC236}">
                <a16:creationId xmlns:a16="http://schemas.microsoft.com/office/drawing/2014/main" id="{9636B599-D20F-4063-ACB8-A8C9ECD9CF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240" r="224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7C1A0-D105-4FA6-A386-D6526EA0A1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818" y="309378"/>
            <a:ext cx="2249619" cy="60355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D91DD3-C3BD-4DC9-8189-A69F4699B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02774" y="3099092"/>
            <a:ext cx="6378008" cy="20824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28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600"/>
              </a:spcBef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4562A6-2583-4AB0-955F-D54480F95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502" y="1084694"/>
            <a:ext cx="6372808" cy="1902426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5A68AA-2D80-4E43-9479-C7DE6B584C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03595" y="6286684"/>
            <a:ext cx="3267075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400" b="1" dirty="0"/>
              <a:t>Learning and Knowledge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D719E6-9E00-41F6-9EEA-2E915CB9A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8488" y="6454775"/>
            <a:ext cx="3214687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202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C54B3-9461-4230-BE95-69C5FB1E4B8D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BA9272-C7B2-4A9A-B702-0586D63E5A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00101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DFA4A91-8699-409E-8E93-4F2C97D849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19600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23" name="Graphic 5">
            <a:extLst>
              <a:ext uri="{FF2B5EF4-FFF2-40B4-BE49-F238E27FC236}">
                <a16:creationId xmlns:a16="http://schemas.microsoft.com/office/drawing/2014/main" id="{548E57BA-35F1-4789-B9A9-788645A74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643412-4010-4D31-B103-575F2D61CB6B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2020 Accenture. All rights reserved.</a:t>
            </a:r>
            <a:endParaRPr lang="en-US" sz="800">
              <a:solidFill>
                <a:schemeClr val="bg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6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C54B3-9461-4230-BE95-69C5FB1E4B8D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D0ACAF-73EA-4512-B877-E30D4DBDF5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47726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3DC667C-C62F-4C73-80AD-F5682D9346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67225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rgbClr val="A100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D76E0237-C83D-4FEA-96D7-9294751143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C3D583-0F99-48CF-964C-B92C9D8FF849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35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1 - Abstract Image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DD8FC7-94DD-4714-AE53-7CDC662B80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28676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B8A89FA-D1A9-4169-9FBA-7AB010D8B2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48175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15" name="Graphic 5">
            <a:extLst>
              <a:ext uri="{FF2B5EF4-FFF2-40B4-BE49-F238E27FC236}">
                <a16:creationId xmlns:a16="http://schemas.microsoft.com/office/drawing/2014/main" id="{93D8B69F-73C3-4912-B39D-DF7F62A2D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E5FE53-3428-4C65-B758-15E319A98235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2020 Accenture. All rights reserved.</a:t>
            </a:r>
            <a:endParaRPr lang="en-US" sz="800">
              <a:solidFill>
                <a:schemeClr val="bg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043B7-4057-42D4-9450-182A3D6BB4D0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</p:spTree>
    <p:extLst>
      <p:ext uri="{BB962C8B-B14F-4D97-AF65-F5344CB8AC3E}">
        <p14:creationId xmlns:p14="http://schemas.microsoft.com/office/powerpoint/2010/main" val="399750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F633B1D-4656-49D2-B988-2E4574B07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 cap="none" baseline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4405C078-EFF6-47FC-A621-6248062F83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prstGeom prst="rect">
            <a:avLst/>
          </a:prstGeom>
          <a:noFill/>
        </p:spPr>
        <p:txBody>
          <a:bodyPr tIns="274320" bIns="274320" anchor="ctr"/>
          <a:lstStyle>
            <a:lvl1pPr marL="0" indent="0" algn="ctr">
              <a:buNone/>
              <a:defRPr sz="1400" b="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4D3C74-F932-479D-A637-B56161A70D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  <a:prstGeom prst="rect">
            <a:avLst/>
          </a:prstGeom>
        </p:spPr>
        <p:txBody>
          <a:bodyPr anchor="b"/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0ABCBC-11AA-4C9F-BEEA-A3248DBEC0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2DC30-E0E1-4C11-8741-D044348A782A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752975D4-661C-4705-A3D4-1E221DF14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9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42" Type="http://schemas.openxmlformats.org/officeDocument/2006/relationships/slideLayout" Target="../slideLayouts/slideLayout57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41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slideLayout" Target="../slideLayouts/slideLayout52.xml"/><Relationship Id="rId40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24098-A19B-4EB6-B4E2-9D6F976A8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6576" y="6484366"/>
            <a:ext cx="563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1C62-E9E5-4D32-BD62-486278B6E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69" r:id="rId2"/>
    <p:sldLayoutId id="2147483722" r:id="rId3"/>
    <p:sldLayoutId id="2147483726" r:id="rId4"/>
    <p:sldLayoutId id="2147483728" r:id="rId5"/>
    <p:sldLayoutId id="2147483723" r:id="rId6"/>
    <p:sldLayoutId id="2147483770" r:id="rId7"/>
    <p:sldLayoutId id="2147483768" r:id="rId8"/>
    <p:sldLayoutId id="2147483785" r:id="rId9"/>
    <p:sldLayoutId id="2147483786" r:id="rId10"/>
    <p:sldLayoutId id="2147483787" r:id="rId11"/>
    <p:sldLayoutId id="2147483727" r:id="rId12"/>
    <p:sldLayoutId id="2147483729" r:id="rId13"/>
    <p:sldLayoutId id="2147483763" r:id="rId14"/>
    <p:sldLayoutId id="2147483796" r:id="rId15"/>
  </p:sldLayoutIdLst>
  <p:hf hdr="0" ftr="0" dt="0"/>
  <p:txStyles>
    <p:titleStyle>
      <a:lvl1pPr marL="0" indent="0" algn="l" defTabSz="914377" rtl="0" eaLnBrk="1" latinLnBrk="1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1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1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1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1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1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1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FA2B855-383B-4D09-B759-090B393FF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1" r:id="rId2"/>
    <p:sldLayoutId id="2147483745" r:id="rId3"/>
    <p:sldLayoutId id="2147483746" r:id="rId4"/>
    <p:sldLayoutId id="2147483748" r:id="rId5"/>
    <p:sldLayoutId id="2147483743" r:id="rId6"/>
    <p:sldLayoutId id="2147483771" r:id="rId7"/>
    <p:sldLayoutId id="2147483766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58" r:id="rId21"/>
    <p:sldLayoutId id="2147483761" r:id="rId22"/>
    <p:sldLayoutId id="2147483750" r:id="rId23"/>
    <p:sldLayoutId id="2147483765" r:id="rId24"/>
    <p:sldLayoutId id="2147483767" r:id="rId25"/>
    <p:sldLayoutId id="2147483749" r:id="rId26"/>
    <p:sldLayoutId id="2147483754" r:id="rId27"/>
    <p:sldLayoutId id="2147483753" r:id="rId28"/>
    <p:sldLayoutId id="2147483755" r:id="rId29"/>
    <p:sldLayoutId id="2147483752" r:id="rId30"/>
    <p:sldLayoutId id="2147483764" r:id="rId31"/>
    <p:sldLayoutId id="2147483759" r:id="rId32"/>
    <p:sldLayoutId id="2147483760" r:id="rId33"/>
    <p:sldLayoutId id="2147483762" r:id="rId34"/>
    <p:sldLayoutId id="2147483702" r:id="rId35"/>
    <p:sldLayoutId id="2147483757" r:id="rId36"/>
    <p:sldLayoutId id="2147483791" r:id="rId37"/>
    <p:sldLayoutId id="2147483790" r:id="rId38"/>
    <p:sldLayoutId id="2147483789" r:id="rId39"/>
    <p:sldLayoutId id="2147483788" r:id="rId40"/>
    <p:sldLayoutId id="2147483664" r:id="rId41"/>
    <p:sldLayoutId id="2147483794" r:id="rId42"/>
  </p:sldLayoutIdLst>
  <p:hf hdr="0" ft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D73BB-609A-4477-8764-7666501C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224" y="1632606"/>
            <a:ext cx="8662290" cy="1902426"/>
          </a:xfrm>
        </p:spPr>
        <p:txBody>
          <a:bodyPr/>
          <a:lstStyle/>
          <a:p>
            <a:r>
              <a:rPr lang="en-US" dirty="0"/>
              <a:t>GCP Foundation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BF4F54B-AA2F-CFF1-0305-43E637EF9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3486" y="3065727"/>
            <a:ext cx="6031374" cy="1092846"/>
          </a:xfrm>
        </p:spPr>
        <p:txBody>
          <a:bodyPr/>
          <a:lstStyle/>
          <a:p>
            <a:r>
              <a:rPr lang="en-US" altLang="ko-KR" sz="3200" dirty="0"/>
              <a:t>MODULE 3 : </a:t>
            </a:r>
          </a:p>
          <a:p>
            <a:r>
              <a:rPr lang="en-US" altLang="ko-KR" sz="3200" dirty="0"/>
              <a:t>NETWORKING, LOGGING &amp; MONITORING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58595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Networking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6"/>
            <a:ext cx="11437937" cy="43215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Network Intelligence Center</a:t>
            </a:r>
          </a:p>
          <a:p>
            <a:pPr marL="857238" lvl="2" indent="-342900"/>
            <a:r>
              <a:rPr lang="en-US" sz="1800" dirty="0"/>
              <a:t>Comprehensive </a:t>
            </a:r>
            <a:r>
              <a:rPr lang="en-US" sz="1800" dirty="0">
                <a:solidFill>
                  <a:schemeClr val="accent1"/>
                </a:solidFill>
              </a:rPr>
              <a:t>network monitoring, verification, and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Network Service Tiers</a:t>
            </a:r>
          </a:p>
          <a:p>
            <a:pPr marL="857238" lvl="2" indent="-342900"/>
            <a:r>
              <a:rPr lang="en-US" sz="1800" dirty="0">
                <a:solidFill>
                  <a:schemeClr val="accent1"/>
                </a:solidFill>
              </a:rPr>
              <a:t>Optimize</a:t>
            </a:r>
            <a:r>
              <a:rPr lang="en-US" sz="1800" dirty="0"/>
              <a:t> your network for performance or cost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7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 Tiers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4" y="1791476"/>
            <a:ext cx="5539222" cy="4321546"/>
          </a:xfrm>
          <a:prstGeom prst="rect">
            <a:avLst/>
          </a:prstGeom>
        </p:spPr>
        <p:txBody>
          <a:bodyPr/>
          <a:lstStyle/>
          <a:p>
            <a:r>
              <a:rPr lang="en-US" sz="2000" b="1" dirty="0">
                <a:solidFill>
                  <a:schemeClr val="accent1"/>
                </a:solidFill>
              </a:rPr>
              <a:t>Premium Tier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Delivers traffic on </a:t>
            </a:r>
            <a:r>
              <a:rPr lang="en-US" sz="2000" dirty="0">
                <a:solidFill>
                  <a:schemeClr val="accent1"/>
                </a:solidFill>
              </a:rPr>
              <a:t>Google's</a:t>
            </a:r>
            <a:r>
              <a:rPr lang="en-US" sz="2000" dirty="0"/>
              <a:t> premium backbone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Highest </a:t>
            </a:r>
            <a:r>
              <a:rPr lang="en-US" sz="2000" dirty="0">
                <a:solidFill>
                  <a:schemeClr val="accent1"/>
                </a:solidFill>
              </a:rPr>
              <a:t>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services that need </a:t>
            </a:r>
            <a:r>
              <a:rPr lang="en-US" sz="2000" dirty="0">
                <a:solidFill>
                  <a:schemeClr val="accent1"/>
                </a:solidFill>
              </a:rPr>
              <a:t>global</a:t>
            </a:r>
            <a:r>
              <a:rPr lang="en-US" sz="2000" dirty="0"/>
              <a:t>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Unique to Google Cloud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Lets you optimize connectivity between systems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11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5A1B929-7F27-4E4D-8C73-12CFC3BD9F1B}"/>
              </a:ext>
            </a:extLst>
          </p:cNvPr>
          <p:cNvSpPr txBox="1">
            <a:spLocks/>
          </p:cNvSpPr>
          <p:nvPr/>
        </p:nvSpPr>
        <p:spPr>
          <a:xfrm>
            <a:off x="6262372" y="1791476"/>
            <a:ext cx="5539222" cy="4321546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Standard Tier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Delivers traffic on regular </a:t>
            </a:r>
            <a:r>
              <a:rPr lang="en-US" sz="2000" dirty="0">
                <a:solidFill>
                  <a:schemeClr val="accent1"/>
                </a:solidFill>
              </a:rPr>
              <a:t>ISP</a:t>
            </a:r>
            <a:r>
              <a:rPr lang="en-US" sz="2000" dirty="0"/>
              <a:t> networks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Cost</a:t>
            </a:r>
            <a:r>
              <a:rPr lang="en-US" sz="2000" dirty="0"/>
              <a:t> optimized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services hosted entirely </a:t>
            </a:r>
            <a:r>
              <a:rPr lang="en-US" sz="2000" dirty="0">
                <a:solidFill>
                  <a:schemeClr val="accent1"/>
                </a:solidFill>
              </a:rPr>
              <a:t>within a region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is comparable to other cloud providers</a:t>
            </a:r>
          </a:p>
        </p:txBody>
      </p:sp>
    </p:spTree>
    <p:extLst>
      <p:ext uri="{BB962C8B-B14F-4D97-AF65-F5344CB8AC3E}">
        <p14:creationId xmlns:p14="http://schemas.microsoft.com/office/powerpoint/2010/main" val="371721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BEADF0-2B78-4515-87E1-11BC01B67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739" y="1305738"/>
            <a:ext cx="8508521" cy="2032104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40E441-AB60-4AAC-90C8-C45AC088E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39" y="3607098"/>
            <a:ext cx="8508521" cy="2819545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3216985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woman, animal&#10;&#10;Description automatically generated">
            <a:extLst>
              <a:ext uri="{FF2B5EF4-FFF2-40B4-BE49-F238E27FC236}">
                <a16:creationId xmlns:a16="http://schemas.microsoft.com/office/drawing/2014/main" id="{99C91A3A-2E31-4B09-A5CF-18FC048F35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0C870DB-BA62-4324-A405-C974E7C83BCD}"/>
              </a:ext>
            </a:extLst>
          </p:cNvPr>
          <p:cNvSpPr txBox="1">
            <a:spLocks/>
          </p:cNvSpPr>
          <p:nvPr/>
        </p:nvSpPr>
        <p:spPr>
          <a:xfrm>
            <a:off x="3359728" y="2937822"/>
            <a:ext cx="7361132" cy="1529506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VIRTUAL PRIVATE CLOUD (VPC)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2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VPC?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6"/>
            <a:ext cx="6979715" cy="43215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Google Cloud VPC offers </a:t>
            </a:r>
            <a:r>
              <a:rPr lang="en-US" sz="2000" dirty="0">
                <a:solidFill>
                  <a:schemeClr val="accent1"/>
                </a:solidFill>
              </a:rPr>
              <a:t>networking functionality </a:t>
            </a:r>
            <a:r>
              <a:rPr lang="en-US" sz="2000" dirty="0"/>
              <a:t>to </a:t>
            </a:r>
          </a:p>
          <a:p>
            <a:pPr marL="857238" lvl="2" indent="-342900"/>
            <a:r>
              <a:rPr lang="en-US" sz="1800" dirty="0"/>
              <a:t>Compute Engine virtual machine (VM) instances</a:t>
            </a:r>
          </a:p>
          <a:p>
            <a:pPr marL="857238" lvl="2" indent="-342900"/>
            <a:r>
              <a:rPr lang="en-US" sz="1800" dirty="0"/>
              <a:t>Google Kubernetes Engine (GKE) containers</a:t>
            </a:r>
          </a:p>
          <a:p>
            <a:pPr marL="857238" lvl="2" indent="-342900"/>
            <a:r>
              <a:rPr lang="en-US" sz="1800" dirty="0"/>
              <a:t>App Engine flexible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VPC provides networking for your cloud-based services which is </a:t>
            </a:r>
            <a:r>
              <a:rPr lang="en-US" sz="2000" dirty="0">
                <a:solidFill>
                  <a:schemeClr val="accent1"/>
                </a:solidFill>
              </a:rPr>
              <a:t>global, scalable, and flexible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VPC network is a global resource that consists of a list of regional virtual subnetworks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Networking for cloud-based resources and 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6832A7-33BD-4396-B3D8-406BD6DDFB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"/>
          <a:stretch/>
        </p:blipFill>
        <p:spPr>
          <a:xfrm>
            <a:off x="7352777" y="836090"/>
            <a:ext cx="4357699" cy="5611479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186040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B63E-C3D9-4E27-9843-1FB1AEE2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VPC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F97D-D763-4AA9-B90A-DF5B208FCF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VPC is </a:t>
            </a:r>
            <a:r>
              <a:rPr lang="en-US" sz="2000" dirty="0">
                <a:solidFill>
                  <a:schemeClr val="accent1"/>
                </a:solidFill>
              </a:rPr>
              <a:t>not related </a:t>
            </a:r>
            <a:r>
              <a:rPr lang="en-US" sz="2000" dirty="0"/>
              <a:t>with any particular </a:t>
            </a:r>
            <a:r>
              <a:rPr lang="en-US" sz="2000" dirty="0">
                <a:solidFill>
                  <a:schemeClr val="accent1"/>
                </a:solidFill>
              </a:rPr>
              <a:t>region or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Subnets</a:t>
            </a:r>
            <a:r>
              <a:rPr lang="en-US" sz="2000" dirty="0"/>
              <a:t> are considered to be </a:t>
            </a:r>
            <a:r>
              <a:rPr lang="en-US" sz="2000" dirty="0">
                <a:solidFill>
                  <a:schemeClr val="accent1"/>
                </a:solidFill>
              </a:rPr>
              <a:t>regional</a:t>
            </a:r>
            <a:r>
              <a:rPr lang="en-US" sz="2000" dirty="0"/>
              <a:t>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Each subnet provides a range of 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Traffic within the instances can be controlled with network firewall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Resources in </a:t>
            </a:r>
            <a:r>
              <a:rPr lang="en-US" sz="2000"/>
              <a:t>the same </a:t>
            </a:r>
            <a:r>
              <a:rPr lang="en-US" sz="2000" dirty="0"/>
              <a:t>VPC network can </a:t>
            </a:r>
            <a:r>
              <a:rPr lang="en-US" sz="2000" dirty="0">
                <a:solidFill>
                  <a:schemeClr val="accent1"/>
                </a:solidFill>
              </a:rPr>
              <a:t>communicate</a:t>
            </a:r>
            <a:r>
              <a:rPr lang="en-US" sz="2000" dirty="0"/>
              <a:t> with one another by using </a:t>
            </a:r>
            <a:r>
              <a:rPr lang="en-US" sz="2000" dirty="0">
                <a:solidFill>
                  <a:schemeClr val="accent1"/>
                </a:solidFill>
              </a:rPr>
              <a:t>internal 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VPC networks only support </a:t>
            </a:r>
            <a:r>
              <a:rPr lang="en-US" sz="2000" dirty="0">
                <a:solidFill>
                  <a:schemeClr val="accent1"/>
                </a:solidFill>
              </a:rPr>
              <a:t>IPv4 unicast</a:t>
            </a:r>
            <a:r>
              <a:rPr lang="en-US" sz="2000" dirty="0"/>
              <a:t>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possible to create an IPv6 address for a global load balancer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67D26-AC8E-4F53-82BA-27280EDA0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09BFC-5F18-47D7-87B9-2BEC1CC77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8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B63E-C3D9-4E27-9843-1FB1AEE2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FF97D-D763-4AA9-B90A-DF5B208FCF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Subnet is associated with a </a:t>
            </a:r>
            <a:r>
              <a:rPr lang="en-US" sz="2000" dirty="0">
                <a:solidFill>
                  <a:schemeClr val="accent1"/>
                </a:solidFill>
              </a:rPr>
              <a:t>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IP ranges </a:t>
            </a:r>
            <a:r>
              <a:rPr lang="en-US" sz="2000" dirty="0"/>
              <a:t>(non-overlapping CIDR block) are defined for the subnets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VPC must have at least one subnet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Auto</a:t>
            </a:r>
            <a:r>
              <a:rPr lang="en-US" sz="2000" dirty="0"/>
              <a:t> mode and </a:t>
            </a:r>
            <a:r>
              <a:rPr lang="en-US" sz="2000" dirty="0">
                <a:solidFill>
                  <a:schemeClr val="accent1"/>
                </a:solidFill>
              </a:rPr>
              <a:t>Custom</a:t>
            </a:r>
            <a:r>
              <a:rPr lang="en-US" sz="2000" dirty="0"/>
              <a:t> mode VPCs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67D26-AC8E-4F53-82BA-27280EDA0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IP range partitions of VPC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09BFC-5F18-47D7-87B9-2BEC1CC77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726CA-D74F-4DF8-AAD0-7102EA22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30" y="3705101"/>
            <a:ext cx="11092401" cy="2583305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53701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woman, animal&#10;&#10;Description automatically generated">
            <a:extLst>
              <a:ext uri="{FF2B5EF4-FFF2-40B4-BE49-F238E27FC236}">
                <a16:creationId xmlns:a16="http://schemas.microsoft.com/office/drawing/2014/main" id="{99C91A3A-2E31-4B09-A5CF-18FC048F35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0C870DB-BA62-4324-A405-C974E7C83BCD}"/>
              </a:ext>
            </a:extLst>
          </p:cNvPr>
          <p:cNvSpPr txBox="1">
            <a:spLocks/>
          </p:cNvSpPr>
          <p:nvPr/>
        </p:nvSpPr>
        <p:spPr>
          <a:xfrm>
            <a:off x="3811420" y="3103075"/>
            <a:ext cx="7361132" cy="1529506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LOGGING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6"/>
            <a:ext cx="11437937" cy="1367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Cloud Logging lets you to </a:t>
            </a:r>
          </a:p>
          <a:p>
            <a:pPr marL="857238" lvl="2" indent="-342900"/>
            <a:r>
              <a:rPr lang="en-US" sz="1800" dirty="0"/>
              <a:t>Store, search, analyze, monitor, and alert on logging </a:t>
            </a:r>
            <a:r>
              <a:rPr lang="en-US" sz="1800" dirty="0">
                <a:solidFill>
                  <a:schemeClr val="accent1"/>
                </a:solidFill>
              </a:rPr>
              <a:t>data and events </a:t>
            </a:r>
          </a:p>
          <a:p>
            <a:pPr marL="857238" lvl="2" indent="-342900"/>
            <a:r>
              <a:rPr lang="en-US" sz="1800" dirty="0"/>
              <a:t>From Google Cloud services</a:t>
            </a:r>
          </a:p>
          <a:p>
            <a:pPr marL="342900" lvl="1" indent="-342900"/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AFFF0-437B-4442-95D5-9EEF5246A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911" y="3158836"/>
            <a:ext cx="9037122" cy="3194464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165477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Dashboard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Provides quick view based on various parameters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D4D14F-705A-4F6E-82DE-E74F8AAB2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00" y="2038978"/>
            <a:ext cx="11050575" cy="4041187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115320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057-E9C3-4B25-89F3-3F1B1384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53E2C-35FB-44D0-AA3F-1AA0FCEBD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C2AB-F31A-4DBA-92DE-61639D9F2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CC9E6EB9-168E-4914-8CC7-2E853AFB4F1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2E591F-6350-42EC-8A6B-7337CE1CC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601101"/>
              </p:ext>
            </p:extLst>
          </p:nvPr>
        </p:nvGraphicFramePr>
        <p:xfrm>
          <a:off x="487680" y="2133215"/>
          <a:ext cx="11054080" cy="27364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64936">
                  <a:extLst>
                    <a:ext uri="{9D8B030D-6E8A-4147-A177-3AD203B41FA5}">
                      <a16:colId xmlns:a16="http://schemas.microsoft.com/office/drawing/2014/main" val="2192832423"/>
                    </a:ext>
                  </a:extLst>
                </a:gridCol>
                <a:gridCol w="1857830">
                  <a:extLst>
                    <a:ext uri="{9D8B030D-6E8A-4147-A177-3AD203B41FA5}">
                      <a16:colId xmlns:a16="http://schemas.microsoft.com/office/drawing/2014/main" val="2430312157"/>
                    </a:ext>
                  </a:extLst>
                </a:gridCol>
                <a:gridCol w="2090056">
                  <a:extLst>
                    <a:ext uri="{9D8B030D-6E8A-4147-A177-3AD203B41FA5}">
                      <a16:colId xmlns:a16="http://schemas.microsoft.com/office/drawing/2014/main" val="545544432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627843920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888678037"/>
                    </a:ext>
                  </a:extLst>
                </a:gridCol>
              </a:tblGrid>
              <a:tr h="8273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Reviewed by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58275"/>
                  </a:ext>
                </a:extLst>
              </a:tr>
              <a:tr h="5645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03-March-2025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preetham.gowda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Version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719139"/>
                  </a:ext>
                </a:extLst>
              </a:tr>
              <a:tr h="44816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45217"/>
                  </a:ext>
                </a:extLst>
              </a:tr>
              <a:tr h="448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31396"/>
                  </a:ext>
                </a:extLst>
              </a:tr>
              <a:tr h="448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86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91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Retention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6"/>
            <a:ext cx="11437937" cy="1367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Application / Service Log: </a:t>
            </a:r>
            <a:r>
              <a:rPr lang="en-US" sz="2000" dirty="0">
                <a:solidFill>
                  <a:schemeClr val="accent1"/>
                </a:solidFill>
              </a:rPr>
              <a:t>30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Audit log: </a:t>
            </a:r>
            <a:r>
              <a:rPr lang="en-US" sz="2000" dirty="0">
                <a:solidFill>
                  <a:schemeClr val="accent1"/>
                </a:solidFill>
              </a:rPr>
              <a:t>400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Custom storage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Stored in Log buckets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56DFB-3A6A-4DEA-B43B-F6F1C2574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05" y="3277590"/>
            <a:ext cx="10732052" cy="2988711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3651255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6"/>
            <a:ext cx="11437937" cy="1367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Sink logs to custom bucket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Retain for customized period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Log Router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C9C56-BFBD-4F4E-8796-160D7A2F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34" y="2909454"/>
            <a:ext cx="9588993" cy="3261591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3563509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 Log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4" y="1791476"/>
            <a:ext cx="3937680" cy="22817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Admin</a:t>
            </a:r>
            <a:r>
              <a:rPr lang="en-US" sz="2000" dirty="0"/>
              <a:t> Activity audit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 </a:t>
            </a:r>
            <a:r>
              <a:rPr lang="en-US" sz="2000" dirty="0">
                <a:solidFill>
                  <a:schemeClr val="accent1"/>
                </a:solidFill>
              </a:rPr>
              <a:t>Access</a:t>
            </a:r>
            <a:r>
              <a:rPr lang="en-US" sz="2000" dirty="0"/>
              <a:t> audit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System </a:t>
            </a:r>
            <a:r>
              <a:rPr lang="en-US" sz="2000" dirty="0">
                <a:solidFill>
                  <a:schemeClr val="accent1"/>
                </a:solidFill>
              </a:rPr>
              <a:t>Event</a:t>
            </a:r>
            <a:r>
              <a:rPr lang="en-US" sz="2000" dirty="0"/>
              <a:t> audit logs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Policy Denied </a:t>
            </a:r>
            <a:r>
              <a:rPr lang="en-US" sz="2000" dirty="0"/>
              <a:t>audit logs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Audit log gives detailed information about Who did what, where, and when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7163AB-00AB-41A2-9AAE-73FB720E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08" y="2060154"/>
            <a:ext cx="7042068" cy="4307070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314725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woman, animal&#10;&#10;Description automatically generated">
            <a:extLst>
              <a:ext uri="{FF2B5EF4-FFF2-40B4-BE49-F238E27FC236}">
                <a16:creationId xmlns:a16="http://schemas.microsoft.com/office/drawing/2014/main" id="{99C91A3A-2E31-4B09-A5CF-18FC048F35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0C870DB-BA62-4324-A405-C974E7C83BCD}"/>
              </a:ext>
            </a:extLst>
          </p:cNvPr>
          <p:cNvSpPr txBox="1">
            <a:spLocks/>
          </p:cNvSpPr>
          <p:nvPr/>
        </p:nvSpPr>
        <p:spPr>
          <a:xfrm>
            <a:off x="3811420" y="3103075"/>
            <a:ext cx="7361132" cy="1529506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MONITORING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75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5"/>
            <a:ext cx="11437937" cy="275677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collects </a:t>
            </a:r>
            <a:r>
              <a:rPr lang="en-US" sz="2000" dirty="0">
                <a:solidFill>
                  <a:schemeClr val="accent1"/>
                </a:solidFill>
              </a:rPr>
              <a:t>metrics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1"/>
                </a:solidFill>
              </a:rPr>
              <a:t>events</a:t>
            </a:r>
            <a:r>
              <a:rPr lang="en-US" sz="2000" dirty="0"/>
              <a:t>, and </a:t>
            </a:r>
            <a:r>
              <a:rPr lang="en-US" sz="2000" dirty="0">
                <a:solidFill>
                  <a:schemeClr val="accent1"/>
                </a:solidFill>
              </a:rPr>
              <a:t>metadata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Google Cloud, hosted uptime probes, and application instrumentation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also collects logging data from over </a:t>
            </a:r>
            <a:r>
              <a:rPr lang="en-US" sz="2000" dirty="0">
                <a:solidFill>
                  <a:schemeClr val="accent1"/>
                </a:solidFill>
              </a:rPr>
              <a:t>150 common application </a:t>
            </a:r>
            <a:r>
              <a:rPr lang="en-US" sz="2000" dirty="0"/>
              <a:t>components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did what, where, and when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23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Monitoring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C73770-CBC4-46AB-99F6-20C06ACA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24" y="1328507"/>
            <a:ext cx="10699214" cy="4697387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16087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Dashboards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Pre-defined &amp; custom dashboards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5562E-4E2C-4BC7-8BFF-0D34DF6A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45" y="1927410"/>
            <a:ext cx="10342710" cy="4295259"/>
          </a:xfrm>
          <a:prstGeom prst="rect">
            <a:avLst/>
          </a:prstGeom>
          <a:ln w="38100">
            <a:solidFill>
              <a:srgbClr val="7500C0"/>
            </a:solidFill>
          </a:ln>
        </p:spPr>
      </p:pic>
    </p:spTree>
    <p:extLst>
      <p:ext uri="{BB962C8B-B14F-4D97-AF65-F5344CB8AC3E}">
        <p14:creationId xmlns:p14="http://schemas.microsoft.com/office/powerpoint/2010/main" val="4228653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4469D2-B415-3D22-948A-D4AB9E6C98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Describe cloud networking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Configure and use VPC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the concepts of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the concepts of monitoring</a:t>
            </a:r>
          </a:p>
          <a:p>
            <a:pPr marL="342900" indent="-342900" defTabSz="914377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8548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D705DB-FE44-4FB9-AD07-0C664F49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149" y="3162299"/>
            <a:ext cx="8641702" cy="53340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57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6EB17-0846-FBD7-BFBC-A31D564B04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Describe cloud networking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Configure and use VPC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the concepts of logging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the concepts of monitoring</a:t>
            </a:r>
          </a:p>
        </p:txBody>
      </p:sp>
    </p:spTree>
    <p:extLst>
      <p:ext uri="{BB962C8B-B14F-4D97-AF65-F5344CB8AC3E}">
        <p14:creationId xmlns:p14="http://schemas.microsoft.com/office/powerpoint/2010/main" val="2634889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>
            <a:extLst>
              <a:ext uri="{FF2B5EF4-FFF2-40B4-BE49-F238E27FC236}">
                <a16:creationId xmlns:a16="http://schemas.microsoft.com/office/drawing/2014/main" id="{DAFA5E47-D676-4C38-A087-5E9D7764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1371601"/>
            <a:ext cx="4677135" cy="810399"/>
          </a:xfrm>
        </p:spPr>
        <p:txBody>
          <a:bodyPr/>
          <a:lstStyle/>
          <a:p>
            <a:r>
              <a:rPr lang="en-US" dirty="0"/>
              <a:t>Module Agenda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3875E697-1F87-4B04-9034-BEC099561E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182000"/>
            <a:ext cx="3436307" cy="4853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Network Services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D0F3695B-9983-440E-87DF-F0895747C9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786878"/>
            <a:ext cx="3436307" cy="4853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VPC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D47FA365-0DD1-4521-B450-F28A219096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3379222"/>
            <a:ext cx="3436307" cy="4853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Logging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24F7675-6613-4CD6-9F2E-5951B28AF3C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481957" y="2182000"/>
            <a:ext cx="478442" cy="4853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1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E6DA7749-2911-4914-A321-24D7F948E45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481957" y="2786878"/>
            <a:ext cx="478442" cy="4853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2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AF22DD4-972D-45F9-AD64-9DB4481806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481957" y="3379222"/>
            <a:ext cx="478442" cy="4853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3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6685BFF-7335-4FB4-8B0F-7FF946E9F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4</a:t>
            </a:fld>
            <a:endParaRPr lang="en-US"/>
          </a:p>
        </p:txBody>
      </p:sp>
      <p:sp>
        <p:nvSpPr>
          <p:cNvPr id="17" name="Text Placeholder 79">
            <a:extLst>
              <a:ext uri="{FF2B5EF4-FFF2-40B4-BE49-F238E27FC236}">
                <a16:creationId xmlns:a16="http://schemas.microsoft.com/office/drawing/2014/main" id="{DBFEEA1F-AB63-4602-BFE2-EB73F7EEC424}"/>
              </a:ext>
            </a:extLst>
          </p:cNvPr>
          <p:cNvSpPr txBox="1">
            <a:spLocks/>
          </p:cNvSpPr>
          <p:nvPr/>
        </p:nvSpPr>
        <p:spPr>
          <a:xfrm>
            <a:off x="6117775" y="3982879"/>
            <a:ext cx="3436307" cy="4853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Monitoring</a:t>
            </a:r>
          </a:p>
        </p:txBody>
      </p:sp>
      <p:sp>
        <p:nvSpPr>
          <p:cNvPr id="18" name="Text Placeholder 87">
            <a:extLst>
              <a:ext uri="{FF2B5EF4-FFF2-40B4-BE49-F238E27FC236}">
                <a16:creationId xmlns:a16="http://schemas.microsoft.com/office/drawing/2014/main" id="{F0F421AA-8011-448F-BE83-BA6A920AC86A}"/>
              </a:ext>
            </a:extLst>
          </p:cNvPr>
          <p:cNvSpPr txBox="1">
            <a:spLocks/>
          </p:cNvSpPr>
          <p:nvPr/>
        </p:nvSpPr>
        <p:spPr>
          <a:xfrm>
            <a:off x="5503732" y="3982879"/>
            <a:ext cx="478442" cy="4853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0817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woman, animal&#10;&#10;Description automatically generated">
            <a:extLst>
              <a:ext uri="{FF2B5EF4-FFF2-40B4-BE49-F238E27FC236}">
                <a16:creationId xmlns:a16="http://schemas.microsoft.com/office/drawing/2014/main" id="{99C91A3A-2E31-4B09-A5CF-18FC048F35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0C870DB-BA62-4324-A405-C974E7C83BCD}"/>
              </a:ext>
            </a:extLst>
          </p:cNvPr>
          <p:cNvSpPr txBox="1">
            <a:spLocks/>
          </p:cNvSpPr>
          <p:nvPr/>
        </p:nvSpPr>
        <p:spPr>
          <a:xfrm>
            <a:off x="3811420" y="3103075"/>
            <a:ext cx="7361132" cy="1529506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NETWORK SERVICES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2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Global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global fiber network, connecting you to the world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36645E-1108-4C2C-BF55-B22678E8B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75" y="1812342"/>
            <a:ext cx="10224025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Networking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6"/>
            <a:ext cx="11437937" cy="43215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Hybrid connectivity</a:t>
            </a:r>
          </a:p>
          <a:p>
            <a:pPr marL="857238" lvl="2" indent="-342900"/>
            <a:r>
              <a:rPr lang="en-US" sz="1800" dirty="0"/>
              <a:t>Connect </a:t>
            </a:r>
            <a:r>
              <a:rPr lang="en-US" sz="1800" dirty="0">
                <a:solidFill>
                  <a:schemeClr val="accent1"/>
                </a:solidFill>
              </a:rPr>
              <a:t>your infrastructure </a:t>
            </a:r>
            <a:r>
              <a:rPr lang="en-US" sz="1800" dirty="0"/>
              <a:t>to Google Cloud</a:t>
            </a:r>
          </a:p>
          <a:p>
            <a:pPr marL="857238" lvl="2" indent="-342900"/>
            <a:r>
              <a:rPr lang="en-US" sz="1800" dirty="0"/>
              <a:t>Cloud Interconnect, Cloud VPN, Carrier Peering, and Direct Peering</a:t>
            </a:r>
          </a:p>
          <a:p>
            <a:pPr marL="342900" lvl="1" indent="-342900"/>
            <a:r>
              <a:rPr lang="en-US" sz="2000" dirty="0"/>
              <a:t>Virtual Private Cloud (VPC)</a:t>
            </a:r>
          </a:p>
          <a:p>
            <a:pPr marL="857238" lvl="2" indent="-342900"/>
            <a:r>
              <a:rPr lang="en-US" sz="1800" dirty="0"/>
              <a:t>Provision, </a:t>
            </a:r>
            <a:r>
              <a:rPr lang="en-US" sz="1800" dirty="0">
                <a:solidFill>
                  <a:schemeClr val="accent1"/>
                </a:solidFill>
              </a:rPr>
              <a:t>connect, or isolate </a:t>
            </a:r>
            <a:r>
              <a:rPr lang="en-US" sz="1800" dirty="0"/>
              <a:t>Google Cloud resources</a:t>
            </a:r>
          </a:p>
          <a:p>
            <a:pPr marL="857238" lvl="2" indent="-342900"/>
            <a:r>
              <a:rPr lang="en-US" sz="1800" dirty="0"/>
              <a:t>Routes, firewall, Cloud VPN (Virtual Private Network), and Cloud Router</a:t>
            </a:r>
          </a:p>
          <a:p>
            <a:pPr marL="342900" lvl="1" indent="-342900"/>
            <a:r>
              <a:rPr lang="en-US" sz="2000" dirty="0"/>
              <a:t>Cloud DNS</a:t>
            </a:r>
          </a:p>
          <a:p>
            <a:pPr marL="857238" lvl="2" indent="-342900"/>
            <a:r>
              <a:rPr lang="en-US" sz="1800" dirty="0"/>
              <a:t>Highly available </a:t>
            </a:r>
            <a:r>
              <a:rPr lang="en-US" sz="1800" dirty="0">
                <a:solidFill>
                  <a:schemeClr val="accent1"/>
                </a:solidFill>
              </a:rPr>
              <a:t>global</a:t>
            </a:r>
            <a:r>
              <a:rPr lang="en-US" sz="1800" dirty="0"/>
              <a:t> DNS network</a:t>
            </a:r>
          </a:p>
          <a:p>
            <a:pPr marL="342900" lvl="1" indent="-342900"/>
            <a:r>
              <a:rPr lang="en-US" sz="2000" dirty="0"/>
              <a:t>Service Directory</a:t>
            </a:r>
          </a:p>
          <a:p>
            <a:pPr marL="857238" lvl="2" indent="-342900"/>
            <a:r>
              <a:rPr lang="en-US" sz="1800" dirty="0"/>
              <a:t>A </a:t>
            </a:r>
            <a:r>
              <a:rPr lang="en-US" sz="1800" dirty="0">
                <a:solidFill>
                  <a:schemeClr val="accent1"/>
                </a:solidFill>
              </a:rPr>
              <a:t>service-centric</a:t>
            </a:r>
            <a:r>
              <a:rPr lang="en-US" sz="1800" dirty="0"/>
              <a:t> network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Connect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92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Networking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6"/>
            <a:ext cx="11437937" cy="43215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Cloud Load Balancing</a:t>
            </a:r>
          </a:p>
          <a:p>
            <a:pPr marL="857238" lvl="2" indent="-342900"/>
            <a:r>
              <a:rPr lang="en-US" sz="1800" dirty="0">
                <a:solidFill>
                  <a:schemeClr val="accent1"/>
                </a:solidFill>
              </a:rPr>
              <a:t>Worldwide</a:t>
            </a:r>
            <a:r>
              <a:rPr lang="en-US" sz="1800" dirty="0"/>
              <a:t> autoscaling and load balancing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Cloud CDN</a:t>
            </a:r>
          </a:p>
          <a:p>
            <a:pPr marL="857238" lvl="2" indent="-342900"/>
            <a:r>
              <a:rPr lang="it-IT" sz="1800" dirty="0"/>
              <a:t>Accelerate </a:t>
            </a:r>
            <a:r>
              <a:rPr lang="it-IT" sz="1800" dirty="0">
                <a:solidFill>
                  <a:schemeClr val="accent1"/>
                </a:solidFill>
              </a:rPr>
              <a:t>content delivery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4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Networking Products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6"/>
            <a:ext cx="11437937" cy="43215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Cloud Armor</a:t>
            </a:r>
          </a:p>
          <a:p>
            <a:pPr marL="857238" lvl="2" indent="-342900"/>
            <a:r>
              <a:rPr lang="en-US" sz="1800" dirty="0"/>
              <a:t>Infrastructure </a:t>
            </a:r>
            <a:r>
              <a:rPr lang="en-US" sz="1800" dirty="0">
                <a:solidFill>
                  <a:schemeClr val="accent1"/>
                </a:solidFill>
              </a:rPr>
              <a:t>DDoS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defense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Cloud NAT</a:t>
            </a:r>
          </a:p>
          <a:p>
            <a:pPr marL="857238" lvl="2" indent="-342900"/>
            <a:r>
              <a:rPr lang="en-US" sz="1800" dirty="0"/>
              <a:t>Google Cloud-managed </a:t>
            </a:r>
            <a:r>
              <a:rPr lang="en-US" sz="1800" dirty="0">
                <a:solidFill>
                  <a:schemeClr val="accent1"/>
                </a:solidFill>
              </a:rPr>
              <a:t>network address translation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Network Telemetry</a:t>
            </a:r>
          </a:p>
          <a:p>
            <a:pPr marL="857238" lvl="2" indent="-342900"/>
            <a:r>
              <a:rPr lang="en-US" sz="1800" dirty="0"/>
              <a:t>Keep services secure with in-depth network telemetry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VPC Service Controls</a:t>
            </a:r>
          </a:p>
          <a:p>
            <a:pPr marL="857238" lvl="2" indent="-342900"/>
            <a:r>
              <a:rPr lang="en-US" sz="1800" dirty="0">
                <a:solidFill>
                  <a:schemeClr val="accent1"/>
                </a:solidFill>
              </a:rPr>
              <a:t>Security perimeters </a:t>
            </a:r>
            <a:r>
              <a:rPr lang="en-US" sz="1800" dirty="0"/>
              <a:t>for API-based services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147F5-C10D-4FB7-A8D5-E1BBA20887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Secure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679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Master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59595"/>
      </a:lt2>
      <a:accent1>
        <a:srgbClr val="00FF00"/>
      </a:accent1>
      <a:accent2>
        <a:srgbClr val="00D600"/>
      </a:accent2>
      <a:accent3>
        <a:srgbClr val="005309"/>
      </a:accent3>
      <a:accent4>
        <a:srgbClr val="BDBDBD"/>
      </a:accent4>
      <a:accent5>
        <a:srgbClr val="959595"/>
      </a:accent5>
      <a:accent6>
        <a:srgbClr val="5A5A5A"/>
      </a:accent6>
      <a:hlink>
        <a:srgbClr val="00D600"/>
      </a:hlink>
      <a:folHlink>
        <a:srgbClr val="005309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LKM_PPT_Course Name_Template" id="{8AD66D50-9E55-4488-A238-A745B68698FC}" vid="{FDDB12F5-A3DF-4DEB-B6BC-72B63CDD83D2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LKM_PPT_Course Name_Template" id="{8AD66D50-9E55-4488-A238-A745B68698FC}" vid="{82B79CEE-4A1B-41A3-BEA8-07360FCCA4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22D4F7B93986449781AB0B4239A43D" ma:contentTypeVersion="15" ma:contentTypeDescription="Create a new document." ma:contentTypeScope="" ma:versionID="2f955ea841866e08928abebe77c05515">
  <xsd:schema xmlns:xsd="http://www.w3.org/2001/XMLSchema" xmlns:xs="http://www.w3.org/2001/XMLSchema" xmlns:p="http://schemas.microsoft.com/office/2006/metadata/properties" xmlns:ns2="5f978227-6b73-4756-8780-a1840d37a663" xmlns:ns3="3e6ca207-369b-41b7-aa1f-8b6466dc756c" targetNamespace="http://schemas.microsoft.com/office/2006/metadata/properties" ma:root="true" ma:fieldsID="276465336b26888012d19ec387283331" ns2:_="" ns3:_="">
    <xsd:import namespace="5f978227-6b73-4756-8780-a1840d37a663"/>
    <xsd:import namespace="3e6ca207-369b-41b7-aa1f-8b6466dc75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978227-6b73-4756-8780-a1840d37a6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ca207-369b-41b7-aa1f-8b6466dc756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52ad8ee8-34e2-41ed-a50e-73145aa1842b}" ma:internalName="TaxCatchAll" ma:showField="CatchAllData" ma:web="3e6ca207-369b-41b7-aa1f-8b6466dc75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f978227-6b73-4756-8780-a1840d37a663">
      <Terms xmlns="http://schemas.microsoft.com/office/infopath/2007/PartnerControls"/>
    </lcf76f155ced4ddcb4097134ff3c332f>
    <TaxCatchAll xmlns="3e6ca207-369b-41b7-aa1f-8b6466dc756c" xsi:nil="true"/>
  </documentManagement>
</p:properties>
</file>

<file path=customXml/itemProps1.xml><?xml version="1.0" encoding="utf-8"?>
<ds:datastoreItem xmlns:ds="http://schemas.openxmlformats.org/officeDocument/2006/customXml" ds:itemID="{DE67DB5E-8336-4F0F-AF27-58CDEB49A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978227-6b73-4756-8780-a1840d37a663"/>
    <ds:schemaRef ds:uri="3e6ca207-369b-41b7-aa1f-8b6466dc75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EDFF0A-8904-42B6-AEB2-7C60372CB2F4}">
  <ds:schemaRefs>
    <ds:schemaRef ds:uri="http://schemas.microsoft.com/office/2006/metadata/properties"/>
    <ds:schemaRef ds:uri="http://schemas.microsoft.com/office/infopath/2007/PartnerControls"/>
    <ds:schemaRef ds:uri="07903016-4f2b-4030-9f6b-e99d19afb5d6"/>
    <ds:schemaRef ds:uri="5f978227-6b73-4756-8780-a1840d37a663"/>
    <ds:schemaRef ds:uri="3e6ca207-369b-41b7-aa1f-8b6466dc756c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702</Words>
  <Application>Microsoft Office PowerPoint</Application>
  <PresentationFormat>Widescreen</PresentationFormat>
  <Paragraphs>191</Paragraphs>
  <Slides>28</Slides>
  <Notes>17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Title Master</vt:lpstr>
      <vt:lpstr>Content Layouts</vt:lpstr>
      <vt:lpstr>GCP Foundation</vt:lpstr>
      <vt:lpstr>Revision History</vt:lpstr>
      <vt:lpstr>PowerPoint Presentation</vt:lpstr>
      <vt:lpstr>Module Agenda</vt:lpstr>
      <vt:lpstr>PowerPoint Presentation</vt:lpstr>
      <vt:lpstr>Google Global Network</vt:lpstr>
      <vt:lpstr>Cloud Networking Products</vt:lpstr>
      <vt:lpstr>Cloud Networking Products</vt:lpstr>
      <vt:lpstr>Cloud Networking Products</vt:lpstr>
      <vt:lpstr>Cloud Networking Products</vt:lpstr>
      <vt:lpstr>Network Service Tiers</vt:lpstr>
      <vt:lpstr>Routing Path</vt:lpstr>
      <vt:lpstr>PowerPoint Presentation</vt:lpstr>
      <vt:lpstr>What Is VPC?</vt:lpstr>
      <vt:lpstr>VPC</vt:lpstr>
      <vt:lpstr>Subnet</vt:lpstr>
      <vt:lpstr>PowerPoint Presentation</vt:lpstr>
      <vt:lpstr>Logging</vt:lpstr>
      <vt:lpstr>Logs Dashboard</vt:lpstr>
      <vt:lpstr>Log Retention</vt:lpstr>
      <vt:lpstr>Log Sink</vt:lpstr>
      <vt:lpstr>Audit Log</vt:lpstr>
      <vt:lpstr>PowerPoint Presentation</vt:lpstr>
      <vt:lpstr>Cloud Monitoring</vt:lpstr>
      <vt:lpstr>Cloud Monitoring</vt:lpstr>
      <vt:lpstr>Monitoring Dashboards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Google Cloud Platform</dc:title>
  <dc:creator>Joshi, Prachi R.</dc:creator>
  <cp:lastModifiedBy>Gowda, Preetham</cp:lastModifiedBy>
  <cp:revision>10</cp:revision>
  <dcterms:created xsi:type="dcterms:W3CDTF">2020-12-28T10:37:03Z</dcterms:created>
  <dcterms:modified xsi:type="dcterms:W3CDTF">2025-04-01T09:11:44Z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0x0101007C22D4F7B93986449781AB0B4239A43D</vt:lpwstr>
  </property>
</Properties>
</file>