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0" r:id="rId4"/>
    <p:sldMasterId id="2147483658" r:id="rId5"/>
  </p:sldMasterIdLst>
  <p:notesMasterIdLst>
    <p:notesMasterId r:id="rId28"/>
  </p:notesMasterIdLst>
  <p:handoutMasterIdLst>
    <p:handoutMasterId r:id="rId29"/>
  </p:handoutMasterIdLst>
  <p:sldIdLst>
    <p:sldId id="448" r:id="rId6"/>
    <p:sldId id="449" r:id="rId7"/>
    <p:sldId id="450" r:id="rId8"/>
    <p:sldId id="868" r:id="rId9"/>
    <p:sldId id="452" r:id="rId10"/>
    <p:sldId id="453" r:id="rId11"/>
    <p:sldId id="869" r:id="rId12"/>
    <p:sldId id="4257" r:id="rId13"/>
    <p:sldId id="4256" r:id="rId14"/>
    <p:sldId id="848" r:id="rId15"/>
    <p:sldId id="4253" r:id="rId16"/>
    <p:sldId id="455" r:id="rId17"/>
    <p:sldId id="871" r:id="rId18"/>
    <p:sldId id="870" r:id="rId19"/>
    <p:sldId id="865" r:id="rId20"/>
    <p:sldId id="872" r:id="rId21"/>
    <p:sldId id="4254" r:id="rId22"/>
    <p:sldId id="4251" r:id="rId23"/>
    <p:sldId id="4255" r:id="rId24"/>
    <p:sldId id="4252" r:id="rId25"/>
    <p:sldId id="466" r:id="rId26"/>
    <p:sldId id="3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48"/>
            <p14:sldId id="449"/>
            <p14:sldId id="450"/>
            <p14:sldId id="868"/>
            <p14:sldId id="452"/>
            <p14:sldId id="453"/>
            <p14:sldId id="869"/>
            <p14:sldId id="4257"/>
            <p14:sldId id="4256"/>
            <p14:sldId id="848"/>
            <p14:sldId id="4253"/>
            <p14:sldId id="455"/>
            <p14:sldId id="871"/>
            <p14:sldId id="870"/>
            <p14:sldId id="865"/>
            <p14:sldId id="872"/>
            <p14:sldId id="4254"/>
            <p14:sldId id="4251"/>
            <p14:sldId id="4255"/>
            <p14:sldId id="4252"/>
            <p14:sldId id="466"/>
          </p14:sldIdLst>
        </p14:section>
        <p14:section name="Untitled Section" id="{AAAC40DA-F907-4FE7-9592-95248F1A2AEA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FF"/>
    <a:srgbClr val="BE82FF"/>
    <a:srgbClr val="A100FF"/>
    <a:srgbClr val="E6E6DC"/>
    <a:srgbClr val="96968C"/>
    <a:srgbClr val="B455AA"/>
    <a:srgbClr val="7500C0"/>
    <a:srgbClr val="46009B"/>
    <a:srgbClr val="383E42"/>
    <a:srgbClr val="5E686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AE10C-4036-4DCA-8016-DC4C416DB197}" v="228" dt="2024-05-02T14:46:44.37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447" autoAdjust="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7A6BD6-4358-46EE-AF69-7FE16479CB6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C6C56-B010-4256-A66B-FF919CE97D51}">
      <dgm:prSet custT="1"/>
      <dgm:spPr/>
      <dgm:t>
        <a:bodyPr/>
        <a:lstStyle/>
        <a:p>
          <a:r>
            <a:rPr lang="en-US" sz="1800" dirty="0"/>
            <a:t>Pure Python</a:t>
          </a:r>
        </a:p>
      </dgm:t>
    </dgm:pt>
    <dgm:pt modelId="{679ED32B-2202-4064-A3EC-31B5A18EEC36}" type="parTrans" cxnId="{B92B769A-50DB-40FD-814C-C95DEEE44EE5}">
      <dgm:prSet/>
      <dgm:spPr/>
      <dgm:t>
        <a:bodyPr/>
        <a:lstStyle/>
        <a:p>
          <a:endParaRPr lang="en-US" sz="1800"/>
        </a:p>
      </dgm:t>
    </dgm:pt>
    <dgm:pt modelId="{58A3CF5C-7471-42FD-B08C-C0DAEDD01DA2}" type="sibTrans" cxnId="{B92B769A-50DB-40FD-814C-C95DEEE44EE5}">
      <dgm:prSet/>
      <dgm:spPr/>
      <dgm:t>
        <a:bodyPr/>
        <a:lstStyle/>
        <a:p>
          <a:endParaRPr lang="en-US" sz="1800"/>
        </a:p>
      </dgm:t>
    </dgm:pt>
    <dgm:pt modelId="{767863F9-F197-4601-9F8A-1BE43C689BA7}">
      <dgm:prSet custT="1"/>
      <dgm:spPr/>
      <dgm:t>
        <a:bodyPr/>
        <a:lstStyle/>
        <a:p>
          <a:r>
            <a:rPr lang="en-US" sz="1800" dirty="0"/>
            <a:t>Elegant</a:t>
          </a:r>
        </a:p>
      </dgm:t>
    </dgm:pt>
    <dgm:pt modelId="{AAD8958F-C070-4B9E-92C6-6DB597438E57}" type="parTrans" cxnId="{D17B7490-5A24-442A-B340-0AF8957B9F19}">
      <dgm:prSet/>
      <dgm:spPr/>
      <dgm:t>
        <a:bodyPr/>
        <a:lstStyle/>
        <a:p>
          <a:endParaRPr lang="en-US" sz="1800"/>
        </a:p>
      </dgm:t>
    </dgm:pt>
    <dgm:pt modelId="{D7C4ECAE-6F76-4532-A2DA-F978E525C666}" type="sibTrans" cxnId="{D17B7490-5A24-442A-B340-0AF8957B9F19}">
      <dgm:prSet/>
      <dgm:spPr/>
      <dgm:t>
        <a:bodyPr/>
        <a:lstStyle/>
        <a:p>
          <a:endParaRPr lang="en-US" sz="1800"/>
        </a:p>
      </dgm:t>
    </dgm:pt>
    <dgm:pt modelId="{162BC80D-1872-4D21-84AB-77BEEE0E1915}">
      <dgm:prSet custT="1"/>
      <dgm:spPr/>
      <dgm:t>
        <a:bodyPr/>
        <a:lstStyle/>
        <a:p>
          <a:r>
            <a:rPr lang="en-US" sz="1800" dirty="0"/>
            <a:t>Integration</a:t>
          </a:r>
        </a:p>
      </dgm:t>
    </dgm:pt>
    <dgm:pt modelId="{3F9A179F-AB5C-40DA-A003-31BB8232D19B}" type="parTrans" cxnId="{46EFC7B0-20BF-4466-926C-06341F88B323}">
      <dgm:prSet/>
      <dgm:spPr/>
      <dgm:t>
        <a:bodyPr/>
        <a:lstStyle/>
        <a:p>
          <a:endParaRPr lang="en-US" sz="1800"/>
        </a:p>
      </dgm:t>
    </dgm:pt>
    <dgm:pt modelId="{19504829-5F78-43C8-A682-F6794E89504A}" type="sibTrans" cxnId="{46EFC7B0-20BF-4466-926C-06341F88B323}">
      <dgm:prSet/>
      <dgm:spPr/>
      <dgm:t>
        <a:bodyPr/>
        <a:lstStyle/>
        <a:p>
          <a:endParaRPr lang="en-US" sz="1800"/>
        </a:p>
      </dgm:t>
    </dgm:pt>
    <dgm:pt modelId="{1BB3C974-1682-4E6F-AC6F-7C79685CE833}">
      <dgm:prSet custT="1"/>
      <dgm:spPr/>
      <dgm:t>
        <a:bodyPr/>
        <a:lstStyle/>
        <a:p>
          <a:r>
            <a:rPr lang="en-US" sz="1800" dirty="0"/>
            <a:t>Easy to Use</a:t>
          </a:r>
        </a:p>
      </dgm:t>
    </dgm:pt>
    <dgm:pt modelId="{72ABD02C-62D7-4B43-B794-858B70662E9A}" type="parTrans" cxnId="{B0F1ED93-0405-4B05-916C-2EA1049E5C90}">
      <dgm:prSet/>
      <dgm:spPr/>
      <dgm:t>
        <a:bodyPr/>
        <a:lstStyle/>
        <a:p>
          <a:endParaRPr lang="en-US" sz="1800"/>
        </a:p>
      </dgm:t>
    </dgm:pt>
    <dgm:pt modelId="{865694A8-7745-4ADD-BBD2-23420F14BD54}" type="sibTrans" cxnId="{B0F1ED93-0405-4B05-916C-2EA1049E5C90}">
      <dgm:prSet/>
      <dgm:spPr/>
      <dgm:t>
        <a:bodyPr/>
        <a:lstStyle/>
        <a:p>
          <a:endParaRPr lang="en-US" sz="1800"/>
        </a:p>
      </dgm:t>
    </dgm:pt>
    <dgm:pt modelId="{2D78DD8A-78F2-4872-8AC3-BFA4792696A9}">
      <dgm:prSet custT="1"/>
      <dgm:spPr/>
      <dgm:t>
        <a:bodyPr/>
        <a:lstStyle/>
        <a:p>
          <a:endParaRPr lang="en-US" sz="1800"/>
        </a:p>
      </dgm:t>
    </dgm:pt>
    <dgm:pt modelId="{CA003E44-6501-48D7-959B-E923C10C4C84}" type="parTrans" cxnId="{ADA0FCC9-A423-46E4-B7BE-E15E46EFCF91}">
      <dgm:prSet/>
      <dgm:spPr/>
      <dgm:t>
        <a:bodyPr/>
        <a:lstStyle/>
        <a:p>
          <a:endParaRPr lang="en-US" sz="1800"/>
        </a:p>
      </dgm:t>
    </dgm:pt>
    <dgm:pt modelId="{7FC2740F-9C6F-4C11-BDF0-120AE7041F49}" type="sibTrans" cxnId="{ADA0FCC9-A423-46E4-B7BE-E15E46EFCF91}">
      <dgm:prSet/>
      <dgm:spPr/>
      <dgm:t>
        <a:bodyPr/>
        <a:lstStyle/>
        <a:p>
          <a:endParaRPr lang="en-US" sz="1800"/>
        </a:p>
      </dgm:t>
    </dgm:pt>
    <dgm:pt modelId="{1B9FAF82-21F6-420D-A41F-B6697A2E89F4}">
      <dgm:prSet custT="1"/>
      <dgm:spPr/>
      <dgm:t>
        <a:bodyPr/>
        <a:lstStyle/>
        <a:p>
          <a:endParaRPr lang="en-US" sz="1800"/>
        </a:p>
      </dgm:t>
    </dgm:pt>
    <dgm:pt modelId="{418529A6-22C7-493B-9F3C-59C34F36D358}" type="parTrans" cxnId="{A87F3248-CA54-4C44-8796-607A330EA4B5}">
      <dgm:prSet/>
      <dgm:spPr/>
      <dgm:t>
        <a:bodyPr/>
        <a:lstStyle/>
        <a:p>
          <a:endParaRPr lang="en-US" sz="1800"/>
        </a:p>
      </dgm:t>
    </dgm:pt>
    <dgm:pt modelId="{E9329A73-ED48-4D99-ACF2-EE24E79E34AC}" type="sibTrans" cxnId="{A87F3248-CA54-4C44-8796-607A330EA4B5}">
      <dgm:prSet/>
      <dgm:spPr/>
      <dgm:t>
        <a:bodyPr/>
        <a:lstStyle/>
        <a:p>
          <a:endParaRPr lang="en-US" sz="1800"/>
        </a:p>
      </dgm:t>
    </dgm:pt>
    <dgm:pt modelId="{66C31ACD-0E7C-42FE-B605-11DA7053D084}">
      <dgm:prSet custT="1"/>
      <dgm:spPr/>
      <dgm:t>
        <a:bodyPr/>
        <a:lstStyle/>
        <a:p>
          <a:endParaRPr lang="en-US" sz="1800" dirty="0"/>
        </a:p>
      </dgm:t>
    </dgm:pt>
    <dgm:pt modelId="{3B364445-53DC-4144-B5BB-93D301378E1D}" type="parTrans" cxnId="{E7502BA1-473D-42EA-9AD5-DD0A6F6A90DD}">
      <dgm:prSet/>
      <dgm:spPr/>
      <dgm:t>
        <a:bodyPr/>
        <a:lstStyle/>
        <a:p>
          <a:endParaRPr lang="en-US" sz="1800"/>
        </a:p>
      </dgm:t>
    </dgm:pt>
    <dgm:pt modelId="{DE12F00D-5F76-47CD-8113-57F8E7349CA0}" type="sibTrans" cxnId="{E7502BA1-473D-42EA-9AD5-DD0A6F6A90DD}">
      <dgm:prSet/>
      <dgm:spPr/>
      <dgm:t>
        <a:bodyPr/>
        <a:lstStyle/>
        <a:p>
          <a:endParaRPr lang="en-US" sz="1800"/>
        </a:p>
      </dgm:t>
    </dgm:pt>
    <dgm:pt modelId="{6A0C018B-F25A-4ED3-BE4D-43A3725D5FBF}">
      <dgm:prSet custT="1"/>
      <dgm:spPr/>
      <dgm:t>
        <a:bodyPr/>
        <a:lstStyle/>
        <a:p>
          <a:endParaRPr lang="en-US" sz="1800" dirty="0"/>
        </a:p>
      </dgm:t>
    </dgm:pt>
    <dgm:pt modelId="{1D810687-2893-4EA2-9D36-2DA2422BDE55}" type="parTrans" cxnId="{0A23601E-4CB0-43D6-A414-124755A65E08}">
      <dgm:prSet/>
      <dgm:spPr/>
      <dgm:t>
        <a:bodyPr/>
        <a:lstStyle/>
        <a:p>
          <a:endParaRPr lang="en-US" sz="1800"/>
        </a:p>
      </dgm:t>
    </dgm:pt>
    <dgm:pt modelId="{8E9171DC-8DB6-4462-ADC6-AA84D5952FD1}" type="sibTrans" cxnId="{0A23601E-4CB0-43D6-A414-124755A65E08}">
      <dgm:prSet/>
      <dgm:spPr/>
      <dgm:t>
        <a:bodyPr/>
        <a:lstStyle/>
        <a:p>
          <a:endParaRPr lang="en-US" sz="1800"/>
        </a:p>
      </dgm:t>
    </dgm:pt>
    <dgm:pt modelId="{945C7067-6CAE-41B4-90D0-7D13902F4EBD}">
      <dgm:prSet/>
      <dgm:spPr/>
      <dgm:t>
        <a:bodyPr/>
        <a:lstStyle/>
        <a:p>
          <a:endParaRPr lang="en-US" dirty="0"/>
        </a:p>
      </dgm:t>
    </dgm:pt>
    <dgm:pt modelId="{9C804FB6-C2A4-4918-A8F4-A4B3273CCD65}" type="parTrans" cxnId="{F58358C0-C4F8-407C-BD54-68470F5B9322}">
      <dgm:prSet/>
      <dgm:spPr/>
      <dgm:t>
        <a:bodyPr/>
        <a:lstStyle/>
        <a:p>
          <a:endParaRPr lang="en-US"/>
        </a:p>
      </dgm:t>
    </dgm:pt>
    <dgm:pt modelId="{89DA2E0D-B0A8-4765-9508-48078C012222}" type="sibTrans" cxnId="{F58358C0-C4F8-407C-BD54-68470F5B9322}">
      <dgm:prSet/>
      <dgm:spPr/>
      <dgm:t>
        <a:bodyPr/>
        <a:lstStyle/>
        <a:p>
          <a:endParaRPr lang="en-US"/>
        </a:p>
      </dgm:t>
    </dgm:pt>
    <dgm:pt modelId="{37B1BB2F-AC7B-413A-BDC8-E952B2F1435B}">
      <dgm:prSet custT="1"/>
      <dgm:spPr/>
      <dgm:t>
        <a:bodyPr/>
        <a:lstStyle/>
        <a:p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Open</a:t>
          </a:r>
          <a:r>
            <a:rPr lang="en-US" sz="4300" kern="1200" dirty="0"/>
            <a:t>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Source</a:t>
          </a:r>
        </a:p>
      </dgm:t>
    </dgm:pt>
    <dgm:pt modelId="{1530BF12-8B60-4E79-A58E-FEDB5DCE1AAA}" type="parTrans" cxnId="{BC9516AD-AE59-490A-8195-12F0FECB2DD7}">
      <dgm:prSet/>
      <dgm:spPr/>
      <dgm:t>
        <a:bodyPr/>
        <a:lstStyle/>
        <a:p>
          <a:endParaRPr lang="en-US"/>
        </a:p>
      </dgm:t>
    </dgm:pt>
    <dgm:pt modelId="{EDF05ECE-1FC0-41A1-ACFE-BE1B75A2789D}" type="sibTrans" cxnId="{BC9516AD-AE59-490A-8195-12F0FECB2DD7}">
      <dgm:prSet/>
      <dgm:spPr/>
      <dgm:t>
        <a:bodyPr/>
        <a:lstStyle/>
        <a:p>
          <a:endParaRPr lang="en-US"/>
        </a:p>
      </dgm:t>
    </dgm:pt>
    <dgm:pt modelId="{5CDE2859-8972-490E-B0E7-69B49F2BE2BF}" type="pres">
      <dgm:prSet presAssocID="{767A6BD6-4358-46EE-AF69-7FE16479CB6B}" presName="linearFlow" presStyleCnt="0">
        <dgm:presLayoutVars>
          <dgm:dir/>
          <dgm:animLvl val="lvl"/>
          <dgm:resizeHandles val="exact"/>
        </dgm:presLayoutVars>
      </dgm:prSet>
      <dgm:spPr/>
    </dgm:pt>
    <dgm:pt modelId="{2F50AC6C-4AEF-444C-844D-95A8D4826ACD}" type="pres">
      <dgm:prSet presAssocID="{2D78DD8A-78F2-4872-8AC3-BFA4792696A9}" presName="composite" presStyleCnt="0"/>
      <dgm:spPr/>
    </dgm:pt>
    <dgm:pt modelId="{4884D93C-F75D-4484-AF86-D70E8DB6C04E}" type="pres">
      <dgm:prSet presAssocID="{2D78DD8A-78F2-4872-8AC3-BFA4792696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B1045D0-BDE2-4BDE-88CB-8047CC80CFFD}" type="pres">
      <dgm:prSet presAssocID="{2D78DD8A-78F2-4872-8AC3-BFA4792696A9}" presName="descendantText" presStyleLbl="alignAcc1" presStyleIdx="0" presStyleCnt="5">
        <dgm:presLayoutVars>
          <dgm:bulletEnabled val="1"/>
        </dgm:presLayoutVars>
      </dgm:prSet>
      <dgm:spPr/>
    </dgm:pt>
    <dgm:pt modelId="{6DCEDADC-F1DC-4511-9EE1-3875F76938CB}" type="pres">
      <dgm:prSet presAssocID="{7FC2740F-9C6F-4C11-BDF0-120AE7041F49}" presName="sp" presStyleCnt="0"/>
      <dgm:spPr/>
    </dgm:pt>
    <dgm:pt modelId="{FAB59A16-5378-417F-9569-801EDDFBB3A9}" type="pres">
      <dgm:prSet presAssocID="{1B9FAF82-21F6-420D-A41F-B6697A2E89F4}" presName="composite" presStyleCnt="0"/>
      <dgm:spPr/>
    </dgm:pt>
    <dgm:pt modelId="{569C93CA-C590-4015-9C8D-2D9DAD171C74}" type="pres">
      <dgm:prSet presAssocID="{1B9FAF82-21F6-420D-A41F-B6697A2E89F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EE524DE-3A7F-47F9-A8A4-B4902BE78EB4}" type="pres">
      <dgm:prSet presAssocID="{1B9FAF82-21F6-420D-A41F-B6697A2E89F4}" presName="descendantText" presStyleLbl="alignAcc1" presStyleIdx="1" presStyleCnt="5">
        <dgm:presLayoutVars>
          <dgm:bulletEnabled val="1"/>
        </dgm:presLayoutVars>
      </dgm:prSet>
      <dgm:spPr/>
    </dgm:pt>
    <dgm:pt modelId="{E7723F25-E7AE-41E9-B9DB-0FC5C9EFEFEC}" type="pres">
      <dgm:prSet presAssocID="{E9329A73-ED48-4D99-ACF2-EE24E79E34AC}" presName="sp" presStyleCnt="0"/>
      <dgm:spPr/>
    </dgm:pt>
    <dgm:pt modelId="{D79B4C18-11B9-4D5B-BBB0-AFF88B546D50}" type="pres">
      <dgm:prSet presAssocID="{66C31ACD-0E7C-42FE-B605-11DA7053D084}" presName="composite" presStyleCnt="0"/>
      <dgm:spPr/>
    </dgm:pt>
    <dgm:pt modelId="{B178B715-F46E-4CAE-95BD-7DAE23167C3B}" type="pres">
      <dgm:prSet presAssocID="{66C31ACD-0E7C-42FE-B605-11DA7053D08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8C4B0F4-F290-4BC8-B3EA-BF406DAF5646}" type="pres">
      <dgm:prSet presAssocID="{66C31ACD-0E7C-42FE-B605-11DA7053D084}" presName="descendantText" presStyleLbl="alignAcc1" presStyleIdx="2" presStyleCnt="5">
        <dgm:presLayoutVars>
          <dgm:bulletEnabled val="1"/>
        </dgm:presLayoutVars>
      </dgm:prSet>
      <dgm:spPr/>
    </dgm:pt>
    <dgm:pt modelId="{0133F628-451A-4C54-8666-029C7A395208}" type="pres">
      <dgm:prSet presAssocID="{DE12F00D-5F76-47CD-8113-57F8E7349CA0}" presName="sp" presStyleCnt="0"/>
      <dgm:spPr/>
    </dgm:pt>
    <dgm:pt modelId="{2ABC3E4A-F7DE-4C5C-AC13-264B5819FEE7}" type="pres">
      <dgm:prSet presAssocID="{6A0C018B-F25A-4ED3-BE4D-43A3725D5FBF}" presName="composite" presStyleCnt="0"/>
      <dgm:spPr/>
    </dgm:pt>
    <dgm:pt modelId="{6AEC1B6B-D200-4C2D-85CA-C29E4CE4031B}" type="pres">
      <dgm:prSet presAssocID="{6A0C018B-F25A-4ED3-BE4D-43A3725D5FB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182926E-898A-41F0-859D-4C5147FA303C}" type="pres">
      <dgm:prSet presAssocID="{6A0C018B-F25A-4ED3-BE4D-43A3725D5FBF}" presName="descendantText" presStyleLbl="alignAcc1" presStyleIdx="3" presStyleCnt="5" custScaleY="108183">
        <dgm:presLayoutVars>
          <dgm:bulletEnabled val="1"/>
        </dgm:presLayoutVars>
      </dgm:prSet>
      <dgm:spPr/>
    </dgm:pt>
    <dgm:pt modelId="{AF4A84F1-B228-4D56-8BDF-384F9FA45E12}" type="pres">
      <dgm:prSet presAssocID="{8E9171DC-8DB6-4462-ADC6-AA84D5952FD1}" presName="sp" presStyleCnt="0"/>
      <dgm:spPr/>
    </dgm:pt>
    <dgm:pt modelId="{1C4A45E2-1C6D-45F9-B429-4B9F5754C42E}" type="pres">
      <dgm:prSet presAssocID="{945C7067-6CAE-41B4-90D0-7D13902F4EBD}" presName="composite" presStyleCnt="0"/>
      <dgm:spPr/>
    </dgm:pt>
    <dgm:pt modelId="{40E6819D-808D-4A5A-96E9-E1F3FBEBCD21}" type="pres">
      <dgm:prSet presAssocID="{945C7067-6CAE-41B4-90D0-7D13902F4EBD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A43F3ED-C39D-477C-9121-A39C60F0CE8D}" type="pres">
      <dgm:prSet presAssocID="{945C7067-6CAE-41B4-90D0-7D13902F4EBD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413A914-1C2F-48A2-BF91-971D3F86DDA2}" type="presOf" srcId="{724C6C56-B010-4256-A66B-FF919CE97D51}" destId="{6B1045D0-BDE2-4BDE-88CB-8047CC80CFFD}" srcOrd="0" destOrd="0" presId="urn:microsoft.com/office/officeart/2005/8/layout/chevron2"/>
    <dgm:cxn modelId="{0A23601E-4CB0-43D6-A414-124755A65E08}" srcId="{767A6BD6-4358-46EE-AF69-7FE16479CB6B}" destId="{6A0C018B-F25A-4ED3-BE4D-43A3725D5FBF}" srcOrd="3" destOrd="0" parTransId="{1D810687-2893-4EA2-9D36-2DA2422BDE55}" sibTransId="{8E9171DC-8DB6-4462-ADC6-AA84D5952FD1}"/>
    <dgm:cxn modelId="{250AE25B-7F93-4C82-AA21-53D8904657AC}" type="presOf" srcId="{66C31ACD-0E7C-42FE-B605-11DA7053D084}" destId="{B178B715-F46E-4CAE-95BD-7DAE23167C3B}" srcOrd="0" destOrd="0" presId="urn:microsoft.com/office/officeart/2005/8/layout/chevron2"/>
    <dgm:cxn modelId="{3438555D-D59D-4EDD-9947-547A93E85674}" type="presOf" srcId="{767863F9-F197-4601-9F8A-1BE43C689BA7}" destId="{AEE524DE-3A7F-47F9-A8A4-B4902BE78EB4}" srcOrd="0" destOrd="0" presId="urn:microsoft.com/office/officeart/2005/8/layout/chevron2"/>
    <dgm:cxn modelId="{B0D60761-BC90-421C-BBFD-D368A01277BB}" type="presOf" srcId="{162BC80D-1872-4D21-84AB-77BEEE0E1915}" destId="{D8C4B0F4-F290-4BC8-B3EA-BF406DAF5646}" srcOrd="0" destOrd="0" presId="urn:microsoft.com/office/officeart/2005/8/layout/chevron2"/>
    <dgm:cxn modelId="{A87F3248-CA54-4C44-8796-607A330EA4B5}" srcId="{767A6BD6-4358-46EE-AF69-7FE16479CB6B}" destId="{1B9FAF82-21F6-420D-A41F-B6697A2E89F4}" srcOrd="1" destOrd="0" parTransId="{418529A6-22C7-493B-9F3C-59C34F36D358}" sibTransId="{E9329A73-ED48-4D99-ACF2-EE24E79E34AC}"/>
    <dgm:cxn modelId="{3A3AFB74-8A27-44DA-BECF-1C83C3C2381E}" type="presOf" srcId="{6A0C018B-F25A-4ED3-BE4D-43A3725D5FBF}" destId="{6AEC1B6B-D200-4C2D-85CA-C29E4CE4031B}" srcOrd="0" destOrd="0" presId="urn:microsoft.com/office/officeart/2005/8/layout/chevron2"/>
    <dgm:cxn modelId="{6C434C55-E883-4AD9-8F63-55CF8060EC61}" type="presOf" srcId="{37B1BB2F-AC7B-413A-BDC8-E952B2F1435B}" destId="{9A43F3ED-C39D-477C-9121-A39C60F0CE8D}" srcOrd="0" destOrd="0" presId="urn:microsoft.com/office/officeart/2005/8/layout/chevron2"/>
    <dgm:cxn modelId="{E625CD8B-BD41-4EF8-A1EC-E0406DFE3839}" type="presOf" srcId="{2D78DD8A-78F2-4872-8AC3-BFA4792696A9}" destId="{4884D93C-F75D-4484-AF86-D70E8DB6C04E}" srcOrd="0" destOrd="0" presId="urn:microsoft.com/office/officeart/2005/8/layout/chevron2"/>
    <dgm:cxn modelId="{D17B7490-5A24-442A-B340-0AF8957B9F19}" srcId="{1B9FAF82-21F6-420D-A41F-B6697A2E89F4}" destId="{767863F9-F197-4601-9F8A-1BE43C689BA7}" srcOrd="0" destOrd="0" parTransId="{AAD8958F-C070-4B9E-92C6-6DB597438E57}" sibTransId="{D7C4ECAE-6F76-4532-A2DA-F978E525C666}"/>
    <dgm:cxn modelId="{B0F1ED93-0405-4B05-916C-2EA1049E5C90}" srcId="{6A0C018B-F25A-4ED3-BE4D-43A3725D5FBF}" destId="{1BB3C974-1682-4E6F-AC6F-7C79685CE833}" srcOrd="0" destOrd="0" parTransId="{72ABD02C-62D7-4B43-B794-858B70662E9A}" sibTransId="{865694A8-7745-4ADD-BBD2-23420F14BD54}"/>
    <dgm:cxn modelId="{B92B769A-50DB-40FD-814C-C95DEEE44EE5}" srcId="{2D78DD8A-78F2-4872-8AC3-BFA4792696A9}" destId="{724C6C56-B010-4256-A66B-FF919CE97D51}" srcOrd="0" destOrd="0" parTransId="{679ED32B-2202-4064-A3EC-31B5A18EEC36}" sibTransId="{58A3CF5C-7471-42FD-B08C-C0DAEDD01DA2}"/>
    <dgm:cxn modelId="{E7502BA1-473D-42EA-9AD5-DD0A6F6A90DD}" srcId="{767A6BD6-4358-46EE-AF69-7FE16479CB6B}" destId="{66C31ACD-0E7C-42FE-B605-11DA7053D084}" srcOrd="2" destOrd="0" parTransId="{3B364445-53DC-4144-B5BB-93D301378E1D}" sibTransId="{DE12F00D-5F76-47CD-8113-57F8E7349CA0}"/>
    <dgm:cxn modelId="{BC9516AD-AE59-490A-8195-12F0FECB2DD7}" srcId="{945C7067-6CAE-41B4-90D0-7D13902F4EBD}" destId="{37B1BB2F-AC7B-413A-BDC8-E952B2F1435B}" srcOrd="0" destOrd="0" parTransId="{1530BF12-8B60-4E79-A58E-FEDB5DCE1AAA}" sibTransId="{EDF05ECE-1FC0-41A1-ACFE-BE1B75A2789D}"/>
    <dgm:cxn modelId="{46EFC7B0-20BF-4466-926C-06341F88B323}" srcId="{66C31ACD-0E7C-42FE-B605-11DA7053D084}" destId="{162BC80D-1872-4D21-84AB-77BEEE0E1915}" srcOrd="0" destOrd="0" parTransId="{3F9A179F-AB5C-40DA-A003-31BB8232D19B}" sibTransId="{19504829-5F78-43C8-A682-F6794E89504A}"/>
    <dgm:cxn modelId="{F58358C0-C4F8-407C-BD54-68470F5B9322}" srcId="{767A6BD6-4358-46EE-AF69-7FE16479CB6B}" destId="{945C7067-6CAE-41B4-90D0-7D13902F4EBD}" srcOrd="4" destOrd="0" parTransId="{9C804FB6-C2A4-4918-A8F4-A4B3273CCD65}" sibTransId="{89DA2E0D-B0A8-4765-9508-48078C012222}"/>
    <dgm:cxn modelId="{ADA0FCC9-A423-46E4-B7BE-E15E46EFCF91}" srcId="{767A6BD6-4358-46EE-AF69-7FE16479CB6B}" destId="{2D78DD8A-78F2-4872-8AC3-BFA4792696A9}" srcOrd="0" destOrd="0" parTransId="{CA003E44-6501-48D7-959B-E923C10C4C84}" sibTransId="{7FC2740F-9C6F-4C11-BDF0-120AE7041F49}"/>
    <dgm:cxn modelId="{1C1366D8-978C-4460-89F7-4860B0AF2FEF}" type="presOf" srcId="{1B9FAF82-21F6-420D-A41F-B6697A2E89F4}" destId="{569C93CA-C590-4015-9C8D-2D9DAD171C74}" srcOrd="0" destOrd="0" presId="urn:microsoft.com/office/officeart/2005/8/layout/chevron2"/>
    <dgm:cxn modelId="{A39BABDA-AF67-40D2-9B02-F6C50A823370}" type="presOf" srcId="{767A6BD6-4358-46EE-AF69-7FE16479CB6B}" destId="{5CDE2859-8972-490E-B0E7-69B49F2BE2BF}" srcOrd="0" destOrd="0" presId="urn:microsoft.com/office/officeart/2005/8/layout/chevron2"/>
    <dgm:cxn modelId="{72A3E8E1-2127-4509-B38B-EA2CF0045D48}" type="presOf" srcId="{945C7067-6CAE-41B4-90D0-7D13902F4EBD}" destId="{40E6819D-808D-4A5A-96E9-E1F3FBEBCD21}" srcOrd="0" destOrd="0" presId="urn:microsoft.com/office/officeart/2005/8/layout/chevron2"/>
    <dgm:cxn modelId="{7AE64FF6-CB47-42FA-9DDA-E72A6F6671E0}" type="presOf" srcId="{1BB3C974-1682-4E6F-AC6F-7C79685CE833}" destId="{2182926E-898A-41F0-859D-4C5147FA303C}" srcOrd="0" destOrd="0" presId="urn:microsoft.com/office/officeart/2005/8/layout/chevron2"/>
    <dgm:cxn modelId="{C4575D60-1D4F-4ADC-9DE0-BE53A5D8ED06}" type="presParOf" srcId="{5CDE2859-8972-490E-B0E7-69B49F2BE2BF}" destId="{2F50AC6C-4AEF-444C-844D-95A8D4826ACD}" srcOrd="0" destOrd="0" presId="urn:microsoft.com/office/officeart/2005/8/layout/chevron2"/>
    <dgm:cxn modelId="{0471CD91-7723-4BCA-B94E-89EEABF333A5}" type="presParOf" srcId="{2F50AC6C-4AEF-444C-844D-95A8D4826ACD}" destId="{4884D93C-F75D-4484-AF86-D70E8DB6C04E}" srcOrd="0" destOrd="0" presId="urn:microsoft.com/office/officeart/2005/8/layout/chevron2"/>
    <dgm:cxn modelId="{CBAB9A25-3CD6-4A4A-B60E-A7D0159E1F39}" type="presParOf" srcId="{2F50AC6C-4AEF-444C-844D-95A8D4826ACD}" destId="{6B1045D0-BDE2-4BDE-88CB-8047CC80CFFD}" srcOrd="1" destOrd="0" presId="urn:microsoft.com/office/officeart/2005/8/layout/chevron2"/>
    <dgm:cxn modelId="{52BAF9C1-B138-4643-A9DD-D51E38558A24}" type="presParOf" srcId="{5CDE2859-8972-490E-B0E7-69B49F2BE2BF}" destId="{6DCEDADC-F1DC-4511-9EE1-3875F76938CB}" srcOrd="1" destOrd="0" presId="urn:microsoft.com/office/officeart/2005/8/layout/chevron2"/>
    <dgm:cxn modelId="{521DDD3B-2902-4940-8E50-BCECFF0F4012}" type="presParOf" srcId="{5CDE2859-8972-490E-B0E7-69B49F2BE2BF}" destId="{FAB59A16-5378-417F-9569-801EDDFBB3A9}" srcOrd="2" destOrd="0" presId="urn:microsoft.com/office/officeart/2005/8/layout/chevron2"/>
    <dgm:cxn modelId="{403E835A-0778-4272-9B86-754C667D4741}" type="presParOf" srcId="{FAB59A16-5378-417F-9569-801EDDFBB3A9}" destId="{569C93CA-C590-4015-9C8D-2D9DAD171C74}" srcOrd="0" destOrd="0" presId="urn:microsoft.com/office/officeart/2005/8/layout/chevron2"/>
    <dgm:cxn modelId="{D0160C85-75B4-45F0-9BD1-B0C8D048EE18}" type="presParOf" srcId="{FAB59A16-5378-417F-9569-801EDDFBB3A9}" destId="{AEE524DE-3A7F-47F9-A8A4-B4902BE78EB4}" srcOrd="1" destOrd="0" presId="urn:microsoft.com/office/officeart/2005/8/layout/chevron2"/>
    <dgm:cxn modelId="{A856A44F-B3BA-42E2-9AA7-DC307FEAA80F}" type="presParOf" srcId="{5CDE2859-8972-490E-B0E7-69B49F2BE2BF}" destId="{E7723F25-E7AE-41E9-B9DB-0FC5C9EFEFEC}" srcOrd="3" destOrd="0" presId="urn:microsoft.com/office/officeart/2005/8/layout/chevron2"/>
    <dgm:cxn modelId="{19C33626-6E1E-411E-A8F5-9EBEADD24EC0}" type="presParOf" srcId="{5CDE2859-8972-490E-B0E7-69B49F2BE2BF}" destId="{D79B4C18-11B9-4D5B-BBB0-AFF88B546D50}" srcOrd="4" destOrd="0" presId="urn:microsoft.com/office/officeart/2005/8/layout/chevron2"/>
    <dgm:cxn modelId="{8FAA2184-D4D5-422A-8F31-FF0871959970}" type="presParOf" srcId="{D79B4C18-11B9-4D5B-BBB0-AFF88B546D50}" destId="{B178B715-F46E-4CAE-95BD-7DAE23167C3B}" srcOrd="0" destOrd="0" presId="urn:microsoft.com/office/officeart/2005/8/layout/chevron2"/>
    <dgm:cxn modelId="{AD88C956-7461-47F1-9B38-F86EE5F55005}" type="presParOf" srcId="{D79B4C18-11B9-4D5B-BBB0-AFF88B546D50}" destId="{D8C4B0F4-F290-4BC8-B3EA-BF406DAF5646}" srcOrd="1" destOrd="0" presId="urn:microsoft.com/office/officeart/2005/8/layout/chevron2"/>
    <dgm:cxn modelId="{13F8F3C6-C6C8-4541-B362-86369D077EAB}" type="presParOf" srcId="{5CDE2859-8972-490E-B0E7-69B49F2BE2BF}" destId="{0133F628-451A-4C54-8666-029C7A395208}" srcOrd="5" destOrd="0" presId="urn:microsoft.com/office/officeart/2005/8/layout/chevron2"/>
    <dgm:cxn modelId="{0C2DDAB0-AA71-42BF-B9CE-2410C842D41E}" type="presParOf" srcId="{5CDE2859-8972-490E-B0E7-69B49F2BE2BF}" destId="{2ABC3E4A-F7DE-4C5C-AC13-264B5819FEE7}" srcOrd="6" destOrd="0" presId="urn:microsoft.com/office/officeart/2005/8/layout/chevron2"/>
    <dgm:cxn modelId="{EE20BD26-CF3D-4793-9BB8-3D4F8751CB05}" type="presParOf" srcId="{2ABC3E4A-F7DE-4C5C-AC13-264B5819FEE7}" destId="{6AEC1B6B-D200-4C2D-85CA-C29E4CE4031B}" srcOrd="0" destOrd="0" presId="urn:microsoft.com/office/officeart/2005/8/layout/chevron2"/>
    <dgm:cxn modelId="{F4911A41-9C14-4E48-A594-429735203BFC}" type="presParOf" srcId="{2ABC3E4A-F7DE-4C5C-AC13-264B5819FEE7}" destId="{2182926E-898A-41F0-859D-4C5147FA303C}" srcOrd="1" destOrd="0" presId="urn:microsoft.com/office/officeart/2005/8/layout/chevron2"/>
    <dgm:cxn modelId="{27D33D83-F145-4C1F-94D6-9A3D25B7B082}" type="presParOf" srcId="{5CDE2859-8972-490E-B0E7-69B49F2BE2BF}" destId="{AF4A84F1-B228-4D56-8BDF-384F9FA45E12}" srcOrd="7" destOrd="0" presId="urn:microsoft.com/office/officeart/2005/8/layout/chevron2"/>
    <dgm:cxn modelId="{74C5663B-1B44-4B9D-B331-0728CD40A4EC}" type="presParOf" srcId="{5CDE2859-8972-490E-B0E7-69B49F2BE2BF}" destId="{1C4A45E2-1C6D-45F9-B429-4B9F5754C42E}" srcOrd="8" destOrd="0" presId="urn:microsoft.com/office/officeart/2005/8/layout/chevron2"/>
    <dgm:cxn modelId="{C247E7AC-DCFF-4922-A65B-7FA84E52EFB5}" type="presParOf" srcId="{1C4A45E2-1C6D-45F9-B429-4B9F5754C42E}" destId="{40E6819D-808D-4A5A-96E9-E1F3FBEBCD21}" srcOrd="0" destOrd="0" presId="urn:microsoft.com/office/officeart/2005/8/layout/chevron2"/>
    <dgm:cxn modelId="{2AD50847-0CD8-4805-A377-4A44FE727D46}" type="presParOf" srcId="{1C4A45E2-1C6D-45F9-B429-4B9F5754C42E}" destId="{9A43F3ED-C39D-477C-9121-A39C60F0CE8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7A6BD6-4358-46EE-AF69-7FE16479CB6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C6C56-B010-4256-A66B-FF919CE97D51}">
      <dgm:prSet custT="1"/>
      <dgm:spPr/>
      <dgm:t>
        <a:bodyPr/>
        <a:lstStyle/>
        <a:p>
          <a:r>
            <a:rPr lang="en-US" sz="1800" dirty="0"/>
            <a:t>Scalable</a:t>
          </a:r>
        </a:p>
      </dgm:t>
    </dgm:pt>
    <dgm:pt modelId="{679ED32B-2202-4064-A3EC-31B5A18EEC36}" type="parTrans" cxnId="{B92B769A-50DB-40FD-814C-C95DEEE44EE5}">
      <dgm:prSet/>
      <dgm:spPr/>
      <dgm:t>
        <a:bodyPr/>
        <a:lstStyle/>
        <a:p>
          <a:endParaRPr lang="en-US" sz="1800"/>
        </a:p>
      </dgm:t>
    </dgm:pt>
    <dgm:pt modelId="{58A3CF5C-7471-42FD-B08C-C0DAEDD01DA2}" type="sibTrans" cxnId="{B92B769A-50DB-40FD-814C-C95DEEE44EE5}">
      <dgm:prSet/>
      <dgm:spPr/>
      <dgm:t>
        <a:bodyPr/>
        <a:lstStyle/>
        <a:p>
          <a:endParaRPr lang="en-US" sz="1800"/>
        </a:p>
      </dgm:t>
    </dgm:pt>
    <dgm:pt modelId="{767863F9-F197-4601-9F8A-1BE43C689BA7}">
      <dgm:prSet custT="1"/>
      <dgm:spPr/>
      <dgm:t>
        <a:bodyPr/>
        <a:lstStyle/>
        <a:p>
          <a:r>
            <a:rPr lang="en-US" sz="1800" dirty="0"/>
            <a:t>Dynamic</a:t>
          </a:r>
        </a:p>
      </dgm:t>
    </dgm:pt>
    <dgm:pt modelId="{AAD8958F-C070-4B9E-92C6-6DB597438E57}" type="parTrans" cxnId="{D17B7490-5A24-442A-B340-0AF8957B9F19}">
      <dgm:prSet/>
      <dgm:spPr/>
      <dgm:t>
        <a:bodyPr/>
        <a:lstStyle/>
        <a:p>
          <a:endParaRPr lang="en-US" sz="1800"/>
        </a:p>
      </dgm:t>
    </dgm:pt>
    <dgm:pt modelId="{D7C4ECAE-6F76-4532-A2DA-F978E525C666}" type="sibTrans" cxnId="{D17B7490-5A24-442A-B340-0AF8957B9F19}">
      <dgm:prSet/>
      <dgm:spPr/>
      <dgm:t>
        <a:bodyPr/>
        <a:lstStyle/>
        <a:p>
          <a:endParaRPr lang="en-US" sz="1800"/>
        </a:p>
      </dgm:t>
    </dgm:pt>
    <dgm:pt modelId="{162BC80D-1872-4D21-84AB-77BEEE0E1915}">
      <dgm:prSet custT="1"/>
      <dgm:spPr/>
      <dgm:t>
        <a:bodyPr/>
        <a:lstStyle/>
        <a:p>
          <a:r>
            <a:rPr lang="en-US" sz="1800" dirty="0"/>
            <a:t>Extensible</a:t>
          </a:r>
        </a:p>
      </dgm:t>
    </dgm:pt>
    <dgm:pt modelId="{3F9A179F-AB5C-40DA-A003-31BB8232D19B}" type="parTrans" cxnId="{46EFC7B0-20BF-4466-926C-06341F88B323}">
      <dgm:prSet/>
      <dgm:spPr/>
      <dgm:t>
        <a:bodyPr/>
        <a:lstStyle/>
        <a:p>
          <a:endParaRPr lang="en-US" sz="1800"/>
        </a:p>
      </dgm:t>
    </dgm:pt>
    <dgm:pt modelId="{19504829-5F78-43C8-A682-F6794E89504A}" type="sibTrans" cxnId="{46EFC7B0-20BF-4466-926C-06341F88B323}">
      <dgm:prSet/>
      <dgm:spPr/>
      <dgm:t>
        <a:bodyPr/>
        <a:lstStyle/>
        <a:p>
          <a:endParaRPr lang="en-US" sz="1800"/>
        </a:p>
      </dgm:t>
    </dgm:pt>
    <dgm:pt modelId="{1BB3C974-1682-4E6F-AC6F-7C79685CE833}">
      <dgm:prSet custT="1"/>
      <dgm:spPr/>
      <dgm:t>
        <a:bodyPr/>
        <a:lstStyle/>
        <a:p>
          <a:r>
            <a:rPr lang="en-US" sz="1800" dirty="0"/>
            <a:t>Lean</a:t>
          </a:r>
        </a:p>
      </dgm:t>
    </dgm:pt>
    <dgm:pt modelId="{72ABD02C-62D7-4B43-B794-858B70662E9A}" type="parTrans" cxnId="{B0F1ED93-0405-4B05-916C-2EA1049E5C90}">
      <dgm:prSet/>
      <dgm:spPr/>
      <dgm:t>
        <a:bodyPr/>
        <a:lstStyle/>
        <a:p>
          <a:endParaRPr lang="en-US" sz="1800"/>
        </a:p>
      </dgm:t>
    </dgm:pt>
    <dgm:pt modelId="{865694A8-7745-4ADD-BBD2-23420F14BD54}" type="sibTrans" cxnId="{B0F1ED93-0405-4B05-916C-2EA1049E5C90}">
      <dgm:prSet/>
      <dgm:spPr/>
      <dgm:t>
        <a:bodyPr/>
        <a:lstStyle/>
        <a:p>
          <a:endParaRPr lang="en-US" sz="1800"/>
        </a:p>
      </dgm:t>
    </dgm:pt>
    <dgm:pt modelId="{2D78DD8A-78F2-4872-8AC3-BFA4792696A9}">
      <dgm:prSet custT="1"/>
      <dgm:spPr/>
      <dgm:t>
        <a:bodyPr/>
        <a:lstStyle/>
        <a:p>
          <a:endParaRPr lang="en-US" sz="1800"/>
        </a:p>
      </dgm:t>
    </dgm:pt>
    <dgm:pt modelId="{CA003E44-6501-48D7-959B-E923C10C4C84}" type="parTrans" cxnId="{ADA0FCC9-A423-46E4-B7BE-E15E46EFCF91}">
      <dgm:prSet/>
      <dgm:spPr/>
      <dgm:t>
        <a:bodyPr/>
        <a:lstStyle/>
        <a:p>
          <a:endParaRPr lang="en-US" sz="1800"/>
        </a:p>
      </dgm:t>
    </dgm:pt>
    <dgm:pt modelId="{7FC2740F-9C6F-4C11-BDF0-120AE7041F49}" type="sibTrans" cxnId="{ADA0FCC9-A423-46E4-B7BE-E15E46EFCF91}">
      <dgm:prSet/>
      <dgm:spPr/>
      <dgm:t>
        <a:bodyPr/>
        <a:lstStyle/>
        <a:p>
          <a:endParaRPr lang="en-US" sz="1800"/>
        </a:p>
      </dgm:t>
    </dgm:pt>
    <dgm:pt modelId="{1B9FAF82-21F6-420D-A41F-B6697A2E89F4}">
      <dgm:prSet custT="1"/>
      <dgm:spPr/>
      <dgm:t>
        <a:bodyPr/>
        <a:lstStyle/>
        <a:p>
          <a:endParaRPr lang="en-US" sz="1800"/>
        </a:p>
      </dgm:t>
    </dgm:pt>
    <dgm:pt modelId="{418529A6-22C7-493B-9F3C-59C34F36D358}" type="parTrans" cxnId="{A87F3248-CA54-4C44-8796-607A330EA4B5}">
      <dgm:prSet/>
      <dgm:spPr/>
      <dgm:t>
        <a:bodyPr/>
        <a:lstStyle/>
        <a:p>
          <a:endParaRPr lang="en-US" sz="1800"/>
        </a:p>
      </dgm:t>
    </dgm:pt>
    <dgm:pt modelId="{E9329A73-ED48-4D99-ACF2-EE24E79E34AC}" type="sibTrans" cxnId="{A87F3248-CA54-4C44-8796-607A330EA4B5}">
      <dgm:prSet/>
      <dgm:spPr/>
      <dgm:t>
        <a:bodyPr/>
        <a:lstStyle/>
        <a:p>
          <a:endParaRPr lang="en-US" sz="1800"/>
        </a:p>
      </dgm:t>
    </dgm:pt>
    <dgm:pt modelId="{66C31ACD-0E7C-42FE-B605-11DA7053D084}">
      <dgm:prSet custT="1"/>
      <dgm:spPr/>
      <dgm:t>
        <a:bodyPr/>
        <a:lstStyle/>
        <a:p>
          <a:endParaRPr lang="en-US" sz="1800" dirty="0"/>
        </a:p>
      </dgm:t>
    </dgm:pt>
    <dgm:pt modelId="{3B364445-53DC-4144-B5BB-93D301378E1D}" type="parTrans" cxnId="{E7502BA1-473D-42EA-9AD5-DD0A6F6A90DD}">
      <dgm:prSet/>
      <dgm:spPr/>
      <dgm:t>
        <a:bodyPr/>
        <a:lstStyle/>
        <a:p>
          <a:endParaRPr lang="en-US" sz="1800"/>
        </a:p>
      </dgm:t>
    </dgm:pt>
    <dgm:pt modelId="{DE12F00D-5F76-47CD-8113-57F8E7349CA0}" type="sibTrans" cxnId="{E7502BA1-473D-42EA-9AD5-DD0A6F6A90DD}">
      <dgm:prSet/>
      <dgm:spPr/>
      <dgm:t>
        <a:bodyPr/>
        <a:lstStyle/>
        <a:p>
          <a:endParaRPr lang="en-US" sz="1800"/>
        </a:p>
      </dgm:t>
    </dgm:pt>
    <dgm:pt modelId="{6A0C018B-F25A-4ED3-BE4D-43A3725D5FBF}">
      <dgm:prSet custT="1"/>
      <dgm:spPr/>
      <dgm:t>
        <a:bodyPr/>
        <a:lstStyle/>
        <a:p>
          <a:endParaRPr lang="en-US" sz="1800" dirty="0"/>
        </a:p>
      </dgm:t>
    </dgm:pt>
    <dgm:pt modelId="{1D810687-2893-4EA2-9D36-2DA2422BDE55}" type="parTrans" cxnId="{0A23601E-4CB0-43D6-A414-124755A65E08}">
      <dgm:prSet/>
      <dgm:spPr/>
      <dgm:t>
        <a:bodyPr/>
        <a:lstStyle/>
        <a:p>
          <a:endParaRPr lang="en-US" sz="1800"/>
        </a:p>
      </dgm:t>
    </dgm:pt>
    <dgm:pt modelId="{8E9171DC-8DB6-4462-ADC6-AA84D5952FD1}" type="sibTrans" cxnId="{0A23601E-4CB0-43D6-A414-124755A65E08}">
      <dgm:prSet/>
      <dgm:spPr/>
      <dgm:t>
        <a:bodyPr/>
        <a:lstStyle/>
        <a:p>
          <a:endParaRPr lang="en-US" sz="1800"/>
        </a:p>
      </dgm:t>
    </dgm:pt>
    <dgm:pt modelId="{5CDE2859-8972-490E-B0E7-69B49F2BE2BF}" type="pres">
      <dgm:prSet presAssocID="{767A6BD6-4358-46EE-AF69-7FE16479CB6B}" presName="linearFlow" presStyleCnt="0">
        <dgm:presLayoutVars>
          <dgm:dir/>
          <dgm:animLvl val="lvl"/>
          <dgm:resizeHandles val="exact"/>
        </dgm:presLayoutVars>
      </dgm:prSet>
      <dgm:spPr/>
    </dgm:pt>
    <dgm:pt modelId="{2F50AC6C-4AEF-444C-844D-95A8D4826ACD}" type="pres">
      <dgm:prSet presAssocID="{2D78DD8A-78F2-4872-8AC3-BFA4792696A9}" presName="composite" presStyleCnt="0"/>
      <dgm:spPr/>
    </dgm:pt>
    <dgm:pt modelId="{4884D93C-F75D-4484-AF86-D70E8DB6C04E}" type="pres">
      <dgm:prSet presAssocID="{2D78DD8A-78F2-4872-8AC3-BFA4792696A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B1045D0-BDE2-4BDE-88CB-8047CC80CFFD}" type="pres">
      <dgm:prSet presAssocID="{2D78DD8A-78F2-4872-8AC3-BFA4792696A9}" presName="descendantText" presStyleLbl="alignAcc1" presStyleIdx="0" presStyleCnt="4">
        <dgm:presLayoutVars>
          <dgm:bulletEnabled val="1"/>
        </dgm:presLayoutVars>
      </dgm:prSet>
      <dgm:spPr/>
    </dgm:pt>
    <dgm:pt modelId="{6DCEDADC-F1DC-4511-9EE1-3875F76938CB}" type="pres">
      <dgm:prSet presAssocID="{7FC2740F-9C6F-4C11-BDF0-120AE7041F49}" presName="sp" presStyleCnt="0"/>
      <dgm:spPr/>
    </dgm:pt>
    <dgm:pt modelId="{FAB59A16-5378-417F-9569-801EDDFBB3A9}" type="pres">
      <dgm:prSet presAssocID="{1B9FAF82-21F6-420D-A41F-B6697A2E89F4}" presName="composite" presStyleCnt="0"/>
      <dgm:spPr/>
    </dgm:pt>
    <dgm:pt modelId="{569C93CA-C590-4015-9C8D-2D9DAD171C74}" type="pres">
      <dgm:prSet presAssocID="{1B9FAF82-21F6-420D-A41F-B6697A2E89F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EE524DE-3A7F-47F9-A8A4-B4902BE78EB4}" type="pres">
      <dgm:prSet presAssocID="{1B9FAF82-21F6-420D-A41F-B6697A2E89F4}" presName="descendantText" presStyleLbl="alignAcc1" presStyleIdx="1" presStyleCnt="4">
        <dgm:presLayoutVars>
          <dgm:bulletEnabled val="1"/>
        </dgm:presLayoutVars>
      </dgm:prSet>
      <dgm:spPr/>
    </dgm:pt>
    <dgm:pt modelId="{E7723F25-E7AE-41E9-B9DB-0FC5C9EFEFEC}" type="pres">
      <dgm:prSet presAssocID="{E9329A73-ED48-4D99-ACF2-EE24E79E34AC}" presName="sp" presStyleCnt="0"/>
      <dgm:spPr/>
    </dgm:pt>
    <dgm:pt modelId="{D79B4C18-11B9-4D5B-BBB0-AFF88B546D50}" type="pres">
      <dgm:prSet presAssocID="{66C31ACD-0E7C-42FE-B605-11DA7053D084}" presName="composite" presStyleCnt="0"/>
      <dgm:spPr/>
    </dgm:pt>
    <dgm:pt modelId="{B178B715-F46E-4CAE-95BD-7DAE23167C3B}" type="pres">
      <dgm:prSet presAssocID="{66C31ACD-0E7C-42FE-B605-11DA7053D08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8C4B0F4-F290-4BC8-B3EA-BF406DAF5646}" type="pres">
      <dgm:prSet presAssocID="{66C31ACD-0E7C-42FE-B605-11DA7053D084}" presName="descendantText" presStyleLbl="alignAcc1" presStyleIdx="2" presStyleCnt="4">
        <dgm:presLayoutVars>
          <dgm:bulletEnabled val="1"/>
        </dgm:presLayoutVars>
      </dgm:prSet>
      <dgm:spPr/>
    </dgm:pt>
    <dgm:pt modelId="{0133F628-451A-4C54-8666-029C7A395208}" type="pres">
      <dgm:prSet presAssocID="{DE12F00D-5F76-47CD-8113-57F8E7349CA0}" presName="sp" presStyleCnt="0"/>
      <dgm:spPr/>
    </dgm:pt>
    <dgm:pt modelId="{2ABC3E4A-F7DE-4C5C-AC13-264B5819FEE7}" type="pres">
      <dgm:prSet presAssocID="{6A0C018B-F25A-4ED3-BE4D-43A3725D5FBF}" presName="composite" presStyleCnt="0"/>
      <dgm:spPr/>
    </dgm:pt>
    <dgm:pt modelId="{6AEC1B6B-D200-4C2D-85CA-C29E4CE4031B}" type="pres">
      <dgm:prSet presAssocID="{6A0C018B-F25A-4ED3-BE4D-43A3725D5FB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82926E-898A-41F0-859D-4C5147FA303C}" type="pres">
      <dgm:prSet presAssocID="{6A0C018B-F25A-4ED3-BE4D-43A3725D5FBF}" presName="descendantText" presStyleLbl="alignAcc1" presStyleIdx="3" presStyleCnt="4" custScaleY="108183">
        <dgm:presLayoutVars>
          <dgm:bulletEnabled val="1"/>
        </dgm:presLayoutVars>
      </dgm:prSet>
      <dgm:spPr/>
    </dgm:pt>
  </dgm:ptLst>
  <dgm:cxnLst>
    <dgm:cxn modelId="{B413A914-1C2F-48A2-BF91-971D3F86DDA2}" type="presOf" srcId="{724C6C56-B010-4256-A66B-FF919CE97D51}" destId="{6B1045D0-BDE2-4BDE-88CB-8047CC80CFFD}" srcOrd="0" destOrd="0" presId="urn:microsoft.com/office/officeart/2005/8/layout/chevron2"/>
    <dgm:cxn modelId="{0A23601E-4CB0-43D6-A414-124755A65E08}" srcId="{767A6BD6-4358-46EE-AF69-7FE16479CB6B}" destId="{6A0C018B-F25A-4ED3-BE4D-43A3725D5FBF}" srcOrd="3" destOrd="0" parTransId="{1D810687-2893-4EA2-9D36-2DA2422BDE55}" sibTransId="{8E9171DC-8DB6-4462-ADC6-AA84D5952FD1}"/>
    <dgm:cxn modelId="{250AE25B-7F93-4C82-AA21-53D8904657AC}" type="presOf" srcId="{66C31ACD-0E7C-42FE-B605-11DA7053D084}" destId="{B178B715-F46E-4CAE-95BD-7DAE23167C3B}" srcOrd="0" destOrd="0" presId="urn:microsoft.com/office/officeart/2005/8/layout/chevron2"/>
    <dgm:cxn modelId="{3438555D-D59D-4EDD-9947-547A93E85674}" type="presOf" srcId="{767863F9-F197-4601-9F8A-1BE43C689BA7}" destId="{AEE524DE-3A7F-47F9-A8A4-B4902BE78EB4}" srcOrd="0" destOrd="0" presId="urn:microsoft.com/office/officeart/2005/8/layout/chevron2"/>
    <dgm:cxn modelId="{B0D60761-BC90-421C-BBFD-D368A01277BB}" type="presOf" srcId="{162BC80D-1872-4D21-84AB-77BEEE0E1915}" destId="{D8C4B0F4-F290-4BC8-B3EA-BF406DAF5646}" srcOrd="0" destOrd="0" presId="urn:microsoft.com/office/officeart/2005/8/layout/chevron2"/>
    <dgm:cxn modelId="{A87F3248-CA54-4C44-8796-607A330EA4B5}" srcId="{767A6BD6-4358-46EE-AF69-7FE16479CB6B}" destId="{1B9FAF82-21F6-420D-A41F-B6697A2E89F4}" srcOrd="1" destOrd="0" parTransId="{418529A6-22C7-493B-9F3C-59C34F36D358}" sibTransId="{E9329A73-ED48-4D99-ACF2-EE24E79E34AC}"/>
    <dgm:cxn modelId="{3A3AFB74-8A27-44DA-BECF-1C83C3C2381E}" type="presOf" srcId="{6A0C018B-F25A-4ED3-BE4D-43A3725D5FBF}" destId="{6AEC1B6B-D200-4C2D-85CA-C29E4CE4031B}" srcOrd="0" destOrd="0" presId="urn:microsoft.com/office/officeart/2005/8/layout/chevron2"/>
    <dgm:cxn modelId="{E625CD8B-BD41-4EF8-A1EC-E0406DFE3839}" type="presOf" srcId="{2D78DD8A-78F2-4872-8AC3-BFA4792696A9}" destId="{4884D93C-F75D-4484-AF86-D70E8DB6C04E}" srcOrd="0" destOrd="0" presId="urn:microsoft.com/office/officeart/2005/8/layout/chevron2"/>
    <dgm:cxn modelId="{D17B7490-5A24-442A-B340-0AF8957B9F19}" srcId="{1B9FAF82-21F6-420D-A41F-B6697A2E89F4}" destId="{767863F9-F197-4601-9F8A-1BE43C689BA7}" srcOrd="0" destOrd="0" parTransId="{AAD8958F-C070-4B9E-92C6-6DB597438E57}" sibTransId="{D7C4ECAE-6F76-4532-A2DA-F978E525C666}"/>
    <dgm:cxn modelId="{B0F1ED93-0405-4B05-916C-2EA1049E5C90}" srcId="{6A0C018B-F25A-4ED3-BE4D-43A3725D5FBF}" destId="{1BB3C974-1682-4E6F-AC6F-7C79685CE833}" srcOrd="0" destOrd="0" parTransId="{72ABD02C-62D7-4B43-B794-858B70662E9A}" sibTransId="{865694A8-7745-4ADD-BBD2-23420F14BD54}"/>
    <dgm:cxn modelId="{B92B769A-50DB-40FD-814C-C95DEEE44EE5}" srcId="{2D78DD8A-78F2-4872-8AC3-BFA4792696A9}" destId="{724C6C56-B010-4256-A66B-FF919CE97D51}" srcOrd="0" destOrd="0" parTransId="{679ED32B-2202-4064-A3EC-31B5A18EEC36}" sibTransId="{58A3CF5C-7471-42FD-B08C-C0DAEDD01DA2}"/>
    <dgm:cxn modelId="{E7502BA1-473D-42EA-9AD5-DD0A6F6A90DD}" srcId="{767A6BD6-4358-46EE-AF69-7FE16479CB6B}" destId="{66C31ACD-0E7C-42FE-B605-11DA7053D084}" srcOrd="2" destOrd="0" parTransId="{3B364445-53DC-4144-B5BB-93D301378E1D}" sibTransId="{DE12F00D-5F76-47CD-8113-57F8E7349CA0}"/>
    <dgm:cxn modelId="{46EFC7B0-20BF-4466-926C-06341F88B323}" srcId="{66C31ACD-0E7C-42FE-B605-11DA7053D084}" destId="{162BC80D-1872-4D21-84AB-77BEEE0E1915}" srcOrd="0" destOrd="0" parTransId="{3F9A179F-AB5C-40DA-A003-31BB8232D19B}" sibTransId="{19504829-5F78-43C8-A682-F6794E89504A}"/>
    <dgm:cxn modelId="{ADA0FCC9-A423-46E4-B7BE-E15E46EFCF91}" srcId="{767A6BD6-4358-46EE-AF69-7FE16479CB6B}" destId="{2D78DD8A-78F2-4872-8AC3-BFA4792696A9}" srcOrd="0" destOrd="0" parTransId="{CA003E44-6501-48D7-959B-E923C10C4C84}" sibTransId="{7FC2740F-9C6F-4C11-BDF0-120AE7041F49}"/>
    <dgm:cxn modelId="{1C1366D8-978C-4460-89F7-4860B0AF2FEF}" type="presOf" srcId="{1B9FAF82-21F6-420D-A41F-B6697A2E89F4}" destId="{569C93CA-C590-4015-9C8D-2D9DAD171C74}" srcOrd="0" destOrd="0" presId="urn:microsoft.com/office/officeart/2005/8/layout/chevron2"/>
    <dgm:cxn modelId="{A39BABDA-AF67-40D2-9B02-F6C50A823370}" type="presOf" srcId="{767A6BD6-4358-46EE-AF69-7FE16479CB6B}" destId="{5CDE2859-8972-490E-B0E7-69B49F2BE2BF}" srcOrd="0" destOrd="0" presId="urn:microsoft.com/office/officeart/2005/8/layout/chevron2"/>
    <dgm:cxn modelId="{7AE64FF6-CB47-42FA-9DDA-E72A6F6671E0}" type="presOf" srcId="{1BB3C974-1682-4E6F-AC6F-7C79685CE833}" destId="{2182926E-898A-41F0-859D-4C5147FA303C}" srcOrd="0" destOrd="0" presId="urn:microsoft.com/office/officeart/2005/8/layout/chevron2"/>
    <dgm:cxn modelId="{C4575D60-1D4F-4ADC-9DE0-BE53A5D8ED06}" type="presParOf" srcId="{5CDE2859-8972-490E-B0E7-69B49F2BE2BF}" destId="{2F50AC6C-4AEF-444C-844D-95A8D4826ACD}" srcOrd="0" destOrd="0" presId="urn:microsoft.com/office/officeart/2005/8/layout/chevron2"/>
    <dgm:cxn modelId="{0471CD91-7723-4BCA-B94E-89EEABF333A5}" type="presParOf" srcId="{2F50AC6C-4AEF-444C-844D-95A8D4826ACD}" destId="{4884D93C-F75D-4484-AF86-D70E8DB6C04E}" srcOrd="0" destOrd="0" presId="urn:microsoft.com/office/officeart/2005/8/layout/chevron2"/>
    <dgm:cxn modelId="{CBAB9A25-3CD6-4A4A-B60E-A7D0159E1F39}" type="presParOf" srcId="{2F50AC6C-4AEF-444C-844D-95A8D4826ACD}" destId="{6B1045D0-BDE2-4BDE-88CB-8047CC80CFFD}" srcOrd="1" destOrd="0" presId="urn:microsoft.com/office/officeart/2005/8/layout/chevron2"/>
    <dgm:cxn modelId="{52BAF9C1-B138-4643-A9DD-D51E38558A24}" type="presParOf" srcId="{5CDE2859-8972-490E-B0E7-69B49F2BE2BF}" destId="{6DCEDADC-F1DC-4511-9EE1-3875F76938CB}" srcOrd="1" destOrd="0" presId="urn:microsoft.com/office/officeart/2005/8/layout/chevron2"/>
    <dgm:cxn modelId="{521DDD3B-2902-4940-8E50-BCECFF0F4012}" type="presParOf" srcId="{5CDE2859-8972-490E-B0E7-69B49F2BE2BF}" destId="{FAB59A16-5378-417F-9569-801EDDFBB3A9}" srcOrd="2" destOrd="0" presId="urn:microsoft.com/office/officeart/2005/8/layout/chevron2"/>
    <dgm:cxn modelId="{403E835A-0778-4272-9B86-754C667D4741}" type="presParOf" srcId="{FAB59A16-5378-417F-9569-801EDDFBB3A9}" destId="{569C93CA-C590-4015-9C8D-2D9DAD171C74}" srcOrd="0" destOrd="0" presId="urn:microsoft.com/office/officeart/2005/8/layout/chevron2"/>
    <dgm:cxn modelId="{D0160C85-75B4-45F0-9BD1-B0C8D048EE18}" type="presParOf" srcId="{FAB59A16-5378-417F-9569-801EDDFBB3A9}" destId="{AEE524DE-3A7F-47F9-A8A4-B4902BE78EB4}" srcOrd="1" destOrd="0" presId="urn:microsoft.com/office/officeart/2005/8/layout/chevron2"/>
    <dgm:cxn modelId="{A856A44F-B3BA-42E2-9AA7-DC307FEAA80F}" type="presParOf" srcId="{5CDE2859-8972-490E-B0E7-69B49F2BE2BF}" destId="{E7723F25-E7AE-41E9-B9DB-0FC5C9EFEFEC}" srcOrd="3" destOrd="0" presId="urn:microsoft.com/office/officeart/2005/8/layout/chevron2"/>
    <dgm:cxn modelId="{19C33626-6E1E-411E-A8F5-9EBEADD24EC0}" type="presParOf" srcId="{5CDE2859-8972-490E-B0E7-69B49F2BE2BF}" destId="{D79B4C18-11B9-4D5B-BBB0-AFF88B546D50}" srcOrd="4" destOrd="0" presId="urn:microsoft.com/office/officeart/2005/8/layout/chevron2"/>
    <dgm:cxn modelId="{8FAA2184-D4D5-422A-8F31-FF0871959970}" type="presParOf" srcId="{D79B4C18-11B9-4D5B-BBB0-AFF88B546D50}" destId="{B178B715-F46E-4CAE-95BD-7DAE23167C3B}" srcOrd="0" destOrd="0" presId="urn:microsoft.com/office/officeart/2005/8/layout/chevron2"/>
    <dgm:cxn modelId="{AD88C956-7461-47F1-9B38-F86EE5F55005}" type="presParOf" srcId="{D79B4C18-11B9-4D5B-BBB0-AFF88B546D50}" destId="{D8C4B0F4-F290-4BC8-B3EA-BF406DAF5646}" srcOrd="1" destOrd="0" presId="urn:microsoft.com/office/officeart/2005/8/layout/chevron2"/>
    <dgm:cxn modelId="{13F8F3C6-C6C8-4541-B362-86369D077EAB}" type="presParOf" srcId="{5CDE2859-8972-490E-B0E7-69B49F2BE2BF}" destId="{0133F628-451A-4C54-8666-029C7A395208}" srcOrd="5" destOrd="0" presId="urn:microsoft.com/office/officeart/2005/8/layout/chevron2"/>
    <dgm:cxn modelId="{0C2DDAB0-AA71-42BF-B9CE-2410C842D41E}" type="presParOf" srcId="{5CDE2859-8972-490E-B0E7-69B49F2BE2BF}" destId="{2ABC3E4A-F7DE-4C5C-AC13-264B5819FEE7}" srcOrd="6" destOrd="0" presId="urn:microsoft.com/office/officeart/2005/8/layout/chevron2"/>
    <dgm:cxn modelId="{EE20BD26-CF3D-4793-9BB8-3D4F8751CB05}" type="presParOf" srcId="{2ABC3E4A-F7DE-4C5C-AC13-264B5819FEE7}" destId="{6AEC1B6B-D200-4C2D-85CA-C29E4CE4031B}" srcOrd="0" destOrd="0" presId="urn:microsoft.com/office/officeart/2005/8/layout/chevron2"/>
    <dgm:cxn modelId="{F4911A41-9C14-4E48-A594-429735203BFC}" type="presParOf" srcId="{2ABC3E4A-F7DE-4C5C-AC13-264B5819FEE7}" destId="{2182926E-898A-41F0-859D-4C5147FA30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7A6BD6-4358-46EE-AF69-7FE16479CB6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C6C56-B010-4256-A66B-FF919CE97D51}">
      <dgm:prSet custT="1"/>
      <dgm:spPr/>
      <dgm:t>
        <a:bodyPr/>
        <a:lstStyle/>
        <a:p>
          <a:r>
            <a:rPr lang="en-US" sz="1800" dirty="0"/>
            <a:t>Modularity</a:t>
          </a:r>
        </a:p>
      </dgm:t>
    </dgm:pt>
    <dgm:pt modelId="{679ED32B-2202-4064-A3EC-31B5A18EEC36}" type="parTrans" cxnId="{B92B769A-50DB-40FD-814C-C95DEEE44EE5}">
      <dgm:prSet/>
      <dgm:spPr/>
      <dgm:t>
        <a:bodyPr/>
        <a:lstStyle/>
        <a:p>
          <a:endParaRPr lang="en-US" sz="1800"/>
        </a:p>
      </dgm:t>
    </dgm:pt>
    <dgm:pt modelId="{58A3CF5C-7471-42FD-B08C-C0DAEDD01DA2}" type="sibTrans" cxnId="{B92B769A-50DB-40FD-814C-C95DEEE44EE5}">
      <dgm:prSet/>
      <dgm:spPr/>
      <dgm:t>
        <a:bodyPr/>
        <a:lstStyle/>
        <a:p>
          <a:endParaRPr lang="en-US" sz="1800"/>
        </a:p>
      </dgm:t>
    </dgm:pt>
    <dgm:pt modelId="{767863F9-F197-4601-9F8A-1BE43C689BA7}">
      <dgm:prSet custT="1"/>
      <dgm:spPr/>
      <dgm:t>
        <a:bodyPr/>
        <a:lstStyle/>
        <a:p>
          <a:r>
            <a:rPr lang="en-US" sz="1800" dirty="0"/>
            <a:t>Dependency management</a:t>
          </a:r>
        </a:p>
      </dgm:t>
    </dgm:pt>
    <dgm:pt modelId="{AAD8958F-C070-4B9E-92C6-6DB597438E57}" type="parTrans" cxnId="{D17B7490-5A24-442A-B340-0AF8957B9F19}">
      <dgm:prSet/>
      <dgm:spPr/>
      <dgm:t>
        <a:bodyPr/>
        <a:lstStyle/>
        <a:p>
          <a:endParaRPr lang="en-US" sz="1800"/>
        </a:p>
      </dgm:t>
    </dgm:pt>
    <dgm:pt modelId="{D7C4ECAE-6F76-4532-A2DA-F978E525C666}" type="sibTrans" cxnId="{D17B7490-5A24-442A-B340-0AF8957B9F19}">
      <dgm:prSet/>
      <dgm:spPr/>
      <dgm:t>
        <a:bodyPr/>
        <a:lstStyle/>
        <a:p>
          <a:endParaRPr lang="en-US" sz="1800"/>
        </a:p>
      </dgm:t>
    </dgm:pt>
    <dgm:pt modelId="{162BC80D-1872-4D21-84AB-77BEEE0E1915}">
      <dgm:prSet custT="1"/>
      <dgm:spPr/>
      <dgm:t>
        <a:bodyPr/>
        <a:lstStyle/>
        <a:p>
          <a:r>
            <a:rPr lang="en-US" sz="1800" dirty="0"/>
            <a:t>Scalability</a:t>
          </a:r>
        </a:p>
      </dgm:t>
    </dgm:pt>
    <dgm:pt modelId="{3F9A179F-AB5C-40DA-A003-31BB8232D19B}" type="parTrans" cxnId="{46EFC7B0-20BF-4466-926C-06341F88B323}">
      <dgm:prSet/>
      <dgm:spPr/>
      <dgm:t>
        <a:bodyPr/>
        <a:lstStyle/>
        <a:p>
          <a:endParaRPr lang="en-US" sz="1800"/>
        </a:p>
      </dgm:t>
    </dgm:pt>
    <dgm:pt modelId="{19504829-5F78-43C8-A682-F6794E89504A}" type="sibTrans" cxnId="{46EFC7B0-20BF-4466-926C-06341F88B323}">
      <dgm:prSet/>
      <dgm:spPr/>
      <dgm:t>
        <a:bodyPr/>
        <a:lstStyle/>
        <a:p>
          <a:endParaRPr lang="en-US" sz="1800"/>
        </a:p>
      </dgm:t>
    </dgm:pt>
    <dgm:pt modelId="{1BB3C974-1682-4E6F-AC6F-7C79685CE833}">
      <dgm:prSet custT="1"/>
      <dgm:spPr/>
      <dgm:t>
        <a:bodyPr/>
        <a:lstStyle/>
        <a:p>
          <a:r>
            <a:rPr lang="en-US" sz="1800" dirty="0"/>
            <a:t>Flexibility</a:t>
          </a:r>
        </a:p>
      </dgm:t>
    </dgm:pt>
    <dgm:pt modelId="{72ABD02C-62D7-4B43-B794-858B70662E9A}" type="parTrans" cxnId="{B0F1ED93-0405-4B05-916C-2EA1049E5C90}">
      <dgm:prSet/>
      <dgm:spPr/>
      <dgm:t>
        <a:bodyPr/>
        <a:lstStyle/>
        <a:p>
          <a:endParaRPr lang="en-US" sz="1800"/>
        </a:p>
      </dgm:t>
    </dgm:pt>
    <dgm:pt modelId="{865694A8-7745-4ADD-BBD2-23420F14BD54}" type="sibTrans" cxnId="{B0F1ED93-0405-4B05-916C-2EA1049E5C90}">
      <dgm:prSet/>
      <dgm:spPr/>
      <dgm:t>
        <a:bodyPr/>
        <a:lstStyle/>
        <a:p>
          <a:endParaRPr lang="en-US" sz="1800"/>
        </a:p>
      </dgm:t>
    </dgm:pt>
    <dgm:pt modelId="{2D78DD8A-78F2-4872-8AC3-BFA4792696A9}">
      <dgm:prSet custT="1"/>
      <dgm:spPr/>
      <dgm:t>
        <a:bodyPr/>
        <a:lstStyle/>
        <a:p>
          <a:endParaRPr lang="en-US" sz="1800"/>
        </a:p>
      </dgm:t>
    </dgm:pt>
    <dgm:pt modelId="{CA003E44-6501-48D7-959B-E923C10C4C84}" type="parTrans" cxnId="{ADA0FCC9-A423-46E4-B7BE-E15E46EFCF91}">
      <dgm:prSet/>
      <dgm:spPr/>
      <dgm:t>
        <a:bodyPr/>
        <a:lstStyle/>
        <a:p>
          <a:endParaRPr lang="en-US" sz="1800"/>
        </a:p>
      </dgm:t>
    </dgm:pt>
    <dgm:pt modelId="{7FC2740F-9C6F-4C11-BDF0-120AE7041F49}" type="sibTrans" cxnId="{ADA0FCC9-A423-46E4-B7BE-E15E46EFCF91}">
      <dgm:prSet/>
      <dgm:spPr/>
      <dgm:t>
        <a:bodyPr/>
        <a:lstStyle/>
        <a:p>
          <a:endParaRPr lang="en-US" sz="1800"/>
        </a:p>
      </dgm:t>
    </dgm:pt>
    <dgm:pt modelId="{1B9FAF82-21F6-420D-A41F-B6697A2E89F4}">
      <dgm:prSet custT="1"/>
      <dgm:spPr/>
      <dgm:t>
        <a:bodyPr/>
        <a:lstStyle/>
        <a:p>
          <a:endParaRPr lang="en-US" sz="1800"/>
        </a:p>
      </dgm:t>
    </dgm:pt>
    <dgm:pt modelId="{418529A6-22C7-493B-9F3C-59C34F36D358}" type="parTrans" cxnId="{A87F3248-CA54-4C44-8796-607A330EA4B5}">
      <dgm:prSet/>
      <dgm:spPr/>
      <dgm:t>
        <a:bodyPr/>
        <a:lstStyle/>
        <a:p>
          <a:endParaRPr lang="en-US" sz="1800"/>
        </a:p>
      </dgm:t>
    </dgm:pt>
    <dgm:pt modelId="{E9329A73-ED48-4D99-ACF2-EE24E79E34AC}" type="sibTrans" cxnId="{A87F3248-CA54-4C44-8796-607A330EA4B5}">
      <dgm:prSet/>
      <dgm:spPr/>
      <dgm:t>
        <a:bodyPr/>
        <a:lstStyle/>
        <a:p>
          <a:endParaRPr lang="en-US" sz="1800"/>
        </a:p>
      </dgm:t>
    </dgm:pt>
    <dgm:pt modelId="{66C31ACD-0E7C-42FE-B605-11DA7053D084}">
      <dgm:prSet custT="1"/>
      <dgm:spPr/>
      <dgm:t>
        <a:bodyPr/>
        <a:lstStyle/>
        <a:p>
          <a:endParaRPr lang="en-US" sz="1800" dirty="0"/>
        </a:p>
      </dgm:t>
    </dgm:pt>
    <dgm:pt modelId="{3B364445-53DC-4144-B5BB-93D301378E1D}" type="parTrans" cxnId="{E7502BA1-473D-42EA-9AD5-DD0A6F6A90DD}">
      <dgm:prSet/>
      <dgm:spPr/>
      <dgm:t>
        <a:bodyPr/>
        <a:lstStyle/>
        <a:p>
          <a:endParaRPr lang="en-US" sz="1800"/>
        </a:p>
      </dgm:t>
    </dgm:pt>
    <dgm:pt modelId="{DE12F00D-5F76-47CD-8113-57F8E7349CA0}" type="sibTrans" cxnId="{E7502BA1-473D-42EA-9AD5-DD0A6F6A90DD}">
      <dgm:prSet/>
      <dgm:spPr/>
      <dgm:t>
        <a:bodyPr/>
        <a:lstStyle/>
        <a:p>
          <a:endParaRPr lang="en-US" sz="1800"/>
        </a:p>
      </dgm:t>
    </dgm:pt>
    <dgm:pt modelId="{6A0C018B-F25A-4ED3-BE4D-43A3725D5FBF}">
      <dgm:prSet custT="1"/>
      <dgm:spPr/>
      <dgm:t>
        <a:bodyPr/>
        <a:lstStyle/>
        <a:p>
          <a:endParaRPr lang="en-US" sz="1800" dirty="0"/>
        </a:p>
      </dgm:t>
    </dgm:pt>
    <dgm:pt modelId="{1D810687-2893-4EA2-9D36-2DA2422BDE55}" type="parTrans" cxnId="{0A23601E-4CB0-43D6-A414-124755A65E08}">
      <dgm:prSet/>
      <dgm:spPr/>
      <dgm:t>
        <a:bodyPr/>
        <a:lstStyle/>
        <a:p>
          <a:endParaRPr lang="en-US" sz="1800"/>
        </a:p>
      </dgm:t>
    </dgm:pt>
    <dgm:pt modelId="{8E9171DC-8DB6-4462-ADC6-AA84D5952FD1}" type="sibTrans" cxnId="{0A23601E-4CB0-43D6-A414-124755A65E08}">
      <dgm:prSet/>
      <dgm:spPr/>
      <dgm:t>
        <a:bodyPr/>
        <a:lstStyle/>
        <a:p>
          <a:endParaRPr lang="en-US" sz="1800"/>
        </a:p>
      </dgm:t>
    </dgm:pt>
    <dgm:pt modelId="{5CDE2859-8972-490E-B0E7-69B49F2BE2BF}" type="pres">
      <dgm:prSet presAssocID="{767A6BD6-4358-46EE-AF69-7FE16479CB6B}" presName="linearFlow" presStyleCnt="0">
        <dgm:presLayoutVars>
          <dgm:dir/>
          <dgm:animLvl val="lvl"/>
          <dgm:resizeHandles val="exact"/>
        </dgm:presLayoutVars>
      </dgm:prSet>
      <dgm:spPr/>
    </dgm:pt>
    <dgm:pt modelId="{2F50AC6C-4AEF-444C-844D-95A8D4826ACD}" type="pres">
      <dgm:prSet presAssocID="{2D78DD8A-78F2-4872-8AC3-BFA4792696A9}" presName="composite" presStyleCnt="0"/>
      <dgm:spPr/>
    </dgm:pt>
    <dgm:pt modelId="{4884D93C-F75D-4484-AF86-D70E8DB6C04E}" type="pres">
      <dgm:prSet presAssocID="{2D78DD8A-78F2-4872-8AC3-BFA4792696A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B1045D0-BDE2-4BDE-88CB-8047CC80CFFD}" type="pres">
      <dgm:prSet presAssocID="{2D78DD8A-78F2-4872-8AC3-BFA4792696A9}" presName="descendantText" presStyleLbl="alignAcc1" presStyleIdx="0" presStyleCnt="4">
        <dgm:presLayoutVars>
          <dgm:bulletEnabled val="1"/>
        </dgm:presLayoutVars>
      </dgm:prSet>
      <dgm:spPr/>
    </dgm:pt>
    <dgm:pt modelId="{6DCEDADC-F1DC-4511-9EE1-3875F76938CB}" type="pres">
      <dgm:prSet presAssocID="{7FC2740F-9C6F-4C11-BDF0-120AE7041F49}" presName="sp" presStyleCnt="0"/>
      <dgm:spPr/>
    </dgm:pt>
    <dgm:pt modelId="{FAB59A16-5378-417F-9569-801EDDFBB3A9}" type="pres">
      <dgm:prSet presAssocID="{1B9FAF82-21F6-420D-A41F-B6697A2E89F4}" presName="composite" presStyleCnt="0"/>
      <dgm:spPr/>
    </dgm:pt>
    <dgm:pt modelId="{569C93CA-C590-4015-9C8D-2D9DAD171C74}" type="pres">
      <dgm:prSet presAssocID="{1B9FAF82-21F6-420D-A41F-B6697A2E89F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EE524DE-3A7F-47F9-A8A4-B4902BE78EB4}" type="pres">
      <dgm:prSet presAssocID="{1B9FAF82-21F6-420D-A41F-B6697A2E89F4}" presName="descendantText" presStyleLbl="alignAcc1" presStyleIdx="1" presStyleCnt="4">
        <dgm:presLayoutVars>
          <dgm:bulletEnabled val="1"/>
        </dgm:presLayoutVars>
      </dgm:prSet>
      <dgm:spPr/>
    </dgm:pt>
    <dgm:pt modelId="{E7723F25-E7AE-41E9-B9DB-0FC5C9EFEFEC}" type="pres">
      <dgm:prSet presAssocID="{E9329A73-ED48-4D99-ACF2-EE24E79E34AC}" presName="sp" presStyleCnt="0"/>
      <dgm:spPr/>
    </dgm:pt>
    <dgm:pt modelId="{D79B4C18-11B9-4D5B-BBB0-AFF88B546D50}" type="pres">
      <dgm:prSet presAssocID="{66C31ACD-0E7C-42FE-B605-11DA7053D084}" presName="composite" presStyleCnt="0"/>
      <dgm:spPr/>
    </dgm:pt>
    <dgm:pt modelId="{B178B715-F46E-4CAE-95BD-7DAE23167C3B}" type="pres">
      <dgm:prSet presAssocID="{66C31ACD-0E7C-42FE-B605-11DA7053D08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8C4B0F4-F290-4BC8-B3EA-BF406DAF5646}" type="pres">
      <dgm:prSet presAssocID="{66C31ACD-0E7C-42FE-B605-11DA7053D084}" presName="descendantText" presStyleLbl="alignAcc1" presStyleIdx="2" presStyleCnt="4">
        <dgm:presLayoutVars>
          <dgm:bulletEnabled val="1"/>
        </dgm:presLayoutVars>
      </dgm:prSet>
      <dgm:spPr/>
    </dgm:pt>
    <dgm:pt modelId="{0133F628-451A-4C54-8666-029C7A395208}" type="pres">
      <dgm:prSet presAssocID="{DE12F00D-5F76-47CD-8113-57F8E7349CA0}" presName="sp" presStyleCnt="0"/>
      <dgm:spPr/>
    </dgm:pt>
    <dgm:pt modelId="{2ABC3E4A-F7DE-4C5C-AC13-264B5819FEE7}" type="pres">
      <dgm:prSet presAssocID="{6A0C018B-F25A-4ED3-BE4D-43A3725D5FBF}" presName="composite" presStyleCnt="0"/>
      <dgm:spPr/>
    </dgm:pt>
    <dgm:pt modelId="{6AEC1B6B-D200-4C2D-85CA-C29E4CE4031B}" type="pres">
      <dgm:prSet presAssocID="{6A0C018B-F25A-4ED3-BE4D-43A3725D5FB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82926E-898A-41F0-859D-4C5147FA303C}" type="pres">
      <dgm:prSet presAssocID="{6A0C018B-F25A-4ED3-BE4D-43A3725D5FBF}" presName="descendantText" presStyleLbl="alignAcc1" presStyleIdx="3" presStyleCnt="4" custScaleY="108183">
        <dgm:presLayoutVars>
          <dgm:bulletEnabled val="1"/>
        </dgm:presLayoutVars>
      </dgm:prSet>
      <dgm:spPr/>
    </dgm:pt>
  </dgm:ptLst>
  <dgm:cxnLst>
    <dgm:cxn modelId="{B413A914-1C2F-48A2-BF91-971D3F86DDA2}" type="presOf" srcId="{724C6C56-B010-4256-A66B-FF919CE97D51}" destId="{6B1045D0-BDE2-4BDE-88CB-8047CC80CFFD}" srcOrd="0" destOrd="0" presId="urn:microsoft.com/office/officeart/2005/8/layout/chevron2"/>
    <dgm:cxn modelId="{0A23601E-4CB0-43D6-A414-124755A65E08}" srcId="{767A6BD6-4358-46EE-AF69-7FE16479CB6B}" destId="{6A0C018B-F25A-4ED3-BE4D-43A3725D5FBF}" srcOrd="3" destOrd="0" parTransId="{1D810687-2893-4EA2-9D36-2DA2422BDE55}" sibTransId="{8E9171DC-8DB6-4462-ADC6-AA84D5952FD1}"/>
    <dgm:cxn modelId="{250AE25B-7F93-4C82-AA21-53D8904657AC}" type="presOf" srcId="{66C31ACD-0E7C-42FE-B605-11DA7053D084}" destId="{B178B715-F46E-4CAE-95BD-7DAE23167C3B}" srcOrd="0" destOrd="0" presId="urn:microsoft.com/office/officeart/2005/8/layout/chevron2"/>
    <dgm:cxn modelId="{3438555D-D59D-4EDD-9947-547A93E85674}" type="presOf" srcId="{767863F9-F197-4601-9F8A-1BE43C689BA7}" destId="{AEE524DE-3A7F-47F9-A8A4-B4902BE78EB4}" srcOrd="0" destOrd="0" presId="urn:microsoft.com/office/officeart/2005/8/layout/chevron2"/>
    <dgm:cxn modelId="{B0D60761-BC90-421C-BBFD-D368A01277BB}" type="presOf" srcId="{162BC80D-1872-4D21-84AB-77BEEE0E1915}" destId="{D8C4B0F4-F290-4BC8-B3EA-BF406DAF5646}" srcOrd="0" destOrd="0" presId="urn:microsoft.com/office/officeart/2005/8/layout/chevron2"/>
    <dgm:cxn modelId="{A87F3248-CA54-4C44-8796-607A330EA4B5}" srcId="{767A6BD6-4358-46EE-AF69-7FE16479CB6B}" destId="{1B9FAF82-21F6-420D-A41F-B6697A2E89F4}" srcOrd="1" destOrd="0" parTransId="{418529A6-22C7-493B-9F3C-59C34F36D358}" sibTransId="{E9329A73-ED48-4D99-ACF2-EE24E79E34AC}"/>
    <dgm:cxn modelId="{3A3AFB74-8A27-44DA-BECF-1C83C3C2381E}" type="presOf" srcId="{6A0C018B-F25A-4ED3-BE4D-43A3725D5FBF}" destId="{6AEC1B6B-D200-4C2D-85CA-C29E4CE4031B}" srcOrd="0" destOrd="0" presId="urn:microsoft.com/office/officeart/2005/8/layout/chevron2"/>
    <dgm:cxn modelId="{E625CD8B-BD41-4EF8-A1EC-E0406DFE3839}" type="presOf" srcId="{2D78DD8A-78F2-4872-8AC3-BFA4792696A9}" destId="{4884D93C-F75D-4484-AF86-D70E8DB6C04E}" srcOrd="0" destOrd="0" presId="urn:microsoft.com/office/officeart/2005/8/layout/chevron2"/>
    <dgm:cxn modelId="{D17B7490-5A24-442A-B340-0AF8957B9F19}" srcId="{1B9FAF82-21F6-420D-A41F-B6697A2E89F4}" destId="{767863F9-F197-4601-9F8A-1BE43C689BA7}" srcOrd="0" destOrd="0" parTransId="{AAD8958F-C070-4B9E-92C6-6DB597438E57}" sibTransId="{D7C4ECAE-6F76-4532-A2DA-F978E525C666}"/>
    <dgm:cxn modelId="{B0F1ED93-0405-4B05-916C-2EA1049E5C90}" srcId="{6A0C018B-F25A-4ED3-BE4D-43A3725D5FBF}" destId="{1BB3C974-1682-4E6F-AC6F-7C79685CE833}" srcOrd="0" destOrd="0" parTransId="{72ABD02C-62D7-4B43-B794-858B70662E9A}" sibTransId="{865694A8-7745-4ADD-BBD2-23420F14BD54}"/>
    <dgm:cxn modelId="{B92B769A-50DB-40FD-814C-C95DEEE44EE5}" srcId="{2D78DD8A-78F2-4872-8AC3-BFA4792696A9}" destId="{724C6C56-B010-4256-A66B-FF919CE97D51}" srcOrd="0" destOrd="0" parTransId="{679ED32B-2202-4064-A3EC-31B5A18EEC36}" sibTransId="{58A3CF5C-7471-42FD-B08C-C0DAEDD01DA2}"/>
    <dgm:cxn modelId="{E7502BA1-473D-42EA-9AD5-DD0A6F6A90DD}" srcId="{767A6BD6-4358-46EE-AF69-7FE16479CB6B}" destId="{66C31ACD-0E7C-42FE-B605-11DA7053D084}" srcOrd="2" destOrd="0" parTransId="{3B364445-53DC-4144-B5BB-93D301378E1D}" sibTransId="{DE12F00D-5F76-47CD-8113-57F8E7349CA0}"/>
    <dgm:cxn modelId="{46EFC7B0-20BF-4466-926C-06341F88B323}" srcId="{66C31ACD-0E7C-42FE-B605-11DA7053D084}" destId="{162BC80D-1872-4D21-84AB-77BEEE0E1915}" srcOrd="0" destOrd="0" parTransId="{3F9A179F-AB5C-40DA-A003-31BB8232D19B}" sibTransId="{19504829-5F78-43C8-A682-F6794E89504A}"/>
    <dgm:cxn modelId="{ADA0FCC9-A423-46E4-B7BE-E15E46EFCF91}" srcId="{767A6BD6-4358-46EE-AF69-7FE16479CB6B}" destId="{2D78DD8A-78F2-4872-8AC3-BFA4792696A9}" srcOrd="0" destOrd="0" parTransId="{CA003E44-6501-48D7-959B-E923C10C4C84}" sibTransId="{7FC2740F-9C6F-4C11-BDF0-120AE7041F49}"/>
    <dgm:cxn modelId="{1C1366D8-978C-4460-89F7-4860B0AF2FEF}" type="presOf" srcId="{1B9FAF82-21F6-420D-A41F-B6697A2E89F4}" destId="{569C93CA-C590-4015-9C8D-2D9DAD171C74}" srcOrd="0" destOrd="0" presId="urn:microsoft.com/office/officeart/2005/8/layout/chevron2"/>
    <dgm:cxn modelId="{A39BABDA-AF67-40D2-9B02-F6C50A823370}" type="presOf" srcId="{767A6BD6-4358-46EE-AF69-7FE16479CB6B}" destId="{5CDE2859-8972-490E-B0E7-69B49F2BE2BF}" srcOrd="0" destOrd="0" presId="urn:microsoft.com/office/officeart/2005/8/layout/chevron2"/>
    <dgm:cxn modelId="{7AE64FF6-CB47-42FA-9DDA-E72A6F6671E0}" type="presOf" srcId="{1BB3C974-1682-4E6F-AC6F-7C79685CE833}" destId="{2182926E-898A-41F0-859D-4C5147FA303C}" srcOrd="0" destOrd="0" presId="urn:microsoft.com/office/officeart/2005/8/layout/chevron2"/>
    <dgm:cxn modelId="{C4575D60-1D4F-4ADC-9DE0-BE53A5D8ED06}" type="presParOf" srcId="{5CDE2859-8972-490E-B0E7-69B49F2BE2BF}" destId="{2F50AC6C-4AEF-444C-844D-95A8D4826ACD}" srcOrd="0" destOrd="0" presId="urn:microsoft.com/office/officeart/2005/8/layout/chevron2"/>
    <dgm:cxn modelId="{0471CD91-7723-4BCA-B94E-89EEABF333A5}" type="presParOf" srcId="{2F50AC6C-4AEF-444C-844D-95A8D4826ACD}" destId="{4884D93C-F75D-4484-AF86-D70E8DB6C04E}" srcOrd="0" destOrd="0" presId="urn:microsoft.com/office/officeart/2005/8/layout/chevron2"/>
    <dgm:cxn modelId="{CBAB9A25-3CD6-4A4A-B60E-A7D0159E1F39}" type="presParOf" srcId="{2F50AC6C-4AEF-444C-844D-95A8D4826ACD}" destId="{6B1045D0-BDE2-4BDE-88CB-8047CC80CFFD}" srcOrd="1" destOrd="0" presId="urn:microsoft.com/office/officeart/2005/8/layout/chevron2"/>
    <dgm:cxn modelId="{52BAF9C1-B138-4643-A9DD-D51E38558A24}" type="presParOf" srcId="{5CDE2859-8972-490E-B0E7-69B49F2BE2BF}" destId="{6DCEDADC-F1DC-4511-9EE1-3875F76938CB}" srcOrd="1" destOrd="0" presId="urn:microsoft.com/office/officeart/2005/8/layout/chevron2"/>
    <dgm:cxn modelId="{521DDD3B-2902-4940-8E50-BCECFF0F4012}" type="presParOf" srcId="{5CDE2859-8972-490E-B0E7-69B49F2BE2BF}" destId="{FAB59A16-5378-417F-9569-801EDDFBB3A9}" srcOrd="2" destOrd="0" presId="urn:microsoft.com/office/officeart/2005/8/layout/chevron2"/>
    <dgm:cxn modelId="{403E835A-0778-4272-9B86-754C667D4741}" type="presParOf" srcId="{FAB59A16-5378-417F-9569-801EDDFBB3A9}" destId="{569C93CA-C590-4015-9C8D-2D9DAD171C74}" srcOrd="0" destOrd="0" presId="urn:microsoft.com/office/officeart/2005/8/layout/chevron2"/>
    <dgm:cxn modelId="{D0160C85-75B4-45F0-9BD1-B0C8D048EE18}" type="presParOf" srcId="{FAB59A16-5378-417F-9569-801EDDFBB3A9}" destId="{AEE524DE-3A7F-47F9-A8A4-B4902BE78EB4}" srcOrd="1" destOrd="0" presId="urn:microsoft.com/office/officeart/2005/8/layout/chevron2"/>
    <dgm:cxn modelId="{A856A44F-B3BA-42E2-9AA7-DC307FEAA80F}" type="presParOf" srcId="{5CDE2859-8972-490E-B0E7-69B49F2BE2BF}" destId="{E7723F25-E7AE-41E9-B9DB-0FC5C9EFEFEC}" srcOrd="3" destOrd="0" presId="urn:microsoft.com/office/officeart/2005/8/layout/chevron2"/>
    <dgm:cxn modelId="{19C33626-6E1E-411E-A8F5-9EBEADD24EC0}" type="presParOf" srcId="{5CDE2859-8972-490E-B0E7-69B49F2BE2BF}" destId="{D79B4C18-11B9-4D5B-BBB0-AFF88B546D50}" srcOrd="4" destOrd="0" presId="urn:microsoft.com/office/officeart/2005/8/layout/chevron2"/>
    <dgm:cxn modelId="{8FAA2184-D4D5-422A-8F31-FF0871959970}" type="presParOf" srcId="{D79B4C18-11B9-4D5B-BBB0-AFF88B546D50}" destId="{B178B715-F46E-4CAE-95BD-7DAE23167C3B}" srcOrd="0" destOrd="0" presId="urn:microsoft.com/office/officeart/2005/8/layout/chevron2"/>
    <dgm:cxn modelId="{AD88C956-7461-47F1-9B38-F86EE5F55005}" type="presParOf" srcId="{D79B4C18-11B9-4D5B-BBB0-AFF88B546D50}" destId="{D8C4B0F4-F290-4BC8-B3EA-BF406DAF5646}" srcOrd="1" destOrd="0" presId="urn:microsoft.com/office/officeart/2005/8/layout/chevron2"/>
    <dgm:cxn modelId="{13F8F3C6-C6C8-4541-B362-86369D077EAB}" type="presParOf" srcId="{5CDE2859-8972-490E-B0E7-69B49F2BE2BF}" destId="{0133F628-451A-4C54-8666-029C7A395208}" srcOrd="5" destOrd="0" presId="urn:microsoft.com/office/officeart/2005/8/layout/chevron2"/>
    <dgm:cxn modelId="{0C2DDAB0-AA71-42BF-B9CE-2410C842D41E}" type="presParOf" srcId="{5CDE2859-8972-490E-B0E7-69B49F2BE2BF}" destId="{2ABC3E4A-F7DE-4C5C-AC13-264B5819FEE7}" srcOrd="6" destOrd="0" presId="urn:microsoft.com/office/officeart/2005/8/layout/chevron2"/>
    <dgm:cxn modelId="{EE20BD26-CF3D-4793-9BB8-3D4F8751CB05}" type="presParOf" srcId="{2ABC3E4A-F7DE-4C5C-AC13-264B5819FEE7}" destId="{6AEC1B6B-D200-4C2D-85CA-C29E4CE4031B}" srcOrd="0" destOrd="0" presId="urn:microsoft.com/office/officeart/2005/8/layout/chevron2"/>
    <dgm:cxn modelId="{F4911A41-9C14-4E48-A594-429735203BFC}" type="presParOf" srcId="{2ABC3E4A-F7DE-4C5C-AC13-264B5819FEE7}" destId="{2182926E-898A-41F0-859D-4C5147FA30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7A6BD6-4358-46EE-AF69-7FE16479CB6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C6C56-B010-4256-A66B-FF919CE97D51}">
      <dgm:prSet custT="1"/>
      <dgm:spPr/>
      <dgm:t>
        <a:bodyPr/>
        <a:lstStyle/>
        <a:p>
          <a:r>
            <a:rPr lang="en-US" sz="1800" dirty="0"/>
            <a:t>Machine Learning Pipelines</a:t>
          </a:r>
        </a:p>
      </dgm:t>
    </dgm:pt>
    <dgm:pt modelId="{679ED32B-2202-4064-A3EC-31B5A18EEC36}" type="parTrans" cxnId="{B92B769A-50DB-40FD-814C-C95DEEE44EE5}">
      <dgm:prSet/>
      <dgm:spPr/>
      <dgm:t>
        <a:bodyPr/>
        <a:lstStyle/>
        <a:p>
          <a:endParaRPr lang="en-US" sz="1800"/>
        </a:p>
      </dgm:t>
    </dgm:pt>
    <dgm:pt modelId="{58A3CF5C-7471-42FD-B08C-C0DAEDD01DA2}" type="sibTrans" cxnId="{B92B769A-50DB-40FD-814C-C95DEEE44EE5}">
      <dgm:prSet/>
      <dgm:spPr/>
      <dgm:t>
        <a:bodyPr/>
        <a:lstStyle/>
        <a:p>
          <a:endParaRPr lang="en-US" sz="1800"/>
        </a:p>
      </dgm:t>
    </dgm:pt>
    <dgm:pt modelId="{767863F9-F197-4601-9F8A-1BE43C689BA7}">
      <dgm:prSet custT="1"/>
      <dgm:spPr/>
      <dgm:t>
        <a:bodyPr/>
        <a:lstStyle/>
        <a:p>
          <a:r>
            <a:rPr lang="en-US" sz="1800" dirty="0"/>
            <a:t>Batch Process management</a:t>
          </a:r>
        </a:p>
      </dgm:t>
    </dgm:pt>
    <dgm:pt modelId="{AAD8958F-C070-4B9E-92C6-6DB597438E57}" type="parTrans" cxnId="{D17B7490-5A24-442A-B340-0AF8957B9F19}">
      <dgm:prSet/>
      <dgm:spPr/>
      <dgm:t>
        <a:bodyPr/>
        <a:lstStyle/>
        <a:p>
          <a:endParaRPr lang="en-US" sz="1800"/>
        </a:p>
      </dgm:t>
    </dgm:pt>
    <dgm:pt modelId="{D7C4ECAE-6F76-4532-A2DA-F978E525C666}" type="sibTrans" cxnId="{D17B7490-5A24-442A-B340-0AF8957B9F19}">
      <dgm:prSet/>
      <dgm:spPr/>
      <dgm:t>
        <a:bodyPr/>
        <a:lstStyle/>
        <a:p>
          <a:endParaRPr lang="en-US" sz="1800"/>
        </a:p>
      </dgm:t>
    </dgm:pt>
    <dgm:pt modelId="{162BC80D-1872-4D21-84AB-77BEEE0E1915}">
      <dgm:prSet custT="1"/>
      <dgm:spPr/>
      <dgm:t>
        <a:bodyPr/>
        <a:lstStyle/>
        <a:p>
          <a:r>
            <a:rPr lang="en-US" sz="1800" dirty="0"/>
            <a:t>Enterprise Scheduling</a:t>
          </a:r>
        </a:p>
      </dgm:t>
    </dgm:pt>
    <dgm:pt modelId="{3F9A179F-AB5C-40DA-A003-31BB8232D19B}" type="parTrans" cxnId="{46EFC7B0-20BF-4466-926C-06341F88B323}">
      <dgm:prSet/>
      <dgm:spPr/>
      <dgm:t>
        <a:bodyPr/>
        <a:lstStyle/>
        <a:p>
          <a:endParaRPr lang="en-US" sz="1800"/>
        </a:p>
      </dgm:t>
    </dgm:pt>
    <dgm:pt modelId="{19504829-5F78-43C8-A682-F6794E89504A}" type="sibTrans" cxnId="{46EFC7B0-20BF-4466-926C-06341F88B323}">
      <dgm:prSet/>
      <dgm:spPr/>
      <dgm:t>
        <a:bodyPr/>
        <a:lstStyle/>
        <a:p>
          <a:endParaRPr lang="en-US" sz="1800"/>
        </a:p>
      </dgm:t>
    </dgm:pt>
    <dgm:pt modelId="{1BB3C974-1682-4E6F-AC6F-7C79685CE833}">
      <dgm:prSet custT="1"/>
      <dgm:spPr/>
      <dgm:t>
        <a:bodyPr/>
        <a:lstStyle/>
        <a:p>
          <a:r>
            <a:rPr lang="en-US" sz="1800" dirty="0"/>
            <a:t>Data Warehousing</a:t>
          </a:r>
        </a:p>
      </dgm:t>
    </dgm:pt>
    <dgm:pt modelId="{72ABD02C-62D7-4B43-B794-858B70662E9A}" type="parTrans" cxnId="{B0F1ED93-0405-4B05-916C-2EA1049E5C90}">
      <dgm:prSet/>
      <dgm:spPr/>
      <dgm:t>
        <a:bodyPr/>
        <a:lstStyle/>
        <a:p>
          <a:endParaRPr lang="en-US" sz="1800"/>
        </a:p>
      </dgm:t>
    </dgm:pt>
    <dgm:pt modelId="{865694A8-7745-4ADD-BBD2-23420F14BD54}" type="sibTrans" cxnId="{B0F1ED93-0405-4B05-916C-2EA1049E5C90}">
      <dgm:prSet/>
      <dgm:spPr/>
      <dgm:t>
        <a:bodyPr/>
        <a:lstStyle/>
        <a:p>
          <a:endParaRPr lang="en-US" sz="1800"/>
        </a:p>
      </dgm:t>
    </dgm:pt>
    <dgm:pt modelId="{2D78DD8A-78F2-4872-8AC3-BFA4792696A9}">
      <dgm:prSet custT="1"/>
      <dgm:spPr/>
      <dgm:t>
        <a:bodyPr/>
        <a:lstStyle/>
        <a:p>
          <a:endParaRPr lang="en-US" sz="1800"/>
        </a:p>
      </dgm:t>
    </dgm:pt>
    <dgm:pt modelId="{CA003E44-6501-48D7-959B-E923C10C4C84}" type="parTrans" cxnId="{ADA0FCC9-A423-46E4-B7BE-E15E46EFCF91}">
      <dgm:prSet/>
      <dgm:spPr/>
      <dgm:t>
        <a:bodyPr/>
        <a:lstStyle/>
        <a:p>
          <a:endParaRPr lang="en-US" sz="1800"/>
        </a:p>
      </dgm:t>
    </dgm:pt>
    <dgm:pt modelId="{7FC2740F-9C6F-4C11-BDF0-120AE7041F49}" type="sibTrans" cxnId="{ADA0FCC9-A423-46E4-B7BE-E15E46EFCF91}">
      <dgm:prSet/>
      <dgm:spPr/>
      <dgm:t>
        <a:bodyPr/>
        <a:lstStyle/>
        <a:p>
          <a:endParaRPr lang="en-US" sz="1800"/>
        </a:p>
      </dgm:t>
    </dgm:pt>
    <dgm:pt modelId="{1B9FAF82-21F6-420D-A41F-B6697A2E89F4}">
      <dgm:prSet custT="1"/>
      <dgm:spPr/>
      <dgm:t>
        <a:bodyPr/>
        <a:lstStyle/>
        <a:p>
          <a:endParaRPr lang="en-US" sz="1800"/>
        </a:p>
      </dgm:t>
    </dgm:pt>
    <dgm:pt modelId="{418529A6-22C7-493B-9F3C-59C34F36D358}" type="parTrans" cxnId="{A87F3248-CA54-4C44-8796-607A330EA4B5}">
      <dgm:prSet/>
      <dgm:spPr/>
      <dgm:t>
        <a:bodyPr/>
        <a:lstStyle/>
        <a:p>
          <a:endParaRPr lang="en-US" sz="1800"/>
        </a:p>
      </dgm:t>
    </dgm:pt>
    <dgm:pt modelId="{E9329A73-ED48-4D99-ACF2-EE24E79E34AC}" type="sibTrans" cxnId="{A87F3248-CA54-4C44-8796-607A330EA4B5}">
      <dgm:prSet/>
      <dgm:spPr/>
      <dgm:t>
        <a:bodyPr/>
        <a:lstStyle/>
        <a:p>
          <a:endParaRPr lang="en-US" sz="1800"/>
        </a:p>
      </dgm:t>
    </dgm:pt>
    <dgm:pt modelId="{66C31ACD-0E7C-42FE-B605-11DA7053D084}">
      <dgm:prSet custT="1"/>
      <dgm:spPr/>
      <dgm:t>
        <a:bodyPr/>
        <a:lstStyle/>
        <a:p>
          <a:endParaRPr lang="en-US" sz="1800" dirty="0"/>
        </a:p>
      </dgm:t>
    </dgm:pt>
    <dgm:pt modelId="{3B364445-53DC-4144-B5BB-93D301378E1D}" type="parTrans" cxnId="{E7502BA1-473D-42EA-9AD5-DD0A6F6A90DD}">
      <dgm:prSet/>
      <dgm:spPr/>
      <dgm:t>
        <a:bodyPr/>
        <a:lstStyle/>
        <a:p>
          <a:endParaRPr lang="en-US" sz="1800"/>
        </a:p>
      </dgm:t>
    </dgm:pt>
    <dgm:pt modelId="{DE12F00D-5F76-47CD-8113-57F8E7349CA0}" type="sibTrans" cxnId="{E7502BA1-473D-42EA-9AD5-DD0A6F6A90DD}">
      <dgm:prSet/>
      <dgm:spPr/>
      <dgm:t>
        <a:bodyPr/>
        <a:lstStyle/>
        <a:p>
          <a:endParaRPr lang="en-US" sz="1800"/>
        </a:p>
      </dgm:t>
    </dgm:pt>
    <dgm:pt modelId="{6A0C018B-F25A-4ED3-BE4D-43A3725D5FBF}">
      <dgm:prSet custT="1"/>
      <dgm:spPr/>
      <dgm:t>
        <a:bodyPr/>
        <a:lstStyle/>
        <a:p>
          <a:endParaRPr lang="en-US" sz="1800" dirty="0"/>
        </a:p>
      </dgm:t>
    </dgm:pt>
    <dgm:pt modelId="{1D810687-2893-4EA2-9D36-2DA2422BDE55}" type="parTrans" cxnId="{0A23601E-4CB0-43D6-A414-124755A65E08}">
      <dgm:prSet/>
      <dgm:spPr/>
      <dgm:t>
        <a:bodyPr/>
        <a:lstStyle/>
        <a:p>
          <a:endParaRPr lang="en-US" sz="1800"/>
        </a:p>
      </dgm:t>
    </dgm:pt>
    <dgm:pt modelId="{8E9171DC-8DB6-4462-ADC6-AA84D5952FD1}" type="sibTrans" cxnId="{0A23601E-4CB0-43D6-A414-124755A65E08}">
      <dgm:prSet/>
      <dgm:spPr/>
      <dgm:t>
        <a:bodyPr/>
        <a:lstStyle/>
        <a:p>
          <a:endParaRPr lang="en-US" sz="1800"/>
        </a:p>
      </dgm:t>
    </dgm:pt>
    <dgm:pt modelId="{5CDE2859-8972-490E-B0E7-69B49F2BE2BF}" type="pres">
      <dgm:prSet presAssocID="{767A6BD6-4358-46EE-AF69-7FE16479CB6B}" presName="linearFlow" presStyleCnt="0">
        <dgm:presLayoutVars>
          <dgm:dir/>
          <dgm:animLvl val="lvl"/>
          <dgm:resizeHandles val="exact"/>
        </dgm:presLayoutVars>
      </dgm:prSet>
      <dgm:spPr/>
    </dgm:pt>
    <dgm:pt modelId="{2F50AC6C-4AEF-444C-844D-95A8D4826ACD}" type="pres">
      <dgm:prSet presAssocID="{2D78DD8A-78F2-4872-8AC3-BFA4792696A9}" presName="composite" presStyleCnt="0"/>
      <dgm:spPr/>
    </dgm:pt>
    <dgm:pt modelId="{4884D93C-F75D-4484-AF86-D70E8DB6C04E}" type="pres">
      <dgm:prSet presAssocID="{2D78DD8A-78F2-4872-8AC3-BFA4792696A9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6B1045D0-BDE2-4BDE-88CB-8047CC80CFFD}" type="pres">
      <dgm:prSet presAssocID="{2D78DD8A-78F2-4872-8AC3-BFA4792696A9}" presName="descendantText" presStyleLbl="alignAcc1" presStyleIdx="0" presStyleCnt="4">
        <dgm:presLayoutVars>
          <dgm:bulletEnabled val="1"/>
        </dgm:presLayoutVars>
      </dgm:prSet>
      <dgm:spPr/>
    </dgm:pt>
    <dgm:pt modelId="{6DCEDADC-F1DC-4511-9EE1-3875F76938CB}" type="pres">
      <dgm:prSet presAssocID="{7FC2740F-9C6F-4C11-BDF0-120AE7041F49}" presName="sp" presStyleCnt="0"/>
      <dgm:spPr/>
    </dgm:pt>
    <dgm:pt modelId="{FAB59A16-5378-417F-9569-801EDDFBB3A9}" type="pres">
      <dgm:prSet presAssocID="{1B9FAF82-21F6-420D-A41F-B6697A2E89F4}" presName="composite" presStyleCnt="0"/>
      <dgm:spPr/>
    </dgm:pt>
    <dgm:pt modelId="{569C93CA-C590-4015-9C8D-2D9DAD171C74}" type="pres">
      <dgm:prSet presAssocID="{1B9FAF82-21F6-420D-A41F-B6697A2E89F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AEE524DE-3A7F-47F9-A8A4-B4902BE78EB4}" type="pres">
      <dgm:prSet presAssocID="{1B9FAF82-21F6-420D-A41F-B6697A2E89F4}" presName="descendantText" presStyleLbl="alignAcc1" presStyleIdx="1" presStyleCnt="4">
        <dgm:presLayoutVars>
          <dgm:bulletEnabled val="1"/>
        </dgm:presLayoutVars>
      </dgm:prSet>
      <dgm:spPr/>
    </dgm:pt>
    <dgm:pt modelId="{E7723F25-E7AE-41E9-B9DB-0FC5C9EFEFEC}" type="pres">
      <dgm:prSet presAssocID="{E9329A73-ED48-4D99-ACF2-EE24E79E34AC}" presName="sp" presStyleCnt="0"/>
      <dgm:spPr/>
    </dgm:pt>
    <dgm:pt modelId="{D79B4C18-11B9-4D5B-BBB0-AFF88B546D50}" type="pres">
      <dgm:prSet presAssocID="{66C31ACD-0E7C-42FE-B605-11DA7053D084}" presName="composite" presStyleCnt="0"/>
      <dgm:spPr/>
    </dgm:pt>
    <dgm:pt modelId="{B178B715-F46E-4CAE-95BD-7DAE23167C3B}" type="pres">
      <dgm:prSet presAssocID="{66C31ACD-0E7C-42FE-B605-11DA7053D084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8C4B0F4-F290-4BC8-B3EA-BF406DAF5646}" type="pres">
      <dgm:prSet presAssocID="{66C31ACD-0E7C-42FE-B605-11DA7053D084}" presName="descendantText" presStyleLbl="alignAcc1" presStyleIdx="2" presStyleCnt="4">
        <dgm:presLayoutVars>
          <dgm:bulletEnabled val="1"/>
        </dgm:presLayoutVars>
      </dgm:prSet>
      <dgm:spPr/>
    </dgm:pt>
    <dgm:pt modelId="{0133F628-451A-4C54-8666-029C7A395208}" type="pres">
      <dgm:prSet presAssocID="{DE12F00D-5F76-47CD-8113-57F8E7349CA0}" presName="sp" presStyleCnt="0"/>
      <dgm:spPr/>
    </dgm:pt>
    <dgm:pt modelId="{2ABC3E4A-F7DE-4C5C-AC13-264B5819FEE7}" type="pres">
      <dgm:prSet presAssocID="{6A0C018B-F25A-4ED3-BE4D-43A3725D5FBF}" presName="composite" presStyleCnt="0"/>
      <dgm:spPr/>
    </dgm:pt>
    <dgm:pt modelId="{6AEC1B6B-D200-4C2D-85CA-C29E4CE4031B}" type="pres">
      <dgm:prSet presAssocID="{6A0C018B-F25A-4ED3-BE4D-43A3725D5FBF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182926E-898A-41F0-859D-4C5147FA303C}" type="pres">
      <dgm:prSet presAssocID="{6A0C018B-F25A-4ED3-BE4D-43A3725D5FBF}" presName="descendantText" presStyleLbl="alignAcc1" presStyleIdx="3" presStyleCnt="4" custScaleY="108183">
        <dgm:presLayoutVars>
          <dgm:bulletEnabled val="1"/>
        </dgm:presLayoutVars>
      </dgm:prSet>
      <dgm:spPr/>
    </dgm:pt>
  </dgm:ptLst>
  <dgm:cxnLst>
    <dgm:cxn modelId="{B413A914-1C2F-48A2-BF91-971D3F86DDA2}" type="presOf" srcId="{724C6C56-B010-4256-A66B-FF919CE97D51}" destId="{6B1045D0-BDE2-4BDE-88CB-8047CC80CFFD}" srcOrd="0" destOrd="0" presId="urn:microsoft.com/office/officeart/2005/8/layout/chevron2"/>
    <dgm:cxn modelId="{0A23601E-4CB0-43D6-A414-124755A65E08}" srcId="{767A6BD6-4358-46EE-AF69-7FE16479CB6B}" destId="{6A0C018B-F25A-4ED3-BE4D-43A3725D5FBF}" srcOrd="3" destOrd="0" parTransId="{1D810687-2893-4EA2-9D36-2DA2422BDE55}" sibTransId="{8E9171DC-8DB6-4462-ADC6-AA84D5952FD1}"/>
    <dgm:cxn modelId="{250AE25B-7F93-4C82-AA21-53D8904657AC}" type="presOf" srcId="{66C31ACD-0E7C-42FE-B605-11DA7053D084}" destId="{B178B715-F46E-4CAE-95BD-7DAE23167C3B}" srcOrd="0" destOrd="0" presId="urn:microsoft.com/office/officeart/2005/8/layout/chevron2"/>
    <dgm:cxn modelId="{3438555D-D59D-4EDD-9947-547A93E85674}" type="presOf" srcId="{767863F9-F197-4601-9F8A-1BE43C689BA7}" destId="{AEE524DE-3A7F-47F9-A8A4-B4902BE78EB4}" srcOrd="0" destOrd="0" presId="urn:microsoft.com/office/officeart/2005/8/layout/chevron2"/>
    <dgm:cxn modelId="{B0D60761-BC90-421C-BBFD-D368A01277BB}" type="presOf" srcId="{162BC80D-1872-4D21-84AB-77BEEE0E1915}" destId="{D8C4B0F4-F290-4BC8-B3EA-BF406DAF5646}" srcOrd="0" destOrd="0" presId="urn:microsoft.com/office/officeart/2005/8/layout/chevron2"/>
    <dgm:cxn modelId="{A87F3248-CA54-4C44-8796-607A330EA4B5}" srcId="{767A6BD6-4358-46EE-AF69-7FE16479CB6B}" destId="{1B9FAF82-21F6-420D-A41F-B6697A2E89F4}" srcOrd="1" destOrd="0" parTransId="{418529A6-22C7-493B-9F3C-59C34F36D358}" sibTransId="{E9329A73-ED48-4D99-ACF2-EE24E79E34AC}"/>
    <dgm:cxn modelId="{3A3AFB74-8A27-44DA-BECF-1C83C3C2381E}" type="presOf" srcId="{6A0C018B-F25A-4ED3-BE4D-43A3725D5FBF}" destId="{6AEC1B6B-D200-4C2D-85CA-C29E4CE4031B}" srcOrd="0" destOrd="0" presId="urn:microsoft.com/office/officeart/2005/8/layout/chevron2"/>
    <dgm:cxn modelId="{E625CD8B-BD41-4EF8-A1EC-E0406DFE3839}" type="presOf" srcId="{2D78DD8A-78F2-4872-8AC3-BFA4792696A9}" destId="{4884D93C-F75D-4484-AF86-D70E8DB6C04E}" srcOrd="0" destOrd="0" presId="urn:microsoft.com/office/officeart/2005/8/layout/chevron2"/>
    <dgm:cxn modelId="{D17B7490-5A24-442A-B340-0AF8957B9F19}" srcId="{1B9FAF82-21F6-420D-A41F-B6697A2E89F4}" destId="{767863F9-F197-4601-9F8A-1BE43C689BA7}" srcOrd="0" destOrd="0" parTransId="{AAD8958F-C070-4B9E-92C6-6DB597438E57}" sibTransId="{D7C4ECAE-6F76-4532-A2DA-F978E525C666}"/>
    <dgm:cxn modelId="{B0F1ED93-0405-4B05-916C-2EA1049E5C90}" srcId="{6A0C018B-F25A-4ED3-BE4D-43A3725D5FBF}" destId="{1BB3C974-1682-4E6F-AC6F-7C79685CE833}" srcOrd="0" destOrd="0" parTransId="{72ABD02C-62D7-4B43-B794-858B70662E9A}" sibTransId="{865694A8-7745-4ADD-BBD2-23420F14BD54}"/>
    <dgm:cxn modelId="{B92B769A-50DB-40FD-814C-C95DEEE44EE5}" srcId="{2D78DD8A-78F2-4872-8AC3-BFA4792696A9}" destId="{724C6C56-B010-4256-A66B-FF919CE97D51}" srcOrd="0" destOrd="0" parTransId="{679ED32B-2202-4064-A3EC-31B5A18EEC36}" sibTransId="{58A3CF5C-7471-42FD-B08C-C0DAEDD01DA2}"/>
    <dgm:cxn modelId="{E7502BA1-473D-42EA-9AD5-DD0A6F6A90DD}" srcId="{767A6BD6-4358-46EE-AF69-7FE16479CB6B}" destId="{66C31ACD-0E7C-42FE-B605-11DA7053D084}" srcOrd="2" destOrd="0" parTransId="{3B364445-53DC-4144-B5BB-93D301378E1D}" sibTransId="{DE12F00D-5F76-47CD-8113-57F8E7349CA0}"/>
    <dgm:cxn modelId="{46EFC7B0-20BF-4466-926C-06341F88B323}" srcId="{66C31ACD-0E7C-42FE-B605-11DA7053D084}" destId="{162BC80D-1872-4D21-84AB-77BEEE0E1915}" srcOrd="0" destOrd="0" parTransId="{3F9A179F-AB5C-40DA-A003-31BB8232D19B}" sibTransId="{19504829-5F78-43C8-A682-F6794E89504A}"/>
    <dgm:cxn modelId="{ADA0FCC9-A423-46E4-B7BE-E15E46EFCF91}" srcId="{767A6BD6-4358-46EE-AF69-7FE16479CB6B}" destId="{2D78DD8A-78F2-4872-8AC3-BFA4792696A9}" srcOrd="0" destOrd="0" parTransId="{CA003E44-6501-48D7-959B-E923C10C4C84}" sibTransId="{7FC2740F-9C6F-4C11-BDF0-120AE7041F49}"/>
    <dgm:cxn modelId="{1C1366D8-978C-4460-89F7-4860B0AF2FEF}" type="presOf" srcId="{1B9FAF82-21F6-420D-A41F-B6697A2E89F4}" destId="{569C93CA-C590-4015-9C8D-2D9DAD171C74}" srcOrd="0" destOrd="0" presId="urn:microsoft.com/office/officeart/2005/8/layout/chevron2"/>
    <dgm:cxn modelId="{A39BABDA-AF67-40D2-9B02-F6C50A823370}" type="presOf" srcId="{767A6BD6-4358-46EE-AF69-7FE16479CB6B}" destId="{5CDE2859-8972-490E-B0E7-69B49F2BE2BF}" srcOrd="0" destOrd="0" presId="urn:microsoft.com/office/officeart/2005/8/layout/chevron2"/>
    <dgm:cxn modelId="{7AE64FF6-CB47-42FA-9DDA-E72A6F6671E0}" type="presOf" srcId="{1BB3C974-1682-4E6F-AC6F-7C79685CE833}" destId="{2182926E-898A-41F0-859D-4C5147FA303C}" srcOrd="0" destOrd="0" presId="urn:microsoft.com/office/officeart/2005/8/layout/chevron2"/>
    <dgm:cxn modelId="{C4575D60-1D4F-4ADC-9DE0-BE53A5D8ED06}" type="presParOf" srcId="{5CDE2859-8972-490E-B0E7-69B49F2BE2BF}" destId="{2F50AC6C-4AEF-444C-844D-95A8D4826ACD}" srcOrd="0" destOrd="0" presId="urn:microsoft.com/office/officeart/2005/8/layout/chevron2"/>
    <dgm:cxn modelId="{0471CD91-7723-4BCA-B94E-89EEABF333A5}" type="presParOf" srcId="{2F50AC6C-4AEF-444C-844D-95A8D4826ACD}" destId="{4884D93C-F75D-4484-AF86-D70E8DB6C04E}" srcOrd="0" destOrd="0" presId="urn:microsoft.com/office/officeart/2005/8/layout/chevron2"/>
    <dgm:cxn modelId="{CBAB9A25-3CD6-4A4A-B60E-A7D0159E1F39}" type="presParOf" srcId="{2F50AC6C-4AEF-444C-844D-95A8D4826ACD}" destId="{6B1045D0-BDE2-4BDE-88CB-8047CC80CFFD}" srcOrd="1" destOrd="0" presId="urn:microsoft.com/office/officeart/2005/8/layout/chevron2"/>
    <dgm:cxn modelId="{52BAF9C1-B138-4643-A9DD-D51E38558A24}" type="presParOf" srcId="{5CDE2859-8972-490E-B0E7-69B49F2BE2BF}" destId="{6DCEDADC-F1DC-4511-9EE1-3875F76938CB}" srcOrd="1" destOrd="0" presId="urn:microsoft.com/office/officeart/2005/8/layout/chevron2"/>
    <dgm:cxn modelId="{521DDD3B-2902-4940-8E50-BCECFF0F4012}" type="presParOf" srcId="{5CDE2859-8972-490E-B0E7-69B49F2BE2BF}" destId="{FAB59A16-5378-417F-9569-801EDDFBB3A9}" srcOrd="2" destOrd="0" presId="urn:microsoft.com/office/officeart/2005/8/layout/chevron2"/>
    <dgm:cxn modelId="{403E835A-0778-4272-9B86-754C667D4741}" type="presParOf" srcId="{FAB59A16-5378-417F-9569-801EDDFBB3A9}" destId="{569C93CA-C590-4015-9C8D-2D9DAD171C74}" srcOrd="0" destOrd="0" presId="urn:microsoft.com/office/officeart/2005/8/layout/chevron2"/>
    <dgm:cxn modelId="{D0160C85-75B4-45F0-9BD1-B0C8D048EE18}" type="presParOf" srcId="{FAB59A16-5378-417F-9569-801EDDFBB3A9}" destId="{AEE524DE-3A7F-47F9-A8A4-B4902BE78EB4}" srcOrd="1" destOrd="0" presId="urn:microsoft.com/office/officeart/2005/8/layout/chevron2"/>
    <dgm:cxn modelId="{A856A44F-B3BA-42E2-9AA7-DC307FEAA80F}" type="presParOf" srcId="{5CDE2859-8972-490E-B0E7-69B49F2BE2BF}" destId="{E7723F25-E7AE-41E9-B9DB-0FC5C9EFEFEC}" srcOrd="3" destOrd="0" presId="urn:microsoft.com/office/officeart/2005/8/layout/chevron2"/>
    <dgm:cxn modelId="{19C33626-6E1E-411E-A8F5-9EBEADD24EC0}" type="presParOf" srcId="{5CDE2859-8972-490E-B0E7-69B49F2BE2BF}" destId="{D79B4C18-11B9-4D5B-BBB0-AFF88B546D50}" srcOrd="4" destOrd="0" presId="urn:microsoft.com/office/officeart/2005/8/layout/chevron2"/>
    <dgm:cxn modelId="{8FAA2184-D4D5-422A-8F31-FF0871959970}" type="presParOf" srcId="{D79B4C18-11B9-4D5B-BBB0-AFF88B546D50}" destId="{B178B715-F46E-4CAE-95BD-7DAE23167C3B}" srcOrd="0" destOrd="0" presId="urn:microsoft.com/office/officeart/2005/8/layout/chevron2"/>
    <dgm:cxn modelId="{AD88C956-7461-47F1-9B38-F86EE5F55005}" type="presParOf" srcId="{D79B4C18-11B9-4D5B-BBB0-AFF88B546D50}" destId="{D8C4B0F4-F290-4BC8-B3EA-BF406DAF5646}" srcOrd="1" destOrd="0" presId="urn:microsoft.com/office/officeart/2005/8/layout/chevron2"/>
    <dgm:cxn modelId="{13F8F3C6-C6C8-4541-B362-86369D077EAB}" type="presParOf" srcId="{5CDE2859-8972-490E-B0E7-69B49F2BE2BF}" destId="{0133F628-451A-4C54-8666-029C7A395208}" srcOrd="5" destOrd="0" presId="urn:microsoft.com/office/officeart/2005/8/layout/chevron2"/>
    <dgm:cxn modelId="{0C2DDAB0-AA71-42BF-B9CE-2410C842D41E}" type="presParOf" srcId="{5CDE2859-8972-490E-B0E7-69B49F2BE2BF}" destId="{2ABC3E4A-F7DE-4C5C-AC13-264B5819FEE7}" srcOrd="6" destOrd="0" presId="urn:microsoft.com/office/officeart/2005/8/layout/chevron2"/>
    <dgm:cxn modelId="{EE20BD26-CF3D-4793-9BB8-3D4F8751CB05}" type="presParOf" srcId="{2ABC3E4A-F7DE-4C5C-AC13-264B5819FEE7}" destId="{6AEC1B6B-D200-4C2D-85CA-C29E4CE4031B}" srcOrd="0" destOrd="0" presId="urn:microsoft.com/office/officeart/2005/8/layout/chevron2"/>
    <dgm:cxn modelId="{F4911A41-9C14-4E48-A594-429735203BFC}" type="presParOf" srcId="{2ABC3E4A-F7DE-4C5C-AC13-264B5819FEE7}" destId="{2182926E-898A-41F0-859D-4C5147FA303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67A6BD6-4358-46EE-AF69-7FE16479CB6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4C6C56-B010-4256-A66B-FF919CE97D51}">
      <dgm:prSet custT="1"/>
      <dgm:spPr/>
      <dgm:t>
        <a:bodyPr/>
        <a:lstStyle/>
        <a:p>
          <a:r>
            <a:rPr lang="en-US" sz="1800" b="1" i="0" dirty="0"/>
            <a:t>DAG’s view</a:t>
          </a:r>
          <a:endParaRPr lang="en-US" sz="1800" dirty="0"/>
        </a:p>
      </dgm:t>
    </dgm:pt>
    <dgm:pt modelId="{679ED32B-2202-4064-A3EC-31B5A18EEC36}" type="parTrans" cxnId="{B92B769A-50DB-40FD-814C-C95DEEE44EE5}">
      <dgm:prSet/>
      <dgm:spPr/>
      <dgm:t>
        <a:bodyPr/>
        <a:lstStyle/>
        <a:p>
          <a:endParaRPr lang="en-US" sz="1800"/>
        </a:p>
      </dgm:t>
    </dgm:pt>
    <dgm:pt modelId="{58A3CF5C-7471-42FD-B08C-C0DAEDD01DA2}" type="sibTrans" cxnId="{B92B769A-50DB-40FD-814C-C95DEEE44EE5}">
      <dgm:prSet/>
      <dgm:spPr/>
      <dgm:t>
        <a:bodyPr/>
        <a:lstStyle/>
        <a:p>
          <a:endParaRPr lang="en-US" sz="1800"/>
        </a:p>
      </dgm:t>
    </dgm:pt>
    <dgm:pt modelId="{767863F9-F197-4601-9F8A-1BE43C689BA7}">
      <dgm:prSet custT="1"/>
      <dgm:spPr/>
      <dgm:t>
        <a:bodyPr/>
        <a:lstStyle/>
        <a:p>
          <a:r>
            <a:rPr lang="en-US" sz="1800" b="1" i="0" dirty="0"/>
            <a:t>Visualization Options</a:t>
          </a:r>
          <a:endParaRPr lang="en-US" sz="1800" dirty="0"/>
        </a:p>
      </dgm:t>
    </dgm:pt>
    <dgm:pt modelId="{AAD8958F-C070-4B9E-92C6-6DB597438E57}" type="parTrans" cxnId="{D17B7490-5A24-442A-B340-0AF8957B9F19}">
      <dgm:prSet/>
      <dgm:spPr/>
      <dgm:t>
        <a:bodyPr/>
        <a:lstStyle/>
        <a:p>
          <a:endParaRPr lang="en-US" sz="1800"/>
        </a:p>
      </dgm:t>
    </dgm:pt>
    <dgm:pt modelId="{D7C4ECAE-6F76-4532-A2DA-F978E525C666}" type="sibTrans" cxnId="{D17B7490-5A24-442A-B340-0AF8957B9F19}">
      <dgm:prSet/>
      <dgm:spPr/>
      <dgm:t>
        <a:bodyPr/>
        <a:lstStyle/>
        <a:p>
          <a:endParaRPr lang="en-US" sz="1800"/>
        </a:p>
      </dgm:t>
    </dgm:pt>
    <dgm:pt modelId="{162BC80D-1872-4D21-84AB-77BEEE0E1915}">
      <dgm:prSet custT="1"/>
      <dgm:spPr/>
      <dgm:t>
        <a:bodyPr/>
        <a:lstStyle/>
        <a:p>
          <a:r>
            <a:rPr lang="en-US" sz="1800" b="1" i="0" dirty="0"/>
            <a:t>Code Review</a:t>
          </a:r>
          <a:endParaRPr lang="en-US" sz="1800" dirty="0"/>
        </a:p>
      </dgm:t>
    </dgm:pt>
    <dgm:pt modelId="{3F9A179F-AB5C-40DA-A003-31BB8232D19B}" type="parTrans" cxnId="{46EFC7B0-20BF-4466-926C-06341F88B323}">
      <dgm:prSet/>
      <dgm:spPr/>
      <dgm:t>
        <a:bodyPr/>
        <a:lstStyle/>
        <a:p>
          <a:endParaRPr lang="en-US" sz="1800"/>
        </a:p>
      </dgm:t>
    </dgm:pt>
    <dgm:pt modelId="{19504829-5F78-43C8-A682-F6794E89504A}" type="sibTrans" cxnId="{46EFC7B0-20BF-4466-926C-06341F88B323}">
      <dgm:prSet/>
      <dgm:spPr/>
      <dgm:t>
        <a:bodyPr/>
        <a:lstStyle/>
        <a:p>
          <a:endParaRPr lang="en-US" sz="1800"/>
        </a:p>
      </dgm:t>
    </dgm:pt>
    <dgm:pt modelId="{1BB3C974-1682-4E6F-AC6F-7C79685CE833}">
      <dgm:prSet custT="1"/>
      <dgm:spPr/>
      <dgm:t>
        <a:bodyPr/>
        <a:lstStyle/>
        <a:p>
          <a:r>
            <a:rPr lang="en-US" sz="1800" b="1" i="0" dirty="0"/>
            <a:t>Task Duration Analysis</a:t>
          </a:r>
          <a:endParaRPr lang="en-US" sz="1800" dirty="0"/>
        </a:p>
      </dgm:t>
    </dgm:pt>
    <dgm:pt modelId="{72ABD02C-62D7-4B43-B794-858B70662E9A}" type="parTrans" cxnId="{B0F1ED93-0405-4B05-916C-2EA1049E5C90}">
      <dgm:prSet/>
      <dgm:spPr/>
      <dgm:t>
        <a:bodyPr/>
        <a:lstStyle/>
        <a:p>
          <a:endParaRPr lang="en-US" sz="1800"/>
        </a:p>
      </dgm:t>
    </dgm:pt>
    <dgm:pt modelId="{865694A8-7745-4ADD-BBD2-23420F14BD54}" type="sibTrans" cxnId="{B0F1ED93-0405-4B05-916C-2EA1049E5C90}">
      <dgm:prSet/>
      <dgm:spPr/>
      <dgm:t>
        <a:bodyPr/>
        <a:lstStyle/>
        <a:p>
          <a:endParaRPr lang="en-US" sz="1800"/>
        </a:p>
      </dgm:t>
    </dgm:pt>
    <dgm:pt modelId="{2D78DD8A-78F2-4872-8AC3-BFA4792696A9}">
      <dgm:prSet custT="1"/>
      <dgm:spPr/>
      <dgm:t>
        <a:bodyPr/>
        <a:lstStyle/>
        <a:p>
          <a:endParaRPr lang="en-US" sz="1800"/>
        </a:p>
      </dgm:t>
    </dgm:pt>
    <dgm:pt modelId="{CA003E44-6501-48D7-959B-E923C10C4C84}" type="parTrans" cxnId="{ADA0FCC9-A423-46E4-B7BE-E15E46EFCF91}">
      <dgm:prSet/>
      <dgm:spPr/>
      <dgm:t>
        <a:bodyPr/>
        <a:lstStyle/>
        <a:p>
          <a:endParaRPr lang="en-US" sz="1800"/>
        </a:p>
      </dgm:t>
    </dgm:pt>
    <dgm:pt modelId="{7FC2740F-9C6F-4C11-BDF0-120AE7041F49}" type="sibTrans" cxnId="{ADA0FCC9-A423-46E4-B7BE-E15E46EFCF91}">
      <dgm:prSet/>
      <dgm:spPr/>
      <dgm:t>
        <a:bodyPr/>
        <a:lstStyle/>
        <a:p>
          <a:endParaRPr lang="en-US" sz="1800"/>
        </a:p>
      </dgm:t>
    </dgm:pt>
    <dgm:pt modelId="{1B9FAF82-21F6-420D-A41F-B6697A2E89F4}">
      <dgm:prSet custT="1"/>
      <dgm:spPr/>
      <dgm:t>
        <a:bodyPr/>
        <a:lstStyle/>
        <a:p>
          <a:endParaRPr lang="en-US" sz="1800"/>
        </a:p>
      </dgm:t>
    </dgm:pt>
    <dgm:pt modelId="{418529A6-22C7-493B-9F3C-59C34F36D358}" type="parTrans" cxnId="{A87F3248-CA54-4C44-8796-607A330EA4B5}">
      <dgm:prSet/>
      <dgm:spPr/>
      <dgm:t>
        <a:bodyPr/>
        <a:lstStyle/>
        <a:p>
          <a:endParaRPr lang="en-US" sz="1800"/>
        </a:p>
      </dgm:t>
    </dgm:pt>
    <dgm:pt modelId="{E9329A73-ED48-4D99-ACF2-EE24E79E34AC}" type="sibTrans" cxnId="{A87F3248-CA54-4C44-8796-607A330EA4B5}">
      <dgm:prSet/>
      <dgm:spPr/>
      <dgm:t>
        <a:bodyPr/>
        <a:lstStyle/>
        <a:p>
          <a:endParaRPr lang="en-US" sz="1800"/>
        </a:p>
      </dgm:t>
    </dgm:pt>
    <dgm:pt modelId="{66C31ACD-0E7C-42FE-B605-11DA7053D084}">
      <dgm:prSet custT="1"/>
      <dgm:spPr/>
      <dgm:t>
        <a:bodyPr/>
        <a:lstStyle/>
        <a:p>
          <a:endParaRPr lang="en-US" sz="1800" dirty="0"/>
        </a:p>
      </dgm:t>
    </dgm:pt>
    <dgm:pt modelId="{3B364445-53DC-4144-B5BB-93D301378E1D}" type="parTrans" cxnId="{E7502BA1-473D-42EA-9AD5-DD0A6F6A90DD}">
      <dgm:prSet/>
      <dgm:spPr/>
      <dgm:t>
        <a:bodyPr/>
        <a:lstStyle/>
        <a:p>
          <a:endParaRPr lang="en-US" sz="1800"/>
        </a:p>
      </dgm:t>
    </dgm:pt>
    <dgm:pt modelId="{DE12F00D-5F76-47CD-8113-57F8E7349CA0}" type="sibTrans" cxnId="{E7502BA1-473D-42EA-9AD5-DD0A6F6A90DD}">
      <dgm:prSet/>
      <dgm:spPr/>
      <dgm:t>
        <a:bodyPr/>
        <a:lstStyle/>
        <a:p>
          <a:endParaRPr lang="en-US" sz="1800"/>
        </a:p>
      </dgm:t>
    </dgm:pt>
    <dgm:pt modelId="{6A0C018B-F25A-4ED3-BE4D-43A3725D5FBF}">
      <dgm:prSet custT="1"/>
      <dgm:spPr/>
      <dgm:t>
        <a:bodyPr/>
        <a:lstStyle/>
        <a:p>
          <a:endParaRPr lang="en-US" sz="1800" dirty="0"/>
        </a:p>
      </dgm:t>
    </dgm:pt>
    <dgm:pt modelId="{1D810687-2893-4EA2-9D36-2DA2422BDE55}" type="parTrans" cxnId="{0A23601E-4CB0-43D6-A414-124755A65E08}">
      <dgm:prSet/>
      <dgm:spPr/>
      <dgm:t>
        <a:bodyPr/>
        <a:lstStyle/>
        <a:p>
          <a:endParaRPr lang="en-US" sz="1800"/>
        </a:p>
      </dgm:t>
    </dgm:pt>
    <dgm:pt modelId="{8E9171DC-8DB6-4462-ADC6-AA84D5952FD1}" type="sibTrans" cxnId="{0A23601E-4CB0-43D6-A414-124755A65E08}">
      <dgm:prSet/>
      <dgm:spPr/>
      <dgm:t>
        <a:bodyPr/>
        <a:lstStyle/>
        <a:p>
          <a:endParaRPr lang="en-US" sz="1800"/>
        </a:p>
      </dgm:t>
    </dgm:pt>
    <dgm:pt modelId="{00062F12-1871-4CEF-A72E-E83F0740956F}">
      <dgm:prSet/>
      <dgm:spPr/>
      <dgm:t>
        <a:bodyPr/>
        <a:lstStyle/>
        <a:p>
          <a:endParaRPr lang="en-US" dirty="0"/>
        </a:p>
      </dgm:t>
    </dgm:pt>
    <dgm:pt modelId="{59570C12-834C-4A16-81EF-77BB6437AF66}" type="parTrans" cxnId="{B88CA8A5-7E01-4409-A50A-B73D65327CD6}">
      <dgm:prSet/>
      <dgm:spPr/>
      <dgm:t>
        <a:bodyPr/>
        <a:lstStyle/>
        <a:p>
          <a:endParaRPr lang="en-US"/>
        </a:p>
      </dgm:t>
    </dgm:pt>
    <dgm:pt modelId="{6024AFD3-77B1-4AD1-BA99-94E3B28B3168}" type="sibTrans" cxnId="{B88CA8A5-7E01-4409-A50A-B73D65327CD6}">
      <dgm:prSet/>
      <dgm:spPr/>
      <dgm:t>
        <a:bodyPr/>
        <a:lstStyle/>
        <a:p>
          <a:endParaRPr lang="en-US"/>
        </a:p>
      </dgm:t>
    </dgm:pt>
    <dgm:pt modelId="{18E64E4E-983C-4D68-81E8-991C31709252}">
      <dgm:prSet custT="1"/>
      <dgm:spPr/>
      <dgm:t>
        <a:bodyPr/>
        <a:lstStyle/>
        <a:p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Context</a:t>
          </a:r>
          <a:r>
            <a:rPr lang="en-US" sz="4300" kern="1200" dirty="0"/>
            <a:t> </a:t>
          </a: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Metadata</a:t>
          </a:r>
        </a:p>
      </dgm:t>
    </dgm:pt>
    <dgm:pt modelId="{891FF061-5BAA-4287-B8D8-F2C208686D87}" type="parTrans" cxnId="{553FC020-FCD9-4B84-80FF-480E36A00AA0}">
      <dgm:prSet/>
      <dgm:spPr/>
      <dgm:t>
        <a:bodyPr/>
        <a:lstStyle/>
        <a:p>
          <a:endParaRPr lang="en-US"/>
        </a:p>
      </dgm:t>
    </dgm:pt>
    <dgm:pt modelId="{76B9E7FB-6A16-4B89-98FB-81BC458A2E0A}" type="sibTrans" cxnId="{553FC020-FCD9-4B84-80FF-480E36A00AA0}">
      <dgm:prSet/>
      <dgm:spPr/>
      <dgm:t>
        <a:bodyPr/>
        <a:lstStyle/>
        <a:p>
          <a:endParaRPr lang="en-US"/>
        </a:p>
      </dgm:t>
    </dgm:pt>
    <dgm:pt modelId="{5CDE2859-8972-490E-B0E7-69B49F2BE2BF}" type="pres">
      <dgm:prSet presAssocID="{767A6BD6-4358-46EE-AF69-7FE16479CB6B}" presName="linearFlow" presStyleCnt="0">
        <dgm:presLayoutVars>
          <dgm:dir/>
          <dgm:animLvl val="lvl"/>
          <dgm:resizeHandles val="exact"/>
        </dgm:presLayoutVars>
      </dgm:prSet>
      <dgm:spPr/>
    </dgm:pt>
    <dgm:pt modelId="{2F50AC6C-4AEF-444C-844D-95A8D4826ACD}" type="pres">
      <dgm:prSet presAssocID="{2D78DD8A-78F2-4872-8AC3-BFA4792696A9}" presName="composite" presStyleCnt="0"/>
      <dgm:spPr/>
    </dgm:pt>
    <dgm:pt modelId="{4884D93C-F75D-4484-AF86-D70E8DB6C04E}" type="pres">
      <dgm:prSet presAssocID="{2D78DD8A-78F2-4872-8AC3-BFA4792696A9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6B1045D0-BDE2-4BDE-88CB-8047CC80CFFD}" type="pres">
      <dgm:prSet presAssocID="{2D78DD8A-78F2-4872-8AC3-BFA4792696A9}" presName="descendantText" presStyleLbl="alignAcc1" presStyleIdx="0" presStyleCnt="5">
        <dgm:presLayoutVars>
          <dgm:bulletEnabled val="1"/>
        </dgm:presLayoutVars>
      </dgm:prSet>
      <dgm:spPr/>
    </dgm:pt>
    <dgm:pt modelId="{6DCEDADC-F1DC-4511-9EE1-3875F76938CB}" type="pres">
      <dgm:prSet presAssocID="{7FC2740F-9C6F-4C11-BDF0-120AE7041F49}" presName="sp" presStyleCnt="0"/>
      <dgm:spPr/>
    </dgm:pt>
    <dgm:pt modelId="{FAB59A16-5378-417F-9569-801EDDFBB3A9}" type="pres">
      <dgm:prSet presAssocID="{1B9FAF82-21F6-420D-A41F-B6697A2E89F4}" presName="composite" presStyleCnt="0"/>
      <dgm:spPr/>
    </dgm:pt>
    <dgm:pt modelId="{569C93CA-C590-4015-9C8D-2D9DAD171C74}" type="pres">
      <dgm:prSet presAssocID="{1B9FAF82-21F6-420D-A41F-B6697A2E89F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AEE524DE-3A7F-47F9-A8A4-B4902BE78EB4}" type="pres">
      <dgm:prSet presAssocID="{1B9FAF82-21F6-420D-A41F-B6697A2E89F4}" presName="descendantText" presStyleLbl="alignAcc1" presStyleIdx="1" presStyleCnt="5">
        <dgm:presLayoutVars>
          <dgm:bulletEnabled val="1"/>
        </dgm:presLayoutVars>
      </dgm:prSet>
      <dgm:spPr/>
    </dgm:pt>
    <dgm:pt modelId="{E7723F25-E7AE-41E9-B9DB-0FC5C9EFEFEC}" type="pres">
      <dgm:prSet presAssocID="{E9329A73-ED48-4D99-ACF2-EE24E79E34AC}" presName="sp" presStyleCnt="0"/>
      <dgm:spPr/>
    </dgm:pt>
    <dgm:pt modelId="{D79B4C18-11B9-4D5B-BBB0-AFF88B546D50}" type="pres">
      <dgm:prSet presAssocID="{66C31ACD-0E7C-42FE-B605-11DA7053D084}" presName="composite" presStyleCnt="0"/>
      <dgm:spPr/>
    </dgm:pt>
    <dgm:pt modelId="{B178B715-F46E-4CAE-95BD-7DAE23167C3B}" type="pres">
      <dgm:prSet presAssocID="{66C31ACD-0E7C-42FE-B605-11DA7053D084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D8C4B0F4-F290-4BC8-B3EA-BF406DAF5646}" type="pres">
      <dgm:prSet presAssocID="{66C31ACD-0E7C-42FE-B605-11DA7053D084}" presName="descendantText" presStyleLbl="alignAcc1" presStyleIdx="2" presStyleCnt="5">
        <dgm:presLayoutVars>
          <dgm:bulletEnabled val="1"/>
        </dgm:presLayoutVars>
      </dgm:prSet>
      <dgm:spPr/>
    </dgm:pt>
    <dgm:pt modelId="{0133F628-451A-4C54-8666-029C7A395208}" type="pres">
      <dgm:prSet presAssocID="{DE12F00D-5F76-47CD-8113-57F8E7349CA0}" presName="sp" presStyleCnt="0"/>
      <dgm:spPr/>
    </dgm:pt>
    <dgm:pt modelId="{2ABC3E4A-F7DE-4C5C-AC13-264B5819FEE7}" type="pres">
      <dgm:prSet presAssocID="{6A0C018B-F25A-4ED3-BE4D-43A3725D5FBF}" presName="composite" presStyleCnt="0"/>
      <dgm:spPr/>
    </dgm:pt>
    <dgm:pt modelId="{6AEC1B6B-D200-4C2D-85CA-C29E4CE4031B}" type="pres">
      <dgm:prSet presAssocID="{6A0C018B-F25A-4ED3-BE4D-43A3725D5FBF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2182926E-898A-41F0-859D-4C5147FA303C}" type="pres">
      <dgm:prSet presAssocID="{6A0C018B-F25A-4ED3-BE4D-43A3725D5FBF}" presName="descendantText" presStyleLbl="alignAcc1" presStyleIdx="3" presStyleCnt="5" custScaleY="108183">
        <dgm:presLayoutVars>
          <dgm:bulletEnabled val="1"/>
        </dgm:presLayoutVars>
      </dgm:prSet>
      <dgm:spPr/>
    </dgm:pt>
    <dgm:pt modelId="{6262C9A1-B6EA-4C41-BF59-C19655FD85B3}" type="pres">
      <dgm:prSet presAssocID="{8E9171DC-8DB6-4462-ADC6-AA84D5952FD1}" presName="sp" presStyleCnt="0"/>
      <dgm:spPr/>
    </dgm:pt>
    <dgm:pt modelId="{B63DF81B-25E4-42E4-88FA-663AC7A4260E}" type="pres">
      <dgm:prSet presAssocID="{00062F12-1871-4CEF-A72E-E83F0740956F}" presName="composite" presStyleCnt="0"/>
      <dgm:spPr/>
    </dgm:pt>
    <dgm:pt modelId="{9F6C55D3-4862-4351-9A02-8108B508519B}" type="pres">
      <dgm:prSet presAssocID="{00062F12-1871-4CEF-A72E-E83F0740956F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E1A0D41-4703-4489-B6FC-ABD106D8AD98}" type="pres">
      <dgm:prSet presAssocID="{00062F12-1871-4CEF-A72E-E83F0740956F}" presName="descendantText" presStyleLbl="alignAcc1" presStyleIdx="4" presStyleCnt="5" custLinFactNeighborX="128" custLinFactNeighborY="1827">
        <dgm:presLayoutVars>
          <dgm:bulletEnabled val="1"/>
        </dgm:presLayoutVars>
      </dgm:prSet>
      <dgm:spPr/>
    </dgm:pt>
  </dgm:ptLst>
  <dgm:cxnLst>
    <dgm:cxn modelId="{34E76A08-5DEA-451C-AA0B-76D7AA93820B}" type="presOf" srcId="{00062F12-1871-4CEF-A72E-E83F0740956F}" destId="{9F6C55D3-4862-4351-9A02-8108B508519B}" srcOrd="0" destOrd="0" presId="urn:microsoft.com/office/officeart/2005/8/layout/chevron2"/>
    <dgm:cxn modelId="{B413A914-1C2F-48A2-BF91-971D3F86DDA2}" type="presOf" srcId="{724C6C56-B010-4256-A66B-FF919CE97D51}" destId="{6B1045D0-BDE2-4BDE-88CB-8047CC80CFFD}" srcOrd="0" destOrd="0" presId="urn:microsoft.com/office/officeart/2005/8/layout/chevron2"/>
    <dgm:cxn modelId="{0A23601E-4CB0-43D6-A414-124755A65E08}" srcId="{767A6BD6-4358-46EE-AF69-7FE16479CB6B}" destId="{6A0C018B-F25A-4ED3-BE4D-43A3725D5FBF}" srcOrd="3" destOrd="0" parTransId="{1D810687-2893-4EA2-9D36-2DA2422BDE55}" sibTransId="{8E9171DC-8DB6-4462-ADC6-AA84D5952FD1}"/>
    <dgm:cxn modelId="{553FC020-FCD9-4B84-80FF-480E36A00AA0}" srcId="{00062F12-1871-4CEF-A72E-E83F0740956F}" destId="{18E64E4E-983C-4D68-81E8-991C31709252}" srcOrd="0" destOrd="0" parTransId="{891FF061-5BAA-4287-B8D8-F2C208686D87}" sibTransId="{76B9E7FB-6A16-4B89-98FB-81BC458A2E0A}"/>
    <dgm:cxn modelId="{250AE25B-7F93-4C82-AA21-53D8904657AC}" type="presOf" srcId="{66C31ACD-0E7C-42FE-B605-11DA7053D084}" destId="{B178B715-F46E-4CAE-95BD-7DAE23167C3B}" srcOrd="0" destOrd="0" presId="urn:microsoft.com/office/officeart/2005/8/layout/chevron2"/>
    <dgm:cxn modelId="{3438555D-D59D-4EDD-9947-547A93E85674}" type="presOf" srcId="{767863F9-F197-4601-9F8A-1BE43C689BA7}" destId="{AEE524DE-3A7F-47F9-A8A4-B4902BE78EB4}" srcOrd="0" destOrd="0" presId="urn:microsoft.com/office/officeart/2005/8/layout/chevron2"/>
    <dgm:cxn modelId="{B0D60761-BC90-421C-BBFD-D368A01277BB}" type="presOf" srcId="{162BC80D-1872-4D21-84AB-77BEEE0E1915}" destId="{D8C4B0F4-F290-4BC8-B3EA-BF406DAF5646}" srcOrd="0" destOrd="0" presId="urn:microsoft.com/office/officeart/2005/8/layout/chevron2"/>
    <dgm:cxn modelId="{A87F3248-CA54-4C44-8796-607A330EA4B5}" srcId="{767A6BD6-4358-46EE-AF69-7FE16479CB6B}" destId="{1B9FAF82-21F6-420D-A41F-B6697A2E89F4}" srcOrd="1" destOrd="0" parTransId="{418529A6-22C7-493B-9F3C-59C34F36D358}" sibTransId="{E9329A73-ED48-4D99-ACF2-EE24E79E34AC}"/>
    <dgm:cxn modelId="{3A3AFB74-8A27-44DA-BECF-1C83C3C2381E}" type="presOf" srcId="{6A0C018B-F25A-4ED3-BE4D-43A3725D5FBF}" destId="{6AEC1B6B-D200-4C2D-85CA-C29E4CE4031B}" srcOrd="0" destOrd="0" presId="urn:microsoft.com/office/officeart/2005/8/layout/chevron2"/>
    <dgm:cxn modelId="{E625CD8B-BD41-4EF8-A1EC-E0406DFE3839}" type="presOf" srcId="{2D78DD8A-78F2-4872-8AC3-BFA4792696A9}" destId="{4884D93C-F75D-4484-AF86-D70E8DB6C04E}" srcOrd="0" destOrd="0" presId="urn:microsoft.com/office/officeart/2005/8/layout/chevron2"/>
    <dgm:cxn modelId="{D17B7490-5A24-442A-B340-0AF8957B9F19}" srcId="{1B9FAF82-21F6-420D-A41F-B6697A2E89F4}" destId="{767863F9-F197-4601-9F8A-1BE43C689BA7}" srcOrd="0" destOrd="0" parTransId="{AAD8958F-C070-4B9E-92C6-6DB597438E57}" sibTransId="{D7C4ECAE-6F76-4532-A2DA-F978E525C666}"/>
    <dgm:cxn modelId="{B0F1ED93-0405-4B05-916C-2EA1049E5C90}" srcId="{6A0C018B-F25A-4ED3-BE4D-43A3725D5FBF}" destId="{1BB3C974-1682-4E6F-AC6F-7C79685CE833}" srcOrd="0" destOrd="0" parTransId="{72ABD02C-62D7-4B43-B794-858B70662E9A}" sibTransId="{865694A8-7745-4ADD-BBD2-23420F14BD54}"/>
    <dgm:cxn modelId="{386D7E95-A3B1-4D91-B2B9-63DC36F7041C}" type="presOf" srcId="{18E64E4E-983C-4D68-81E8-991C31709252}" destId="{CE1A0D41-4703-4489-B6FC-ABD106D8AD98}" srcOrd="0" destOrd="0" presId="urn:microsoft.com/office/officeart/2005/8/layout/chevron2"/>
    <dgm:cxn modelId="{B92B769A-50DB-40FD-814C-C95DEEE44EE5}" srcId="{2D78DD8A-78F2-4872-8AC3-BFA4792696A9}" destId="{724C6C56-B010-4256-A66B-FF919CE97D51}" srcOrd="0" destOrd="0" parTransId="{679ED32B-2202-4064-A3EC-31B5A18EEC36}" sibTransId="{58A3CF5C-7471-42FD-B08C-C0DAEDD01DA2}"/>
    <dgm:cxn modelId="{E7502BA1-473D-42EA-9AD5-DD0A6F6A90DD}" srcId="{767A6BD6-4358-46EE-AF69-7FE16479CB6B}" destId="{66C31ACD-0E7C-42FE-B605-11DA7053D084}" srcOrd="2" destOrd="0" parTransId="{3B364445-53DC-4144-B5BB-93D301378E1D}" sibTransId="{DE12F00D-5F76-47CD-8113-57F8E7349CA0}"/>
    <dgm:cxn modelId="{B88CA8A5-7E01-4409-A50A-B73D65327CD6}" srcId="{767A6BD6-4358-46EE-AF69-7FE16479CB6B}" destId="{00062F12-1871-4CEF-A72E-E83F0740956F}" srcOrd="4" destOrd="0" parTransId="{59570C12-834C-4A16-81EF-77BB6437AF66}" sibTransId="{6024AFD3-77B1-4AD1-BA99-94E3B28B3168}"/>
    <dgm:cxn modelId="{46EFC7B0-20BF-4466-926C-06341F88B323}" srcId="{66C31ACD-0E7C-42FE-B605-11DA7053D084}" destId="{162BC80D-1872-4D21-84AB-77BEEE0E1915}" srcOrd="0" destOrd="0" parTransId="{3F9A179F-AB5C-40DA-A003-31BB8232D19B}" sibTransId="{19504829-5F78-43C8-A682-F6794E89504A}"/>
    <dgm:cxn modelId="{ADA0FCC9-A423-46E4-B7BE-E15E46EFCF91}" srcId="{767A6BD6-4358-46EE-AF69-7FE16479CB6B}" destId="{2D78DD8A-78F2-4872-8AC3-BFA4792696A9}" srcOrd="0" destOrd="0" parTransId="{CA003E44-6501-48D7-959B-E923C10C4C84}" sibTransId="{7FC2740F-9C6F-4C11-BDF0-120AE7041F49}"/>
    <dgm:cxn modelId="{1C1366D8-978C-4460-89F7-4860B0AF2FEF}" type="presOf" srcId="{1B9FAF82-21F6-420D-A41F-B6697A2E89F4}" destId="{569C93CA-C590-4015-9C8D-2D9DAD171C74}" srcOrd="0" destOrd="0" presId="urn:microsoft.com/office/officeart/2005/8/layout/chevron2"/>
    <dgm:cxn modelId="{A39BABDA-AF67-40D2-9B02-F6C50A823370}" type="presOf" srcId="{767A6BD6-4358-46EE-AF69-7FE16479CB6B}" destId="{5CDE2859-8972-490E-B0E7-69B49F2BE2BF}" srcOrd="0" destOrd="0" presId="urn:microsoft.com/office/officeart/2005/8/layout/chevron2"/>
    <dgm:cxn modelId="{7AE64FF6-CB47-42FA-9DDA-E72A6F6671E0}" type="presOf" srcId="{1BB3C974-1682-4E6F-AC6F-7C79685CE833}" destId="{2182926E-898A-41F0-859D-4C5147FA303C}" srcOrd="0" destOrd="0" presId="urn:microsoft.com/office/officeart/2005/8/layout/chevron2"/>
    <dgm:cxn modelId="{C4575D60-1D4F-4ADC-9DE0-BE53A5D8ED06}" type="presParOf" srcId="{5CDE2859-8972-490E-B0E7-69B49F2BE2BF}" destId="{2F50AC6C-4AEF-444C-844D-95A8D4826ACD}" srcOrd="0" destOrd="0" presId="urn:microsoft.com/office/officeart/2005/8/layout/chevron2"/>
    <dgm:cxn modelId="{0471CD91-7723-4BCA-B94E-89EEABF333A5}" type="presParOf" srcId="{2F50AC6C-4AEF-444C-844D-95A8D4826ACD}" destId="{4884D93C-F75D-4484-AF86-D70E8DB6C04E}" srcOrd="0" destOrd="0" presId="urn:microsoft.com/office/officeart/2005/8/layout/chevron2"/>
    <dgm:cxn modelId="{CBAB9A25-3CD6-4A4A-B60E-A7D0159E1F39}" type="presParOf" srcId="{2F50AC6C-4AEF-444C-844D-95A8D4826ACD}" destId="{6B1045D0-BDE2-4BDE-88CB-8047CC80CFFD}" srcOrd="1" destOrd="0" presId="urn:microsoft.com/office/officeart/2005/8/layout/chevron2"/>
    <dgm:cxn modelId="{52BAF9C1-B138-4643-A9DD-D51E38558A24}" type="presParOf" srcId="{5CDE2859-8972-490E-B0E7-69B49F2BE2BF}" destId="{6DCEDADC-F1DC-4511-9EE1-3875F76938CB}" srcOrd="1" destOrd="0" presId="urn:microsoft.com/office/officeart/2005/8/layout/chevron2"/>
    <dgm:cxn modelId="{521DDD3B-2902-4940-8E50-BCECFF0F4012}" type="presParOf" srcId="{5CDE2859-8972-490E-B0E7-69B49F2BE2BF}" destId="{FAB59A16-5378-417F-9569-801EDDFBB3A9}" srcOrd="2" destOrd="0" presId="urn:microsoft.com/office/officeart/2005/8/layout/chevron2"/>
    <dgm:cxn modelId="{403E835A-0778-4272-9B86-754C667D4741}" type="presParOf" srcId="{FAB59A16-5378-417F-9569-801EDDFBB3A9}" destId="{569C93CA-C590-4015-9C8D-2D9DAD171C74}" srcOrd="0" destOrd="0" presId="urn:microsoft.com/office/officeart/2005/8/layout/chevron2"/>
    <dgm:cxn modelId="{D0160C85-75B4-45F0-9BD1-B0C8D048EE18}" type="presParOf" srcId="{FAB59A16-5378-417F-9569-801EDDFBB3A9}" destId="{AEE524DE-3A7F-47F9-A8A4-B4902BE78EB4}" srcOrd="1" destOrd="0" presId="urn:microsoft.com/office/officeart/2005/8/layout/chevron2"/>
    <dgm:cxn modelId="{A856A44F-B3BA-42E2-9AA7-DC307FEAA80F}" type="presParOf" srcId="{5CDE2859-8972-490E-B0E7-69B49F2BE2BF}" destId="{E7723F25-E7AE-41E9-B9DB-0FC5C9EFEFEC}" srcOrd="3" destOrd="0" presId="urn:microsoft.com/office/officeart/2005/8/layout/chevron2"/>
    <dgm:cxn modelId="{19C33626-6E1E-411E-A8F5-9EBEADD24EC0}" type="presParOf" srcId="{5CDE2859-8972-490E-B0E7-69B49F2BE2BF}" destId="{D79B4C18-11B9-4D5B-BBB0-AFF88B546D50}" srcOrd="4" destOrd="0" presId="urn:microsoft.com/office/officeart/2005/8/layout/chevron2"/>
    <dgm:cxn modelId="{8FAA2184-D4D5-422A-8F31-FF0871959970}" type="presParOf" srcId="{D79B4C18-11B9-4D5B-BBB0-AFF88B546D50}" destId="{B178B715-F46E-4CAE-95BD-7DAE23167C3B}" srcOrd="0" destOrd="0" presId="urn:microsoft.com/office/officeart/2005/8/layout/chevron2"/>
    <dgm:cxn modelId="{AD88C956-7461-47F1-9B38-F86EE5F55005}" type="presParOf" srcId="{D79B4C18-11B9-4D5B-BBB0-AFF88B546D50}" destId="{D8C4B0F4-F290-4BC8-B3EA-BF406DAF5646}" srcOrd="1" destOrd="0" presId="urn:microsoft.com/office/officeart/2005/8/layout/chevron2"/>
    <dgm:cxn modelId="{13F8F3C6-C6C8-4541-B362-86369D077EAB}" type="presParOf" srcId="{5CDE2859-8972-490E-B0E7-69B49F2BE2BF}" destId="{0133F628-451A-4C54-8666-029C7A395208}" srcOrd="5" destOrd="0" presId="urn:microsoft.com/office/officeart/2005/8/layout/chevron2"/>
    <dgm:cxn modelId="{0C2DDAB0-AA71-42BF-B9CE-2410C842D41E}" type="presParOf" srcId="{5CDE2859-8972-490E-B0E7-69B49F2BE2BF}" destId="{2ABC3E4A-F7DE-4C5C-AC13-264B5819FEE7}" srcOrd="6" destOrd="0" presId="urn:microsoft.com/office/officeart/2005/8/layout/chevron2"/>
    <dgm:cxn modelId="{EE20BD26-CF3D-4793-9BB8-3D4F8751CB05}" type="presParOf" srcId="{2ABC3E4A-F7DE-4C5C-AC13-264B5819FEE7}" destId="{6AEC1B6B-D200-4C2D-85CA-C29E4CE4031B}" srcOrd="0" destOrd="0" presId="urn:microsoft.com/office/officeart/2005/8/layout/chevron2"/>
    <dgm:cxn modelId="{F4911A41-9C14-4E48-A594-429735203BFC}" type="presParOf" srcId="{2ABC3E4A-F7DE-4C5C-AC13-264B5819FEE7}" destId="{2182926E-898A-41F0-859D-4C5147FA303C}" srcOrd="1" destOrd="0" presId="urn:microsoft.com/office/officeart/2005/8/layout/chevron2"/>
    <dgm:cxn modelId="{C62582AD-1D81-446A-A85B-1C895ECCC2CD}" type="presParOf" srcId="{5CDE2859-8972-490E-B0E7-69B49F2BE2BF}" destId="{6262C9A1-B6EA-4C41-BF59-C19655FD85B3}" srcOrd="7" destOrd="0" presId="urn:microsoft.com/office/officeart/2005/8/layout/chevron2"/>
    <dgm:cxn modelId="{53506515-ABEA-4C64-9D85-6FF43C0FDF61}" type="presParOf" srcId="{5CDE2859-8972-490E-B0E7-69B49F2BE2BF}" destId="{B63DF81B-25E4-42E4-88FA-663AC7A4260E}" srcOrd="8" destOrd="0" presId="urn:microsoft.com/office/officeart/2005/8/layout/chevron2"/>
    <dgm:cxn modelId="{5C5E84AB-E741-44D0-9454-D42152F91547}" type="presParOf" srcId="{B63DF81B-25E4-42E4-88FA-663AC7A4260E}" destId="{9F6C55D3-4862-4351-9A02-8108B508519B}" srcOrd="0" destOrd="0" presId="urn:microsoft.com/office/officeart/2005/8/layout/chevron2"/>
    <dgm:cxn modelId="{566890B8-DC8F-4124-9E06-2C5CD9DCD5F0}" type="presParOf" srcId="{B63DF81B-25E4-42E4-88FA-663AC7A4260E}" destId="{CE1A0D41-4703-4489-B6FC-ABD106D8AD98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D93C-F75D-4484-AF86-D70E8DB6C04E}">
      <dsp:nvSpPr>
        <dsp:cNvPr id="0" name=""/>
        <dsp:cNvSpPr/>
      </dsp:nvSpPr>
      <dsp:spPr>
        <a:xfrm rot="5400000">
          <a:off x="-160444" y="161291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" y="375218"/>
        <a:ext cx="748743" cy="320890"/>
      </dsp:txXfrm>
    </dsp:sp>
    <dsp:sp modelId="{6B1045D0-BDE2-4BDE-88CB-8047CC80CFFD}">
      <dsp:nvSpPr>
        <dsp:cNvPr id="0" name=""/>
        <dsp:cNvSpPr/>
      </dsp:nvSpPr>
      <dsp:spPr>
        <a:xfrm rot="5400000">
          <a:off x="5374815" y="-4625225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Pure Python</a:t>
          </a:r>
        </a:p>
      </dsp:txBody>
      <dsp:txXfrm rot="-5400000">
        <a:off x="748743" y="34787"/>
        <a:ext cx="9913466" cy="627381"/>
      </dsp:txXfrm>
    </dsp:sp>
    <dsp:sp modelId="{569C93CA-C590-4015-9C8D-2D9DAD171C74}">
      <dsp:nvSpPr>
        <dsp:cNvPr id="0" name=""/>
        <dsp:cNvSpPr/>
      </dsp:nvSpPr>
      <dsp:spPr>
        <a:xfrm rot="5400000">
          <a:off x="-160444" y="1114268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" y="1328195"/>
        <a:ext cx="748743" cy="320890"/>
      </dsp:txXfrm>
    </dsp:sp>
    <dsp:sp modelId="{AEE524DE-3A7F-47F9-A8A4-B4902BE78EB4}">
      <dsp:nvSpPr>
        <dsp:cNvPr id="0" name=""/>
        <dsp:cNvSpPr/>
      </dsp:nvSpPr>
      <dsp:spPr>
        <a:xfrm rot="5400000">
          <a:off x="5374815" y="-3672249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Elegant</a:t>
          </a:r>
        </a:p>
      </dsp:txBody>
      <dsp:txXfrm rot="-5400000">
        <a:off x="748743" y="987763"/>
        <a:ext cx="9913466" cy="627381"/>
      </dsp:txXfrm>
    </dsp:sp>
    <dsp:sp modelId="{B178B715-F46E-4CAE-95BD-7DAE23167C3B}">
      <dsp:nvSpPr>
        <dsp:cNvPr id="0" name=""/>
        <dsp:cNvSpPr/>
      </dsp:nvSpPr>
      <dsp:spPr>
        <a:xfrm rot="5400000">
          <a:off x="-160444" y="2067244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2" y="2281171"/>
        <a:ext cx="748743" cy="320890"/>
      </dsp:txXfrm>
    </dsp:sp>
    <dsp:sp modelId="{D8C4B0F4-F290-4BC8-B3EA-BF406DAF5646}">
      <dsp:nvSpPr>
        <dsp:cNvPr id="0" name=""/>
        <dsp:cNvSpPr/>
      </dsp:nvSpPr>
      <dsp:spPr>
        <a:xfrm rot="5400000">
          <a:off x="5374815" y="-2719273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Integration</a:t>
          </a:r>
        </a:p>
      </dsp:txBody>
      <dsp:txXfrm rot="-5400000">
        <a:off x="748743" y="1940739"/>
        <a:ext cx="9913466" cy="627381"/>
      </dsp:txXfrm>
    </dsp:sp>
    <dsp:sp modelId="{6AEC1B6B-D200-4C2D-85CA-C29E4CE4031B}">
      <dsp:nvSpPr>
        <dsp:cNvPr id="0" name=""/>
        <dsp:cNvSpPr/>
      </dsp:nvSpPr>
      <dsp:spPr>
        <a:xfrm rot="5400000">
          <a:off x="-160444" y="3048666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2" y="3262593"/>
        <a:ext cx="748743" cy="320890"/>
      </dsp:txXfrm>
    </dsp:sp>
    <dsp:sp modelId="{2182926E-898A-41F0-859D-4C5147FA303C}">
      <dsp:nvSpPr>
        <dsp:cNvPr id="0" name=""/>
        <dsp:cNvSpPr/>
      </dsp:nvSpPr>
      <dsp:spPr>
        <a:xfrm rot="5400000">
          <a:off x="5346369" y="-1737850"/>
          <a:ext cx="752154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Easy to Use</a:t>
          </a:r>
        </a:p>
      </dsp:txBody>
      <dsp:txXfrm rot="-5400000">
        <a:off x="748744" y="2896492"/>
        <a:ext cx="9910689" cy="678720"/>
      </dsp:txXfrm>
    </dsp:sp>
    <dsp:sp modelId="{40E6819D-808D-4A5A-96E9-E1F3FBEBCD21}">
      <dsp:nvSpPr>
        <dsp:cNvPr id="0" name=""/>
        <dsp:cNvSpPr/>
      </dsp:nvSpPr>
      <dsp:spPr>
        <a:xfrm rot="5400000">
          <a:off x="-160444" y="4001643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2" y="4215570"/>
        <a:ext cx="748743" cy="320890"/>
      </dsp:txXfrm>
    </dsp:sp>
    <dsp:sp modelId="{9A43F3ED-C39D-477C-9121-A39C60F0CE8D}">
      <dsp:nvSpPr>
        <dsp:cNvPr id="0" name=""/>
        <dsp:cNvSpPr/>
      </dsp:nvSpPr>
      <dsp:spPr>
        <a:xfrm rot="5400000">
          <a:off x="5374815" y="-784874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Open</a:t>
          </a:r>
          <a:r>
            <a:rPr lang="en-US" sz="4300" kern="1200" dirty="0"/>
            <a:t> </a:t>
          </a:r>
          <a:r>
            <a:rPr lang="en-US" sz="1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Source</a:t>
          </a:r>
        </a:p>
      </dsp:txBody>
      <dsp:txXfrm rot="-5400000">
        <a:off x="748743" y="3875138"/>
        <a:ext cx="9913466" cy="6273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D93C-F75D-4484-AF86-D70E8DB6C04E}">
      <dsp:nvSpPr>
        <dsp:cNvPr id="0" name=""/>
        <dsp:cNvSpPr/>
      </dsp:nvSpPr>
      <dsp:spPr>
        <a:xfrm rot="5400000">
          <a:off x="-198937" y="20160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466858"/>
        <a:ext cx="928374" cy="397874"/>
      </dsp:txXfrm>
    </dsp:sp>
    <dsp:sp modelId="{6B1045D0-BDE2-4BDE-88CB-8047CC80CFFD}">
      <dsp:nvSpPr>
        <dsp:cNvPr id="0" name=""/>
        <dsp:cNvSpPr/>
      </dsp:nvSpPr>
      <dsp:spPr>
        <a:xfrm rot="5400000">
          <a:off x="5381231" y="-445018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Scalable</a:t>
          </a:r>
        </a:p>
      </dsp:txBody>
      <dsp:txXfrm rot="-5400000">
        <a:off x="928374" y="44754"/>
        <a:ext cx="9725693" cy="777897"/>
      </dsp:txXfrm>
    </dsp:sp>
    <dsp:sp modelId="{569C93CA-C590-4015-9C8D-2D9DAD171C74}">
      <dsp:nvSpPr>
        <dsp:cNvPr id="0" name=""/>
        <dsp:cNvSpPr/>
      </dsp:nvSpPr>
      <dsp:spPr>
        <a:xfrm rot="5400000">
          <a:off x="-198937" y="1383213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1648463"/>
        <a:ext cx="928374" cy="397874"/>
      </dsp:txXfrm>
    </dsp:sp>
    <dsp:sp modelId="{AEE524DE-3A7F-47F9-A8A4-B4902BE78EB4}">
      <dsp:nvSpPr>
        <dsp:cNvPr id="0" name=""/>
        <dsp:cNvSpPr/>
      </dsp:nvSpPr>
      <dsp:spPr>
        <a:xfrm rot="5400000">
          <a:off x="5381231" y="-3268580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Dynamic</a:t>
          </a:r>
        </a:p>
      </dsp:txBody>
      <dsp:txXfrm rot="-5400000">
        <a:off x="928374" y="1226359"/>
        <a:ext cx="9725693" cy="777897"/>
      </dsp:txXfrm>
    </dsp:sp>
    <dsp:sp modelId="{B178B715-F46E-4CAE-95BD-7DAE23167C3B}">
      <dsp:nvSpPr>
        <dsp:cNvPr id="0" name=""/>
        <dsp:cNvSpPr/>
      </dsp:nvSpPr>
      <dsp:spPr>
        <a:xfrm rot="5400000">
          <a:off x="-198937" y="256481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2830068"/>
        <a:ext cx="928374" cy="397874"/>
      </dsp:txXfrm>
    </dsp:sp>
    <dsp:sp modelId="{D8C4B0F4-F290-4BC8-B3EA-BF406DAF5646}">
      <dsp:nvSpPr>
        <dsp:cNvPr id="0" name=""/>
        <dsp:cNvSpPr/>
      </dsp:nvSpPr>
      <dsp:spPr>
        <a:xfrm rot="5400000">
          <a:off x="5381231" y="-208697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Extensible</a:t>
          </a:r>
        </a:p>
      </dsp:txBody>
      <dsp:txXfrm rot="-5400000">
        <a:off x="928374" y="2407964"/>
        <a:ext cx="9725693" cy="777897"/>
      </dsp:txXfrm>
    </dsp:sp>
    <dsp:sp modelId="{6AEC1B6B-D200-4C2D-85CA-C29E4CE4031B}">
      <dsp:nvSpPr>
        <dsp:cNvPr id="0" name=""/>
        <dsp:cNvSpPr/>
      </dsp:nvSpPr>
      <dsp:spPr>
        <a:xfrm rot="5400000">
          <a:off x="-198937" y="3781694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4046944"/>
        <a:ext cx="928374" cy="397874"/>
      </dsp:txXfrm>
    </dsp:sp>
    <dsp:sp modelId="{2182926E-898A-41F0-859D-4C5147FA303C}">
      <dsp:nvSpPr>
        <dsp:cNvPr id="0" name=""/>
        <dsp:cNvSpPr/>
      </dsp:nvSpPr>
      <dsp:spPr>
        <a:xfrm rot="5400000">
          <a:off x="5345959" y="-870099"/>
          <a:ext cx="932604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Lean</a:t>
          </a:r>
        </a:p>
      </dsp:txBody>
      <dsp:txXfrm rot="-5400000">
        <a:off x="928374" y="3593012"/>
        <a:ext cx="9722249" cy="8415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D93C-F75D-4484-AF86-D70E8DB6C04E}">
      <dsp:nvSpPr>
        <dsp:cNvPr id="0" name=""/>
        <dsp:cNvSpPr/>
      </dsp:nvSpPr>
      <dsp:spPr>
        <a:xfrm rot="5400000">
          <a:off x="-198937" y="20160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466858"/>
        <a:ext cx="928374" cy="397874"/>
      </dsp:txXfrm>
    </dsp:sp>
    <dsp:sp modelId="{6B1045D0-BDE2-4BDE-88CB-8047CC80CFFD}">
      <dsp:nvSpPr>
        <dsp:cNvPr id="0" name=""/>
        <dsp:cNvSpPr/>
      </dsp:nvSpPr>
      <dsp:spPr>
        <a:xfrm rot="5400000">
          <a:off x="5381231" y="-445018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Modularity</a:t>
          </a:r>
        </a:p>
      </dsp:txBody>
      <dsp:txXfrm rot="-5400000">
        <a:off x="928374" y="44754"/>
        <a:ext cx="9725693" cy="777897"/>
      </dsp:txXfrm>
    </dsp:sp>
    <dsp:sp modelId="{569C93CA-C590-4015-9C8D-2D9DAD171C74}">
      <dsp:nvSpPr>
        <dsp:cNvPr id="0" name=""/>
        <dsp:cNvSpPr/>
      </dsp:nvSpPr>
      <dsp:spPr>
        <a:xfrm rot="5400000">
          <a:off x="-198937" y="1383213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1648463"/>
        <a:ext cx="928374" cy="397874"/>
      </dsp:txXfrm>
    </dsp:sp>
    <dsp:sp modelId="{AEE524DE-3A7F-47F9-A8A4-B4902BE78EB4}">
      <dsp:nvSpPr>
        <dsp:cNvPr id="0" name=""/>
        <dsp:cNvSpPr/>
      </dsp:nvSpPr>
      <dsp:spPr>
        <a:xfrm rot="5400000">
          <a:off x="5381231" y="-3268580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Dependency management</a:t>
          </a:r>
        </a:p>
      </dsp:txBody>
      <dsp:txXfrm rot="-5400000">
        <a:off x="928374" y="1226359"/>
        <a:ext cx="9725693" cy="777897"/>
      </dsp:txXfrm>
    </dsp:sp>
    <dsp:sp modelId="{B178B715-F46E-4CAE-95BD-7DAE23167C3B}">
      <dsp:nvSpPr>
        <dsp:cNvPr id="0" name=""/>
        <dsp:cNvSpPr/>
      </dsp:nvSpPr>
      <dsp:spPr>
        <a:xfrm rot="5400000">
          <a:off x="-198937" y="256481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2830068"/>
        <a:ext cx="928374" cy="397874"/>
      </dsp:txXfrm>
    </dsp:sp>
    <dsp:sp modelId="{D8C4B0F4-F290-4BC8-B3EA-BF406DAF5646}">
      <dsp:nvSpPr>
        <dsp:cNvPr id="0" name=""/>
        <dsp:cNvSpPr/>
      </dsp:nvSpPr>
      <dsp:spPr>
        <a:xfrm rot="5400000">
          <a:off x="5381231" y="-208697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Scalability</a:t>
          </a:r>
        </a:p>
      </dsp:txBody>
      <dsp:txXfrm rot="-5400000">
        <a:off x="928374" y="2407964"/>
        <a:ext cx="9725693" cy="777897"/>
      </dsp:txXfrm>
    </dsp:sp>
    <dsp:sp modelId="{6AEC1B6B-D200-4C2D-85CA-C29E4CE4031B}">
      <dsp:nvSpPr>
        <dsp:cNvPr id="0" name=""/>
        <dsp:cNvSpPr/>
      </dsp:nvSpPr>
      <dsp:spPr>
        <a:xfrm rot="5400000">
          <a:off x="-198937" y="3781694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4046944"/>
        <a:ext cx="928374" cy="397874"/>
      </dsp:txXfrm>
    </dsp:sp>
    <dsp:sp modelId="{2182926E-898A-41F0-859D-4C5147FA303C}">
      <dsp:nvSpPr>
        <dsp:cNvPr id="0" name=""/>
        <dsp:cNvSpPr/>
      </dsp:nvSpPr>
      <dsp:spPr>
        <a:xfrm rot="5400000">
          <a:off x="5345959" y="-870099"/>
          <a:ext cx="932604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Flexibility</a:t>
          </a:r>
        </a:p>
      </dsp:txBody>
      <dsp:txXfrm rot="-5400000">
        <a:off x="928374" y="3593012"/>
        <a:ext cx="9722249" cy="841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D93C-F75D-4484-AF86-D70E8DB6C04E}">
      <dsp:nvSpPr>
        <dsp:cNvPr id="0" name=""/>
        <dsp:cNvSpPr/>
      </dsp:nvSpPr>
      <dsp:spPr>
        <a:xfrm rot="5400000">
          <a:off x="-198937" y="20160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466858"/>
        <a:ext cx="928374" cy="397874"/>
      </dsp:txXfrm>
    </dsp:sp>
    <dsp:sp modelId="{6B1045D0-BDE2-4BDE-88CB-8047CC80CFFD}">
      <dsp:nvSpPr>
        <dsp:cNvPr id="0" name=""/>
        <dsp:cNvSpPr/>
      </dsp:nvSpPr>
      <dsp:spPr>
        <a:xfrm rot="5400000">
          <a:off x="5381231" y="-445018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Machine Learning Pipelines</a:t>
          </a:r>
        </a:p>
      </dsp:txBody>
      <dsp:txXfrm rot="-5400000">
        <a:off x="928374" y="44754"/>
        <a:ext cx="9725693" cy="777897"/>
      </dsp:txXfrm>
    </dsp:sp>
    <dsp:sp modelId="{569C93CA-C590-4015-9C8D-2D9DAD171C74}">
      <dsp:nvSpPr>
        <dsp:cNvPr id="0" name=""/>
        <dsp:cNvSpPr/>
      </dsp:nvSpPr>
      <dsp:spPr>
        <a:xfrm rot="5400000">
          <a:off x="-198937" y="1383213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0" y="1648463"/>
        <a:ext cx="928374" cy="397874"/>
      </dsp:txXfrm>
    </dsp:sp>
    <dsp:sp modelId="{AEE524DE-3A7F-47F9-A8A4-B4902BE78EB4}">
      <dsp:nvSpPr>
        <dsp:cNvPr id="0" name=""/>
        <dsp:cNvSpPr/>
      </dsp:nvSpPr>
      <dsp:spPr>
        <a:xfrm rot="5400000">
          <a:off x="5381231" y="-3268580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Batch Process management</a:t>
          </a:r>
        </a:p>
      </dsp:txBody>
      <dsp:txXfrm rot="-5400000">
        <a:off x="928374" y="1226359"/>
        <a:ext cx="9725693" cy="777897"/>
      </dsp:txXfrm>
    </dsp:sp>
    <dsp:sp modelId="{B178B715-F46E-4CAE-95BD-7DAE23167C3B}">
      <dsp:nvSpPr>
        <dsp:cNvPr id="0" name=""/>
        <dsp:cNvSpPr/>
      </dsp:nvSpPr>
      <dsp:spPr>
        <a:xfrm rot="5400000">
          <a:off x="-198937" y="2564818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2830068"/>
        <a:ext cx="928374" cy="397874"/>
      </dsp:txXfrm>
    </dsp:sp>
    <dsp:sp modelId="{D8C4B0F4-F290-4BC8-B3EA-BF406DAF5646}">
      <dsp:nvSpPr>
        <dsp:cNvPr id="0" name=""/>
        <dsp:cNvSpPr/>
      </dsp:nvSpPr>
      <dsp:spPr>
        <a:xfrm rot="5400000">
          <a:off x="5381231" y="-2086975"/>
          <a:ext cx="862061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Enterprise Scheduling</a:t>
          </a:r>
        </a:p>
      </dsp:txBody>
      <dsp:txXfrm rot="-5400000">
        <a:off x="928374" y="2407964"/>
        <a:ext cx="9725693" cy="777897"/>
      </dsp:txXfrm>
    </dsp:sp>
    <dsp:sp modelId="{6AEC1B6B-D200-4C2D-85CA-C29E4CE4031B}">
      <dsp:nvSpPr>
        <dsp:cNvPr id="0" name=""/>
        <dsp:cNvSpPr/>
      </dsp:nvSpPr>
      <dsp:spPr>
        <a:xfrm rot="5400000">
          <a:off x="-198937" y="3781694"/>
          <a:ext cx="1326248" cy="92837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0" y="4046944"/>
        <a:ext cx="928374" cy="397874"/>
      </dsp:txXfrm>
    </dsp:sp>
    <dsp:sp modelId="{2182926E-898A-41F0-859D-4C5147FA303C}">
      <dsp:nvSpPr>
        <dsp:cNvPr id="0" name=""/>
        <dsp:cNvSpPr/>
      </dsp:nvSpPr>
      <dsp:spPr>
        <a:xfrm rot="5400000">
          <a:off x="5345959" y="-870099"/>
          <a:ext cx="932604" cy="976777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Data Warehousing</a:t>
          </a:r>
        </a:p>
      </dsp:txBody>
      <dsp:txXfrm rot="-5400000">
        <a:off x="928374" y="3593012"/>
        <a:ext cx="9722249" cy="8415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4D93C-F75D-4484-AF86-D70E8DB6C04E}">
      <dsp:nvSpPr>
        <dsp:cNvPr id="0" name=""/>
        <dsp:cNvSpPr/>
      </dsp:nvSpPr>
      <dsp:spPr>
        <a:xfrm rot="5400000">
          <a:off x="-160444" y="161291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" y="375218"/>
        <a:ext cx="748743" cy="320890"/>
      </dsp:txXfrm>
    </dsp:sp>
    <dsp:sp modelId="{6B1045D0-BDE2-4BDE-88CB-8047CC80CFFD}">
      <dsp:nvSpPr>
        <dsp:cNvPr id="0" name=""/>
        <dsp:cNvSpPr/>
      </dsp:nvSpPr>
      <dsp:spPr>
        <a:xfrm rot="5400000">
          <a:off x="5374815" y="-4625225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DAG’s view</a:t>
          </a:r>
          <a:endParaRPr lang="en-US" sz="1800" kern="1200" dirty="0"/>
        </a:p>
      </dsp:txBody>
      <dsp:txXfrm rot="-5400000">
        <a:off x="748743" y="34787"/>
        <a:ext cx="9913466" cy="627381"/>
      </dsp:txXfrm>
    </dsp:sp>
    <dsp:sp modelId="{569C93CA-C590-4015-9C8D-2D9DAD171C74}">
      <dsp:nvSpPr>
        <dsp:cNvPr id="0" name=""/>
        <dsp:cNvSpPr/>
      </dsp:nvSpPr>
      <dsp:spPr>
        <a:xfrm rot="5400000">
          <a:off x="-160444" y="1114268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2" y="1328195"/>
        <a:ext cx="748743" cy="320890"/>
      </dsp:txXfrm>
    </dsp:sp>
    <dsp:sp modelId="{AEE524DE-3A7F-47F9-A8A4-B4902BE78EB4}">
      <dsp:nvSpPr>
        <dsp:cNvPr id="0" name=""/>
        <dsp:cNvSpPr/>
      </dsp:nvSpPr>
      <dsp:spPr>
        <a:xfrm rot="5400000">
          <a:off x="5374815" y="-3672249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Visualization Options</a:t>
          </a:r>
          <a:endParaRPr lang="en-US" sz="1800" kern="1200" dirty="0"/>
        </a:p>
      </dsp:txBody>
      <dsp:txXfrm rot="-5400000">
        <a:off x="748743" y="987763"/>
        <a:ext cx="9913466" cy="627381"/>
      </dsp:txXfrm>
    </dsp:sp>
    <dsp:sp modelId="{B178B715-F46E-4CAE-95BD-7DAE23167C3B}">
      <dsp:nvSpPr>
        <dsp:cNvPr id="0" name=""/>
        <dsp:cNvSpPr/>
      </dsp:nvSpPr>
      <dsp:spPr>
        <a:xfrm rot="5400000">
          <a:off x="-160444" y="2067244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2" y="2281171"/>
        <a:ext cx="748743" cy="320890"/>
      </dsp:txXfrm>
    </dsp:sp>
    <dsp:sp modelId="{D8C4B0F4-F290-4BC8-B3EA-BF406DAF5646}">
      <dsp:nvSpPr>
        <dsp:cNvPr id="0" name=""/>
        <dsp:cNvSpPr/>
      </dsp:nvSpPr>
      <dsp:spPr>
        <a:xfrm rot="5400000">
          <a:off x="5374815" y="-2719273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Code Review</a:t>
          </a:r>
          <a:endParaRPr lang="en-US" sz="1800" kern="1200" dirty="0"/>
        </a:p>
      </dsp:txBody>
      <dsp:txXfrm rot="-5400000">
        <a:off x="748743" y="1940739"/>
        <a:ext cx="9913466" cy="627381"/>
      </dsp:txXfrm>
    </dsp:sp>
    <dsp:sp modelId="{6AEC1B6B-D200-4C2D-85CA-C29E4CE4031B}">
      <dsp:nvSpPr>
        <dsp:cNvPr id="0" name=""/>
        <dsp:cNvSpPr/>
      </dsp:nvSpPr>
      <dsp:spPr>
        <a:xfrm rot="5400000">
          <a:off x="-160444" y="3048666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2" y="3262593"/>
        <a:ext cx="748743" cy="320890"/>
      </dsp:txXfrm>
    </dsp:sp>
    <dsp:sp modelId="{2182926E-898A-41F0-859D-4C5147FA303C}">
      <dsp:nvSpPr>
        <dsp:cNvPr id="0" name=""/>
        <dsp:cNvSpPr/>
      </dsp:nvSpPr>
      <dsp:spPr>
        <a:xfrm rot="5400000">
          <a:off x="5346369" y="-1737850"/>
          <a:ext cx="752154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/>
            <a:t>Task Duration Analysis</a:t>
          </a:r>
          <a:endParaRPr lang="en-US" sz="1800" kern="1200" dirty="0"/>
        </a:p>
      </dsp:txBody>
      <dsp:txXfrm rot="-5400000">
        <a:off x="748744" y="2896492"/>
        <a:ext cx="9910689" cy="678720"/>
      </dsp:txXfrm>
    </dsp:sp>
    <dsp:sp modelId="{9F6C55D3-4862-4351-9A02-8108B508519B}">
      <dsp:nvSpPr>
        <dsp:cNvPr id="0" name=""/>
        <dsp:cNvSpPr/>
      </dsp:nvSpPr>
      <dsp:spPr>
        <a:xfrm rot="5400000">
          <a:off x="-160444" y="4001643"/>
          <a:ext cx="1069633" cy="74874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 rot="-5400000">
        <a:off x="2" y="4215570"/>
        <a:ext cx="748743" cy="320890"/>
      </dsp:txXfrm>
    </dsp:sp>
    <dsp:sp modelId="{CE1A0D41-4703-4489-B6FC-ABD106D8AD98}">
      <dsp:nvSpPr>
        <dsp:cNvPr id="0" name=""/>
        <dsp:cNvSpPr/>
      </dsp:nvSpPr>
      <dsp:spPr>
        <a:xfrm rot="5400000">
          <a:off x="5374815" y="-772172"/>
          <a:ext cx="695261" cy="99474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Context</a:t>
          </a:r>
          <a:r>
            <a:rPr lang="en-US" sz="4300" kern="1200" dirty="0"/>
            <a:t> </a:t>
          </a:r>
          <a:r>
            <a:rPr lang="en-US" sz="1800" b="1" i="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rial"/>
              <a:ea typeface="+mn-ea"/>
              <a:cs typeface="+mn-cs"/>
            </a:rPr>
            <a:t>Metadata</a:t>
          </a:r>
        </a:p>
      </dsp:txBody>
      <dsp:txXfrm rot="-5400000">
        <a:off x="748743" y="3887840"/>
        <a:ext cx="9913466" cy="6273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461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Apache Airflow has made a substantial impact across various industries and use cases: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Machine Learning Pipelines: Many organizations rely on Airflow to define and manage dependencies in their machine learning pipelines. It simplifies model training, evaluation, and deployment.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Batch Process Management: Companies use Airflow to enhance visibility into batch processes. It ensures that routine data processing tasks are executed efficiently and in the correct order.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Enterprise Scheduling: Airflow acts as an enterprise scheduling tool for businesses, orchestrating complex workflows with precision and reliability.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Data Warehousing: Organizations use Apache Airflow to streamline SQL transformations in their data warehouses. It automates data workflows and facilitates the generation of daily analytics reports.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0CAD0-6233-4B86-915D-9390F1505BA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8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navigating the Apache Airflow User Interface (UI) is crucial for managing and monitoring workflows effectively. Here are some key UI features to master: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DAGs View: The landing page provides a table displaying information about all DAGs in your environment. It offers details like DAG name, run schedule, owner, task status,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Visualization Options: Airflow offers multiple visualization options, including Tree View and Graph View, to help you gain insights into your DAGs and their executions.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Code Review: Directly access the Python source code defining your DAGs from the UI. This feature is invaluable for reviewing and modifying workflow definitions.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Task Duration Analysis: The UI includes a timeline chart to analyze task durations across multiple runs. This aids in identifying performance bottlenecks.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Context Metadata: You can select context metadata for any task instance, allowing you to delve into task details, view log files, and troubleshoot effectively.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0CAD0-6233-4B86-915D-9390F1505BA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380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Five Main Features of Apache Airflow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Pure Python: Apache Airflow empowers you to build workflows using standard Python. This flexibility means you’re not bound by proprietary languages or frameworks.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Useful UI: The web-based UI is a treasure trove of insights. You can monitor, schedule, and manage workflows with ease. It offers a visual representation of your tasks and helps you troubleshoot issues.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Integration: Airflow’s extensive library of plug-and-play integrations simplifies task execution. You’ll find connectors for various services, streamlining the execution of your tasks.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Easy to Use: The beauty of Airflow lies in its simplicity. If you have a grasp of Python, you can deploy workflows. Airflow doesn’t confine your pipeline’s scope, making it adaptable to a wide range of use cases.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Open Source: Being open source fosters a collaborative community. Users actively share experiences and improvements, making Apache Airflow a continually evolving and robust platform.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0CAD0-6233-4B86-915D-9390F1505B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5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o truly harness the power of Apache Airflow, you need to understand the principles on which it’s built: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Scalable: Airflow’s modular architecture and utilization of a message queue facilitate the orchestration of numerous tasks across multiple workers. It’s designed to scale effortlessly.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Dynamic: Python serves as the backbone of Airflow, allowing dynamic pipeline generation. This means your pipelines can adapt to evolving requirements, handling multiple tasks simultaneously.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Extensible: Airflow embraces extensibility. You can define custom operators and extend libraries to tailor Airflow to your unique environment and needs.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Lean: Airflow pipelines prioritize simplicity and clarity. Parameterization is seamlessly integrated using the Jinja templating engine.</a:t>
            </a:r>
          </a:p>
          <a:p>
            <a:pPr algn="l"/>
            <a:endParaRPr lang="en-US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0CAD0-6233-4B86-915D-9390F1505BA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56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DAGs are the secret sauce of Apache Airflow. They offer several advantages when representing data pipelines: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Modularity: DAGs break down complex workflows into smaller, manageable tasks. This modular approach simplifies design, maintenance, and troubleshooting.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Dependency Management: DAGs provide clear task dependencies, ensuring tasks are executed in the correct order. This is crucial to prevent data processing errors and bottlenecks.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Scalability: Airflow’s use of DAGs enables the orchestration of an arbitrary number of tasks, making it highly scalable to meet evolving workloads.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Flexibility: DAGs are defined in Python, allowing dynamic pipeline generation. This adaptability is essential for accommodating changing business requirements.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0CAD0-6233-4B86-915D-9390F1505BA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2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3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619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55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No Status: This task hasn’t been queued for execution yet.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Scheduled: The Scheduler has determined that task dependencies are met, and it’s scheduled for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Removed: For some reason, the task has been removed from the DAG since the run started.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Upstream Failed: An upstream task, on which this task depends, has failed.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Queued: The task has been assigned to the Executor and is awaiting an available worker.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Running: A worker is actively executing the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Success: The task completed its run without errors.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Failed: Unfortunately, the task encountered an error during execution.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Up for Retry: The task failed but still has retry attempts left and will be rescheduled.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46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png"/><Relationship Id="rId4" Type="http://schemas.openxmlformats.org/officeDocument/2006/relationships/image" Target="../media/image18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hyperlink" Target="https://ts.accenture.com/sites/BrandSpace/" TargetMode="External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2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Relationship Id="rId4" Type="http://schemas.openxmlformats.org/officeDocument/2006/relationships/image" Target="../media/image21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D4AAC0-F751-46EB-8079-A450A25A1BB8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pic>
        <p:nvPicPr>
          <p:cNvPr id="17" name="Picture 1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6D426E45-BF68-45FC-A78A-ECD2DA319A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4EDA83-F817-4C2D-A344-7AAEB7C314E2}"/>
              </a:ext>
            </a:extLst>
          </p:cNvPr>
          <p:cNvSpPr txBox="1"/>
          <p:nvPr userDrawn="1"/>
        </p:nvSpPr>
        <p:spPr>
          <a:xfrm>
            <a:off x="8698890" y="6530974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0B299F-0B1A-44CC-A42E-B8D0EC9222E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0CD37E8D-57DB-4CA6-97CE-E569D34600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6781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6A89CB9-DF32-4EC6-B680-DE8368F21F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9C6878EB-1083-4AA9-97C7-471B9010B2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</p:spPr>
        <p:txBody>
          <a:bodyPr tIns="274320" bIns="274320" anchor="ctr"/>
          <a:lstStyle>
            <a:lvl1pPr marL="0" indent="0" algn="ctr">
              <a:buNone/>
              <a:defRPr sz="14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4C37EBD-E208-46EB-9291-D7B5F75E2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</p:spPr>
        <p:txBody>
          <a:bodyPr anchor="b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7119C4-761F-407F-B9BD-3E6110CEAC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FAED9-6991-4701-BFB1-969DB7622DC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629FE54-DABA-4A3F-A7DF-1AFBF7E4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2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>
          <a:xfrm>
            <a:off x="0" y="3428999"/>
            <a:ext cx="12192000" cy="3429001"/>
          </a:xfrm>
          <a:prstGeom prst="rect">
            <a:avLst/>
          </a:prstGeom>
          <a:solidFill>
            <a:srgbClr val="75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C53B5-5579-47A8-9D1A-46B018002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16E873E-8AE6-48EB-8D88-D2E9E9C052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194485"/>
          </a:xfrm>
          <a:prstGeom prst="rect">
            <a:avLst/>
          </a:prstGeom>
        </p:spPr>
        <p:txBody>
          <a:bodyPr anchor="t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2581E7D-F4A2-4CA5-A6BF-EC6777E45DBD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cap="none" baseline="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sp>
        <p:nvSpPr>
          <p:cNvPr id="17" name="Text Placeholder 8">
            <a:extLst>
              <a:ext uri="{FF2B5EF4-FFF2-40B4-BE49-F238E27FC236}">
                <a16:creationId xmlns:a16="http://schemas.microsoft.com/office/drawing/2014/main" id="{2D567DB1-6B1A-4ECC-8F94-EF61E005CD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8"/>
            <a:ext cx="2993573" cy="219448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6F04D5-6840-4C92-A125-B925A08B3E8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CA5E3579-1565-4850-9C96-3D458625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0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DC74A-A59C-4EB2-9E67-67E5659D91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DBFE2B-D964-4768-BEA8-2FAFEE046F0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6AC0F809-2BFC-4351-AD83-34D1595770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106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Blank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F7EF55-DF89-4FD5-9CB7-4BAA422C7B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D2C05C-32C0-40FD-8115-DBA71B809BB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574DD4D-3059-4D0F-83C6-5BDAA7F02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49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132A72A4-6061-492B-9BF1-BE02B584BE7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r>
              <a:rPr lang="en-US" altLang="ko-KR"/>
              <a:t>Click icon to add picture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7A248-A5A5-43BC-8330-07E849AA4E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87B009-4619-484C-9D61-8482786059D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BC747F-048E-49F6-B798-ADB08734A0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334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10969851" cy="458652"/>
          </a:xfrm>
          <a:prstGeom prst="rect">
            <a:avLst/>
          </a:prstGeom>
          <a:noFill/>
        </p:spPr>
        <p:txBody>
          <a:bodyPr wrap="squar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Objectives (36pt, min 30pt)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865388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course,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9621754-0BA2-486D-94D1-3591D48324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472FA0A-C6A0-4A18-9B6C-B0EA35B34686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2B5E154A-EFBC-4A3E-8B67-09DD64E6F7A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  <a:prstGeom prst="rect">
            <a:avLst/>
          </a:prstGeom>
        </p:spPr>
        <p:txBody>
          <a:bodyPr/>
          <a:lstStyle>
            <a:lvl1pPr>
              <a:defRPr sz="2400" b="0"/>
            </a:lvl1pPr>
            <a:lvl2pPr>
              <a:defRPr sz="24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A9FE733-8F9B-4995-9857-B0B5E55EF4B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F639192-FD61-418C-B3D1-766E5A502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0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739374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93592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module, you should be able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2527CC-633D-4DCA-B99B-C0DBD6F3A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D6B880-8920-483E-97F4-914D5F79F5C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B00E830C-3D99-43E6-B2EA-BE16F283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5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444678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Module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C2A30-43CF-46A3-B5B9-9A2538244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E05A60E-3098-48D7-8297-9DE7594CFCC3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ECA0EAF-F59B-462E-BB44-FA8EFC44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056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8945464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4404860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197B96F3-DA86-4FDE-BC95-BFD62F8166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18527" y="1391038"/>
            <a:ext cx="2500410" cy="24892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D36E82-2DEB-47FE-B439-594F5B54C08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C3E0A1-6234-4C14-B278-732D6764BC4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7BE6E59-812C-4A8B-8918-5DBD22C497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959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nd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391038"/>
            <a:ext cx="11438819" cy="506730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 b="0"/>
            </a:lvl1pPr>
            <a:lvl2pPr marL="0">
              <a:defRPr sz="1800"/>
            </a:lvl2pPr>
            <a:lvl3pPr>
              <a:defRPr sz="1600"/>
            </a:lvl3pPr>
            <a:lvl4pPr>
              <a:spcAft>
                <a:spcPts val="600"/>
              </a:spcAft>
              <a:defRPr sz="1400"/>
            </a:lvl4pPr>
            <a:lvl5pPr>
              <a:spcAft>
                <a:spcPts val="600"/>
              </a:spcAft>
              <a:defRPr/>
            </a:lvl5pPr>
          </a:lstStyle>
          <a:p>
            <a:pPr lvl="1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468450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Ground Rules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759042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For a successful class, please: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445F22-38EA-4CBF-8678-DBE10F28FC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787F70-D16E-4FE7-864C-EB4CE63A04CC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37AD9597-4AF5-4B01-A525-B94B91AE2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1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1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FD4AAC0-F751-46EB-8079-A450A25A1BB8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pic>
        <p:nvPicPr>
          <p:cNvPr id="9" name="Graphic 5">
            <a:extLst>
              <a:ext uri="{FF2B5EF4-FFF2-40B4-BE49-F238E27FC236}">
                <a16:creationId xmlns:a16="http://schemas.microsoft.com/office/drawing/2014/main" id="{F41CAB4C-D5DF-4654-AACC-E67A694117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8854AAF-E8D1-4A70-8B1D-AA83E95FF4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121878" y="1336294"/>
            <a:ext cx="7948244" cy="2255710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90000"/>
              </a:lnSpc>
              <a:defRPr sz="48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1E1FBF5D-2A56-4304-B506-6F10112A675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21879" y="3866920"/>
            <a:ext cx="7948244" cy="63373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Palatino Linotype 24pt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016B1-D2EE-4217-AEA7-B42329515F4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42949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00BAE364-4FDB-4979-8A7E-7D512125978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Palatino Linotype</a:t>
            </a: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10BE4F2B-D3EA-48BD-96A3-73ADBE27FE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  <a:prstGeom prst="rect">
            <a:avLst/>
          </a:prstGeom>
        </p:spPr>
        <p:txBody>
          <a:bodyPr/>
          <a:lstStyle>
            <a:lvl1pPr>
              <a:defRPr cap="none" baseline="0"/>
            </a:lvl1pPr>
          </a:lstStyle>
          <a:p>
            <a:r>
              <a:rPr lang="en-GB"/>
              <a:t>Agenda</a:t>
            </a:r>
            <a:endParaRPr lang="en-US"/>
          </a:p>
        </p:txBody>
      </p:sp>
      <p:sp>
        <p:nvSpPr>
          <p:cNvPr id="46" name="Text Placeholder 17">
            <a:extLst>
              <a:ext uri="{FF2B5EF4-FFF2-40B4-BE49-F238E27FC236}">
                <a16:creationId xmlns:a16="http://schemas.microsoft.com/office/drawing/2014/main" id="{96A4489F-A35A-46EF-9305-81D0F03766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7" name="Text Placeholder 17">
            <a:extLst>
              <a:ext uri="{FF2B5EF4-FFF2-40B4-BE49-F238E27FC236}">
                <a16:creationId xmlns:a16="http://schemas.microsoft.com/office/drawing/2014/main" id="{85F1E8F8-E5EE-477B-B06D-46CE3959A7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8" name="Text Placeholder 17">
            <a:extLst>
              <a:ext uri="{FF2B5EF4-FFF2-40B4-BE49-F238E27FC236}">
                <a16:creationId xmlns:a16="http://schemas.microsoft.com/office/drawing/2014/main" id="{78C459DC-0B06-4672-83D2-673F444FC51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49" name="Text Placeholder 17">
            <a:extLst>
              <a:ext uri="{FF2B5EF4-FFF2-40B4-BE49-F238E27FC236}">
                <a16:creationId xmlns:a16="http://schemas.microsoft.com/office/drawing/2014/main" id="{A086236D-3BE5-4E43-B701-C3585FB199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0" name="Text Placeholder 17">
            <a:extLst>
              <a:ext uri="{FF2B5EF4-FFF2-40B4-BE49-F238E27FC236}">
                <a16:creationId xmlns:a16="http://schemas.microsoft.com/office/drawing/2014/main" id="{9F826BE3-3FFA-41BF-B035-795BD7D7367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1" name="Text Placeholder 17">
            <a:extLst>
              <a:ext uri="{FF2B5EF4-FFF2-40B4-BE49-F238E27FC236}">
                <a16:creationId xmlns:a16="http://schemas.microsoft.com/office/drawing/2014/main" id="{42078A66-A3AB-461D-85E2-CBAD1B7D61F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2" name="Text Placeholder 17">
            <a:extLst>
              <a:ext uri="{FF2B5EF4-FFF2-40B4-BE49-F238E27FC236}">
                <a16:creationId xmlns:a16="http://schemas.microsoft.com/office/drawing/2014/main" id="{F938B876-60CA-4461-A15C-A8707A33CD2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3" name="Text Placeholder 17">
            <a:extLst>
              <a:ext uri="{FF2B5EF4-FFF2-40B4-BE49-F238E27FC236}">
                <a16:creationId xmlns:a16="http://schemas.microsoft.com/office/drawing/2014/main" id="{864B0577-00DD-4D27-9B6E-44D7880E00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C54FB2E2-133B-4115-81CA-1BAE256CDD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52928" y="137160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5" name="Text Placeholder 17">
            <a:extLst>
              <a:ext uri="{FF2B5EF4-FFF2-40B4-BE49-F238E27FC236}">
                <a16:creationId xmlns:a16="http://schemas.microsoft.com/office/drawing/2014/main" id="{622EBA43-03D8-47E2-AFB8-2E3D9C405E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52928" y="197647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8D00803E-5F6E-474F-868B-5FF0A621372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52928" y="2581356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0623F3B4-B48F-42AD-BE90-8AE2B66EBAF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52928" y="3186234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8" name="Text Placeholder 17">
            <a:extLst>
              <a:ext uri="{FF2B5EF4-FFF2-40B4-BE49-F238E27FC236}">
                <a16:creationId xmlns:a16="http://schemas.microsoft.com/office/drawing/2014/main" id="{943AF059-AFFF-4AD2-8F58-A91DCF8ED4F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52928" y="3791112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E67DD4D3-EA70-4DCF-8BEA-E4165433F23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352928" y="4395990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0" name="Text Placeholder 17">
            <a:extLst>
              <a:ext uri="{FF2B5EF4-FFF2-40B4-BE49-F238E27FC236}">
                <a16:creationId xmlns:a16="http://schemas.microsoft.com/office/drawing/2014/main" id="{9ECFEDD4-A586-4D76-89E5-641FE44519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52928" y="5000868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ACA2D955-0C67-4A48-8FD0-F685FD11514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52928" y="5605747"/>
            <a:ext cx="478442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056A1D29-930A-42B5-B254-780A8B1A569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4" name="Text Placeholder 17">
            <a:extLst>
              <a:ext uri="{FF2B5EF4-FFF2-40B4-BE49-F238E27FC236}">
                <a16:creationId xmlns:a16="http://schemas.microsoft.com/office/drawing/2014/main" id="{B79E4EF7-DD1C-4B1C-AEB2-038E9A09DF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4A11A119-24EA-4B9E-BD1B-0DE10466E67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6" name="Text Placeholder 17">
            <a:extLst>
              <a:ext uri="{FF2B5EF4-FFF2-40B4-BE49-F238E27FC236}">
                <a16:creationId xmlns:a16="http://schemas.microsoft.com/office/drawing/2014/main" id="{C2D36DF2-C9C1-463D-BFD4-9B7F5BF9CF8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984F81B6-7631-4B1A-8803-9BA188C2004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8" name="Text Placeholder 17">
            <a:extLst>
              <a:ext uri="{FF2B5EF4-FFF2-40B4-BE49-F238E27FC236}">
                <a16:creationId xmlns:a16="http://schemas.microsoft.com/office/drawing/2014/main" id="{3EB271F9-CBC3-4742-8060-EB016ABECEB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1BD89084-0F00-44E5-A7C9-E21F60005900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0" name="Text Placeholder 17">
            <a:extLst>
              <a:ext uri="{FF2B5EF4-FFF2-40B4-BE49-F238E27FC236}">
                <a16:creationId xmlns:a16="http://schemas.microsoft.com/office/drawing/2014/main" id="{F865D0E7-B034-4BD9-BF88-32090E2C27F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 b="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71" name="Text Placeholder 17">
            <a:extLst>
              <a:ext uri="{FF2B5EF4-FFF2-40B4-BE49-F238E27FC236}">
                <a16:creationId xmlns:a16="http://schemas.microsoft.com/office/drawing/2014/main" id="{5AAA504A-A9B9-41AD-8B6F-1ED2A6AC9FE5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267700" y="137160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2" name="Text Placeholder 17">
            <a:extLst>
              <a:ext uri="{FF2B5EF4-FFF2-40B4-BE49-F238E27FC236}">
                <a16:creationId xmlns:a16="http://schemas.microsoft.com/office/drawing/2014/main" id="{2DE3B744-A9D5-4389-B1F2-97FEB2ED2D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267700" y="197647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3" name="Text Placeholder 17">
            <a:extLst>
              <a:ext uri="{FF2B5EF4-FFF2-40B4-BE49-F238E27FC236}">
                <a16:creationId xmlns:a16="http://schemas.microsoft.com/office/drawing/2014/main" id="{DEF6C2A0-F61C-47BD-928D-1EA70804FD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67700" y="2581356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4" name="Text Placeholder 17">
            <a:extLst>
              <a:ext uri="{FF2B5EF4-FFF2-40B4-BE49-F238E27FC236}">
                <a16:creationId xmlns:a16="http://schemas.microsoft.com/office/drawing/2014/main" id="{1C962B82-0B28-40B5-B98A-28C5F9CCFC3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67700" y="3186234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5" name="Text Placeholder 17">
            <a:extLst>
              <a:ext uri="{FF2B5EF4-FFF2-40B4-BE49-F238E27FC236}">
                <a16:creationId xmlns:a16="http://schemas.microsoft.com/office/drawing/2014/main" id="{25C1350D-65AE-4E54-8D0A-544E2B5FBD4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267700" y="3791112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6" name="Text Placeholder 17">
            <a:extLst>
              <a:ext uri="{FF2B5EF4-FFF2-40B4-BE49-F238E27FC236}">
                <a16:creationId xmlns:a16="http://schemas.microsoft.com/office/drawing/2014/main" id="{9AF87839-871D-4566-8EC9-397A44CA664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267700" y="4395990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7" name="Text Placeholder 17">
            <a:extLst>
              <a:ext uri="{FF2B5EF4-FFF2-40B4-BE49-F238E27FC236}">
                <a16:creationId xmlns:a16="http://schemas.microsoft.com/office/drawing/2014/main" id="{617C3377-0664-4810-BA82-A49498CA4EC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267700" y="5000868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8" name="Text Placeholder 17">
            <a:extLst>
              <a:ext uri="{FF2B5EF4-FFF2-40B4-BE49-F238E27FC236}">
                <a16:creationId xmlns:a16="http://schemas.microsoft.com/office/drawing/2014/main" id="{08E775E5-E37F-42EB-B151-46FA742A9D9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267700" y="5605747"/>
            <a:ext cx="454658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75269F3-284A-4AD9-87F0-83112B772877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B70F6DFC-ECB8-43AC-B8E9-252AEEFE82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CB9835E3-49DA-4D23-A181-6F031EFADAF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40" name="Slide Number Placeholder 6">
            <a:extLst>
              <a:ext uri="{FF2B5EF4-FFF2-40B4-BE49-F238E27FC236}">
                <a16:creationId xmlns:a16="http://schemas.microsoft.com/office/drawing/2014/main" id="{E6A24B93-AB27-4584-9DCC-8D51E1682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278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3ED1C80-FDBA-4CCF-B521-E2553BC158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4A062A76-9C7B-457D-9ECE-C554636434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299D3-6E5B-4F8C-B1F8-6815D3DF83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A97AA3-32AD-46A4-9E3A-7F988B85C4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8380EA-65FC-40E8-9676-DF0A99E46CE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A7289F5-A3DB-493D-A1C4-A9000973C3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669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F398896-DB20-4C5A-BDAF-8155653A8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B989CD5-1890-4D2B-AFAB-63C76E2DBDD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371601"/>
            <a:ext cx="55245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405FE44-21CD-4F13-A1ED-9757C488CE91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371601"/>
            <a:ext cx="55245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06900A4-4021-4F9D-8ABD-B61BA5F182AB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381000" y="5874026"/>
            <a:ext cx="5524500" cy="437873"/>
          </a:xfrm>
          <a:prstGeom prst="rect">
            <a:avLst/>
          </a:prstGeo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DBBBC05-F32F-4434-B8D1-121A69FE0274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286499" y="5874026"/>
            <a:ext cx="5524500" cy="4378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b="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D046688C-B94E-422D-ABD5-3D0662AE51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194561"/>
            <a:ext cx="5524499" cy="367946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421E2ED-2AEC-49C0-9779-1FF2BD9C2524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194561"/>
            <a:ext cx="5524499" cy="3679465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AC00382-C4B8-4A29-B5F5-381E6923F1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E539C5-ED12-4FB8-BB2F-838CE040D46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07715B16-D23C-402C-972B-D6C153E5E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5385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A91C237-03D6-4F11-9B55-70AD138642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FD7D59-B270-4DF7-9C05-65C68DECF18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F66E2DE9-1077-4128-AAD3-078AB1DA496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47D8991-5048-493C-A74C-79BEDFEAB7DC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DDF4933-EEDD-4342-B628-A95C8D62167A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19C7A9B-F889-4E38-B655-309DDEFCFE24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7221D12-E96A-4C7D-AE4A-D3A004219B1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B98ED73-28D6-457E-B9E8-18A1FBCC0860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2BC0606-2A9A-40D8-80E2-8C67EC6DD106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180F18B-1A15-45B2-8214-E50E558CD08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2C4B028-BA3F-47F2-A6E5-33E50D627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DB872A-8676-48A7-8A21-D04991A3AFF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F5F639BF-25A7-4D48-9BBB-16F0DDE0D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716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422137-8F40-4BA3-A7F4-DBB1A97D7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90602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6BB5621-6F14-4BF4-B9A4-335EF6BD318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1E77A5C-5D64-40E0-B8F3-5110205CE90D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7C3B0EE-FC45-46B2-BFFA-F616FF36EF7F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AAC3065-65E5-404C-8DA5-0DD4DC6D12A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ABEB9-A096-4841-AB3F-A54472E60C5B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0222A41-E8A7-4432-BB61-66A7682AFB9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C60DD6E-E393-4B52-984F-9228A08B46E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685D21-E7A0-445D-A604-B930D35BADB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2DE9E0F-518F-4435-BF87-AC7CBF9E585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90D1A74-7FD0-4986-9D53-56F22ACF0E51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B0D54E51-BAEB-4795-BBE6-BDDC1034F2CC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B4317A66-756B-45DC-933E-48A978913F65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60"/>
            <a:ext cx="2571749" cy="2725310"/>
          </a:xfrm>
          <a:prstGeom prst="rect">
            <a:avLst/>
          </a:prstGeo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11A43C8-C15D-4D8E-81DE-F86B92DF51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27CB5A-49A7-4E32-B29B-21613BE2FFA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1B8A9BA4-ABB3-4F0F-9362-AEEFB6DF5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74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1B96C4B-BCF2-42E6-A778-8D6CBAFA5D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4EA145E8-6C7E-4B23-A659-DD3D241E3D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5" name="Text Placeholder 21">
            <a:extLst>
              <a:ext uri="{FF2B5EF4-FFF2-40B4-BE49-F238E27FC236}">
                <a16:creationId xmlns:a16="http://schemas.microsoft.com/office/drawing/2014/main" id="{C9B4EEAB-9C79-4518-A2DE-C924ADB6AA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FAE4CA2E-7E07-4513-8EAA-93795B6DA72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9A9A9A10-BC07-4A41-B845-55626D633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E4D872AC-1F12-455E-9BED-988EA58559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0009504E-1EC5-479E-A5A0-281625E444F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900"/>
            <a:ext cx="1985504" cy="1677926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1E7E4F-6F05-48BB-8FC4-4FDF811E932C}"/>
              </a:ext>
            </a:extLst>
          </p:cNvPr>
          <p:cNvCxnSpPr>
            <a:cxnSpLocks/>
          </p:cNvCxnSpPr>
          <p:nvPr userDrawn="1"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1CFD55-9E13-4087-BD65-A487654D3BF7}"/>
              </a:ext>
            </a:extLst>
          </p:cNvPr>
          <p:cNvCxnSpPr/>
          <p:nvPr userDrawn="1"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123CBC-B6F2-4ECD-8639-D1910F2A9056}"/>
              </a:ext>
            </a:extLst>
          </p:cNvPr>
          <p:cNvCxnSpPr/>
          <p:nvPr userDrawn="1"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689D0C-AF03-4219-B60E-5C961D3307C8}"/>
              </a:ext>
            </a:extLst>
          </p:cNvPr>
          <p:cNvCxnSpPr/>
          <p:nvPr userDrawn="1"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3ABC00-7576-4139-AFC1-F4D76927093A}"/>
              </a:ext>
            </a:extLst>
          </p:cNvPr>
          <p:cNvCxnSpPr>
            <a:cxnSpLocks/>
          </p:cNvCxnSpPr>
          <p:nvPr userDrawn="1"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4EC64249-9F82-4BA2-A859-6093403C55A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9E9D669-07AA-4B3E-AE57-77CD924C42CE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90C13E3-5FF2-40E0-B736-326B7D84B6C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6797697D-B72C-4930-B744-9DA49FE0E7F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prstGeom prst="rect">
            <a:avLst/>
          </a:prstGeo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2591DEE-4E80-4E77-BE94-CE59457DC0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15504C-6DE3-40BB-9489-ACF877927AF6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C3E2DEB9-A362-4258-A630-72131F4AD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2698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>
            <a:extLst>
              <a:ext uri="{FF2B5EF4-FFF2-40B4-BE49-F238E27FC236}">
                <a16:creationId xmlns:a16="http://schemas.microsoft.com/office/drawing/2014/main" id="{EEC928D6-9E7D-4DDE-A962-CC528721BC0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82C18FA7-0E3A-4047-BA3C-C3143886D1F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DFBDD7A3-ED00-4169-8D09-C3F86B95AD0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DD8D5477-5DCB-424B-A858-3467276523B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C3F2AB-5E45-4979-8AEF-EB0F6D4B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5C6EA06D-397B-4CD8-8829-E01EE49E80F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rgbClr val="7E00FF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9D308C1F-6A2C-493C-98F7-9F3E3F22A0F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82AD2B9F-4EC2-44D0-8B55-E656402B77F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1" name="Text Placeholder 21">
            <a:extLst>
              <a:ext uri="{FF2B5EF4-FFF2-40B4-BE49-F238E27FC236}">
                <a16:creationId xmlns:a16="http://schemas.microsoft.com/office/drawing/2014/main" id="{1E74EAA9-5B82-4101-B020-50CF0766643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1724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rgbClr val="7E00FF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E23FA7-A75F-4AF9-B043-021AFE75A1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3844F35-3CBA-474C-9E20-6DF18E2F5BD9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8D4D197-6972-4F41-BE86-B29CDE8EC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647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41B288-FCC0-41A4-AEE5-C857A5C7A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52B0A15-DAF3-4F0B-BBC8-4D244E6E10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F0FAC445-9E58-4DEA-B1C9-2CFC01B49E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2A3993B-16AC-4C76-B607-DFC37C49E5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7BC46FA-8642-43ED-9BA3-BCD151D332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FA171B2-167B-4D6B-AF3B-80C1D057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E9471C7-B068-42EC-B797-BD0E1F11D3F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4ECA2-5B6E-4115-A5E0-9C4C99B67EFB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CBDD-3B57-4D09-903F-A0DEAFAF17E4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095DE-C634-41C0-93D0-72A69EE5AB76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E6A54-C116-49CE-A792-A01ECA67A7D0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80A23-E658-40ED-AF59-E5E415EE8254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30091-607D-4DAA-BC06-146F0C933821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77AD719-04F0-4EA3-A07D-5D84F1F863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DA649AC6-7B51-43BB-9EB1-B02642B7B9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2A615A5-3E85-4E9F-9C3F-69B47C5A1B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F3ACD616-960F-4440-89A4-45EF52591A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E49398CE-8AE5-42C3-B85C-18893CB5D5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9D9C735C-6FC7-4359-87D7-68F4CC6960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5EBC20-C599-4524-B5CB-C21A44B2899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EC12A61-369B-4021-A88A-48A01BE8740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6" name="Slide Number Placeholder 6">
            <a:extLst>
              <a:ext uri="{FF2B5EF4-FFF2-40B4-BE49-F238E27FC236}">
                <a16:creationId xmlns:a16="http://schemas.microsoft.com/office/drawing/2014/main" id="{3DDD2CF6-158E-4F95-A253-4B03581D8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417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541B288-FCC0-41A4-AEE5-C857A5C7A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" name="Picture Placeholder 13">
            <a:extLst>
              <a:ext uri="{FF2B5EF4-FFF2-40B4-BE49-F238E27FC236}">
                <a16:creationId xmlns:a16="http://schemas.microsoft.com/office/drawing/2014/main" id="{F52B0A15-DAF3-4F0B-BBC8-4D244E6E10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F0FAC445-9E58-4DEA-B1C9-2CFC01B49E0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12A3993B-16AC-4C76-B607-DFC37C49E50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A7BC46FA-8642-43ED-9BA3-BCD151D332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FA171B2-167B-4D6B-AF3B-80C1D057282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6E9471C7-B068-42EC-B797-BD0E1F11D3F1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4ECA2-5B6E-4115-A5E0-9C4C99B67EFB}"/>
              </a:ext>
            </a:extLst>
          </p:cNvPr>
          <p:cNvCxnSpPr>
            <a:cxnSpLocks/>
          </p:cNvCxnSpPr>
          <p:nvPr userDrawn="1"/>
        </p:nvCxnSpPr>
        <p:spPr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EACBDD-3B57-4D09-903F-A0DEAFAF17E4}"/>
              </a:ext>
            </a:extLst>
          </p:cNvPr>
          <p:cNvCxnSpPr>
            <a:cxnSpLocks/>
          </p:cNvCxnSpPr>
          <p:nvPr userDrawn="1"/>
        </p:nvCxnSpPr>
        <p:spPr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1095DE-C634-41C0-93D0-72A69EE5AB76}"/>
              </a:ext>
            </a:extLst>
          </p:cNvPr>
          <p:cNvCxnSpPr>
            <a:cxnSpLocks/>
          </p:cNvCxnSpPr>
          <p:nvPr userDrawn="1"/>
        </p:nvCxnSpPr>
        <p:spPr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4E6A54-C116-49CE-A792-A01ECA67A7D0}"/>
              </a:ext>
            </a:extLst>
          </p:cNvPr>
          <p:cNvCxnSpPr>
            <a:cxnSpLocks/>
          </p:cNvCxnSpPr>
          <p:nvPr userDrawn="1"/>
        </p:nvCxnSpPr>
        <p:spPr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580A23-E658-40ED-AF59-E5E415EE8254}"/>
              </a:ext>
            </a:extLst>
          </p:cNvPr>
          <p:cNvCxnSpPr>
            <a:cxnSpLocks/>
          </p:cNvCxnSpPr>
          <p:nvPr userDrawn="1"/>
        </p:nvCxnSpPr>
        <p:spPr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330091-607D-4DAA-BC06-146F0C933821}"/>
              </a:ext>
            </a:extLst>
          </p:cNvPr>
          <p:cNvCxnSpPr>
            <a:cxnSpLocks/>
          </p:cNvCxnSpPr>
          <p:nvPr userDrawn="1"/>
        </p:nvCxnSpPr>
        <p:spPr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177AD719-04F0-4EA3-A07D-5D84F1F8633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7" name="Text Placeholder 21">
            <a:extLst>
              <a:ext uri="{FF2B5EF4-FFF2-40B4-BE49-F238E27FC236}">
                <a16:creationId xmlns:a16="http://schemas.microsoft.com/office/drawing/2014/main" id="{DA649AC6-7B51-43BB-9EB1-B02642B7B9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8" name="Text Placeholder 21">
            <a:extLst>
              <a:ext uri="{FF2B5EF4-FFF2-40B4-BE49-F238E27FC236}">
                <a16:creationId xmlns:a16="http://schemas.microsoft.com/office/drawing/2014/main" id="{82A615A5-3E85-4E9F-9C3F-69B47C5A1BD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9" name="Text Placeholder 21">
            <a:extLst>
              <a:ext uri="{FF2B5EF4-FFF2-40B4-BE49-F238E27FC236}">
                <a16:creationId xmlns:a16="http://schemas.microsoft.com/office/drawing/2014/main" id="{F3ACD616-960F-4440-89A4-45EF52591A5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0" name="Text Placeholder 21">
            <a:extLst>
              <a:ext uri="{FF2B5EF4-FFF2-40B4-BE49-F238E27FC236}">
                <a16:creationId xmlns:a16="http://schemas.microsoft.com/office/drawing/2014/main" id="{E49398CE-8AE5-42C3-B85C-18893CB5D52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9D9C735C-6FC7-4359-87D7-68F4CC6960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00047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>
                <a:solidFill>
                  <a:schemeClr val="bg1"/>
                </a:solidFill>
              </a:defRPr>
            </a:lvl2pPr>
            <a:lvl3pPr marL="0" indent="0">
              <a:spcAft>
                <a:spcPts val="600"/>
              </a:spcAft>
              <a:buNone/>
              <a:defRPr sz="1200">
                <a:solidFill>
                  <a:schemeClr val="bg1"/>
                </a:solidFill>
              </a:defRPr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E6ED3B9D-41A1-4D0C-8F5D-EE0D79764C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9FB43FA-4061-4514-8C9B-617E21C3A972}"/>
              </a:ext>
            </a:extLst>
          </p:cNvPr>
          <p:cNvSpPr/>
          <p:nvPr userDrawn="1"/>
        </p:nvSpPr>
        <p:spPr>
          <a:xfrm>
            <a:off x="8829675" y="-171450"/>
            <a:ext cx="371475" cy="295273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818890-0B4F-4066-BDD9-E8ABD18441D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42456F1C-1206-4061-92B3-32FAFBEF5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51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A35BC105-624D-4C2C-B3C7-04EFD26058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  <a:prstGeom prst="rect">
            <a:avLst/>
          </a:prstGeom>
        </p:spPr>
        <p:txBody>
          <a:bodyPr/>
          <a:lstStyle>
            <a:lvl1pPr>
              <a:defRPr sz="2000" b="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D92CFC2-0B9A-42FC-B25F-EE131D3D55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Picture Placeholder 13">
            <a:extLst>
              <a:ext uri="{FF2B5EF4-FFF2-40B4-BE49-F238E27FC236}">
                <a16:creationId xmlns:a16="http://schemas.microsoft.com/office/drawing/2014/main" id="{A5F0250F-344C-4B8D-9F17-6BE3E9A7441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2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A22D3D2A-3512-406C-B48B-F78A90A6F40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3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F35267D8-941D-4128-A87E-40D7630D3DD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5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8B3BDAD4-6A62-43CA-A446-47C2ABDC5FB6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4" y="1295233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9EA3A-08EE-43FC-A0AF-CC1285FF130F}"/>
              </a:ext>
            </a:extLst>
          </p:cNvPr>
          <p:cNvCxnSpPr>
            <a:cxnSpLocks/>
          </p:cNvCxnSpPr>
          <p:nvPr userDrawn="1"/>
        </p:nvCxnSpPr>
        <p:spPr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45E48B-13CB-415C-930D-F982A43AA32A}"/>
              </a:ext>
            </a:extLst>
          </p:cNvPr>
          <p:cNvCxnSpPr>
            <a:cxnSpLocks/>
          </p:cNvCxnSpPr>
          <p:nvPr userDrawn="1"/>
        </p:nvCxnSpPr>
        <p:spPr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E1BE724-7F28-47F8-85F3-7B84A9CF1CE1}"/>
              </a:ext>
            </a:extLst>
          </p:cNvPr>
          <p:cNvCxnSpPr>
            <a:cxnSpLocks/>
          </p:cNvCxnSpPr>
          <p:nvPr userDrawn="1"/>
        </p:nvCxnSpPr>
        <p:spPr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14BF5B-69B7-4D8B-8004-BE2FA819DC0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8F06A0F2-2653-4839-B98B-42C85A90B62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4" name="Text Placeholder 21">
            <a:extLst>
              <a:ext uri="{FF2B5EF4-FFF2-40B4-BE49-F238E27FC236}">
                <a16:creationId xmlns:a16="http://schemas.microsoft.com/office/drawing/2014/main" id="{138C91DF-19B9-4EBD-84C2-0584C871F1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5" name="Text Placeholder 21">
            <a:extLst>
              <a:ext uri="{FF2B5EF4-FFF2-40B4-BE49-F238E27FC236}">
                <a16:creationId xmlns:a16="http://schemas.microsoft.com/office/drawing/2014/main" id="{6D9918DB-3405-41DB-9161-36344255D47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E11591D7-9320-401D-B9AE-0027DF4C1B2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B56FAE78-006F-4C66-8D93-B8A267669D54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774A1C6B-05A2-4B03-8ACE-FDBCE5FEAFA3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811104F0-EAE6-4293-AD73-CC1AA02EEF8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5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71267F2C-C3E7-49AF-9A6B-C70C4067C91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7EF0-654C-42A6-91D5-139CDCC4FA3F}"/>
              </a:ext>
            </a:extLst>
          </p:cNvPr>
          <p:cNvCxnSpPr>
            <a:cxnSpLocks/>
          </p:cNvCxnSpPr>
          <p:nvPr userDrawn="1"/>
        </p:nvCxnSpPr>
        <p:spPr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933A7B-9D67-4BF2-ABF9-3A1E5A5604AE}"/>
              </a:ext>
            </a:extLst>
          </p:cNvPr>
          <p:cNvCxnSpPr>
            <a:cxnSpLocks/>
          </p:cNvCxnSpPr>
          <p:nvPr userDrawn="1"/>
        </p:nvCxnSpPr>
        <p:spPr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62AC483-8650-42AB-BA62-ABC3014EBC88}"/>
              </a:ext>
            </a:extLst>
          </p:cNvPr>
          <p:cNvCxnSpPr>
            <a:cxnSpLocks/>
          </p:cNvCxnSpPr>
          <p:nvPr userDrawn="1"/>
        </p:nvCxnSpPr>
        <p:spPr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5FE3483-4CE7-4AE2-AAB7-DA4723E2E451}"/>
              </a:ext>
            </a:extLst>
          </p:cNvPr>
          <p:cNvCxnSpPr>
            <a:cxnSpLocks/>
          </p:cNvCxnSpPr>
          <p:nvPr userDrawn="1"/>
        </p:nvCxnSpPr>
        <p:spPr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1">
            <a:extLst>
              <a:ext uri="{FF2B5EF4-FFF2-40B4-BE49-F238E27FC236}">
                <a16:creationId xmlns:a16="http://schemas.microsoft.com/office/drawing/2014/main" id="{1F54C68B-D890-4A30-9C63-D58B9C4DBE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426FA1E2-7EF4-4F3F-96E1-4C1A2C5E8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74AE9169-5CB6-4A7C-BE6C-33A6C90EC37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4678B2ED-6E44-4C41-967B-0CE8212FAB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C0BD1-9CB1-4682-A7FE-16CF269DFDDC}"/>
              </a:ext>
            </a:extLst>
          </p:cNvPr>
          <p:cNvSpPr txBox="1"/>
          <p:nvPr userDrawn="1"/>
        </p:nvSpPr>
        <p:spPr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BECBA2A-29F1-45DD-B57A-C86D160D54B2}"/>
              </a:ext>
            </a:extLst>
          </p:cNvPr>
          <p:cNvSpPr txBox="1"/>
          <p:nvPr userDrawn="1"/>
        </p:nvSpPr>
        <p:spPr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085117-E87A-4662-ADD3-C60E1BC56128}"/>
              </a:ext>
            </a:extLst>
          </p:cNvPr>
          <p:cNvSpPr txBox="1"/>
          <p:nvPr userDrawn="1"/>
        </p:nvSpPr>
        <p:spPr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E679671-8BBF-4F2A-AF06-391BA6802C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79240B7-154D-43AE-BC46-AE9B23C4BAF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70540D2-F5C5-4AF4-9E5F-90EF2E818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5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17197797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932FB094-E190-411D-8D4A-1FBB9EBE5AA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3267635"/>
            <a:ext cx="5334000" cy="266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EE67C623-F1C7-466A-A7B6-323E5511A67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96770"/>
            <a:ext cx="6096000" cy="6042106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0EE1F7-4A1D-4A4F-935D-C0FDAF795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  <a:prstGeom prst="rect">
            <a:avLst/>
          </a:prstGeom>
        </p:spPr>
        <p:txBody>
          <a:bodyPr anchor="b"/>
          <a:lstStyle>
            <a:lvl1pPr>
              <a:defRPr sz="3600" cap="none" baseline="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5A509E-C160-4399-BD24-9DD2A14D50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5C62BD-67B1-4418-BC3B-F8F9C2A5348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F4A0D22-662D-4F16-BD96-DBE985788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2590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rgbClr val="A10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5">
            <a:extLst>
              <a:ext uri="{FF2B5EF4-FFF2-40B4-BE49-F238E27FC236}">
                <a16:creationId xmlns:a16="http://schemas.microsoft.com/office/drawing/2014/main" id="{55B56611-66D5-4045-8857-EC7F29AA4E0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D8DFE5-23B6-44E2-BC6D-B81FAC0ED85D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C85211-58D3-4D2F-9610-E0C22C1D01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  <a:prstGeom prst="rect">
            <a:avLst/>
          </a:prstGeom>
        </p:spPr>
        <p:txBody>
          <a:bodyPr anchor="b"/>
          <a:lstStyle>
            <a:lvl1pPr>
              <a:defRPr sz="3600" cap="none" baseline="0">
                <a:solidFill>
                  <a:schemeClr val="bg1"/>
                </a:solidFill>
              </a:defRPr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5979E5-37E6-4F52-90A3-DFFB7915AE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DBC5828-C053-47DF-A660-07FAD6BEF8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267635"/>
            <a:ext cx="5334000" cy="2667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>
                <a:solidFill>
                  <a:schemeClr val="bg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bg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Place sub-headline here in Palatino Linotype,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3FBCB-DFB5-4D09-9827-03753D6CDBB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41675D7-FA14-48CB-BBE3-180E04C35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87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63344AD9-9742-4E92-845B-4FD424E906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7DF044FB-F611-4D59-A091-49FC01AA19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1" y="744434"/>
            <a:ext cx="4190998" cy="4976446"/>
          </a:xfrm>
          <a:prstGeom prst="rect">
            <a:avLst/>
          </a:prstGeo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44155CF-E1CD-46B8-AEA5-B5D7CFA5AA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  <a:prstGeom prst="rect">
            <a:avLst/>
          </a:prstGeom>
        </p:spPr>
        <p:txBody>
          <a:bodyPr anchor="ctr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F1B408-9130-4831-84E6-F22A099E85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B2C421-ABFF-4137-9AB2-780C1BC3437C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CF3F35EC-114B-4329-8B3C-7BC90C07C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837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DA7640-06B6-4700-8467-C8241A7627E2}"/>
              </a:ext>
            </a:extLst>
          </p:cNvPr>
          <p:cNvSpPr/>
          <p:nvPr userDrawn="1"/>
        </p:nvSpPr>
        <p:spPr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Text Placeholder 32">
            <a:extLst>
              <a:ext uri="{FF2B5EF4-FFF2-40B4-BE49-F238E27FC236}">
                <a16:creationId xmlns:a16="http://schemas.microsoft.com/office/drawing/2014/main" id="{3AD115E6-4CF2-4C02-8D5A-CAD48EDE2CB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2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" name="Picture Placeholder 35">
            <a:extLst>
              <a:ext uri="{FF2B5EF4-FFF2-40B4-BE49-F238E27FC236}">
                <a16:creationId xmlns:a16="http://schemas.microsoft.com/office/drawing/2014/main" id="{E576D9DE-C5ED-4DFE-8F35-E712D284775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92" y="0"/>
            <a:ext cx="6096008" cy="63119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6" name="Text Placeholder 26">
            <a:extLst>
              <a:ext uri="{FF2B5EF4-FFF2-40B4-BE49-F238E27FC236}">
                <a16:creationId xmlns:a16="http://schemas.microsoft.com/office/drawing/2014/main" id="{2B2101DA-9586-4CB0-97CE-AE15A8C921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D5146F-C25F-4960-95F8-794FF3295B0A}"/>
              </a:ext>
            </a:extLst>
          </p:cNvPr>
          <p:cNvCxnSpPr>
            <a:cxnSpLocks/>
          </p:cNvCxnSpPr>
          <p:nvPr userDrawn="1"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B22329EE-A4E0-4413-BA61-AE8A1C0B1D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C30865F1-6E3D-4AAF-9686-A0DE6DFCB3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70024B73-74BA-4FAE-A886-B6F661C95A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065A384-68B0-4A58-BE7D-0A1B24867B24}"/>
              </a:ext>
            </a:extLst>
          </p:cNvPr>
          <p:cNvCxnSpPr>
            <a:cxnSpLocks/>
          </p:cNvCxnSpPr>
          <p:nvPr userDrawn="1"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2">
            <a:extLst>
              <a:ext uri="{FF2B5EF4-FFF2-40B4-BE49-F238E27FC236}">
                <a16:creationId xmlns:a16="http://schemas.microsoft.com/office/drawing/2014/main" id="{B136300B-8B7A-4ECB-A0F7-382E742638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2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7" name="Text Placeholder 32">
            <a:extLst>
              <a:ext uri="{FF2B5EF4-FFF2-40B4-BE49-F238E27FC236}">
                <a16:creationId xmlns:a16="http://schemas.microsoft.com/office/drawing/2014/main" id="{A80C2C5B-C5E4-4BE1-888C-9F1B0584C8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8" name="Text Placeholder 32">
            <a:extLst>
              <a:ext uri="{FF2B5EF4-FFF2-40B4-BE49-F238E27FC236}">
                <a16:creationId xmlns:a16="http://schemas.microsoft.com/office/drawing/2014/main" id="{6D259959-737D-4E11-8D10-B9191B7148A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1"/>
            <a:ext cx="2285996" cy="1284861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7055A6-16B1-427F-8BC7-7560E637F9EA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881416A-A475-42FF-8A57-72D1512AE7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8419DF4-3372-44E2-9E80-5D5DFA4C432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90CA9397-C33B-4B6F-8699-58A482803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DA94C0-E268-42A9-80AB-6837F684FFF0}"/>
              </a:ext>
            </a:extLst>
          </p:cNvPr>
          <p:cNvSpPr/>
          <p:nvPr userDrawn="1"/>
        </p:nvSpPr>
        <p:spPr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35368-9A7C-4D03-9D2A-34FDC74DE06C}"/>
              </a:ext>
            </a:extLst>
          </p:cNvPr>
          <p:cNvSpPr/>
          <p:nvPr userDrawn="1"/>
        </p:nvSpPr>
        <p:spPr>
          <a:xfrm>
            <a:off x="3048000" y="3155948"/>
            <a:ext cx="3047968" cy="3155952"/>
          </a:xfrm>
          <a:prstGeom prst="rect">
            <a:avLst/>
          </a:prstGeom>
          <a:solidFill>
            <a:srgbClr val="750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cture Placeholder 35">
            <a:extLst>
              <a:ext uri="{FF2B5EF4-FFF2-40B4-BE49-F238E27FC236}">
                <a16:creationId xmlns:a16="http://schemas.microsoft.com/office/drawing/2014/main" id="{BC5869D2-A011-460E-939C-910EF0477E5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5976" y="-1"/>
            <a:ext cx="3048024" cy="315118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7" name="Text Placeholder 26">
            <a:extLst>
              <a:ext uri="{FF2B5EF4-FFF2-40B4-BE49-F238E27FC236}">
                <a16:creationId xmlns:a16="http://schemas.microsoft.com/office/drawing/2014/main" id="{818045DC-4D5C-4E83-B4D2-60B1672C6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8" name="Text Placeholder 32">
            <a:extLst>
              <a:ext uri="{FF2B5EF4-FFF2-40B4-BE49-F238E27FC236}">
                <a16:creationId xmlns:a16="http://schemas.microsoft.com/office/drawing/2014/main" id="{0D43300B-E600-401A-85D6-CB0B67BCA5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2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94210FF6-3498-400C-AA6C-94DAF290C5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0" name="Text Placeholder 32">
            <a:extLst>
              <a:ext uri="{FF2B5EF4-FFF2-40B4-BE49-F238E27FC236}">
                <a16:creationId xmlns:a16="http://schemas.microsoft.com/office/drawing/2014/main" id="{8736F521-07DB-45BC-89C6-72F41E1AE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79CA8978-AD96-4646-89FA-9B3382DF3DB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2" name="Text Placeholder 32">
            <a:extLst>
              <a:ext uri="{FF2B5EF4-FFF2-40B4-BE49-F238E27FC236}">
                <a16:creationId xmlns:a16="http://schemas.microsoft.com/office/drawing/2014/main" id="{742FBAE9-7D49-483A-B862-80DF3A4AAA9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3" name="Picture Placeholder 35">
            <a:extLst>
              <a:ext uri="{FF2B5EF4-FFF2-40B4-BE49-F238E27FC236}">
                <a16:creationId xmlns:a16="http://schemas.microsoft.com/office/drawing/2014/main" id="{C608BB77-F474-4C3C-9C24-7906DC9F111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0" y="3155942"/>
            <a:ext cx="3048000" cy="3155958"/>
          </a:xfrm>
          <a:prstGeom prst="rect">
            <a:avLst/>
          </a:prstGeo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14" name="Text Placeholder 26">
            <a:extLst>
              <a:ext uri="{FF2B5EF4-FFF2-40B4-BE49-F238E27FC236}">
                <a16:creationId xmlns:a16="http://schemas.microsoft.com/office/drawing/2014/main" id="{5C574072-8620-43D3-831F-9D081E6A167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15" name="Text Placeholder 32">
            <a:extLst>
              <a:ext uri="{FF2B5EF4-FFF2-40B4-BE49-F238E27FC236}">
                <a16:creationId xmlns:a16="http://schemas.microsoft.com/office/drawing/2014/main" id="{37464DC0-91AA-4FCC-999B-0365A3AE0AD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284879"/>
          </a:xfrm>
          <a:prstGeom prst="rect">
            <a:avLst/>
          </a:prstGeo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7FCDC064-1D2A-4028-8BBD-0EB5CA37E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42" y="380999"/>
            <a:ext cx="5333967" cy="2393952"/>
          </a:xfrm>
          <a:prstGeom prst="rect">
            <a:avLst/>
          </a:prstGeom>
        </p:spPr>
        <p:txBody>
          <a:bodyPr anchor="ctr"/>
          <a:lstStyle>
            <a:lvl1pPr>
              <a:defRPr sz="360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Place headline here 36pt, min 30pt)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DF0B80-2796-4068-8B14-A1D3284EFA33}"/>
              </a:ext>
            </a:extLst>
          </p:cNvPr>
          <p:cNvSpPr/>
          <p:nvPr userDrawn="1"/>
        </p:nvSpPr>
        <p:spPr>
          <a:xfrm>
            <a:off x="0" y="6309360"/>
            <a:ext cx="12192000" cy="548640"/>
          </a:xfrm>
          <a:prstGeom prst="rect">
            <a:avLst/>
          </a:prstGeom>
          <a:solidFill>
            <a:srgbClr val="4600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25F822E-4B2F-446B-A751-12BDF44E7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ACB202-30B4-46A7-9688-BF1702C9BD54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CDF985DE-9CB9-4359-99D1-26F39FB360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268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4">
            <a:extLst>
              <a:ext uri="{FF2B5EF4-FFF2-40B4-BE49-F238E27FC236}">
                <a16:creationId xmlns:a16="http://schemas.microsoft.com/office/drawing/2014/main" id="{46E1A224-70CA-4207-A7F7-FF1C56BBF1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10716" y="3580468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9" name="Text Placeholder 44">
            <a:extLst>
              <a:ext uri="{FF2B5EF4-FFF2-40B4-BE49-F238E27FC236}">
                <a16:creationId xmlns:a16="http://schemas.microsoft.com/office/drawing/2014/main" id="{AA9ED986-3255-4C0F-A456-65EA6AF03AD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824549" y="358356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0" name="Text Placeholder 44">
            <a:extLst>
              <a:ext uri="{FF2B5EF4-FFF2-40B4-BE49-F238E27FC236}">
                <a16:creationId xmlns:a16="http://schemas.microsoft.com/office/drawing/2014/main" id="{50B9EC24-6A0F-4E8E-A53B-FA058577439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238384" y="3588203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1" name="Text Placeholder 44">
            <a:extLst>
              <a:ext uri="{FF2B5EF4-FFF2-40B4-BE49-F238E27FC236}">
                <a16:creationId xmlns:a16="http://schemas.microsoft.com/office/drawing/2014/main" id="{F25F7921-38DB-444E-94C5-24E3DBA2C9F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410716" y="1597537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2" name="Text Placeholder 44">
            <a:extLst>
              <a:ext uri="{FF2B5EF4-FFF2-40B4-BE49-F238E27FC236}">
                <a16:creationId xmlns:a16="http://schemas.microsoft.com/office/drawing/2014/main" id="{6857EC5C-8356-46E8-B8F5-B926971D0E6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824549" y="1600631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3" name="Text Placeholder 44">
            <a:extLst>
              <a:ext uri="{FF2B5EF4-FFF2-40B4-BE49-F238E27FC236}">
                <a16:creationId xmlns:a16="http://schemas.microsoft.com/office/drawing/2014/main" id="{E0063B6D-42C7-426C-B4DB-561E5ACD059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38384" y="1605272"/>
            <a:ext cx="1572616" cy="69918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BB04EF9-7B11-4931-B01F-5538A059B39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402461" y="230446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E546B8E-6D27-4FFC-A84C-8EE884B1E60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94206" y="4287392"/>
            <a:ext cx="1580870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24D5403-E6AC-479D-863C-9BC1FDFFB2BD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7816294" y="427162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DE812A7-4699-46BF-B9D1-CE52A90A98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230127" y="426978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496FC0B-4A59-4F7A-B9C7-3DD1C84E57C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824549" y="2288696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4C2034D-2E80-484B-A43B-BFB689B79FA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238382" y="2286854"/>
            <a:ext cx="1572616" cy="83314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 b="0" cap="none">
                <a:solidFill>
                  <a:schemeClr val="tx1"/>
                </a:solidFill>
                <a:latin typeface="+mn-lt"/>
              </a:defRPr>
            </a:lvl1pPr>
            <a:lvl2pPr marL="55562" indent="0">
              <a:buNone/>
              <a:defRPr>
                <a:latin typeface="Graphik Regular" panose="020B0503030202060203" pitchFamily="34" charset="0"/>
              </a:defRPr>
            </a:lvl2pPr>
            <a:lvl3pPr>
              <a:defRPr>
                <a:latin typeface="Graphik Regular" panose="020B0503030202060203" pitchFamily="34" charset="0"/>
              </a:defRPr>
            </a:lvl3pPr>
            <a:lvl4pPr>
              <a:defRPr>
                <a:latin typeface="Graphik Regular" panose="020B0503030202060203" pitchFamily="34" charset="0"/>
              </a:defRPr>
            </a:lvl4pPr>
            <a:lvl5pPr>
              <a:defRPr>
                <a:latin typeface="Graphik Regular" panose="020B0503030202060203" pitchFamily="34" charset="0"/>
              </a:defRPr>
            </a:lvl5pPr>
          </a:lstStyle>
          <a:p>
            <a:pPr lvl="0"/>
            <a:r>
              <a:rPr lang="en-US"/>
              <a:t>Click to add Title at 18 </a:t>
            </a:r>
            <a:r>
              <a:rPr lang="en-US" err="1"/>
              <a:t>pt</a:t>
            </a:r>
            <a:r>
              <a:rPr lang="en-US"/>
              <a:t> or less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17DA2B9-1000-45D6-90EF-B1002F6F32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9B135AF-9F12-47AD-B3E1-8BD6A468986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1" name="Slide Number Placeholder 6">
            <a:extLst>
              <a:ext uri="{FF2B5EF4-FFF2-40B4-BE49-F238E27FC236}">
                <a16:creationId xmlns:a16="http://schemas.microsoft.com/office/drawing/2014/main" id="{860B32A6-5DFD-43E2-BF94-DB45716E2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6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Agenda - Option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427">
            <a:extLst>
              <a:ext uri="{FF2B5EF4-FFF2-40B4-BE49-F238E27FC236}">
                <a16:creationId xmlns:a16="http://schemas.microsoft.com/office/drawing/2014/main" id="{D2171CE2-AC8D-40F5-8EC1-86AC00CC38C7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46341" y="126274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6" name="Shape 427">
            <a:extLst>
              <a:ext uri="{FF2B5EF4-FFF2-40B4-BE49-F238E27FC236}">
                <a16:creationId xmlns:a16="http://schemas.microsoft.com/office/drawing/2014/main" id="{D2F44EE3-B5DC-4384-AE96-6A9C53C88764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379020" y="1262744"/>
            <a:ext cx="467321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37" name="Shape 427">
            <a:extLst>
              <a:ext uri="{FF2B5EF4-FFF2-40B4-BE49-F238E27FC236}">
                <a16:creationId xmlns:a16="http://schemas.microsoft.com/office/drawing/2014/main" id="{DB8280B4-53DC-4B0D-B130-DC701C09094C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46341" y="177138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39" name="Shape 427">
            <a:extLst>
              <a:ext uri="{FF2B5EF4-FFF2-40B4-BE49-F238E27FC236}">
                <a16:creationId xmlns:a16="http://schemas.microsoft.com/office/drawing/2014/main" id="{F9442AC2-89B6-45D1-A507-FDE7C90FB5C2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379021" y="177138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1" name="Shape 427">
            <a:extLst>
              <a:ext uri="{FF2B5EF4-FFF2-40B4-BE49-F238E27FC236}">
                <a16:creationId xmlns:a16="http://schemas.microsoft.com/office/drawing/2014/main" id="{1A2DBAF8-35DB-44D2-88D2-AE8EFBCB6CD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846341" y="228002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2" name="Shape 427">
            <a:extLst>
              <a:ext uri="{FF2B5EF4-FFF2-40B4-BE49-F238E27FC236}">
                <a16:creationId xmlns:a16="http://schemas.microsoft.com/office/drawing/2014/main" id="{47504910-6C5B-4FAF-9446-919407FA737E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379021" y="228002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4" name="Shape 427">
            <a:extLst>
              <a:ext uri="{FF2B5EF4-FFF2-40B4-BE49-F238E27FC236}">
                <a16:creationId xmlns:a16="http://schemas.microsoft.com/office/drawing/2014/main" id="{F9886ABF-396F-4A60-BF49-626CC12002FE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46341" y="278867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6" name="Shape 427">
            <a:extLst>
              <a:ext uri="{FF2B5EF4-FFF2-40B4-BE49-F238E27FC236}">
                <a16:creationId xmlns:a16="http://schemas.microsoft.com/office/drawing/2014/main" id="{395BB10A-E932-4830-A4A3-4D410B3ADDE7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79021" y="278867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7" name="Shape 427">
            <a:extLst>
              <a:ext uri="{FF2B5EF4-FFF2-40B4-BE49-F238E27FC236}">
                <a16:creationId xmlns:a16="http://schemas.microsoft.com/office/drawing/2014/main" id="{7E942366-2192-4B05-A6EB-D93C1E97A3F2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846341" y="3297312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49" name="Shape 427">
            <a:extLst>
              <a:ext uri="{FF2B5EF4-FFF2-40B4-BE49-F238E27FC236}">
                <a16:creationId xmlns:a16="http://schemas.microsoft.com/office/drawing/2014/main" id="{D0383E7A-23E0-47FE-B5B7-75CB34DA9A1F}"/>
              </a:ext>
            </a:extLst>
          </p:cNvPr>
          <p:cNvSpPr>
            <a:spLocks noGrp="1"/>
          </p:cNvSpPr>
          <p:nvPr>
            <p:ph type="body" sz="quarter" idx="84" hasCustomPrompt="1"/>
          </p:nvPr>
        </p:nvSpPr>
        <p:spPr>
          <a:xfrm>
            <a:off x="379021" y="3297312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1" name="Shape 427">
            <a:extLst>
              <a:ext uri="{FF2B5EF4-FFF2-40B4-BE49-F238E27FC236}">
                <a16:creationId xmlns:a16="http://schemas.microsoft.com/office/drawing/2014/main" id="{71DF1DCC-CC9A-4C30-B6AE-65711D5601D4}"/>
              </a:ext>
            </a:extLst>
          </p:cNvPr>
          <p:cNvSpPr>
            <a:spLocks noGrp="1"/>
          </p:cNvSpPr>
          <p:nvPr>
            <p:ph type="body" sz="quarter" idx="87" hasCustomPrompt="1"/>
          </p:nvPr>
        </p:nvSpPr>
        <p:spPr>
          <a:xfrm>
            <a:off x="846341" y="380595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2" name="Shape 427">
            <a:extLst>
              <a:ext uri="{FF2B5EF4-FFF2-40B4-BE49-F238E27FC236}">
                <a16:creationId xmlns:a16="http://schemas.microsoft.com/office/drawing/2014/main" id="{A7CB5064-D7F7-494D-9A5D-2E407F1B3C71}"/>
              </a:ext>
            </a:extLst>
          </p:cNvPr>
          <p:cNvSpPr>
            <a:spLocks noGrp="1"/>
          </p:cNvSpPr>
          <p:nvPr>
            <p:ph type="body" sz="quarter" idx="89" hasCustomPrompt="1"/>
          </p:nvPr>
        </p:nvSpPr>
        <p:spPr>
          <a:xfrm>
            <a:off x="379021" y="380595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4" name="Shape 427">
            <a:extLst>
              <a:ext uri="{FF2B5EF4-FFF2-40B4-BE49-F238E27FC236}">
                <a16:creationId xmlns:a16="http://schemas.microsoft.com/office/drawing/2014/main" id="{4D295C50-974F-406E-8616-DC5565F1533F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846341" y="4314596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6" name="Shape 427">
            <a:extLst>
              <a:ext uri="{FF2B5EF4-FFF2-40B4-BE49-F238E27FC236}">
                <a16:creationId xmlns:a16="http://schemas.microsoft.com/office/drawing/2014/main" id="{600A9DE0-F829-4091-9295-3A04AF7E05C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79021" y="4314596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57" name="Shape 427">
            <a:extLst>
              <a:ext uri="{FF2B5EF4-FFF2-40B4-BE49-F238E27FC236}">
                <a16:creationId xmlns:a16="http://schemas.microsoft.com/office/drawing/2014/main" id="{2B29C532-5627-4984-A17D-D76475DC42A3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846341" y="4823238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59" name="Shape 427">
            <a:extLst>
              <a:ext uri="{FF2B5EF4-FFF2-40B4-BE49-F238E27FC236}">
                <a16:creationId xmlns:a16="http://schemas.microsoft.com/office/drawing/2014/main" id="{A2183BD6-FF17-4990-8FE8-AE86F92690D5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379021" y="4823238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1" name="Shape 427">
            <a:extLst>
              <a:ext uri="{FF2B5EF4-FFF2-40B4-BE49-F238E27FC236}">
                <a16:creationId xmlns:a16="http://schemas.microsoft.com/office/drawing/2014/main" id="{061C40C9-DE1D-4510-8EE0-6F5CF1B82D31}"/>
              </a:ext>
            </a:extLst>
          </p:cNvPr>
          <p:cNvSpPr>
            <a:spLocks noGrp="1"/>
          </p:cNvSpPr>
          <p:nvPr>
            <p:ph type="body" sz="quarter" idx="102" hasCustomPrompt="1"/>
          </p:nvPr>
        </p:nvSpPr>
        <p:spPr>
          <a:xfrm>
            <a:off x="846341" y="5331880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2" name="Shape 427">
            <a:extLst>
              <a:ext uri="{FF2B5EF4-FFF2-40B4-BE49-F238E27FC236}">
                <a16:creationId xmlns:a16="http://schemas.microsoft.com/office/drawing/2014/main" id="{949BE901-1343-4076-80D1-C1A9CB29F595}"/>
              </a:ext>
            </a:extLst>
          </p:cNvPr>
          <p:cNvSpPr>
            <a:spLocks noGrp="1"/>
          </p:cNvSpPr>
          <p:nvPr>
            <p:ph type="body" sz="quarter" idx="104" hasCustomPrompt="1"/>
          </p:nvPr>
        </p:nvSpPr>
        <p:spPr>
          <a:xfrm>
            <a:off x="379021" y="5331880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64" name="Shape 427">
            <a:extLst>
              <a:ext uri="{FF2B5EF4-FFF2-40B4-BE49-F238E27FC236}">
                <a16:creationId xmlns:a16="http://schemas.microsoft.com/office/drawing/2014/main" id="{3ACC419B-825D-4054-AAFB-E87C7CB075D7}"/>
              </a:ext>
            </a:extLst>
          </p:cNvPr>
          <p:cNvSpPr>
            <a:spLocks noGrp="1"/>
          </p:cNvSpPr>
          <p:nvPr>
            <p:ph type="body" sz="quarter" idx="107" hasCustomPrompt="1"/>
          </p:nvPr>
        </p:nvSpPr>
        <p:spPr>
          <a:xfrm>
            <a:off x="846341" y="5840524"/>
            <a:ext cx="4230565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Title here</a:t>
            </a:r>
          </a:p>
        </p:txBody>
      </p:sp>
      <p:sp>
        <p:nvSpPr>
          <p:cNvPr id="66" name="Shape 427">
            <a:extLst>
              <a:ext uri="{FF2B5EF4-FFF2-40B4-BE49-F238E27FC236}">
                <a16:creationId xmlns:a16="http://schemas.microsoft.com/office/drawing/2014/main" id="{0E44AA5D-B04F-466C-9084-0582EECD3F5F}"/>
              </a:ext>
            </a:extLst>
          </p:cNvPr>
          <p:cNvSpPr>
            <a:spLocks noGrp="1"/>
          </p:cNvSpPr>
          <p:nvPr>
            <p:ph type="body" sz="quarter" idx="109" hasCustomPrompt="1"/>
          </p:nvPr>
        </p:nvSpPr>
        <p:spPr>
          <a:xfrm>
            <a:off x="379021" y="5840524"/>
            <a:ext cx="467320" cy="375350"/>
          </a:xfrm>
          <a:prstGeom prst="rect">
            <a:avLst/>
          </a:prstGeom>
        </p:spPr>
        <p:txBody>
          <a:bodyPr tIns="0" bIns="0" anchor="t" anchorCtr="0">
            <a:normAutofit/>
          </a:bodyPr>
          <a:lstStyle>
            <a:lvl1pPr algn="l">
              <a:lnSpc>
                <a:spcPct val="100000"/>
              </a:lnSpc>
              <a:defRPr sz="1400" b="1" spc="0">
                <a:solidFill>
                  <a:srgbClr val="A100FF"/>
                </a:solidFill>
                <a:latin typeface="+mj-lt"/>
              </a:defRPr>
            </a:lvl1pPr>
          </a:lstStyle>
          <a:p>
            <a:pPr lvl="0"/>
            <a:r>
              <a:rPr lang="en-US"/>
              <a:t>#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B4FD7F-C4BE-46BE-9AC1-15A43CA0E0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F917FB-30DE-421E-96DD-4E4E8ABF5CF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27" name="Slide Number Placeholder 6">
            <a:extLst>
              <a:ext uri="{FF2B5EF4-FFF2-40B4-BE49-F238E27FC236}">
                <a16:creationId xmlns:a16="http://schemas.microsoft.com/office/drawing/2014/main" id="{C82C152B-0CD7-4E23-ADED-767E17E3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09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urse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055914"/>
            <a:ext cx="11437937" cy="54024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4392934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Course Overview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08293C-7055-4344-99D8-1BAD584EFF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34DE07-9C6B-4222-945F-FA64C3A1630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CDDE09B-6CD5-423D-9F78-8E500070B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531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2439A1-9510-42C9-8B53-E106CD7504F1}"/>
              </a:ext>
            </a:extLst>
          </p:cNvPr>
          <p:cNvSpPr txBox="1"/>
          <p:nvPr userDrawn="1"/>
        </p:nvSpPr>
        <p:spPr>
          <a:xfrm>
            <a:off x="383949" y="447222"/>
            <a:ext cx="2565511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List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1C9367B-8E61-4325-845F-EA23F2E39DE1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088165" y="1109663"/>
            <a:ext cx="6015671" cy="48990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846905-0AF4-4DF4-9C86-73916CFD50F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1444-F51E-4557-8041-BBAF58E03F2B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833612F9-3720-4E5E-9DD5-D6E2264F5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40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5C4B40-0AAA-4530-BDE6-D3F2C9DBA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7C4AF9-2FED-4EF8-8E5C-B13319242D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4CE3E-E5B3-4180-86F1-D2FB3F337DF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A022B740-C0D1-4AB6-96BB-66DA005EA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17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9 - Dar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B203B71-5933-4CA4-915E-CF0F8D6A8B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89" y="0"/>
            <a:ext cx="1221008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DA464EE-C026-4F29-A605-734485AB69E8}"/>
              </a:ext>
            </a:extLst>
          </p:cNvPr>
          <p:cNvSpPr/>
          <p:nvPr userDrawn="1"/>
        </p:nvSpPr>
        <p:spPr>
          <a:xfrm>
            <a:off x="0" y="9525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BA183CA5-FE0E-464C-8E09-B298F1A32C9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5601656"/>
            <a:ext cx="670786" cy="71024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A215715-A106-4D5E-825C-7D9424F25171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EF8E90FB-DF23-4B68-A218-659A31FE39B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17388D71-6A40-49BE-9E25-B2254D7DAAE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2A28A0-28AA-4DB1-AA7F-228417FEC2B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4243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1 (Topic and Sub-to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11437937" cy="5067300"/>
          </a:xfrm>
          <a:prstGeom prst="rect">
            <a:avLst/>
          </a:prstGeo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000" b="0"/>
            </a:lvl1pPr>
            <a:lvl2pPr marL="342900" indent="-342900">
              <a:buFont typeface="Arial" panose="020B0604020202020204" pitchFamily="34" charset="0"/>
              <a:buChar char="•"/>
              <a:defRPr sz="2000"/>
            </a:lvl2pPr>
            <a:lvl3pPr marL="569906" indent="-285750">
              <a:buFont typeface="Arial" panose="020B0604020202020204" pitchFamily="34" charset="0"/>
              <a:buChar char="•"/>
              <a:defRPr sz="1800"/>
            </a:lvl3pPr>
            <a:lvl4pPr marL="800087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4pPr>
            <a:lvl5pPr marL="965183" indent="-285750"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5pPr>
            <a:lvl6pPr marL="1027090" indent="-171450">
              <a:buFont typeface="Arial" panose="020B0604020202020204" pitchFamily="34" charset="0"/>
              <a:buChar char="•"/>
              <a:defRPr/>
            </a:lvl6pPr>
          </a:lstStyle>
          <a:p>
            <a:pPr lvl="0"/>
            <a:r>
              <a:rPr lang="en-US" dirty="0"/>
              <a:t>Click to enter the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B1B9D9-A003-4644-BD7C-CCC3FE99E6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DDC41D-81A8-446A-A96F-E3D3F15D191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A5A1962B-C3CC-420A-A752-1FC8A7C3D5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719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2 (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828800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4713EB-8A98-4809-932D-73C4DABAD4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70636A-EA4E-4F53-AF96-CC4B87EAAC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5EAD2B4-24E6-4A74-B3F4-20B42BF2E9D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9785749-2016-456B-BD0B-A8CF2ABF03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343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3 (2-column without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F0E84C4E-2514-4AA0-8927-802E6E40FB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3063" y="1390244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C443D5FC-0C36-44DC-9556-2B1562D4642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264405" y="1387588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144026-598E-4FFE-952B-BBE211CA22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A83EBA-C1DB-41DA-8D35-5BFECA334BA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D2613C9C-0B43-408C-BD82-404A9ECCA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890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4 (2-column with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AC6D44A-CC4D-4B1C-A8F8-784D9565B6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3064" y="1398489"/>
            <a:ext cx="5548312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08F6D1-F4F0-4FD3-80B2-F864C35476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905" y="1392718"/>
            <a:ext cx="5577095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6EA2278-E384-46F0-AA75-C5B2389DD11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73063" y="1828779"/>
            <a:ext cx="5548312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48136356-513A-49D6-BFA8-09B174361F2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3115" y="1828779"/>
            <a:ext cx="5577095" cy="4045500"/>
          </a:xfrm>
          <a:prstGeom prst="rect">
            <a:avLst/>
          </a:prstGeom>
        </p:spPr>
        <p:txBody>
          <a:bodyPr/>
          <a:lstStyle>
            <a:lvl1pPr marL="55568" marR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b="0" kern="1200" cap="none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marR="0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9906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0087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5183" marR="0" indent="-285750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Graphik" panose="020B0503030202060203" pitchFamily="34" charset="0"/>
              <a:buChar char="–"/>
              <a:tabLst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enter the content</a:t>
            </a:r>
          </a:p>
          <a:p>
            <a:pPr marL="0" marR="0" lvl="1" indent="-230182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Second level</a:t>
            </a:r>
          </a:p>
          <a:p>
            <a:pPr marL="514338" marR="0" lvl="2" indent="-230182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Third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marL="857229" marR="0" lvl="4" indent="-17779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Graphik" panose="020B0503030202060203" pitchFamily="34" charset="0"/>
              <a:buChar char="–"/>
              <a:tabLst/>
              <a:defRPr/>
            </a:pPr>
            <a:r>
              <a:rPr lang="en-US"/>
              <a:t>Fifth level</a:t>
            </a:r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marL="685783" marR="0" lvl="3" indent="-171446" algn="l" defTabSz="914377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/>
          </a:p>
          <a:p>
            <a:pPr lvl="0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514D603-B034-4EE4-BB83-818D3076732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117817-7A59-4065-BD65-BFC659213540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C6C7856-7CFD-45DF-A096-FC397A118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9422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 and Sub-topic)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791476"/>
            <a:ext cx="11437937" cy="4629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FED9C-6826-428B-B79D-40154317E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55FD4B-A3E6-4873-805A-3C96F9C4061B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CBD16CB8-A8AA-4D67-ADEC-A3ECB5303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8948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Option 5 (Long title with Topic, Sub-topic and head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2227812"/>
            <a:ext cx="11437937" cy="419320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Click to enter the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64F882F-F0DB-4A20-B0D1-7082BD537F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1371598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F6D9BF5-C212-4161-90B8-9AEAC98C56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799705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cap="none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E18663A-DD48-40B5-8B9F-3AEE80EA4C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D3A48D-8C63-4B0A-964A-FAF71708848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16200FF-8A54-4BBB-98C1-5F277F425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8758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1943099"/>
            <a:ext cx="11430000" cy="42338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Table description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FAC1F3-582B-4630-B43C-E9C763E625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947A81-C428-4583-864E-17F21DFD88C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A6C413E1-8694-4D88-9971-D469731276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7000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Tab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1DBBD251-FD95-4A5E-9AAB-5656E1085BB7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1000" y="2427776"/>
            <a:ext cx="11430000" cy="374918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CC8C66A-3585-4926-A6F1-0519632E5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DB8EAA82-637A-4CF2-842E-D481B8B40A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F2C48DF-45D7-4001-A3CD-163C99111F6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3063" y="139848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1800" b="1" kern="1200" cap="none" baseline="0" dirty="0" smtClean="0">
                <a:solidFill>
                  <a:srgbClr val="A700E6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heading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3284317-2D2E-42D8-AF22-65BE86DCE5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0117" y="1845259"/>
            <a:ext cx="11437937" cy="5334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Table description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854EF1-6FE3-4776-A179-83AEB5E1B8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976822-CC6E-4499-8019-DC542DCE896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6CD53139-2D52-4A8A-A8F3-50FFB06FDB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977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Imag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69BA48AF-B71B-48C6-AF26-D04B676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B5FB249-9155-4549-8505-342C42B128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add sub-topic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3342A2E1-34F4-4EDC-BD9F-4F2F506860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389722"/>
            <a:ext cx="11437937" cy="4431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 indent="0">
              <a:buNone/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/>
              <a:t>Image description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C46FF0A0-C5FC-41B8-9E9C-72109FCA022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73776" y="1832838"/>
            <a:ext cx="11445161" cy="462139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8CCC5E-AA24-4E7C-AF4F-11A9700B112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86C3AE-CA81-4ED3-9B8B-B0C10B50B032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8C8872D2-1F4B-423D-A36B-07BD152C2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B461C13-4952-41E7-AEED-05835068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8F536E-227B-4F04-B66D-F8321E8ABCC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2EF2B-3312-49D8-9DBC-649F55BB3ED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FBE78A9-5020-4AC2-A708-E4A4EABEA8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59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0 - Dark 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4300B70-E88A-4315-8C9F-FF3A70B642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10089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98AA75A-03AB-4F35-AD90-0C2E8AB7ACE8}"/>
              </a:ext>
            </a:extLst>
          </p:cNvPr>
          <p:cNvSpPr/>
          <p:nvPr userDrawn="1"/>
        </p:nvSpPr>
        <p:spPr>
          <a:xfrm>
            <a:off x="0" y="-332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3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5">
            <a:extLst>
              <a:ext uri="{FF2B5EF4-FFF2-40B4-BE49-F238E27FC236}">
                <a16:creationId xmlns:a16="http://schemas.microsoft.com/office/drawing/2014/main" id="{11C7A939-446A-4EF2-B229-BE27A7B5EA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62A4A91-485A-4B0C-8B56-E12B04401589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E21986D-745F-482D-ABE6-E199F64F741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1"/>
            <a:ext cx="5715000" cy="2476499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C9A2F14D-8CEF-488D-8C9E-98AB2488FB8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3097823"/>
            <a:ext cx="4301168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319426-54F3-423D-B189-489006CA8D45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2249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8A52E3-6241-46BB-8A73-4C614DEC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43675"/>
            <a:ext cx="11430000" cy="984832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2CBF64-290E-4263-9768-6B8597D3EF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995B12-D53C-4554-A5CD-34907029D2AF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6D61C044-076F-4FC2-AD3E-DB33F5EC0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895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1385FCB-949C-4226-8967-CCCE5622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Colors and gradients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1EB65-B6B2-4862-A8BE-1A4881F558C2}"/>
              </a:ext>
            </a:extLst>
          </p:cNvPr>
          <p:cNvSpPr txBox="1"/>
          <p:nvPr userDrawn="1"/>
        </p:nvSpPr>
        <p:spPr>
          <a:xfrm>
            <a:off x="381000" y="1371601"/>
            <a:ext cx="5524500" cy="190953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noProof="0"/>
              <a:t>This is the brand’s primary color palette with respective RGB and HEX values. The text colors (black/white) show legibility pairings when these colors are set as backgrounds.</a:t>
            </a:r>
          </a:p>
          <a:p>
            <a:pPr defTabSz="228600">
              <a:spcAft>
                <a:spcPts val="1200"/>
              </a:spcAft>
            </a:pPr>
            <a:r>
              <a:rPr lang="en-US" noProof="0"/>
              <a:t>To streamline this palette for PowerPoint, crossed out colors are not set as Theme Colors.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FF6C19-2F08-4784-90B5-C5574D359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3395083"/>
            <a:ext cx="1358348" cy="1056493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AF244A9-D86E-4BD4-8DB9-836D11FD8FC7}"/>
              </a:ext>
            </a:extLst>
          </p:cNvPr>
          <p:cNvGrpSpPr/>
          <p:nvPr userDrawn="1"/>
        </p:nvGrpSpPr>
        <p:grpSpPr>
          <a:xfrm>
            <a:off x="6286499" y="1690914"/>
            <a:ext cx="5067300" cy="2782887"/>
            <a:chOff x="6286500" y="1560513"/>
            <a:chExt cx="5524500" cy="2782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64D4AE0-16DD-48C8-A534-CEA6E8A962CD}"/>
                </a:ext>
              </a:extLst>
            </p:cNvPr>
            <p:cNvSpPr/>
            <p:nvPr userDrawn="1"/>
          </p:nvSpPr>
          <p:spPr>
            <a:xfrm>
              <a:off x="9969500" y="1560513"/>
              <a:ext cx="1841500" cy="1590221"/>
            </a:xfrm>
            <a:prstGeom prst="rect">
              <a:avLst/>
            </a:prstGeom>
            <a:solidFill>
              <a:srgbClr val="A10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CB664A1-6DA4-4D4F-9D21-580132DE2F5E}"/>
                </a:ext>
              </a:extLst>
            </p:cNvPr>
            <p:cNvSpPr/>
            <p:nvPr userDrawn="1"/>
          </p:nvSpPr>
          <p:spPr>
            <a:xfrm>
              <a:off x="10706100" y="3150734"/>
              <a:ext cx="1104900" cy="795111"/>
            </a:xfrm>
            <a:prstGeom prst="rect">
              <a:avLst/>
            </a:prstGeom>
            <a:solidFill>
              <a:srgbClr val="E6D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F6EB6A6-1B58-4217-8510-50D1237AEAC8}"/>
                </a:ext>
              </a:extLst>
            </p:cNvPr>
            <p:cNvSpPr/>
            <p:nvPr userDrawn="1"/>
          </p:nvSpPr>
          <p:spPr>
            <a:xfrm>
              <a:off x="10429875" y="3945844"/>
              <a:ext cx="1381125" cy="3975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9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0E90493-EF55-41FE-AD21-F0AC78BEFE47}"/>
                </a:ext>
              </a:extLst>
            </p:cNvPr>
            <p:cNvSpPr txBox="1"/>
            <p:nvPr userDrawn="1"/>
          </p:nvSpPr>
          <p:spPr>
            <a:xfrm>
              <a:off x="10706100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230 / 220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#e6dcff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443B80-6CFF-4DDC-B779-CFC53F43F3F6}"/>
                </a:ext>
              </a:extLst>
            </p:cNvPr>
            <p:cNvSpPr/>
            <p:nvPr userDrawn="1"/>
          </p:nvSpPr>
          <p:spPr>
            <a:xfrm>
              <a:off x="6286501" y="1560513"/>
              <a:ext cx="1841500" cy="1590221"/>
            </a:xfrm>
            <a:prstGeom prst="rect">
              <a:avLst/>
            </a:prstGeom>
            <a:solidFill>
              <a:srgbClr val="4600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376BA3-944E-4E32-AC29-4EEEE0D77C5F}"/>
                </a:ext>
              </a:extLst>
            </p:cNvPr>
            <p:cNvSpPr/>
            <p:nvPr userDrawn="1"/>
          </p:nvSpPr>
          <p:spPr>
            <a:xfrm>
              <a:off x="8128000" y="1560513"/>
              <a:ext cx="1841500" cy="1590221"/>
            </a:xfrm>
            <a:prstGeom prst="rect">
              <a:avLst/>
            </a:prstGeom>
            <a:solidFill>
              <a:srgbClr val="750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B7DC70-0BDB-4046-A2B6-7A53FCF30ACB}"/>
                </a:ext>
              </a:extLst>
            </p:cNvPr>
            <p:cNvSpPr/>
            <p:nvPr userDrawn="1"/>
          </p:nvSpPr>
          <p:spPr>
            <a:xfrm>
              <a:off x="6286501" y="3150734"/>
              <a:ext cx="1104900" cy="795111"/>
            </a:xfrm>
            <a:prstGeom prst="rect">
              <a:avLst/>
            </a:prstGeom>
            <a:solidFill>
              <a:srgbClr val="B455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D19AA63-464E-4C3D-87FF-0213D649BC8D}"/>
                </a:ext>
              </a:extLst>
            </p:cNvPr>
            <p:cNvSpPr/>
            <p:nvPr userDrawn="1"/>
          </p:nvSpPr>
          <p:spPr>
            <a:xfrm>
              <a:off x="7391400" y="3150734"/>
              <a:ext cx="1104900" cy="795111"/>
            </a:xfrm>
            <a:prstGeom prst="rect">
              <a:avLst/>
            </a:prstGeom>
            <a:solidFill>
              <a:srgbClr val="A055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9155A93-6321-4925-98AC-6E7317C0C7C2}"/>
                </a:ext>
              </a:extLst>
            </p:cNvPr>
            <p:cNvSpPr/>
            <p:nvPr userDrawn="1"/>
          </p:nvSpPr>
          <p:spPr>
            <a:xfrm>
              <a:off x="8496300" y="3150734"/>
              <a:ext cx="1104900" cy="795111"/>
            </a:xfrm>
            <a:prstGeom prst="rect">
              <a:avLst/>
            </a:prstGeom>
            <a:solidFill>
              <a:srgbClr val="BE82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4AFA130-C218-409A-AE1A-ACA2E5AFDC50}"/>
                </a:ext>
              </a:extLst>
            </p:cNvPr>
            <p:cNvSpPr/>
            <p:nvPr userDrawn="1"/>
          </p:nvSpPr>
          <p:spPr>
            <a:xfrm>
              <a:off x="9601200" y="3150734"/>
              <a:ext cx="1104900" cy="795111"/>
            </a:xfrm>
            <a:prstGeom prst="rect">
              <a:avLst/>
            </a:prstGeom>
            <a:solidFill>
              <a:srgbClr val="DCA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B67A68A-6DD8-4BB5-9A32-DFC50EB7F81C}"/>
                </a:ext>
              </a:extLst>
            </p:cNvPr>
            <p:cNvSpPr/>
            <p:nvPr userDrawn="1"/>
          </p:nvSpPr>
          <p:spPr>
            <a:xfrm>
              <a:off x="6286501" y="3945844"/>
              <a:ext cx="1381125" cy="39755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F27364F-F909-4AEE-A9BA-0BC913FA3313}"/>
                </a:ext>
              </a:extLst>
            </p:cNvPr>
            <p:cNvSpPr/>
            <p:nvPr userDrawn="1"/>
          </p:nvSpPr>
          <p:spPr>
            <a:xfrm>
              <a:off x="7667625" y="3945844"/>
              <a:ext cx="1381125" cy="397556"/>
            </a:xfrm>
            <a:prstGeom prst="rect">
              <a:avLst/>
            </a:prstGeom>
            <a:solidFill>
              <a:srgbClr val="9696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323FCE1-0E90-4F11-BC4E-4C4043F9010A}"/>
                </a:ext>
              </a:extLst>
            </p:cNvPr>
            <p:cNvSpPr/>
            <p:nvPr userDrawn="1"/>
          </p:nvSpPr>
          <p:spPr>
            <a:xfrm>
              <a:off x="9048751" y="3945844"/>
              <a:ext cx="1381125" cy="397556"/>
            </a:xfrm>
            <a:prstGeom prst="rect">
              <a:avLst/>
            </a:prstGeom>
            <a:solidFill>
              <a:srgbClr val="E6E6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4F1E45-3660-493C-839C-4D9517D64B70}"/>
                </a:ext>
              </a:extLst>
            </p:cNvPr>
            <p:cNvSpPr txBox="1"/>
            <p:nvPr userDrawn="1"/>
          </p:nvSpPr>
          <p:spPr>
            <a:xfrm>
              <a:off x="6654801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70 / 0 / 115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#460073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24B399-D191-40F1-9DD5-3947297168E9}"/>
                </a:ext>
              </a:extLst>
            </p:cNvPr>
            <p:cNvSpPr txBox="1"/>
            <p:nvPr userDrawn="1"/>
          </p:nvSpPr>
          <p:spPr>
            <a:xfrm>
              <a:off x="8496300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117 / 0 / 192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#7500c0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812DB1-3AB2-4DF5-B1C9-DE37D40A0882}"/>
                </a:ext>
              </a:extLst>
            </p:cNvPr>
            <p:cNvSpPr txBox="1"/>
            <p:nvPr userDrawn="1"/>
          </p:nvSpPr>
          <p:spPr>
            <a:xfrm>
              <a:off x="10337800" y="2215921"/>
              <a:ext cx="1104900" cy="27940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161 / 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1200" b="1" noProof="0">
                  <a:solidFill>
                    <a:schemeClr val="bg1"/>
                  </a:solidFill>
                </a:rPr>
                <a:t>#a100ff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23FFB1E-2005-4085-AC56-74536421AD1F}"/>
                </a:ext>
              </a:extLst>
            </p:cNvPr>
            <p:cNvSpPr txBox="1"/>
            <p:nvPr userDrawn="1"/>
          </p:nvSpPr>
          <p:spPr>
            <a:xfrm>
              <a:off x="6286500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180 / 85 / 170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#b455aa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96A80E-375E-488D-98B2-12B553E42E9F}"/>
                </a:ext>
              </a:extLst>
            </p:cNvPr>
            <p:cNvSpPr txBox="1"/>
            <p:nvPr userDrawn="1"/>
          </p:nvSpPr>
          <p:spPr>
            <a:xfrm>
              <a:off x="7391399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160 / 85 / 245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#a055f5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C5678E9-AEBF-43B2-AF66-DCF817390E8F}"/>
                </a:ext>
              </a:extLst>
            </p:cNvPr>
            <p:cNvSpPr txBox="1"/>
            <p:nvPr userDrawn="1"/>
          </p:nvSpPr>
          <p:spPr>
            <a:xfrm>
              <a:off x="8496294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190 / 130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#be82ff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F6EC281-C0C0-45E3-A698-97B41AB0A30A}"/>
                </a:ext>
              </a:extLst>
            </p:cNvPr>
            <p:cNvSpPr txBox="1"/>
            <p:nvPr userDrawn="1"/>
          </p:nvSpPr>
          <p:spPr>
            <a:xfrm>
              <a:off x="9601193" y="3290436"/>
              <a:ext cx="1104900" cy="51570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220 / 175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#dcafff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B918B2A-B70F-456F-9DF3-48A2A4FD7638}"/>
                </a:ext>
              </a:extLst>
            </p:cNvPr>
            <p:cNvSpPr txBox="1"/>
            <p:nvPr userDrawn="1"/>
          </p:nvSpPr>
          <p:spPr>
            <a:xfrm>
              <a:off x="6424613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0 / 0 / 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bg1"/>
                  </a:solidFill>
                </a:rPr>
                <a:t>#000000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9D53728-7F44-48DB-A905-D84DA9B8C3C7}"/>
                </a:ext>
              </a:extLst>
            </p:cNvPr>
            <p:cNvSpPr txBox="1"/>
            <p:nvPr userDrawn="1"/>
          </p:nvSpPr>
          <p:spPr>
            <a:xfrm>
              <a:off x="7805737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150 / 150/ 140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 96968c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BCEEA7A-4F22-4900-A175-161C457366F5}"/>
                </a:ext>
              </a:extLst>
            </p:cNvPr>
            <p:cNvSpPr txBox="1"/>
            <p:nvPr userDrawn="1"/>
          </p:nvSpPr>
          <p:spPr>
            <a:xfrm>
              <a:off x="9186861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230 / 230 / 220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#e6e6dc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B892E6-E34F-4AE4-BE8C-FBE2762F02D7}"/>
                </a:ext>
              </a:extLst>
            </p:cNvPr>
            <p:cNvSpPr txBox="1"/>
            <p:nvPr userDrawn="1"/>
          </p:nvSpPr>
          <p:spPr>
            <a:xfrm>
              <a:off x="10567985" y="3945844"/>
              <a:ext cx="1104900" cy="39755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255 / 255 / 255</a:t>
              </a:r>
            </a:p>
            <a:p>
              <a:pPr algn="ctr" defTabSz="228600">
                <a:spcAft>
                  <a:spcPts val="0"/>
                </a:spcAft>
              </a:pPr>
              <a:r>
                <a:rPr lang="en-US" sz="900" b="1" noProof="0">
                  <a:solidFill>
                    <a:schemeClr val="tx1"/>
                  </a:solidFill>
                </a:rPr>
                <a:t>#ffffff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ACB7D3E-1749-475E-ABA8-CE7397933F7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7391392" y="3150735"/>
              <a:ext cx="1104902" cy="795109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436AA6-D9D7-435D-A409-B38538D3159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0706087" y="3150733"/>
              <a:ext cx="1104906" cy="79511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129D1F9-03CA-49CF-A187-8854AEA4BC93}"/>
              </a:ext>
            </a:extLst>
          </p:cNvPr>
          <p:cNvSpPr txBox="1"/>
          <p:nvPr userDrawn="1"/>
        </p:nvSpPr>
        <p:spPr>
          <a:xfrm>
            <a:off x="6286499" y="1371601"/>
            <a:ext cx="5067300" cy="319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1400" b="1" noProof="0"/>
              <a:t>Primary color palette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5B72F6-73EB-4CE0-9FA2-B961987BEE98}"/>
              </a:ext>
            </a:extLst>
          </p:cNvPr>
          <p:cNvGrpSpPr/>
          <p:nvPr userDrawn="1"/>
        </p:nvGrpSpPr>
        <p:grpSpPr>
          <a:xfrm>
            <a:off x="11353780" y="1690914"/>
            <a:ext cx="460825" cy="2385333"/>
            <a:chOff x="11495284" y="1879826"/>
            <a:chExt cx="319322" cy="2385333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153FBF4-34B3-484E-9E8C-AFA947E15DE8}"/>
                </a:ext>
              </a:extLst>
            </p:cNvPr>
            <p:cNvSpPr txBox="1"/>
            <p:nvPr userDrawn="1"/>
          </p:nvSpPr>
          <p:spPr>
            <a:xfrm rot="5400000">
              <a:off x="10859840" y="2515282"/>
              <a:ext cx="1590219" cy="3193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400" b="1" noProof="0">
                  <a:solidFill>
                    <a:schemeClr val="tx1"/>
                  </a:solidFill>
                </a:rPr>
                <a:t>Core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B68C69E-8CCF-4E1C-92D1-B396EDF050A5}"/>
                </a:ext>
              </a:extLst>
            </p:cNvPr>
            <p:cNvSpPr txBox="1"/>
            <p:nvPr userDrawn="1"/>
          </p:nvSpPr>
          <p:spPr>
            <a:xfrm rot="5400000">
              <a:off x="11257393" y="3707946"/>
              <a:ext cx="795112" cy="3193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228600">
                <a:spcAft>
                  <a:spcPts val="1200"/>
                </a:spcAft>
              </a:pPr>
              <a:r>
                <a:rPr lang="en-US" sz="1400" b="1" noProof="0">
                  <a:solidFill>
                    <a:schemeClr val="tx1"/>
                  </a:solidFill>
                </a:rPr>
                <a:t>Accent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9FA00A0-74FC-4568-8275-E1EAF540A68A}"/>
                </a:ext>
              </a:extLst>
            </p:cNvPr>
            <p:cNvCxnSpPr/>
            <p:nvPr userDrawn="1"/>
          </p:nvCxnSpPr>
          <p:spPr>
            <a:xfrm>
              <a:off x="11495284" y="1879826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C23630D-FF5C-46EA-94E1-E68FDB251C22}"/>
                </a:ext>
              </a:extLst>
            </p:cNvPr>
            <p:cNvCxnSpPr/>
            <p:nvPr userDrawn="1"/>
          </p:nvCxnSpPr>
          <p:spPr>
            <a:xfrm>
              <a:off x="11495284" y="3470046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80ED890-BB11-4E34-88D4-9E93358BC1E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95284" y="4265159"/>
              <a:ext cx="315716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2" name="Picture 41" descr="A picture containing light&#10;&#10;Description automatically generated">
            <a:extLst>
              <a:ext uri="{FF2B5EF4-FFF2-40B4-BE49-F238E27FC236}">
                <a16:creationId xmlns:a16="http://schemas.microsoft.com/office/drawing/2014/main" id="{4068EA73-81B1-4C57-A708-F8C1832CFEA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6499" y="5030964"/>
            <a:ext cx="1549033" cy="871331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A0AF10B1-CD61-4ADB-A15A-B61DA727235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45623" y="5030964"/>
            <a:ext cx="1549032" cy="87133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2AE44A6-744A-418B-AADE-66A83B29105B}"/>
              </a:ext>
            </a:extLst>
          </p:cNvPr>
          <p:cNvSpPr txBox="1"/>
          <p:nvPr userDrawn="1"/>
        </p:nvSpPr>
        <p:spPr>
          <a:xfrm>
            <a:off x="6286499" y="4711650"/>
            <a:ext cx="5067300" cy="3193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US" sz="1400" b="1" noProof="0"/>
              <a:t>Sample gradients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70ECCE7-1CC4-4293-ACBE-C95F1C3D87EB}"/>
              </a:ext>
            </a:extLst>
          </p:cNvPr>
          <p:cNvSpPr txBox="1"/>
          <p:nvPr userDrawn="1"/>
        </p:nvSpPr>
        <p:spPr>
          <a:xfrm>
            <a:off x="6554285" y="5326926"/>
            <a:ext cx="1013460" cy="2794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0"/>
              </a:spcAft>
            </a:pPr>
            <a:r>
              <a:rPr lang="en-US" sz="1200" b="1" noProof="0">
                <a:solidFill>
                  <a:schemeClr val="bg1"/>
                </a:solidFill>
              </a:rPr>
              <a:t>Dark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52E242-C6DF-4C71-B2BB-10A81A7B2E20}"/>
              </a:ext>
            </a:extLst>
          </p:cNvPr>
          <p:cNvSpPr txBox="1"/>
          <p:nvPr userDrawn="1"/>
        </p:nvSpPr>
        <p:spPr>
          <a:xfrm>
            <a:off x="8313409" y="5326926"/>
            <a:ext cx="1013460" cy="27940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 defTabSz="228600">
              <a:spcAft>
                <a:spcPts val="0"/>
              </a:spcAft>
            </a:pPr>
            <a:r>
              <a:rPr lang="en-US" sz="1200" b="1" noProof="0">
                <a:solidFill>
                  <a:schemeClr val="bg1"/>
                </a:solidFill>
              </a:rPr>
              <a:t>Mid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19B4B63E-94DD-4E79-8B7D-F63374BA756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6E789BB-0A8B-40A8-B78B-673CFE44BEB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9140676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9C11468-41E4-4563-99AD-9AEFBFCD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990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Fonts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7866E-EECB-4DC2-BE13-5FE28425E324}"/>
              </a:ext>
            </a:extLst>
          </p:cNvPr>
          <p:cNvSpPr txBox="1"/>
          <p:nvPr userDrawn="1"/>
        </p:nvSpPr>
        <p:spPr>
          <a:xfrm>
            <a:off x="384460" y="1349376"/>
            <a:ext cx="5902041" cy="452596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</a:pP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This is a headline </a:t>
            </a:r>
            <a:b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</a:br>
            <a:r>
              <a:rPr lang="en-US" sz="4000" b="1" i="0" u="none" strike="noStrike" baseline="0" noProof="0">
                <a:solidFill>
                  <a:schemeClr val="bg1"/>
                </a:solidFill>
                <a:latin typeface="+mj-lt"/>
              </a:rPr>
              <a:t>set in Graphik with Bold formatting.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algn="l">
              <a:lnSpc>
                <a:spcPct val="90000"/>
              </a:lnSpc>
            </a:pPr>
            <a: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  <a:t>This is a sub-headline </a:t>
            </a:r>
            <a:b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</a:br>
            <a:r>
              <a:rPr lang="en-US" sz="3200" b="1" i="0" u="none" strike="noStrike" baseline="0" noProof="0">
                <a:solidFill>
                  <a:schemeClr val="bg1"/>
                </a:solidFill>
                <a:latin typeface="Palatino Linotype" panose="02040502050505030304" pitchFamily="18" charset="0"/>
              </a:rPr>
              <a:t>set in Palatino Linotype.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0" i="0" u="none" strike="noStrike" baseline="0" noProof="0">
                <a:solidFill>
                  <a:schemeClr val="bg1"/>
                </a:solidFill>
                <a:latin typeface="+mj-lt"/>
              </a:rPr>
              <a:t>This is your body copy text in Graphik.</a:t>
            </a:r>
          </a:p>
          <a:p>
            <a:pPr algn="l">
              <a:lnSpc>
                <a:spcPct val="90000"/>
              </a:lnSpc>
            </a:pPr>
            <a:endParaRPr lang="en-US" sz="4000" b="1" i="0" u="none" strike="noStrike" baseline="0" noProof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9DBA8B-4393-4F33-B622-D7DD4A81B7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38" y="1132240"/>
            <a:ext cx="5746351" cy="4676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6247D6-5B93-4C14-82F1-562B8C488A81}"/>
              </a:ext>
            </a:extLst>
          </p:cNvPr>
          <p:cNvSpPr txBox="1"/>
          <p:nvPr userDrawn="1"/>
        </p:nvSpPr>
        <p:spPr>
          <a:xfrm>
            <a:off x="6286502" y="1371600"/>
            <a:ext cx="5524500" cy="450373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>
                <a:latin typeface="Arial" panose="020B0604020202020204" pitchFamily="34" charset="0"/>
              </a:rPr>
              <a:t>This version of our template was created with </a:t>
            </a:r>
            <a:r>
              <a:rPr lang="en-US" b="1">
                <a:latin typeface="Arial" panose="020B0604020202020204" pitchFamily="34" charset="0"/>
              </a:rPr>
              <a:t>Arial</a:t>
            </a:r>
            <a:r>
              <a:rPr lang="en-US">
                <a:latin typeface="Arial" panose="020B0604020202020204" pitchFamily="34" charset="0"/>
              </a:rPr>
              <a:t> and </a:t>
            </a:r>
            <a:r>
              <a:rPr lang="en-US" b="1">
                <a:latin typeface="Arial" panose="020B0604020202020204" pitchFamily="34" charset="0"/>
              </a:rPr>
              <a:t>Palatino Linotype </a:t>
            </a:r>
            <a:r>
              <a:rPr lang="en-US">
                <a:latin typeface="Arial" panose="020B0604020202020204" pitchFamily="34" charset="0"/>
              </a:rPr>
              <a:t>system fonts for use when our brand fonts, </a:t>
            </a:r>
            <a:r>
              <a:rPr lang="en-US" err="1">
                <a:latin typeface="Arial" panose="020B0604020202020204" pitchFamily="34" charset="0"/>
              </a:rPr>
              <a:t>Graphik</a:t>
            </a:r>
            <a:r>
              <a:rPr lang="en-US">
                <a:latin typeface="Arial" panose="020B0604020202020204" pitchFamily="34" charset="0"/>
              </a:rPr>
              <a:t> and GT </a:t>
            </a:r>
            <a:r>
              <a:rPr lang="en-US" err="1">
                <a:latin typeface="Arial" panose="020B0604020202020204" pitchFamily="34" charset="0"/>
              </a:rPr>
              <a:t>Sectra</a:t>
            </a:r>
            <a:r>
              <a:rPr lang="en-US">
                <a:latin typeface="Arial" panose="020B0604020202020204" pitchFamily="34" charset="0"/>
              </a:rPr>
              <a:t> Fine are not available, or when you can only use system fonts.</a:t>
            </a:r>
          </a:p>
          <a:p>
            <a:endParaRPr lang="en-US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noProof="0">
                <a:latin typeface="Arial" panose="020B0604020202020204" pitchFamily="34" charset="0"/>
              </a:rPr>
              <a:t>Whenever possible, we use 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Graphik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 as our core brand typography. For optimum text accessibility on PowerPoint, we use Graphik Regular.</a:t>
            </a:r>
          </a:p>
          <a:p>
            <a:pPr algn="l"/>
            <a:endParaRPr lang="en-US" sz="1800" b="0" i="0" u="none" strike="noStrike" baseline="0" noProof="0">
              <a:latin typeface="Arial" panose="020B0604020202020204" pitchFamily="34" charset="0"/>
            </a:endParaRPr>
          </a:p>
          <a:p>
            <a:pPr algn="l"/>
            <a:r>
              <a:rPr lang="en-US" sz="1800" b="0" i="0" u="none" strike="noStrike" baseline="0" noProof="0">
                <a:latin typeface="Arial" panose="020B0604020202020204" pitchFamily="34" charset="0"/>
              </a:rPr>
              <a:t>On some slide layouts (Covers and Dividers), we have added </a:t>
            </a:r>
            <a:r>
              <a:rPr lang="en-US" b="1">
                <a:latin typeface="Arial" panose="020B0604020202020204" pitchFamily="34" charset="0"/>
              </a:rPr>
              <a:t>GT </a:t>
            </a:r>
            <a:r>
              <a:rPr lang="en-US" b="1" err="1">
                <a:latin typeface="Arial" panose="020B0604020202020204" pitchFamily="34" charset="0"/>
              </a:rPr>
              <a:t>Sectra</a:t>
            </a:r>
            <a:r>
              <a:rPr lang="en-US" b="1">
                <a:latin typeface="Arial" panose="020B0604020202020204" pitchFamily="34" charset="0"/>
              </a:rPr>
              <a:t> Fine 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to add a bit of humanity and visual interest. </a:t>
            </a:r>
          </a:p>
          <a:p>
            <a:pPr algn="l"/>
            <a:endParaRPr lang="en-US" sz="1800" b="0" i="0" u="none" strike="noStrike" baseline="0" noProof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noProof="0">
                <a:latin typeface="Arial" panose="020B0604020202020204" pitchFamily="34" charset="0"/>
              </a:rPr>
              <a:t>Download and install </a:t>
            </a:r>
            <a:r>
              <a:rPr lang="en-US" sz="1800" b="1" i="0" u="none" strike="noStrike" baseline="0" noProof="0" err="1">
                <a:latin typeface="Arial" panose="020B0604020202020204" pitchFamily="34" charset="0"/>
              </a:rPr>
              <a:t>Graphik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 and 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GT </a:t>
            </a:r>
            <a:r>
              <a:rPr lang="en-US" sz="1800" b="1" i="0" u="none" strike="noStrike" baseline="0" noProof="0" err="1">
                <a:latin typeface="Arial" panose="020B0604020202020204" pitchFamily="34" charset="0"/>
              </a:rPr>
              <a:t>Sectra</a:t>
            </a:r>
            <a:r>
              <a:rPr lang="en-US" sz="1800" b="1" i="0" u="none" strike="noStrike" baseline="0" noProof="0">
                <a:latin typeface="Arial" panose="020B0604020202020204" pitchFamily="34" charset="0"/>
              </a:rPr>
              <a:t> Fine </a:t>
            </a:r>
            <a:r>
              <a:rPr lang="en-US" sz="1800" b="0" i="0" u="none" strike="noStrike" baseline="0" noProof="0">
                <a:latin typeface="Arial" panose="020B0604020202020204" pitchFamily="34" charset="0"/>
              </a:rPr>
              <a:t>fonts </a:t>
            </a:r>
            <a:r>
              <a:rPr lang="en-US">
                <a:solidFill>
                  <a:schemeClr val="accent1"/>
                </a:solidFill>
                <a:latin typeface="Arial" panose="020B0604020202020204" pitchFamily="34" charset="0"/>
                <a:hlinkClick r:id="rId3"/>
              </a:rPr>
              <a:t>here</a:t>
            </a:r>
            <a:r>
              <a:rPr lang="en-US">
                <a:latin typeface="Arial" panose="020B0604020202020204" pitchFamily="34" charset="0"/>
              </a:rPr>
              <a:t>.</a:t>
            </a:r>
            <a:endParaRPr lang="en-US" sz="1800" b="0" i="0" u="none" strike="noStrike" baseline="0" noProof="0"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89CE7B-F389-48EB-97E8-0AE9CB63DB1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10BC6A-4BDC-491C-A2E4-14E7B576486E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3561945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21F0406-6021-4318-BE74-6D19E6F0BF8E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Slide layouts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C5FB9A-95BE-4AED-8C73-20C560499422}"/>
              </a:ext>
            </a:extLst>
          </p:cNvPr>
          <p:cNvSpPr txBox="1"/>
          <p:nvPr userDrawn="1"/>
        </p:nvSpPr>
        <p:spPr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The following snapshots show some of the slide layouts included within this template. </a:t>
            </a:r>
            <a:br>
              <a:rPr lang="en-GB" sz="1600"/>
            </a:br>
            <a:r>
              <a:rPr lang="en-GB" sz="1600"/>
              <a:t>Access them through </a:t>
            </a:r>
            <a:r>
              <a:rPr lang="en-GB" sz="1600" b="1">
                <a:solidFill>
                  <a:schemeClr val="accent1"/>
                </a:solidFill>
              </a:rPr>
              <a:t>Home (Ribbon) &gt; Slides &gt; Layout</a:t>
            </a:r>
            <a:r>
              <a:rPr lang="en-GB" sz="1600">
                <a:solidFill>
                  <a:schemeClr val="accent1"/>
                </a:solidFill>
              </a:rPr>
              <a:t> OR </a:t>
            </a:r>
            <a:r>
              <a:rPr lang="en-GB" sz="1600" b="1">
                <a:solidFill>
                  <a:schemeClr val="accent1"/>
                </a:solidFill>
              </a:rPr>
              <a:t>View (Ribbon) &gt; Slide Master</a:t>
            </a:r>
            <a:r>
              <a:rPr lang="en-GB" sz="1600" b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2AE936-832F-4F4C-BB92-3183028645D8}"/>
              </a:ext>
            </a:extLst>
          </p:cNvPr>
          <p:cNvSpPr txBox="1"/>
          <p:nvPr userDrawn="1"/>
        </p:nvSpPr>
        <p:spPr>
          <a:xfrm rot="16200000">
            <a:off x="142495" y="1844963"/>
            <a:ext cx="713231" cy="23622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Intro &amp;</a:t>
            </a:r>
            <a:br>
              <a:rPr lang="en-US" sz="1000" b="1" noProof="0">
                <a:solidFill>
                  <a:schemeClr val="tx1"/>
                </a:solidFill>
              </a:rPr>
            </a:br>
            <a:r>
              <a:rPr lang="en-US" sz="1000" b="1" noProof="0">
                <a:solidFill>
                  <a:schemeClr val="tx1"/>
                </a:solidFill>
              </a:rPr>
              <a:t>Covers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FD1AD7-8D88-436D-95ED-823BE335DD7B}"/>
              </a:ext>
            </a:extLst>
          </p:cNvPr>
          <p:cNvSpPr txBox="1"/>
          <p:nvPr userDrawn="1"/>
        </p:nvSpPr>
        <p:spPr>
          <a:xfrm rot="16200000">
            <a:off x="141088" y="2630026"/>
            <a:ext cx="716046" cy="23622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Section Dividers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7F26B-582B-4079-9482-2795939B5BD8}"/>
              </a:ext>
            </a:extLst>
          </p:cNvPr>
          <p:cNvSpPr txBox="1"/>
          <p:nvPr userDrawn="1"/>
        </p:nvSpPr>
        <p:spPr>
          <a:xfrm rot="16200000">
            <a:off x="-642485" y="4197258"/>
            <a:ext cx="2283191" cy="23622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ctr" defTabSz="228600">
              <a:lnSpc>
                <a:spcPct val="90000"/>
              </a:lnSpc>
              <a:spcAft>
                <a:spcPts val="1200"/>
              </a:spcAft>
            </a:pPr>
            <a:r>
              <a:rPr lang="en-US" sz="1000" b="1" noProof="0">
                <a:solidFill>
                  <a:schemeClr val="tx1"/>
                </a:solidFill>
              </a:rPr>
              <a:t>Content Layouts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86F825-3316-48AE-800F-B6267A1B66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660" y="1610931"/>
            <a:ext cx="10717697" cy="38712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D8A20-2FE4-48E9-879A-EC96DA2F135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0B683A-DC77-40D5-B81C-B717C1C6927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440052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pic>
        <p:nvPicPr>
          <p:cNvPr id="321" name="Picture 320">
            <a:extLst>
              <a:ext uri="{FF2B5EF4-FFF2-40B4-BE49-F238E27FC236}">
                <a16:creationId xmlns:a16="http://schemas.microsoft.com/office/drawing/2014/main" id="{DFBDA9E2-67F9-4565-A69B-99F847362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322" name="TextBox 321">
            <a:extLst>
              <a:ext uri="{FF2B5EF4-FFF2-40B4-BE49-F238E27FC236}">
                <a16:creationId xmlns:a16="http://schemas.microsoft.com/office/drawing/2014/main" id="{C77FB25B-CEF5-424C-8080-481E032F3698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869938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EDDB10-8E3D-4F19-9D3D-8C045B337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149" y="2677107"/>
            <a:ext cx="8641702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ctr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none" baseline="0">
                <a:solidFill>
                  <a:srgbClr val="A100FF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9DB9DD-DBE5-4FCA-9D4C-506565D209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E6069B-541D-4ABF-B4F2-FD509B3E10E1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167CF93-0E55-489D-A97A-572F6D3A7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71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2020 Accenture. All rights reserved.</a:t>
            </a:r>
            <a:endParaRPr lang="en-US" sz="80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49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6A89CB9-DF32-4EC6-B680-DE8368F21F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9C6878EB-1083-4AA9-97C7-471B9010B22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</p:spPr>
        <p:txBody>
          <a:bodyPr tIns="274320" bIns="274320" anchor="ctr"/>
          <a:lstStyle>
            <a:lvl1pPr marL="0" indent="0" algn="ctr">
              <a:buNone/>
              <a:defRPr sz="14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64C37EBD-E208-46EB-9291-D7B5F75E2F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</p:spPr>
        <p:txBody>
          <a:bodyPr anchor="b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7119C4-761F-407F-B9BD-3E6110CEAC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5FAED9-6991-4701-BFB1-969DB7622DC7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629FE54-DABA-4A3F-A7DF-1AFBF7E43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9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only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931B473F-1B83-40F4-A95C-1342FF0383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794" y="794"/>
          <a:ext cx="794" cy="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6" progId="TCLayout.ActiveDocument.1">
                  <p:embed/>
                </p:oleObj>
              </mc:Choice>
              <mc:Fallback>
                <p:oleObj name="think-cell Slide" r:id="rId3" imgW="473" imgH="47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931B473F-1B83-40F4-A95C-1342FF0383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94" y="794"/>
                        <a:ext cx="794" cy="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" name="Title Text"/>
          <p:cNvSpPr txBox="1">
            <a:spLocks noGrp="1"/>
          </p:cNvSpPr>
          <p:nvPr>
            <p:ph type="title" hasCustomPrompt="1"/>
          </p:nvPr>
        </p:nvSpPr>
        <p:spPr bwMode="auto">
          <a:xfrm>
            <a:off x="342900" y="255181"/>
            <a:ext cx="11468100" cy="583020"/>
          </a:xfrm>
          <a:prstGeom prst="rect">
            <a:avLst/>
          </a:prstGeom>
        </p:spPr>
        <p:txBody>
          <a:bodyPr lIns="0" rIns="0"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2400"/>
            </a:lvl1pPr>
          </a:lstStyle>
          <a:p>
            <a:r>
              <a:rPr lang="en-GB" dirty="0"/>
              <a:t>TITLE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612DB2-F6DA-4183-A8F6-3ED58FC478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899" y="838200"/>
            <a:ext cx="11468099" cy="184666"/>
          </a:xfrm>
        </p:spPr>
        <p:txBody>
          <a:bodyPr lIns="0" rIns="0" anchor="ctr">
            <a:noAutofit/>
          </a:bodyPr>
          <a:lstStyle>
            <a:lvl1pPr marL="0" indent="0">
              <a:buNone/>
              <a:defRPr kumimoji="0" lang="en-US" sz="1600" b="1" i="0" u="none" strike="noStrike" kern="1200" cap="none" spc="0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  <a:sym typeface="Graphik"/>
              </a:defRPr>
            </a:lvl1pPr>
            <a:lvl2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Semibold"/>
                <a:ea typeface="+mn-ea"/>
                <a:cs typeface="Arial" panose="020B0604020202020204" pitchFamily="34" charset="0"/>
                <a:sym typeface="Graphik"/>
              </a:defRPr>
            </a:lvl2pPr>
            <a:lvl3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Semibold"/>
                <a:ea typeface="+mn-ea"/>
                <a:cs typeface="Arial" panose="020B0604020202020204" pitchFamily="34" charset="0"/>
                <a:sym typeface="Graphik"/>
              </a:defRPr>
            </a:lvl3pPr>
            <a:lvl4pPr>
              <a:defRPr kumimoji="0" lang="en-US" sz="1200" b="0" i="0" u="none" strike="noStrike" kern="120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Semibold"/>
                <a:ea typeface="+mn-ea"/>
                <a:cs typeface="Arial" panose="020B0604020202020204" pitchFamily="34" charset="0"/>
                <a:sym typeface="Graphik"/>
              </a:defRPr>
            </a:lvl4pPr>
            <a:lvl5pPr>
              <a:defRPr kumimoji="0" lang="en-GB" sz="1200" b="0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 Semibold"/>
                <a:ea typeface="+mn-ea"/>
                <a:cs typeface="Arial" panose="020B0604020202020204" pitchFamily="34" charset="0"/>
                <a:sym typeface="Graphik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9882008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2020 Accenture. All rights reserved.</a:t>
            </a:r>
            <a:endParaRPr lang="en-US" sz="80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1627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58D0ACAF-73EA-4512-B877-E30D4DBDF5C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47726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73DC667C-C62F-4C73-80AD-F5682D9346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67225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rgbClr val="A100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18" name="Graphic 7">
            <a:extLst>
              <a:ext uri="{FF2B5EF4-FFF2-40B4-BE49-F238E27FC236}">
                <a16:creationId xmlns:a16="http://schemas.microsoft.com/office/drawing/2014/main" id="{D76E0237-C83D-4FEA-96D7-9294751143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C3D583-0F99-48CF-964C-B92C9D8FF849}"/>
              </a:ext>
            </a:extLst>
          </p:cNvPr>
          <p:cNvSpPr txBox="1"/>
          <p:nvPr userDrawn="1"/>
        </p:nvSpPr>
        <p:spPr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355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11 - Abstract Image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E4DD8FC7-94DD-4714-AE53-7CDC662B80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28676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B8A89FA-D1A9-4169-9FBA-7AB010D8B2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48175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15" name="Graphic 5">
            <a:extLst>
              <a:ext uri="{FF2B5EF4-FFF2-40B4-BE49-F238E27FC236}">
                <a16:creationId xmlns:a16="http://schemas.microsoft.com/office/drawing/2014/main" id="{93D8B69F-73C3-4912-B39D-DF7F62A2D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E5FE53-3428-4C65-B758-15E319A98235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/>
                </a:solidFill>
              </a:rPr>
              <a:t>Copyright © 2020 Accenture. All rights reserved.</a:t>
            </a:r>
            <a:endParaRPr lang="en-US" sz="80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9043B7-4057-42D4-9450-182A3D6BB4D0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</p:spTree>
    <p:extLst>
      <p:ext uri="{BB962C8B-B14F-4D97-AF65-F5344CB8AC3E}">
        <p14:creationId xmlns:p14="http://schemas.microsoft.com/office/powerpoint/2010/main" val="399750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8F633B1D-4656-49D2-B988-2E4574B0771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 cap="none" baseline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Palatino Linotype 24pt</a:t>
            </a:r>
            <a:endParaRPr lang="en-US"/>
          </a:p>
        </p:txBody>
      </p:sp>
      <p:sp>
        <p:nvSpPr>
          <p:cNvPr id="15" name="Picture Placeholder 18">
            <a:extLst>
              <a:ext uri="{FF2B5EF4-FFF2-40B4-BE49-F238E27FC236}">
                <a16:creationId xmlns:a16="http://schemas.microsoft.com/office/drawing/2014/main" id="{4405C078-EFF6-47FC-A621-6248062F835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prstGeom prst="rect">
            <a:avLst/>
          </a:prstGeom>
          <a:noFill/>
        </p:spPr>
        <p:txBody>
          <a:bodyPr tIns="274320" bIns="274320" anchor="ctr"/>
          <a:lstStyle>
            <a:lvl1pPr marL="0" indent="0" algn="ctr">
              <a:buNone/>
              <a:defRPr sz="1400" b="0" cap="none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44D3C74-F932-479D-A637-B56161A70D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  <a:prstGeom prst="rect">
            <a:avLst/>
          </a:prstGeom>
        </p:spPr>
        <p:txBody>
          <a:bodyPr anchor="b"/>
          <a:lstStyle>
            <a:lvl1pPr>
              <a:defRPr sz="54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20ABCBC-11AA-4C9F-BEEA-A3248DBEC08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2DC30-E0E1-4C11-8741-D044348A782A}"/>
              </a:ext>
            </a:extLst>
          </p:cNvPr>
          <p:cNvSpPr txBox="1"/>
          <p:nvPr userDrawn="1"/>
        </p:nvSpPr>
        <p:spPr>
          <a:xfrm>
            <a:off x="8558931" y="6560000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tx1">
                    <a:alpha val="75000"/>
                  </a:scheme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chemeClr val="tx1">
                  <a:alpha val="75000"/>
                </a:schemeClr>
              </a:solidFill>
              <a:effectLst/>
              <a:uLnTx/>
              <a:uFillTx/>
            </a:endParaRP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52975D4-661C-4705-A3D4-1E221DF147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10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7.xml"/><Relationship Id="rId18" Type="http://schemas.openxmlformats.org/officeDocument/2006/relationships/slideLayout" Target="../slideLayouts/slideLayout32.xml"/><Relationship Id="rId26" Type="http://schemas.openxmlformats.org/officeDocument/2006/relationships/slideLayout" Target="../slideLayouts/slideLayout40.xml"/><Relationship Id="rId39" Type="http://schemas.openxmlformats.org/officeDocument/2006/relationships/slideLayout" Target="../slideLayouts/slideLayout53.xml"/><Relationship Id="rId21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48.xml"/><Relationship Id="rId42" Type="http://schemas.openxmlformats.org/officeDocument/2006/relationships/slideLayout" Target="../slideLayouts/slideLayout56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2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38.xml"/><Relationship Id="rId32" Type="http://schemas.openxmlformats.org/officeDocument/2006/relationships/slideLayout" Target="../slideLayouts/slideLayout46.xml"/><Relationship Id="rId37" Type="http://schemas.openxmlformats.org/officeDocument/2006/relationships/slideLayout" Target="../slideLayouts/slideLayout51.xml"/><Relationship Id="rId40" Type="http://schemas.openxmlformats.org/officeDocument/2006/relationships/slideLayout" Target="../slideLayouts/slideLayout54.xml"/><Relationship Id="rId45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23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2.xml"/><Relationship Id="rId36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24.xml"/><Relationship Id="rId19" Type="http://schemas.openxmlformats.org/officeDocument/2006/relationships/slideLayout" Target="../slideLayouts/slideLayout33.xml"/><Relationship Id="rId31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58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Relationship Id="rId22" Type="http://schemas.openxmlformats.org/officeDocument/2006/relationships/slideLayout" Target="../slideLayouts/slideLayout36.xml"/><Relationship Id="rId27" Type="http://schemas.openxmlformats.org/officeDocument/2006/relationships/slideLayout" Target="../slideLayouts/slideLayout41.xml"/><Relationship Id="rId30" Type="http://schemas.openxmlformats.org/officeDocument/2006/relationships/slideLayout" Target="../slideLayouts/slideLayout44.xml"/><Relationship Id="rId35" Type="http://schemas.openxmlformats.org/officeDocument/2006/relationships/slideLayout" Target="../slideLayouts/slideLayout49.xml"/><Relationship Id="rId43" Type="http://schemas.openxmlformats.org/officeDocument/2006/relationships/slideLayout" Target="../slideLayouts/slideLayout57.xml"/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5" Type="http://schemas.openxmlformats.org/officeDocument/2006/relationships/slideLayout" Target="../slideLayouts/slideLayout39.xml"/><Relationship Id="rId33" Type="http://schemas.openxmlformats.org/officeDocument/2006/relationships/slideLayout" Target="../slideLayouts/slideLayout47.xml"/><Relationship Id="rId38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34.xml"/><Relationship Id="rId41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24098-A19B-4EB6-B4E2-9D6F976A8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6576" y="6484366"/>
            <a:ext cx="563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C1C62-E9E5-4D32-BD62-486278B6E22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5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69" r:id="rId2"/>
    <p:sldLayoutId id="2147483722" r:id="rId3"/>
    <p:sldLayoutId id="2147483726" r:id="rId4"/>
    <p:sldLayoutId id="2147483728" r:id="rId5"/>
    <p:sldLayoutId id="2147483723" r:id="rId6"/>
    <p:sldLayoutId id="2147483770" r:id="rId7"/>
    <p:sldLayoutId id="2147483768" r:id="rId8"/>
    <p:sldLayoutId id="2147483785" r:id="rId9"/>
    <p:sldLayoutId id="2147483786" r:id="rId10"/>
    <p:sldLayoutId id="2147483787" r:id="rId11"/>
    <p:sldLayoutId id="2147483727" r:id="rId12"/>
    <p:sldLayoutId id="2147483729" r:id="rId13"/>
    <p:sldLayoutId id="2147483763" r:id="rId14"/>
  </p:sldLayoutIdLst>
  <p:hf hdr="0" ftr="0" dt="0"/>
  <p:txStyles>
    <p:titleStyle>
      <a:lvl1pPr marL="0" indent="0" algn="l" defTabSz="914377" rtl="0" eaLnBrk="1" latinLnBrk="1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1" hangingPunct="1">
        <a:lnSpc>
          <a:spcPct val="85000"/>
        </a:lnSpc>
        <a:spcBef>
          <a:spcPts val="0"/>
        </a:spcBef>
        <a:buFont typeface="Arial" panose="020B0604020202020204" pitchFamily="34" charset="0"/>
        <a:buNone/>
        <a:defRPr sz="1800" b="1" kern="1200" cap="all" baseline="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377" rtl="0" eaLnBrk="1" latinLnBrk="1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377" rtl="0" eaLnBrk="1" latinLnBrk="1" hangingPunct="1">
        <a:lnSpc>
          <a:spcPct val="110000"/>
        </a:lnSpc>
        <a:spcBef>
          <a:spcPts val="0"/>
        </a:spcBef>
        <a:spcAft>
          <a:spcPts val="9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73034" indent="-169858" algn="l" defTabSz="914377" rtl="0" eaLnBrk="1" latinLnBrk="1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346066" indent="-177796" algn="l" defTabSz="914377" rtl="0" eaLnBrk="1" latinLnBrk="1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12750" indent="-17303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77" rtl="0" eaLnBrk="1" latinLnBrk="1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0" indent="0" algn="l" defTabSz="914377" rtl="0" eaLnBrk="1" latinLnBrk="1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377" rtl="0" eaLnBrk="1" latinLnBrk="1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24">
          <p15:clr>
            <a:srgbClr val="F26B43"/>
          </p15:clr>
        </p15:guide>
        <p15:guide id="2" pos="5640">
          <p15:clr>
            <a:srgbClr val="F26B43"/>
          </p15:clr>
        </p15:guide>
        <p15:guide id="4">
          <p15:clr>
            <a:srgbClr val="F26B43"/>
          </p15:clr>
        </p15:guide>
        <p15:guide id="5" orient="horz" pos="240">
          <p15:clr>
            <a:srgbClr val="F26B43"/>
          </p15:clr>
        </p15:guide>
        <p15:guide id="6" orient="horz">
          <p15:clr>
            <a:srgbClr val="F26B43"/>
          </p15:clr>
        </p15:guide>
        <p15:guide id="7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5" orient="horz" pos="2232">
          <p15:clr>
            <a:srgbClr val="F26B43"/>
          </p15:clr>
        </p15:guide>
        <p15:guide id="16" orient="horz" pos="32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EFA2B855-383B-4D09-B759-090B393FF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0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1" r:id="rId2"/>
    <p:sldLayoutId id="2147483745" r:id="rId3"/>
    <p:sldLayoutId id="2147483746" r:id="rId4"/>
    <p:sldLayoutId id="2147483748" r:id="rId5"/>
    <p:sldLayoutId id="2147483743" r:id="rId6"/>
    <p:sldLayoutId id="2147483771" r:id="rId7"/>
    <p:sldLayoutId id="2147483766" r:id="rId8"/>
    <p:sldLayoutId id="2147483772" r:id="rId9"/>
    <p:sldLayoutId id="2147483773" r:id="rId10"/>
    <p:sldLayoutId id="2147483774" r:id="rId11"/>
    <p:sldLayoutId id="2147483775" r:id="rId12"/>
    <p:sldLayoutId id="2147483776" r:id="rId13"/>
    <p:sldLayoutId id="2147483777" r:id="rId14"/>
    <p:sldLayoutId id="2147483778" r:id="rId15"/>
    <p:sldLayoutId id="2147483779" r:id="rId16"/>
    <p:sldLayoutId id="2147483780" r:id="rId17"/>
    <p:sldLayoutId id="2147483781" r:id="rId18"/>
    <p:sldLayoutId id="2147483782" r:id="rId19"/>
    <p:sldLayoutId id="2147483783" r:id="rId20"/>
    <p:sldLayoutId id="2147483758" r:id="rId21"/>
    <p:sldLayoutId id="2147483761" r:id="rId22"/>
    <p:sldLayoutId id="2147483750" r:id="rId23"/>
    <p:sldLayoutId id="2147483765" r:id="rId24"/>
    <p:sldLayoutId id="2147483767" r:id="rId25"/>
    <p:sldLayoutId id="2147483749" r:id="rId26"/>
    <p:sldLayoutId id="2147483754" r:id="rId27"/>
    <p:sldLayoutId id="2147483753" r:id="rId28"/>
    <p:sldLayoutId id="2147483755" r:id="rId29"/>
    <p:sldLayoutId id="2147483752" r:id="rId30"/>
    <p:sldLayoutId id="2147483764" r:id="rId31"/>
    <p:sldLayoutId id="2147483759" r:id="rId32"/>
    <p:sldLayoutId id="2147483760" r:id="rId33"/>
    <p:sldLayoutId id="2147483762" r:id="rId34"/>
    <p:sldLayoutId id="2147483702" r:id="rId35"/>
    <p:sldLayoutId id="2147483757" r:id="rId36"/>
    <p:sldLayoutId id="2147483791" r:id="rId37"/>
    <p:sldLayoutId id="2147483790" r:id="rId38"/>
    <p:sldLayoutId id="2147483789" r:id="rId39"/>
    <p:sldLayoutId id="2147483788" r:id="rId40"/>
    <p:sldLayoutId id="2147483664" r:id="rId41"/>
    <p:sldLayoutId id="2147483792" r:id="rId42"/>
    <p:sldLayoutId id="2147483793" r:id="rId43"/>
    <p:sldLayoutId id="2147483795" r:id="rId44"/>
  </p:sldLayoutIdLst>
  <p:hf hdr="0" ft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01" y="1987103"/>
            <a:ext cx="8068519" cy="2255710"/>
          </a:xfrm>
        </p:spPr>
        <p:txBody>
          <a:bodyPr/>
          <a:lstStyle/>
          <a:p>
            <a:r>
              <a:rPr lang="en-US" altLang="ko-KR" dirty="0"/>
              <a:t>Scheduling Data Engineering workflows with Apache Airflow</a:t>
            </a:r>
            <a:endParaRPr lang="ko-KR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CC91CE-3395-4185-9064-BD10799128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9401" y="4450310"/>
            <a:ext cx="5952066" cy="1092846"/>
          </a:xfrm>
        </p:spPr>
        <p:txBody>
          <a:bodyPr/>
          <a:lstStyle/>
          <a:p>
            <a:r>
              <a:rPr lang="en-US" altLang="ko-KR" sz="3200" dirty="0"/>
              <a:t>MODULE 1 : </a:t>
            </a:r>
          </a:p>
          <a:p>
            <a:r>
              <a:rPr lang="en-US" altLang="ko-KR" sz="3200" dirty="0"/>
              <a:t>Apache Airflow</a:t>
            </a:r>
            <a:endParaRPr lang="ko-KR" alt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7EEDA2-049D-4FF2-8874-8B42B5EA5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299" y="497704"/>
            <a:ext cx="1780788" cy="128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BC13-69E7-43FD-B599-8E6199B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 used in Airflow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FDE2-81DF-4558-AEDE-183AA4FE6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36914"/>
            <a:ext cx="11437937" cy="4984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C241-2E48-40FC-A97B-7BDC07FE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10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0C817F-754E-437C-8FE2-B14F1D134F48}"/>
              </a:ext>
            </a:extLst>
          </p:cNvPr>
          <p:cNvSpPr/>
          <p:nvPr/>
        </p:nvSpPr>
        <p:spPr>
          <a:xfrm>
            <a:off x="1270660" y="2493819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DAG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73C4BD-20FB-4442-957C-BE2C20BA6258}"/>
              </a:ext>
            </a:extLst>
          </p:cNvPr>
          <p:cNvSpPr/>
          <p:nvPr/>
        </p:nvSpPr>
        <p:spPr>
          <a:xfrm>
            <a:off x="4130139" y="2493819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chemeClr val="bg1"/>
                </a:solidFill>
              </a:rPr>
              <a:t>OPERATOR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BE0D5A-7958-4102-812E-5813F6049854}"/>
              </a:ext>
            </a:extLst>
          </p:cNvPr>
          <p:cNvSpPr/>
          <p:nvPr/>
        </p:nvSpPr>
        <p:spPr>
          <a:xfrm>
            <a:off x="6989618" y="2493819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DC7D5C-268B-4921-B8C0-45CA6CA6505D}"/>
              </a:ext>
            </a:extLst>
          </p:cNvPr>
          <p:cNvSpPr/>
          <p:nvPr/>
        </p:nvSpPr>
        <p:spPr>
          <a:xfrm>
            <a:off x="4130139" y="4231785"/>
            <a:ext cx="2410690" cy="1189301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WORKFLOW</a:t>
            </a:r>
          </a:p>
        </p:txBody>
      </p:sp>
    </p:spTree>
    <p:extLst>
      <p:ext uri="{BB962C8B-B14F-4D97-AF65-F5344CB8AC3E}">
        <p14:creationId xmlns:p14="http://schemas.microsoft.com/office/powerpoint/2010/main" val="3633458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673EB24C-9D29-FC4D-9031-B8E3C10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4" y="439311"/>
            <a:ext cx="10515600" cy="7163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All about DAG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614A64E8-C086-6043-8CC9-5DC95E4C094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82" name="Slide Number Placeholder 4">
            <a:extLst>
              <a:ext uri="{FF2B5EF4-FFF2-40B4-BE49-F238E27FC236}">
                <a16:creationId xmlns:a16="http://schemas.microsoft.com/office/drawing/2014/main" id="{9AF1D305-22B9-4C10-8135-42CDCF608A3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F064CF-E7B7-3465-2CE6-7C023FBE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9951895"/>
              </p:ext>
            </p:extLst>
          </p:nvPr>
        </p:nvGraphicFramePr>
        <p:xfrm>
          <a:off x="733850" y="1358493"/>
          <a:ext cx="10696150" cy="491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51787235"/>
      </p:ext>
    </p:extLst>
  </p:cSld>
  <p:clrMapOvr>
    <a:masterClrMapping/>
  </p:clrMapOvr>
  <p:transition spd="med" advClick="0" advTm="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05048"/>
            <a:ext cx="11437223" cy="4156365"/>
          </a:xfrm>
        </p:spPr>
        <p:txBody>
          <a:bodyPr/>
          <a:lstStyle/>
          <a:p>
            <a:pPr marL="342900" lvl="1" indent="-342900"/>
            <a:r>
              <a:rPr lang="en-US" sz="1800" dirty="0"/>
              <a:t> Single node: All Airflow components run on a single machine, suitable for small-scale or development environments.</a:t>
            </a:r>
          </a:p>
          <a:p>
            <a:pPr marL="342900" lvl="1" indent="-342900"/>
            <a:r>
              <a:rPr lang="en-US" sz="1800" dirty="0"/>
              <a:t>  Multi-node clusters: Distributed architecture with separate components such as scheduler, web server, and workers, enabling scalability and fault tolerance.</a:t>
            </a:r>
          </a:p>
          <a:p>
            <a:pPr marL="342900" lvl="1" indent="-342900"/>
            <a:r>
              <a:rPr lang="en-US" sz="1800" dirty="0"/>
              <a:t>  Scalability: Ability to add more workers to handle increased workload and distribute tasks across multiple nodes.</a:t>
            </a:r>
          </a:p>
          <a:p>
            <a:pPr marL="342900" lvl="1" indent="-342900"/>
            <a:r>
              <a:rPr lang="en-US" sz="1800" dirty="0"/>
              <a:t>  High availability: Redundancy built into the system to ensure continuous operation even in the event of component failures.</a:t>
            </a:r>
          </a:p>
          <a:p>
            <a:pPr marL="342900" lvl="1" indent="-342900"/>
            <a:r>
              <a:rPr lang="en-US" sz="1800" dirty="0"/>
              <a:t>  Resource management: Efficient allocation of resources across nodes to optimize performance and utilization.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726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Airflow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22E336-9014-9964-621D-1710A2BA2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483" y="1686560"/>
            <a:ext cx="11083034" cy="468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91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Components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805048"/>
            <a:ext cx="11437223" cy="4156365"/>
          </a:xfrm>
        </p:spPr>
        <p:txBody>
          <a:bodyPr/>
          <a:lstStyle/>
          <a:p>
            <a:pPr marL="342900" lvl="1" indent="-342900"/>
            <a:r>
              <a:rPr lang="en-US" sz="1800" dirty="0"/>
              <a:t>Airflow Scheduler: Responsible for scheduling DAGs, triggering task instances, and managing their dependencies. It periodically queries the metadata database to determine which tasks need to be executed.</a:t>
            </a:r>
          </a:p>
          <a:p>
            <a:pPr marL="342900" lvl="1" indent="-342900"/>
            <a:r>
              <a:rPr lang="en-US" sz="1800" dirty="0"/>
              <a:t>Airflow Web UI (Webserver): Provides a web-based interface for users to interact with Airflow, visualize DAGs, monitor task execution, and manage workflows.</a:t>
            </a:r>
          </a:p>
          <a:p>
            <a:pPr marL="342900" lvl="1" indent="-342900"/>
            <a:r>
              <a:rPr lang="en-US" sz="1800" dirty="0"/>
              <a:t>Airflow Metadata Database: Stores metadata related to DAGs, tasks, task instances, and execution history. Can be SQLite for single-node setups or external databases like PostgreSQL for scalability and concurrency.</a:t>
            </a:r>
          </a:p>
          <a:p>
            <a:pPr marL="342900" lvl="1" indent="-342900"/>
            <a:r>
              <a:rPr lang="en-US" sz="1800" dirty="0"/>
              <a:t>Airflow Executor: Executes tasks defined in DAGs based on the scheduler's instructions. Handles task execution, logging, and task state management.</a:t>
            </a:r>
          </a:p>
          <a:p>
            <a:pPr marL="342900" lvl="1" indent="-342900"/>
            <a:r>
              <a:rPr lang="en-US" sz="1800" dirty="0"/>
              <a:t>DAG Directory: This is where you store all your DAG files. The Scheduler, Executor, and worker nodes access this directory to understand your workflow structures and execution instructions.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5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DC134-DADE-4CC2-B008-2D646AA2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0"/>
            <a:ext cx="8244839" cy="3858493"/>
          </a:xfrm>
        </p:spPr>
        <p:txBody>
          <a:bodyPr/>
          <a:lstStyle/>
          <a:p>
            <a:r>
              <a:rPr lang="en-US" dirty="0"/>
              <a:t>Lifecycle of a TASK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DD36C-B6C1-4D2A-8697-F813D7A4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62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BC13-69E7-43FD-B599-8E6199B5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TASK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DFDE2-81DF-4558-AEDE-183AA4FE6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436914"/>
            <a:ext cx="11437937" cy="49841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C241-2E48-40FC-A97B-7BDC07FEC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E0C817F-754E-437C-8FE2-B14F1D134F48}"/>
              </a:ext>
            </a:extLst>
          </p:cNvPr>
          <p:cNvSpPr/>
          <p:nvPr/>
        </p:nvSpPr>
        <p:spPr>
          <a:xfrm>
            <a:off x="661060" y="1894115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NO STATUS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73C4BD-20FB-4442-957C-BE2C20BA6258}"/>
              </a:ext>
            </a:extLst>
          </p:cNvPr>
          <p:cNvSpPr/>
          <p:nvPr/>
        </p:nvSpPr>
        <p:spPr>
          <a:xfrm>
            <a:off x="3448397" y="1894115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/>
            <a:r>
              <a:rPr lang="en-US" sz="1600" dirty="0">
                <a:solidFill>
                  <a:schemeClr val="bg1"/>
                </a:solidFill>
              </a:rPr>
              <a:t>SCHEDULED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5BE0D5A-7958-4102-812E-5813F6049854}"/>
              </a:ext>
            </a:extLst>
          </p:cNvPr>
          <p:cNvSpPr/>
          <p:nvPr/>
        </p:nvSpPr>
        <p:spPr>
          <a:xfrm>
            <a:off x="6235734" y="1894115"/>
            <a:ext cx="2410691" cy="1199408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UPSTREAM FAILED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DC7D5C-268B-4921-B8C0-45CA6CA6505D}"/>
              </a:ext>
            </a:extLst>
          </p:cNvPr>
          <p:cNvSpPr/>
          <p:nvPr/>
        </p:nvSpPr>
        <p:spPr>
          <a:xfrm>
            <a:off x="8900821" y="1894115"/>
            <a:ext cx="2410690" cy="1189301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QUEUED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0D6D5A-33D7-F6E8-06FF-46F69EB59D18}"/>
              </a:ext>
            </a:extLst>
          </p:cNvPr>
          <p:cNvSpPr/>
          <p:nvPr/>
        </p:nvSpPr>
        <p:spPr>
          <a:xfrm>
            <a:off x="1980387" y="3764475"/>
            <a:ext cx="2410690" cy="1189301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RUNNING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41032-9B04-55EF-FC0F-78FF58E77C33}"/>
              </a:ext>
            </a:extLst>
          </p:cNvPr>
          <p:cNvSpPr/>
          <p:nvPr/>
        </p:nvSpPr>
        <p:spPr>
          <a:xfrm>
            <a:off x="4890381" y="3764476"/>
            <a:ext cx="2410690" cy="1189301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0F6AD2-7CD1-0160-5064-7DAAB575DF46}"/>
              </a:ext>
            </a:extLst>
          </p:cNvPr>
          <p:cNvSpPr/>
          <p:nvPr/>
        </p:nvSpPr>
        <p:spPr>
          <a:xfrm>
            <a:off x="7800375" y="3764476"/>
            <a:ext cx="2410690" cy="1189301"/>
          </a:xfrm>
          <a:prstGeom prst="rect">
            <a:avLst/>
          </a:prstGeom>
          <a:solidFill>
            <a:srgbClr val="BE82FF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289095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DC134-DADE-4CC2-B008-2D646AA2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580" y="0"/>
            <a:ext cx="8244839" cy="3858493"/>
          </a:xfrm>
        </p:spPr>
        <p:txBody>
          <a:bodyPr/>
          <a:lstStyle/>
          <a:p>
            <a:r>
              <a:rPr lang="en-US" dirty="0"/>
              <a:t>Airflow –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DD36C-B6C1-4D2A-8697-F813D7A4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060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673EB24C-9D29-FC4D-9031-B8E3C10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4" y="413911"/>
            <a:ext cx="10515600" cy="7163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Airflow </a:t>
            </a:r>
            <a:r>
              <a:rPr lang="en-US" sz="3600" dirty="0" err="1">
                <a:solidFill>
                  <a:schemeClr val="accent1"/>
                </a:solidFill>
              </a:rPr>
              <a:t>Usecases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614A64E8-C086-6043-8CC9-5DC95E4C094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82" name="Slide Number Placeholder 4">
            <a:extLst>
              <a:ext uri="{FF2B5EF4-FFF2-40B4-BE49-F238E27FC236}">
                <a16:creationId xmlns:a16="http://schemas.microsoft.com/office/drawing/2014/main" id="{9AF1D305-22B9-4C10-8135-42CDCF608A3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F064CF-E7B7-3465-2CE6-7C023FBE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370388"/>
              </p:ext>
            </p:extLst>
          </p:nvPr>
        </p:nvGraphicFramePr>
        <p:xfrm>
          <a:off x="733850" y="1358493"/>
          <a:ext cx="10696150" cy="491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2424711"/>
      </p:ext>
    </p:extLst>
  </p:cSld>
  <p:clrMapOvr>
    <a:masterClrMapping/>
  </p:clrMapOvr>
  <p:transition spd="med" advClick="0" advTm="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DC134-DADE-4CC2-B008-2D646AA2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400" y="-1117600"/>
            <a:ext cx="10642600" cy="5080000"/>
          </a:xfrm>
        </p:spPr>
        <p:txBody>
          <a:bodyPr/>
          <a:lstStyle/>
          <a:p>
            <a:r>
              <a:rPr lang="en-US" dirty="0"/>
              <a:t>Airflow – </a:t>
            </a:r>
            <a:br>
              <a:rPr lang="en-US" dirty="0"/>
            </a:br>
            <a:r>
              <a:rPr lang="en-US" dirty="0"/>
              <a:t>Rich and Elegant UI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DD36C-B6C1-4D2A-8697-F813D7A4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62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9D057-E9C3-4B25-89F3-3F1B1384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History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C2AB-F31A-4DBA-92DE-61639D9F28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CC9E6EB9-168E-4914-8CC7-2E853AFB4F1B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2286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2E591F-6350-42EC-8A6B-7337CE1CC6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495580"/>
              </p:ext>
            </p:extLst>
          </p:nvPr>
        </p:nvGraphicFramePr>
        <p:xfrm>
          <a:off x="487680" y="2133215"/>
          <a:ext cx="11054080" cy="2736418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764936">
                  <a:extLst>
                    <a:ext uri="{9D8B030D-6E8A-4147-A177-3AD203B41FA5}">
                      <a16:colId xmlns:a16="http://schemas.microsoft.com/office/drawing/2014/main" val="2192832423"/>
                    </a:ext>
                  </a:extLst>
                </a:gridCol>
                <a:gridCol w="1857830">
                  <a:extLst>
                    <a:ext uri="{9D8B030D-6E8A-4147-A177-3AD203B41FA5}">
                      <a16:colId xmlns:a16="http://schemas.microsoft.com/office/drawing/2014/main" val="2430312157"/>
                    </a:ext>
                  </a:extLst>
                </a:gridCol>
                <a:gridCol w="2090056">
                  <a:extLst>
                    <a:ext uri="{9D8B030D-6E8A-4147-A177-3AD203B41FA5}">
                      <a16:colId xmlns:a16="http://schemas.microsoft.com/office/drawing/2014/main" val="545544432"/>
                    </a:ext>
                  </a:extLst>
                </a:gridCol>
                <a:gridCol w="2554515">
                  <a:extLst>
                    <a:ext uri="{9D8B030D-6E8A-4147-A177-3AD203B41FA5}">
                      <a16:colId xmlns:a16="http://schemas.microsoft.com/office/drawing/2014/main" val="627843920"/>
                    </a:ext>
                  </a:extLst>
                </a:gridCol>
                <a:gridCol w="2786743">
                  <a:extLst>
                    <a:ext uri="{9D8B030D-6E8A-4147-A177-3AD203B41FA5}">
                      <a16:colId xmlns:a16="http://schemas.microsoft.com/office/drawing/2014/main" val="888678037"/>
                    </a:ext>
                  </a:extLst>
                </a:gridCol>
              </a:tblGrid>
              <a:tr h="82738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Reviewed by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Comments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58275"/>
                  </a:ext>
                </a:extLst>
              </a:tr>
              <a:tr h="56453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04-Mar-2024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Jyothi Shivakumar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Initial Version</a:t>
                      </a:r>
                      <a:endParaRPr lang="en-US" sz="1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49719139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845217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431396"/>
                  </a:ext>
                </a:extLst>
              </a:tr>
              <a:tr h="44816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743200" algn="ctr"/>
                          <a:tab pos="5486400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086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915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673EB24C-9D29-FC4D-9031-B8E3C10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4" y="198011"/>
            <a:ext cx="10515600" cy="7163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Airflow UI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614A64E8-C086-6043-8CC9-5DC95E4C094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82" name="Slide Number Placeholder 4">
            <a:extLst>
              <a:ext uri="{FF2B5EF4-FFF2-40B4-BE49-F238E27FC236}">
                <a16:creationId xmlns:a16="http://schemas.microsoft.com/office/drawing/2014/main" id="{9AF1D305-22B9-4C10-8135-42CDCF608A3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F064CF-E7B7-3465-2CE6-7C023FBE6F96}"/>
              </a:ext>
            </a:extLst>
          </p:cNvPr>
          <p:cNvGraphicFramePr/>
          <p:nvPr/>
        </p:nvGraphicFramePr>
        <p:xfrm>
          <a:off x="733850" y="1358493"/>
          <a:ext cx="10696150" cy="491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0020292"/>
      </p:ext>
    </p:extLst>
  </p:cSld>
  <p:clrMapOvr>
    <a:masterClrMapping/>
  </p:clrMapOvr>
  <p:transition spd="med" advClick="0" advTm="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BF485C-3F0B-4F39-A1FB-497B2C5A791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Apache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features of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Differentiate between conventional methods and Airflow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basic terminologies used in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single-node and multi-node cluster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Lifecycle of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Navigate and use the Airflow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a DAG 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A0660-0633-429A-A7F2-4C4444778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09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9093" y="800101"/>
            <a:ext cx="7997521" cy="3429000"/>
          </a:xfrm>
        </p:spPr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FB7F44C-C998-4563-A7B8-6F8873F22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381000" cy="207963"/>
          </a:xfrm>
        </p:spPr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6259AC-9339-40E1-9C7A-617ED9739B9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Apache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Describe the features of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Differentiate between conventional methods and Airflow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Define basic terminologies used in Airflow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single-node and multi-node cluster Architecture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Explain the Lifecycle of a task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Navigate and use the Airflow UI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Write a DAG file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AF7CC4-7EEF-406F-B323-96BB6BFCC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Placeholder 76">
            <a:extLst>
              <a:ext uri="{FF2B5EF4-FFF2-40B4-BE49-F238E27FC236}">
                <a16:creationId xmlns:a16="http://schemas.microsoft.com/office/drawing/2014/main" id="{F86C51AE-E4B2-4E7D-BDB7-CCAD462AC9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2181999"/>
            <a:ext cx="3397785" cy="3370501"/>
          </a:xfrm>
        </p:spPr>
        <p:txBody>
          <a:bodyPr/>
          <a:lstStyle/>
          <a:p>
            <a:r>
              <a:rPr lang="en-US" dirty="0"/>
              <a:t>Apache Airflow</a:t>
            </a:r>
          </a:p>
        </p:txBody>
      </p:sp>
      <p:sp>
        <p:nvSpPr>
          <p:cNvPr id="76" name="Title 75">
            <a:extLst>
              <a:ext uri="{FF2B5EF4-FFF2-40B4-BE49-F238E27FC236}">
                <a16:creationId xmlns:a16="http://schemas.microsoft.com/office/drawing/2014/main" id="{DAFA5E47-D676-4C38-A087-5E9D7764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698605"/>
            <a:ext cx="5441064" cy="810399"/>
          </a:xfrm>
        </p:spPr>
        <p:txBody>
          <a:bodyPr/>
          <a:lstStyle/>
          <a:p>
            <a:r>
              <a:rPr lang="en-US" dirty="0"/>
              <a:t>Module Agenda</a:t>
            </a:r>
          </a:p>
        </p:txBody>
      </p:sp>
      <p:sp>
        <p:nvSpPr>
          <p:cNvPr id="78" name="Text Placeholder 77">
            <a:extLst>
              <a:ext uri="{FF2B5EF4-FFF2-40B4-BE49-F238E27FC236}">
                <a16:creationId xmlns:a16="http://schemas.microsoft.com/office/drawing/2014/main" id="{3875E697-1F87-4B04-9034-BEC099561E7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66971" y="2060154"/>
            <a:ext cx="3097376" cy="60718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Introduction, features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D0F3695B-9983-440E-87DF-F0895747C97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66971" y="2864066"/>
            <a:ext cx="3085798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Conventional methods</a:t>
            </a:r>
          </a:p>
        </p:txBody>
      </p:sp>
      <p:sp>
        <p:nvSpPr>
          <p:cNvPr id="80" name="Text Placeholder 79">
            <a:extLst>
              <a:ext uri="{FF2B5EF4-FFF2-40B4-BE49-F238E27FC236}">
                <a16:creationId xmlns:a16="http://schemas.microsoft.com/office/drawing/2014/main" id="{D47FA365-0DD1-4521-B450-F28A2190968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66971" y="4256299"/>
            <a:ext cx="3097376" cy="492438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Architecture, Airflow UI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D57F4FF6-9FAE-4475-BBFE-842775986B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90641" y="4883805"/>
            <a:ext cx="3073706" cy="45937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DAG file</a:t>
            </a:r>
          </a:p>
        </p:txBody>
      </p:sp>
      <p:sp>
        <p:nvSpPr>
          <p:cNvPr id="86" name="Text Placeholder 85">
            <a:extLst>
              <a:ext uri="{FF2B5EF4-FFF2-40B4-BE49-F238E27FC236}">
                <a16:creationId xmlns:a16="http://schemas.microsoft.com/office/drawing/2014/main" id="{F24F7675-6613-4CD6-9F2E-5951B28AF3C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52928" y="2060154"/>
            <a:ext cx="478442" cy="60718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1</a:t>
            </a:r>
          </a:p>
        </p:txBody>
      </p:sp>
      <p:sp>
        <p:nvSpPr>
          <p:cNvPr id="87" name="Text Placeholder 86">
            <a:extLst>
              <a:ext uri="{FF2B5EF4-FFF2-40B4-BE49-F238E27FC236}">
                <a16:creationId xmlns:a16="http://schemas.microsoft.com/office/drawing/2014/main" id="{E6DA7749-2911-4914-A321-24D7F948E45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373077" y="2864066"/>
            <a:ext cx="478442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2</a:t>
            </a:r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FAF22DD4-972D-45F9-AD64-9DB44818065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52928" y="4256299"/>
            <a:ext cx="478442" cy="48534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4</a:t>
            </a:r>
          </a:p>
        </p:txBody>
      </p:sp>
      <p:sp>
        <p:nvSpPr>
          <p:cNvPr id="89" name="Text Placeholder 88">
            <a:extLst>
              <a:ext uri="{FF2B5EF4-FFF2-40B4-BE49-F238E27FC236}">
                <a16:creationId xmlns:a16="http://schemas.microsoft.com/office/drawing/2014/main" id="{DF1ACAB5-EBA8-47C6-8021-9F4CBE6F3375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329629" y="4883806"/>
            <a:ext cx="521890" cy="45937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sz="2000" dirty="0"/>
              <a:t>5</a:t>
            </a:r>
          </a:p>
        </p:txBody>
      </p:sp>
      <p:sp>
        <p:nvSpPr>
          <p:cNvPr id="36" name="Slide Number Placeholder 35">
            <a:extLst>
              <a:ext uri="{FF2B5EF4-FFF2-40B4-BE49-F238E27FC236}">
                <a16:creationId xmlns:a16="http://schemas.microsoft.com/office/drawing/2014/main" id="{F6685BFF-7335-4FB4-8B0F-7FF946E9F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4</a:t>
            </a:fld>
            <a:endParaRPr lang="en-US" dirty="0"/>
          </a:p>
        </p:txBody>
      </p:sp>
      <p:sp>
        <p:nvSpPr>
          <p:cNvPr id="2" name="Text Placeholder 78">
            <a:extLst>
              <a:ext uri="{FF2B5EF4-FFF2-40B4-BE49-F238E27FC236}">
                <a16:creationId xmlns:a16="http://schemas.microsoft.com/office/drawing/2014/main" id="{7025C51D-BF64-880C-FD4A-B1120EA4C1A9}"/>
              </a:ext>
            </a:extLst>
          </p:cNvPr>
          <p:cNvSpPr txBox="1">
            <a:spLocks/>
          </p:cNvSpPr>
          <p:nvPr/>
        </p:nvSpPr>
        <p:spPr>
          <a:xfrm>
            <a:off x="4966971" y="3532902"/>
            <a:ext cx="3085798" cy="4853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Basic Terms</a:t>
            </a:r>
          </a:p>
        </p:txBody>
      </p:sp>
      <p:sp>
        <p:nvSpPr>
          <p:cNvPr id="3" name="Text Placeholder 86">
            <a:extLst>
              <a:ext uri="{FF2B5EF4-FFF2-40B4-BE49-F238E27FC236}">
                <a16:creationId xmlns:a16="http://schemas.microsoft.com/office/drawing/2014/main" id="{44C78839-8554-9A76-6CDE-8EDF38631510}"/>
              </a:ext>
            </a:extLst>
          </p:cNvPr>
          <p:cNvSpPr txBox="1">
            <a:spLocks/>
          </p:cNvSpPr>
          <p:nvPr/>
        </p:nvSpPr>
        <p:spPr>
          <a:xfrm>
            <a:off x="4373077" y="3532902"/>
            <a:ext cx="478442" cy="48534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 kern="1200" cap="none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93392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86DC134-DADE-4CC2-B008-2D646AA2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80998"/>
            <a:ext cx="6754090" cy="3858493"/>
          </a:xfrm>
        </p:spPr>
        <p:txBody>
          <a:bodyPr/>
          <a:lstStyle/>
          <a:p>
            <a:r>
              <a:rPr lang="en-US" dirty="0"/>
              <a:t>Introduction to  Apache Airflow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DD36C-B6C1-4D2A-8697-F813D7A44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wrap="square" anchor="ctr">
            <a:normAutofit/>
          </a:bodyPr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69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Airflow - 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5"/>
            <a:ext cx="11437937" cy="38642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Apache Airflow: An open-source platform for orchestrating and scheduling complex data workflows.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Directed Acyclic Graphs (DAGs): Airflow's core abstraction for defining workflow tasks and their dependencies.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Rich ecosystem: Supports a variety of integrations with databases, cloud services, and external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Scalability: Designed to handle large-scale data processing tasks with 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Extensibility: Offers flexibility through custom operators, sensors, and plugins to suit diverse workflow requirements.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580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5DB74-6B8E-441B-A0A0-3B2EAB0EA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methods – for scheduling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80938-2471-46AB-A583-DDD39104C7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73063" y="1791475"/>
            <a:ext cx="11437937" cy="386425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Cron: Unix-based job scheduler commonly used for scheduling repetitive tasks at specified intervals.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Oozie: Workflow scheduler system for managing Hadoop jobs, providing coordination and scheduling capabilities.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Limitations: Lack of DAG visualization, dependency management, and dynamic task scheduling compared to Apache Airflow.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Maintenance overhead: Manual intervention required for managing dependencies and handling failures.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 Scalability challenges: Difficulty in managing complex workflows and scaling to accommodate growing data volumes.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657BA1-3E14-4024-BD72-4156AD382F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7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673EB24C-9D29-FC4D-9031-B8E3C10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4" y="439311"/>
            <a:ext cx="10515600" cy="7163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Airflow features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614A64E8-C086-6043-8CC9-5DC95E4C094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82" name="Slide Number Placeholder 4">
            <a:extLst>
              <a:ext uri="{FF2B5EF4-FFF2-40B4-BE49-F238E27FC236}">
                <a16:creationId xmlns:a16="http://schemas.microsoft.com/office/drawing/2014/main" id="{9AF1D305-22B9-4C10-8135-42CDCF608A3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F064CF-E7B7-3465-2CE6-7C023FBE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4922842"/>
              </p:ext>
            </p:extLst>
          </p:nvPr>
        </p:nvGraphicFramePr>
        <p:xfrm>
          <a:off x="733850" y="1358493"/>
          <a:ext cx="10696150" cy="491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286527"/>
      </p:ext>
    </p:extLst>
  </p:cSld>
  <p:clrMapOvr>
    <a:masterClrMapping/>
  </p:clrMapOvr>
  <p:transition spd="med" advClick="0" advTm="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2">
            <a:extLst>
              <a:ext uri="{FF2B5EF4-FFF2-40B4-BE49-F238E27FC236}">
                <a16:creationId xmlns:a16="http://schemas.microsoft.com/office/drawing/2014/main" id="{673EB24C-9D29-FC4D-9031-B8E3C1062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804" y="439311"/>
            <a:ext cx="10515600" cy="71639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Airflow Principles</a:t>
            </a:r>
          </a:p>
        </p:txBody>
      </p: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614A64E8-C086-6043-8CC9-5DC95E4C094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sp>
        <p:nvSpPr>
          <p:cNvPr id="182" name="Slide Number Placeholder 4">
            <a:extLst>
              <a:ext uri="{FF2B5EF4-FFF2-40B4-BE49-F238E27FC236}">
                <a16:creationId xmlns:a16="http://schemas.microsoft.com/office/drawing/2014/main" id="{9AF1D305-22B9-4C10-8135-42CDCF608A30}"/>
              </a:ext>
            </a:extLst>
          </p:cNvPr>
          <p:cNvSpPr txBox="1">
            <a:spLocks/>
          </p:cNvSpPr>
          <p:nvPr/>
        </p:nvSpPr>
        <p:spPr>
          <a:xfrm>
            <a:off x="0" y="439383"/>
            <a:ext cx="0" cy="0"/>
          </a:xfr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endParaRPr lang="en-US" sz="1000" dirty="0">
              <a:solidFill>
                <a:prstClr val="white">
                  <a:lumMod val="65000"/>
                </a:prstClr>
              </a:solidFill>
              <a:latin typeface="Graphik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4F064CF-E7B7-3465-2CE6-7C023FBE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1190639"/>
              </p:ext>
            </p:extLst>
          </p:nvPr>
        </p:nvGraphicFramePr>
        <p:xfrm>
          <a:off x="733850" y="1358493"/>
          <a:ext cx="10696150" cy="49116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4059564"/>
      </p:ext>
    </p:extLst>
  </p:cSld>
  <p:clrMapOvr>
    <a:masterClrMapping/>
  </p:clrMapOvr>
  <p:transition spd="med" advClick="0" advTm="5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itle Master">
  <a:themeElements>
    <a:clrScheme name="Custom 1">
      <a:dk1>
        <a:srgbClr val="000000"/>
      </a:dk1>
      <a:lt1>
        <a:srgbClr val="FFFFFF"/>
      </a:lt1>
      <a:dk2>
        <a:srgbClr val="BDBDBD"/>
      </a:dk2>
      <a:lt2>
        <a:srgbClr val="959595"/>
      </a:lt2>
      <a:accent1>
        <a:srgbClr val="00FF00"/>
      </a:accent1>
      <a:accent2>
        <a:srgbClr val="00D600"/>
      </a:accent2>
      <a:accent3>
        <a:srgbClr val="005309"/>
      </a:accent3>
      <a:accent4>
        <a:srgbClr val="BDBDBD"/>
      </a:accent4>
      <a:accent5>
        <a:srgbClr val="959595"/>
      </a:accent5>
      <a:accent6>
        <a:srgbClr val="5A5A5A"/>
      </a:accent6>
      <a:hlink>
        <a:srgbClr val="00D600"/>
      </a:hlink>
      <a:folHlink>
        <a:srgbClr val="005309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4572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LKM_PPT_Course Name_Template" id="{8AD66D50-9E55-4488-A238-A745B68698FC}" vid="{FDDB12F5-A3DF-4DEB-B6BC-72B63CDD83D2}"/>
    </a:ext>
  </a:extLst>
</a:theme>
</file>

<file path=ppt/theme/theme2.xml><?xml version="1.0" encoding="utf-8"?>
<a:theme xmlns:a="http://schemas.openxmlformats.org/drawingml/2006/main" name="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LKM_PPT_Course Name_Template" id="{8AD66D50-9E55-4488-A238-A745B68698FC}" vid="{82B79CEE-4A1B-41A3-BEA8-07360FCCA4A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4059B096A2A4E927092E46B8B91A1" ma:contentTypeVersion="6" ma:contentTypeDescription="Create a new document." ma:contentTypeScope="" ma:versionID="23e79e4f2fb57e741bc4871ab200d7df">
  <xsd:schema xmlns:xsd="http://www.w3.org/2001/XMLSchema" xmlns:xs="http://www.w3.org/2001/XMLSchema" xmlns:p="http://schemas.microsoft.com/office/2006/metadata/properties" xmlns:ns2="9ef39d3b-b6f4-4ecf-9b45-d548aaa85062" xmlns:ns3="f8deecc7-ef0e-474d-bd8b-b0d361526b78" targetNamespace="http://schemas.microsoft.com/office/2006/metadata/properties" ma:root="true" ma:fieldsID="eab324d361cc419b3d36a2f68a883cf1" ns2:_="" ns3:_="">
    <xsd:import namespace="9ef39d3b-b6f4-4ecf-9b45-d548aaa85062"/>
    <xsd:import namespace="f8deecc7-ef0e-474d-bd8b-b0d361526b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39d3b-b6f4-4ecf-9b45-d548aaa850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deecc7-ef0e-474d-bd8b-b0d361526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AA70B8F-A79F-41C7-8B2F-209FF85327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f39d3b-b6f4-4ecf-9b45-d548aaa85062"/>
    <ds:schemaRef ds:uri="f8deecc7-ef0e-474d-bd8b-b0d361526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6927</TotalTime>
  <Words>1538</Words>
  <Application>Microsoft Office PowerPoint</Application>
  <PresentationFormat>Widescreen</PresentationFormat>
  <Paragraphs>188</Paragraphs>
  <Slides>22</Slides>
  <Notes>11</Notes>
  <HiddenSlides>1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Title Master</vt:lpstr>
      <vt:lpstr>Content Layouts</vt:lpstr>
      <vt:lpstr>Scheduling Data Engineering workflows with Apache Airflow</vt:lpstr>
      <vt:lpstr>Revision History</vt:lpstr>
      <vt:lpstr>PowerPoint Presentation</vt:lpstr>
      <vt:lpstr>Module Agenda</vt:lpstr>
      <vt:lpstr>Introduction to  Apache Airflow</vt:lpstr>
      <vt:lpstr>Apache Airflow - Introduction</vt:lpstr>
      <vt:lpstr>Conventional methods – for scheduling</vt:lpstr>
      <vt:lpstr>Airflow features</vt:lpstr>
      <vt:lpstr>Airflow Principles</vt:lpstr>
      <vt:lpstr>Basic Terms used in Airflow</vt:lpstr>
      <vt:lpstr>All about DAG</vt:lpstr>
      <vt:lpstr>Airflow Architecture</vt:lpstr>
      <vt:lpstr>Airflow Architecture</vt:lpstr>
      <vt:lpstr>Architecture Components</vt:lpstr>
      <vt:lpstr>Lifecycle of a TASK</vt:lpstr>
      <vt:lpstr>Lifecycle of a TASK</vt:lpstr>
      <vt:lpstr>Airflow – Use cases</vt:lpstr>
      <vt:lpstr>Airflow Usecases</vt:lpstr>
      <vt:lpstr>Airflow –  Rich and Elegant UI</vt:lpstr>
      <vt:lpstr>Airflow UI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Engineering  with GCP</dc:title>
  <dc:creator>Nana More, Pankaj</dc:creator>
  <cp:lastModifiedBy>Shivakumar, Jyothi</cp:lastModifiedBy>
  <cp:revision>37</cp:revision>
  <dcterms:created xsi:type="dcterms:W3CDTF">2021-02-04T08:00:51Z</dcterms:created>
  <dcterms:modified xsi:type="dcterms:W3CDTF">2025-04-18T07:06:47Z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0x0101000374059B096A2A4E927092E46B8B91A1</vt:lpwstr>
  </property>
</Properties>
</file>