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5" r:id="rId4"/>
    <p:sldMasterId id="2147483843" r:id="rId5"/>
  </p:sldMasterIdLst>
  <p:notesMasterIdLst>
    <p:notesMasterId r:id="rId56"/>
  </p:notesMasterIdLst>
  <p:handoutMasterIdLst>
    <p:handoutMasterId r:id="rId57"/>
  </p:handoutMasterIdLst>
  <p:sldIdLst>
    <p:sldId id="448" r:id="rId6"/>
    <p:sldId id="363" r:id="rId7"/>
    <p:sldId id="540" r:id="rId8"/>
    <p:sldId id="496" r:id="rId9"/>
    <p:sldId id="498" r:id="rId10"/>
    <p:sldId id="588" r:id="rId11"/>
    <p:sldId id="589" r:id="rId12"/>
    <p:sldId id="590" r:id="rId13"/>
    <p:sldId id="586" r:id="rId14"/>
    <p:sldId id="587" r:id="rId15"/>
    <p:sldId id="595" r:id="rId16"/>
    <p:sldId id="626" r:id="rId17"/>
    <p:sldId id="627" r:id="rId18"/>
    <p:sldId id="628" r:id="rId19"/>
    <p:sldId id="629" r:id="rId20"/>
    <p:sldId id="630" r:id="rId21"/>
    <p:sldId id="631" r:id="rId22"/>
    <p:sldId id="632" r:id="rId23"/>
    <p:sldId id="633" r:id="rId24"/>
    <p:sldId id="634" r:id="rId25"/>
    <p:sldId id="635" r:id="rId26"/>
    <p:sldId id="636" r:id="rId27"/>
    <p:sldId id="598" r:id="rId28"/>
    <p:sldId id="599" r:id="rId29"/>
    <p:sldId id="600" r:id="rId30"/>
    <p:sldId id="601" r:id="rId31"/>
    <p:sldId id="602" r:id="rId32"/>
    <p:sldId id="603" r:id="rId33"/>
    <p:sldId id="604" r:id="rId34"/>
    <p:sldId id="605" r:id="rId35"/>
    <p:sldId id="606" r:id="rId36"/>
    <p:sldId id="607" r:id="rId37"/>
    <p:sldId id="608" r:id="rId38"/>
    <p:sldId id="609" r:id="rId39"/>
    <p:sldId id="610" r:id="rId40"/>
    <p:sldId id="611" r:id="rId41"/>
    <p:sldId id="612" r:id="rId42"/>
    <p:sldId id="613" r:id="rId43"/>
    <p:sldId id="616" r:id="rId44"/>
    <p:sldId id="617" r:id="rId45"/>
    <p:sldId id="618" r:id="rId46"/>
    <p:sldId id="619" r:id="rId47"/>
    <p:sldId id="620" r:id="rId48"/>
    <p:sldId id="621" r:id="rId49"/>
    <p:sldId id="622" r:id="rId50"/>
    <p:sldId id="623" r:id="rId51"/>
    <p:sldId id="624" r:id="rId52"/>
    <p:sldId id="625" r:id="rId53"/>
    <p:sldId id="615" r:id="rId54"/>
    <p:sldId id="37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0C6297-37A7-4E3C-8495-1D87519162F9}">
          <p14:sldIdLst>
            <p14:sldId id="448"/>
            <p14:sldId id="363"/>
            <p14:sldId id="540"/>
            <p14:sldId id="496"/>
            <p14:sldId id="498"/>
            <p14:sldId id="588"/>
            <p14:sldId id="589"/>
            <p14:sldId id="590"/>
            <p14:sldId id="586"/>
            <p14:sldId id="587"/>
            <p14:sldId id="595"/>
            <p14:sldId id="626"/>
            <p14:sldId id="627"/>
            <p14:sldId id="628"/>
            <p14:sldId id="629"/>
            <p14:sldId id="630"/>
            <p14:sldId id="631"/>
            <p14:sldId id="632"/>
            <p14:sldId id="633"/>
            <p14:sldId id="634"/>
            <p14:sldId id="635"/>
            <p14:sldId id="636"/>
            <p14:sldId id="598"/>
            <p14:sldId id="599"/>
            <p14:sldId id="600"/>
            <p14:sldId id="601"/>
            <p14:sldId id="602"/>
            <p14:sldId id="603"/>
            <p14:sldId id="604"/>
            <p14:sldId id="605"/>
            <p14:sldId id="606"/>
            <p14:sldId id="607"/>
            <p14:sldId id="608"/>
            <p14:sldId id="609"/>
            <p14:sldId id="610"/>
            <p14:sldId id="611"/>
            <p14:sldId id="612"/>
            <p14:sldId id="613"/>
            <p14:sldId id="616"/>
            <p14:sldId id="617"/>
            <p14:sldId id="618"/>
            <p14:sldId id="619"/>
            <p14:sldId id="620"/>
            <p14:sldId id="621"/>
            <p14:sldId id="622"/>
            <p14:sldId id="623"/>
            <p14:sldId id="624"/>
            <p14:sldId id="625"/>
            <p14:sldId id="615"/>
            <p14:sldId id="3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endranath, A." initials="NA" lastIdx="6" clrIdx="0">
    <p:extLst>
      <p:ext uri="{19B8F6BF-5375-455C-9EA6-DF929625EA0E}">
        <p15:presenceInfo xmlns:p15="http://schemas.microsoft.com/office/powerpoint/2012/main" userId="S::a.narendranath@accenture.com::318cd460-4ad9-4520-a37b-60478c6c5a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E6E6DC"/>
    <a:srgbClr val="96968C"/>
    <a:srgbClr val="BE82FF"/>
    <a:srgbClr val="B455AA"/>
    <a:srgbClr val="7500C0"/>
    <a:srgbClr val="46009B"/>
    <a:srgbClr val="383E42"/>
    <a:srgbClr val="5E686E"/>
    <a:srgbClr val="7E00FF"/>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76" autoAdjust="0"/>
  </p:normalViewPr>
  <p:slideViewPr>
    <p:cSldViewPr snapToGrid="0">
      <p:cViewPr varScale="1">
        <p:scale>
          <a:sx n="55" d="100"/>
          <a:sy n="55" d="100"/>
        </p:scale>
        <p:origin x="1072" y="4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 Alok" userId="d3f8a9ca-1926-4d2f-aa3f-8f88947fde44" providerId="ADAL" clId="{A2944242-8C07-4C9E-9813-CAF3B5777D50}"/>
    <pc:docChg chg="modSld">
      <pc:chgData name="Ranjan, Alok" userId="d3f8a9ca-1926-4d2f-aa3f-8f88947fde44" providerId="ADAL" clId="{A2944242-8C07-4C9E-9813-CAF3B5777D50}" dt="2025-03-21T02:20:41.141" v="21" actId="13926"/>
      <pc:docMkLst>
        <pc:docMk/>
      </pc:docMkLst>
      <pc:sldChg chg="modSp mod">
        <pc:chgData name="Ranjan, Alok" userId="d3f8a9ca-1926-4d2f-aa3f-8f88947fde44" providerId="ADAL" clId="{A2944242-8C07-4C9E-9813-CAF3B5777D50}" dt="2025-03-21T02:15:08.917" v="12" actId="13926"/>
        <pc:sldMkLst>
          <pc:docMk/>
          <pc:sldMk cId="2463504389" sldId="616"/>
        </pc:sldMkLst>
        <pc:spChg chg="mod">
          <ac:chgData name="Ranjan, Alok" userId="d3f8a9ca-1926-4d2f-aa3f-8f88947fde44" providerId="ADAL" clId="{A2944242-8C07-4C9E-9813-CAF3B5777D50}" dt="2025-03-21T02:15:08.917" v="12" actId="13926"/>
          <ac:spMkLst>
            <pc:docMk/>
            <pc:sldMk cId="2463504389" sldId="616"/>
            <ac:spMk id="4" creationId="{CDAA895F-351C-2052-310F-3BA25DC2503D}"/>
          </ac:spMkLst>
        </pc:spChg>
      </pc:sldChg>
      <pc:sldChg chg="modSp mod">
        <pc:chgData name="Ranjan, Alok" userId="d3f8a9ca-1926-4d2f-aa3f-8f88947fde44" providerId="ADAL" clId="{A2944242-8C07-4C9E-9813-CAF3B5777D50}" dt="2025-03-21T02:15:31.489" v="13" actId="13926"/>
        <pc:sldMkLst>
          <pc:docMk/>
          <pc:sldMk cId="89271887" sldId="617"/>
        </pc:sldMkLst>
        <pc:spChg chg="mod">
          <ac:chgData name="Ranjan, Alok" userId="d3f8a9ca-1926-4d2f-aa3f-8f88947fde44" providerId="ADAL" clId="{A2944242-8C07-4C9E-9813-CAF3B5777D50}" dt="2025-03-21T02:15:31.489" v="13" actId="13926"/>
          <ac:spMkLst>
            <pc:docMk/>
            <pc:sldMk cId="89271887" sldId="617"/>
            <ac:spMk id="4" creationId="{6FEA9FA7-3030-1CF7-ADD2-27E29C3DE9E5}"/>
          </ac:spMkLst>
        </pc:spChg>
      </pc:sldChg>
      <pc:sldChg chg="modSp mod">
        <pc:chgData name="Ranjan, Alok" userId="d3f8a9ca-1926-4d2f-aa3f-8f88947fde44" providerId="ADAL" clId="{A2944242-8C07-4C9E-9813-CAF3B5777D50}" dt="2025-03-21T02:15:39.252" v="14" actId="13926"/>
        <pc:sldMkLst>
          <pc:docMk/>
          <pc:sldMk cId="1330266014" sldId="618"/>
        </pc:sldMkLst>
        <pc:spChg chg="mod">
          <ac:chgData name="Ranjan, Alok" userId="d3f8a9ca-1926-4d2f-aa3f-8f88947fde44" providerId="ADAL" clId="{A2944242-8C07-4C9E-9813-CAF3B5777D50}" dt="2025-03-21T02:15:39.252" v="14" actId="13926"/>
          <ac:spMkLst>
            <pc:docMk/>
            <pc:sldMk cId="1330266014" sldId="618"/>
            <ac:spMk id="4" creationId="{CC8A1267-5AAA-931E-DFBF-AA62F017A7CD}"/>
          </ac:spMkLst>
        </pc:spChg>
      </pc:sldChg>
      <pc:sldChg chg="modSp mod">
        <pc:chgData name="Ranjan, Alok" userId="d3f8a9ca-1926-4d2f-aa3f-8f88947fde44" providerId="ADAL" clId="{A2944242-8C07-4C9E-9813-CAF3B5777D50}" dt="2025-03-21T02:15:44.205" v="15" actId="13926"/>
        <pc:sldMkLst>
          <pc:docMk/>
          <pc:sldMk cId="2900482612" sldId="619"/>
        </pc:sldMkLst>
        <pc:spChg chg="mod">
          <ac:chgData name="Ranjan, Alok" userId="d3f8a9ca-1926-4d2f-aa3f-8f88947fde44" providerId="ADAL" clId="{A2944242-8C07-4C9E-9813-CAF3B5777D50}" dt="2025-03-21T02:15:44.205" v="15" actId="13926"/>
          <ac:spMkLst>
            <pc:docMk/>
            <pc:sldMk cId="2900482612" sldId="619"/>
            <ac:spMk id="4" creationId="{776EE1E6-5F26-212D-C0B5-124E0A98F982}"/>
          </ac:spMkLst>
        </pc:spChg>
      </pc:sldChg>
      <pc:sldChg chg="modSp mod">
        <pc:chgData name="Ranjan, Alok" userId="d3f8a9ca-1926-4d2f-aa3f-8f88947fde44" providerId="ADAL" clId="{A2944242-8C07-4C9E-9813-CAF3B5777D50}" dt="2025-03-21T02:17:45.640" v="16" actId="13926"/>
        <pc:sldMkLst>
          <pc:docMk/>
          <pc:sldMk cId="1742262042" sldId="620"/>
        </pc:sldMkLst>
        <pc:spChg chg="mod">
          <ac:chgData name="Ranjan, Alok" userId="d3f8a9ca-1926-4d2f-aa3f-8f88947fde44" providerId="ADAL" clId="{A2944242-8C07-4C9E-9813-CAF3B5777D50}" dt="2025-03-21T02:17:45.640" v="16" actId="13926"/>
          <ac:spMkLst>
            <pc:docMk/>
            <pc:sldMk cId="1742262042" sldId="620"/>
            <ac:spMk id="4" creationId="{AB3BDB22-1039-0FAC-14B7-83F45A79A4FC}"/>
          </ac:spMkLst>
        </pc:spChg>
      </pc:sldChg>
      <pc:sldChg chg="modSp mod">
        <pc:chgData name="Ranjan, Alok" userId="d3f8a9ca-1926-4d2f-aa3f-8f88947fde44" providerId="ADAL" clId="{A2944242-8C07-4C9E-9813-CAF3B5777D50}" dt="2025-03-21T02:17:52.228" v="17" actId="13926"/>
        <pc:sldMkLst>
          <pc:docMk/>
          <pc:sldMk cId="3454280694" sldId="621"/>
        </pc:sldMkLst>
        <pc:spChg chg="mod">
          <ac:chgData name="Ranjan, Alok" userId="d3f8a9ca-1926-4d2f-aa3f-8f88947fde44" providerId="ADAL" clId="{A2944242-8C07-4C9E-9813-CAF3B5777D50}" dt="2025-03-21T02:17:52.228" v="17" actId="13926"/>
          <ac:spMkLst>
            <pc:docMk/>
            <pc:sldMk cId="3454280694" sldId="621"/>
            <ac:spMk id="4" creationId="{D30733A7-FE76-A2D5-D5FE-26127F6D1BA9}"/>
          </ac:spMkLst>
        </pc:spChg>
      </pc:sldChg>
      <pc:sldChg chg="modSp mod">
        <pc:chgData name="Ranjan, Alok" userId="d3f8a9ca-1926-4d2f-aa3f-8f88947fde44" providerId="ADAL" clId="{A2944242-8C07-4C9E-9813-CAF3B5777D50}" dt="2025-03-21T02:18:04.087" v="18" actId="13926"/>
        <pc:sldMkLst>
          <pc:docMk/>
          <pc:sldMk cId="4144000900" sldId="622"/>
        </pc:sldMkLst>
        <pc:spChg chg="mod">
          <ac:chgData name="Ranjan, Alok" userId="d3f8a9ca-1926-4d2f-aa3f-8f88947fde44" providerId="ADAL" clId="{A2944242-8C07-4C9E-9813-CAF3B5777D50}" dt="2025-03-21T02:18:04.087" v="18" actId="13926"/>
          <ac:spMkLst>
            <pc:docMk/>
            <pc:sldMk cId="4144000900" sldId="622"/>
            <ac:spMk id="4" creationId="{7A9C47B8-0ECE-F61F-0394-A3DC9FF19300}"/>
          </ac:spMkLst>
        </pc:spChg>
      </pc:sldChg>
      <pc:sldChg chg="modSp mod">
        <pc:chgData name="Ranjan, Alok" userId="d3f8a9ca-1926-4d2f-aa3f-8f88947fde44" providerId="ADAL" clId="{A2944242-8C07-4C9E-9813-CAF3B5777D50}" dt="2025-03-21T02:18:31.592" v="19" actId="13926"/>
        <pc:sldMkLst>
          <pc:docMk/>
          <pc:sldMk cId="2927277866" sldId="623"/>
        </pc:sldMkLst>
        <pc:spChg chg="mod">
          <ac:chgData name="Ranjan, Alok" userId="d3f8a9ca-1926-4d2f-aa3f-8f88947fde44" providerId="ADAL" clId="{A2944242-8C07-4C9E-9813-CAF3B5777D50}" dt="2025-03-21T02:18:31.592" v="19" actId="13926"/>
          <ac:spMkLst>
            <pc:docMk/>
            <pc:sldMk cId="2927277866" sldId="623"/>
            <ac:spMk id="4" creationId="{CDBA1342-02DE-FFE1-86FD-5E78503ADA66}"/>
          </ac:spMkLst>
        </pc:spChg>
      </pc:sldChg>
      <pc:sldChg chg="modSp mod">
        <pc:chgData name="Ranjan, Alok" userId="d3f8a9ca-1926-4d2f-aa3f-8f88947fde44" providerId="ADAL" clId="{A2944242-8C07-4C9E-9813-CAF3B5777D50}" dt="2025-03-21T02:19:40.096" v="20" actId="13926"/>
        <pc:sldMkLst>
          <pc:docMk/>
          <pc:sldMk cId="2332482981" sldId="624"/>
        </pc:sldMkLst>
        <pc:spChg chg="mod">
          <ac:chgData name="Ranjan, Alok" userId="d3f8a9ca-1926-4d2f-aa3f-8f88947fde44" providerId="ADAL" clId="{A2944242-8C07-4C9E-9813-CAF3B5777D50}" dt="2025-03-21T02:19:40.096" v="20" actId="13926"/>
          <ac:spMkLst>
            <pc:docMk/>
            <pc:sldMk cId="2332482981" sldId="624"/>
            <ac:spMk id="4" creationId="{D49501A4-2926-8FCF-C911-73D321BF1A13}"/>
          </ac:spMkLst>
        </pc:spChg>
      </pc:sldChg>
      <pc:sldChg chg="modSp mod">
        <pc:chgData name="Ranjan, Alok" userId="d3f8a9ca-1926-4d2f-aa3f-8f88947fde44" providerId="ADAL" clId="{A2944242-8C07-4C9E-9813-CAF3B5777D50}" dt="2025-03-21T02:20:41.141" v="21" actId="13926"/>
        <pc:sldMkLst>
          <pc:docMk/>
          <pc:sldMk cId="4080241560" sldId="625"/>
        </pc:sldMkLst>
        <pc:spChg chg="mod">
          <ac:chgData name="Ranjan, Alok" userId="d3f8a9ca-1926-4d2f-aa3f-8f88947fde44" providerId="ADAL" clId="{A2944242-8C07-4C9E-9813-CAF3B5777D50}" dt="2025-03-21T02:20:41.141" v="21" actId="13926"/>
          <ac:spMkLst>
            <pc:docMk/>
            <pc:sldMk cId="4080241560" sldId="625"/>
            <ac:spMk id="4" creationId="{CAB759A7-6DED-FF21-6A71-A543B09F567A}"/>
          </ac:spMkLst>
        </pc:spChg>
      </pc:sldChg>
      <pc:sldChg chg="modSp mod">
        <pc:chgData name="Ranjan, Alok" userId="d3f8a9ca-1926-4d2f-aa3f-8f88947fde44" providerId="ADAL" clId="{A2944242-8C07-4C9E-9813-CAF3B5777D50}" dt="2025-03-21T00:53:03.695" v="0" actId="13926"/>
        <pc:sldMkLst>
          <pc:docMk/>
          <pc:sldMk cId="1318493147" sldId="626"/>
        </pc:sldMkLst>
        <pc:spChg chg="mod">
          <ac:chgData name="Ranjan, Alok" userId="d3f8a9ca-1926-4d2f-aa3f-8f88947fde44" providerId="ADAL" clId="{A2944242-8C07-4C9E-9813-CAF3B5777D50}" dt="2025-03-21T00:53:03.695" v="0" actId="13926"/>
          <ac:spMkLst>
            <pc:docMk/>
            <pc:sldMk cId="1318493147" sldId="626"/>
            <ac:spMk id="4" creationId="{567C79B5-6850-7C73-D5BE-783D3D31DCD7}"/>
          </ac:spMkLst>
        </pc:spChg>
      </pc:sldChg>
      <pc:sldChg chg="modSp mod">
        <pc:chgData name="Ranjan, Alok" userId="d3f8a9ca-1926-4d2f-aa3f-8f88947fde44" providerId="ADAL" clId="{A2944242-8C07-4C9E-9813-CAF3B5777D50}" dt="2025-03-21T00:53:09.326" v="1" actId="13926"/>
        <pc:sldMkLst>
          <pc:docMk/>
          <pc:sldMk cId="1579224188" sldId="627"/>
        </pc:sldMkLst>
        <pc:spChg chg="mod">
          <ac:chgData name="Ranjan, Alok" userId="d3f8a9ca-1926-4d2f-aa3f-8f88947fde44" providerId="ADAL" clId="{A2944242-8C07-4C9E-9813-CAF3B5777D50}" dt="2025-03-21T00:53:09.326" v="1" actId="13926"/>
          <ac:spMkLst>
            <pc:docMk/>
            <pc:sldMk cId="1579224188" sldId="627"/>
            <ac:spMk id="4" creationId="{6F1EDBA0-7BC7-ECE6-577B-F6CB3BE6786C}"/>
          </ac:spMkLst>
        </pc:spChg>
      </pc:sldChg>
      <pc:sldChg chg="modSp mod">
        <pc:chgData name="Ranjan, Alok" userId="d3f8a9ca-1926-4d2f-aa3f-8f88947fde44" providerId="ADAL" clId="{A2944242-8C07-4C9E-9813-CAF3B5777D50}" dt="2025-03-21T00:53:20.152" v="2" actId="13926"/>
        <pc:sldMkLst>
          <pc:docMk/>
          <pc:sldMk cId="27369703" sldId="628"/>
        </pc:sldMkLst>
        <pc:spChg chg="mod">
          <ac:chgData name="Ranjan, Alok" userId="d3f8a9ca-1926-4d2f-aa3f-8f88947fde44" providerId="ADAL" clId="{A2944242-8C07-4C9E-9813-CAF3B5777D50}" dt="2025-03-21T00:53:20.152" v="2" actId="13926"/>
          <ac:spMkLst>
            <pc:docMk/>
            <pc:sldMk cId="27369703" sldId="628"/>
            <ac:spMk id="4" creationId="{94748079-EC26-9E9F-9FE5-893223A1F7D6}"/>
          </ac:spMkLst>
        </pc:spChg>
      </pc:sldChg>
      <pc:sldChg chg="modSp mod">
        <pc:chgData name="Ranjan, Alok" userId="d3f8a9ca-1926-4d2f-aa3f-8f88947fde44" providerId="ADAL" clId="{A2944242-8C07-4C9E-9813-CAF3B5777D50}" dt="2025-03-21T00:53:33.730" v="3" actId="13926"/>
        <pc:sldMkLst>
          <pc:docMk/>
          <pc:sldMk cId="1926468153" sldId="629"/>
        </pc:sldMkLst>
        <pc:spChg chg="mod">
          <ac:chgData name="Ranjan, Alok" userId="d3f8a9ca-1926-4d2f-aa3f-8f88947fde44" providerId="ADAL" clId="{A2944242-8C07-4C9E-9813-CAF3B5777D50}" dt="2025-03-21T00:53:33.730" v="3" actId="13926"/>
          <ac:spMkLst>
            <pc:docMk/>
            <pc:sldMk cId="1926468153" sldId="629"/>
            <ac:spMk id="4" creationId="{B8467BA0-4666-D845-6EE1-5B01AEA265FC}"/>
          </ac:spMkLst>
        </pc:spChg>
      </pc:sldChg>
      <pc:sldChg chg="modSp mod">
        <pc:chgData name="Ranjan, Alok" userId="d3f8a9ca-1926-4d2f-aa3f-8f88947fde44" providerId="ADAL" clId="{A2944242-8C07-4C9E-9813-CAF3B5777D50}" dt="2025-03-21T00:54:45.416" v="4" actId="13926"/>
        <pc:sldMkLst>
          <pc:docMk/>
          <pc:sldMk cId="1239843268" sldId="630"/>
        </pc:sldMkLst>
        <pc:spChg chg="mod">
          <ac:chgData name="Ranjan, Alok" userId="d3f8a9ca-1926-4d2f-aa3f-8f88947fde44" providerId="ADAL" clId="{A2944242-8C07-4C9E-9813-CAF3B5777D50}" dt="2025-03-21T00:54:45.416" v="4" actId="13926"/>
          <ac:spMkLst>
            <pc:docMk/>
            <pc:sldMk cId="1239843268" sldId="630"/>
            <ac:spMk id="4" creationId="{4297688C-E5DB-80F7-23EF-1C6CC2C2C290}"/>
          </ac:spMkLst>
        </pc:spChg>
      </pc:sldChg>
      <pc:sldChg chg="modSp mod">
        <pc:chgData name="Ranjan, Alok" userId="d3f8a9ca-1926-4d2f-aa3f-8f88947fde44" providerId="ADAL" clId="{A2944242-8C07-4C9E-9813-CAF3B5777D50}" dt="2025-03-21T00:55:23.671" v="5" actId="13926"/>
        <pc:sldMkLst>
          <pc:docMk/>
          <pc:sldMk cId="3370376426" sldId="631"/>
        </pc:sldMkLst>
        <pc:spChg chg="mod">
          <ac:chgData name="Ranjan, Alok" userId="d3f8a9ca-1926-4d2f-aa3f-8f88947fde44" providerId="ADAL" clId="{A2944242-8C07-4C9E-9813-CAF3B5777D50}" dt="2025-03-21T00:55:23.671" v="5" actId="13926"/>
          <ac:spMkLst>
            <pc:docMk/>
            <pc:sldMk cId="3370376426" sldId="631"/>
            <ac:spMk id="4" creationId="{E8E7CAD2-F29F-2EA4-F306-F09DD1A3A317}"/>
          </ac:spMkLst>
        </pc:spChg>
      </pc:sldChg>
      <pc:sldChg chg="modSp mod">
        <pc:chgData name="Ranjan, Alok" userId="d3f8a9ca-1926-4d2f-aa3f-8f88947fde44" providerId="ADAL" clId="{A2944242-8C07-4C9E-9813-CAF3B5777D50}" dt="2025-03-21T00:57:28.229" v="6" actId="13926"/>
        <pc:sldMkLst>
          <pc:docMk/>
          <pc:sldMk cId="3653216883" sldId="632"/>
        </pc:sldMkLst>
        <pc:spChg chg="mod">
          <ac:chgData name="Ranjan, Alok" userId="d3f8a9ca-1926-4d2f-aa3f-8f88947fde44" providerId="ADAL" clId="{A2944242-8C07-4C9E-9813-CAF3B5777D50}" dt="2025-03-21T00:57:28.229" v="6" actId="13926"/>
          <ac:spMkLst>
            <pc:docMk/>
            <pc:sldMk cId="3653216883" sldId="632"/>
            <ac:spMk id="4" creationId="{467E8870-E289-05C7-7DF0-C82CDD84643A}"/>
          </ac:spMkLst>
        </pc:spChg>
      </pc:sldChg>
      <pc:sldChg chg="modSp mod">
        <pc:chgData name="Ranjan, Alok" userId="d3f8a9ca-1926-4d2f-aa3f-8f88947fde44" providerId="ADAL" clId="{A2944242-8C07-4C9E-9813-CAF3B5777D50}" dt="2025-03-21T00:57:38.039" v="7" actId="13926"/>
        <pc:sldMkLst>
          <pc:docMk/>
          <pc:sldMk cId="4279736462" sldId="633"/>
        </pc:sldMkLst>
        <pc:spChg chg="mod">
          <ac:chgData name="Ranjan, Alok" userId="d3f8a9ca-1926-4d2f-aa3f-8f88947fde44" providerId="ADAL" clId="{A2944242-8C07-4C9E-9813-CAF3B5777D50}" dt="2025-03-21T00:57:38.039" v="7" actId="13926"/>
          <ac:spMkLst>
            <pc:docMk/>
            <pc:sldMk cId="4279736462" sldId="633"/>
            <ac:spMk id="4" creationId="{8DFCE82E-E3A3-95BF-5A97-665509BA7320}"/>
          </ac:spMkLst>
        </pc:spChg>
      </pc:sldChg>
      <pc:sldChg chg="modSp mod">
        <pc:chgData name="Ranjan, Alok" userId="d3f8a9ca-1926-4d2f-aa3f-8f88947fde44" providerId="ADAL" clId="{A2944242-8C07-4C9E-9813-CAF3B5777D50}" dt="2025-03-21T00:57:57.283" v="8" actId="13926"/>
        <pc:sldMkLst>
          <pc:docMk/>
          <pc:sldMk cId="1910158227" sldId="634"/>
        </pc:sldMkLst>
        <pc:spChg chg="mod">
          <ac:chgData name="Ranjan, Alok" userId="d3f8a9ca-1926-4d2f-aa3f-8f88947fde44" providerId="ADAL" clId="{A2944242-8C07-4C9E-9813-CAF3B5777D50}" dt="2025-03-21T00:57:57.283" v="8" actId="13926"/>
          <ac:spMkLst>
            <pc:docMk/>
            <pc:sldMk cId="1910158227" sldId="634"/>
            <ac:spMk id="4" creationId="{95D3D3CA-49CF-86DE-2B6B-2173F61E77DA}"/>
          </ac:spMkLst>
        </pc:spChg>
      </pc:sldChg>
      <pc:sldChg chg="modSp mod">
        <pc:chgData name="Ranjan, Alok" userId="d3f8a9ca-1926-4d2f-aa3f-8f88947fde44" providerId="ADAL" clId="{A2944242-8C07-4C9E-9813-CAF3B5777D50}" dt="2025-03-21T01:00:17.279" v="10" actId="13926"/>
        <pc:sldMkLst>
          <pc:docMk/>
          <pc:sldMk cId="146648343" sldId="635"/>
        </pc:sldMkLst>
        <pc:spChg chg="mod">
          <ac:chgData name="Ranjan, Alok" userId="d3f8a9ca-1926-4d2f-aa3f-8f88947fde44" providerId="ADAL" clId="{A2944242-8C07-4C9E-9813-CAF3B5777D50}" dt="2025-03-21T01:00:17.279" v="10" actId="13926"/>
          <ac:spMkLst>
            <pc:docMk/>
            <pc:sldMk cId="146648343" sldId="635"/>
            <ac:spMk id="4" creationId="{711F91D4-2C59-F3E7-AE24-DA4F577D979A}"/>
          </ac:spMkLst>
        </pc:spChg>
      </pc:sldChg>
      <pc:sldChg chg="modSp mod">
        <pc:chgData name="Ranjan, Alok" userId="d3f8a9ca-1926-4d2f-aa3f-8f88947fde44" providerId="ADAL" clId="{A2944242-8C07-4C9E-9813-CAF3B5777D50}" dt="2025-03-21T01:02:05.985" v="11" actId="13926"/>
        <pc:sldMkLst>
          <pc:docMk/>
          <pc:sldMk cId="74615394" sldId="636"/>
        </pc:sldMkLst>
        <pc:spChg chg="mod">
          <ac:chgData name="Ranjan, Alok" userId="d3f8a9ca-1926-4d2f-aa3f-8f88947fde44" providerId="ADAL" clId="{A2944242-8C07-4C9E-9813-CAF3B5777D50}" dt="2025-03-21T01:02:05.985" v="11" actId="13926"/>
          <ac:spMkLst>
            <pc:docMk/>
            <pc:sldMk cId="74615394" sldId="636"/>
            <ac:spMk id="4" creationId="{37C0FC1A-150C-9D5F-2F1C-AF83DEBB11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3/21/2025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3/21/2025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Answer: C) Numerical Computing</a:t>
            </a:r>
          </a:p>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12</a:t>
            </a:fld>
            <a:endParaRPr lang="en-US"/>
          </a:p>
        </p:txBody>
      </p:sp>
    </p:spTree>
    <p:extLst>
      <p:ext uri="{BB962C8B-B14F-4D97-AF65-F5344CB8AC3E}">
        <p14:creationId xmlns:p14="http://schemas.microsoft.com/office/powerpoint/2010/main" val="3827691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FF855-8BD0-3D34-E224-FF6D967A58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34D8BF-CA36-7431-4531-7B9E3F5164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901BBE-E7A2-54D8-7EDC-1A3B98E87958}"/>
              </a:ext>
            </a:extLst>
          </p:cNvPr>
          <p:cNvSpPr>
            <a:spLocks noGrp="1"/>
          </p:cNvSpPr>
          <p:nvPr>
            <p:ph type="body" idx="1"/>
          </p:nvPr>
        </p:nvSpPr>
        <p:spPr/>
        <p:txBody>
          <a:bodyPr/>
          <a:lstStyle/>
          <a:p>
            <a:r>
              <a:rPr lang="en-US" sz="1200" dirty="0"/>
              <a:t>Answer: A) </a:t>
            </a:r>
            <a:r>
              <a:rPr lang="en-US" sz="1200" dirty="0" err="1"/>
              <a:t>np.eye</a:t>
            </a:r>
            <a:r>
              <a:rPr lang="en-US" sz="1200"/>
              <a:t>(4)</a:t>
            </a:r>
            <a:endParaRPr lang="en-US"/>
          </a:p>
          <a:p>
            <a:endParaRPr lang="en-US" dirty="0"/>
          </a:p>
        </p:txBody>
      </p:sp>
      <p:sp>
        <p:nvSpPr>
          <p:cNvPr id="4" name="Slide Number Placeholder 3">
            <a:extLst>
              <a:ext uri="{FF2B5EF4-FFF2-40B4-BE49-F238E27FC236}">
                <a16:creationId xmlns:a16="http://schemas.microsoft.com/office/drawing/2014/main" id="{188D4200-34FD-958B-4488-2A5312DD32FE}"/>
              </a:ext>
            </a:extLst>
          </p:cNvPr>
          <p:cNvSpPr>
            <a:spLocks noGrp="1"/>
          </p:cNvSpPr>
          <p:nvPr>
            <p:ph type="sldNum" sz="quarter" idx="5"/>
          </p:nvPr>
        </p:nvSpPr>
        <p:spPr/>
        <p:txBody>
          <a:bodyPr/>
          <a:lstStyle/>
          <a:p>
            <a:fld id="{AC157E0A-F321-48DC-AF94-681D4DCF344D}" type="slidenum">
              <a:rPr lang="en-US" smtClean="0"/>
              <a:t>21</a:t>
            </a:fld>
            <a:endParaRPr lang="en-US"/>
          </a:p>
        </p:txBody>
      </p:sp>
    </p:spTree>
    <p:extLst>
      <p:ext uri="{BB962C8B-B14F-4D97-AF65-F5344CB8AC3E}">
        <p14:creationId xmlns:p14="http://schemas.microsoft.com/office/powerpoint/2010/main" val="418676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348F0-A3FB-880D-41C1-092AD1D49E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840913-716A-5BC6-A641-0E7BB887ED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021A06-3832-2966-B329-9B7C8AF6D0B5}"/>
              </a:ext>
            </a:extLst>
          </p:cNvPr>
          <p:cNvSpPr>
            <a:spLocks noGrp="1"/>
          </p:cNvSpPr>
          <p:nvPr>
            <p:ph type="body" idx="1"/>
          </p:nvPr>
        </p:nvSpPr>
        <p:spPr/>
        <p:txBody>
          <a:bodyPr/>
          <a:lstStyle/>
          <a:p>
            <a:r>
              <a:rPr lang="en-US" sz="1200" dirty="0"/>
              <a:t>Answer:</a:t>
            </a:r>
            <a:r>
              <a:rPr lang="en-US" dirty="0"/>
              <a:t> Option A </a:t>
            </a:r>
          </a:p>
          <a:p>
            <a:pPr>
              <a:spcAft>
                <a:spcPts val="1200"/>
              </a:spcAft>
            </a:pPr>
            <a:r>
              <a:rPr lang="en-US"/>
              <a:t>[[50 70]</a:t>
            </a:r>
          </a:p>
          <a:p>
            <a:pPr>
              <a:spcAft>
                <a:spcPts val="1200"/>
              </a:spcAft>
            </a:pPr>
            <a:r>
              <a:rPr lang="en-US" dirty="0"/>
              <a:t>  [90 110]]</a:t>
            </a:r>
          </a:p>
        </p:txBody>
      </p:sp>
      <p:sp>
        <p:nvSpPr>
          <p:cNvPr id="4" name="Slide Number Placeholder 3">
            <a:extLst>
              <a:ext uri="{FF2B5EF4-FFF2-40B4-BE49-F238E27FC236}">
                <a16:creationId xmlns:a16="http://schemas.microsoft.com/office/drawing/2014/main" id="{7269FD1C-666A-0618-4C90-0CB66E467E9D}"/>
              </a:ext>
            </a:extLst>
          </p:cNvPr>
          <p:cNvSpPr>
            <a:spLocks noGrp="1"/>
          </p:cNvSpPr>
          <p:nvPr>
            <p:ph type="sldNum" sz="quarter" idx="5"/>
          </p:nvPr>
        </p:nvSpPr>
        <p:spPr/>
        <p:txBody>
          <a:bodyPr/>
          <a:lstStyle/>
          <a:p>
            <a:fld id="{AC157E0A-F321-48DC-AF94-681D4DCF344D}" type="slidenum">
              <a:rPr lang="en-US" smtClean="0"/>
              <a:t>22</a:t>
            </a:fld>
            <a:endParaRPr lang="en-US"/>
          </a:p>
        </p:txBody>
      </p:sp>
    </p:spTree>
    <p:extLst>
      <p:ext uri="{BB962C8B-B14F-4D97-AF65-F5344CB8AC3E}">
        <p14:creationId xmlns:p14="http://schemas.microsoft.com/office/powerpoint/2010/main" val="1739603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B) Data Analysis</a:t>
            </a:r>
          </a:p>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39</a:t>
            </a:fld>
            <a:endParaRPr lang="en-US"/>
          </a:p>
        </p:txBody>
      </p:sp>
    </p:spTree>
    <p:extLst>
      <p:ext uri="{BB962C8B-B14F-4D97-AF65-F5344CB8AC3E}">
        <p14:creationId xmlns:p14="http://schemas.microsoft.com/office/powerpoint/2010/main" val="187937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28750-5528-EC4B-17FE-6AF5286DB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86C895-21D2-80D9-F01F-4D1F5E68A4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D6429F-8B66-A0AE-A74F-5791C65E14A6}"/>
              </a:ext>
            </a:extLst>
          </p:cNvPr>
          <p:cNvSpPr>
            <a:spLocks noGrp="1"/>
          </p:cNvSpPr>
          <p:nvPr>
            <p:ph type="body" idx="1"/>
          </p:nvPr>
        </p:nvSpPr>
        <p:spPr/>
        <p:txBody>
          <a:bodyPr/>
          <a:lstStyle/>
          <a:p>
            <a:r>
              <a:rPr lang="en-US" dirty="0"/>
              <a:t>Answer: A) </a:t>
            </a:r>
            <a:r>
              <a:rPr lang="en-US" dirty="0" err="1"/>
              <a:t>DataFrame</a:t>
            </a:r>
            <a:endParaRPr lang="en-US" dirty="0"/>
          </a:p>
          <a:p>
            <a:endParaRPr lang="en-US" dirty="0"/>
          </a:p>
        </p:txBody>
      </p:sp>
      <p:sp>
        <p:nvSpPr>
          <p:cNvPr id="4" name="Slide Number Placeholder 3">
            <a:extLst>
              <a:ext uri="{FF2B5EF4-FFF2-40B4-BE49-F238E27FC236}">
                <a16:creationId xmlns:a16="http://schemas.microsoft.com/office/drawing/2014/main" id="{DCA00FAF-7FB8-ABF7-F92F-D24B3B9896ED}"/>
              </a:ext>
            </a:extLst>
          </p:cNvPr>
          <p:cNvSpPr>
            <a:spLocks noGrp="1"/>
          </p:cNvSpPr>
          <p:nvPr>
            <p:ph type="sldNum" sz="quarter" idx="5"/>
          </p:nvPr>
        </p:nvSpPr>
        <p:spPr/>
        <p:txBody>
          <a:bodyPr/>
          <a:lstStyle/>
          <a:p>
            <a:fld id="{AC157E0A-F321-48DC-AF94-681D4DCF344D}" type="slidenum">
              <a:rPr lang="en-US" smtClean="0"/>
              <a:t>40</a:t>
            </a:fld>
            <a:endParaRPr lang="en-US"/>
          </a:p>
        </p:txBody>
      </p:sp>
    </p:spTree>
    <p:extLst>
      <p:ext uri="{BB962C8B-B14F-4D97-AF65-F5344CB8AC3E}">
        <p14:creationId xmlns:p14="http://schemas.microsoft.com/office/powerpoint/2010/main" val="1149459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C2714-BE2E-8D38-67A0-ACA42C0CE6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B08DE3-D69E-1F50-1061-7E62D37992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6F91ED-85C7-1DE6-06BB-13244BA49BB9}"/>
              </a:ext>
            </a:extLst>
          </p:cNvPr>
          <p:cNvSpPr>
            <a:spLocks noGrp="1"/>
          </p:cNvSpPr>
          <p:nvPr>
            <p:ph type="body" idx="1"/>
          </p:nvPr>
        </p:nvSpPr>
        <p:spPr/>
        <p:txBody>
          <a:bodyPr/>
          <a:lstStyle/>
          <a:p>
            <a:r>
              <a:rPr lang="en-US" sz="1200" dirty="0"/>
              <a:t>Answer: A) import pandas as pd</a:t>
            </a:r>
          </a:p>
          <a:p>
            <a:endParaRPr lang="en-US" dirty="0"/>
          </a:p>
        </p:txBody>
      </p:sp>
      <p:sp>
        <p:nvSpPr>
          <p:cNvPr id="4" name="Slide Number Placeholder 3">
            <a:extLst>
              <a:ext uri="{FF2B5EF4-FFF2-40B4-BE49-F238E27FC236}">
                <a16:creationId xmlns:a16="http://schemas.microsoft.com/office/drawing/2014/main" id="{1558868F-4417-659E-4F86-5A86A7907E42}"/>
              </a:ext>
            </a:extLst>
          </p:cNvPr>
          <p:cNvSpPr>
            <a:spLocks noGrp="1"/>
          </p:cNvSpPr>
          <p:nvPr>
            <p:ph type="sldNum" sz="quarter" idx="5"/>
          </p:nvPr>
        </p:nvSpPr>
        <p:spPr/>
        <p:txBody>
          <a:bodyPr/>
          <a:lstStyle/>
          <a:p>
            <a:fld id="{AC157E0A-F321-48DC-AF94-681D4DCF344D}" type="slidenum">
              <a:rPr lang="en-US" smtClean="0"/>
              <a:t>41</a:t>
            </a:fld>
            <a:endParaRPr lang="en-US"/>
          </a:p>
        </p:txBody>
      </p:sp>
    </p:spTree>
    <p:extLst>
      <p:ext uri="{BB962C8B-B14F-4D97-AF65-F5344CB8AC3E}">
        <p14:creationId xmlns:p14="http://schemas.microsoft.com/office/powerpoint/2010/main" val="1275266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19C47-3010-5F10-D73D-119AA808E3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0E305E-8B17-6555-84B4-82B75D66E8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17E91-4B5C-5181-105A-79E306D17086}"/>
              </a:ext>
            </a:extLst>
          </p:cNvPr>
          <p:cNvSpPr>
            <a:spLocks noGrp="1"/>
          </p:cNvSpPr>
          <p:nvPr>
            <p:ph type="body" idx="1"/>
          </p:nvPr>
        </p:nvSpPr>
        <p:spPr/>
        <p:txBody>
          <a:bodyPr/>
          <a:lstStyle/>
          <a:p>
            <a:r>
              <a:rPr lang="en-US" sz="1200" dirty="0"/>
              <a:t>Answer: A) </a:t>
            </a:r>
            <a:r>
              <a:rPr lang="en-US" sz="1200" dirty="0" err="1"/>
              <a:t>pd.read_csv</a:t>
            </a:r>
            <a:r>
              <a:rPr lang="en-US" sz="1200" dirty="0"/>
              <a:t>()</a:t>
            </a:r>
            <a:endParaRPr lang="en-US" dirty="0"/>
          </a:p>
          <a:p>
            <a:endParaRPr lang="en-US" dirty="0"/>
          </a:p>
        </p:txBody>
      </p:sp>
      <p:sp>
        <p:nvSpPr>
          <p:cNvPr id="4" name="Slide Number Placeholder 3">
            <a:extLst>
              <a:ext uri="{FF2B5EF4-FFF2-40B4-BE49-F238E27FC236}">
                <a16:creationId xmlns:a16="http://schemas.microsoft.com/office/drawing/2014/main" id="{838C7BD1-98F3-6139-1E24-8A2ADD2D2890}"/>
              </a:ext>
            </a:extLst>
          </p:cNvPr>
          <p:cNvSpPr>
            <a:spLocks noGrp="1"/>
          </p:cNvSpPr>
          <p:nvPr>
            <p:ph type="sldNum" sz="quarter" idx="5"/>
          </p:nvPr>
        </p:nvSpPr>
        <p:spPr/>
        <p:txBody>
          <a:bodyPr/>
          <a:lstStyle/>
          <a:p>
            <a:fld id="{AC157E0A-F321-48DC-AF94-681D4DCF344D}" type="slidenum">
              <a:rPr lang="en-US" smtClean="0"/>
              <a:t>42</a:t>
            </a:fld>
            <a:endParaRPr lang="en-US"/>
          </a:p>
        </p:txBody>
      </p:sp>
    </p:spTree>
    <p:extLst>
      <p:ext uri="{BB962C8B-B14F-4D97-AF65-F5344CB8AC3E}">
        <p14:creationId xmlns:p14="http://schemas.microsoft.com/office/powerpoint/2010/main" val="1196860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CA010-EB8A-5081-A757-FAA4CA915B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FF217C-666D-240E-9F61-C8591416FA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2DD8A7-D582-41C6-D5D3-3FAF7AF1DB8A}"/>
              </a:ext>
            </a:extLst>
          </p:cNvPr>
          <p:cNvSpPr>
            <a:spLocks noGrp="1"/>
          </p:cNvSpPr>
          <p:nvPr>
            <p:ph type="body" idx="1"/>
          </p:nvPr>
        </p:nvSpPr>
        <p:spPr/>
        <p:txBody>
          <a:bodyPr/>
          <a:lstStyle/>
          <a:p>
            <a:r>
              <a:rPr lang="en-US" sz="1200" dirty="0"/>
              <a:t>Answer: A) </a:t>
            </a:r>
            <a:r>
              <a:rPr lang="en-US" sz="1200" dirty="0" err="1"/>
              <a:t>df.describe</a:t>
            </a:r>
            <a:r>
              <a:rPr lang="en-US" sz="1200" dirty="0"/>
              <a:t>()</a:t>
            </a:r>
            <a:endParaRPr lang="en-US" dirty="0"/>
          </a:p>
          <a:p>
            <a:endParaRPr lang="en-US" dirty="0"/>
          </a:p>
        </p:txBody>
      </p:sp>
      <p:sp>
        <p:nvSpPr>
          <p:cNvPr id="4" name="Slide Number Placeholder 3">
            <a:extLst>
              <a:ext uri="{FF2B5EF4-FFF2-40B4-BE49-F238E27FC236}">
                <a16:creationId xmlns:a16="http://schemas.microsoft.com/office/drawing/2014/main" id="{04700922-849B-F6E8-31A6-366A8154E164}"/>
              </a:ext>
            </a:extLst>
          </p:cNvPr>
          <p:cNvSpPr>
            <a:spLocks noGrp="1"/>
          </p:cNvSpPr>
          <p:nvPr>
            <p:ph type="sldNum" sz="quarter" idx="5"/>
          </p:nvPr>
        </p:nvSpPr>
        <p:spPr/>
        <p:txBody>
          <a:bodyPr/>
          <a:lstStyle/>
          <a:p>
            <a:fld id="{AC157E0A-F321-48DC-AF94-681D4DCF344D}" type="slidenum">
              <a:rPr lang="en-US" smtClean="0"/>
              <a:t>43</a:t>
            </a:fld>
            <a:endParaRPr lang="en-US"/>
          </a:p>
        </p:txBody>
      </p:sp>
    </p:spTree>
    <p:extLst>
      <p:ext uri="{BB962C8B-B14F-4D97-AF65-F5344CB8AC3E}">
        <p14:creationId xmlns:p14="http://schemas.microsoft.com/office/powerpoint/2010/main" val="2172723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CF3A9-2FBD-79B8-58A2-544949CEA0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821C9C-B0FB-264E-F5E6-A1569EEB23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321435-0A82-EAAA-33D3-B10D8D26E20B}"/>
              </a:ext>
            </a:extLst>
          </p:cNvPr>
          <p:cNvSpPr>
            <a:spLocks noGrp="1"/>
          </p:cNvSpPr>
          <p:nvPr>
            <p:ph type="body" idx="1"/>
          </p:nvPr>
        </p:nvSpPr>
        <p:spPr/>
        <p:txBody>
          <a:bodyPr/>
          <a:lstStyle/>
          <a:p>
            <a:r>
              <a:rPr lang="en-US" sz="1200" dirty="0"/>
              <a:t>Answer: A) </a:t>
            </a:r>
            <a:r>
              <a:rPr lang="en-US" sz="1200" dirty="0" err="1"/>
              <a:t>df.head</a:t>
            </a:r>
            <a:r>
              <a:rPr lang="en-US" sz="1200" dirty="0"/>
              <a:t>()</a:t>
            </a:r>
          </a:p>
          <a:p>
            <a:endParaRPr lang="en-US" dirty="0"/>
          </a:p>
        </p:txBody>
      </p:sp>
      <p:sp>
        <p:nvSpPr>
          <p:cNvPr id="4" name="Slide Number Placeholder 3">
            <a:extLst>
              <a:ext uri="{FF2B5EF4-FFF2-40B4-BE49-F238E27FC236}">
                <a16:creationId xmlns:a16="http://schemas.microsoft.com/office/drawing/2014/main" id="{8E78C242-E6EA-CDB8-C7F3-5C780691F2C8}"/>
              </a:ext>
            </a:extLst>
          </p:cNvPr>
          <p:cNvSpPr>
            <a:spLocks noGrp="1"/>
          </p:cNvSpPr>
          <p:nvPr>
            <p:ph type="sldNum" sz="quarter" idx="5"/>
          </p:nvPr>
        </p:nvSpPr>
        <p:spPr/>
        <p:txBody>
          <a:bodyPr/>
          <a:lstStyle/>
          <a:p>
            <a:fld id="{AC157E0A-F321-48DC-AF94-681D4DCF344D}" type="slidenum">
              <a:rPr lang="en-US" smtClean="0"/>
              <a:t>44</a:t>
            </a:fld>
            <a:endParaRPr lang="en-US"/>
          </a:p>
        </p:txBody>
      </p:sp>
    </p:spTree>
    <p:extLst>
      <p:ext uri="{BB962C8B-B14F-4D97-AF65-F5344CB8AC3E}">
        <p14:creationId xmlns:p14="http://schemas.microsoft.com/office/powerpoint/2010/main" val="1315096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0A208-A6CA-D4D2-2726-68C806A5DD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CCE1B8-44B9-235F-2048-4971A39146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C916BC-64D4-4020-BEAC-28E37C2F3101}"/>
              </a:ext>
            </a:extLst>
          </p:cNvPr>
          <p:cNvSpPr>
            <a:spLocks noGrp="1"/>
          </p:cNvSpPr>
          <p:nvPr>
            <p:ph type="body" idx="1"/>
          </p:nvPr>
        </p:nvSpPr>
        <p:spPr/>
        <p:txBody>
          <a:bodyPr/>
          <a:lstStyle/>
          <a:p>
            <a:r>
              <a:rPr lang="en-US" sz="1200" dirty="0"/>
              <a:t>Answer: A) </a:t>
            </a:r>
            <a:r>
              <a:rPr lang="en-US" sz="1200" dirty="0" err="1"/>
              <a:t>df.dropna</a:t>
            </a:r>
            <a:r>
              <a:rPr lang="en-US" sz="1200" dirty="0"/>
              <a:t>()</a:t>
            </a:r>
          </a:p>
          <a:p>
            <a:endParaRPr lang="en-US" dirty="0"/>
          </a:p>
        </p:txBody>
      </p:sp>
      <p:sp>
        <p:nvSpPr>
          <p:cNvPr id="4" name="Slide Number Placeholder 3">
            <a:extLst>
              <a:ext uri="{FF2B5EF4-FFF2-40B4-BE49-F238E27FC236}">
                <a16:creationId xmlns:a16="http://schemas.microsoft.com/office/drawing/2014/main" id="{024FFC2A-D63D-1E06-EF13-D343A9C6FDDA}"/>
              </a:ext>
            </a:extLst>
          </p:cNvPr>
          <p:cNvSpPr>
            <a:spLocks noGrp="1"/>
          </p:cNvSpPr>
          <p:nvPr>
            <p:ph type="sldNum" sz="quarter" idx="5"/>
          </p:nvPr>
        </p:nvSpPr>
        <p:spPr/>
        <p:txBody>
          <a:bodyPr/>
          <a:lstStyle/>
          <a:p>
            <a:fld id="{AC157E0A-F321-48DC-AF94-681D4DCF344D}" type="slidenum">
              <a:rPr lang="en-US" smtClean="0"/>
              <a:t>45</a:t>
            </a:fld>
            <a:endParaRPr lang="en-US"/>
          </a:p>
        </p:txBody>
      </p:sp>
    </p:spTree>
    <p:extLst>
      <p:ext uri="{BB962C8B-B14F-4D97-AF65-F5344CB8AC3E}">
        <p14:creationId xmlns:p14="http://schemas.microsoft.com/office/powerpoint/2010/main" val="2226820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518CC-D603-2AD4-2472-275F2E49FB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BEE4AB-9D38-593E-70C8-3CAC3F949C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C55A7F-812B-B9FE-FD56-2BF5F7D9C4E6}"/>
              </a:ext>
            </a:extLst>
          </p:cNvPr>
          <p:cNvSpPr>
            <a:spLocks noGrp="1"/>
          </p:cNvSpPr>
          <p:nvPr>
            <p:ph type="body" idx="1"/>
          </p:nvPr>
        </p:nvSpPr>
        <p:spPr/>
        <p:txBody>
          <a:bodyPr/>
          <a:lstStyle/>
          <a:p>
            <a:r>
              <a:rPr lang="en-US" sz="1200" dirty="0"/>
              <a:t>Answer: A) </a:t>
            </a:r>
            <a:r>
              <a:rPr lang="en-US" sz="1200" dirty="0" err="1"/>
              <a:t>df</a:t>
            </a:r>
            <a:r>
              <a:rPr lang="en-US" sz="1200" dirty="0"/>
              <a:t>['</a:t>
            </a:r>
            <a:r>
              <a:rPr lang="en-US" sz="1200" dirty="0" err="1"/>
              <a:t>new_column</a:t>
            </a:r>
            <a:r>
              <a:rPr lang="en-US" sz="1200" dirty="0"/>
              <a:t>'] = values</a:t>
            </a:r>
          </a:p>
          <a:p>
            <a:endParaRPr lang="en-US" dirty="0"/>
          </a:p>
        </p:txBody>
      </p:sp>
      <p:sp>
        <p:nvSpPr>
          <p:cNvPr id="4" name="Slide Number Placeholder 3">
            <a:extLst>
              <a:ext uri="{FF2B5EF4-FFF2-40B4-BE49-F238E27FC236}">
                <a16:creationId xmlns:a16="http://schemas.microsoft.com/office/drawing/2014/main" id="{FC1BC967-478A-5CB7-A959-E5FFE6753754}"/>
              </a:ext>
            </a:extLst>
          </p:cNvPr>
          <p:cNvSpPr>
            <a:spLocks noGrp="1"/>
          </p:cNvSpPr>
          <p:nvPr>
            <p:ph type="sldNum" sz="quarter" idx="5"/>
          </p:nvPr>
        </p:nvSpPr>
        <p:spPr/>
        <p:txBody>
          <a:bodyPr/>
          <a:lstStyle/>
          <a:p>
            <a:fld id="{AC157E0A-F321-48DC-AF94-681D4DCF344D}" type="slidenum">
              <a:rPr lang="en-US" smtClean="0"/>
              <a:t>46</a:t>
            </a:fld>
            <a:endParaRPr lang="en-US"/>
          </a:p>
        </p:txBody>
      </p:sp>
    </p:spTree>
    <p:extLst>
      <p:ext uri="{BB962C8B-B14F-4D97-AF65-F5344CB8AC3E}">
        <p14:creationId xmlns:p14="http://schemas.microsoft.com/office/powerpoint/2010/main" val="843267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6BCDA-713B-CCC4-C838-DA57B62C24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3FC80E-5ABA-33EC-A669-E312374798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45E074-00CC-9F72-B760-FB640ED6B94B}"/>
              </a:ext>
            </a:extLst>
          </p:cNvPr>
          <p:cNvSpPr>
            <a:spLocks noGrp="1"/>
          </p:cNvSpPr>
          <p:nvPr>
            <p:ph type="body" idx="1"/>
          </p:nvPr>
        </p:nvSpPr>
        <p:spPr/>
        <p:txBody>
          <a:bodyPr/>
          <a:lstStyle/>
          <a:p>
            <a:r>
              <a:rPr lang="en-US" sz="1200" dirty="0"/>
              <a:t>Answer: A) import </a:t>
            </a:r>
            <a:r>
              <a:rPr lang="en-US" sz="1200" dirty="0" err="1"/>
              <a:t>numpy</a:t>
            </a:r>
            <a:r>
              <a:rPr lang="en-US" sz="1200" dirty="0"/>
              <a:t> as np</a:t>
            </a:r>
          </a:p>
          <a:p>
            <a:endParaRPr lang="en-US" dirty="0"/>
          </a:p>
        </p:txBody>
      </p:sp>
      <p:sp>
        <p:nvSpPr>
          <p:cNvPr id="4" name="Slide Number Placeholder 3">
            <a:extLst>
              <a:ext uri="{FF2B5EF4-FFF2-40B4-BE49-F238E27FC236}">
                <a16:creationId xmlns:a16="http://schemas.microsoft.com/office/drawing/2014/main" id="{42C2BEA5-F80A-4637-620E-335A0CED0EAC}"/>
              </a:ext>
            </a:extLst>
          </p:cNvPr>
          <p:cNvSpPr>
            <a:spLocks noGrp="1"/>
          </p:cNvSpPr>
          <p:nvPr>
            <p:ph type="sldNum" sz="quarter" idx="5"/>
          </p:nvPr>
        </p:nvSpPr>
        <p:spPr/>
        <p:txBody>
          <a:bodyPr/>
          <a:lstStyle/>
          <a:p>
            <a:fld id="{AC157E0A-F321-48DC-AF94-681D4DCF344D}" type="slidenum">
              <a:rPr lang="en-US" smtClean="0"/>
              <a:t>13</a:t>
            </a:fld>
            <a:endParaRPr lang="en-US"/>
          </a:p>
        </p:txBody>
      </p:sp>
    </p:spTree>
    <p:extLst>
      <p:ext uri="{BB962C8B-B14F-4D97-AF65-F5344CB8AC3E}">
        <p14:creationId xmlns:p14="http://schemas.microsoft.com/office/powerpoint/2010/main" val="1242654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4E552-9DBD-EE4B-4AB7-FAC756C318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999FF-8347-45CA-3185-A000D74A1B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E25113-F242-018D-0F11-40D32A58D4CF}"/>
              </a:ext>
            </a:extLst>
          </p:cNvPr>
          <p:cNvSpPr>
            <a:spLocks noGrp="1"/>
          </p:cNvSpPr>
          <p:nvPr>
            <p:ph type="body" idx="1"/>
          </p:nvPr>
        </p:nvSpPr>
        <p:spPr/>
        <p:txBody>
          <a:bodyPr/>
          <a:lstStyle/>
          <a:p>
            <a:r>
              <a:rPr lang="en-US" sz="1200" dirty="0"/>
              <a:t>Answer: A) </a:t>
            </a:r>
            <a:r>
              <a:rPr lang="en-US" sz="1200" dirty="0" err="1"/>
              <a:t>pd.concat</a:t>
            </a:r>
            <a:r>
              <a:rPr lang="en-US" sz="1200" dirty="0"/>
              <a:t>()</a:t>
            </a:r>
          </a:p>
          <a:p>
            <a:endParaRPr lang="en-US" dirty="0"/>
          </a:p>
        </p:txBody>
      </p:sp>
      <p:sp>
        <p:nvSpPr>
          <p:cNvPr id="4" name="Slide Number Placeholder 3">
            <a:extLst>
              <a:ext uri="{FF2B5EF4-FFF2-40B4-BE49-F238E27FC236}">
                <a16:creationId xmlns:a16="http://schemas.microsoft.com/office/drawing/2014/main" id="{4047FC6A-4935-043F-07EC-25D92B64B9E9}"/>
              </a:ext>
            </a:extLst>
          </p:cNvPr>
          <p:cNvSpPr>
            <a:spLocks noGrp="1"/>
          </p:cNvSpPr>
          <p:nvPr>
            <p:ph type="sldNum" sz="quarter" idx="5"/>
          </p:nvPr>
        </p:nvSpPr>
        <p:spPr/>
        <p:txBody>
          <a:bodyPr/>
          <a:lstStyle/>
          <a:p>
            <a:fld id="{AC157E0A-F321-48DC-AF94-681D4DCF344D}" type="slidenum">
              <a:rPr lang="en-US" smtClean="0"/>
              <a:t>47</a:t>
            </a:fld>
            <a:endParaRPr lang="en-US"/>
          </a:p>
        </p:txBody>
      </p:sp>
    </p:spTree>
    <p:extLst>
      <p:ext uri="{BB962C8B-B14F-4D97-AF65-F5344CB8AC3E}">
        <p14:creationId xmlns:p14="http://schemas.microsoft.com/office/powerpoint/2010/main" val="3471748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6DA86-16D6-4754-6CE3-9D81C6B7D6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73B1FB-19F3-50D1-41C0-94FFBC735D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410ECF-4CBE-1644-025C-C60182212127}"/>
              </a:ext>
            </a:extLst>
          </p:cNvPr>
          <p:cNvSpPr>
            <a:spLocks noGrp="1"/>
          </p:cNvSpPr>
          <p:nvPr>
            <p:ph type="body" idx="1"/>
          </p:nvPr>
        </p:nvSpPr>
        <p:spPr/>
        <p:txBody>
          <a:bodyPr/>
          <a:lstStyle/>
          <a:p>
            <a:r>
              <a:rPr lang="en-US" sz="1200" dirty="0"/>
              <a:t>Answer: A) </a:t>
            </a:r>
            <a:r>
              <a:rPr lang="en-US" sz="1200" dirty="0" err="1"/>
              <a:t>df.groupby</a:t>
            </a:r>
            <a:r>
              <a:rPr lang="en-US" sz="1200" dirty="0"/>
              <a:t>('column')</a:t>
            </a:r>
          </a:p>
          <a:p>
            <a:endParaRPr lang="en-US" dirty="0"/>
          </a:p>
        </p:txBody>
      </p:sp>
      <p:sp>
        <p:nvSpPr>
          <p:cNvPr id="4" name="Slide Number Placeholder 3">
            <a:extLst>
              <a:ext uri="{FF2B5EF4-FFF2-40B4-BE49-F238E27FC236}">
                <a16:creationId xmlns:a16="http://schemas.microsoft.com/office/drawing/2014/main" id="{3D2F118C-D273-BBAE-1066-956DED156B92}"/>
              </a:ext>
            </a:extLst>
          </p:cNvPr>
          <p:cNvSpPr>
            <a:spLocks noGrp="1"/>
          </p:cNvSpPr>
          <p:nvPr>
            <p:ph type="sldNum" sz="quarter" idx="5"/>
          </p:nvPr>
        </p:nvSpPr>
        <p:spPr/>
        <p:txBody>
          <a:bodyPr/>
          <a:lstStyle/>
          <a:p>
            <a:fld id="{AC157E0A-F321-48DC-AF94-681D4DCF344D}" type="slidenum">
              <a:rPr lang="en-US" smtClean="0"/>
              <a:t>48</a:t>
            </a:fld>
            <a:endParaRPr lang="en-US"/>
          </a:p>
        </p:txBody>
      </p:sp>
    </p:spTree>
    <p:extLst>
      <p:ext uri="{BB962C8B-B14F-4D97-AF65-F5344CB8AC3E}">
        <p14:creationId xmlns:p14="http://schemas.microsoft.com/office/powerpoint/2010/main" val="1239592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50</a:t>
            </a:fld>
            <a:endParaRPr lang="en-US"/>
          </a:p>
        </p:txBody>
      </p:sp>
    </p:spTree>
    <p:extLst>
      <p:ext uri="{BB962C8B-B14F-4D97-AF65-F5344CB8AC3E}">
        <p14:creationId xmlns:p14="http://schemas.microsoft.com/office/powerpoint/2010/main" val="224819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BBD5D-7340-8B6F-220A-208CB30A10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F2CB0C-2CC3-0FCD-5B34-2D57E94BDB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47AB56-E58F-E969-2DC1-DB2897F8E060}"/>
              </a:ext>
            </a:extLst>
          </p:cNvPr>
          <p:cNvSpPr>
            <a:spLocks noGrp="1"/>
          </p:cNvSpPr>
          <p:nvPr>
            <p:ph type="body" idx="1"/>
          </p:nvPr>
        </p:nvSpPr>
        <p:spPr/>
        <p:txBody>
          <a:bodyPr/>
          <a:lstStyle/>
          <a:p>
            <a:r>
              <a:rPr lang="en-US" sz="1200" dirty="0"/>
              <a:t>Answer: A) </a:t>
            </a:r>
            <a:r>
              <a:rPr lang="en-US" dirty="0" err="1"/>
              <a:t>np.array</a:t>
            </a:r>
            <a:r>
              <a:rPr lang="en-US" dirty="0"/>
              <a:t>([1, 2, 3])</a:t>
            </a:r>
            <a:endParaRPr lang="en-US" sz="1200" dirty="0"/>
          </a:p>
          <a:p>
            <a:endParaRPr lang="en-US" dirty="0"/>
          </a:p>
        </p:txBody>
      </p:sp>
      <p:sp>
        <p:nvSpPr>
          <p:cNvPr id="4" name="Slide Number Placeholder 3">
            <a:extLst>
              <a:ext uri="{FF2B5EF4-FFF2-40B4-BE49-F238E27FC236}">
                <a16:creationId xmlns:a16="http://schemas.microsoft.com/office/drawing/2014/main" id="{18D84077-9806-7118-DE9A-6CC3B979EFCF}"/>
              </a:ext>
            </a:extLst>
          </p:cNvPr>
          <p:cNvSpPr>
            <a:spLocks noGrp="1"/>
          </p:cNvSpPr>
          <p:nvPr>
            <p:ph type="sldNum" sz="quarter" idx="5"/>
          </p:nvPr>
        </p:nvSpPr>
        <p:spPr/>
        <p:txBody>
          <a:bodyPr/>
          <a:lstStyle/>
          <a:p>
            <a:fld id="{AC157E0A-F321-48DC-AF94-681D4DCF344D}" type="slidenum">
              <a:rPr lang="en-US" smtClean="0"/>
              <a:t>14</a:t>
            </a:fld>
            <a:endParaRPr lang="en-US"/>
          </a:p>
        </p:txBody>
      </p:sp>
    </p:spTree>
    <p:extLst>
      <p:ext uri="{BB962C8B-B14F-4D97-AF65-F5344CB8AC3E}">
        <p14:creationId xmlns:p14="http://schemas.microsoft.com/office/powerpoint/2010/main" val="1866994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2414E-766B-5578-D040-102C280364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49EEF4-9E9E-E509-DE31-40D7F55EAE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F8F34A-32BB-3090-0230-5E7733D35A14}"/>
              </a:ext>
            </a:extLst>
          </p:cNvPr>
          <p:cNvSpPr>
            <a:spLocks noGrp="1"/>
          </p:cNvSpPr>
          <p:nvPr>
            <p:ph type="body" idx="1"/>
          </p:nvPr>
        </p:nvSpPr>
        <p:spPr/>
        <p:txBody>
          <a:bodyPr/>
          <a:lstStyle/>
          <a:p>
            <a:r>
              <a:rPr lang="en-US" sz="1200" dirty="0"/>
              <a:t>Answer: A) </a:t>
            </a:r>
            <a:r>
              <a:rPr lang="en-US" sz="1200" dirty="0" err="1"/>
              <a:t>np.arange</a:t>
            </a:r>
            <a:r>
              <a:rPr lang="en-US" sz="1200" dirty="0"/>
              <a:t>(10)</a:t>
            </a:r>
            <a:endParaRPr lang="en-US" dirty="0"/>
          </a:p>
          <a:p>
            <a:endParaRPr lang="en-US" dirty="0"/>
          </a:p>
        </p:txBody>
      </p:sp>
      <p:sp>
        <p:nvSpPr>
          <p:cNvPr id="4" name="Slide Number Placeholder 3">
            <a:extLst>
              <a:ext uri="{FF2B5EF4-FFF2-40B4-BE49-F238E27FC236}">
                <a16:creationId xmlns:a16="http://schemas.microsoft.com/office/drawing/2014/main" id="{B631DF3B-7C85-2294-7C01-49CD5F84558D}"/>
              </a:ext>
            </a:extLst>
          </p:cNvPr>
          <p:cNvSpPr>
            <a:spLocks noGrp="1"/>
          </p:cNvSpPr>
          <p:nvPr>
            <p:ph type="sldNum" sz="quarter" idx="5"/>
          </p:nvPr>
        </p:nvSpPr>
        <p:spPr/>
        <p:txBody>
          <a:bodyPr/>
          <a:lstStyle/>
          <a:p>
            <a:fld id="{AC157E0A-F321-48DC-AF94-681D4DCF344D}" type="slidenum">
              <a:rPr lang="en-US" smtClean="0"/>
              <a:t>15</a:t>
            </a:fld>
            <a:endParaRPr lang="en-US"/>
          </a:p>
        </p:txBody>
      </p:sp>
    </p:spTree>
    <p:extLst>
      <p:ext uri="{BB962C8B-B14F-4D97-AF65-F5344CB8AC3E}">
        <p14:creationId xmlns:p14="http://schemas.microsoft.com/office/powerpoint/2010/main" val="2993060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2E37F-AF38-CC85-6BF0-604DD1307A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1F0CC1-3E48-491D-7398-229355B2FC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A2C2E7-21F2-5826-5BD5-5B0B610885EE}"/>
              </a:ext>
            </a:extLst>
          </p:cNvPr>
          <p:cNvSpPr>
            <a:spLocks noGrp="1"/>
          </p:cNvSpPr>
          <p:nvPr>
            <p:ph type="body" idx="1"/>
          </p:nvPr>
        </p:nvSpPr>
        <p:spPr/>
        <p:txBody>
          <a:bodyPr/>
          <a:lstStyle/>
          <a:p>
            <a:r>
              <a:rPr lang="en-US" sz="1200" dirty="0"/>
              <a:t>Answer: A) </a:t>
            </a:r>
            <a:r>
              <a:rPr lang="en-US" sz="1200" dirty="0" err="1"/>
              <a:t>array.shape</a:t>
            </a:r>
            <a:endParaRPr lang="en-US" sz="1200" dirty="0"/>
          </a:p>
          <a:p>
            <a:endParaRPr lang="en-US" dirty="0"/>
          </a:p>
        </p:txBody>
      </p:sp>
      <p:sp>
        <p:nvSpPr>
          <p:cNvPr id="4" name="Slide Number Placeholder 3">
            <a:extLst>
              <a:ext uri="{FF2B5EF4-FFF2-40B4-BE49-F238E27FC236}">
                <a16:creationId xmlns:a16="http://schemas.microsoft.com/office/drawing/2014/main" id="{5DBC751D-7EC3-C03B-CEF6-6B65F6732068}"/>
              </a:ext>
            </a:extLst>
          </p:cNvPr>
          <p:cNvSpPr>
            <a:spLocks noGrp="1"/>
          </p:cNvSpPr>
          <p:nvPr>
            <p:ph type="sldNum" sz="quarter" idx="5"/>
          </p:nvPr>
        </p:nvSpPr>
        <p:spPr/>
        <p:txBody>
          <a:bodyPr/>
          <a:lstStyle/>
          <a:p>
            <a:fld id="{AC157E0A-F321-48DC-AF94-681D4DCF344D}" type="slidenum">
              <a:rPr lang="en-US" smtClean="0"/>
              <a:t>16</a:t>
            </a:fld>
            <a:endParaRPr lang="en-US"/>
          </a:p>
        </p:txBody>
      </p:sp>
    </p:spTree>
    <p:extLst>
      <p:ext uri="{BB962C8B-B14F-4D97-AF65-F5344CB8AC3E}">
        <p14:creationId xmlns:p14="http://schemas.microsoft.com/office/powerpoint/2010/main" val="2986098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CBB64-C174-D190-97E7-3270ACCE6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502A2C-584E-ACC1-DA47-084D78ECD2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9EEDB0-B6FB-BB5A-96CE-832198D48011}"/>
              </a:ext>
            </a:extLst>
          </p:cNvPr>
          <p:cNvSpPr>
            <a:spLocks noGrp="1"/>
          </p:cNvSpPr>
          <p:nvPr>
            <p:ph type="body" idx="1"/>
          </p:nvPr>
        </p:nvSpPr>
        <p:spPr/>
        <p:txBody>
          <a:bodyPr/>
          <a:lstStyle/>
          <a:p>
            <a:r>
              <a:rPr lang="en-US" sz="1200" dirty="0"/>
              <a:t>Answer: A) </a:t>
            </a:r>
            <a:r>
              <a:rPr lang="en-US" sz="1200" dirty="0" err="1"/>
              <a:t>np.zeros</a:t>
            </a:r>
            <a:r>
              <a:rPr lang="en-US" sz="1200" dirty="0"/>
              <a:t>((2, 3))</a:t>
            </a:r>
          </a:p>
          <a:p>
            <a:endParaRPr lang="en-US" dirty="0"/>
          </a:p>
        </p:txBody>
      </p:sp>
      <p:sp>
        <p:nvSpPr>
          <p:cNvPr id="4" name="Slide Number Placeholder 3">
            <a:extLst>
              <a:ext uri="{FF2B5EF4-FFF2-40B4-BE49-F238E27FC236}">
                <a16:creationId xmlns:a16="http://schemas.microsoft.com/office/drawing/2014/main" id="{6276DACD-DE22-EAB3-066C-3B89956335F9}"/>
              </a:ext>
            </a:extLst>
          </p:cNvPr>
          <p:cNvSpPr>
            <a:spLocks noGrp="1"/>
          </p:cNvSpPr>
          <p:nvPr>
            <p:ph type="sldNum" sz="quarter" idx="5"/>
          </p:nvPr>
        </p:nvSpPr>
        <p:spPr/>
        <p:txBody>
          <a:bodyPr/>
          <a:lstStyle/>
          <a:p>
            <a:fld id="{AC157E0A-F321-48DC-AF94-681D4DCF344D}" type="slidenum">
              <a:rPr lang="en-US" smtClean="0"/>
              <a:t>17</a:t>
            </a:fld>
            <a:endParaRPr lang="en-US"/>
          </a:p>
        </p:txBody>
      </p:sp>
    </p:spTree>
    <p:extLst>
      <p:ext uri="{BB962C8B-B14F-4D97-AF65-F5344CB8AC3E}">
        <p14:creationId xmlns:p14="http://schemas.microsoft.com/office/powerpoint/2010/main" val="202103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0CDBA-BAA6-B836-2B00-C49DCC1F5B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2F1F4C-CCA3-133D-4487-A01D861797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4AAF01-74FB-961C-9369-DBDA693B2628}"/>
              </a:ext>
            </a:extLst>
          </p:cNvPr>
          <p:cNvSpPr>
            <a:spLocks noGrp="1"/>
          </p:cNvSpPr>
          <p:nvPr>
            <p:ph type="body" idx="1"/>
          </p:nvPr>
        </p:nvSpPr>
        <p:spPr/>
        <p:txBody>
          <a:bodyPr/>
          <a:lstStyle/>
          <a:p>
            <a:r>
              <a:rPr lang="en-US" sz="1200" dirty="0"/>
              <a:t>Answer: A) </a:t>
            </a:r>
            <a:r>
              <a:rPr lang="en-US" sz="1200" dirty="0" err="1"/>
              <a:t>np.add</a:t>
            </a:r>
            <a:r>
              <a:rPr lang="en-US" sz="1200" dirty="0"/>
              <a:t>()</a:t>
            </a:r>
          </a:p>
          <a:p>
            <a:endParaRPr lang="en-US" dirty="0"/>
          </a:p>
        </p:txBody>
      </p:sp>
      <p:sp>
        <p:nvSpPr>
          <p:cNvPr id="4" name="Slide Number Placeholder 3">
            <a:extLst>
              <a:ext uri="{FF2B5EF4-FFF2-40B4-BE49-F238E27FC236}">
                <a16:creationId xmlns:a16="http://schemas.microsoft.com/office/drawing/2014/main" id="{210A1DBD-EA06-0C38-9CD4-3928F0E4D3F9}"/>
              </a:ext>
            </a:extLst>
          </p:cNvPr>
          <p:cNvSpPr>
            <a:spLocks noGrp="1"/>
          </p:cNvSpPr>
          <p:nvPr>
            <p:ph type="sldNum" sz="quarter" idx="5"/>
          </p:nvPr>
        </p:nvSpPr>
        <p:spPr/>
        <p:txBody>
          <a:bodyPr/>
          <a:lstStyle/>
          <a:p>
            <a:fld id="{AC157E0A-F321-48DC-AF94-681D4DCF344D}" type="slidenum">
              <a:rPr lang="en-US" smtClean="0"/>
              <a:t>18</a:t>
            </a:fld>
            <a:endParaRPr lang="en-US"/>
          </a:p>
        </p:txBody>
      </p:sp>
    </p:spTree>
    <p:extLst>
      <p:ext uri="{BB962C8B-B14F-4D97-AF65-F5344CB8AC3E}">
        <p14:creationId xmlns:p14="http://schemas.microsoft.com/office/powerpoint/2010/main" val="2825830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B8DA0-B5F6-A47E-ED85-DAEE1A81AD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D68EB3-2975-5C25-89C5-393A78BEA4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394CEF-94AB-BC5B-5322-5853CF74A84C}"/>
              </a:ext>
            </a:extLst>
          </p:cNvPr>
          <p:cNvSpPr>
            <a:spLocks noGrp="1"/>
          </p:cNvSpPr>
          <p:nvPr>
            <p:ph type="body" idx="1"/>
          </p:nvPr>
        </p:nvSpPr>
        <p:spPr/>
        <p:txBody>
          <a:bodyPr/>
          <a:lstStyle/>
          <a:p>
            <a:r>
              <a:rPr lang="en-US" sz="1200" dirty="0"/>
              <a:t>Answer: A) </a:t>
            </a:r>
            <a:r>
              <a:rPr lang="en-US" sz="1200" dirty="0" err="1"/>
              <a:t>np.mean</a:t>
            </a:r>
            <a:r>
              <a:rPr lang="en-US" sz="1200" dirty="0"/>
              <a:t>(array)</a:t>
            </a:r>
            <a:endParaRPr lang="en-US" dirty="0"/>
          </a:p>
          <a:p>
            <a:endParaRPr lang="en-US" dirty="0"/>
          </a:p>
        </p:txBody>
      </p:sp>
      <p:sp>
        <p:nvSpPr>
          <p:cNvPr id="4" name="Slide Number Placeholder 3">
            <a:extLst>
              <a:ext uri="{FF2B5EF4-FFF2-40B4-BE49-F238E27FC236}">
                <a16:creationId xmlns:a16="http://schemas.microsoft.com/office/drawing/2014/main" id="{F61AC966-6AA7-6EBF-00C1-13AEE7DB1B32}"/>
              </a:ext>
            </a:extLst>
          </p:cNvPr>
          <p:cNvSpPr>
            <a:spLocks noGrp="1"/>
          </p:cNvSpPr>
          <p:nvPr>
            <p:ph type="sldNum" sz="quarter" idx="5"/>
          </p:nvPr>
        </p:nvSpPr>
        <p:spPr/>
        <p:txBody>
          <a:bodyPr/>
          <a:lstStyle/>
          <a:p>
            <a:fld id="{AC157E0A-F321-48DC-AF94-681D4DCF344D}" type="slidenum">
              <a:rPr lang="en-US" smtClean="0"/>
              <a:t>19</a:t>
            </a:fld>
            <a:endParaRPr lang="en-US"/>
          </a:p>
        </p:txBody>
      </p:sp>
    </p:spTree>
    <p:extLst>
      <p:ext uri="{BB962C8B-B14F-4D97-AF65-F5344CB8AC3E}">
        <p14:creationId xmlns:p14="http://schemas.microsoft.com/office/powerpoint/2010/main" val="4248483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F0FAF-72B4-2A4E-BBB8-55BF6A1E10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4EAFC8-4C1A-484F-4179-7FB291D4CE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5C16EF-CAB4-7832-3F63-07655C8E2FF0}"/>
              </a:ext>
            </a:extLst>
          </p:cNvPr>
          <p:cNvSpPr>
            <a:spLocks noGrp="1"/>
          </p:cNvSpPr>
          <p:nvPr>
            <p:ph type="body" idx="1"/>
          </p:nvPr>
        </p:nvSpPr>
        <p:spPr/>
        <p:txBody>
          <a:bodyPr/>
          <a:lstStyle/>
          <a:p>
            <a:r>
              <a:rPr lang="en-US" sz="1200" dirty="0"/>
              <a:t>Answer: A) </a:t>
            </a:r>
            <a:r>
              <a:rPr lang="en-US" sz="1200" dirty="0" err="1"/>
              <a:t>array.reshape</a:t>
            </a:r>
            <a:r>
              <a:rPr lang="en-US" sz="1200" dirty="0"/>
              <a:t>()</a:t>
            </a:r>
          </a:p>
          <a:p>
            <a:endParaRPr lang="en-US" dirty="0"/>
          </a:p>
        </p:txBody>
      </p:sp>
      <p:sp>
        <p:nvSpPr>
          <p:cNvPr id="4" name="Slide Number Placeholder 3">
            <a:extLst>
              <a:ext uri="{FF2B5EF4-FFF2-40B4-BE49-F238E27FC236}">
                <a16:creationId xmlns:a16="http://schemas.microsoft.com/office/drawing/2014/main" id="{D9DFD62D-45FD-C85E-96F8-1787259098F7}"/>
              </a:ext>
            </a:extLst>
          </p:cNvPr>
          <p:cNvSpPr>
            <a:spLocks noGrp="1"/>
          </p:cNvSpPr>
          <p:nvPr>
            <p:ph type="sldNum" sz="quarter" idx="5"/>
          </p:nvPr>
        </p:nvSpPr>
        <p:spPr/>
        <p:txBody>
          <a:bodyPr/>
          <a:lstStyle/>
          <a:p>
            <a:fld id="{AC157E0A-F321-48DC-AF94-681D4DCF344D}" type="slidenum">
              <a:rPr lang="en-US" smtClean="0"/>
              <a:t>20</a:t>
            </a:fld>
            <a:endParaRPr lang="en-US"/>
          </a:p>
        </p:txBody>
      </p:sp>
    </p:spTree>
    <p:extLst>
      <p:ext uri="{BB962C8B-B14F-4D97-AF65-F5344CB8AC3E}">
        <p14:creationId xmlns:p14="http://schemas.microsoft.com/office/powerpoint/2010/main" val="2636408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7" name="TextBox 6">
            <a:extLst>
              <a:ext uri="{FF2B5EF4-FFF2-40B4-BE49-F238E27FC236}">
                <a16:creationId xmlns:a16="http://schemas.microsoft.com/office/drawing/2014/main" id="{35F21F7E-CEFA-4A8F-862E-8631C40CEA2C}"/>
              </a:ext>
            </a:extLst>
          </p:cNvPr>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p:nvSpPr>
        <p:spPr bwMode="black">
          <a:xfrm>
            <a:off x="5779386" y="914400"/>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Acc_Tech_Logo_WH" descr="Accenture Technology wordmark in white">
            <a:extLst>
              <a:ext uri="{FF2B5EF4-FFF2-40B4-BE49-F238E27FC236}">
                <a16:creationId xmlns:a16="http://schemas.microsoft.com/office/drawing/2014/main" id="{4A752D4E-AD1E-42E9-8769-72ECE82D70C7}"/>
              </a:ext>
            </a:extLst>
          </p:cNvPr>
          <p:cNvSpPr>
            <a:spLocks noChangeAspect="1" noEditPoints="1"/>
          </p:cNvSpPr>
          <p:nvPr/>
        </p:nvSpPr>
        <p:spPr bwMode="auto">
          <a:xfrm>
            <a:off x="4591812" y="593650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99138124"/>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orient="horz" pos="798">
          <p15:clr>
            <a:srgbClr val="C35EA4"/>
          </p15:clr>
        </p15:guide>
        <p15:guide id="2" pos="3840">
          <p15:clr>
            <a:srgbClr val="C35EA4"/>
          </p15:clr>
        </p15:guide>
        <p15:guide id="3" orient="horz" pos="3880">
          <p15:clr>
            <a:srgbClr val="C35EA4"/>
          </p15:clr>
        </p15:guide>
        <p15:guide id="4" orient="horz" pos="2162">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White3+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dirty="0"/>
              <a:t>Place subtitle here in Palatino Linotype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latin typeface="+mn-lt"/>
            </a:endParaRPr>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0" name="Acc_Tech_Logo_WH" descr="Accenture Technology wordmark in black">
            <a:extLst>
              <a:ext uri="{FF2B5EF4-FFF2-40B4-BE49-F238E27FC236}">
                <a16:creationId xmlns:a16="http://schemas.microsoft.com/office/drawing/2014/main" id="{1456A933-EDC7-4B59-AECB-B286941BC5F6}"/>
              </a:ext>
            </a:extLst>
          </p:cNvPr>
          <p:cNvSpPr>
            <a:spLocks noChangeAspect="1" noEditPoints="1"/>
          </p:cNvSpPr>
          <p:nvPr/>
        </p:nvSpPr>
        <p:spPr bwMode="auto">
          <a:xfrm>
            <a:off x="380999"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8722415"/>
      </p:ext>
    </p:extLst>
  </p:cSld>
  <p:clrMapOvr>
    <a:overrideClrMapping bg1="lt1" tx1="dk1" bg2="lt2" tx2="dk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lvl="0"/>
            <a:r>
              <a:rPr lang="en-GB" dirty="0"/>
              <a:t>Place subtitle here in Palatino Linotype 24pt</a:t>
            </a:r>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1" name="Footer Placeholder 3">
            <a:extLst>
              <a:ext uri="{FF2B5EF4-FFF2-40B4-BE49-F238E27FC236}">
                <a16:creationId xmlns:a16="http://schemas.microsoft.com/office/drawing/2014/main" id="{04A64CAC-9A49-4DD3-B0BA-F2019119156C}"/>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3923503664"/>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lvl="0"/>
            <a:r>
              <a:rPr lang="en-GB" dirty="0"/>
              <a:t>Place subtitle here in Palatino Linotype 24pt</a:t>
            </a:r>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A2D95A96-ABAC-49A4-8FC4-45B755483F17}"/>
              </a:ext>
            </a:extLst>
          </p:cNvPr>
          <p:cNvSpPr>
            <a:spLocks noGrp="1"/>
          </p:cNvSpPr>
          <p:nvPr>
            <p:ph type="dt" sz="half" idx="17"/>
          </p:nvPr>
        </p:nvSpPr>
        <p:spPr/>
        <p:txBody>
          <a:bodyPr/>
          <a:lstStyle/>
          <a:p>
            <a:endParaRPr lang="en-US" dirty="0"/>
          </a:p>
        </p:txBody>
      </p:sp>
      <p:sp>
        <p:nvSpPr>
          <p:cNvPr id="7" name="Slide Number Placeholder 6">
            <a:extLst>
              <a:ext uri="{FF2B5EF4-FFF2-40B4-BE49-F238E27FC236}">
                <a16:creationId xmlns:a16="http://schemas.microsoft.com/office/drawing/2014/main" id="{3FFB7116-43E5-4095-B084-1B691F0F5671}"/>
              </a:ext>
            </a:extLst>
          </p:cNvPr>
          <p:cNvSpPr>
            <a:spLocks noGrp="1"/>
          </p:cNvSpPr>
          <p:nvPr>
            <p:ph type="sldNum" sz="quarter" idx="18"/>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5" name="Footer Placeholder 3">
            <a:extLst>
              <a:ext uri="{FF2B5EF4-FFF2-40B4-BE49-F238E27FC236}">
                <a16:creationId xmlns:a16="http://schemas.microsoft.com/office/drawing/2014/main" id="{8FFD8909-FA5A-4488-9A22-8A9421884298}"/>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3209716835"/>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lvl="0"/>
            <a:r>
              <a:rPr lang="en-GB" dirty="0"/>
              <a:t>Place subtitle here in Palatino Linotype 24pt</a:t>
            </a:r>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9B5B137B-8E9B-4736-BD4B-B969D122C6BE}"/>
              </a:ext>
            </a:extLst>
          </p:cNvPr>
          <p:cNvSpPr>
            <a:spLocks noGrp="1"/>
          </p:cNvSpPr>
          <p:nvPr>
            <p:ph type="dt" sz="half" idx="16"/>
          </p:nvPr>
        </p:nvSpPr>
        <p:spPr/>
        <p:txBody>
          <a:bodyPr/>
          <a:lstStyle/>
          <a:p>
            <a:endParaRPr lang="en-US" dirty="0"/>
          </a:p>
        </p:txBody>
      </p:sp>
      <p:sp>
        <p:nvSpPr>
          <p:cNvPr id="6" name="Slide Number Placeholder 5">
            <a:extLst>
              <a:ext uri="{FF2B5EF4-FFF2-40B4-BE49-F238E27FC236}">
                <a16:creationId xmlns:a16="http://schemas.microsoft.com/office/drawing/2014/main" id="{22DF4CAD-A8A8-4771-935C-3B3F97AEAB65}"/>
              </a:ext>
            </a:extLst>
          </p:cNvPr>
          <p:cNvSpPr>
            <a:spLocks noGrp="1"/>
          </p:cNvSpPr>
          <p:nvPr>
            <p:ph type="sldNum" sz="quarter" idx="17"/>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7" name="Footer Placeholder 3">
            <a:extLst>
              <a:ext uri="{FF2B5EF4-FFF2-40B4-BE49-F238E27FC236}">
                <a16:creationId xmlns:a16="http://schemas.microsoft.com/office/drawing/2014/main" id="{634CD412-8D66-4A44-8C1D-A5056E6E0DE7}"/>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878599746"/>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Palatino Linotype" panose="02040502050505030304" pitchFamily="18"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agenda summary here </a:t>
            </a:r>
            <a:r>
              <a:rPr lang="en-GB" dirty="0"/>
              <a:t>in Palatino Linotype 24pt</a:t>
            </a:r>
          </a:p>
          <a:p>
            <a:pPr lvl="0"/>
            <a:endParaRPr lang="en-US" dirty="0"/>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dirty="0"/>
              <a:t>Agenda title</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6" name="Date Placeholder 5">
            <a:extLst>
              <a:ext uri="{FF2B5EF4-FFF2-40B4-BE49-F238E27FC236}">
                <a16:creationId xmlns:a16="http://schemas.microsoft.com/office/drawing/2014/main" id="{227AB4F0-AABB-485C-9F46-1B98DDA9BF2D}"/>
              </a:ext>
            </a:extLst>
          </p:cNvPr>
          <p:cNvSpPr>
            <a:spLocks noGrp="1"/>
          </p:cNvSpPr>
          <p:nvPr>
            <p:ph type="dt" sz="half" idx="55"/>
          </p:nvPr>
        </p:nvSpPr>
        <p:spPr/>
        <p:txBody>
          <a:bodyPr/>
          <a:lstStyle/>
          <a:p>
            <a:endParaRPr lang="en-US" dirty="0"/>
          </a:p>
        </p:txBody>
      </p:sp>
      <p:sp>
        <p:nvSpPr>
          <p:cNvPr id="9" name="Slide Number Placeholder 8">
            <a:extLst>
              <a:ext uri="{FF2B5EF4-FFF2-40B4-BE49-F238E27FC236}">
                <a16:creationId xmlns:a16="http://schemas.microsoft.com/office/drawing/2014/main" id="{EC647108-6EF4-4F94-B274-F37F5EC53D18}"/>
              </a:ext>
            </a:extLst>
          </p:cNvPr>
          <p:cNvSpPr>
            <a:spLocks noGrp="1"/>
          </p:cNvSpPr>
          <p:nvPr>
            <p:ph type="sldNum" sz="quarter" idx="56"/>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829341684"/>
      </p:ext>
    </p:extLst>
  </p:cSld>
  <p:clrMapOvr>
    <a:masterClrMapping/>
  </p:clrMapOvr>
  <p:hf hdr="0" ftr="0" dt="0"/>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Arial" panose="020B0604020202020204" pitchFamily="34" charset="0"/>
              <a:buChar char="•"/>
              <a:defRPr/>
            </a:lvl1pPr>
            <a:lvl2pPr marL="457200">
              <a:defRPr/>
            </a:lvl2pPr>
            <a:lvl3pPr marL="685800">
              <a:defRPr/>
            </a:lvl3pPr>
            <a:lvl4pPr marL="914400">
              <a:defRPr/>
            </a:lvl4pPr>
            <a:lvl5pPr marL="1143000">
              <a:defRPr/>
            </a:lvl5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4F0B09-2405-4AEB-AE7A-657A253B1EFB}"/>
              </a:ext>
            </a:extLst>
          </p:cNvPr>
          <p:cNvSpPr>
            <a:spLocks noGrp="1"/>
          </p:cNvSpPr>
          <p:nvPr>
            <p:ph type="dt" sz="half" idx="11"/>
          </p:nvPr>
        </p:nvSpPr>
        <p:spPr/>
        <p:txBody>
          <a:bodyPr/>
          <a:lstStyle/>
          <a:p>
            <a:endParaRPr lang="en-US" dirty="0"/>
          </a:p>
        </p:txBody>
      </p:sp>
      <p:sp>
        <p:nvSpPr>
          <p:cNvPr id="5" name="Slide Number Placeholder 4">
            <a:extLst>
              <a:ext uri="{FF2B5EF4-FFF2-40B4-BE49-F238E27FC236}">
                <a16:creationId xmlns:a16="http://schemas.microsoft.com/office/drawing/2014/main" id="{90D49B70-74E7-4DCE-A8E3-CB2871BBDC50}"/>
              </a:ext>
            </a:extLst>
          </p:cNvPr>
          <p:cNvSpPr>
            <a:spLocks noGrp="1"/>
          </p:cNvSpPr>
          <p:nvPr>
            <p:ph type="sldNum" sz="quarter" idx="12"/>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155096808"/>
      </p:ext>
    </p:extLst>
  </p:cSld>
  <p:clrMapOvr>
    <a:masterClrMapping/>
  </p:clrMapOvr>
  <p:hf hdr="0" ftr="0" dt="0"/>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Date Placeholder 5">
            <a:extLst>
              <a:ext uri="{FF2B5EF4-FFF2-40B4-BE49-F238E27FC236}">
                <a16:creationId xmlns:a16="http://schemas.microsoft.com/office/drawing/2014/main" id="{B09F74B5-2F39-4B94-940F-C8E1D8E1E9B2}"/>
              </a:ext>
            </a:extLst>
          </p:cNvPr>
          <p:cNvSpPr>
            <a:spLocks noGrp="1"/>
          </p:cNvSpPr>
          <p:nvPr>
            <p:ph type="dt" sz="half" idx="11"/>
          </p:nvPr>
        </p:nvSpPr>
        <p:spPr/>
        <p:txBody>
          <a:bodyPr/>
          <a:lstStyle/>
          <a:p>
            <a:endParaRPr lang="en-US" dirty="0"/>
          </a:p>
        </p:txBody>
      </p:sp>
      <p:sp>
        <p:nvSpPr>
          <p:cNvPr id="8" name="Slide Number Placeholder 7">
            <a:extLst>
              <a:ext uri="{FF2B5EF4-FFF2-40B4-BE49-F238E27FC236}">
                <a16:creationId xmlns:a16="http://schemas.microsoft.com/office/drawing/2014/main" id="{22039C12-ED0E-4718-BE78-AA6D66492F66}"/>
              </a:ext>
            </a:extLst>
          </p:cNvPr>
          <p:cNvSpPr>
            <a:spLocks noGrp="1"/>
          </p:cNvSpPr>
          <p:nvPr>
            <p:ph type="sldNum" sz="quarter" idx="12"/>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0" name="Footer Placeholder 3">
            <a:extLst>
              <a:ext uri="{FF2B5EF4-FFF2-40B4-BE49-F238E27FC236}">
                <a16:creationId xmlns:a16="http://schemas.microsoft.com/office/drawing/2014/main" id="{2B70B5FF-AD88-4434-BF71-580482C1B722}"/>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3925095196"/>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dirty="0"/>
              <a:t>Place subtitle here in Palatino Linotype 20pt</a:t>
            </a:r>
          </a:p>
        </p:txBody>
      </p:sp>
      <p:sp>
        <p:nvSpPr>
          <p:cNvPr id="6" name="Date Placeholder 5">
            <a:extLst>
              <a:ext uri="{FF2B5EF4-FFF2-40B4-BE49-F238E27FC236}">
                <a16:creationId xmlns:a16="http://schemas.microsoft.com/office/drawing/2014/main" id="{8D8587AC-0C8F-44D7-AD59-6AA179804657}"/>
              </a:ext>
            </a:extLst>
          </p:cNvPr>
          <p:cNvSpPr>
            <a:spLocks noGrp="1"/>
          </p:cNvSpPr>
          <p:nvPr>
            <p:ph type="dt" sz="half" idx="12"/>
          </p:nvPr>
        </p:nvSpPr>
        <p:spPr/>
        <p:txBody>
          <a:bodyPr/>
          <a:lstStyle/>
          <a:p>
            <a:endParaRPr lang="en-US" dirty="0"/>
          </a:p>
        </p:txBody>
      </p:sp>
      <p:sp>
        <p:nvSpPr>
          <p:cNvPr id="7" name="Slide Number Placeholder 6">
            <a:extLst>
              <a:ext uri="{FF2B5EF4-FFF2-40B4-BE49-F238E27FC236}">
                <a16:creationId xmlns:a16="http://schemas.microsoft.com/office/drawing/2014/main" id="{E0D5AE9B-49BB-45F1-8A59-6E9E3C3E6CDA}"/>
              </a:ext>
            </a:extLst>
          </p:cNvPr>
          <p:cNvSpPr>
            <a:spLocks noGrp="1"/>
          </p:cNvSpPr>
          <p:nvPr>
            <p:ph type="sldNum" sz="quarter" idx="13"/>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461829811"/>
      </p:ext>
    </p:extLst>
  </p:cSld>
  <p:clrMapOvr>
    <a:masterClrMapping/>
  </p:clrMapOvr>
  <p:hf hdr="0" ftr="0" dt="0"/>
  <p:extLst>
    <p:ext uri="{DCECCB84-F9BA-43D5-87BE-67443E8EF086}">
      <p15:sldGuideLst xmlns:p15="http://schemas.microsoft.com/office/powerpoint/2012/main">
        <p15:guide id="1" orient="horz" pos="931">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Palatino Linotype" panose="02040502050505030304" pitchFamily="18" charset="0"/>
              </a:defRPr>
            </a:lvl1pPr>
            <a:lvl2pPr marL="228600" indent="-228600">
              <a:buFont typeface="Arial" panose="020B0604020202020204" pitchFamily="34" charset="0"/>
              <a:buChar char="•"/>
              <a:defRPr sz="1800"/>
            </a:lvl2pPr>
            <a:lvl3pPr marL="457200">
              <a:buFont typeface="Arial" panose="020B0503030202060203" pitchFamily="34" charset="0"/>
              <a:buChar char="–"/>
              <a:defRPr sz="1800"/>
            </a:lvl3pPr>
            <a:lvl4pPr marL="685800">
              <a:buFont typeface="Arial" panose="020B0604020202020204" pitchFamily="34" charset="0"/>
              <a:buChar char="•"/>
              <a:defRPr sz="1600"/>
            </a:lvl4pPr>
            <a:lvl5pPr marL="914400">
              <a:buFont typeface="Arial" panose="020B0503030202060203" pitchFamily="34" charset="0"/>
              <a:buChar char="–"/>
              <a:defRPr sz="1600"/>
            </a:lvl5pPr>
          </a:lstStyle>
          <a:p>
            <a:pPr lvl="0"/>
            <a:r>
              <a:rPr lang="en-GB" dirty="0"/>
              <a:t>Place sub-headline here in Palatino Linotype 24pt, indent for other levels</a:t>
            </a:r>
            <a:endParaRPr lang="en-US" dirty="0"/>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dirty="0"/>
              <a:t>Place text here 20pt</a:t>
            </a:r>
          </a:p>
          <a:p>
            <a:pPr lvl="1"/>
            <a:r>
              <a:rPr lang="en-US" dirty="0"/>
              <a:t>Second level 20pt</a:t>
            </a:r>
          </a:p>
          <a:p>
            <a:pPr lvl="2"/>
            <a:r>
              <a:rPr lang="en-US" dirty="0"/>
              <a:t>Third level 20pt</a:t>
            </a:r>
          </a:p>
          <a:p>
            <a:pPr lvl="3"/>
            <a:r>
              <a:rPr lang="en-US" dirty="0"/>
              <a:t>Fourth level 18pt</a:t>
            </a:r>
          </a:p>
          <a:p>
            <a:pPr lvl="4"/>
            <a:r>
              <a:rPr lang="en-US" dirty="0"/>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
        <p:nvSpPr>
          <p:cNvPr id="5" name="Date Placeholder 4">
            <a:extLst>
              <a:ext uri="{FF2B5EF4-FFF2-40B4-BE49-F238E27FC236}">
                <a16:creationId xmlns:a16="http://schemas.microsoft.com/office/drawing/2014/main" id="{BEA1D74E-79E4-484C-9906-59AB49111236}"/>
              </a:ext>
            </a:extLst>
          </p:cNvPr>
          <p:cNvSpPr>
            <a:spLocks noGrp="1"/>
          </p:cNvSpPr>
          <p:nvPr>
            <p:ph type="dt" sz="half" idx="15"/>
          </p:nvPr>
        </p:nvSpPr>
        <p:spPr/>
        <p:txBody>
          <a:bodyPr/>
          <a:lstStyle/>
          <a:p>
            <a:endParaRPr lang="en-US" dirty="0"/>
          </a:p>
        </p:txBody>
      </p:sp>
      <p:sp>
        <p:nvSpPr>
          <p:cNvPr id="8" name="Slide Number Placeholder 7">
            <a:extLst>
              <a:ext uri="{FF2B5EF4-FFF2-40B4-BE49-F238E27FC236}">
                <a16:creationId xmlns:a16="http://schemas.microsoft.com/office/drawing/2014/main" id="{3008249E-2FE5-49FF-882A-BF1F665948F2}"/>
              </a:ext>
            </a:extLst>
          </p:cNvPr>
          <p:cNvSpPr>
            <a:spLocks noGrp="1"/>
          </p:cNvSpPr>
          <p:nvPr>
            <p:ph type="sldNum" sz="quarter" idx="16"/>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552722477"/>
      </p:ext>
    </p:extLst>
  </p:cSld>
  <p:clrMapOvr>
    <a:masterClrMapping/>
  </p:clrMapOvr>
  <p:hf hdr="0" ftr="0" dt="0"/>
  <p:extLst>
    <p:ext uri="{DCECCB84-F9BA-43D5-87BE-67443E8EF086}">
      <p15:sldGuideLst xmlns:p15="http://schemas.microsoft.com/office/powerpoint/2012/main">
        <p15:guide id="1" orient="horz" pos="3720">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5" name="Date Placeholder 4">
            <a:extLst>
              <a:ext uri="{FF2B5EF4-FFF2-40B4-BE49-F238E27FC236}">
                <a16:creationId xmlns:a16="http://schemas.microsoft.com/office/drawing/2014/main" id="{DE3068DB-0B0C-4A0E-902F-457BAED3418B}"/>
              </a:ext>
            </a:extLst>
          </p:cNvPr>
          <p:cNvSpPr>
            <a:spLocks noGrp="1"/>
          </p:cNvSpPr>
          <p:nvPr>
            <p:ph type="dt" sz="half" idx="19"/>
          </p:nvPr>
        </p:nvSpPr>
        <p:spPr/>
        <p:txBody>
          <a:bodyPr/>
          <a:lstStyle/>
          <a:p>
            <a:endParaRPr lang="en-US" dirty="0"/>
          </a:p>
        </p:txBody>
      </p:sp>
      <p:sp>
        <p:nvSpPr>
          <p:cNvPr id="6" name="Slide Number Placeholder 5">
            <a:extLst>
              <a:ext uri="{FF2B5EF4-FFF2-40B4-BE49-F238E27FC236}">
                <a16:creationId xmlns:a16="http://schemas.microsoft.com/office/drawing/2014/main" id="{8B6085BA-2468-4488-BC21-958182D28890}"/>
              </a:ext>
            </a:extLst>
          </p:cNvPr>
          <p:cNvSpPr>
            <a:spLocks noGrp="1"/>
          </p:cNvSpPr>
          <p:nvPr>
            <p:ph type="sldNum" sz="quarter" idx="20"/>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346486147"/>
      </p:ext>
    </p:extLst>
  </p:cSld>
  <p:clrMapOvr>
    <a:masterClrMapping/>
  </p:clrMapOvr>
  <p:hf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11" name="TextBox 10">
            <a:extLst>
              <a:ext uri="{FF2B5EF4-FFF2-40B4-BE49-F238E27FC236}">
                <a16:creationId xmlns:a16="http://schemas.microsoft.com/office/drawing/2014/main" id="{0B104FBB-E799-42A8-A4FA-483DC489523D}"/>
              </a:ext>
            </a:extLst>
          </p:cNvPr>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p:nvGrpSpPr>
        <p:grpSpPr bwMode="black">
          <a:xfrm>
            <a:off x="5154167" y="1005840"/>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Acc_Tech_Logo_WH" descr="Accenture Technology wordmark in white">
            <a:extLst>
              <a:ext uri="{FF2B5EF4-FFF2-40B4-BE49-F238E27FC236}">
                <a16:creationId xmlns:a16="http://schemas.microsoft.com/office/drawing/2014/main" id="{35E7E520-C570-49C1-91E7-29EF8893719F}"/>
              </a:ext>
            </a:extLst>
          </p:cNvPr>
          <p:cNvSpPr>
            <a:spLocks noChangeAspect="1" noEditPoints="1"/>
          </p:cNvSpPr>
          <p:nvPr/>
        </p:nvSpPr>
        <p:spPr bwMode="auto">
          <a:xfrm>
            <a:off x="4591812" y="593650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72441833"/>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orient="horz" pos="3880">
          <p15:clr>
            <a:srgbClr val="C35EA4"/>
          </p15:clr>
        </p15:guide>
        <p15:guide id="2" pos="3840">
          <p15:clr>
            <a:srgbClr val="C35EA4"/>
          </p15:clr>
        </p15:guide>
        <p15:guide id="3" orient="horz" pos="2160">
          <p15:clr>
            <a:srgbClr val="C35EA4"/>
          </p15:clr>
        </p15:guide>
        <p15:guide id="4" orient="horz" pos="947">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dirty="0"/>
              <a:t>Place subtitle here in Palatino Linotype 20pt</a:t>
            </a:r>
          </a:p>
        </p:txBody>
      </p:sp>
      <p:sp>
        <p:nvSpPr>
          <p:cNvPr id="5" name="Date Placeholder 4">
            <a:extLst>
              <a:ext uri="{FF2B5EF4-FFF2-40B4-BE49-F238E27FC236}">
                <a16:creationId xmlns:a16="http://schemas.microsoft.com/office/drawing/2014/main" id="{A2C1675C-F56A-4773-A0C2-BE9B3426EFED}"/>
              </a:ext>
            </a:extLst>
          </p:cNvPr>
          <p:cNvSpPr>
            <a:spLocks noGrp="1"/>
          </p:cNvSpPr>
          <p:nvPr>
            <p:ph type="dt" sz="half" idx="19"/>
          </p:nvPr>
        </p:nvSpPr>
        <p:spPr/>
        <p:txBody>
          <a:bodyPr/>
          <a:lstStyle/>
          <a:p>
            <a:endParaRPr lang="en-US" dirty="0"/>
          </a:p>
        </p:txBody>
      </p:sp>
      <p:sp>
        <p:nvSpPr>
          <p:cNvPr id="6" name="Slide Number Placeholder 5">
            <a:extLst>
              <a:ext uri="{FF2B5EF4-FFF2-40B4-BE49-F238E27FC236}">
                <a16:creationId xmlns:a16="http://schemas.microsoft.com/office/drawing/2014/main" id="{33985CEE-EBBC-435E-B658-3CBC10E09621}"/>
              </a:ext>
            </a:extLst>
          </p:cNvPr>
          <p:cNvSpPr>
            <a:spLocks noGrp="1"/>
          </p:cNvSpPr>
          <p:nvPr>
            <p:ph type="sldNum" sz="quarter" idx="20"/>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17314989"/>
      </p:ext>
    </p:extLst>
  </p:cSld>
  <p:clrMapOvr>
    <a:masterClrMapping/>
  </p:clrMapOvr>
  <p:hf hdr="0" ftr="0" dt="0"/>
  <p:extLst>
    <p:ext uri="{DCECCB84-F9BA-43D5-87BE-67443E8EF086}">
      <p15:sldGuideLst xmlns:p15="http://schemas.microsoft.com/office/powerpoint/2012/main">
        <p15:guide id="1" orient="horz" pos="932">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dirty="0"/>
              <a:t>Place subtitle here in Palatino Linotype 20pt</a:t>
            </a:r>
          </a:p>
        </p:txBody>
      </p:sp>
      <p:sp>
        <p:nvSpPr>
          <p:cNvPr id="6" name="Date Placeholder 5">
            <a:extLst>
              <a:ext uri="{FF2B5EF4-FFF2-40B4-BE49-F238E27FC236}">
                <a16:creationId xmlns:a16="http://schemas.microsoft.com/office/drawing/2014/main" id="{1348D4CE-B5E8-4D65-A3EF-179FB75F81B4}"/>
              </a:ext>
            </a:extLst>
          </p:cNvPr>
          <p:cNvSpPr>
            <a:spLocks noGrp="1"/>
          </p:cNvSpPr>
          <p:nvPr>
            <p:ph type="dt" sz="half" idx="19"/>
          </p:nvPr>
        </p:nvSpPr>
        <p:spPr/>
        <p:txBody>
          <a:bodyPr/>
          <a:lstStyle/>
          <a:p>
            <a:endParaRPr lang="en-US" dirty="0"/>
          </a:p>
        </p:txBody>
      </p:sp>
      <p:sp>
        <p:nvSpPr>
          <p:cNvPr id="7" name="Slide Number Placeholder 6">
            <a:extLst>
              <a:ext uri="{FF2B5EF4-FFF2-40B4-BE49-F238E27FC236}">
                <a16:creationId xmlns:a16="http://schemas.microsoft.com/office/drawing/2014/main" id="{842EF6B7-79C7-493C-BE42-8831B0CB74CE}"/>
              </a:ext>
            </a:extLst>
          </p:cNvPr>
          <p:cNvSpPr>
            <a:spLocks noGrp="1"/>
          </p:cNvSpPr>
          <p:nvPr>
            <p:ph type="sldNum" sz="quarter" idx="20"/>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187663821"/>
      </p:ext>
    </p:extLst>
  </p:cSld>
  <p:clrMapOvr>
    <a:masterClrMapping/>
  </p:clrMapOvr>
  <p:hf hdr="0" ftr="0" dt="0"/>
  <p:extLst>
    <p:ext uri="{DCECCB84-F9BA-43D5-87BE-67443E8EF086}">
      <p15:sldGuideLst xmlns:p15="http://schemas.microsoft.com/office/powerpoint/2012/main">
        <p15:guide id="1" orient="horz" pos="3708">
          <p15:clr>
            <a:srgbClr val="C35EA4"/>
          </p15:clr>
        </p15:guide>
        <p15:guide id="2" orient="horz" pos="932">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Arial" panose="020B0503030202060203" pitchFamily="34" charset="0"/>
              <a:buNone/>
              <a:tabLst/>
            </a:pPr>
            <a:r>
              <a:rPr lang="en-US" dirty="0"/>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Arial" panose="020B0503030202060203" pitchFamily="34" charset="0"/>
              <a:buNone/>
              <a:tabLst/>
            </a:pPr>
            <a:r>
              <a:rPr lang="en-US" dirty="0"/>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dirty="0"/>
              <a:t>Place subtitle here in Palatino Linotype 20pt</a:t>
            </a:r>
          </a:p>
        </p:txBody>
      </p:sp>
      <p:sp>
        <p:nvSpPr>
          <p:cNvPr id="7" name="Date Placeholder 6">
            <a:extLst>
              <a:ext uri="{FF2B5EF4-FFF2-40B4-BE49-F238E27FC236}">
                <a16:creationId xmlns:a16="http://schemas.microsoft.com/office/drawing/2014/main" id="{0E91807B-30CB-40B1-B8F5-1377CD69FB83}"/>
              </a:ext>
            </a:extLst>
          </p:cNvPr>
          <p:cNvSpPr>
            <a:spLocks noGrp="1"/>
          </p:cNvSpPr>
          <p:nvPr>
            <p:ph type="dt" sz="half" idx="25"/>
          </p:nvPr>
        </p:nvSpPr>
        <p:spPr/>
        <p:txBody>
          <a:bodyPr/>
          <a:lstStyle/>
          <a:p>
            <a:endParaRPr lang="en-US" dirty="0"/>
          </a:p>
        </p:txBody>
      </p:sp>
      <p:sp>
        <p:nvSpPr>
          <p:cNvPr id="8" name="Slide Number Placeholder 7">
            <a:extLst>
              <a:ext uri="{FF2B5EF4-FFF2-40B4-BE49-F238E27FC236}">
                <a16:creationId xmlns:a16="http://schemas.microsoft.com/office/drawing/2014/main" id="{3EA87CF3-FE01-4A38-946C-272D34F1DFFD}"/>
              </a:ext>
            </a:extLst>
          </p:cNvPr>
          <p:cNvSpPr>
            <a:spLocks noGrp="1"/>
          </p:cNvSpPr>
          <p:nvPr>
            <p:ph type="sldNum" sz="quarter" idx="26"/>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004434759"/>
      </p:ext>
    </p:extLst>
  </p:cSld>
  <p:clrMapOvr>
    <a:masterClrMapping/>
  </p:clrMapOvr>
  <p:hf hdr="0" ftr="0" dt="0"/>
  <p:extLst>
    <p:ext uri="{DCECCB84-F9BA-43D5-87BE-67443E8EF086}">
      <p15:sldGuideLst xmlns:p15="http://schemas.microsoft.com/office/powerpoint/2012/main">
        <p15:guide id="1" orient="horz" pos="3703">
          <p15:clr>
            <a:srgbClr val="C35EA4"/>
          </p15:clr>
        </p15:guide>
        <p15:guide id="2" orient="horz" pos="932">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dirty="0"/>
              <a:t>Place subtitle here in Palatino Linotype 20pt</a:t>
            </a:r>
          </a:p>
        </p:txBody>
      </p:sp>
      <p:sp>
        <p:nvSpPr>
          <p:cNvPr id="5" name="Date Placeholder 4">
            <a:extLst>
              <a:ext uri="{FF2B5EF4-FFF2-40B4-BE49-F238E27FC236}">
                <a16:creationId xmlns:a16="http://schemas.microsoft.com/office/drawing/2014/main" id="{A83936C1-6DEA-40D5-BDF9-723FA391F5EB}"/>
              </a:ext>
            </a:extLst>
          </p:cNvPr>
          <p:cNvSpPr>
            <a:spLocks noGrp="1"/>
          </p:cNvSpPr>
          <p:nvPr>
            <p:ph type="dt" sz="half" idx="32"/>
          </p:nvPr>
        </p:nvSpPr>
        <p:spPr/>
        <p:txBody>
          <a:bodyPr/>
          <a:lstStyle/>
          <a:p>
            <a:endParaRPr lang="en-US" dirty="0"/>
          </a:p>
        </p:txBody>
      </p:sp>
      <p:sp>
        <p:nvSpPr>
          <p:cNvPr id="6" name="Slide Number Placeholder 5">
            <a:extLst>
              <a:ext uri="{FF2B5EF4-FFF2-40B4-BE49-F238E27FC236}">
                <a16:creationId xmlns:a16="http://schemas.microsoft.com/office/drawing/2014/main" id="{6CD9F25F-26CE-455C-B53E-B23C8B7E7464}"/>
              </a:ext>
            </a:extLst>
          </p:cNvPr>
          <p:cNvSpPr>
            <a:spLocks noGrp="1"/>
          </p:cNvSpPr>
          <p:nvPr>
            <p:ph type="sldNum" sz="quarter" idx="33"/>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122344619"/>
      </p:ext>
    </p:extLst>
  </p:cSld>
  <p:clrMapOvr>
    <a:masterClrMapping/>
  </p:clrMapOvr>
  <p:hf hdr="0" ftr="0" dt="0"/>
  <p:extLst>
    <p:ext uri="{DCECCB84-F9BA-43D5-87BE-67443E8EF086}">
      <p15:sldGuideLst xmlns:p15="http://schemas.microsoft.com/office/powerpoint/2012/main">
        <p15:guide id="1" orient="horz" pos="3698">
          <p15:clr>
            <a:srgbClr val="C35EA4"/>
          </p15:clr>
        </p15:guide>
        <p15:guide id="2" orient="horz" pos="932">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dirty="0"/>
              <a:t>Place subtitle here in Palatino Linotype 20pt</a:t>
            </a:r>
          </a:p>
        </p:txBody>
      </p:sp>
      <p:sp>
        <p:nvSpPr>
          <p:cNvPr id="6" name="Date Placeholder 5">
            <a:extLst>
              <a:ext uri="{FF2B5EF4-FFF2-40B4-BE49-F238E27FC236}">
                <a16:creationId xmlns:a16="http://schemas.microsoft.com/office/drawing/2014/main" id="{9946D1F3-E239-4454-A59B-E13AFBB7B4F5}"/>
              </a:ext>
            </a:extLst>
          </p:cNvPr>
          <p:cNvSpPr>
            <a:spLocks noGrp="1"/>
          </p:cNvSpPr>
          <p:nvPr>
            <p:ph type="dt" sz="half" idx="28"/>
          </p:nvPr>
        </p:nvSpPr>
        <p:spPr/>
        <p:txBody>
          <a:bodyPr/>
          <a:lstStyle/>
          <a:p>
            <a:endParaRPr lang="en-US" dirty="0"/>
          </a:p>
        </p:txBody>
      </p:sp>
      <p:sp>
        <p:nvSpPr>
          <p:cNvPr id="7" name="Slide Number Placeholder 6">
            <a:extLst>
              <a:ext uri="{FF2B5EF4-FFF2-40B4-BE49-F238E27FC236}">
                <a16:creationId xmlns:a16="http://schemas.microsoft.com/office/drawing/2014/main" id="{D7B75A56-55A5-47C1-84C7-C53C60CA5CA6}"/>
              </a:ext>
            </a:extLst>
          </p:cNvPr>
          <p:cNvSpPr>
            <a:spLocks noGrp="1"/>
          </p:cNvSpPr>
          <p:nvPr>
            <p:ph type="sldNum" sz="quarter" idx="29"/>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396537711"/>
      </p:ext>
    </p:extLst>
  </p:cSld>
  <p:clrMapOvr>
    <a:masterClrMapping/>
  </p:clrMapOvr>
  <p:hf hdr="0" ftr="0" dt="0"/>
  <p:extLst>
    <p:ext uri="{DCECCB84-F9BA-43D5-87BE-67443E8EF086}">
      <p15:sldGuideLst xmlns:p15="http://schemas.microsoft.com/office/powerpoint/2012/main">
        <p15:guide id="1" orient="horz" pos="3703">
          <p15:clr>
            <a:srgbClr val="C35EA4"/>
          </p15:clr>
        </p15:guide>
        <p15:guide id="2" orient="horz" pos="932">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lt) 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dirty="0"/>
              <a:t>Place subtitle here in Palatino Linotype 20pt</a:t>
            </a:r>
          </a:p>
        </p:txBody>
      </p:sp>
      <p:sp>
        <p:nvSpPr>
          <p:cNvPr id="5" name="Picture Placeholder 4">
            <a:extLst>
              <a:ext uri="{FF2B5EF4-FFF2-40B4-BE49-F238E27FC236}">
                <a16:creationId xmlns:a16="http://schemas.microsoft.com/office/drawing/2014/main" id="{636FB760-AEF8-46F8-B73E-B0A537402A7A}"/>
              </a:ext>
            </a:extLst>
          </p:cNvPr>
          <p:cNvSpPr>
            <a:spLocks noGrp="1"/>
          </p:cNvSpPr>
          <p:nvPr>
            <p:ph type="pic" sz="quarter" idx="28" hasCustomPrompt="1"/>
          </p:nvPr>
        </p:nvSpPr>
        <p:spPr>
          <a:xfrm>
            <a:off x="1141567" y="3619694"/>
            <a:ext cx="457200" cy="27432"/>
          </a:xfrm>
          <a:solidFill>
            <a:schemeClr val="accent1"/>
          </a:solidFill>
        </p:spPr>
        <p:txBody>
          <a:bodyPr/>
          <a:lstStyle>
            <a:lvl1pPr>
              <a:buNone/>
              <a:defRPr sz="300"/>
            </a:lvl1pPr>
          </a:lstStyle>
          <a:p>
            <a:r>
              <a:rPr lang="en-GB" dirty="0"/>
              <a:t> </a:t>
            </a:r>
            <a:endParaRPr lang="en-US" dirty="0"/>
          </a:p>
        </p:txBody>
      </p:sp>
      <p:sp>
        <p:nvSpPr>
          <p:cNvPr id="36" name="Picture Placeholder 4">
            <a:extLst>
              <a:ext uri="{FF2B5EF4-FFF2-40B4-BE49-F238E27FC236}">
                <a16:creationId xmlns:a16="http://schemas.microsoft.com/office/drawing/2014/main" id="{B9165B01-6544-4059-9AE2-42F4426A0387}"/>
              </a:ext>
            </a:extLst>
          </p:cNvPr>
          <p:cNvSpPr>
            <a:spLocks noGrp="1"/>
          </p:cNvSpPr>
          <p:nvPr>
            <p:ph type="pic" sz="quarter" idx="29" hasCustomPrompt="1"/>
          </p:nvPr>
        </p:nvSpPr>
        <p:spPr>
          <a:xfrm>
            <a:off x="3503587" y="3619694"/>
            <a:ext cx="457200" cy="27432"/>
          </a:xfrm>
          <a:solidFill>
            <a:schemeClr val="accent1"/>
          </a:solidFill>
        </p:spPr>
        <p:txBody>
          <a:bodyPr/>
          <a:lstStyle>
            <a:lvl1pPr>
              <a:buNone/>
              <a:defRPr sz="300"/>
            </a:lvl1pPr>
          </a:lstStyle>
          <a:p>
            <a:r>
              <a:rPr lang="en-GB" dirty="0"/>
              <a:t> </a:t>
            </a:r>
            <a:endParaRPr lang="en-US" dirty="0"/>
          </a:p>
        </p:txBody>
      </p:sp>
      <p:sp>
        <p:nvSpPr>
          <p:cNvPr id="37" name="Picture Placeholder 4">
            <a:extLst>
              <a:ext uri="{FF2B5EF4-FFF2-40B4-BE49-F238E27FC236}">
                <a16:creationId xmlns:a16="http://schemas.microsoft.com/office/drawing/2014/main" id="{EB2E96CC-0F77-4F5D-A96C-5243BDB51C0E}"/>
              </a:ext>
            </a:extLst>
          </p:cNvPr>
          <p:cNvSpPr>
            <a:spLocks noGrp="1"/>
          </p:cNvSpPr>
          <p:nvPr>
            <p:ph type="pic" sz="quarter" idx="30" hasCustomPrompt="1"/>
          </p:nvPr>
        </p:nvSpPr>
        <p:spPr>
          <a:xfrm>
            <a:off x="5865607" y="3619694"/>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2D003B29-C8CB-4629-BF53-F5AEBE6FAE2A}"/>
              </a:ext>
            </a:extLst>
          </p:cNvPr>
          <p:cNvSpPr>
            <a:spLocks noGrp="1"/>
          </p:cNvSpPr>
          <p:nvPr>
            <p:ph type="pic" sz="quarter" idx="31" hasCustomPrompt="1"/>
          </p:nvPr>
        </p:nvSpPr>
        <p:spPr>
          <a:xfrm>
            <a:off x="8227627" y="3619694"/>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49BB6C55-F8C8-4B99-843F-9A6047B7A3E8}"/>
              </a:ext>
            </a:extLst>
          </p:cNvPr>
          <p:cNvSpPr>
            <a:spLocks noGrp="1"/>
          </p:cNvSpPr>
          <p:nvPr>
            <p:ph type="pic" sz="quarter" idx="32" hasCustomPrompt="1"/>
          </p:nvPr>
        </p:nvSpPr>
        <p:spPr>
          <a:xfrm>
            <a:off x="10570872" y="3619694"/>
            <a:ext cx="457200" cy="27432"/>
          </a:xfrm>
          <a:solidFill>
            <a:schemeClr val="accent1"/>
          </a:solidFill>
        </p:spPr>
        <p:txBody>
          <a:bodyPr/>
          <a:lstStyle>
            <a:lvl1pPr>
              <a:buNone/>
              <a:defRPr sz="300"/>
            </a:lvl1pPr>
          </a:lstStyle>
          <a:p>
            <a:r>
              <a:rPr lang="en-GB" dirty="0"/>
              <a:t> </a:t>
            </a:r>
            <a:endParaRPr lang="en-US" dirty="0"/>
          </a:p>
        </p:txBody>
      </p:sp>
      <p:sp>
        <p:nvSpPr>
          <p:cNvPr id="6" name="Date Placeholder 5">
            <a:extLst>
              <a:ext uri="{FF2B5EF4-FFF2-40B4-BE49-F238E27FC236}">
                <a16:creationId xmlns:a16="http://schemas.microsoft.com/office/drawing/2014/main" id="{160FD250-5FDB-4F21-BE57-77A8F8C1AF82}"/>
              </a:ext>
            </a:extLst>
          </p:cNvPr>
          <p:cNvSpPr>
            <a:spLocks noGrp="1"/>
          </p:cNvSpPr>
          <p:nvPr>
            <p:ph type="dt" sz="half" idx="33"/>
          </p:nvPr>
        </p:nvSpPr>
        <p:spPr/>
        <p:txBody>
          <a:bodyPr/>
          <a:lstStyle/>
          <a:p>
            <a:endParaRPr lang="en-US" dirty="0"/>
          </a:p>
        </p:txBody>
      </p:sp>
      <p:sp>
        <p:nvSpPr>
          <p:cNvPr id="7" name="Slide Number Placeholder 6">
            <a:extLst>
              <a:ext uri="{FF2B5EF4-FFF2-40B4-BE49-F238E27FC236}">
                <a16:creationId xmlns:a16="http://schemas.microsoft.com/office/drawing/2014/main" id="{B6CAB0DE-B95E-40B8-A610-D9B246FEF32E}"/>
              </a:ext>
            </a:extLst>
          </p:cNvPr>
          <p:cNvSpPr>
            <a:spLocks noGrp="1"/>
          </p:cNvSpPr>
          <p:nvPr>
            <p:ph type="sldNum" sz="quarter" idx="34"/>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4264314479"/>
      </p:ext>
    </p:extLst>
  </p:cSld>
  <p:clrMapOvr>
    <a:masterClrMapping/>
  </p:clrMapOvr>
  <p:hf hdr="0" ftr="0" dt="0"/>
  <p:extLst>
    <p:ext uri="{DCECCB84-F9BA-43D5-87BE-67443E8EF086}">
      <p15:sldGuideLst xmlns:p15="http://schemas.microsoft.com/office/powerpoint/2012/main">
        <p15:guide id="1" orient="horz" pos="3703">
          <p15:clr>
            <a:srgbClr val="C35EA4"/>
          </p15:clr>
        </p15:guide>
        <p15:guide id="2" orient="horz" pos="932">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Arial" panose="020B0604020202020204" pitchFamily="34" charset="0"/>
              <a:buNone/>
              <a:defRPr sz="2100" b="0" i="0">
                <a:solidFill>
                  <a:schemeClr val="accent2"/>
                </a:solidFill>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 name="Date Placeholder 4">
            <a:extLst>
              <a:ext uri="{FF2B5EF4-FFF2-40B4-BE49-F238E27FC236}">
                <a16:creationId xmlns:a16="http://schemas.microsoft.com/office/drawing/2014/main" id="{EAED6CF7-0D17-47CE-BBAC-BADBA2554C9E}"/>
              </a:ext>
            </a:extLst>
          </p:cNvPr>
          <p:cNvSpPr>
            <a:spLocks noGrp="1"/>
          </p:cNvSpPr>
          <p:nvPr>
            <p:ph type="dt" sz="half" idx="30"/>
          </p:nvPr>
        </p:nvSpPr>
        <p:spPr/>
        <p:txBody>
          <a:bodyPr/>
          <a:lstStyle/>
          <a:p>
            <a:endParaRPr lang="en-US" dirty="0"/>
          </a:p>
        </p:txBody>
      </p:sp>
      <p:sp>
        <p:nvSpPr>
          <p:cNvPr id="6" name="Slide Number Placeholder 5">
            <a:extLst>
              <a:ext uri="{FF2B5EF4-FFF2-40B4-BE49-F238E27FC236}">
                <a16:creationId xmlns:a16="http://schemas.microsoft.com/office/drawing/2014/main" id="{50482972-9135-46EA-BDCC-91A6BB8A3BB5}"/>
              </a:ext>
            </a:extLst>
          </p:cNvPr>
          <p:cNvSpPr>
            <a:spLocks noGrp="1"/>
          </p:cNvSpPr>
          <p:nvPr>
            <p:ph type="sldNum" sz="quarter" idx="31"/>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887101643"/>
      </p:ext>
    </p:extLst>
  </p:cSld>
  <p:clrMapOvr>
    <a:masterClrMapping/>
  </p:clrMapOvr>
  <p:hf hdr="0" ftr="0" dt="0"/>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dirty="0"/>
              <a:t> </a:t>
            </a:r>
            <a:endParaRPr lang="en-US" dirty="0"/>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dirty="0"/>
              <a:t> </a:t>
            </a:r>
            <a:endParaRPr lang="en-US" dirty="0"/>
          </a:p>
        </p:txBody>
      </p:sp>
      <p:sp>
        <p:nvSpPr>
          <p:cNvPr id="5" name="Date Placeholder 4">
            <a:extLst>
              <a:ext uri="{FF2B5EF4-FFF2-40B4-BE49-F238E27FC236}">
                <a16:creationId xmlns:a16="http://schemas.microsoft.com/office/drawing/2014/main" id="{9A30C528-D5AE-42E7-A9F0-33DCC0AC865F}"/>
              </a:ext>
            </a:extLst>
          </p:cNvPr>
          <p:cNvSpPr>
            <a:spLocks noGrp="1"/>
          </p:cNvSpPr>
          <p:nvPr>
            <p:ph type="dt" sz="half" idx="36"/>
          </p:nvPr>
        </p:nvSpPr>
        <p:spPr/>
        <p:txBody>
          <a:bodyPr/>
          <a:lstStyle/>
          <a:p>
            <a:endParaRPr lang="en-US" dirty="0"/>
          </a:p>
        </p:txBody>
      </p:sp>
      <p:sp>
        <p:nvSpPr>
          <p:cNvPr id="6" name="Slide Number Placeholder 5">
            <a:extLst>
              <a:ext uri="{FF2B5EF4-FFF2-40B4-BE49-F238E27FC236}">
                <a16:creationId xmlns:a16="http://schemas.microsoft.com/office/drawing/2014/main" id="{84188C19-5AA2-430A-8A1D-4F5C29A602D6}"/>
              </a:ext>
            </a:extLst>
          </p:cNvPr>
          <p:cNvSpPr>
            <a:spLocks noGrp="1"/>
          </p:cNvSpPr>
          <p:nvPr>
            <p:ph type="sldNum" sz="quarter" idx="37"/>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811884963"/>
      </p:ext>
    </p:extLst>
  </p:cSld>
  <p:clrMapOvr>
    <a:masterClrMapping/>
  </p:clrMapOvr>
  <p:hf hdr="0" ftr="0" dt="0"/>
  <p:extLst>
    <p:ext uri="{DCECCB84-F9BA-43D5-87BE-67443E8EF086}">
      <p15:sldGuideLst xmlns:p15="http://schemas.microsoft.com/office/powerpoint/2012/main">
        <p15:guide id="1" orient="horz" pos="3703">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dirty="0"/>
              <a:t> </a:t>
            </a:r>
            <a:endParaRPr lang="en-US" dirty="0"/>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dirty="0"/>
              <a:t> </a:t>
            </a:r>
            <a:endParaRPr lang="en-US" dirty="0"/>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dirty="0"/>
              <a:t> </a:t>
            </a:r>
            <a:endParaRPr lang="en-US" dirty="0"/>
          </a:p>
        </p:txBody>
      </p:sp>
      <p:sp>
        <p:nvSpPr>
          <p:cNvPr id="5" name="Date Placeholder 4">
            <a:extLst>
              <a:ext uri="{FF2B5EF4-FFF2-40B4-BE49-F238E27FC236}">
                <a16:creationId xmlns:a16="http://schemas.microsoft.com/office/drawing/2014/main" id="{6B73EA42-FFD9-4C62-AECF-BDD7EED52AF7}"/>
              </a:ext>
            </a:extLst>
          </p:cNvPr>
          <p:cNvSpPr>
            <a:spLocks noGrp="1"/>
          </p:cNvSpPr>
          <p:nvPr>
            <p:ph type="dt" sz="half" idx="36"/>
          </p:nvPr>
        </p:nvSpPr>
        <p:spPr/>
        <p:txBody>
          <a:bodyPr/>
          <a:lstStyle/>
          <a:p>
            <a:endParaRPr lang="en-US" dirty="0"/>
          </a:p>
        </p:txBody>
      </p:sp>
      <p:sp>
        <p:nvSpPr>
          <p:cNvPr id="6" name="Slide Number Placeholder 5">
            <a:extLst>
              <a:ext uri="{FF2B5EF4-FFF2-40B4-BE49-F238E27FC236}">
                <a16:creationId xmlns:a16="http://schemas.microsoft.com/office/drawing/2014/main" id="{4370F3A5-0326-4781-B8EF-7FBF5384CCD2}"/>
              </a:ext>
            </a:extLst>
          </p:cNvPr>
          <p:cNvSpPr>
            <a:spLocks noGrp="1"/>
          </p:cNvSpPr>
          <p:nvPr>
            <p:ph type="sldNum" sz="quarter" idx="37"/>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30" name="Footer Placeholder 3">
            <a:extLst>
              <a:ext uri="{FF2B5EF4-FFF2-40B4-BE49-F238E27FC236}">
                <a16:creationId xmlns:a16="http://schemas.microsoft.com/office/drawing/2014/main" id="{1D8B18B7-B82A-4C0D-8B5A-3991B4803A22}"/>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4235627389"/>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orient="horz" pos="3703">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dirty="0"/>
              <a:t>Place text here, use indent to access other levels 20pt</a:t>
            </a:r>
          </a:p>
          <a:p>
            <a:pPr lvl="1"/>
            <a:r>
              <a:rPr lang="en-GB" dirty="0"/>
              <a:t>Second level 20pt</a:t>
            </a:r>
          </a:p>
          <a:p>
            <a:pPr lvl="2"/>
            <a:r>
              <a:rPr lang="en-GB" dirty="0"/>
              <a:t>Third level 20pt</a:t>
            </a:r>
          </a:p>
          <a:p>
            <a:pPr lvl="3"/>
            <a:r>
              <a:rPr lang="en-GB" dirty="0"/>
              <a:t>Fourth level 18pt</a:t>
            </a:r>
          </a:p>
          <a:p>
            <a:pPr lvl="4"/>
            <a:r>
              <a:rPr lang="en-GB" dirty="0"/>
              <a:t>Fifth level 18pt</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dirty="0"/>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dirty="0"/>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dirty="0"/>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dirty="0"/>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dirty="0"/>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dirty="0"/>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dirty="0"/>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dirty="0"/>
              <a:t>Role 14pt</a:t>
            </a:r>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dirty="0"/>
              <a:t> </a:t>
            </a:r>
            <a:endParaRPr lang="en-US" dirty="0"/>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dirty="0"/>
              <a:t> </a:t>
            </a:r>
            <a:endParaRPr lang="en-US" dirty="0"/>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dirty="0"/>
              <a:t> </a:t>
            </a:r>
            <a:endParaRPr lang="en-US" dirty="0"/>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dirty="0"/>
              <a:t> </a:t>
            </a:r>
            <a:endParaRPr lang="en-US" dirty="0"/>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dirty="0"/>
              <a:t> </a:t>
            </a:r>
            <a:endParaRPr lang="en-US" dirty="0"/>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dirty="0"/>
              <a:t> </a:t>
            </a:r>
            <a:endParaRPr lang="en-US" dirty="0"/>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dirty="0"/>
              <a:t> </a:t>
            </a:r>
            <a:endParaRPr lang="en-US" dirty="0"/>
          </a:p>
        </p:txBody>
      </p:sp>
      <p:sp>
        <p:nvSpPr>
          <p:cNvPr id="6" name="Date Placeholder 5">
            <a:extLst>
              <a:ext uri="{FF2B5EF4-FFF2-40B4-BE49-F238E27FC236}">
                <a16:creationId xmlns:a16="http://schemas.microsoft.com/office/drawing/2014/main" id="{515FB702-BD5E-4EAC-A2A6-4B9FED93CFE3}"/>
              </a:ext>
            </a:extLst>
          </p:cNvPr>
          <p:cNvSpPr>
            <a:spLocks noGrp="1"/>
          </p:cNvSpPr>
          <p:nvPr>
            <p:ph type="dt" sz="half" idx="60"/>
          </p:nvPr>
        </p:nvSpPr>
        <p:spPr/>
        <p:txBody>
          <a:bodyPr/>
          <a:lstStyle/>
          <a:p>
            <a:endParaRPr lang="en-US" dirty="0"/>
          </a:p>
        </p:txBody>
      </p:sp>
      <p:sp>
        <p:nvSpPr>
          <p:cNvPr id="7" name="Slide Number Placeholder 6">
            <a:extLst>
              <a:ext uri="{FF2B5EF4-FFF2-40B4-BE49-F238E27FC236}">
                <a16:creationId xmlns:a16="http://schemas.microsoft.com/office/drawing/2014/main" id="{34A0775B-3694-48AE-A8B1-83169F53F7DF}"/>
              </a:ext>
            </a:extLst>
          </p:cNvPr>
          <p:cNvSpPr>
            <a:spLocks noGrp="1"/>
          </p:cNvSpPr>
          <p:nvPr>
            <p:ph type="sldNum" sz="quarter" idx="61"/>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267911776"/>
      </p:ext>
    </p:extLst>
  </p:cSld>
  <p:clrMapOvr>
    <a:masterClrMapping/>
  </p:clrMapOvr>
  <p:hf hdr="0" ft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331833305"/>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orient="horz" pos="2160">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Palatino Linotype" panose="02040502050505030304" pitchFamily="18" charset="0"/>
              </a:defRPr>
            </a:lvl1pPr>
            <a:lvl2pPr marL="228600" indent="-228600">
              <a:buFont typeface="Arial" panose="020B0604020202020204" pitchFamily="34" charset="0"/>
              <a:buChar char="•"/>
              <a:defRPr sz="1800"/>
            </a:lvl2pPr>
            <a:lvl3pPr marL="457200">
              <a:buFont typeface="Arial" panose="020B0503030202060203" pitchFamily="34" charset="0"/>
              <a:buChar char="–"/>
              <a:defRPr sz="1800"/>
            </a:lvl3pPr>
            <a:lvl4pPr marL="685800">
              <a:buFont typeface="Arial" panose="020B0604020202020204" pitchFamily="34" charset="0"/>
              <a:buChar char="•"/>
              <a:defRPr sz="1600"/>
            </a:lvl4pPr>
            <a:lvl5pPr marL="914400">
              <a:buFont typeface="Arial" panose="020B0503030202060203" pitchFamily="34" charset="0"/>
              <a:buChar char="–"/>
              <a:defRPr sz="1600"/>
            </a:lvl5pPr>
          </a:lstStyle>
          <a:p>
            <a:pPr lvl="0"/>
            <a:r>
              <a:rPr lang="en-GB" dirty="0"/>
              <a:t>Place sub-headline here in Palatino Linotype 24pt, indent for other </a:t>
            </a:r>
            <a:r>
              <a:rPr lang="en-US" dirty="0"/>
              <a:t>levels</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9" name="GTS_Purple" descr="Accenture Greater Than symbol in purple">
            <a:extLst>
              <a:ext uri="{FF2B5EF4-FFF2-40B4-BE49-F238E27FC236}">
                <a16:creationId xmlns:a16="http://schemas.microsoft.com/office/drawing/2014/main" id="{33CFCB34-5135-4603-AA20-01F65F6EECE2}"/>
              </a:ext>
            </a:extLst>
          </p:cNvPr>
          <p:cNvSpPr>
            <a:spLocks noChangeAspect="1"/>
          </p:cNvSpPr>
          <p:nvPr/>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Date Placeholder 5">
            <a:extLst>
              <a:ext uri="{FF2B5EF4-FFF2-40B4-BE49-F238E27FC236}">
                <a16:creationId xmlns:a16="http://schemas.microsoft.com/office/drawing/2014/main" id="{0E5FC656-101A-49A4-936B-25D355DB9077}"/>
              </a:ext>
            </a:extLst>
          </p:cNvPr>
          <p:cNvSpPr>
            <a:spLocks noGrp="1"/>
          </p:cNvSpPr>
          <p:nvPr>
            <p:ph type="dt" sz="half" idx="16"/>
          </p:nvPr>
        </p:nvSpPr>
        <p:spPr/>
        <p:txBody>
          <a:bodyPr/>
          <a:lstStyle/>
          <a:p>
            <a:endParaRPr lang="en-US" dirty="0"/>
          </a:p>
        </p:txBody>
      </p:sp>
      <p:sp>
        <p:nvSpPr>
          <p:cNvPr id="7" name="Slide Number Placeholder 6">
            <a:extLst>
              <a:ext uri="{FF2B5EF4-FFF2-40B4-BE49-F238E27FC236}">
                <a16:creationId xmlns:a16="http://schemas.microsoft.com/office/drawing/2014/main" id="{88C4EB47-4456-4504-BDA2-513F32BF50E5}"/>
              </a:ext>
            </a:extLst>
          </p:cNvPr>
          <p:cNvSpPr>
            <a:spLocks noGrp="1"/>
          </p:cNvSpPr>
          <p:nvPr>
            <p:ph type="sldNum" sz="quarter" idx="17"/>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2" name="Footer Placeholder 3">
            <a:extLst>
              <a:ext uri="{FF2B5EF4-FFF2-40B4-BE49-F238E27FC236}">
                <a16:creationId xmlns:a16="http://schemas.microsoft.com/office/drawing/2014/main" id="{17B81C3B-E67A-4F3A-866C-47900B7C3E7D}"/>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175309913"/>
      </p:ext>
    </p:extLst>
  </p:cSld>
  <p:clrMapOvr>
    <a:masterClrMapping/>
  </p:clrMapOvr>
  <p:hf hdr="0" ftr="0" dt="0"/>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dirty="0"/>
              <a:t>Drag picture to placeholder or click icon to add</a:t>
            </a:r>
            <a:endParaRPr lang="en-US" dirty="0"/>
          </a:p>
        </p:txBody>
      </p:sp>
      <p:sp>
        <p:nvSpPr>
          <p:cNvPr id="10" name="Rectangle 9">
            <a:extLst>
              <a:ext uri="{FF2B5EF4-FFF2-40B4-BE49-F238E27FC236}">
                <a16:creationId xmlns:a16="http://schemas.microsoft.com/office/drawing/2014/main" id="{7F8DBAF1-DC97-4CAB-B174-0AAA55CCB2E8}"/>
              </a:ext>
            </a:extLst>
          </p:cNvPr>
          <p:cNvSpPr/>
          <p:nvPr/>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Palatino Linotype" panose="02040502050505030304" pitchFamily="18" charset="0"/>
              </a:defRPr>
            </a:lvl1pPr>
            <a:lvl2pPr marL="228600" indent="-228600">
              <a:buFont typeface="Arial" panose="020B0604020202020204" pitchFamily="34" charset="0"/>
              <a:buChar char="•"/>
              <a:defRPr sz="1800">
                <a:solidFill>
                  <a:schemeClr val="tx1"/>
                </a:solidFill>
              </a:defRPr>
            </a:lvl2pPr>
            <a:lvl3pPr marL="457200">
              <a:buFont typeface="Arial" panose="020B0503030202060203" pitchFamily="34" charset="0"/>
              <a:buChar char="–"/>
              <a:defRPr sz="1800">
                <a:solidFill>
                  <a:schemeClr val="tx1"/>
                </a:solidFill>
              </a:defRPr>
            </a:lvl3pPr>
            <a:lvl4pPr marL="685800">
              <a:buFont typeface="Arial" panose="020B0604020202020204" pitchFamily="34" charset="0"/>
              <a:buChar char="•"/>
              <a:defRPr sz="1600">
                <a:solidFill>
                  <a:schemeClr val="tx1"/>
                </a:solidFill>
              </a:defRPr>
            </a:lvl4pPr>
            <a:lvl5pPr marL="914400">
              <a:buFont typeface="Arial" panose="020B0503030202060203" pitchFamily="34" charset="0"/>
              <a:buChar char="–"/>
              <a:defRPr sz="1600">
                <a:solidFill>
                  <a:schemeClr val="tx1"/>
                </a:solidFill>
              </a:defRPr>
            </a:lvl5pPr>
          </a:lstStyle>
          <a:p>
            <a:pPr marL="0" marR="0" lvl="0" indent="0" algn="l" defTabSz="228600" rtl="0" eaLnBrk="1" fontAlgn="auto" latinLnBrk="0" hangingPunct="1">
              <a:lnSpc>
                <a:spcPct val="90000"/>
              </a:lnSpc>
              <a:spcBef>
                <a:spcPts val="0"/>
              </a:spcBef>
              <a:spcAft>
                <a:spcPts val="600"/>
              </a:spcAft>
              <a:buClrTx/>
              <a:buSzTx/>
              <a:buFont typeface="Arial" panose="020B0604020202020204" pitchFamily="34" charset="0"/>
              <a:buNone/>
              <a:tabLst/>
              <a:defRPr/>
            </a:pPr>
            <a:r>
              <a:rPr lang="en-GB" dirty="0"/>
              <a:t>Place sub-headline here in Palatino Linotype 24pt, indent for other </a:t>
            </a:r>
            <a:r>
              <a:rPr lang="en-US" dirty="0"/>
              <a:t>levels</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9" name="GTS_Purple" descr="Accenture Greater Than symbol in white">
            <a:extLst>
              <a:ext uri="{FF2B5EF4-FFF2-40B4-BE49-F238E27FC236}">
                <a16:creationId xmlns:a16="http://schemas.microsoft.com/office/drawing/2014/main" id="{660C815E-E991-4329-99A1-CCB1CAA7B467}"/>
              </a:ext>
            </a:extLst>
          </p:cNvPr>
          <p:cNvSpPr>
            <a:spLocks noChangeAspect="1"/>
          </p:cNvSpPr>
          <p:nvPr/>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a:extLst>
              <a:ext uri="{FF2B5EF4-FFF2-40B4-BE49-F238E27FC236}">
                <a16:creationId xmlns:a16="http://schemas.microsoft.com/office/drawing/2014/main" id="{6E3989B4-F732-4133-B3FC-391B92A7B1AC}"/>
              </a:ext>
            </a:extLst>
          </p:cNvPr>
          <p:cNvSpPr>
            <a:spLocks noGrp="1"/>
          </p:cNvSpPr>
          <p:nvPr>
            <p:ph type="dt" sz="half" idx="17"/>
          </p:nvPr>
        </p:nvSpPr>
        <p:spPr/>
        <p:txBody>
          <a:bodyPr/>
          <a:lstStyle/>
          <a:p>
            <a:endParaRPr lang="en-US" dirty="0"/>
          </a:p>
        </p:txBody>
      </p:sp>
      <p:sp>
        <p:nvSpPr>
          <p:cNvPr id="5" name="Slide Number Placeholder 4">
            <a:extLst>
              <a:ext uri="{FF2B5EF4-FFF2-40B4-BE49-F238E27FC236}">
                <a16:creationId xmlns:a16="http://schemas.microsoft.com/office/drawing/2014/main" id="{6ECD6E54-6C77-472D-BF35-0E33602F1487}"/>
              </a:ext>
            </a:extLst>
          </p:cNvPr>
          <p:cNvSpPr>
            <a:spLocks noGrp="1"/>
          </p:cNvSpPr>
          <p:nvPr>
            <p:ph type="sldNum" sz="quarter" idx="18"/>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2" name="Footer Placeholder 3">
            <a:extLst>
              <a:ext uri="{FF2B5EF4-FFF2-40B4-BE49-F238E27FC236}">
                <a16:creationId xmlns:a16="http://schemas.microsoft.com/office/drawing/2014/main" id="{73C73CBD-A9BF-4D72-A0DD-BF468ADD9E49}"/>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3928846444"/>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6" name="Date Placeholder 5">
            <a:extLst>
              <a:ext uri="{FF2B5EF4-FFF2-40B4-BE49-F238E27FC236}">
                <a16:creationId xmlns:a16="http://schemas.microsoft.com/office/drawing/2014/main" id="{DA14971D-ACF6-4524-B66F-83847DA09CEB}"/>
              </a:ext>
            </a:extLst>
          </p:cNvPr>
          <p:cNvSpPr>
            <a:spLocks noGrp="1"/>
          </p:cNvSpPr>
          <p:nvPr>
            <p:ph type="dt" sz="half" idx="14"/>
          </p:nvPr>
        </p:nvSpPr>
        <p:spPr/>
        <p:txBody>
          <a:bodyPr/>
          <a:lstStyle/>
          <a:p>
            <a:endParaRPr lang="en-US" dirty="0"/>
          </a:p>
        </p:txBody>
      </p:sp>
      <p:sp>
        <p:nvSpPr>
          <p:cNvPr id="8" name="Slide Number Placeholder 7">
            <a:extLst>
              <a:ext uri="{FF2B5EF4-FFF2-40B4-BE49-F238E27FC236}">
                <a16:creationId xmlns:a16="http://schemas.microsoft.com/office/drawing/2014/main" id="{B8A6AA54-9410-4ABF-B6F3-54C532DCBC02}"/>
              </a:ext>
            </a:extLst>
          </p:cNvPr>
          <p:cNvSpPr>
            <a:spLocks noGrp="1"/>
          </p:cNvSpPr>
          <p:nvPr>
            <p:ph type="sldNum" sz="quarter" idx="15"/>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4006797701"/>
      </p:ext>
    </p:extLst>
  </p:cSld>
  <p:clrMapOvr>
    <a:masterClrMapping/>
  </p:clrMapOvr>
  <p:hf hdr="0" ftr="0" dt="0"/>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5" name="Date Placeholder 4">
            <a:extLst>
              <a:ext uri="{FF2B5EF4-FFF2-40B4-BE49-F238E27FC236}">
                <a16:creationId xmlns:a16="http://schemas.microsoft.com/office/drawing/2014/main" id="{834B2888-9254-4C55-A33E-B8BAA3DDBC11}"/>
              </a:ext>
            </a:extLst>
          </p:cNvPr>
          <p:cNvSpPr>
            <a:spLocks noGrp="1"/>
          </p:cNvSpPr>
          <p:nvPr>
            <p:ph type="dt" sz="half" idx="14"/>
          </p:nvPr>
        </p:nvSpPr>
        <p:spPr/>
        <p:txBody>
          <a:bodyPr/>
          <a:lstStyle/>
          <a:p>
            <a:endParaRPr lang="en-US" dirty="0"/>
          </a:p>
        </p:txBody>
      </p:sp>
      <p:sp>
        <p:nvSpPr>
          <p:cNvPr id="6" name="Slide Number Placeholder 5">
            <a:extLst>
              <a:ext uri="{FF2B5EF4-FFF2-40B4-BE49-F238E27FC236}">
                <a16:creationId xmlns:a16="http://schemas.microsoft.com/office/drawing/2014/main" id="{C052B306-AB0E-4B8C-B3F2-14F997F9237A}"/>
              </a:ext>
            </a:extLst>
          </p:cNvPr>
          <p:cNvSpPr>
            <a:spLocks noGrp="1"/>
          </p:cNvSpPr>
          <p:nvPr>
            <p:ph type="sldNum" sz="quarter" idx="15"/>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798616614"/>
      </p:ext>
    </p:extLst>
  </p:cSld>
  <p:clrMapOvr>
    <a:masterClrMapping/>
  </p:clrMapOvr>
  <p:hf hdr="0" ftr="0" dt="0"/>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 24</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 24</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 24</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 24</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 16pt</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5" name="Date Placeholder 4">
            <a:extLst>
              <a:ext uri="{FF2B5EF4-FFF2-40B4-BE49-F238E27FC236}">
                <a16:creationId xmlns:a16="http://schemas.microsoft.com/office/drawing/2014/main" id="{76B2C562-A2A2-402A-9D04-9125398E7066}"/>
              </a:ext>
            </a:extLst>
          </p:cNvPr>
          <p:cNvSpPr>
            <a:spLocks noGrp="1"/>
          </p:cNvSpPr>
          <p:nvPr>
            <p:ph type="dt" sz="half" idx="25"/>
          </p:nvPr>
        </p:nvSpPr>
        <p:spPr/>
        <p:txBody>
          <a:bodyPr/>
          <a:lstStyle/>
          <a:p>
            <a:endParaRPr lang="en-US" dirty="0"/>
          </a:p>
        </p:txBody>
      </p:sp>
      <p:sp>
        <p:nvSpPr>
          <p:cNvPr id="6" name="Slide Number Placeholder 5">
            <a:extLst>
              <a:ext uri="{FF2B5EF4-FFF2-40B4-BE49-F238E27FC236}">
                <a16:creationId xmlns:a16="http://schemas.microsoft.com/office/drawing/2014/main" id="{50431E0E-EED3-48E2-92CE-5306E9B15777}"/>
              </a:ext>
            </a:extLst>
          </p:cNvPr>
          <p:cNvSpPr>
            <a:spLocks noGrp="1"/>
          </p:cNvSpPr>
          <p:nvPr>
            <p:ph type="sldNum" sz="quarter" idx="26"/>
          </p:nvPr>
        </p:nvSpPr>
        <p:spPr/>
        <p:txBody>
          <a:bodyPr/>
          <a:lstStyle>
            <a:lvl1pPr>
              <a:defRPr>
                <a:solidFill>
                  <a:schemeClr val="bg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
        <p:nvSpPr>
          <p:cNvPr id="26" name="Footer Placeholder 3">
            <a:extLst>
              <a:ext uri="{FF2B5EF4-FFF2-40B4-BE49-F238E27FC236}">
                <a16:creationId xmlns:a16="http://schemas.microsoft.com/office/drawing/2014/main" id="{87B483ED-70F9-4E10-A964-75C3622AEF32}"/>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solidFill>
                  <a:schemeClr val="bg1">
                    <a:alpha val="75000"/>
                  </a:schemeClr>
                </a:solidFill>
              </a:rPr>
              <a:t>Copyright © 2023 Accenture. All rights reserved.</a:t>
            </a:r>
          </a:p>
        </p:txBody>
      </p:sp>
    </p:spTree>
    <p:extLst>
      <p:ext uri="{BB962C8B-B14F-4D97-AF65-F5344CB8AC3E}">
        <p14:creationId xmlns:p14="http://schemas.microsoft.com/office/powerpoint/2010/main" val="3804057614"/>
      </p:ext>
    </p:extLst>
  </p:cSld>
  <p:clrMapOvr>
    <a:overrideClrMapping bg1="lt1" tx1="dk1" bg2="lt2" tx2="dk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tatistics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dirty="0"/>
              <a:t>Drag picture to placeholder </a:t>
            </a:r>
          </a:p>
          <a:p>
            <a:r>
              <a:rPr lang="en-GB" dirty="0"/>
              <a:t>or click icon to add</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 20</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 20</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 20</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dirty="0"/>
              <a:t>Drag picture to placeholder </a:t>
            </a:r>
          </a:p>
          <a:p>
            <a:pPr marL="228600" lvl="0" indent="-228600" algn="ctr"/>
            <a:r>
              <a:rPr lang="en-GB" dirty="0"/>
              <a:t>or click icon to add</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headline20</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 16pt</a:t>
            </a:r>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Arial"/>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Arial"/>
                <a:ea typeface="+mj-ea"/>
                <a:cs typeface="+mj-cs"/>
              </a:rPr>
              <a:t>P</a:t>
            </a:r>
            <a:r>
              <a:rPr kumimoji="0" lang="en-US" sz="3600" b="1" i="0" u="none" strike="noStrike" kern="1200" cap="none" spc="0" normalizeH="0" baseline="0" noProof="0" dirty="0">
                <a:ln>
                  <a:noFill/>
                </a:ln>
                <a:solidFill>
                  <a:srgbClr val="000000"/>
                </a:solidFill>
                <a:effectLst/>
                <a:uLnTx/>
                <a:uFillTx/>
                <a:latin typeface="Arial"/>
                <a:ea typeface="+mj-ea"/>
                <a:cs typeface="+mj-cs"/>
              </a:rPr>
              <a:t>lace headline here 36pt, min 30pt)</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4" name="Date Placeholder 3">
            <a:extLst>
              <a:ext uri="{FF2B5EF4-FFF2-40B4-BE49-F238E27FC236}">
                <a16:creationId xmlns:a16="http://schemas.microsoft.com/office/drawing/2014/main" id="{E584F0AF-2EFE-426A-908F-0775B00BD009}"/>
              </a:ext>
            </a:extLst>
          </p:cNvPr>
          <p:cNvSpPr>
            <a:spLocks noGrp="1"/>
          </p:cNvSpPr>
          <p:nvPr>
            <p:ph type="dt" sz="half" idx="27"/>
          </p:nvPr>
        </p:nvSpPr>
        <p:spPr/>
        <p:txBody>
          <a:bodyPr/>
          <a:lstStyle/>
          <a:p>
            <a:endParaRPr lang="en-US" dirty="0"/>
          </a:p>
        </p:txBody>
      </p:sp>
      <p:sp>
        <p:nvSpPr>
          <p:cNvPr id="26" name="Footer Placeholder 3">
            <a:extLst>
              <a:ext uri="{FF2B5EF4-FFF2-40B4-BE49-F238E27FC236}">
                <a16:creationId xmlns:a16="http://schemas.microsoft.com/office/drawing/2014/main" id="{22A4C7F8-FAA1-4552-B4A8-7A967976C209}"/>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solidFill>
                  <a:schemeClr val="bg1">
                    <a:alpha val="75000"/>
                  </a:schemeClr>
                </a:solidFill>
              </a:rPr>
              <a:t>Copyright © 2023 Accenture. All rights reserved.</a:t>
            </a:r>
          </a:p>
        </p:txBody>
      </p:sp>
      <p:sp>
        <p:nvSpPr>
          <p:cNvPr id="6" name="Slide Number Placeholder 5">
            <a:extLst>
              <a:ext uri="{FF2B5EF4-FFF2-40B4-BE49-F238E27FC236}">
                <a16:creationId xmlns:a16="http://schemas.microsoft.com/office/drawing/2014/main" id="{B2074B16-20E6-4A69-BE5C-47A72644FF64}"/>
              </a:ext>
            </a:extLst>
          </p:cNvPr>
          <p:cNvSpPr>
            <a:spLocks noGrp="1"/>
          </p:cNvSpPr>
          <p:nvPr>
            <p:ph type="sldNum" sz="quarter" idx="28"/>
          </p:nvPr>
        </p:nvSpPr>
        <p:spPr/>
        <p:txBody>
          <a:bodyPr/>
          <a:lstStyle>
            <a:lvl1pPr>
              <a:defRPr>
                <a:solidFill>
                  <a:schemeClr val="bg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600607401"/>
      </p:ext>
    </p:extLst>
  </p:cSld>
  <p:clrMapOvr>
    <a:overrideClrMapping bg1="lt1" tx1="dk1" bg2="lt2" tx2="dk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A87F4D3E-0B08-4C84-AC9F-24964337C957}"/>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D5B57DE0-8F3D-4BB0-9C8A-CB0F8C7601EA}"/>
              </a:ext>
            </a:extLst>
          </p:cNvPr>
          <p:cNvSpPr>
            <a:spLocks noGrp="1"/>
          </p:cNvSpPr>
          <p:nvPr>
            <p:ph type="sldNum" sz="quarter" idx="11"/>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2" name="Footer Placeholder 3">
            <a:extLst>
              <a:ext uri="{FF2B5EF4-FFF2-40B4-BE49-F238E27FC236}">
                <a16:creationId xmlns:a16="http://schemas.microsoft.com/office/drawing/2014/main" id="{E1C7DC60-D5A8-4D8C-AEC5-C9C2505742D7}"/>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3004094313"/>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EF1C0581-DCCF-42A9-ADDF-D15C43DDDC5B}"/>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4151F580-3375-4BC3-BE8A-1CDB56ABE43F}"/>
              </a:ext>
            </a:extLst>
          </p:cNvPr>
          <p:cNvSpPr>
            <a:spLocks noGrp="1"/>
          </p:cNvSpPr>
          <p:nvPr>
            <p:ph type="sldNum" sz="quarter" idx="11"/>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2" name="Footer Placeholder 3">
            <a:extLst>
              <a:ext uri="{FF2B5EF4-FFF2-40B4-BE49-F238E27FC236}">
                <a16:creationId xmlns:a16="http://schemas.microsoft.com/office/drawing/2014/main" id="{A8E22DEC-3595-4EE0-A39E-D7A96E22439E}"/>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3279980023"/>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 54pt</a:t>
            </a:r>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D40CC71D-9234-4A6B-9C69-C7C2B9A9620F}"/>
              </a:ext>
            </a:extLst>
          </p:cNvPr>
          <p:cNvSpPr>
            <a:spLocks noGrp="1"/>
          </p:cNvSpPr>
          <p:nvPr>
            <p:ph type="dt" sz="half" idx="11"/>
          </p:nvPr>
        </p:nvSpPr>
        <p:spPr/>
        <p:txBody>
          <a:bodyPr/>
          <a:lstStyle/>
          <a:p>
            <a:endParaRPr lang="en-US" dirty="0"/>
          </a:p>
        </p:txBody>
      </p:sp>
      <p:sp>
        <p:nvSpPr>
          <p:cNvPr id="6" name="Slide Number Placeholder 5">
            <a:extLst>
              <a:ext uri="{FF2B5EF4-FFF2-40B4-BE49-F238E27FC236}">
                <a16:creationId xmlns:a16="http://schemas.microsoft.com/office/drawing/2014/main" id="{740B11F9-9027-40DD-819F-E7B3CC0C273D}"/>
              </a:ext>
            </a:extLst>
          </p:cNvPr>
          <p:cNvSpPr>
            <a:spLocks noGrp="1"/>
          </p:cNvSpPr>
          <p:nvPr>
            <p:ph type="sldNum" sz="quarter" idx="12"/>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0" name="Footer Placeholder 3">
            <a:extLst>
              <a:ext uri="{FF2B5EF4-FFF2-40B4-BE49-F238E27FC236}">
                <a16:creationId xmlns:a16="http://schemas.microsoft.com/office/drawing/2014/main" id="{9248F3BE-A5A8-46F8-A657-5E9792C3B410}"/>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2103129221"/>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4" name="Date Placeholder 3">
            <a:extLst>
              <a:ext uri="{FF2B5EF4-FFF2-40B4-BE49-F238E27FC236}">
                <a16:creationId xmlns:a16="http://schemas.microsoft.com/office/drawing/2014/main" id="{74A04057-FF73-42E7-A646-AC09147B196D}"/>
              </a:ext>
            </a:extLst>
          </p:cNvPr>
          <p:cNvSpPr>
            <a:spLocks noGrp="1"/>
          </p:cNvSpPr>
          <p:nvPr>
            <p:ph type="dt" sz="half" idx="10"/>
          </p:nvPr>
        </p:nvSpPr>
        <p:spPr/>
        <p:txBody>
          <a:bodyPr/>
          <a:lstStyle/>
          <a:p>
            <a:endParaRPr lang="en-US" dirty="0"/>
          </a:p>
        </p:txBody>
      </p:sp>
      <p:sp>
        <p:nvSpPr>
          <p:cNvPr id="5" name="Slide Number Placeholder 4">
            <a:extLst>
              <a:ext uri="{FF2B5EF4-FFF2-40B4-BE49-F238E27FC236}">
                <a16:creationId xmlns:a16="http://schemas.microsoft.com/office/drawing/2014/main" id="{ADFCC81C-3E61-45D7-9320-0A9472536350}"/>
              </a:ext>
            </a:extLst>
          </p:cNvPr>
          <p:cNvSpPr>
            <a:spLocks noGrp="1"/>
          </p:cNvSpPr>
          <p:nvPr>
            <p:ph type="sldNum" sz="quarter" idx="11"/>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1226234865"/>
      </p:ext>
    </p:extLst>
  </p:cSld>
  <p:clrMapOvr>
    <a:masterClrMapping/>
  </p:clrMapOvr>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p:nvSpPr>
        <p:spPr>
          <a:xfrm>
            <a:off x="380999"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8" name="GTS_WH" descr="Accenture Greater Than symbol in white">
            <a:extLst>
              <a:ext uri="{FF2B5EF4-FFF2-40B4-BE49-F238E27FC236}">
                <a16:creationId xmlns:a16="http://schemas.microsoft.com/office/drawing/2014/main" id="{E96B644F-A9C2-401B-8562-DC3B10FB5CFA}"/>
              </a:ext>
            </a:extLst>
          </p:cNvPr>
          <p:cNvSpPr>
            <a:spLocks noChangeAspect="1"/>
          </p:cNvSpPr>
          <p:nvPr/>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Acc_Tech_Logo_WH" descr="Accenture Technology wordmark in white">
            <a:extLst>
              <a:ext uri="{FF2B5EF4-FFF2-40B4-BE49-F238E27FC236}">
                <a16:creationId xmlns:a16="http://schemas.microsoft.com/office/drawing/2014/main" id="{DB1B6CA6-1055-4AB9-80F2-DFC2E57204DC}"/>
              </a:ext>
            </a:extLst>
          </p:cNvPr>
          <p:cNvSpPr>
            <a:spLocks noChangeAspect="1" noEditPoints="1"/>
          </p:cNvSpPr>
          <p:nvPr/>
        </p:nvSpPr>
        <p:spPr bwMode="auto">
          <a:xfrm>
            <a:off x="380999"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09351877"/>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orient="horz" pos="2160">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US" dirty="0"/>
              <a:t>Place subtitle here in </a:t>
            </a:r>
            <a:r>
              <a:rPr lang="en-GB" dirty="0"/>
              <a:t>Palatino Linotype </a:t>
            </a:r>
            <a:r>
              <a:rPr lang="en-US" dirty="0"/>
              <a:t>20pt</a:t>
            </a:r>
          </a:p>
        </p:txBody>
      </p:sp>
      <p:sp>
        <p:nvSpPr>
          <p:cNvPr id="6" name="Date Placeholder 5">
            <a:extLst>
              <a:ext uri="{FF2B5EF4-FFF2-40B4-BE49-F238E27FC236}">
                <a16:creationId xmlns:a16="http://schemas.microsoft.com/office/drawing/2014/main" id="{A0ED0B78-1151-45FC-9D06-3A308AC7B44D}"/>
              </a:ext>
            </a:extLst>
          </p:cNvPr>
          <p:cNvSpPr>
            <a:spLocks noGrp="1"/>
          </p:cNvSpPr>
          <p:nvPr>
            <p:ph type="dt" sz="half" idx="12"/>
          </p:nvPr>
        </p:nvSpPr>
        <p:spPr/>
        <p:txBody>
          <a:bodyPr/>
          <a:lstStyle/>
          <a:p>
            <a:endParaRPr lang="en-US" dirty="0"/>
          </a:p>
        </p:txBody>
      </p:sp>
      <p:sp>
        <p:nvSpPr>
          <p:cNvPr id="8" name="Slide Number Placeholder 7">
            <a:extLst>
              <a:ext uri="{FF2B5EF4-FFF2-40B4-BE49-F238E27FC236}">
                <a16:creationId xmlns:a16="http://schemas.microsoft.com/office/drawing/2014/main" id="{750C6FAE-8618-4CF6-8730-041993E3DA3B}"/>
              </a:ext>
            </a:extLst>
          </p:cNvPr>
          <p:cNvSpPr>
            <a:spLocks noGrp="1"/>
          </p:cNvSpPr>
          <p:nvPr>
            <p:ph type="sldNum" sz="quarter" idx="13"/>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935868898"/>
      </p:ext>
    </p:extLst>
  </p:cSld>
  <p:clrMapOvr>
    <a:masterClrMapping/>
  </p:clrMapOvr>
  <p:hf hdr="0" ftr="0" dt="0"/>
  <p:extLst>
    <p:ext uri="{DCECCB84-F9BA-43D5-87BE-67443E8EF086}">
      <p15:sldGuideLst xmlns:p15="http://schemas.microsoft.com/office/powerpoint/2012/main">
        <p15:guide id="1" orient="horz" pos="932">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8A76197-4B0B-41A4-B305-F1588B96228C}"/>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C6B89CA4-BBB7-426F-95C3-9B61AF24DCA9}"/>
              </a:ext>
            </a:extLst>
          </p:cNvPr>
          <p:cNvSpPr>
            <a:spLocks noGrp="1"/>
          </p:cNvSpPr>
          <p:nvPr>
            <p:ph type="sldNum" sz="quarter" idx="11"/>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589373061"/>
      </p:ext>
    </p:extLst>
  </p:cSld>
  <p:clrMapOvr>
    <a:masterClrMapping/>
  </p:clrMapOvr>
  <p:hf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2">
    <p:bg>
      <p:bgPr>
        <a:solidFill>
          <a:srgbClr val="7500C0"/>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FED008A-CBAF-452F-A33C-DEB1219A8637}"/>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68D86E0-9F0E-4638-BF28-A76741A2A03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23" name="TextBox 22">
            <a:extLst>
              <a:ext uri="{FF2B5EF4-FFF2-40B4-BE49-F238E27FC236}">
                <a16:creationId xmlns:a16="http://schemas.microsoft.com/office/drawing/2014/main" id="{21C89A19-F3E6-4879-A21A-E269F7029DD6}"/>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pic>
        <p:nvPicPr>
          <p:cNvPr id="28" name="Graphic 27">
            <a:extLst>
              <a:ext uri="{FF2B5EF4-FFF2-40B4-BE49-F238E27FC236}">
                <a16:creationId xmlns:a16="http://schemas.microsoft.com/office/drawing/2014/main" id="{19739522-B347-4E43-9A62-3B4ACFEE216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31" name="TextBox 30">
            <a:extLst>
              <a:ext uri="{FF2B5EF4-FFF2-40B4-BE49-F238E27FC236}">
                <a16:creationId xmlns:a16="http://schemas.microsoft.com/office/drawing/2014/main" id="{CB00D16C-96AD-4748-BE07-0661DAEA5D3C}"/>
              </a:ext>
            </a:extLst>
          </p:cNvPr>
          <p:cNvSpPr txBox="1"/>
          <p:nvPr userDrawn="1"/>
        </p:nvSpPr>
        <p:spPr>
          <a:xfrm>
            <a:off x="8541567" y="333907"/>
            <a:ext cx="3268523" cy="261610"/>
          </a:xfrm>
          <a:prstGeom prst="rect">
            <a:avLst/>
          </a:prstGeom>
          <a:noFill/>
        </p:spPr>
        <p:txBody>
          <a:bodyPr wrap="none" lIns="0" tIns="0" rIns="0" bIns="45720" rtlCol="0">
            <a:spAutoFit/>
          </a:bodyPr>
          <a:lstStyle/>
          <a:p>
            <a:r>
              <a:rPr lang="en-US" sz="1400" b="1"/>
              <a:t>Learning and Knowledge Management</a:t>
            </a:r>
          </a:p>
        </p:txBody>
      </p:sp>
      <p:sp>
        <p:nvSpPr>
          <p:cNvPr id="32" name="Title 1">
            <a:extLst>
              <a:ext uri="{FF2B5EF4-FFF2-40B4-BE49-F238E27FC236}">
                <a16:creationId xmlns:a16="http://schemas.microsoft.com/office/drawing/2014/main" id="{B10DB3DA-DF7E-42B3-8839-4E5B724C4865}"/>
              </a:ext>
            </a:extLst>
          </p:cNvPr>
          <p:cNvSpPr>
            <a:spLocks noGrp="1"/>
          </p:cNvSpPr>
          <p:nvPr>
            <p:ph type="ctrTitle" hasCustomPrompt="1"/>
          </p:nvPr>
        </p:nvSpPr>
        <p:spPr>
          <a:xfrm>
            <a:off x="381000" y="1429154"/>
            <a:ext cx="5352287" cy="2255710"/>
          </a:xfrm>
          <a:prstGeom prst="rect">
            <a:avLst/>
          </a:prstGeom>
        </p:spPr>
        <p:txBody>
          <a:bodyPr anchor="b"/>
          <a:lstStyle>
            <a:lvl1pPr algn="l">
              <a:lnSpc>
                <a:spcPct val="90000"/>
              </a:lnSpc>
              <a:defRPr sz="4800" cap="none" baseline="0">
                <a:solidFill>
                  <a:schemeClr val="tx1"/>
                </a:solidFill>
              </a:defRPr>
            </a:lvl1pPr>
          </a:lstStyle>
          <a:p>
            <a:r>
              <a:rPr lang="en-US"/>
              <a:t>Place title here 48pt</a:t>
            </a:r>
          </a:p>
        </p:txBody>
      </p:sp>
      <p:sp>
        <p:nvSpPr>
          <p:cNvPr id="33" name="Text Placeholder 15">
            <a:extLst>
              <a:ext uri="{FF2B5EF4-FFF2-40B4-BE49-F238E27FC236}">
                <a16:creationId xmlns:a16="http://schemas.microsoft.com/office/drawing/2014/main" id="{1DC1CBE7-D1AA-4325-A15B-93499DB02FE2}"/>
              </a:ext>
            </a:extLst>
          </p:cNvPr>
          <p:cNvSpPr>
            <a:spLocks noGrp="1"/>
          </p:cNvSpPr>
          <p:nvPr>
            <p:ph type="body" sz="quarter" idx="13" hasCustomPrompt="1"/>
          </p:nvPr>
        </p:nvSpPr>
        <p:spPr>
          <a:xfrm>
            <a:off x="381001" y="3871190"/>
            <a:ext cx="5152292" cy="1092846"/>
          </a:xfrm>
          <a:prstGeom prst="rect">
            <a:avLst/>
          </a:prstGeom>
        </p:spPr>
        <p:txBody>
          <a:bodyPr vert="horz" lIns="0" tIns="0" rIns="0" bIns="0" rtlCol="0">
            <a:noAutofit/>
          </a:bodyPr>
          <a:lstStyle>
            <a:lvl1pPr marL="0" indent="0" algn="l">
              <a:lnSpc>
                <a:spcPct val="90000"/>
              </a:lnSpc>
              <a:buNone/>
              <a:defRPr lang="en-US" sz="2400" i="0" cap="none" spc="0" baseline="0" dirty="0" smtClean="0">
                <a:solidFill>
                  <a:schemeClr val="tx1"/>
                </a:solidFill>
                <a:latin typeface="Palatino Linotype" panose="02040502050505030304" pitchFamily="18" charset="0"/>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Palatino Linotype 24pt</a:t>
            </a:r>
          </a:p>
        </p:txBody>
      </p:sp>
    </p:spTree>
    <p:extLst>
      <p:ext uri="{BB962C8B-B14F-4D97-AF65-F5344CB8AC3E}">
        <p14:creationId xmlns:p14="http://schemas.microsoft.com/office/powerpoint/2010/main" val="33026118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3">
    <p:bg>
      <p:bgPr>
        <a:solidFill>
          <a:srgbClr val="46007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B1C54B3-9461-4230-BE95-69C5FB1E4B8D}"/>
              </a:ext>
            </a:extLst>
          </p:cNvPr>
          <p:cNvSpPr txBox="1"/>
          <p:nvPr userDrawn="1"/>
        </p:nvSpPr>
        <p:spPr>
          <a:xfrm>
            <a:off x="8541567" y="333907"/>
            <a:ext cx="3268523" cy="261610"/>
          </a:xfrm>
          <a:prstGeom prst="rect">
            <a:avLst/>
          </a:prstGeom>
          <a:noFill/>
        </p:spPr>
        <p:txBody>
          <a:bodyPr wrap="none" lIns="0" tIns="0" rIns="0" bIns="45720" rtlCol="0">
            <a:spAutoFit/>
          </a:bodyPr>
          <a:lstStyle/>
          <a:p>
            <a:r>
              <a:rPr lang="en-US" sz="1400" b="1">
                <a:solidFill>
                  <a:schemeClr val="bg1"/>
                </a:solidFill>
              </a:rPr>
              <a:t>Learning and Knowledge Management</a:t>
            </a:r>
          </a:p>
        </p:txBody>
      </p:sp>
      <p:sp>
        <p:nvSpPr>
          <p:cNvPr id="21" name="Title 1">
            <a:extLst>
              <a:ext uri="{FF2B5EF4-FFF2-40B4-BE49-F238E27FC236}">
                <a16:creationId xmlns:a16="http://schemas.microsoft.com/office/drawing/2014/main" id="{38BA9272-C7B2-4A9A-B702-0586D63E5AFC}"/>
              </a:ext>
            </a:extLst>
          </p:cNvPr>
          <p:cNvSpPr>
            <a:spLocks noGrp="1"/>
          </p:cNvSpPr>
          <p:nvPr>
            <p:ph type="ctrTitle" hasCustomPrompt="1"/>
          </p:nvPr>
        </p:nvSpPr>
        <p:spPr>
          <a:xfrm>
            <a:off x="1149093" y="800101"/>
            <a:ext cx="7997521" cy="3429000"/>
          </a:xfrm>
          <a:prstGeom prst="rect">
            <a:avLst/>
          </a:prstGeom>
        </p:spPr>
        <p:txBody>
          <a:bodyPr anchor="b"/>
          <a:lstStyle>
            <a:lvl1pPr algn="l">
              <a:lnSpc>
                <a:spcPct val="90000"/>
              </a:lnSpc>
              <a:defRPr sz="6000" cap="none" baseline="0">
                <a:solidFill>
                  <a:schemeClr val="bg1"/>
                </a:solidFill>
              </a:defRPr>
            </a:lvl1pPr>
          </a:lstStyle>
          <a:p>
            <a:r>
              <a:rPr lang="en-US"/>
              <a:t>Place presentation title here in sentence case, max 3 lines </a:t>
            </a:r>
          </a:p>
        </p:txBody>
      </p:sp>
      <p:sp>
        <p:nvSpPr>
          <p:cNvPr id="22" name="Subtitle 2">
            <a:extLst>
              <a:ext uri="{FF2B5EF4-FFF2-40B4-BE49-F238E27FC236}">
                <a16:creationId xmlns:a16="http://schemas.microsoft.com/office/drawing/2014/main" id="{DDFA4A91-8699-409E-8E93-4F2C97D84976}"/>
              </a:ext>
            </a:extLst>
          </p:cNvPr>
          <p:cNvSpPr>
            <a:spLocks noGrp="1"/>
          </p:cNvSpPr>
          <p:nvPr>
            <p:ph type="subTitle" idx="1" hasCustomPrompt="1"/>
          </p:nvPr>
        </p:nvSpPr>
        <p:spPr>
          <a:xfrm>
            <a:off x="1149093" y="4419600"/>
            <a:ext cx="6884561" cy="1092845"/>
          </a:xfrm>
          <a:prstGeom prst="rect">
            <a:avLst/>
          </a:prstGeom>
        </p:spPr>
        <p:txBody>
          <a:bodyPr/>
          <a:lstStyle>
            <a:lvl1pPr marL="0" indent="0" algn="l">
              <a:lnSpc>
                <a:spcPct val="90000"/>
              </a:lnSpc>
              <a:spcAft>
                <a:spcPts val="0"/>
              </a:spcAft>
              <a:buNone/>
              <a:defRPr sz="2400" b="0" i="0" cap="none" spc="0" baseline="0">
                <a:solidFill>
                  <a:schemeClr val="bg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p>
        </p:txBody>
      </p:sp>
      <p:pic>
        <p:nvPicPr>
          <p:cNvPr id="23" name="Graphic 5">
            <a:extLst>
              <a:ext uri="{FF2B5EF4-FFF2-40B4-BE49-F238E27FC236}">
                <a16:creationId xmlns:a16="http://schemas.microsoft.com/office/drawing/2014/main" id="{548E57BA-35F1-4789-B9A9-788645A74E5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4" name="TextBox 23">
            <a:extLst>
              <a:ext uri="{FF2B5EF4-FFF2-40B4-BE49-F238E27FC236}">
                <a16:creationId xmlns:a16="http://schemas.microsoft.com/office/drawing/2014/main" id="{D0643412-4010-4D31-B103-575F2D61CB6B}"/>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2021 Accenture. All rights reserved.</a:t>
            </a:r>
            <a:endParaRPr lang="en-US" sz="800" dirty="0">
              <a:solidFill>
                <a:schemeClr val="bg1"/>
              </a:solidFill>
            </a:endParaRPr>
          </a:p>
          <a:p>
            <a:pPr algn="r" defTabSz="228600">
              <a:spcAft>
                <a:spcPts val="1200"/>
              </a:spcAft>
            </a:pPr>
            <a:endParaRPr lang="en-US" noProof="0" dirty="0">
              <a:solidFill>
                <a:schemeClr val="bg1"/>
              </a:solidFill>
            </a:endParaRPr>
          </a:p>
        </p:txBody>
      </p:sp>
    </p:spTree>
    <p:extLst>
      <p:ext uri="{BB962C8B-B14F-4D97-AF65-F5344CB8AC3E}">
        <p14:creationId xmlns:p14="http://schemas.microsoft.com/office/powerpoint/2010/main" val="3803494918"/>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urse Objectives">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4" y="1391038"/>
            <a:ext cx="8945464" cy="5067300"/>
          </a:xfrm>
          <a:prstGeom prst="rect">
            <a:avLst/>
          </a:prstGeom>
        </p:spPr>
        <p:txBody>
          <a:bodyPr/>
          <a:lstStyle>
            <a:lvl1pPr marL="0" indent="0">
              <a:lnSpc>
                <a:spcPct val="100000"/>
              </a:lnSpc>
              <a:defRPr sz="1800" b="0"/>
            </a:lvl1pPr>
            <a:lvl2pPr marL="0">
              <a:defRPr sz="1800"/>
            </a:lvl2pPr>
            <a:lvl3pPr>
              <a:defRPr sz="1600"/>
            </a:lvl3pPr>
            <a:lvl4pPr>
              <a:spcAft>
                <a:spcPts val="600"/>
              </a:spcAft>
              <a:defRPr sz="1400"/>
            </a:lvl4pPr>
            <a:lvl5pPr>
              <a:spcAft>
                <a:spcPts val="600"/>
              </a:spcAft>
              <a:defRPr/>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6298199" cy="458652"/>
          </a:xfrm>
          <a:prstGeom prst="rect">
            <a:avLst/>
          </a:prstGeom>
          <a:noFill/>
        </p:spPr>
        <p:txBody>
          <a:bodyPr wrap="squar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Course </a:t>
            </a:r>
            <a:r>
              <a:rPr lang="en-US" sz="3600" b="0" kern="1200" cap="all" baseline="0" dirty="0">
                <a:solidFill>
                  <a:srgbClr val="A700E6"/>
                </a:solidFill>
                <a:latin typeface="+mj-lt"/>
                <a:ea typeface="+mj-ea"/>
                <a:cs typeface="+mj-cs"/>
              </a:rPr>
              <a:t>Objectives</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5865388" cy="353943"/>
          </a:xfrm>
          <a:prstGeom prst="rect">
            <a:avLst/>
          </a:prstGeom>
          <a:noFill/>
        </p:spPr>
        <p:txBody>
          <a:bodyPr wrap="none" lIns="0" tIns="0" rIns="0" bIns="45720" rtlCol="0">
            <a:spAutoFit/>
          </a:bodyPr>
          <a:lstStyle/>
          <a:p>
            <a:pPr lvl="0"/>
            <a:r>
              <a:rPr lang="en-US" sz="2000" b="1" dirty="0">
                <a:solidFill>
                  <a:schemeClr val="tx1"/>
                </a:solidFill>
              </a:rPr>
              <a:t>At the end of this course, you should be able to:</a:t>
            </a:r>
          </a:p>
        </p:txBody>
      </p:sp>
      <p:pic>
        <p:nvPicPr>
          <p:cNvPr id="5" name="Picture 4" descr="A picture containing drawing&#10;&#10;Description automatically generated">
            <a:extLst>
              <a:ext uri="{FF2B5EF4-FFF2-40B4-BE49-F238E27FC236}">
                <a16:creationId xmlns:a16="http://schemas.microsoft.com/office/drawing/2014/main" id="{69621754-0BA2-486D-94D1-3591D4832440}"/>
              </a:ext>
            </a:extLst>
          </p:cNvPr>
          <p:cNvPicPr>
            <a:picLocks noChangeAspect="1"/>
          </p:cNvPicPr>
          <p:nvPr userDrawn="1"/>
        </p:nvPicPr>
        <p:blipFill>
          <a:blip r:embed="rId2"/>
          <a:stretch>
            <a:fillRect/>
          </a:stretch>
        </p:blipFill>
        <p:spPr>
          <a:xfrm>
            <a:off x="9318527" y="1391038"/>
            <a:ext cx="2500410" cy="2489247"/>
          </a:xfrm>
          <a:prstGeom prst="rect">
            <a:avLst/>
          </a:prstGeom>
        </p:spPr>
      </p:pic>
      <p:sp>
        <p:nvSpPr>
          <p:cNvPr id="8" name="Rectangle 7">
            <a:extLst>
              <a:ext uri="{FF2B5EF4-FFF2-40B4-BE49-F238E27FC236}">
                <a16:creationId xmlns:a16="http://schemas.microsoft.com/office/drawing/2014/main" id="{2F049676-DED9-46DE-B73D-2D973729CA36}"/>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15641087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odule Objectives">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8AF101C-5D87-4199-9538-2A190793D3E2}"/>
              </a:ext>
            </a:extLst>
          </p:cNvPr>
          <p:cNvGrpSpPr/>
          <p:nvPr userDrawn="1"/>
        </p:nvGrpSpPr>
        <p:grpSpPr>
          <a:xfrm>
            <a:off x="9282456" y="1517156"/>
            <a:ext cx="2572553" cy="2237009"/>
            <a:chOff x="7196318" y="2301786"/>
            <a:chExt cx="889083" cy="773118"/>
          </a:xfrm>
        </p:grpSpPr>
        <p:pic>
          <p:nvPicPr>
            <p:cNvPr id="15" name="Picture 19">
              <a:extLst>
                <a:ext uri="{FF2B5EF4-FFF2-40B4-BE49-F238E27FC236}">
                  <a16:creationId xmlns:a16="http://schemas.microsoft.com/office/drawing/2014/main" id="{422DCCAA-DC80-4F95-A097-10AAFA2CCA3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318" y="2965697"/>
              <a:ext cx="889083" cy="10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a:extLst>
                <a:ext uri="{FF2B5EF4-FFF2-40B4-BE49-F238E27FC236}">
                  <a16:creationId xmlns:a16="http://schemas.microsoft.com/office/drawing/2014/main" id="{03A2CE09-6585-4FD6-8C5B-5BD6389EA7D4}"/>
                </a:ext>
              </a:extLst>
            </p:cNvPr>
            <p:cNvGrpSpPr/>
            <p:nvPr/>
          </p:nvGrpSpPr>
          <p:grpSpPr>
            <a:xfrm>
              <a:off x="7402731" y="2301786"/>
              <a:ext cx="543219" cy="620422"/>
              <a:chOff x="1420813" y="2441576"/>
              <a:chExt cx="614362" cy="701675"/>
            </a:xfrm>
          </p:grpSpPr>
          <p:sp>
            <p:nvSpPr>
              <p:cNvPr id="17" name="Freeform 26">
                <a:extLst>
                  <a:ext uri="{FF2B5EF4-FFF2-40B4-BE49-F238E27FC236}">
                    <a16:creationId xmlns:a16="http://schemas.microsoft.com/office/drawing/2014/main" id="{0D111403-6FC0-4618-9876-7A3C75524282}"/>
                  </a:ext>
                </a:extLst>
              </p:cNvPr>
              <p:cNvSpPr>
                <a:spLocks/>
              </p:cNvSpPr>
              <p:nvPr/>
            </p:nvSpPr>
            <p:spPr bwMode="auto">
              <a:xfrm>
                <a:off x="1597025" y="2779713"/>
                <a:ext cx="182563" cy="184150"/>
              </a:xfrm>
              <a:custGeom>
                <a:avLst/>
                <a:gdLst>
                  <a:gd name="T0" fmla="*/ 39 w 49"/>
                  <a:gd name="T1" fmla="*/ 27 h 49"/>
                  <a:gd name="T2" fmla="*/ 17 w 49"/>
                  <a:gd name="T3" fmla="*/ 29 h 49"/>
                  <a:gd name="T4" fmla="*/ 38 w 49"/>
                  <a:gd name="T5" fmla="*/ 4 h 49"/>
                  <a:gd name="T6" fmla="*/ 25 w 49"/>
                  <a:gd name="T7" fmla="*/ 0 h 49"/>
                  <a:gd name="T8" fmla="*/ 0 w 49"/>
                  <a:gd name="T9" fmla="*/ 25 h 49"/>
                  <a:gd name="T10" fmla="*/ 25 w 49"/>
                  <a:gd name="T11" fmla="*/ 49 h 49"/>
                  <a:gd name="T12" fmla="*/ 49 w 49"/>
                  <a:gd name="T13" fmla="*/ 25 h 49"/>
                  <a:gd name="T14" fmla="*/ 48 w 49"/>
                  <a:gd name="T15" fmla="*/ 17 h 49"/>
                  <a:gd name="T16" fmla="*/ 39 w 49"/>
                  <a:gd name="T1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27"/>
                    </a:moveTo>
                    <a:cubicBezTo>
                      <a:pt x="17" y="29"/>
                      <a:pt x="17" y="29"/>
                      <a:pt x="17" y="29"/>
                    </a:cubicBezTo>
                    <a:cubicBezTo>
                      <a:pt x="38" y="4"/>
                      <a:pt x="38" y="4"/>
                      <a:pt x="38" y="4"/>
                    </a:cubicBezTo>
                    <a:cubicBezTo>
                      <a:pt x="34" y="2"/>
                      <a:pt x="30" y="0"/>
                      <a:pt x="25" y="0"/>
                    </a:cubicBezTo>
                    <a:cubicBezTo>
                      <a:pt x="11" y="0"/>
                      <a:pt x="0" y="11"/>
                      <a:pt x="0" y="25"/>
                    </a:cubicBezTo>
                    <a:cubicBezTo>
                      <a:pt x="0" y="38"/>
                      <a:pt x="11" y="49"/>
                      <a:pt x="25" y="49"/>
                    </a:cubicBezTo>
                    <a:cubicBezTo>
                      <a:pt x="38" y="49"/>
                      <a:pt x="49" y="38"/>
                      <a:pt x="49" y="25"/>
                    </a:cubicBezTo>
                    <a:cubicBezTo>
                      <a:pt x="49" y="22"/>
                      <a:pt x="49" y="19"/>
                      <a:pt x="48" y="17"/>
                    </a:cubicBezTo>
                    <a:lnTo>
                      <a:pt x="39" y="27"/>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dirty="0">
                  <a:latin typeface="Arial" panose="020B0604020202020204" pitchFamily="34" charset="0"/>
                  <a:cs typeface="Arial" panose="020B0604020202020204" pitchFamily="34" charset="0"/>
                </a:endParaRPr>
              </a:p>
            </p:txBody>
          </p:sp>
          <p:sp>
            <p:nvSpPr>
              <p:cNvPr id="18" name="Freeform 27">
                <a:extLst>
                  <a:ext uri="{FF2B5EF4-FFF2-40B4-BE49-F238E27FC236}">
                    <a16:creationId xmlns:a16="http://schemas.microsoft.com/office/drawing/2014/main" id="{4F351114-39E5-4B50-9F02-C0B40CB65653}"/>
                  </a:ext>
                </a:extLst>
              </p:cNvPr>
              <p:cNvSpPr>
                <a:spLocks/>
              </p:cNvSpPr>
              <p:nvPr/>
            </p:nvSpPr>
            <p:spPr bwMode="auto">
              <a:xfrm>
                <a:off x="1420813" y="2603501"/>
                <a:ext cx="538163" cy="539750"/>
              </a:xfrm>
              <a:custGeom>
                <a:avLst/>
                <a:gdLst>
                  <a:gd name="T0" fmla="*/ 113 w 144"/>
                  <a:gd name="T1" fmla="*/ 45 h 144"/>
                  <a:gd name="T2" fmla="*/ 121 w 144"/>
                  <a:gd name="T3" fmla="*/ 72 h 144"/>
                  <a:gd name="T4" fmla="*/ 72 w 144"/>
                  <a:gd name="T5" fmla="*/ 121 h 144"/>
                  <a:gd name="T6" fmla="*/ 23 w 144"/>
                  <a:gd name="T7" fmla="*/ 72 h 144"/>
                  <a:gd name="T8" fmla="*/ 72 w 144"/>
                  <a:gd name="T9" fmla="*/ 23 h 144"/>
                  <a:gd name="T10" fmla="*/ 103 w 144"/>
                  <a:gd name="T11" fmla="*/ 34 h 144"/>
                  <a:gd name="T12" fmla="*/ 117 w 144"/>
                  <a:gd name="T13" fmla="*/ 16 h 144"/>
                  <a:gd name="T14" fmla="*/ 72 w 144"/>
                  <a:gd name="T15" fmla="*/ 0 h 144"/>
                  <a:gd name="T16" fmla="*/ 0 w 144"/>
                  <a:gd name="T17" fmla="*/ 72 h 144"/>
                  <a:gd name="T18" fmla="*/ 72 w 144"/>
                  <a:gd name="T19" fmla="*/ 144 h 144"/>
                  <a:gd name="T20" fmla="*/ 144 w 144"/>
                  <a:gd name="T21" fmla="*/ 72 h 144"/>
                  <a:gd name="T22" fmla="*/ 128 w 144"/>
                  <a:gd name="T23" fmla="*/ 27 h 144"/>
                  <a:gd name="T24" fmla="*/ 113 w 144"/>
                  <a:gd name="T25"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113" y="45"/>
                    </a:moveTo>
                    <a:cubicBezTo>
                      <a:pt x="118" y="53"/>
                      <a:pt x="121" y="62"/>
                      <a:pt x="121" y="72"/>
                    </a:cubicBezTo>
                    <a:cubicBezTo>
                      <a:pt x="121" y="99"/>
                      <a:pt x="99" y="121"/>
                      <a:pt x="72" y="121"/>
                    </a:cubicBezTo>
                    <a:cubicBezTo>
                      <a:pt x="45" y="121"/>
                      <a:pt x="23" y="99"/>
                      <a:pt x="23" y="72"/>
                    </a:cubicBezTo>
                    <a:cubicBezTo>
                      <a:pt x="23" y="45"/>
                      <a:pt x="45" y="23"/>
                      <a:pt x="72" y="23"/>
                    </a:cubicBezTo>
                    <a:cubicBezTo>
                      <a:pt x="84" y="23"/>
                      <a:pt x="94" y="27"/>
                      <a:pt x="103" y="34"/>
                    </a:cubicBezTo>
                    <a:cubicBezTo>
                      <a:pt x="117" y="16"/>
                      <a:pt x="117" y="16"/>
                      <a:pt x="117" y="16"/>
                    </a:cubicBezTo>
                    <a:cubicBezTo>
                      <a:pt x="105" y="6"/>
                      <a:pt x="89" y="0"/>
                      <a:pt x="72" y="0"/>
                    </a:cubicBezTo>
                    <a:cubicBezTo>
                      <a:pt x="32" y="0"/>
                      <a:pt x="0" y="32"/>
                      <a:pt x="0" y="72"/>
                    </a:cubicBezTo>
                    <a:cubicBezTo>
                      <a:pt x="0" y="111"/>
                      <a:pt x="32" y="144"/>
                      <a:pt x="72" y="144"/>
                    </a:cubicBezTo>
                    <a:cubicBezTo>
                      <a:pt x="111" y="144"/>
                      <a:pt x="144" y="111"/>
                      <a:pt x="144" y="72"/>
                    </a:cubicBezTo>
                    <a:cubicBezTo>
                      <a:pt x="144" y="55"/>
                      <a:pt x="138" y="39"/>
                      <a:pt x="128" y="27"/>
                    </a:cubicBezTo>
                    <a:lnTo>
                      <a:pt x="113" y="4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dirty="0">
                  <a:latin typeface="Arial" panose="020B0604020202020204" pitchFamily="34" charset="0"/>
                  <a:cs typeface="Arial" panose="020B0604020202020204" pitchFamily="34" charset="0"/>
                </a:endParaRPr>
              </a:p>
            </p:txBody>
          </p:sp>
          <p:sp>
            <p:nvSpPr>
              <p:cNvPr id="19" name="Freeform 28">
                <a:extLst>
                  <a:ext uri="{FF2B5EF4-FFF2-40B4-BE49-F238E27FC236}">
                    <a16:creationId xmlns:a16="http://schemas.microsoft.com/office/drawing/2014/main" id="{3CA9F99D-6A85-4381-B285-E266023D4102}"/>
                  </a:ext>
                </a:extLst>
              </p:cNvPr>
              <p:cNvSpPr>
                <a:spLocks/>
              </p:cNvSpPr>
              <p:nvPr/>
            </p:nvSpPr>
            <p:spPr bwMode="auto">
              <a:xfrm>
                <a:off x="1660525" y="2441576"/>
                <a:ext cx="374650" cy="447675"/>
              </a:xfrm>
              <a:custGeom>
                <a:avLst/>
                <a:gdLst>
                  <a:gd name="T0" fmla="*/ 236 w 236"/>
                  <a:gd name="T1" fmla="*/ 50 h 282"/>
                  <a:gd name="T2" fmla="*/ 181 w 236"/>
                  <a:gd name="T3" fmla="*/ 55 h 282"/>
                  <a:gd name="T4" fmla="*/ 177 w 236"/>
                  <a:gd name="T5" fmla="*/ 0 h 282"/>
                  <a:gd name="T6" fmla="*/ 132 w 236"/>
                  <a:gd name="T7" fmla="*/ 55 h 282"/>
                  <a:gd name="T8" fmla="*/ 127 w 236"/>
                  <a:gd name="T9" fmla="*/ 95 h 282"/>
                  <a:gd name="T10" fmla="*/ 5 w 236"/>
                  <a:gd name="T11" fmla="*/ 248 h 282"/>
                  <a:gd name="T12" fmla="*/ 0 w 236"/>
                  <a:gd name="T13" fmla="*/ 282 h 282"/>
                  <a:gd name="T14" fmla="*/ 33 w 236"/>
                  <a:gd name="T15" fmla="*/ 270 h 282"/>
                  <a:gd name="T16" fmla="*/ 156 w 236"/>
                  <a:gd name="T17" fmla="*/ 116 h 282"/>
                  <a:gd name="T18" fmla="*/ 193 w 236"/>
                  <a:gd name="T19" fmla="*/ 104 h 282"/>
                  <a:gd name="T20" fmla="*/ 236 w 236"/>
                  <a:gd name="T21" fmla="*/ 5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82">
                    <a:moveTo>
                      <a:pt x="236" y="50"/>
                    </a:moveTo>
                    <a:lnTo>
                      <a:pt x="181" y="55"/>
                    </a:lnTo>
                    <a:lnTo>
                      <a:pt x="177" y="0"/>
                    </a:lnTo>
                    <a:lnTo>
                      <a:pt x="132" y="55"/>
                    </a:lnTo>
                    <a:lnTo>
                      <a:pt x="127" y="95"/>
                    </a:lnTo>
                    <a:lnTo>
                      <a:pt x="5" y="248"/>
                    </a:lnTo>
                    <a:lnTo>
                      <a:pt x="0" y="282"/>
                    </a:lnTo>
                    <a:lnTo>
                      <a:pt x="33" y="270"/>
                    </a:lnTo>
                    <a:lnTo>
                      <a:pt x="156" y="116"/>
                    </a:lnTo>
                    <a:lnTo>
                      <a:pt x="193" y="104"/>
                    </a:lnTo>
                    <a:lnTo>
                      <a:pt x="236" y="50"/>
                    </a:lnTo>
                    <a:close/>
                  </a:path>
                </a:pathLst>
              </a:custGeom>
              <a:solidFill>
                <a:srgbClr val="4E5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dirty="0">
                  <a:latin typeface="Arial" panose="020B0604020202020204" pitchFamily="34" charset="0"/>
                  <a:cs typeface="Arial" panose="020B0604020202020204" pitchFamily="34" charset="0"/>
                </a:endParaRPr>
              </a:p>
            </p:txBody>
          </p:sp>
        </p:grpSp>
      </p:gr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4" y="1391038"/>
            <a:ext cx="9498520" cy="5067300"/>
          </a:xfrm>
          <a:prstGeom prst="rect">
            <a:avLst/>
          </a:prstGeom>
        </p:spPr>
        <p:txBody>
          <a:bodyPr/>
          <a:lstStyle>
            <a:lvl1pPr marL="0" indent="0">
              <a:lnSpc>
                <a:spcPct val="100000"/>
              </a:lnSpc>
              <a:defRPr sz="1800" b="0"/>
            </a:lvl1pPr>
            <a:lvl2pPr marL="0">
              <a:defRPr sz="1800"/>
            </a:lvl2pPr>
            <a:lvl3pPr>
              <a:defRPr sz="1600"/>
            </a:lvl3pPr>
            <a:lvl4pPr>
              <a:spcAft>
                <a:spcPts val="600"/>
              </a:spcAft>
              <a:defRPr sz="1400"/>
            </a:lvl4pPr>
            <a:lvl5pPr>
              <a:spcAft>
                <a:spcPts val="600"/>
              </a:spcAft>
              <a:defRPr/>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6213239"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LEARNING </a:t>
            </a:r>
            <a:r>
              <a:rPr lang="en-US" sz="3600" b="0" kern="1200" cap="all" baseline="0" dirty="0">
                <a:solidFill>
                  <a:srgbClr val="A700E6"/>
                </a:solidFill>
                <a:latin typeface="+mj-lt"/>
                <a:ea typeface="+mj-ea"/>
                <a:cs typeface="+mj-cs"/>
              </a:rPr>
              <a:t>Objectives</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5493492" cy="353943"/>
          </a:xfrm>
          <a:prstGeom prst="rect">
            <a:avLst/>
          </a:prstGeom>
          <a:noFill/>
        </p:spPr>
        <p:txBody>
          <a:bodyPr wrap="none" lIns="0" tIns="0" rIns="0" bIns="45720" rtlCol="0">
            <a:spAutoFit/>
          </a:bodyPr>
          <a:lstStyle/>
          <a:p>
            <a:pPr lvl="0"/>
            <a:r>
              <a:rPr lang="en-US" sz="2000" b="1" dirty="0">
                <a:solidFill>
                  <a:schemeClr val="tx1"/>
                </a:solidFill>
              </a:rPr>
              <a:t>At the end of this unit, you should be able to:</a:t>
            </a:r>
          </a:p>
        </p:txBody>
      </p:sp>
      <p:sp>
        <p:nvSpPr>
          <p:cNvPr id="12" name="Rectangle 11">
            <a:extLst>
              <a:ext uri="{FF2B5EF4-FFF2-40B4-BE49-F238E27FC236}">
                <a16:creationId xmlns:a16="http://schemas.microsoft.com/office/drawing/2014/main" id="{382474FE-D537-4323-AE99-752281986EA8}"/>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3158439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odule Summary">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98C605-F339-41FA-8E7C-E8627B28F8A0}"/>
              </a:ext>
            </a:extLst>
          </p:cNvPr>
          <p:cNvGrpSpPr/>
          <p:nvPr userDrawn="1"/>
        </p:nvGrpSpPr>
        <p:grpSpPr>
          <a:xfrm>
            <a:off x="9282456" y="1517156"/>
            <a:ext cx="2572553" cy="2237009"/>
            <a:chOff x="7196318" y="2301786"/>
            <a:chExt cx="889083" cy="773118"/>
          </a:xfrm>
        </p:grpSpPr>
        <p:pic>
          <p:nvPicPr>
            <p:cNvPr id="8" name="Picture 19">
              <a:extLst>
                <a:ext uri="{FF2B5EF4-FFF2-40B4-BE49-F238E27FC236}">
                  <a16:creationId xmlns:a16="http://schemas.microsoft.com/office/drawing/2014/main" id="{95671EEE-51CD-4D1C-8970-D3BB5F6AA6B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318" y="2965697"/>
              <a:ext cx="889083" cy="10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a:extLst>
                <a:ext uri="{FF2B5EF4-FFF2-40B4-BE49-F238E27FC236}">
                  <a16:creationId xmlns:a16="http://schemas.microsoft.com/office/drawing/2014/main" id="{D02568B1-DB4F-433E-A8D5-733A28D050F4}"/>
                </a:ext>
              </a:extLst>
            </p:cNvPr>
            <p:cNvGrpSpPr/>
            <p:nvPr/>
          </p:nvGrpSpPr>
          <p:grpSpPr>
            <a:xfrm>
              <a:off x="7402731" y="2301786"/>
              <a:ext cx="543219" cy="620422"/>
              <a:chOff x="1420813" y="2441576"/>
              <a:chExt cx="614362" cy="701675"/>
            </a:xfrm>
          </p:grpSpPr>
          <p:sp>
            <p:nvSpPr>
              <p:cNvPr id="10" name="Freeform 26">
                <a:extLst>
                  <a:ext uri="{FF2B5EF4-FFF2-40B4-BE49-F238E27FC236}">
                    <a16:creationId xmlns:a16="http://schemas.microsoft.com/office/drawing/2014/main" id="{A0F6F83F-EA34-40CD-A03C-D1CFFDB9BC03}"/>
                  </a:ext>
                </a:extLst>
              </p:cNvPr>
              <p:cNvSpPr>
                <a:spLocks/>
              </p:cNvSpPr>
              <p:nvPr/>
            </p:nvSpPr>
            <p:spPr bwMode="auto">
              <a:xfrm>
                <a:off x="1597025" y="2779713"/>
                <a:ext cx="182563" cy="184150"/>
              </a:xfrm>
              <a:custGeom>
                <a:avLst/>
                <a:gdLst>
                  <a:gd name="T0" fmla="*/ 39 w 49"/>
                  <a:gd name="T1" fmla="*/ 27 h 49"/>
                  <a:gd name="T2" fmla="*/ 17 w 49"/>
                  <a:gd name="T3" fmla="*/ 29 h 49"/>
                  <a:gd name="T4" fmla="*/ 38 w 49"/>
                  <a:gd name="T5" fmla="*/ 4 h 49"/>
                  <a:gd name="T6" fmla="*/ 25 w 49"/>
                  <a:gd name="T7" fmla="*/ 0 h 49"/>
                  <a:gd name="T8" fmla="*/ 0 w 49"/>
                  <a:gd name="T9" fmla="*/ 25 h 49"/>
                  <a:gd name="T10" fmla="*/ 25 w 49"/>
                  <a:gd name="T11" fmla="*/ 49 h 49"/>
                  <a:gd name="T12" fmla="*/ 49 w 49"/>
                  <a:gd name="T13" fmla="*/ 25 h 49"/>
                  <a:gd name="T14" fmla="*/ 48 w 49"/>
                  <a:gd name="T15" fmla="*/ 17 h 49"/>
                  <a:gd name="T16" fmla="*/ 39 w 49"/>
                  <a:gd name="T1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27"/>
                    </a:moveTo>
                    <a:cubicBezTo>
                      <a:pt x="17" y="29"/>
                      <a:pt x="17" y="29"/>
                      <a:pt x="17" y="29"/>
                    </a:cubicBezTo>
                    <a:cubicBezTo>
                      <a:pt x="38" y="4"/>
                      <a:pt x="38" y="4"/>
                      <a:pt x="38" y="4"/>
                    </a:cubicBezTo>
                    <a:cubicBezTo>
                      <a:pt x="34" y="2"/>
                      <a:pt x="30" y="0"/>
                      <a:pt x="25" y="0"/>
                    </a:cubicBezTo>
                    <a:cubicBezTo>
                      <a:pt x="11" y="0"/>
                      <a:pt x="0" y="11"/>
                      <a:pt x="0" y="25"/>
                    </a:cubicBezTo>
                    <a:cubicBezTo>
                      <a:pt x="0" y="38"/>
                      <a:pt x="11" y="49"/>
                      <a:pt x="25" y="49"/>
                    </a:cubicBezTo>
                    <a:cubicBezTo>
                      <a:pt x="38" y="49"/>
                      <a:pt x="49" y="38"/>
                      <a:pt x="49" y="25"/>
                    </a:cubicBezTo>
                    <a:cubicBezTo>
                      <a:pt x="49" y="22"/>
                      <a:pt x="49" y="19"/>
                      <a:pt x="48" y="17"/>
                    </a:cubicBezTo>
                    <a:lnTo>
                      <a:pt x="39" y="27"/>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dirty="0">
                  <a:latin typeface="Arial" panose="020B0604020202020204" pitchFamily="34" charset="0"/>
                  <a:cs typeface="Arial" panose="020B0604020202020204" pitchFamily="34" charset="0"/>
                </a:endParaRPr>
              </a:p>
            </p:txBody>
          </p:sp>
          <p:sp>
            <p:nvSpPr>
              <p:cNvPr id="11" name="Freeform 27">
                <a:extLst>
                  <a:ext uri="{FF2B5EF4-FFF2-40B4-BE49-F238E27FC236}">
                    <a16:creationId xmlns:a16="http://schemas.microsoft.com/office/drawing/2014/main" id="{CBBBB8A2-C2E7-4563-A8F2-836920A0FD54}"/>
                  </a:ext>
                </a:extLst>
              </p:cNvPr>
              <p:cNvSpPr>
                <a:spLocks/>
              </p:cNvSpPr>
              <p:nvPr/>
            </p:nvSpPr>
            <p:spPr bwMode="auto">
              <a:xfrm>
                <a:off x="1420813" y="2603501"/>
                <a:ext cx="538163" cy="539750"/>
              </a:xfrm>
              <a:custGeom>
                <a:avLst/>
                <a:gdLst>
                  <a:gd name="T0" fmla="*/ 113 w 144"/>
                  <a:gd name="T1" fmla="*/ 45 h 144"/>
                  <a:gd name="T2" fmla="*/ 121 w 144"/>
                  <a:gd name="T3" fmla="*/ 72 h 144"/>
                  <a:gd name="T4" fmla="*/ 72 w 144"/>
                  <a:gd name="T5" fmla="*/ 121 h 144"/>
                  <a:gd name="T6" fmla="*/ 23 w 144"/>
                  <a:gd name="T7" fmla="*/ 72 h 144"/>
                  <a:gd name="T8" fmla="*/ 72 w 144"/>
                  <a:gd name="T9" fmla="*/ 23 h 144"/>
                  <a:gd name="T10" fmla="*/ 103 w 144"/>
                  <a:gd name="T11" fmla="*/ 34 h 144"/>
                  <a:gd name="T12" fmla="*/ 117 w 144"/>
                  <a:gd name="T13" fmla="*/ 16 h 144"/>
                  <a:gd name="T14" fmla="*/ 72 w 144"/>
                  <a:gd name="T15" fmla="*/ 0 h 144"/>
                  <a:gd name="T16" fmla="*/ 0 w 144"/>
                  <a:gd name="T17" fmla="*/ 72 h 144"/>
                  <a:gd name="T18" fmla="*/ 72 w 144"/>
                  <a:gd name="T19" fmla="*/ 144 h 144"/>
                  <a:gd name="T20" fmla="*/ 144 w 144"/>
                  <a:gd name="T21" fmla="*/ 72 h 144"/>
                  <a:gd name="T22" fmla="*/ 128 w 144"/>
                  <a:gd name="T23" fmla="*/ 27 h 144"/>
                  <a:gd name="T24" fmla="*/ 113 w 144"/>
                  <a:gd name="T25"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113" y="45"/>
                    </a:moveTo>
                    <a:cubicBezTo>
                      <a:pt x="118" y="53"/>
                      <a:pt x="121" y="62"/>
                      <a:pt x="121" y="72"/>
                    </a:cubicBezTo>
                    <a:cubicBezTo>
                      <a:pt x="121" y="99"/>
                      <a:pt x="99" y="121"/>
                      <a:pt x="72" y="121"/>
                    </a:cubicBezTo>
                    <a:cubicBezTo>
                      <a:pt x="45" y="121"/>
                      <a:pt x="23" y="99"/>
                      <a:pt x="23" y="72"/>
                    </a:cubicBezTo>
                    <a:cubicBezTo>
                      <a:pt x="23" y="45"/>
                      <a:pt x="45" y="23"/>
                      <a:pt x="72" y="23"/>
                    </a:cubicBezTo>
                    <a:cubicBezTo>
                      <a:pt x="84" y="23"/>
                      <a:pt x="94" y="27"/>
                      <a:pt x="103" y="34"/>
                    </a:cubicBezTo>
                    <a:cubicBezTo>
                      <a:pt x="117" y="16"/>
                      <a:pt x="117" y="16"/>
                      <a:pt x="117" y="16"/>
                    </a:cubicBezTo>
                    <a:cubicBezTo>
                      <a:pt x="105" y="6"/>
                      <a:pt x="89" y="0"/>
                      <a:pt x="72" y="0"/>
                    </a:cubicBezTo>
                    <a:cubicBezTo>
                      <a:pt x="32" y="0"/>
                      <a:pt x="0" y="32"/>
                      <a:pt x="0" y="72"/>
                    </a:cubicBezTo>
                    <a:cubicBezTo>
                      <a:pt x="0" y="111"/>
                      <a:pt x="32" y="144"/>
                      <a:pt x="72" y="144"/>
                    </a:cubicBezTo>
                    <a:cubicBezTo>
                      <a:pt x="111" y="144"/>
                      <a:pt x="144" y="111"/>
                      <a:pt x="144" y="72"/>
                    </a:cubicBezTo>
                    <a:cubicBezTo>
                      <a:pt x="144" y="55"/>
                      <a:pt x="138" y="39"/>
                      <a:pt x="128" y="27"/>
                    </a:cubicBezTo>
                    <a:lnTo>
                      <a:pt x="113" y="4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dirty="0">
                  <a:latin typeface="Arial" panose="020B0604020202020204" pitchFamily="34" charset="0"/>
                  <a:cs typeface="Arial" panose="020B0604020202020204" pitchFamily="34" charset="0"/>
                </a:endParaRPr>
              </a:p>
            </p:txBody>
          </p:sp>
          <p:sp>
            <p:nvSpPr>
              <p:cNvPr id="12" name="Freeform 28">
                <a:extLst>
                  <a:ext uri="{FF2B5EF4-FFF2-40B4-BE49-F238E27FC236}">
                    <a16:creationId xmlns:a16="http://schemas.microsoft.com/office/drawing/2014/main" id="{ED29AF4C-E23F-482F-B146-4E166B03F236}"/>
                  </a:ext>
                </a:extLst>
              </p:cNvPr>
              <p:cNvSpPr>
                <a:spLocks/>
              </p:cNvSpPr>
              <p:nvPr/>
            </p:nvSpPr>
            <p:spPr bwMode="auto">
              <a:xfrm>
                <a:off x="1660525" y="2441576"/>
                <a:ext cx="374650" cy="447675"/>
              </a:xfrm>
              <a:custGeom>
                <a:avLst/>
                <a:gdLst>
                  <a:gd name="T0" fmla="*/ 236 w 236"/>
                  <a:gd name="T1" fmla="*/ 50 h 282"/>
                  <a:gd name="T2" fmla="*/ 181 w 236"/>
                  <a:gd name="T3" fmla="*/ 55 h 282"/>
                  <a:gd name="T4" fmla="*/ 177 w 236"/>
                  <a:gd name="T5" fmla="*/ 0 h 282"/>
                  <a:gd name="T6" fmla="*/ 132 w 236"/>
                  <a:gd name="T7" fmla="*/ 55 h 282"/>
                  <a:gd name="T8" fmla="*/ 127 w 236"/>
                  <a:gd name="T9" fmla="*/ 95 h 282"/>
                  <a:gd name="T10" fmla="*/ 5 w 236"/>
                  <a:gd name="T11" fmla="*/ 248 h 282"/>
                  <a:gd name="T12" fmla="*/ 0 w 236"/>
                  <a:gd name="T13" fmla="*/ 282 h 282"/>
                  <a:gd name="T14" fmla="*/ 33 w 236"/>
                  <a:gd name="T15" fmla="*/ 270 h 282"/>
                  <a:gd name="T16" fmla="*/ 156 w 236"/>
                  <a:gd name="T17" fmla="*/ 116 h 282"/>
                  <a:gd name="T18" fmla="*/ 193 w 236"/>
                  <a:gd name="T19" fmla="*/ 104 h 282"/>
                  <a:gd name="T20" fmla="*/ 236 w 236"/>
                  <a:gd name="T21" fmla="*/ 5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82">
                    <a:moveTo>
                      <a:pt x="236" y="50"/>
                    </a:moveTo>
                    <a:lnTo>
                      <a:pt x="181" y="55"/>
                    </a:lnTo>
                    <a:lnTo>
                      <a:pt x="177" y="0"/>
                    </a:lnTo>
                    <a:lnTo>
                      <a:pt x="132" y="55"/>
                    </a:lnTo>
                    <a:lnTo>
                      <a:pt x="127" y="95"/>
                    </a:lnTo>
                    <a:lnTo>
                      <a:pt x="5" y="248"/>
                    </a:lnTo>
                    <a:lnTo>
                      <a:pt x="0" y="282"/>
                    </a:lnTo>
                    <a:lnTo>
                      <a:pt x="33" y="270"/>
                    </a:lnTo>
                    <a:lnTo>
                      <a:pt x="156" y="116"/>
                    </a:lnTo>
                    <a:lnTo>
                      <a:pt x="193" y="104"/>
                    </a:lnTo>
                    <a:lnTo>
                      <a:pt x="236" y="50"/>
                    </a:lnTo>
                    <a:close/>
                  </a:path>
                </a:pathLst>
              </a:custGeom>
              <a:solidFill>
                <a:srgbClr val="4E5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dirty="0">
                  <a:latin typeface="Arial" panose="020B0604020202020204" pitchFamily="34" charset="0"/>
                  <a:cs typeface="Arial" panose="020B0604020202020204" pitchFamily="34" charset="0"/>
                </a:endParaRPr>
              </a:p>
            </p:txBody>
          </p:sp>
        </p:grpSp>
      </p:gr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391038"/>
            <a:ext cx="9498521" cy="5067300"/>
          </a:xfrm>
          <a:prstGeom prst="rect">
            <a:avLst/>
          </a:prstGeom>
        </p:spPr>
        <p:txBody>
          <a:bodyPr/>
          <a:lstStyle>
            <a:lvl1pPr marL="0" indent="0">
              <a:lnSpc>
                <a:spcPct val="100000"/>
              </a:lnSpc>
              <a:defRPr sz="1800" b="0"/>
            </a:lvl1pPr>
            <a:lvl2pPr marL="0">
              <a:defRPr sz="1800"/>
            </a:lvl2pPr>
            <a:lvl3pPr>
              <a:defRPr sz="1600"/>
            </a:lvl3pPr>
            <a:lvl4pPr>
              <a:spcAft>
                <a:spcPts val="600"/>
              </a:spcAft>
              <a:defRPr sz="1400"/>
            </a:lvl4pPr>
            <a:lvl5pPr>
              <a:spcAft>
                <a:spcPts val="600"/>
              </a:spcAft>
              <a:defRPr/>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2884829"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 </a:t>
            </a:r>
            <a:r>
              <a:rPr lang="en-US" sz="3600" b="0" kern="1200" cap="all" baseline="0" dirty="0">
                <a:solidFill>
                  <a:srgbClr val="A700E6"/>
                </a:solidFill>
                <a:latin typeface="+mj-lt"/>
                <a:ea typeface="+mj-ea"/>
                <a:cs typeface="+mj-cs"/>
              </a:rPr>
              <a:t>Summary</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3393686" cy="353943"/>
          </a:xfrm>
          <a:prstGeom prst="rect">
            <a:avLst/>
          </a:prstGeom>
          <a:noFill/>
        </p:spPr>
        <p:txBody>
          <a:bodyPr wrap="none" lIns="0" tIns="0" rIns="0" bIns="45720" rtlCol="0">
            <a:spAutoFit/>
          </a:bodyPr>
          <a:lstStyle/>
          <a:p>
            <a:pPr lvl="0"/>
            <a:r>
              <a:rPr lang="en-US" sz="2000" b="1" dirty="0">
                <a:solidFill>
                  <a:schemeClr val="tx1"/>
                </a:solidFill>
              </a:rPr>
              <a:t>Now, you should be able to:</a:t>
            </a:r>
          </a:p>
        </p:txBody>
      </p:sp>
      <p:sp>
        <p:nvSpPr>
          <p:cNvPr id="15" name="Rectangle 14">
            <a:extLst>
              <a:ext uri="{FF2B5EF4-FFF2-40B4-BE49-F238E27FC236}">
                <a16:creationId xmlns:a16="http://schemas.microsoft.com/office/drawing/2014/main" id="{00761A54-E216-401E-AC66-9FF0A823E320}"/>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38299671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4" y="1391038"/>
            <a:ext cx="8945464" cy="5067300"/>
          </a:xfrm>
          <a:prstGeom prst="rect">
            <a:avLst/>
          </a:prstGeom>
        </p:spPr>
        <p:txBody>
          <a:bodyPr/>
          <a:lstStyle>
            <a:lvl1pPr marL="0" indent="0">
              <a:lnSpc>
                <a:spcPct val="100000"/>
              </a:lnSpc>
              <a:defRPr sz="1800" b="0"/>
            </a:lvl1pPr>
            <a:lvl2pPr marL="0">
              <a:defRPr sz="1800"/>
            </a:lvl2pPr>
            <a:lvl3pPr>
              <a:defRPr sz="1600"/>
            </a:lvl3pPr>
            <a:lvl4pPr>
              <a:spcAft>
                <a:spcPts val="600"/>
              </a:spcAft>
              <a:defRPr sz="1400"/>
            </a:lvl4pPr>
            <a:lvl5pPr>
              <a:spcAft>
                <a:spcPts val="600"/>
              </a:spcAft>
              <a:defRPr/>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5039265"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Course </a:t>
            </a:r>
            <a:r>
              <a:rPr lang="en-US" sz="3600" b="0" kern="1200" cap="all" baseline="0" dirty="0">
                <a:solidFill>
                  <a:srgbClr val="A700E6"/>
                </a:solidFill>
                <a:latin typeface="+mj-lt"/>
                <a:ea typeface="+mj-ea"/>
                <a:cs typeface="+mj-cs"/>
              </a:rPr>
              <a:t>Summary</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3393686" cy="353943"/>
          </a:xfrm>
          <a:prstGeom prst="rect">
            <a:avLst/>
          </a:prstGeom>
          <a:noFill/>
        </p:spPr>
        <p:txBody>
          <a:bodyPr wrap="none" lIns="0" tIns="0" rIns="0" bIns="45720" rtlCol="0">
            <a:spAutoFit/>
          </a:bodyPr>
          <a:lstStyle/>
          <a:p>
            <a:pPr lvl="0"/>
            <a:r>
              <a:rPr lang="en-US" sz="2000" b="1" dirty="0">
                <a:solidFill>
                  <a:schemeClr val="tx1"/>
                </a:solidFill>
              </a:rPr>
              <a:t>Now, you should be able to:</a:t>
            </a:r>
          </a:p>
        </p:txBody>
      </p:sp>
      <p:pic>
        <p:nvPicPr>
          <p:cNvPr id="5" name="Picture 4" descr="A picture containing drawing&#10;&#10;Description automatically generated">
            <a:extLst>
              <a:ext uri="{FF2B5EF4-FFF2-40B4-BE49-F238E27FC236}">
                <a16:creationId xmlns:a16="http://schemas.microsoft.com/office/drawing/2014/main" id="{197B96F3-DA86-4FDE-BC95-BFD62F81664C}"/>
              </a:ext>
            </a:extLst>
          </p:cNvPr>
          <p:cNvPicPr>
            <a:picLocks noChangeAspect="1"/>
          </p:cNvPicPr>
          <p:nvPr userDrawn="1"/>
        </p:nvPicPr>
        <p:blipFill>
          <a:blip r:embed="rId2"/>
          <a:stretch>
            <a:fillRect/>
          </a:stretch>
        </p:blipFill>
        <p:spPr>
          <a:xfrm>
            <a:off x="9318527" y="1391038"/>
            <a:ext cx="2500410" cy="2489247"/>
          </a:xfrm>
          <a:prstGeom prst="rect">
            <a:avLst/>
          </a:prstGeom>
        </p:spPr>
      </p:pic>
      <p:sp>
        <p:nvSpPr>
          <p:cNvPr id="9" name="Rectangle 8">
            <a:extLst>
              <a:ext uri="{FF2B5EF4-FFF2-40B4-BE49-F238E27FC236}">
                <a16:creationId xmlns:a16="http://schemas.microsoft.com/office/drawing/2014/main" id="{1BE764B1-A4D0-4710-8E22-5645507600F6}"/>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30587518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ound Rules">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p:nvPr>
        </p:nvSpPr>
        <p:spPr>
          <a:xfrm>
            <a:off x="373063" y="1391038"/>
            <a:ext cx="11438819" cy="5067300"/>
          </a:xfrm>
          <a:prstGeom prst="rect">
            <a:avLst/>
          </a:prstGeom>
        </p:spPr>
        <p:txBody>
          <a:bodyPr/>
          <a:lstStyle>
            <a:lvl1pPr marL="285750" indent="-285750">
              <a:lnSpc>
                <a:spcPct val="100000"/>
              </a:lnSpc>
              <a:buFont typeface="Arial" panose="020B0604020202020204" pitchFamily="34" charset="0"/>
              <a:buChar char="•"/>
              <a:defRPr sz="1600" b="0"/>
            </a:lvl1pPr>
            <a:lvl2pPr marL="0">
              <a:defRPr sz="1800"/>
            </a:lvl2pPr>
            <a:lvl3pPr>
              <a:defRPr sz="1600"/>
            </a:lvl3pPr>
            <a:lvl4pPr>
              <a:spcAft>
                <a:spcPts val="600"/>
              </a:spcAft>
              <a:defRPr sz="1400"/>
            </a:lvl4pPr>
            <a:lvl5pPr>
              <a:spcAft>
                <a:spcPts val="600"/>
              </a:spcAft>
              <a:defRPr/>
            </a:lvl5pPr>
          </a:lstStyle>
          <a:p>
            <a:pPr lvl="1"/>
            <a:endParaRPr lang="en-US" dirty="0"/>
          </a:p>
        </p:txBody>
      </p:sp>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4196918"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Ground </a:t>
            </a:r>
            <a:r>
              <a:rPr lang="en-US" sz="3600" b="0" kern="1200" cap="all" baseline="0" dirty="0">
                <a:solidFill>
                  <a:srgbClr val="A700E6"/>
                </a:solidFill>
                <a:latin typeface="+mj-lt"/>
                <a:ea typeface="+mj-ea"/>
                <a:cs typeface="+mj-cs"/>
              </a:rPr>
              <a:t>Rules</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3759042" cy="353943"/>
          </a:xfrm>
          <a:prstGeom prst="rect">
            <a:avLst/>
          </a:prstGeom>
          <a:noFill/>
        </p:spPr>
        <p:txBody>
          <a:bodyPr wrap="none" lIns="0" tIns="0" rIns="0" bIns="45720" rtlCol="0">
            <a:spAutoFit/>
          </a:bodyPr>
          <a:lstStyle/>
          <a:p>
            <a:pPr lvl="0"/>
            <a:r>
              <a:rPr lang="en-US" sz="2000" b="1" dirty="0">
                <a:solidFill>
                  <a:schemeClr val="tx1"/>
                </a:solidFill>
              </a:rPr>
              <a:t>For a successful class, please:</a:t>
            </a:r>
          </a:p>
        </p:txBody>
      </p:sp>
      <p:sp>
        <p:nvSpPr>
          <p:cNvPr id="9" name="Rectangle 8">
            <a:extLst>
              <a:ext uri="{FF2B5EF4-FFF2-40B4-BE49-F238E27FC236}">
                <a16:creationId xmlns:a16="http://schemas.microsoft.com/office/drawing/2014/main" id="{B291B16C-0FEA-4DCB-8E69-328B4CDC3DA9}"/>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33372711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urse Agenda - Option1">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7C258CA-0456-45F5-9CA6-5795AA6DC536}"/>
              </a:ext>
            </a:extLst>
          </p:cNvPr>
          <p:cNvSpPr>
            <a:spLocks noGrp="1"/>
          </p:cNvSpPr>
          <p:nvPr>
            <p:ph sz="quarter" idx="15" hasCustomPrompt="1"/>
          </p:nvPr>
        </p:nvSpPr>
        <p:spPr>
          <a:xfrm>
            <a:off x="380116" y="1065244"/>
            <a:ext cx="11430883" cy="5402423"/>
          </a:xfrm>
          <a:prstGeom prst="rect">
            <a:avLst/>
          </a:prstGeom>
        </p:spPr>
        <p:txBody>
          <a:bodyPr/>
          <a:lstStyle>
            <a:lvl1pPr marL="55568" marR="0" indent="-285750"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b="0" kern="1200" cap="none" baseline="0" dirty="0">
                <a:solidFill>
                  <a:schemeClr val="tx1"/>
                </a:solidFill>
                <a:latin typeface="+mn-lt"/>
                <a:ea typeface="+mn-ea"/>
                <a:cs typeface="+mn-cs"/>
              </a:defRPr>
            </a:lvl1pPr>
            <a:lvl2pPr marL="285744" marR="0"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kern="1200" dirty="0">
                <a:solidFill>
                  <a:schemeClr val="tx1"/>
                </a:solidFill>
                <a:latin typeface="+mn-lt"/>
                <a:ea typeface="+mn-ea"/>
                <a:cs typeface="+mn-cs"/>
              </a:defRPr>
            </a:lvl2pPr>
            <a:lvl3pPr marL="569906" marR="0" indent="-285750"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lang="en-US" sz="1400" kern="1200" dirty="0">
                <a:solidFill>
                  <a:schemeClr val="tx1"/>
                </a:solidFill>
                <a:latin typeface="+mn-lt"/>
                <a:ea typeface="+mn-ea"/>
                <a:cs typeface="+mn-cs"/>
              </a:defRPr>
            </a:lvl3pPr>
            <a:lvl4pPr marL="800087" marR="0" indent="-285750"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lang="en-US" sz="1200" kern="1200" dirty="0">
                <a:solidFill>
                  <a:schemeClr val="tx1"/>
                </a:solidFill>
                <a:latin typeface="+mn-lt"/>
                <a:ea typeface="+mn-ea"/>
                <a:cs typeface="+mn-cs"/>
              </a:defRPr>
            </a:lvl4pPr>
            <a:lvl5pPr marL="965183" marR="0" indent="-285750" algn="l" defTabSz="914377" rtl="0" eaLnBrk="1" fontAlgn="auto" latinLnBrk="0" hangingPunct="1">
              <a:lnSpc>
                <a:spcPct val="110000"/>
              </a:lnSpc>
              <a:spcBef>
                <a:spcPts val="0"/>
              </a:spcBef>
              <a:spcAft>
                <a:spcPts val="0"/>
              </a:spcAft>
              <a:buClrTx/>
              <a:buSzTx/>
              <a:buFont typeface="Graphik" panose="020B0503030202060203" pitchFamily="34" charset="0"/>
              <a:buChar char="–"/>
              <a:tabLst/>
              <a:defRPr lang="en-US" sz="1200" kern="1200" dirty="0">
                <a:solidFill>
                  <a:schemeClr val="tx1"/>
                </a:solidFill>
                <a:latin typeface="+mn-lt"/>
                <a:ea typeface="+mn-ea"/>
                <a:cs typeface="+mn-cs"/>
              </a:defRPr>
            </a:lvl5pPr>
          </a:lstStyle>
          <a:p>
            <a:pPr marL="0" marR="0" lvl="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dirty="0"/>
              <a:t>Click to enter the content</a:t>
            </a:r>
          </a:p>
          <a:p>
            <a:pPr marL="0" marR="0" lvl="1"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Second level</a:t>
            </a:r>
          </a:p>
          <a:p>
            <a:pPr marL="514338" marR="0" lvl="2" indent="-230182"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Third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dirty="0"/>
              <a:t>Fourth level</a:t>
            </a:r>
          </a:p>
          <a:p>
            <a:pPr marL="857229" marR="0" lvl="4" indent="-177796"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Fifth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lvl="0"/>
            <a:endParaRPr lang="en-US" dirty="0"/>
          </a:p>
        </p:txBody>
      </p:sp>
      <p:sp>
        <p:nvSpPr>
          <p:cNvPr id="5" name="TextBox 4">
            <a:extLst>
              <a:ext uri="{FF2B5EF4-FFF2-40B4-BE49-F238E27FC236}">
                <a16:creationId xmlns:a16="http://schemas.microsoft.com/office/drawing/2014/main" id="{BA2439A1-9510-42C9-8B53-E106CD7504F1}"/>
              </a:ext>
            </a:extLst>
          </p:cNvPr>
          <p:cNvSpPr txBox="1"/>
          <p:nvPr userDrawn="1"/>
        </p:nvSpPr>
        <p:spPr>
          <a:xfrm>
            <a:off x="383949" y="447222"/>
            <a:ext cx="4543616"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Course </a:t>
            </a:r>
            <a:r>
              <a:rPr lang="en-US" sz="3600" b="0" kern="1200" cap="all" baseline="0" dirty="0">
                <a:solidFill>
                  <a:srgbClr val="A700E6"/>
                </a:solidFill>
                <a:latin typeface="+mj-lt"/>
                <a:ea typeface="+mj-ea"/>
                <a:cs typeface="+mj-cs"/>
              </a:rPr>
              <a:t>Agenda</a:t>
            </a:r>
          </a:p>
        </p:txBody>
      </p:sp>
      <p:sp>
        <p:nvSpPr>
          <p:cNvPr id="6" name="Rectangle 5">
            <a:extLst>
              <a:ext uri="{FF2B5EF4-FFF2-40B4-BE49-F238E27FC236}">
                <a16:creationId xmlns:a16="http://schemas.microsoft.com/office/drawing/2014/main" id="{5FBF06CF-75DD-4A1B-9B01-BDF739C89EF8}"/>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379627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Black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dirty="0"/>
              <a:t>Place subtitle here in Palatino Linotype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dirty="0">
              <a:latin typeface="+mn-lt"/>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4" name="TextBox 3">
            <a:extLst>
              <a:ext uri="{FF2B5EF4-FFF2-40B4-BE49-F238E27FC236}">
                <a16:creationId xmlns:a16="http://schemas.microsoft.com/office/drawing/2014/main" id="{EEDFBD97-7A23-4453-9DFC-F825350AF9B9}"/>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p:nvGrpSpPr>
        <p:grpSpPr bwMode="black">
          <a:xfrm>
            <a:off x="9926898" y="381000"/>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Acc_Tech_Logo_WH" descr="Accenture Technology wordmark in white">
            <a:extLst>
              <a:ext uri="{FF2B5EF4-FFF2-40B4-BE49-F238E27FC236}">
                <a16:creationId xmlns:a16="http://schemas.microsoft.com/office/drawing/2014/main" id="{1988F40D-4722-431A-B730-026D59467241}"/>
              </a:ext>
            </a:extLst>
          </p:cNvPr>
          <p:cNvSpPr>
            <a:spLocks noChangeAspect="1" noEditPoints="1"/>
          </p:cNvSpPr>
          <p:nvPr/>
        </p:nvSpPr>
        <p:spPr bwMode="auto">
          <a:xfrm>
            <a:off x="8802186"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33348090"/>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urse Agenda - Option2">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2439A1-9510-42C9-8B53-E106CD7504F1}"/>
              </a:ext>
            </a:extLst>
          </p:cNvPr>
          <p:cNvSpPr txBox="1"/>
          <p:nvPr userDrawn="1"/>
        </p:nvSpPr>
        <p:spPr>
          <a:xfrm>
            <a:off x="383949" y="447222"/>
            <a:ext cx="4543616"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Course </a:t>
            </a:r>
            <a:r>
              <a:rPr lang="en-US" sz="3600" b="0" kern="1200" cap="all" baseline="0" dirty="0">
                <a:solidFill>
                  <a:srgbClr val="A700E6"/>
                </a:solidFill>
                <a:latin typeface="+mj-lt"/>
                <a:ea typeface="+mj-ea"/>
                <a:cs typeface="+mj-cs"/>
              </a:rPr>
              <a:t>Agenda</a:t>
            </a:r>
          </a:p>
        </p:txBody>
      </p:sp>
      <p:sp>
        <p:nvSpPr>
          <p:cNvPr id="3" name="Table Placeholder 2">
            <a:extLst>
              <a:ext uri="{FF2B5EF4-FFF2-40B4-BE49-F238E27FC236}">
                <a16:creationId xmlns:a16="http://schemas.microsoft.com/office/drawing/2014/main" id="{A855C29B-7F59-4882-B36E-314A66075955}"/>
              </a:ext>
            </a:extLst>
          </p:cNvPr>
          <p:cNvSpPr>
            <a:spLocks noGrp="1"/>
          </p:cNvSpPr>
          <p:nvPr>
            <p:ph type="tbl" sz="quarter" idx="10"/>
          </p:nvPr>
        </p:nvSpPr>
        <p:spPr>
          <a:xfrm>
            <a:off x="531780" y="1389937"/>
            <a:ext cx="5383828" cy="4432300"/>
          </a:xfrm>
          <a:prstGeom prst="rect">
            <a:avLst/>
          </a:prstGeom>
        </p:spPr>
        <p:txBody>
          <a:bodyPr/>
          <a:lstStyle/>
          <a:p>
            <a:endParaRPr lang="en-US" dirty="0"/>
          </a:p>
        </p:txBody>
      </p:sp>
      <p:sp>
        <p:nvSpPr>
          <p:cNvPr id="8" name="Table Placeholder 2">
            <a:extLst>
              <a:ext uri="{FF2B5EF4-FFF2-40B4-BE49-F238E27FC236}">
                <a16:creationId xmlns:a16="http://schemas.microsoft.com/office/drawing/2014/main" id="{E1405860-43FA-47D0-8EAD-3A6B6AA6B145}"/>
              </a:ext>
            </a:extLst>
          </p:cNvPr>
          <p:cNvSpPr>
            <a:spLocks noGrp="1"/>
          </p:cNvSpPr>
          <p:nvPr>
            <p:ph type="tbl" sz="quarter" idx="11"/>
          </p:nvPr>
        </p:nvSpPr>
        <p:spPr>
          <a:xfrm>
            <a:off x="6127102" y="1389937"/>
            <a:ext cx="5383828" cy="4432300"/>
          </a:xfrm>
          <a:prstGeom prst="rect">
            <a:avLst/>
          </a:prstGeom>
        </p:spPr>
        <p:txBody>
          <a:bodyPr/>
          <a:lstStyle/>
          <a:p>
            <a:endParaRPr lang="en-US" dirty="0"/>
          </a:p>
        </p:txBody>
      </p:sp>
      <p:sp>
        <p:nvSpPr>
          <p:cNvPr id="6" name="Rectangle 5">
            <a:extLst>
              <a:ext uri="{FF2B5EF4-FFF2-40B4-BE49-F238E27FC236}">
                <a16:creationId xmlns:a16="http://schemas.microsoft.com/office/drawing/2014/main" id="{B137081F-CF4E-4842-8B34-CC22D03DBB74}"/>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19261084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urse Agenda - Option3">
    <p:spTree>
      <p:nvGrpSpPr>
        <p:cNvPr id="1" name=""/>
        <p:cNvGrpSpPr/>
        <p:nvPr/>
      </p:nvGrpSpPr>
      <p:grpSpPr>
        <a:xfrm>
          <a:off x="0" y="0"/>
          <a:ext cx="0" cy="0"/>
          <a:chOff x="0" y="0"/>
          <a:chExt cx="0" cy="0"/>
        </a:xfrm>
      </p:grpSpPr>
      <p:sp>
        <p:nvSpPr>
          <p:cNvPr id="8" name="Text Placeholder 44">
            <a:extLst>
              <a:ext uri="{FF2B5EF4-FFF2-40B4-BE49-F238E27FC236}">
                <a16:creationId xmlns:a16="http://schemas.microsoft.com/office/drawing/2014/main" id="{46E1A224-70CA-4207-A7F7-FF1C56BBF12C}"/>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9" name="Text Placeholder 44">
            <a:extLst>
              <a:ext uri="{FF2B5EF4-FFF2-40B4-BE49-F238E27FC236}">
                <a16:creationId xmlns:a16="http://schemas.microsoft.com/office/drawing/2014/main" id="{AA9ED986-3255-4C0F-A456-65EA6AF03AD2}"/>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10" name="Text Placeholder 44">
            <a:extLst>
              <a:ext uri="{FF2B5EF4-FFF2-40B4-BE49-F238E27FC236}">
                <a16:creationId xmlns:a16="http://schemas.microsoft.com/office/drawing/2014/main" id="{50B9EC24-6A0F-4E8E-A53B-FA0585774390}"/>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11" name="Text Placeholder 44">
            <a:extLst>
              <a:ext uri="{FF2B5EF4-FFF2-40B4-BE49-F238E27FC236}">
                <a16:creationId xmlns:a16="http://schemas.microsoft.com/office/drawing/2014/main" id="{F25F7921-38DB-444E-94C5-24E3DBA2C9F4}"/>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12" name="Text Placeholder 44">
            <a:extLst>
              <a:ext uri="{FF2B5EF4-FFF2-40B4-BE49-F238E27FC236}">
                <a16:creationId xmlns:a16="http://schemas.microsoft.com/office/drawing/2014/main" id="{6857EC5C-8356-46E8-B8F5-B926971D0E66}"/>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13" name="Text Placeholder 44">
            <a:extLst>
              <a:ext uri="{FF2B5EF4-FFF2-40B4-BE49-F238E27FC236}">
                <a16:creationId xmlns:a16="http://schemas.microsoft.com/office/drawing/2014/main" id="{E0063B6D-42C7-426C-B4DB-561E5ACD0594}"/>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14" name="Text Placeholder 2">
            <a:extLst>
              <a:ext uri="{FF2B5EF4-FFF2-40B4-BE49-F238E27FC236}">
                <a16:creationId xmlns:a16="http://schemas.microsoft.com/office/drawing/2014/main" id="{1BB04EF9-7B11-4931-B01F-5538A059B39E}"/>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15" name="Text Placeholder 2">
            <a:extLst>
              <a:ext uri="{FF2B5EF4-FFF2-40B4-BE49-F238E27FC236}">
                <a16:creationId xmlns:a16="http://schemas.microsoft.com/office/drawing/2014/main" id="{2E546B8E-6D27-4FFC-A84C-8EE884B1E601}"/>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16" name="Text Placeholder 2">
            <a:extLst>
              <a:ext uri="{FF2B5EF4-FFF2-40B4-BE49-F238E27FC236}">
                <a16:creationId xmlns:a16="http://schemas.microsoft.com/office/drawing/2014/main" id="{B24D5403-E6AC-479D-863C-9BC1FDFFB2BD}"/>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17" name="Text Placeholder 2">
            <a:extLst>
              <a:ext uri="{FF2B5EF4-FFF2-40B4-BE49-F238E27FC236}">
                <a16:creationId xmlns:a16="http://schemas.microsoft.com/office/drawing/2014/main" id="{6DE812A7-4699-46BF-B9D1-CE52A90A98D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19" name="Text Placeholder 2">
            <a:extLst>
              <a:ext uri="{FF2B5EF4-FFF2-40B4-BE49-F238E27FC236}">
                <a16:creationId xmlns:a16="http://schemas.microsoft.com/office/drawing/2014/main" id="{A496FC0B-4A59-4F7A-B9C7-3DD1C84E57C2}"/>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20" name="Text Placeholder 2">
            <a:extLst>
              <a:ext uri="{FF2B5EF4-FFF2-40B4-BE49-F238E27FC236}">
                <a16:creationId xmlns:a16="http://schemas.microsoft.com/office/drawing/2014/main" id="{B4C2034D-2E80-484B-A43B-BFB689B79FAE}"/>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18" name="Rectangle 17">
            <a:extLst>
              <a:ext uri="{FF2B5EF4-FFF2-40B4-BE49-F238E27FC236}">
                <a16:creationId xmlns:a16="http://schemas.microsoft.com/office/drawing/2014/main" id="{E26351D2-B287-443D-95CC-5DBE83EA915C}"/>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41726806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urse Agenda - Option4">
    <p:bg>
      <p:bgPr>
        <a:solidFill>
          <a:schemeClr val="bg1"/>
        </a:solidFill>
        <a:effectLst/>
      </p:bgPr>
    </p:bg>
    <p:spTree>
      <p:nvGrpSpPr>
        <p:cNvPr id="1" name=""/>
        <p:cNvGrpSpPr/>
        <p:nvPr/>
      </p:nvGrpSpPr>
      <p:grpSpPr>
        <a:xfrm>
          <a:off x="0" y="0"/>
          <a:ext cx="0" cy="0"/>
          <a:chOff x="0" y="0"/>
          <a:chExt cx="0" cy="0"/>
        </a:xfrm>
      </p:grpSpPr>
      <p:sp>
        <p:nvSpPr>
          <p:cNvPr id="31" name="Picture Placeholder 2">
            <a:extLst>
              <a:ext uri="{FF2B5EF4-FFF2-40B4-BE49-F238E27FC236}">
                <a16:creationId xmlns:a16="http://schemas.microsoft.com/office/drawing/2014/main" id="{9DB13008-3D2A-4B84-BD4A-D4077C13C657}"/>
              </a:ext>
            </a:extLst>
          </p:cNvPr>
          <p:cNvSpPr>
            <a:spLocks noGrp="1"/>
          </p:cNvSpPr>
          <p:nvPr>
            <p:ph type="pic" sz="quarter" idx="18"/>
          </p:nvPr>
        </p:nvSpPr>
        <p:spPr>
          <a:xfrm>
            <a:off x="0" y="0"/>
            <a:ext cx="12192000" cy="6858000"/>
          </a:xfrm>
          <a:prstGeom prst="rect">
            <a:avLst/>
          </a:prstGeom>
        </p:spPr>
        <p:txBody>
          <a:bodyPr anchor="ctr">
            <a:normAutofit/>
          </a:bodyPr>
          <a:lstStyle>
            <a:lvl1pPr algn="ctr">
              <a:defRPr lang="en-GB" sz="1100" b="0"/>
            </a:lvl1pPr>
          </a:lstStyle>
          <a:p>
            <a:endParaRPr lang="en-GB" dirty="0"/>
          </a:p>
        </p:txBody>
      </p:sp>
      <p:sp>
        <p:nvSpPr>
          <p:cNvPr id="29" name="Slide Number Placeholder 9">
            <a:extLst>
              <a:ext uri="{FF2B5EF4-FFF2-40B4-BE49-F238E27FC236}">
                <a16:creationId xmlns:a16="http://schemas.microsoft.com/office/drawing/2014/main" id="{326B09D9-9119-4F39-B99B-29BAA42108E1}"/>
              </a:ext>
            </a:extLst>
          </p:cNvPr>
          <p:cNvSpPr>
            <a:spLocks noGrp="1"/>
          </p:cNvSpPr>
          <p:nvPr>
            <p:ph type="sldNum" sz="quarter" idx="17"/>
          </p:nvPr>
        </p:nvSpPr>
        <p:spPr>
          <a:xfrm>
            <a:off x="11506202" y="6519009"/>
            <a:ext cx="385711" cy="206375"/>
          </a:xfrm>
          <a:prstGeom prst="rect">
            <a:avLst/>
          </a:prstGeom>
        </p:spPr>
        <p:txBody>
          <a:bodyPr/>
          <a:lstStyle>
            <a:defPPr>
              <a:defRPr lang="en-US"/>
            </a:defPPr>
            <a:lvl1pPr marL="0" algn="l" defTabSz="914400" rtl="0" eaLnBrk="1" latinLnBrk="0" hangingPunct="1">
              <a:defRPr sz="800" kern="1200">
                <a:solidFill>
                  <a:schemeClr val="tx1">
                    <a:alpha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a:t>
            </a:fld>
            <a:endParaRPr lang="en-US" dirty="0"/>
          </a:p>
        </p:txBody>
      </p:sp>
      <p:sp>
        <p:nvSpPr>
          <p:cNvPr id="34" name="Shape 427">
            <a:extLst>
              <a:ext uri="{FF2B5EF4-FFF2-40B4-BE49-F238E27FC236}">
                <a16:creationId xmlns:a16="http://schemas.microsoft.com/office/drawing/2014/main" id="{D2171CE2-AC8D-40F5-8EC1-86AC00CC38C7}"/>
              </a:ext>
            </a:extLst>
          </p:cNvPr>
          <p:cNvSpPr>
            <a:spLocks noGrp="1"/>
          </p:cNvSpPr>
          <p:nvPr>
            <p:ph type="body" sz="quarter" idx="52" hasCustomPrompt="1"/>
          </p:nvPr>
        </p:nvSpPr>
        <p:spPr>
          <a:xfrm>
            <a:off x="846341" y="1262744"/>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dirty="0"/>
              <a:t>Title here</a:t>
            </a:r>
          </a:p>
        </p:txBody>
      </p:sp>
      <p:sp>
        <p:nvSpPr>
          <p:cNvPr id="36" name="Shape 427">
            <a:extLst>
              <a:ext uri="{FF2B5EF4-FFF2-40B4-BE49-F238E27FC236}">
                <a16:creationId xmlns:a16="http://schemas.microsoft.com/office/drawing/2014/main" id="{D2F44EE3-B5DC-4384-AE96-6A9C53C88764}"/>
              </a:ext>
            </a:extLst>
          </p:cNvPr>
          <p:cNvSpPr>
            <a:spLocks noGrp="1"/>
          </p:cNvSpPr>
          <p:nvPr>
            <p:ph type="body" sz="quarter" idx="59" hasCustomPrompt="1"/>
          </p:nvPr>
        </p:nvSpPr>
        <p:spPr>
          <a:xfrm>
            <a:off x="379020" y="1262744"/>
            <a:ext cx="467321"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dirty="0"/>
              <a:t>#</a:t>
            </a:r>
          </a:p>
        </p:txBody>
      </p:sp>
      <p:sp>
        <p:nvSpPr>
          <p:cNvPr id="37" name="Shape 427">
            <a:extLst>
              <a:ext uri="{FF2B5EF4-FFF2-40B4-BE49-F238E27FC236}">
                <a16:creationId xmlns:a16="http://schemas.microsoft.com/office/drawing/2014/main" id="{DB8280B4-53DC-4B0D-B130-DC701C09094C}"/>
              </a:ext>
            </a:extLst>
          </p:cNvPr>
          <p:cNvSpPr>
            <a:spLocks noGrp="1"/>
          </p:cNvSpPr>
          <p:nvPr>
            <p:ph type="body" sz="quarter" idx="67" hasCustomPrompt="1"/>
          </p:nvPr>
        </p:nvSpPr>
        <p:spPr>
          <a:xfrm>
            <a:off x="846341" y="1771386"/>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39" name="Shape 427">
            <a:extLst>
              <a:ext uri="{FF2B5EF4-FFF2-40B4-BE49-F238E27FC236}">
                <a16:creationId xmlns:a16="http://schemas.microsoft.com/office/drawing/2014/main" id="{F9442AC2-89B6-45D1-A507-FDE7C90FB5C2}"/>
              </a:ext>
            </a:extLst>
          </p:cNvPr>
          <p:cNvSpPr>
            <a:spLocks noGrp="1"/>
          </p:cNvSpPr>
          <p:nvPr>
            <p:ph type="body" sz="quarter" idx="69" hasCustomPrompt="1"/>
          </p:nvPr>
        </p:nvSpPr>
        <p:spPr>
          <a:xfrm>
            <a:off x="379021" y="1771386"/>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dirty="0"/>
              <a:t>#</a:t>
            </a:r>
          </a:p>
        </p:txBody>
      </p:sp>
      <p:sp>
        <p:nvSpPr>
          <p:cNvPr id="41" name="Shape 427">
            <a:extLst>
              <a:ext uri="{FF2B5EF4-FFF2-40B4-BE49-F238E27FC236}">
                <a16:creationId xmlns:a16="http://schemas.microsoft.com/office/drawing/2014/main" id="{1A2DBAF8-35DB-44D2-88D2-AE8EFBCB6CD4}"/>
              </a:ext>
            </a:extLst>
          </p:cNvPr>
          <p:cNvSpPr>
            <a:spLocks noGrp="1"/>
          </p:cNvSpPr>
          <p:nvPr>
            <p:ph type="body" sz="quarter" idx="72" hasCustomPrompt="1"/>
          </p:nvPr>
        </p:nvSpPr>
        <p:spPr>
          <a:xfrm>
            <a:off x="846341" y="2280028"/>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42" name="Shape 427">
            <a:extLst>
              <a:ext uri="{FF2B5EF4-FFF2-40B4-BE49-F238E27FC236}">
                <a16:creationId xmlns:a16="http://schemas.microsoft.com/office/drawing/2014/main" id="{47504910-6C5B-4FAF-9446-919407FA737E}"/>
              </a:ext>
            </a:extLst>
          </p:cNvPr>
          <p:cNvSpPr>
            <a:spLocks noGrp="1"/>
          </p:cNvSpPr>
          <p:nvPr>
            <p:ph type="body" sz="quarter" idx="74" hasCustomPrompt="1"/>
          </p:nvPr>
        </p:nvSpPr>
        <p:spPr>
          <a:xfrm>
            <a:off x="379021" y="2280028"/>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44" name="Shape 427">
            <a:extLst>
              <a:ext uri="{FF2B5EF4-FFF2-40B4-BE49-F238E27FC236}">
                <a16:creationId xmlns:a16="http://schemas.microsoft.com/office/drawing/2014/main" id="{F9886ABF-396F-4A60-BF49-626CC12002FE}"/>
              </a:ext>
            </a:extLst>
          </p:cNvPr>
          <p:cNvSpPr>
            <a:spLocks noGrp="1"/>
          </p:cNvSpPr>
          <p:nvPr>
            <p:ph type="body" sz="quarter" idx="77" hasCustomPrompt="1"/>
          </p:nvPr>
        </p:nvSpPr>
        <p:spPr>
          <a:xfrm>
            <a:off x="846341" y="2788670"/>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46" name="Shape 427">
            <a:extLst>
              <a:ext uri="{FF2B5EF4-FFF2-40B4-BE49-F238E27FC236}">
                <a16:creationId xmlns:a16="http://schemas.microsoft.com/office/drawing/2014/main" id="{395BB10A-E932-4830-A4A3-4D410B3ADDE7}"/>
              </a:ext>
            </a:extLst>
          </p:cNvPr>
          <p:cNvSpPr>
            <a:spLocks noGrp="1"/>
          </p:cNvSpPr>
          <p:nvPr>
            <p:ph type="body" sz="quarter" idx="79" hasCustomPrompt="1"/>
          </p:nvPr>
        </p:nvSpPr>
        <p:spPr>
          <a:xfrm>
            <a:off x="379021" y="2788670"/>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47" name="Shape 427">
            <a:extLst>
              <a:ext uri="{FF2B5EF4-FFF2-40B4-BE49-F238E27FC236}">
                <a16:creationId xmlns:a16="http://schemas.microsoft.com/office/drawing/2014/main" id="{7E942366-2192-4B05-A6EB-D93C1E97A3F2}"/>
              </a:ext>
            </a:extLst>
          </p:cNvPr>
          <p:cNvSpPr>
            <a:spLocks noGrp="1"/>
          </p:cNvSpPr>
          <p:nvPr>
            <p:ph type="body" sz="quarter" idx="82" hasCustomPrompt="1"/>
          </p:nvPr>
        </p:nvSpPr>
        <p:spPr>
          <a:xfrm>
            <a:off x="846341" y="3297312"/>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49" name="Shape 427">
            <a:extLst>
              <a:ext uri="{FF2B5EF4-FFF2-40B4-BE49-F238E27FC236}">
                <a16:creationId xmlns:a16="http://schemas.microsoft.com/office/drawing/2014/main" id="{D0383E7A-23E0-47FE-B5B7-75CB34DA9A1F}"/>
              </a:ext>
            </a:extLst>
          </p:cNvPr>
          <p:cNvSpPr>
            <a:spLocks noGrp="1"/>
          </p:cNvSpPr>
          <p:nvPr>
            <p:ph type="body" sz="quarter" idx="84" hasCustomPrompt="1"/>
          </p:nvPr>
        </p:nvSpPr>
        <p:spPr>
          <a:xfrm>
            <a:off x="379021" y="3297312"/>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51" name="Shape 427">
            <a:extLst>
              <a:ext uri="{FF2B5EF4-FFF2-40B4-BE49-F238E27FC236}">
                <a16:creationId xmlns:a16="http://schemas.microsoft.com/office/drawing/2014/main" id="{71DF1DCC-CC9A-4C30-B6AE-65711D5601D4}"/>
              </a:ext>
            </a:extLst>
          </p:cNvPr>
          <p:cNvSpPr>
            <a:spLocks noGrp="1"/>
          </p:cNvSpPr>
          <p:nvPr>
            <p:ph type="body" sz="quarter" idx="87" hasCustomPrompt="1"/>
          </p:nvPr>
        </p:nvSpPr>
        <p:spPr>
          <a:xfrm>
            <a:off x="846341" y="3805954"/>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52" name="Shape 427">
            <a:extLst>
              <a:ext uri="{FF2B5EF4-FFF2-40B4-BE49-F238E27FC236}">
                <a16:creationId xmlns:a16="http://schemas.microsoft.com/office/drawing/2014/main" id="{A7CB5064-D7F7-494D-9A5D-2E407F1B3C71}"/>
              </a:ext>
            </a:extLst>
          </p:cNvPr>
          <p:cNvSpPr>
            <a:spLocks noGrp="1"/>
          </p:cNvSpPr>
          <p:nvPr>
            <p:ph type="body" sz="quarter" idx="89" hasCustomPrompt="1"/>
          </p:nvPr>
        </p:nvSpPr>
        <p:spPr>
          <a:xfrm>
            <a:off x="379021" y="3805954"/>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54" name="Shape 427">
            <a:extLst>
              <a:ext uri="{FF2B5EF4-FFF2-40B4-BE49-F238E27FC236}">
                <a16:creationId xmlns:a16="http://schemas.microsoft.com/office/drawing/2014/main" id="{4D295C50-974F-406E-8616-DC5565F1533F}"/>
              </a:ext>
            </a:extLst>
          </p:cNvPr>
          <p:cNvSpPr>
            <a:spLocks noGrp="1"/>
          </p:cNvSpPr>
          <p:nvPr>
            <p:ph type="body" sz="quarter" idx="92" hasCustomPrompt="1"/>
          </p:nvPr>
        </p:nvSpPr>
        <p:spPr>
          <a:xfrm>
            <a:off x="846341" y="4314596"/>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dirty="0"/>
              <a:t>Title here</a:t>
            </a:r>
          </a:p>
        </p:txBody>
      </p:sp>
      <p:sp>
        <p:nvSpPr>
          <p:cNvPr id="56" name="Shape 427">
            <a:extLst>
              <a:ext uri="{FF2B5EF4-FFF2-40B4-BE49-F238E27FC236}">
                <a16:creationId xmlns:a16="http://schemas.microsoft.com/office/drawing/2014/main" id="{600A9DE0-F829-4091-9295-3A04AF7E05C9}"/>
              </a:ext>
            </a:extLst>
          </p:cNvPr>
          <p:cNvSpPr>
            <a:spLocks noGrp="1"/>
          </p:cNvSpPr>
          <p:nvPr>
            <p:ph type="body" sz="quarter" idx="94" hasCustomPrompt="1"/>
          </p:nvPr>
        </p:nvSpPr>
        <p:spPr>
          <a:xfrm>
            <a:off x="379021" y="4314596"/>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57" name="Shape 427">
            <a:extLst>
              <a:ext uri="{FF2B5EF4-FFF2-40B4-BE49-F238E27FC236}">
                <a16:creationId xmlns:a16="http://schemas.microsoft.com/office/drawing/2014/main" id="{2B29C532-5627-4984-A17D-D76475DC42A3}"/>
              </a:ext>
            </a:extLst>
          </p:cNvPr>
          <p:cNvSpPr>
            <a:spLocks noGrp="1"/>
          </p:cNvSpPr>
          <p:nvPr>
            <p:ph type="body" sz="quarter" idx="97" hasCustomPrompt="1"/>
          </p:nvPr>
        </p:nvSpPr>
        <p:spPr>
          <a:xfrm>
            <a:off x="846341" y="4823238"/>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59" name="Shape 427">
            <a:extLst>
              <a:ext uri="{FF2B5EF4-FFF2-40B4-BE49-F238E27FC236}">
                <a16:creationId xmlns:a16="http://schemas.microsoft.com/office/drawing/2014/main" id="{A2183BD6-FF17-4990-8FE8-AE86F92690D5}"/>
              </a:ext>
            </a:extLst>
          </p:cNvPr>
          <p:cNvSpPr>
            <a:spLocks noGrp="1"/>
          </p:cNvSpPr>
          <p:nvPr>
            <p:ph type="body" sz="quarter" idx="99" hasCustomPrompt="1"/>
          </p:nvPr>
        </p:nvSpPr>
        <p:spPr>
          <a:xfrm>
            <a:off x="379021" y="4823238"/>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61" name="Shape 427">
            <a:extLst>
              <a:ext uri="{FF2B5EF4-FFF2-40B4-BE49-F238E27FC236}">
                <a16:creationId xmlns:a16="http://schemas.microsoft.com/office/drawing/2014/main" id="{061C40C9-DE1D-4510-8EE0-6F5CF1B82D31}"/>
              </a:ext>
            </a:extLst>
          </p:cNvPr>
          <p:cNvSpPr>
            <a:spLocks noGrp="1"/>
          </p:cNvSpPr>
          <p:nvPr>
            <p:ph type="body" sz="quarter" idx="102" hasCustomPrompt="1"/>
          </p:nvPr>
        </p:nvSpPr>
        <p:spPr>
          <a:xfrm>
            <a:off x="846341" y="5331880"/>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62" name="Shape 427">
            <a:extLst>
              <a:ext uri="{FF2B5EF4-FFF2-40B4-BE49-F238E27FC236}">
                <a16:creationId xmlns:a16="http://schemas.microsoft.com/office/drawing/2014/main" id="{949BE901-1343-4076-80D1-C1A9CB29F595}"/>
              </a:ext>
            </a:extLst>
          </p:cNvPr>
          <p:cNvSpPr>
            <a:spLocks noGrp="1"/>
          </p:cNvSpPr>
          <p:nvPr>
            <p:ph type="body" sz="quarter" idx="104" hasCustomPrompt="1"/>
          </p:nvPr>
        </p:nvSpPr>
        <p:spPr>
          <a:xfrm>
            <a:off x="379021" y="5331880"/>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64" name="Shape 427">
            <a:extLst>
              <a:ext uri="{FF2B5EF4-FFF2-40B4-BE49-F238E27FC236}">
                <a16:creationId xmlns:a16="http://schemas.microsoft.com/office/drawing/2014/main" id="{3ACC419B-825D-4054-AAFB-E87C7CB075D7}"/>
              </a:ext>
            </a:extLst>
          </p:cNvPr>
          <p:cNvSpPr>
            <a:spLocks noGrp="1"/>
          </p:cNvSpPr>
          <p:nvPr>
            <p:ph type="body" sz="quarter" idx="107" hasCustomPrompt="1"/>
          </p:nvPr>
        </p:nvSpPr>
        <p:spPr>
          <a:xfrm>
            <a:off x="846341" y="5840524"/>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66" name="Shape 427">
            <a:extLst>
              <a:ext uri="{FF2B5EF4-FFF2-40B4-BE49-F238E27FC236}">
                <a16:creationId xmlns:a16="http://schemas.microsoft.com/office/drawing/2014/main" id="{0E44AA5D-B04F-466C-9084-0582EECD3F5F}"/>
              </a:ext>
            </a:extLst>
          </p:cNvPr>
          <p:cNvSpPr>
            <a:spLocks noGrp="1"/>
          </p:cNvSpPr>
          <p:nvPr>
            <p:ph type="body" sz="quarter" idx="109" hasCustomPrompt="1"/>
          </p:nvPr>
        </p:nvSpPr>
        <p:spPr>
          <a:xfrm>
            <a:off x="379021" y="5840524"/>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24" name="Rectangle 23">
            <a:extLst>
              <a:ext uri="{FF2B5EF4-FFF2-40B4-BE49-F238E27FC236}">
                <a16:creationId xmlns:a16="http://schemas.microsoft.com/office/drawing/2014/main" id="{36EFB099-9416-4CC5-93A4-453143F811B5}"/>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205731076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urse Overview">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055914"/>
            <a:ext cx="11437937" cy="5402424"/>
          </a:xfrm>
          <a:prstGeom prst="rect">
            <a:avLst/>
          </a:prstGeom>
        </p:spPr>
        <p:txBody>
          <a:bodyPr/>
          <a:lstStyle>
            <a:lvl1pPr marL="0" indent="0">
              <a:lnSpc>
                <a:spcPct val="100000"/>
              </a:lnSpc>
              <a:defRPr sz="1600" b="0"/>
            </a:lvl1pPr>
            <a:lvl2pPr marL="0">
              <a:defRPr sz="1600"/>
            </a:lvl2pPr>
            <a:lvl3pPr>
              <a:defRPr sz="1400"/>
            </a:lvl3pPr>
            <a:lvl4pPr>
              <a:spcAft>
                <a:spcPts val="600"/>
              </a:spcAft>
              <a:defRPr sz="1200"/>
            </a:lvl4pPr>
            <a:lvl5pPr>
              <a:spcAft>
                <a:spcPts val="600"/>
              </a:spcAft>
              <a:defRPr sz="1200"/>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A2439A1-9510-42C9-8B53-E106CD7504F1}"/>
              </a:ext>
            </a:extLst>
          </p:cNvPr>
          <p:cNvSpPr txBox="1"/>
          <p:nvPr userDrawn="1"/>
        </p:nvSpPr>
        <p:spPr>
          <a:xfrm>
            <a:off x="383949" y="447222"/>
            <a:ext cx="5133970"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Course </a:t>
            </a:r>
            <a:r>
              <a:rPr lang="en-US" sz="3600" b="0" kern="1200" cap="all" baseline="0" dirty="0">
                <a:solidFill>
                  <a:srgbClr val="A700E6"/>
                </a:solidFill>
                <a:latin typeface="+mj-lt"/>
                <a:ea typeface="+mj-ea"/>
                <a:cs typeface="+mj-cs"/>
              </a:rPr>
              <a:t>Overview</a:t>
            </a:r>
          </a:p>
        </p:txBody>
      </p:sp>
      <p:sp>
        <p:nvSpPr>
          <p:cNvPr id="7" name="Rectangle 6">
            <a:extLst>
              <a:ext uri="{FF2B5EF4-FFF2-40B4-BE49-F238E27FC236}">
                <a16:creationId xmlns:a16="http://schemas.microsoft.com/office/drawing/2014/main" id="{C2F80F6A-A93E-4C57-B99C-15A3DB10BD94}"/>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27375901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pic List">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2439A1-9510-42C9-8B53-E106CD7504F1}"/>
              </a:ext>
            </a:extLst>
          </p:cNvPr>
          <p:cNvSpPr txBox="1"/>
          <p:nvPr userDrawn="1"/>
        </p:nvSpPr>
        <p:spPr>
          <a:xfrm>
            <a:off x="383949" y="447222"/>
            <a:ext cx="2965812"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Topic </a:t>
            </a:r>
            <a:r>
              <a:rPr lang="en-US" sz="3600" b="0" kern="1200" cap="all" baseline="0" dirty="0">
                <a:solidFill>
                  <a:srgbClr val="A700E6"/>
                </a:solidFill>
                <a:latin typeface="+mj-lt"/>
                <a:ea typeface="+mj-ea"/>
                <a:cs typeface="+mj-cs"/>
              </a:rPr>
              <a:t>List</a:t>
            </a:r>
          </a:p>
        </p:txBody>
      </p:sp>
      <p:sp>
        <p:nvSpPr>
          <p:cNvPr id="8" name="Table Placeholder 7">
            <a:extLst>
              <a:ext uri="{FF2B5EF4-FFF2-40B4-BE49-F238E27FC236}">
                <a16:creationId xmlns:a16="http://schemas.microsoft.com/office/drawing/2014/main" id="{91C9367B-8E61-4325-845F-EA23F2E39DE1}"/>
              </a:ext>
            </a:extLst>
          </p:cNvPr>
          <p:cNvSpPr>
            <a:spLocks noGrp="1"/>
          </p:cNvSpPr>
          <p:nvPr>
            <p:ph type="tbl" sz="quarter" idx="10"/>
          </p:nvPr>
        </p:nvSpPr>
        <p:spPr>
          <a:xfrm>
            <a:off x="3088165" y="1109663"/>
            <a:ext cx="6015671" cy="4899025"/>
          </a:xfrm>
          <a:prstGeom prst="rect">
            <a:avLst/>
          </a:prstGeom>
        </p:spPr>
        <p:txBody>
          <a:bodyPr/>
          <a:lstStyle/>
          <a:p>
            <a:endParaRPr lang="en-US" dirty="0"/>
          </a:p>
        </p:txBody>
      </p:sp>
      <p:sp>
        <p:nvSpPr>
          <p:cNvPr id="6" name="Rectangle 5">
            <a:extLst>
              <a:ext uri="{FF2B5EF4-FFF2-40B4-BE49-F238E27FC236}">
                <a16:creationId xmlns:a16="http://schemas.microsoft.com/office/drawing/2014/main" id="{2673E71B-8E8B-418C-8C9D-CAADAE88F27E}"/>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13444095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lide Divider">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D55C4B40-0AAA-4530-BDE6-D3F2C9DBA7A4}"/>
              </a:ext>
            </a:extLst>
          </p:cNvPr>
          <p:cNvSpPr>
            <a:spLocks noGrp="1"/>
          </p:cNvSpPr>
          <p:nvPr>
            <p:ph type="pic" sz="quarter" idx="18"/>
          </p:nvPr>
        </p:nvSpPr>
        <p:spPr>
          <a:xfrm>
            <a:off x="0" y="0"/>
            <a:ext cx="12192000" cy="6858000"/>
          </a:xfrm>
          <a:prstGeom prst="rect">
            <a:avLst/>
          </a:prstGeom>
        </p:spPr>
        <p:txBody>
          <a:bodyPr anchor="ctr">
            <a:normAutofit/>
          </a:bodyPr>
          <a:lstStyle>
            <a:lvl1pPr algn="ctr">
              <a:defRPr lang="en-GB" sz="1100" b="0"/>
            </a:lvl1pPr>
          </a:lstStyle>
          <a:p>
            <a:endParaRPr lang="en-GB" dirty="0"/>
          </a:p>
        </p:txBody>
      </p:sp>
      <p:sp>
        <p:nvSpPr>
          <p:cNvPr id="5" name="Rectangle 4">
            <a:extLst>
              <a:ext uri="{FF2B5EF4-FFF2-40B4-BE49-F238E27FC236}">
                <a16:creationId xmlns:a16="http://schemas.microsoft.com/office/drawing/2014/main" id="{EF6E3B53-4A09-42A8-A4D5-D2EAE01B6875}"/>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23742255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 Option 1 (Topic and Sub-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3" name="Text Placeholder 3">
            <a:extLst>
              <a:ext uri="{FF2B5EF4-FFF2-40B4-BE49-F238E27FC236}">
                <a16:creationId xmlns:a16="http://schemas.microsoft.com/office/drawing/2014/main" id="{921F087A-B313-4B8E-BFBC-AB015A9A73C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391038"/>
            <a:ext cx="11437937" cy="5067300"/>
          </a:xfrm>
          <a:prstGeom prst="rect">
            <a:avLst/>
          </a:prstGeom>
        </p:spPr>
        <p:txBody>
          <a:bodyPr/>
          <a:lstStyle>
            <a:lvl1pPr marL="0" indent="0">
              <a:lnSpc>
                <a:spcPct val="100000"/>
              </a:lnSpc>
              <a:defRPr sz="1600" b="0"/>
            </a:lvl1pPr>
            <a:lvl2pPr marL="0">
              <a:defRPr sz="1600"/>
            </a:lvl2pPr>
            <a:lvl3pPr>
              <a:defRPr sz="1400"/>
            </a:lvl3pPr>
            <a:lvl4pPr>
              <a:spcAft>
                <a:spcPts val="600"/>
              </a:spcAft>
              <a:defRPr sz="1200"/>
            </a:lvl4pPr>
            <a:lvl5pPr>
              <a:spcAft>
                <a:spcPts val="600"/>
              </a:spcAft>
              <a:defRPr sz="1200"/>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294562A4-B942-4166-AC75-3BA6998DDDB4}"/>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5649562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 Option 2 (Topic, Sub-topic and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3" name="Text Placeholder 3">
            <a:extLst>
              <a:ext uri="{FF2B5EF4-FFF2-40B4-BE49-F238E27FC236}">
                <a16:creationId xmlns:a16="http://schemas.microsoft.com/office/drawing/2014/main" id="{921F087A-B313-4B8E-BFBC-AB015A9A73C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828800"/>
            <a:ext cx="11437937" cy="4629538"/>
          </a:xfrm>
          <a:prstGeom prst="rect">
            <a:avLst/>
          </a:prstGeom>
        </p:spPr>
        <p:txBody>
          <a:bodyPr/>
          <a:lstStyle>
            <a:lvl1pPr marL="0" indent="0">
              <a:lnSpc>
                <a:spcPct val="100000"/>
              </a:lnSpc>
              <a:defRPr sz="1600" b="0"/>
            </a:lvl1pPr>
            <a:lvl2pPr marL="0">
              <a:defRPr sz="1600"/>
            </a:lvl2pPr>
            <a:lvl3pPr>
              <a:defRPr sz="1400"/>
            </a:lvl3pPr>
            <a:lvl4pPr>
              <a:spcAft>
                <a:spcPts val="600"/>
              </a:spcAft>
              <a:defRPr sz="1200"/>
            </a:lvl4pPr>
            <a:lvl5pPr>
              <a:spcAft>
                <a:spcPts val="600"/>
              </a:spcAft>
              <a:defRPr sz="1200"/>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a:extLst>
              <a:ext uri="{FF2B5EF4-FFF2-40B4-BE49-F238E27FC236}">
                <a16:creationId xmlns:a16="http://schemas.microsoft.com/office/drawing/2014/main" id="{7A4713EB-8A98-4809-932D-73C4DABAD4C8}"/>
              </a:ext>
            </a:extLst>
          </p:cNvPr>
          <p:cNvSpPr>
            <a:spLocks noGrp="1"/>
          </p:cNvSpPr>
          <p:nvPr>
            <p:ph type="body" sz="quarter" idx="12" hasCustomPrompt="1"/>
          </p:nvPr>
        </p:nvSpPr>
        <p:spPr>
          <a:xfrm>
            <a:off x="373063" y="1398489"/>
            <a:ext cx="11437223" cy="397653"/>
          </a:xfrm>
          <a:prstGeom prst="rect">
            <a:avLst/>
          </a:prstGeom>
        </p:spPr>
        <p:txBody>
          <a:bodyPr anchor="ctr"/>
          <a:lstStyle>
            <a:lvl1pPr marL="0" indent="0" algn="l">
              <a:spcAft>
                <a:spcPts val="0"/>
              </a:spcAft>
              <a:buNone/>
              <a:defRPr lang="en-US" sz="1800" b="1" kern="1200" baseline="0" dirty="0" smtClean="0">
                <a:solidFill>
                  <a:srgbClr val="A700E6"/>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heading</a:t>
            </a:r>
          </a:p>
        </p:txBody>
      </p:sp>
      <p:sp>
        <p:nvSpPr>
          <p:cNvPr id="8" name="Rectangle 7">
            <a:extLst>
              <a:ext uri="{FF2B5EF4-FFF2-40B4-BE49-F238E27FC236}">
                <a16:creationId xmlns:a16="http://schemas.microsoft.com/office/drawing/2014/main" id="{C946CAB8-5F02-4F75-91F5-09589A33283C}"/>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405182049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 Option 3 (2-column without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3" name="Text Placeholder 3">
            <a:extLst>
              <a:ext uri="{FF2B5EF4-FFF2-40B4-BE49-F238E27FC236}">
                <a16:creationId xmlns:a16="http://schemas.microsoft.com/office/drawing/2014/main" id="{921F087A-B313-4B8E-BFBC-AB015A9A73C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6" name="Content Placeholder 11">
            <a:extLst>
              <a:ext uri="{FF2B5EF4-FFF2-40B4-BE49-F238E27FC236}">
                <a16:creationId xmlns:a16="http://schemas.microsoft.com/office/drawing/2014/main" id="{F0E84C4E-2514-4AA0-8927-802E6E40FB64}"/>
              </a:ext>
            </a:extLst>
          </p:cNvPr>
          <p:cNvSpPr>
            <a:spLocks noGrp="1"/>
          </p:cNvSpPr>
          <p:nvPr>
            <p:ph sz="quarter" idx="13" hasCustomPrompt="1"/>
          </p:nvPr>
        </p:nvSpPr>
        <p:spPr>
          <a:xfrm>
            <a:off x="373063" y="1390244"/>
            <a:ext cx="5548312" cy="4045500"/>
          </a:xfrm>
          <a:prstGeom prst="rect">
            <a:avLst/>
          </a:prstGeom>
        </p:spPr>
        <p:txBody>
          <a:bodyPr/>
          <a:lstStyle>
            <a:lvl1pPr marL="55568" marR="0" indent="-285750"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b="0" kern="1200" cap="none" baseline="0" dirty="0">
                <a:solidFill>
                  <a:schemeClr val="tx1"/>
                </a:solidFill>
                <a:latin typeface="+mn-lt"/>
                <a:ea typeface="+mn-ea"/>
                <a:cs typeface="+mn-cs"/>
              </a:defRPr>
            </a:lvl1pPr>
            <a:lvl2pPr marL="285744" marR="0"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kern="1200" dirty="0">
                <a:solidFill>
                  <a:schemeClr val="tx1"/>
                </a:solidFill>
                <a:latin typeface="+mn-lt"/>
                <a:ea typeface="+mn-ea"/>
                <a:cs typeface="+mn-cs"/>
              </a:defRPr>
            </a:lvl2pPr>
            <a:lvl3pPr marL="569906" marR="0" indent="-285750"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lang="en-US" sz="1400" kern="1200" dirty="0">
                <a:solidFill>
                  <a:schemeClr val="tx1"/>
                </a:solidFill>
                <a:latin typeface="+mn-lt"/>
                <a:ea typeface="+mn-ea"/>
                <a:cs typeface="+mn-cs"/>
              </a:defRPr>
            </a:lvl3pPr>
            <a:lvl4pPr marL="800087" marR="0" indent="-285750"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lang="en-US" sz="1200" kern="1200" dirty="0">
                <a:solidFill>
                  <a:schemeClr val="tx1"/>
                </a:solidFill>
                <a:latin typeface="+mn-lt"/>
                <a:ea typeface="+mn-ea"/>
                <a:cs typeface="+mn-cs"/>
              </a:defRPr>
            </a:lvl4pPr>
            <a:lvl5pPr marL="965183" marR="0" indent="-285750" algn="l" defTabSz="914377" rtl="0" eaLnBrk="1" fontAlgn="auto" latinLnBrk="0" hangingPunct="1">
              <a:lnSpc>
                <a:spcPct val="110000"/>
              </a:lnSpc>
              <a:spcBef>
                <a:spcPts val="0"/>
              </a:spcBef>
              <a:spcAft>
                <a:spcPts val="0"/>
              </a:spcAft>
              <a:buClrTx/>
              <a:buSzTx/>
              <a:buFont typeface="Graphik" panose="020B0503030202060203" pitchFamily="34" charset="0"/>
              <a:buChar char="–"/>
              <a:tabLst/>
              <a:defRPr lang="en-US" sz="1200" kern="1200" dirty="0">
                <a:solidFill>
                  <a:schemeClr val="tx1"/>
                </a:solidFill>
                <a:latin typeface="+mn-lt"/>
                <a:ea typeface="+mn-ea"/>
                <a:cs typeface="+mn-cs"/>
              </a:defRPr>
            </a:lvl5pPr>
          </a:lstStyle>
          <a:p>
            <a:pPr marL="0" marR="0" lvl="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dirty="0"/>
              <a:t>Click to enter the content</a:t>
            </a:r>
          </a:p>
          <a:p>
            <a:pPr marL="0" marR="0" lvl="1"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Second level</a:t>
            </a:r>
          </a:p>
          <a:p>
            <a:pPr marL="514338" marR="0" lvl="2" indent="-230182"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Third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dirty="0"/>
              <a:t>Fourth level</a:t>
            </a:r>
          </a:p>
          <a:p>
            <a:pPr marL="857229" marR="0" lvl="4" indent="-177796"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Fifth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lvl="0"/>
            <a:endParaRPr lang="en-US" dirty="0"/>
          </a:p>
        </p:txBody>
      </p:sp>
      <p:sp>
        <p:nvSpPr>
          <p:cNvPr id="8" name="Content Placeholder 11">
            <a:extLst>
              <a:ext uri="{FF2B5EF4-FFF2-40B4-BE49-F238E27FC236}">
                <a16:creationId xmlns:a16="http://schemas.microsoft.com/office/drawing/2014/main" id="{C443D5FC-0C36-44DC-9556-2B1562D46421}"/>
              </a:ext>
            </a:extLst>
          </p:cNvPr>
          <p:cNvSpPr>
            <a:spLocks noGrp="1"/>
          </p:cNvSpPr>
          <p:nvPr>
            <p:ph sz="quarter" idx="14" hasCustomPrompt="1"/>
          </p:nvPr>
        </p:nvSpPr>
        <p:spPr>
          <a:xfrm>
            <a:off x="6264405" y="1387588"/>
            <a:ext cx="5548312" cy="4045500"/>
          </a:xfrm>
          <a:prstGeom prst="rect">
            <a:avLst/>
          </a:prstGeom>
        </p:spPr>
        <p:txBody>
          <a:bodyPr/>
          <a:lstStyle>
            <a:lvl1pPr marL="55568" marR="0" indent="-285750"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b="0" kern="1200" cap="none" baseline="0" dirty="0">
                <a:solidFill>
                  <a:schemeClr val="tx1"/>
                </a:solidFill>
                <a:latin typeface="+mn-lt"/>
                <a:ea typeface="+mn-ea"/>
                <a:cs typeface="+mn-cs"/>
              </a:defRPr>
            </a:lvl1pPr>
            <a:lvl2pPr marL="285744" marR="0"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kern="1200" dirty="0">
                <a:solidFill>
                  <a:schemeClr val="tx1"/>
                </a:solidFill>
                <a:latin typeface="+mn-lt"/>
                <a:ea typeface="+mn-ea"/>
                <a:cs typeface="+mn-cs"/>
              </a:defRPr>
            </a:lvl2pPr>
            <a:lvl3pPr marL="569906" marR="0" indent="-285750"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lang="en-US" sz="1400" kern="1200" dirty="0">
                <a:solidFill>
                  <a:schemeClr val="tx1"/>
                </a:solidFill>
                <a:latin typeface="+mn-lt"/>
                <a:ea typeface="+mn-ea"/>
                <a:cs typeface="+mn-cs"/>
              </a:defRPr>
            </a:lvl3pPr>
            <a:lvl4pPr marL="800087" marR="0" indent="-285750"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lang="en-US" sz="1200" kern="1200" dirty="0">
                <a:solidFill>
                  <a:schemeClr val="tx1"/>
                </a:solidFill>
                <a:latin typeface="+mn-lt"/>
                <a:ea typeface="+mn-ea"/>
                <a:cs typeface="+mn-cs"/>
              </a:defRPr>
            </a:lvl4pPr>
            <a:lvl5pPr marL="965183" marR="0" indent="-285750" algn="l" defTabSz="914377" rtl="0" eaLnBrk="1" fontAlgn="auto" latinLnBrk="0" hangingPunct="1">
              <a:lnSpc>
                <a:spcPct val="110000"/>
              </a:lnSpc>
              <a:spcBef>
                <a:spcPts val="0"/>
              </a:spcBef>
              <a:spcAft>
                <a:spcPts val="0"/>
              </a:spcAft>
              <a:buClrTx/>
              <a:buSzTx/>
              <a:buFont typeface="Graphik" panose="020B0503030202060203" pitchFamily="34" charset="0"/>
              <a:buChar char="–"/>
              <a:tabLst/>
              <a:defRPr lang="en-US" sz="1200" kern="1200" dirty="0">
                <a:solidFill>
                  <a:schemeClr val="tx1"/>
                </a:solidFill>
                <a:latin typeface="+mn-lt"/>
                <a:ea typeface="+mn-ea"/>
                <a:cs typeface="+mn-cs"/>
              </a:defRPr>
            </a:lvl5pPr>
          </a:lstStyle>
          <a:p>
            <a:pPr marL="0" marR="0" lvl="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dirty="0"/>
              <a:t>Click to enter the content</a:t>
            </a:r>
          </a:p>
          <a:p>
            <a:pPr marL="0" marR="0" lvl="1"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Second level</a:t>
            </a:r>
          </a:p>
          <a:p>
            <a:pPr marL="514338" marR="0" lvl="2" indent="-230182"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Third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dirty="0"/>
              <a:t>Fourth level</a:t>
            </a:r>
          </a:p>
          <a:p>
            <a:pPr marL="857229" marR="0" lvl="4" indent="-177796"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Fifth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lvl="0"/>
            <a:endParaRPr lang="en-US" dirty="0"/>
          </a:p>
        </p:txBody>
      </p:sp>
      <p:sp>
        <p:nvSpPr>
          <p:cNvPr id="9" name="Rectangle 8">
            <a:extLst>
              <a:ext uri="{FF2B5EF4-FFF2-40B4-BE49-F238E27FC236}">
                <a16:creationId xmlns:a16="http://schemas.microsoft.com/office/drawing/2014/main" id="{AB86ADCF-FC62-4011-8E8C-1375176138CB}"/>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26908396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 Option 4 (2-column with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3" name="Text Placeholder 3">
            <a:extLst>
              <a:ext uri="{FF2B5EF4-FFF2-40B4-BE49-F238E27FC236}">
                <a16:creationId xmlns:a16="http://schemas.microsoft.com/office/drawing/2014/main" id="{921F087A-B313-4B8E-BFBC-AB015A9A73C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6" name="Text Placeholder 3">
            <a:extLst>
              <a:ext uri="{FF2B5EF4-FFF2-40B4-BE49-F238E27FC236}">
                <a16:creationId xmlns:a16="http://schemas.microsoft.com/office/drawing/2014/main" id="{4AC6D44A-CC4D-4B1C-A8F8-784D9565B6FA}"/>
              </a:ext>
            </a:extLst>
          </p:cNvPr>
          <p:cNvSpPr>
            <a:spLocks noGrp="1"/>
          </p:cNvSpPr>
          <p:nvPr>
            <p:ph type="body" sz="quarter" idx="13" hasCustomPrompt="1"/>
          </p:nvPr>
        </p:nvSpPr>
        <p:spPr>
          <a:xfrm>
            <a:off x="373064" y="1398489"/>
            <a:ext cx="5548312" cy="397653"/>
          </a:xfrm>
          <a:prstGeom prst="rect">
            <a:avLst/>
          </a:prstGeom>
        </p:spPr>
        <p:txBody>
          <a:bodyPr anchor="ctr"/>
          <a:lstStyle>
            <a:lvl1pPr marL="0" indent="0" algn="l">
              <a:spcAft>
                <a:spcPts val="0"/>
              </a:spcAft>
              <a:buNone/>
              <a:defRPr lang="en-US" sz="1800" b="1" kern="1200" baseline="0" dirty="0" smtClean="0">
                <a:solidFill>
                  <a:srgbClr val="A700E6"/>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heading</a:t>
            </a:r>
          </a:p>
        </p:txBody>
      </p:sp>
      <p:sp>
        <p:nvSpPr>
          <p:cNvPr id="7" name="Text Placeholder 3">
            <a:extLst>
              <a:ext uri="{FF2B5EF4-FFF2-40B4-BE49-F238E27FC236}">
                <a16:creationId xmlns:a16="http://schemas.microsoft.com/office/drawing/2014/main" id="{9C08F6D1-F4F0-4FD3-80B2-F864C3547694}"/>
              </a:ext>
            </a:extLst>
          </p:cNvPr>
          <p:cNvSpPr>
            <a:spLocks noGrp="1"/>
          </p:cNvSpPr>
          <p:nvPr>
            <p:ph type="body" sz="quarter" idx="14" hasCustomPrompt="1"/>
          </p:nvPr>
        </p:nvSpPr>
        <p:spPr>
          <a:xfrm>
            <a:off x="6233905" y="1392718"/>
            <a:ext cx="5577095" cy="397653"/>
          </a:xfrm>
          <a:prstGeom prst="rect">
            <a:avLst/>
          </a:prstGeom>
        </p:spPr>
        <p:txBody>
          <a:bodyPr anchor="ctr"/>
          <a:lstStyle>
            <a:lvl1pPr marL="0" indent="0" algn="l">
              <a:spcAft>
                <a:spcPts val="0"/>
              </a:spcAft>
              <a:buNone/>
              <a:defRPr lang="en-US" sz="1800" b="1" kern="1200" baseline="0" dirty="0" smtClean="0">
                <a:solidFill>
                  <a:srgbClr val="A700E6"/>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heading</a:t>
            </a:r>
          </a:p>
        </p:txBody>
      </p:sp>
      <p:sp>
        <p:nvSpPr>
          <p:cNvPr id="8" name="Content Placeholder 11">
            <a:extLst>
              <a:ext uri="{FF2B5EF4-FFF2-40B4-BE49-F238E27FC236}">
                <a16:creationId xmlns:a16="http://schemas.microsoft.com/office/drawing/2014/main" id="{46EA2278-E384-46F0-AA75-C5B2389DD11C}"/>
              </a:ext>
            </a:extLst>
          </p:cNvPr>
          <p:cNvSpPr>
            <a:spLocks noGrp="1"/>
          </p:cNvSpPr>
          <p:nvPr>
            <p:ph sz="quarter" idx="15" hasCustomPrompt="1"/>
          </p:nvPr>
        </p:nvSpPr>
        <p:spPr>
          <a:xfrm>
            <a:off x="373063" y="1828779"/>
            <a:ext cx="5548312" cy="4045500"/>
          </a:xfrm>
          <a:prstGeom prst="rect">
            <a:avLst/>
          </a:prstGeom>
        </p:spPr>
        <p:txBody>
          <a:bodyPr/>
          <a:lstStyle>
            <a:lvl1pPr marL="55568" marR="0" indent="-285750"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b="0" kern="1200" cap="none" baseline="0" dirty="0">
                <a:solidFill>
                  <a:schemeClr val="tx1"/>
                </a:solidFill>
                <a:latin typeface="+mn-lt"/>
                <a:ea typeface="+mn-ea"/>
                <a:cs typeface="+mn-cs"/>
              </a:defRPr>
            </a:lvl1pPr>
            <a:lvl2pPr marL="285744" marR="0"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kern="1200" dirty="0">
                <a:solidFill>
                  <a:schemeClr val="tx1"/>
                </a:solidFill>
                <a:latin typeface="+mn-lt"/>
                <a:ea typeface="+mn-ea"/>
                <a:cs typeface="+mn-cs"/>
              </a:defRPr>
            </a:lvl2pPr>
            <a:lvl3pPr marL="569906" marR="0" indent="-285750"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lang="en-US" sz="1400" kern="1200" dirty="0">
                <a:solidFill>
                  <a:schemeClr val="tx1"/>
                </a:solidFill>
                <a:latin typeface="+mn-lt"/>
                <a:ea typeface="+mn-ea"/>
                <a:cs typeface="+mn-cs"/>
              </a:defRPr>
            </a:lvl3pPr>
            <a:lvl4pPr marL="800087" marR="0" indent="-285750"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lang="en-US" sz="1200" kern="1200" dirty="0">
                <a:solidFill>
                  <a:schemeClr val="tx1"/>
                </a:solidFill>
                <a:latin typeface="+mn-lt"/>
                <a:ea typeface="+mn-ea"/>
                <a:cs typeface="+mn-cs"/>
              </a:defRPr>
            </a:lvl4pPr>
            <a:lvl5pPr marL="965183" marR="0" indent="-285750" algn="l" defTabSz="914377" rtl="0" eaLnBrk="1" fontAlgn="auto" latinLnBrk="0" hangingPunct="1">
              <a:lnSpc>
                <a:spcPct val="110000"/>
              </a:lnSpc>
              <a:spcBef>
                <a:spcPts val="0"/>
              </a:spcBef>
              <a:spcAft>
                <a:spcPts val="0"/>
              </a:spcAft>
              <a:buClrTx/>
              <a:buSzTx/>
              <a:buFont typeface="Graphik" panose="020B0503030202060203" pitchFamily="34" charset="0"/>
              <a:buChar char="–"/>
              <a:tabLst/>
              <a:defRPr lang="en-US" sz="1200" kern="1200" dirty="0">
                <a:solidFill>
                  <a:schemeClr val="tx1"/>
                </a:solidFill>
                <a:latin typeface="+mn-lt"/>
                <a:ea typeface="+mn-ea"/>
                <a:cs typeface="+mn-cs"/>
              </a:defRPr>
            </a:lvl5pPr>
          </a:lstStyle>
          <a:p>
            <a:pPr marL="0" marR="0" lvl="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dirty="0"/>
              <a:t>Click to enter the content</a:t>
            </a:r>
          </a:p>
          <a:p>
            <a:pPr marL="0" marR="0" lvl="1"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Second level</a:t>
            </a:r>
          </a:p>
          <a:p>
            <a:pPr marL="514338" marR="0" lvl="2" indent="-230182"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Third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dirty="0"/>
              <a:t>Fourth level</a:t>
            </a:r>
          </a:p>
          <a:p>
            <a:pPr marL="857229" marR="0" lvl="4" indent="-177796"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Fifth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lvl="0"/>
            <a:endParaRPr lang="en-US" dirty="0"/>
          </a:p>
        </p:txBody>
      </p:sp>
      <p:sp>
        <p:nvSpPr>
          <p:cNvPr id="9" name="Content Placeholder 11">
            <a:extLst>
              <a:ext uri="{FF2B5EF4-FFF2-40B4-BE49-F238E27FC236}">
                <a16:creationId xmlns:a16="http://schemas.microsoft.com/office/drawing/2014/main" id="{48136356-513A-49D6-BFA8-09B174361F25}"/>
              </a:ext>
            </a:extLst>
          </p:cNvPr>
          <p:cNvSpPr>
            <a:spLocks noGrp="1"/>
          </p:cNvSpPr>
          <p:nvPr>
            <p:ph sz="quarter" idx="16" hasCustomPrompt="1"/>
          </p:nvPr>
        </p:nvSpPr>
        <p:spPr>
          <a:xfrm>
            <a:off x="6233115" y="1828779"/>
            <a:ext cx="5577095" cy="4045500"/>
          </a:xfrm>
          <a:prstGeom prst="rect">
            <a:avLst/>
          </a:prstGeom>
        </p:spPr>
        <p:txBody>
          <a:bodyPr/>
          <a:lstStyle>
            <a:lvl1pPr marL="55568" marR="0" indent="-285750"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b="0" kern="1200" cap="none" baseline="0" dirty="0">
                <a:solidFill>
                  <a:schemeClr val="tx1"/>
                </a:solidFill>
                <a:latin typeface="+mn-lt"/>
                <a:ea typeface="+mn-ea"/>
                <a:cs typeface="+mn-cs"/>
              </a:defRPr>
            </a:lvl1pPr>
            <a:lvl2pPr marL="285744" marR="0"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kern="1200" dirty="0">
                <a:solidFill>
                  <a:schemeClr val="tx1"/>
                </a:solidFill>
                <a:latin typeface="+mn-lt"/>
                <a:ea typeface="+mn-ea"/>
                <a:cs typeface="+mn-cs"/>
              </a:defRPr>
            </a:lvl2pPr>
            <a:lvl3pPr marL="569906" marR="0" indent="-285750"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lang="en-US" sz="1400" kern="1200" dirty="0">
                <a:solidFill>
                  <a:schemeClr val="tx1"/>
                </a:solidFill>
                <a:latin typeface="+mn-lt"/>
                <a:ea typeface="+mn-ea"/>
                <a:cs typeface="+mn-cs"/>
              </a:defRPr>
            </a:lvl3pPr>
            <a:lvl4pPr marL="800087" marR="0" indent="-285750"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lang="en-US" sz="1200" kern="1200" dirty="0">
                <a:solidFill>
                  <a:schemeClr val="tx1"/>
                </a:solidFill>
                <a:latin typeface="+mn-lt"/>
                <a:ea typeface="+mn-ea"/>
                <a:cs typeface="+mn-cs"/>
              </a:defRPr>
            </a:lvl4pPr>
            <a:lvl5pPr marL="965183" marR="0" indent="-285750" algn="l" defTabSz="914377" rtl="0" eaLnBrk="1" fontAlgn="auto" latinLnBrk="0" hangingPunct="1">
              <a:lnSpc>
                <a:spcPct val="110000"/>
              </a:lnSpc>
              <a:spcBef>
                <a:spcPts val="0"/>
              </a:spcBef>
              <a:spcAft>
                <a:spcPts val="0"/>
              </a:spcAft>
              <a:buClrTx/>
              <a:buSzTx/>
              <a:buFont typeface="Graphik" panose="020B0503030202060203" pitchFamily="34" charset="0"/>
              <a:buChar char="–"/>
              <a:tabLst/>
              <a:defRPr lang="en-US" sz="1200" kern="1200" dirty="0">
                <a:solidFill>
                  <a:schemeClr val="tx1"/>
                </a:solidFill>
                <a:latin typeface="+mn-lt"/>
                <a:ea typeface="+mn-ea"/>
                <a:cs typeface="+mn-cs"/>
              </a:defRPr>
            </a:lvl5pPr>
          </a:lstStyle>
          <a:p>
            <a:pPr marL="0" marR="0" lvl="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dirty="0"/>
              <a:t>Click to enter the content</a:t>
            </a:r>
          </a:p>
          <a:p>
            <a:pPr marL="0" marR="0" lvl="1"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Second level</a:t>
            </a:r>
          </a:p>
          <a:p>
            <a:pPr marL="514338" marR="0" lvl="2" indent="-230182"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Third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dirty="0"/>
              <a:t>Fourth level</a:t>
            </a:r>
          </a:p>
          <a:p>
            <a:pPr marL="857229" marR="0" lvl="4" indent="-177796"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Fifth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lvl="0"/>
            <a:endParaRPr lang="en-US" dirty="0"/>
          </a:p>
        </p:txBody>
      </p:sp>
      <p:sp>
        <p:nvSpPr>
          <p:cNvPr id="11" name="Rectangle 10">
            <a:extLst>
              <a:ext uri="{FF2B5EF4-FFF2-40B4-BE49-F238E27FC236}">
                <a16:creationId xmlns:a16="http://schemas.microsoft.com/office/drawing/2014/main" id="{8C54CDAA-6DDA-437C-B0B2-09650C15A609}"/>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1277037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Black2+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dirty="0"/>
              <a:t>Place subtitle here in Palatino Linotype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latin typeface="+mn-lt"/>
            </a:endParaRPr>
          </a:p>
        </p:txBody>
      </p:sp>
      <p:sp>
        <p:nvSpPr>
          <p:cNvPr id="5" name="TextBox 4">
            <a:extLst>
              <a:ext uri="{FF2B5EF4-FFF2-40B4-BE49-F238E27FC236}">
                <a16:creationId xmlns:a16="http://schemas.microsoft.com/office/drawing/2014/main" id="{D8EFDB83-09AD-4E52-93C8-E24DAC9705FB}"/>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Acc_Tech_Logo_WH" descr="Accenture Technology wordmark in white">
            <a:extLst>
              <a:ext uri="{FF2B5EF4-FFF2-40B4-BE49-F238E27FC236}">
                <a16:creationId xmlns:a16="http://schemas.microsoft.com/office/drawing/2014/main" id="{B3019BDC-2218-472D-95B9-F8AF00A19084}"/>
              </a:ext>
            </a:extLst>
          </p:cNvPr>
          <p:cNvSpPr>
            <a:spLocks noChangeAspect="1" noEditPoints="1"/>
          </p:cNvSpPr>
          <p:nvPr/>
        </p:nvSpPr>
        <p:spPr bwMode="auto">
          <a:xfrm>
            <a:off x="380999"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24657935"/>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 Option 5 (Long title with Topic and Sub-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43675"/>
            <a:ext cx="11430000" cy="984832"/>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791476"/>
            <a:ext cx="11437937" cy="4629538"/>
          </a:xfrm>
          <a:prstGeom prst="rect">
            <a:avLst/>
          </a:prstGeom>
        </p:spPr>
        <p:txBody>
          <a:bodyPr/>
          <a:lstStyle>
            <a:lvl1pPr marL="0" indent="0">
              <a:lnSpc>
                <a:spcPct val="100000"/>
              </a:lnSpc>
              <a:defRPr sz="1600" b="0"/>
            </a:lvl1pPr>
            <a:lvl2pPr marL="0">
              <a:defRPr sz="1600"/>
            </a:lvl2pPr>
            <a:lvl3pPr>
              <a:defRPr sz="1400"/>
            </a:lvl3pPr>
            <a:lvl4pPr>
              <a:spcAft>
                <a:spcPts val="600"/>
              </a:spcAft>
              <a:defRPr sz="1200"/>
            </a:lvl4pPr>
            <a:lvl5pPr>
              <a:spcAft>
                <a:spcPts val="600"/>
              </a:spcAft>
              <a:defRPr sz="1200"/>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a:extLst>
              <a:ext uri="{FF2B5EF4-FFF2-40B4-BE49-F238E27FC236}">
                <a16:creationId xmlns:a16="http://schemas.microsoft.com/office/drawing/2014/main" id="{164F882F-F0DB-4A20-B0D1-7082BD537FE5}"/>
              </a:ext>
            </a:extLst>
          </p:cNvPr>
          <p:cNvSpPr>
            <a:spLocks noGrp="1"/>
          </p:cNvSpPr>
          <p:nvPr>
            <p:ph type="body" sz="quarter" idx="10" hasCustomPrompt="1"/>
          </p:nvPr>
        </p:nvSpPr>
        <p:spPr>
          <a:xfrm>
            <a:off x="373777" y="1371598"/>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8" name="Rectangle 7">
            <a:extLst>
              <a:ext uri="{FF2B5EF4-FFF2-40B4-BE49-F238E27FC236}">
                <a16:creationId xmlns:a16="http://schemas.microsoft.com/office/drawing/2014/main" id="{845243B9-9552-4636-AFCD-0124093A92B0}"/>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937781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 Option 5 (Long title with Topic, Sub-topic and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43675"/>
            <a:ext cx="11430000" cy="984832"/>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2227812"/>
            <a:ext cx="11437937" cy="4193202"/>
          </a:xfrm>
          <a:prstGeom prst="rect">
            <a:avLst/>
          </a:prstGeom>
        </p:spPr>
        <p:txBody>
          <a:bodyPr/>
          <a:lstStyle>
            <a:lvl1pPr marL="0" indent="0">
              <a:lnSpc>
                <a:spcPct val="100000"/>
              </a:lnSpc>
              <a:defRPr sz="1600" b="0"/>
            </a:lvl1pPr>
            <a:lvl2pPr marL="0">
              <a:defRPr sz="1600"/>
            </a:lvl2pPr>
            <a:lvl3pPr>
              <a:defRPr sz="1400"/>
            </a:lvl3pPr>
            <a:lvl4pPr>
              <a:spcAft>
                <a:spcPts val="600"/>
              </a:spcAft>
              <a:defRPr sz="1200"/>
            </a:lvl4pPr>
            <a:lvl5pPr>
              <a:spcAft>
                <a:spcPts val="600"/>
              </a:spcAft>
              <a:defRPr sz="1200"/>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a:extLst>
              <a:ext uri="{FF2B5EF4-FFF2-40B4-BE49-F238E27FC236}">
                <a16:creationId xmlns:a16="http://schemas.microsoft.com/office/drawing/2014/main" id="{164F882F-F0DB-4A20-B0D1-7082BD537FE5}"/>
              </a:ext>
            </a:extLst>
          </p:cNvPr>
          <p:cNvSpPr>
            <a:spLocks noGrp="1"/>
          </p:cNvSpPr>
          <p:nvPr>
            <p:ph type="body" sz="quarter" idx="10" hasCustomPrompt="1"/>
          </p:nvPr>
        </p:nvSpPr>
        <p:spPr>
          <a:xfrm>
            <a:off x="373777" y="1371598"/>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8" name="Text Placeholder 3">
            <a:extLst>
              <a:ext uri="{FF2B5EF4-FFF2-40B4-BE49-F238E27FC236}">
                <a16:creationId xmlns:a16="http://schemas.microsoft.com/office/drawing/2014/main" id="{CF6D9BF5-C212-4161-90B8-9AEAC98C56AD}"/>
              </a:ext>
            </a:extLst>
          </p:cNvPr>
          <p:cNvSpPr>
            <a:spLocks noGrp="1"/>
          </p:cNvSpPr>
          <p:nvPr>
            <p:ph type="body" sz="quarter" idx="12" hasCustomPrompt="1"/>
          </p:nvPr>
        </p:nvSpPr>
        <p:spPr>
          <a:xfrm>
            <a:off x="373063" y="1799705"/>
            <a:ext cx="11437223" cy="397653"/>
          </a:xfrm>
          <a:prstGeom prst="rect">
            <a:avLst/>
          </a:prstGeom>
        </p:spPr>
        <p:txBody>
          <a:bodyPr anchor="ctr"/>
          <a:lstStyle>
            <a:lvl1pPr marL="0" indent="0" algn="l">
              <a:spcAft>
                <a:spcPts val="0"/>
              </a:spcAft>
              <a:buNone/>
              <a:defRPr lang="en-US" sz="1800" b="1" kern="1200" baseline="0" dirty="0" smtClean="0">
                <a:solidFill>
                  <a:srgbClr val="A700E6"/>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heading</a:t>
            </a:r>
          </a:p>
        </p:txBody>
      </p:sp>
      <p:sp>
        <p:nvSpPr>
          <p:cNvPr id="9" name="Rectangle 8">
            <a:extLst>
              <a:ext uri="{FF2B5EF4-FFF2-40B4-BE49-F238E27FC236}">
                <a16:creationId xmlns:a16="http://schemas.microsoft.com/office/drawing/2014/main" id="{52F1CA65-5CA2-483C-A340-C1AD6A6F4AD6}"/>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23159079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 with Table - Option 1">
    <p:spTree>
      <p:nvGrpSpPr>
        <p:cNvPr id="1" name=""/>
        <p:cNvGrpSpPr/>
        <p:nvPr/>
      </p:nvGrpSpPr>
      <p:grpSpPr>
        <a:xfrm>
          <a:off x="0" y="0"/>
          <a:ext cx="0" cy="0"/>
          <a:chOff x="0" y="0"/>
          <a:chExt cx="0" cy="0"/>
        </a:xfrm>
      </p:grpSpPr>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943099"/>
            <a:ext cx="11430000" cy="4233863"/>
          </a:xfrm>
          <a:prstGeom prst="rect">
            <a:avLst/>
          </a:prstGeom>
        </p:spPr>
        <p:txBody>
          <a:bodyPr vert="horz" lIns="0" tIns="0" rIns="0" bIns="0" rtlCol="0" anchor="ctr">
            <a:normAutofit/>
          </a:bodyPr>
          <a:lst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endParaRPr lang="en-GB" dirty="0"/>
          </a:p>
        </p:txBody>
      </p:sp>
      <p:sp>
        <p:nvSpPr>
          <p:cNvPr id="10" name="Title 1">
            <a:extLst>
              <a:ext uri="{FF2B5EF4-FFF2-40B4-BE49-F238E27FC236}">
                <a16:creationId xmlns:a16="http://schemas.microsoft.com/office/drawing/2014/main" id="{69BA48AF-B71B-48C6-AF26-D04B6769B984}"/>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11" name="Text Placeholder 3">
            <a:extLst>
              <a:ext uri="{FF2B5EF4-FFF2-40B4-BE49-F238E27FC236}">
                <a16:creationId xmlns:a16="http://schemas.microsoft.com/office/drawing/2014/main" id="{1B5FB249-9155-4549-8505-342C42B128B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12" name="Text Placeholder 5">
            <a:extLst>
              <a:ext uri="{FF2B5EF4-FFF2-40B4-BE49-F238E27FC236}">
                <a16:creationId xmlns:a16="http://schemas.microsoft.com/office/drawing/2014/main" id="{3342A2E1-34F4-4EDC-BD9F-4F2F5068608C}"/>
              </a:ext>
            </a:extLst>
          </p:cNvPr>
          <p:cNvSpPr>
            <a:spLocks noGrp="1"/>
          </p:cNvSpPr>
          <p:nvPr>
            <p:ph type="body" sz="quarter" idx="11" hasCustomPrompt="1"/>
          </p:nvPr>
        </p:nvSpPr>
        <p:spPr>
          <a:xfrm>
            <a:off x="381000" y="1389722"/>
            <a:ext cx="11437937" cy="533401"/>
          </a:xfrm>
          <a:prstGeom prst="rect">
            <a:avLst/>
          </a:prstGeom>
        </p:spPr>
        <p:txBody>
          <a:bodyPr/>
          <a:lstStyle>
            <a:lvl1pPr marL="0" indent="0">
              <a:lnSpc>
                <a:spcPct val="100000"/>
              </a:lnSpc>
              <a:defRPr sz="1600" b="0"/>
            </a:lvl1pPr>
            <a:lvl2pPr marL="0" indent="0">
              <a:buNone/>
              <a:defRPr sz="1600"/>
            </a:lvl2pPr>
            <a:lvl3pPr>
              <a:defRPr sz="1400"/>
            </a:lvl3pPr>
            <a:lvl4pPr>
              <a:spcAft>
                <a:spcPts val="600"/>
              </a:spcAft>
              <a:defRPr sz="1200"/>
            </a:lvl4pPr>
            <a:lvl5pPr>
              <a:spcAft>
                <a:spcPts val="600"/>
              </a:spcAft>
              <a:defRPr sz="1200"/>
            </a:lvl5pPr>
          </a:lstStyle>
          <a:p>
            <a:pPr lvl="0"/>
            <a:r>
              <a:rPr lang="en-US" dirty="0"/>
              <a:t>Table description</a:t>
            </a:r>
          </a:p>
        </p:txBody>
      </p:sp>
      <p:sp>
        <p:nvSpPr>
          <p:cNvPr id="7" name="Rectangle 6">
            <a:extLst>
              <a:ext uri="{FF2B5EF4-FFF2-40B4-BE49-F238E27FC236}">
                <a16:creationId xmlns:a16="http://schemas.microsoft.com/office/drawing/2014/main" id="{EAEBCD83-4406-4180-902C-48C5D08725DE}"/>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55772096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with Table - Option 2">
    <p:spTree>
      <p:nvGrpSpPr>
        <p:cNvPr id="1" name=""/>
        <p:cNvGrpSpPr/>
        <p:nvPr/>
      </p:nvGrpSpPr>
      <p:grpSpPr>
        <a:xfrm>
          <a:off x="0" y="0"/>
          <a:ext cx="0" cy="0"/>
          <a:chOff x="0" y="0"/>
          <a:chExt cx="0" cy="0"/>
        </a:xfrm>
      </p:grpSpPr>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427776"/>
            <a:ext cx="11430000" cy="3749185"/>
          </a:xfrm>
          <a:prstGeom prst="rect">
            <a:avLst/>
          </a:prstGeom>
        </p:spPr>
        <p:txBody>
          <a:bodyPr vert="horz" lIns="0" tIns="0" rIns="0" bIns="0" rtlCol="0" anchor="ctr">
            <a:normAutofit/>
          </a:bodyPr>
          <a:lst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endParaRPr lang="en-GB" dirty="0"/>
          </a:p>
        </p:txBody>
      </p:sp>
      <p:sp>
        <p:nvSpPr>
          <p:cNvPr id="9" name="Title 1">
            <a:extLst>
              <a:ext uri="{FF2B5EF4-FFF2-40B4-BE49-F238E27FC236}">
                <a16:creationId xmlns:a16="http://schemas.microsoft.com/office/drawing/2014/main" id="{1CC8C66A-3585-4926-A6F1-0519632E5B4D}"/>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10" name="Text Placeholder 3">
            <a:extLst>
              <a:ext uri="{FF2B5EF4-FFF2-40B4-BE49-F238E27FC236}">
                <a16:creationId xmlns:a16="http://schemas.microsoft.com/office/drawing/2014/main" id="{DB8EAA82-637A-4CF2-842E-D481B8B40A66}"/>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11" name="Text Placeholder 3">
            <a:extLst>
              <a:ext uri="{FF2B5EF4-FFF2-40B4-BE49-F238E27FC236}">
                <a16:creationId xmlns:a16="http://schemas.microsoft.com/office/drawing/2014/main" id="{DF2C48DF-45D7-4001-A3CD-163C99111F68}"/>
              </a:ext>
            </a:extLst>
          </p:cNvPr>
          <p:cNvSpPr>
            <a:spLocks noGrp="1"/>
          </p:cNvSpPr>
          <p:nvPr>
            <p:ph type="body" sz="quarter" idx="12" hasCustomPrompt="1"/>
          </p:nvPr>
        </p:nvSpPr>
        <p:spPr>
          <a:xfrm>
            <a:off x="373063" y="1398489"/>
            <a:ext cx="11437223" cy="397653"/>
          </a:xfrm>
          <a:prstGeom prst="rect">
            <a:avLst/>
          </a:prstGeom>
        </p:spPr>
        <p:txBody>
          <a:bodyPr anchor="ctr"/>
          <a:lstStyle>
            <a:lvl1pPr marL="0" indent="0" algn="l">
              <a:spcAft>
                <a:spcPts val="0"/>
              </a:spcAft>
              <a:buNone/>
              <a:defRPr lang="en-US" sz="1800" b="1" kern="1200" baseline="0" dirty="0" smtClean="0">
                <a:solidFill>
                  <a:srgbClr val="A700E6"/>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heading</a:t>
            </a:r>
          </a:p>
        </p:txBody>
      </p:sp>
      <p:sp>
        <p:nvSpPr>
          <p:cNvPr id="12" name="Text Placeholder 5">
            <a:extLst>
              <a:ext uri="{FF2B5EF4-FFF2-40B4-BE49-F238E27FC236}">
                <a16:creationId xmlns:a16="http://schemas.microsoft.com/office/drawing/2014/main" id="{83284317-2D2E-42D8-AF22-65BE86DCE5ED}"/>
              </a:ext>
            </a:extLst>
          </p:cNvPr>
          <p:cNvSpPr>
            <a:spLocks noGrp="1"/>
          </p:cNvSpPr>
          <p:nvPr>
            <p:ph type="body" sz="quarter" idx="11" hasCustomPrompt="1"/>
          </p:nvPr>
        </p:nvSpPr>
        <p:spPr>
          <a:xfrm>
            <a:off x="380117" y="1845259"/>
            <a:ext cx="11437937" cy="533401"/>
          </a:xfrm>
          <a:prstGeom prst="rect">
            <a:avLst/>
          </a:prstGeom>
        </p:spPr>
        <p:txBody>
          <a:bodyPr/>
          <a:lstStyle>
            <a:lvl1pPr marL="0" indent="0">
              <a:lnSpc>
                <a:spcPct val="100000"/>
              </a:lnSpc>
              <a:defRPr sz="1600" b="0"/>
            </a:lvl1pPr>
            <a:lvl2pPr marL="0" indent="0">
              <a:buNone/>
              <a:defRPr sz="1600"/>
            </a:lvl2pPr>
            <a:lvl3pPr>
              <a:defRPr sz="1400"/>
            </a:lvl3pPr>
            <a:lvl4pPr>
              <a:spcAft>
                <a:spcPts val="600"/>
              </a:spcAft>
              <a:defRPr sz="1200"/>
            </a:lvl4pPr>
            <a:lvl5pPr>
              <a:spcAft>
                <a:spcPts val="600"/>
              </a:spcAft>
              <a:defRPr sz="1200"/>
            </a:lvl5pPr>
          </a:lstStyle>
          <a:p>
            <a:pPr lvl="0"/>
            <a:r>
              <a:rPr lang="en-US" dirty="0"/>
              <a:t>Table description</a:t>
            </a:r>
          </a:p>
        </p:txBody>
      </p:sp>
      <p:sp>
        <p:nvSpPr>
          <p:cNvPr id="13" name="Rectangle 12">
            <a:extLst>
              <a:ext uri="{FF2B5EF4-FFF2-40B4-BE49-F238E27FC236}">
                <a16:creationId xmlns:a16="http://schemas.microsoft.com/office/drawing/2014/main" id="{2E775D4A-559F-427F-9C79-14972A35A5DE}"/>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16307021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with Image - Option 1">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9BA48AF-B71B-48C6-AF26-D04B6769B984}"/>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11" name="Text Placeholder 3">
            <a:extLst>
              <a:ext uri="{FF2B5EF4-FFF2-40B4-BE49-F238E27FC236}">
                <a16:creationId xmlns:a16="http://schemas.microsoft.com/office/drawing/2014/main" id="{1B5FB249-9155-4549-8505-342C42B128B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12" name="Text Placeholder 5">
            <a:extLst>
              <a:ext uri="{FF2B5EF4-FFF2-40B4-BE49-F238E27FC236}">
                <a16:creationId xmlns:a16="http://schemas.microsoft.com/office/drawing/2014/main" id="{3342A2E1-34F4-4EDC-BD9F-4F2F5068608C}"/>
              </a:ext>
            </a:extLst>
          </p:cNvPr>
          <p:cNvSpPr>
            <a:spLocks noGrp="1"/>
          </p:cNvSpPr>
          <p:nvPr>
            <p:ph type="body" sz="quarter" idx="11" hasCustomPrompt="1"/>
          </p:nvPr>
        </p:nvSpPr>
        <p:spPr>
          <a:xfrm>
            <a:off x="381000" y="1389722"/>
            <a:ext cx="11437937" cy="443115"/>
          </a:xfrm>
          <a:prstGeom prst="rect">
            <a:avLst/>
          </a:prstGeom>
        </p:spPr>
        <p:txBody>
          <a:bodyPr/>
          <a:lstStyle>
            <a:lvl1pPr marL="0" indent="0">
              <a:lnSpc>
                <a:spcPct val="100000"/>
              </a:lnSpc>
              <a:defRPr sz="1600" b="0"/>
            </a:lvl1pPr>
            <a:lvl2pPr marL="0" indent="0">
              <a:buNone/>
              <a:defRPr sz="1600"/>
            </a:lvl2pPr>
            <a:lvl3pPr>
              <a:defRPr sz="1400"/>
            </a:lvl3pPr>
            <a:lvl4pPr>
              <a:spcAft>
                <a:spcPts val="600"/>
              </a:spcAft>
              <a:defRPr sz="1200"/>
            </a:lvl4pPr>
            <a:lvl5pPr>
              <a:spcAft>
                <a:spcPts val="600"/>
              </a:spcAft>
              <a:defRPr sz="1200"/>
            </a:lvl5pPr>
          </a:lstStyle>
          <a:p>
            <a:pPr lvl="0"/>
            <a:r>
              <a:rPr lang="en-US" dirty="0"/>
              <a:t>Image description</a:t>
            </a:r>
          </a:p>
        </p:txBody>
      </p:sp>
      <p:sp>
        <p:nvSpPr>
          <p:cNvPr id="7" name="Picture Placeholder 2">
            <a:extLst>
              <a:ext uri="{FF2B5EF4-FFF2-40B4-BE49-F238E27FC236}">
                <a16:creationId xmlns:a16="http://schemas.microsoft.com/office/drawing/2014/main" id="{C46FF0A0-C5FC-41B8-9E9C-72109FCA022A}"/>
              </a:ext>
            </a:extLst>
          </p:cNvPr>
          <p:cNvSpPr>
            <a:spLocks noGrp="1"/>
          </p:cNvSpPr>
          <p:nvPr>
            <p:ph type="pic" sz="quarter" idx="18"/>
          </p:nvPr>
        </p:nvSpPr>
        <p:spPr>
          <a:xfrm>
            <a:off x="373776" y="1832838"/>
            <a:ext cx="11445161" cy="4621393"/>
          </a:xfrm>
          <a:prstGeom prst="rect">
            <a:avLst/>
          </a:prstGeom>
        </p:spPr>
        <p:txBody>
          <a:bodyPr anchor="ctr">
            <a:normAutofit/>
          </a:bodyPr>
          <a:lstStyle>
            <a:lvl1pPr algn="ctr">
              <a:defRPr lang="en-GB" sz="1100" b="0"/>
            </a:lvl1pPr>
          </a:lstStyle>
          <a:p>
            <a:endParaRPr lang="en-GB" dirty="0"/>
          </a:p>
        </p:txBody>
      </p:sp>
      <p:sp>
        <p:nvSpPr>
          <p:cNvPr id="8" name="Rectangle 7">
            <a:extLst>
              <a:ext uri="{FF2B5EF4-FFF2-40B4-BE49-F238E27FC236}">
                <a16:creationId xmlns:a16="http://schemas.microsoft.com/office/drawing/2014/main" id="{FC78003B-BBCA-4650-AF44-BA52EEC3CA72}"/>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33120248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hort 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B461C13-4952-41E7-AEED-05835068DA6C}"/>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4" name="Rectangle 3">
            <a:extLst>
              <a:ext uri="{FF2B5EF4-FFF2-40B4-BE49-F238E27FC236}">
                <a16:creationId xmlns:a16="http://schemas.microsoft.com/office/drawing/2014/main" id="{9AB60BC8-7C34-4B80-91CA-6B24230CC800}"/>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22057076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ong 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58A52E3-6241-46BB-8A73-4C614DECBA13}"/>
              </a:ext>
            </a:extLst>
          </p:cNvPr>
          <p:cNvSpPr>
            <a:spLocks noGrp="1"/>
          </p:cNvSpPr>
          <p:nvPr>
            <p:ph type="title"/>
          </p:nvPr>
        </p:nvSpPr>
        <p:spPr>
          <a:xfrm>
            <a:off x="381000" y="343675"/>
            <a:ext cx="11430000" cy="984832"/>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604A6100-00D7-4EBF-9D59-8390E659A38A}"/>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357976420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EDDB10-8E3D-4F19-9D3D-8C045B3370F6}"/>
              </a:ext>
            </a:extLst>
          </p:cNvPr>
          <p:cNvSpPr>
            <a:spLocks noGrp="1"/>
          </p:cNvSpPr>
          <p:nvPr>
            <p:ph type="title"/>
          </p:nvPr>
        </p:nvSpPr>
        <p:spPr>
          <a:xfrm>
            <a:off x="1775149" y="2677107"/>
            <a:ext cx="8641702" cy="533401"/>
          </a:xfrm>
          <a:prstGeom prst="rect">
            <a:avLst/>
          </a:prstGeom>
        </p:spPr>
        <p:txBody>
          <a:bodyPr vert="horz" lIns="0" tIns="45720" rIns="0" bIns="0" rtlCol="0" anchor="ctr" anchorCtr="0">
            <a:normAutofit/>
          </a:bodyPr>
          <a:lstStyle>
            <a:lvl1pPr marL="82296" indent="0" algn="ctr" defTabSz="914377" rtl="0" eaLnBrk="1" latinLnBrk="0" hangingPunct="1">
              <a:lnSpc>
                <a:spcPct val="70000"/>
              </a:lnSpc>
              <a:spcBef>
                <a:spcPct val="0"/>
              </a:spcBef>
              <a:buNone/>
              <a:defRPr sz="3600" b="0" kern="1200" cap="all" baseline="0">
                <a:solidFill>
                  <a:srgbClr val="A100FF"/>
                </a:solidFill>
                <a:latin typeface="+mj-lt"/>
                <a:ea typeface="+mj-ea"/>
                <a:cs typeface="+mj-cs"/>
              </a:defRPr>
            </a:lvl1pPr>
          </a:lstStyle>
          <a:p>
            <a:endParaRPr lang="en-US" dirty="0"/>
          </a:p>
        </p:txBody>
      </p:sp>
      <p:sp>
        <p:nvSpPr>
          <p:cNvPr id="8" name="Rectangle 7">
            <a:extLst>
              <a:ext uri="{FF2B5EF4-FFF2-40B4-BE49-F238E27FC236}">
                <a16:creationId xmlns:a16="http://schemas.microsoft.com/office/drawing/2014/main" id="{82A5EB27-FCD2-4584-A9B5-374ACA0D371A}"/>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291200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Black3+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dirty="0"/>
              <a:t>Place subtitle here in Palatino Linotype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latin typeface="+mn-lt"/>
            </a:endParaRPr>
          </a:p>
        </p:txBody>
      </p:sp>
      <p:sp>
        <p:nvSpPr>
          <p:cNvPr id="5" name="TextBox 4">
            <a:extLst>
              <a:ext uri="{FF2B5EF4-FFF2-40B4-BE49-F238E27FC236}">
                <a16:creationId xmlns:a16="http://schemas.microsoft.com/office/drawing/2014/main" id="{D8EFDB83-09AD-4E52-93C8-E24DAC9705FB}"/>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13" name="Logo_WH" descr="Accenture logo in white">
            <a:extLst>
              <a:ext uri="{FF2B5EF4-FFF2-40B4-BE49-F238E27FC236}">
                <a16:creationId xmlns:a16="http://schemas.microsoft.com/office/drawing/2014/main" id="{6E8422F7-B85B-4755-B6A1-FFEA87624FFE}"/>
              </a:ext>
            </a:extLst>
          </p:cNvPr>
          <p:cNvGrpSpPr>
            <a:grpSpLocks noChangeAspect="1"/>
          </p:cNvGrpSpPr>
          <p:nvPr/>
        </p:nvGrpSpPr>
        <p:grpSpPr bwMode="black">
          <a:xfrm>
            <a:off x="381000" y="381000"/>
            <a:ext cx="1883664" cy="496247"/>
            <a:chOff x="1561" y="187"/>
            <a:chExt cx="4536" cy="1195"/>
          </a:xfrm>
        </p:grpSpPr>
        <p:sp>
          <p:nvSpPr>
            <p:cNvPr id="17" name="Freeform 5">
              <a:extLst>
                <a:ext uri="{FF2B5EF4-FFF2-40B4-BE49-F238E27FC236}">
                  <a16:creationId xmlns:a16="http://schemas.microsoft.com/office/drawing/2014/main" id="{64597228-D9AB-44B8-B1CD-B17ABE7714EB}"/>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C5BFA133-9FE4-4FB4-968A-A369A9EF6AE0}"/>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Acc_Tech_Logo_WH" descr="Accenture Technology wordmark in white">
            <a:extLst>
              <a:ext uri="{FF2B5EF4-FFF2-40B4-BE49-F238E27FC236}">
                <a16:creationId xmlns:a16="http://schemas.microsoft.com/office/drawing/2014/main" id="{8308EDD5-E701-4FE4-908A-1306BCB34B62}"/>
              </a:ext>
            </a:extLst>
          </p:cNvPr>
          <p:cNvSpPr>
            <a:spLocks noChangeAspect="1" noEditPoints="1"/>
          </p:cNvSpPr>
          <p:nvPr/>
        </p:nvSpPr>
        <p:spPr bwMode="auto">
          <a:xfrm>
            <a:off x="380999"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8760288"/>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dirty="0"/>
              <a:t>Place subtitle here in Palatino Linotype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latin typeface="+mn-lt"/>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6" name="TextBox 5">
            <a:extLst>
              <a:ext uri="{FF2B5EF4-FFF2-40B4-BE49-F238E27FC236}">
                <a16:creationId xmlns:a16="http://schemas.microsoft.com/office/drawing/2014/main" id="{AB818ECE-32D7-4F71-A6CA-1144DA38ED6C}"/>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p:nvGrpSpPr>
        <p:grpSpPr bwMode="auto">
          <a:xfrm>
            <a:off x="9926898" y="381000"/>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Acc_Tech_Logo_WH" descr="Accenture Technology wordmark in black">
            <a:extLst>
              <a:ext uri="{FF2B5EF4-FFF2-40B4-BE49-F238E27FC236}">
                <a16:creationId xmlns:a16="http://schemas.microsoft.com/office/drawing/2014/main" id="{1990B0B6-D3AC-46CD-B95E-CF08E5F20C27}"/>
              </a:ext>
            </a:extLst>
          </p:cNvPr>
          <p:cNvSpPr>
            <a:spLocks noChangeAspect="1" noEditPoints="1"/>
          </p:cNvSpPr>
          <p:nvPr/>
        </p:nvSpPr>
        <p:spPr bwMode="auto">
          <a:xfrm>
            <a:off x="8802186"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49930858"/>
      </p:ext>
    </p:extLst>
  </p:cSld>
  <p:clrMapOvr>
    <a:overrideClrMapping bg1="lt1" tx1="dk1" bg2="lt2" tx2="dk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White2+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dirty="0"/>
              <a:t>Place subtitle here in Palatino Linotype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latin typeface="+mn-lt"/>
            </a:endParaRPr>
          </a:p>
        </p:txBody>
      </p:sp>
      <p:grpSp>
        <p:nvGrpSpPr>
          <p:cNvPr id="12" name="Logo_BL" descr="Accenture logo in black and purple">
            <a:extLst>
              <a:ext uri="{FF2B5EF4-FFF2-40B4-BE49-F238E27FC236}">
                <a16:creationId xmlns:a16="http://schemas.microsoft.com/office/drawing/2014/main" id="{9F19D48A-46F6-4BAE-97F3-DFACD8E22BA1}"/>
              </a:ext>
            </a:extLst>
          </p:cNvPr>
          <p:cNvGrpSpPr>
            <a:grpSpLocks noChangeAspect="1"/>
          </p:cNvGrpSpPr>
          <p:nvPr/>
        </p:nvGrpSpPr>
        <p:grpSpPr bwMode="auto">
          <a:xfrm>
            <a:off x="382636" y="382725"/>
            <a:ext cx="1883664" cy="496357"/>
            <a:chOff x="2387" y="1701"/>
            <a:chExt cx="4535" cy="1195"/>
          </a:xfrm>
        </p:grpSpPr>
        <p:sp>
          <p:nvSpPr>
            <p:cNvPr id="14" name="Freeform 5">
              <a:extLst>
                <a:ext uri="{FF2B5EF4-FFF2-40B4-BE49-F238E27FC236}">
                  <a16:creationId xmlns:a16="http://schemas.microsoft.com/office/drawing/2014/main" id="{848F740B-2A73-4970-A31A-4A0E685E66A6}"/>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84A90C93-9B70-4203-9499-12D2A090A808}"/>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Acc_Tech_Logo_WH" descr="Accenture Technology wordmark in black">
            <a:extLst>
              <a:ext uri="{FF2B5EF4-FFF2-40B4-BE49-F238E27FC236}">
                <a16:creationId xmlns:a16="http://schemas.microsoft.com/office/drawing/2014/main" id="{92D407EF-C5AA-42B8-8071-5D66CF0453CA}"/>
              </a:ext>
            </a:extLst>
          </p:cNvPr>
          <p:cNvSpPr>
            <a:spLocks noChangeAspect="1" noEditPoints="1"/>
          </p:cNvSpPr>
          <p:nvPr/>
        </p:nvSpPr>
        <p:spPr bwMode="auto">
          <a:xfrm>
            <a:off x="380999"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9332859"/>
      </p:ext>
    </p:extLst>
  </p:cSld>
  <p:clrMapOvr>
    <a:overrideClrMapping bg1="lt1" tx1="dk1" bg2="lt2" tx2="dk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theme" Target="../theme/theme2.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p:ph type="body" idx="1"/>
          </p:nvPr>
        </p:nvSpPr>
        <p:spPr>
          <a:xfrm>
            <a:off x="381000" y="1371600"/>
            <a:ext cx="11430000" cy="4936037"/>
          </a:xfrm>
          <a:prstGeom prst="rect">
            <a:avLst/>
          </a:prstGeom>
        </p:spPr>
        <p:txBody>
          <a:bodyPr vert="horz" lIns="0" tIns="0" rIns="0" bIns="0" rtlCol="0">
            <a:noAutofit/>
          </a:bodyPr>
          <a:lstStyle/>
          <a:p>
            <a:pPr lvl="0"/>
            <a:r>
              <a:rPr lang="en-US" dirty="0"/>
              <a:t>First level (bullet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dirty="0"/>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
        <p:nvSpPr>
          <p:cNvPr id="12" name="Footer Placeholder 3">
            <a:extLst>
              <a:ext uri="{FF2B5EF4-FFF2-40B4-BE49-F238E27FC236}">
                <a16:creationId xmlns:a16="http://schemas.microsoft.com/office/drawing/2014/main" id="{262B07D2-1A1E-4755-AB4E-BB13DABBDFE0}"/>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2480843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 id="2147483813" r:id="rId18"/>
    <p:sldLayoutId id="2147483814" r:id="rId19"/>
    <p:sldLayoutId id="2147483815" r:id="rId20"/>
    <p:sldLayoutId id="2147483816" r:id="rId21"/>
    <p:sldLayoutId id="2147483817" r:id="rId22"/>
    <p:sldLayoutId id="2147483818" r:id="rId23"/>
    <p:sldLayoutId id="2147483819" r:id="rId24"/>
    <p:sldLayoutId id="2147483820" r:id="rId25"/>
    <p:sldLayoutId id="2147483821" r:id="rId26"/>
    <p:sldLayoutId id="2147483822" r:id="rId27"/>
    <p:sldLayoutId id="2147483823" r:id="rId28"/>
    <p:sldLayoutId id="2147483824" r:id="rId29"/>
    <p:sldLayoutId id="2147483825" r:id="rId30"/>
    <p:sldLayoutId id="2147483826" r:id="rId31"/>
    <p:sldLayoutId id="2147483827" r:id="rId32"/>
    <p:sldLayoutId id="2147483828" r:id="rId33"/>
    <p:sldLayoutId id="2147483829" r:id="rId34"/>
    <p:sldLayoutId id="2147483830" r:id="rId35"/>
    <p:sldLayoutId id="2147483831" r:id="rId36"/>
    <p:sldLayoutId id="2147483832" r:id="rId37"/>
    <p:sldLayoutId id="2147483833" r:id="rId38"/>
    <p:sldLayoutId id="2147483834" r:id="rId39"/>
    <p:sldLayoutId id="2147483835" r:id="rId40"/>
    <p:sldLayoutId id="2147483836" r:id="rId41"/>
    <p:sldLayoutId id="2147483837" r:id="rId42"/>
    <p:sldLayoutId id="2147483842" r:id="rId43"/>
  </p:sldLayoutIdLst>
  <p:hf hdr="0" ft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Arial"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j-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C35EA4"/>
          </p15:clr>
        </p15:guide>
        <p15:guide id="2" orient="horz" pos="3976">
          <p15:clr>
            <a:srgbClr val="C35EA4"/>
          </p15:clr>
        </p15:guide>
        <p15:guide id="3" pos="240">
          <p15:clr>
            <a:srgbClr val="C35EA4"/>
          </p15:clr>
        </p15:guide>
        <p15:guide id="4" pos="7440">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96161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Lst>
  <p:hf hdr="0" ftr="0" dt="0"/>
  <p:txStyles>
    <p:titleStyle>
      <a:lvl1pPr marL="0" indent="0" algn="l" defTabSz="914377" rtl="0" eaLnBrk="1" latinLnBrk="0" hangingPunct="1">
        <a:lnSpc>
          <a:spcPct val="70000"/>
        </a:lnSpc>
        <a:spcBef>
          <a:spcPct val="0"/>
        </a:spcBef>
        <a:buNone/>
        <a:defRPr sz="4000" b="0"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87EC23-54D3-429A-A8B4-DC4530F2A5D4}"/>
              </a:ext>
            </a:extLst>
          </p:cNvPr>
          <p:cNvSpPr>
            <a:spLocks noGrp="1"/>
          </p:cNvSpPr>
          <p:nvPr>
            <p:ph type="ctrTitle"/>
          </p:nvPr>
        </p:nvSpPr>
        <p:spPr>
          <a:xfrm>
            <a:off x="432561" y="2712534"/>
            <a:ext cx="5663439" cy="1432931"/>
          </a:xfrm>
        </p:spPr>
        <p:txBody>
          <a:bodyPr/>
          <a:lstStyle/>
          <a:p>
            <a:r>
              <a:rPr lang="en-US" altLang="ko-KR" sz="4400" dirty="0"/>
              <a:t>NumPy and Pandas Operations</a:t>
            </a:r>
            <a:endParaRPr lang="ko-KR" altLang="en-US" sz="4400" dirty="0"/>
          </a:p>
        </p:txBody>
      </p:sp>
    </p:spTree>
    <p:extLst>
      <p:ext uri="{BB962C8B-B14F-4D97-AF65-F5344CB8AC3E}">
        <p14:creationId xmlns:p14="http://schemas.microsoft.com/office/powerpoint/2010/main" val="3347416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Numpy Demo </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2299415A-4921-4988-828E-BDB008E2FE5A}"/>
              </a:ext>
            </a:extLst>
          </p:cNvPr>
          <p:cNvSpPr/>
          <p:nvPr/>
        </p:nvSpPr>
        <p:spPr>
          <a:xfrm>
            <a:off x="763570" y="1442300"/>
            <a:ext cx="3733015" cy="2347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numpy as np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print(np.__version__)</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mylist =[10,30,55,66,77,88,99]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print(mylist*2)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print(type(mylist))</a:t>
            </a:r>
          </a:p>
        </p:txBody>
      </p:sp>
      <p:sp>
        <p:nvSpPr>
          <p:cNvPr id="11" name="Rectangle 10">
            <a:extLst>
              <a:ext uri="{FF2B5EF4-FFF2-40B4-BE49-F238E27FC236}">
                <a16:creationId xmlns:a16="http://schemas.microsoft.com/office/drawing/2014/main" id="{CAA1A43C-E613-4513-BE22-D29F10490D45}"/>
              </a:ext>
            </a:extLst>
          </p:cNvPr>
          <p:cNvSpPr/>
          <p:nvPr/>
        </p:nvSpPr>
        <p:spPr>
          <a:xfrm>
            <a:off x="6410227" y="1391038"/>
            <a:ext cx="5018202" cy="23985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numpy as np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myarray =np.array([10,44,2,44,6,88,9,100])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print(myarray[0])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print(myarray[-1])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print(myarray[0:4])</a:t>
            </a:r>
          </a:p>
        </p:txBody>
      </p:sp>
      <p:sp>
        <p:nvSpPr>
          <p:cNvPr id="13" name="Rectangle 12">
            <a:extLst>
              <a:ext uri="{FF2B5EF4-FFF2-40B4-BE49-F238E27FC236}">
                <a16:creationId xmlns:a16="http://schemas.microsoft.com/office/drawing/2014/main" id="{823EDB56-670D-4598-834C-C49E267C0EDB}"/>
              </a:ext>
            </a:extLst>
          </p:cNvPr>
          <p:cNvSpPr/>
          <p:nvPr/>
        </p:nvSpPr>
        <p:spPr>
          <a:xfrm>
            <a:off x="763571" y="4044097"/>
            <a:ext cx="3733015" cy="23105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numpy as np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myarray =np.array([10,44,2,44,6,88,9,100])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print(np.min(myarray))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print(np.max(myarray))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print("sorted",np.sort(myarray))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print("sum ",np.sum(myarray)) </a:t>
            </a:r>
          </a:p>
        </p:txBody>
      </p:sp>
      <p:sp>
        <p:nvSpPr>
          <p:cNvPr id="14" name="Rectangle 13">
            <a:extLst>
              <a:ext uri="{FF2B5EF4-FFF2-40B4-BE49-F238E27FC236}">
                <a16:creationId xmlns:a16="http://schemas.microsoft.com/office/drawing/2014/main" id="{733CE666-7920-48F4-AE3A-26BED3E119AE}"/>
              </a:ext>
            </a:extLst>
          </p:cNvPr>
          <p:cNvSpPr/>
          <p:nvPr/>
        </p:nvSpPr>
        <p:spPr>
          <a:xfrm>
            <a:off x="6410227" y="4223208"/>
            <a:ext cx="5018202" cy="2007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numpy as np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a = np.array([[1, 2, 3, 4], [5, 6, 7, 8], [9, 10, 11, 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print(np)</a:t>
            </a:r>
          </a:p>
        </p:txBody>
      </p:sp>
    </p:spTree>
    <p:extLst>
      <p:ext uri="{BB962C8B-B14F-4D97-AF65-F5344CB8AC3E}">
        <p14:creationId xmlns:p14="http://schemas.microsoft.com/office/powerpoint/2010/main" val="384415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Numpy Demo </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2299415A-4921-4988-828E-BDB008E2FE5A}"/>
              </a:ext>
            </a:extLst>
          </p:cNvPr>
          <p:cNvSpPr/>
          <p:nvPr/>
        </p:nvSpPr>
        <p:spPr>
          <a:xfrm>
            <a:off x="763569" y="1442300"/>
            <a:ext cx="5967169" cy="1371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numpy as np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myarr=np.array([[1,37,22,13],[7,5,12,3],[88,44,11,55]])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print(myarr)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print(myarr.flatten())</a:t>
            </a:r>
          </a:p>
        </p:txBody>
      </p:sp>
      <p:sp>
        <p:nvSpPr>
          <p:cNvPr id="13" name="Rectangle 12">
            <a:extLst>
              <a:ext uri="{FF2B5EF4-FFF2-40B4-BE49-F238E27FC236}">
                <a16:creationId xmlns:a16="http://schemas.microsoft.com/office/drawing/2014/main" id="{823EDB56-670D-4598-834C-C49E267C0EDB}"/>
              </a:ext>
            </a:extLst>
          </p:cNvPr>
          <p:cNvSpPr/>
          <p:nvPr/>
        </p:nvSpPr>
        <p:spPr>
          <a:xfrm>
            <a:off x="6975835" y="1442300"/>
            <a:ext cx="4798243" cy="49123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numpy as np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myarr=np.array([[1,37,22,13],[7,5,12,3],[88,44,11,55]])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print(myarr)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print(myarr.flatten())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print(myarr.reshape(2,6))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print(np.max(myarr,axis=1))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print(np.min(myarr,axis=1))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print(np.sum(myarr,axis=1))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print(myarr.dtype)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print(myarr.shape)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print(myarr.size)</a:t>
            </a:r>
          </a:p>
        </p:txBody>
      </p:sp>
      <p:sp>
        <p:nvSpPr>
          <p:cNvPr id="10" name="Rectangle 9">
            <a:extLst>
              <a:ext uri="{FF2B5EF4-FFF2-40B4-BE49-F238E27FC236}">
                <a16:creationId xmlns:a16="http://schemas.microsoft.com/office/drawing/2014/main" id="{0BF0A944-C457-4199-B08A-03C79711A28C}"/>
              </a:ext>
            </a:extLst>
          </p:cNvPr>
          <p:cNvSpPr/>
          <p:nvPr/>
        </p:nvSpPr>
        <p:spPr>
          <a:xfrm>
            <a:off x="699153" y="3214541"/>
            <a:ext cx="5967169" cy="314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numpy as np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myarr=np.array([[1,37,22,13],[7,5,12,3],[88,44,11,55]])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print(myarr.T)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print(myarr[0,0:])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print(myarr[2,:])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print(myarr[:,2])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newarr=np.ones(2,3)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print(newarr)</a:t>
            </a:r>
          </a:p>
        </p:txBody>
      </p:sp>
    </p:spTree>
    <p:extLst>
      <p:ext uri="{BB962C8B-B14F-4D97-AF65-F5344CB8AC3E}">
        <p14:creationId xmlns:p14="http://schemas.microsoft.com/office/powerpoint/2010/main" val="192450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FD16-11C5-04F6-E03E-2EA412331440}"/>
              </a:ext>
            </a:extLst>
          </p:cNvPr>
          <p:cNvSpPr>
            <a:spLocks noGrp="1"/>
          </p:cNvSpPr>
          <p:nvPr>
            <p:ph type="title"/>
          </p:nvPr>
        </p:nvSpPr>
        <p:spPr/>
        <p:txBody>
          <a:bodyPr/>
          <a:lstStyle/>
          <a:p>
            <a:r>
              <a:rPr lang="en-US" dirty="0" err="1"/>
              <a:t>Numpy</a:t>
            </a:r>
            <a:r>
              <a:rPr lang="en-US" dirty="0"/>
              <a:t> </a:t>
            </a:r>
            <a:r>
              <a:rPr lang="en-US" dirty="0" err="1"/>
              <a:t>mcq</a:t>
            </a:r>
            <a:r>
              <a:rPr lang="en-US" dirty="0"/>
              <a:t> questions</a:t>
            </a:r>
          </a:p>
        </p:txBody>
      </p:sp>
      <p:sp>
        <p:nvSpPr>
          <p:cNvPr id="3" name="Text Placeholder 2">
            <a:extLst>
              <a:ext uri="{FF2B5EF4-FFF2-40B4-BE49-F238E27FC236}">
                <a16:creationId xmlns:a16="http://schemas.microsoft.com/office/drawing/2014/main" id="{716DA91F-F727-797A-2C09-FDDB7732353B}"/>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567C79B5-6850-7C73-D5BE-783D3D31DCD7}"/>
              </a:ext>
            </a:extLst>
          </p:cNvPr>
          <p:cNvSpPr>
            <a:spLocks noGrp="1"/>
          </p:cNvSpPr>
          <p:nvPr>
            <p:ph type="body" sz="quarter" idx="11"/>
          </p:nvPr>
        </p:nvSpPr>
        <p:spPr/>
        <p:txBody>
          <a:bodyPr/>
          <a:lstStyle/>
          <a:p>
            <a:r>
              <a:rPr lang="en-US" sz="2000" dirty="0"/>
              <a:t>Question: What is NumPy primarily used for in Python?</a:t>
            </a:r>
          </a:p>
          <a:p>
            <a:endParaRPr lang="en-US" sz="2000" dirty="0"/>
          </a:p>
          <a:p>
            <a:r>
              <a:rPr lang="en-US" sz="2000" dirty="0"/>
              <a:t>A) Web Development</a:t>
            </a:r>
          </a:p>
          <a:p>
            <a:r>
              <a:rPr lang="en-US" sz="2000" dirty="0"/>
              <a:t>B) Data Analysis</a:t>
            </a:r>
          </a:p>
          <a:p>
            <a:r>
              <a:rPr lang="en-US" sz="2000" dirty="0"/>
              <a:t>C) </a:t>
            </a:r>
            <a:r>
              <a:rPr lang="en-US" sz="2000" dirty="0">
                <a:highlight>
                  <a:srgbClr val="FFFF00"/>
                </a:highlight>
              </a:rPr>
              <a:t>Numerical Computing</a:t>
            </a:r>
          </a:p>
          <a:p>
            <a:r>
              <a:rPr lang="en-US" sz="2000" dirty="0"/>
              <a:t>D) Machine Learning</a:t>
            </a:r>
          </a:p>
          <a:p>
            <a:endParaRPr lang="en-US" dirty="0"/>
          </a:p>
        </p:txBody>
      </p:sp>
    </p:spTree>
    <p:extLst>
      <p:ext uri="{BB962C8B-B14F-4D97-AF65-F5344CB8AC3E}">
        <p14:creationId xmlns:p14="http://schemas.microsoft.com/office/powerpoint/2010/main" val="131849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BEB5E-1A5B-0E73-9C0E-F8B88BC8BD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D5EE34-F77E-F787-2B04-985696B72519}"/>
              </a:ext>
            </a:extLst>
          </p:cNvPr>
          <p:cNvSpPr>
            <a:spLocks noGrp="1"/>
          </p:cNvSpPr>
          <p:nvPr>
            <p:ph type="title"/>
          </p:nvPr>
        </p:nvSpPr>
        <p:spPr/>
        <p:txBody>
          <a:bodyPr/>
          <a:lstStyle/>
          <a:p>
            <a:r>
              <a:rPr lang="en-US" dirty="0" err="1"/>
              <a:t>Numpy</a:t>
            </a:r>
            <a:r>
              <a:rPr lang="en-US" dirty="0"/>
              <a:t> </a:t>
            </a:r>
            <a:r>
              <a:rPr lang="en-US" dirty="0" err="1"/>
              <a:t>mcq</a:t>
            </a:r>
            <a:r>
              <a:rPr lang="en-US" dirty="0"/>
              <a:t> questions</a:t>
            </a:r>
          </a:p>
        </p:txBody>
      </p:sp>
      <p:sp>
        <p:nvSpPr>
          <p:cNvPr id="3" name="Text Placeholder 2">
            <a:extLst>
              <a:ext uri="{FF2B5EF4-FFF2-40B4-BE49-F238E27FC236}">
                <a16:creationId xmlns:a16="http://schemas.microsoft.com/office/drawing/2014/main" id="{C1D1E2B9-B467-588F-D8F1-2B9A76AA7AF2}"/>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6F1EDBA0-7BC7-ECE6-577B-F6CB3BE6786C}"/>
              </a:ext>
            </a:extLst>
          </p:cNvPr>
          <p:cNvSpPr>
            <a:spLocks noGrp="1"/>
          </p:cNvSpPr>
          <p:nvPr>
            <p:ph type="body" sz="quarter" idx="11"/>
          </p:nvPr>
        </p:nvSpPr>
        <p:spPr/>
        <p:txBody>
          <a:bodyPr/>
          <a:lstStyle/>
          <a:p>
            <a:r>
              <a:rPr lang="en-US" sz="2000" dirty="0"/>
              <a:t>Question: How do you import the NumPy library in Python?</a:t>
            </a:r>
          </a:p>
          <a:p>
            <a:endParaRPr lang="en-US" sz="2000" dirty="0"/>
          </a:p>
          <a:p>
            <a:r>
              <a:rPr lang="en-US" sz="2000" dirty="0"/>
              <a:t>A) </a:t>
            </a:r>
            <a:r>
              <a:rPr lang="en-US" sz="2000" dirty="0">
                <a:highlight>
                  <a:srgbClr val="FFFF00"/>
                </a:highlight>
              </a:rPr>
              <a:t>import </a:t>
            </a:r>
            <a:r>
              <a:rPr lang="en-US" sz="2000" dirty="0" err="1">
                <a:highlight>
                  <a:srgbClr val="FFFF00"/>
                </a:highlight>
              </a:rPr>
              <a:t>numpy</a:t>
            </a:r>
            <a:r>
              <a:rPr lang="en-US" sz="2000" dirty="0">
                <a:highlight>
                  <a:srgbClr val="FFFF00"/>
                </a:highlight>
              </a:rPr>
              <a:t> as np</a:t>
            </a:r>
          </a:p>
          <a:p>
            <a:r>
              <a:rPr lang="en-US" sz="2000" dirty="0"/>
              <a:t>B) import </a:t>
            </a:r>
            <a:r>
              <a:rPr lang="en-US" sz="2000" dirty="0" err="1"/>
              <a:t>numpy</a:t>
            </a:r>
            <a:endParaRPr lang="en-US" sz="2000" dirty="0"/>
          </a:p>
          <a:p>
            <a:r>
              <a:rPr lang="en-US" sz="2000" dirty="0"/>
              <a:t>C) import np as </a:t>
            </a:r>
            <a:r>
              <a:rPr lang="en-US" sz="2000" dirty="0" err="1"/>
              <a:t>numpy</a:t>
            </a:r>
            <a:endParaRPr lang="en-US" sz="2000" dirty="0"/>
          </a:p>
          <a:p>
            <a:r>
              <a:rPr lang="en-US" sz="2000" dirty="0"/>
              <a:t>D) import numpy.py</a:t>
            </a:r>
          </a:p>
          <a:p>
            <a:endParaRPr lang="en-US" dirty="0"/>
          </a:p>
        </p:txBody>
      </p:sp>
    </p:spTree>
    <p:extLst>
      <p:ext uri="{BB962C8B-B14F-4D97-AF65-F5344CB8AC3E}">
        <p14:creationId xmlns:p14="http://schemas.microsoft.com/office/powerpoint/2010/main" val="1579224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F047B-92EC-DBE7-656A-D63AE11E01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6E9485-8A20-1E26-6D33-8E7D74B94B9B}"/>
              </a:ext>
            </a:extLst>
          </p:cNvPr>
          <p:cNvSpPr>
            <a:spLocks noGrp="1"/>
          </p:cNvSpPr>
          <p:nvPr>
            <p:ph type="title"/>
          </p:nvPr>
        </p:nvSpPr>
        <p:spPr/>
        <p:txBody>
          <a:bodyPr/>
          <a:lstStyle/>
          <a:p>
            <a:r>
              <a:rPr lang="en-US" dirty="0" err="1"/>
              <a:t>Numpy</a:t>
            </a:r>
            <a:r>
              <a:rPr lang="en-US" dirty="0"/>
              <a:t> </a:t>
            </a:r>
            <a:r>
              <a:rPr lang="en-US" dirty="0" err="1"/>
              <a:t>mcq</a:t>
            </a:r>
            <a:r>
              <a:rPr lang="en-US" dirty="0"/>
              <a:t> questions</a:t>
            </a:r>
          </a:p>
        </p:txBody>
      </p:sp>
      <p:sp>
        <p:nvSpPr>
          <p:cNvPr id="3" name="Text Placeholder 2">
            <a:extLst>
              <a:ext uri="{FF2B5EF4-FFF2-40B4-BE49-F238E27FC236}">
                <a16:creationId xmlns:a16="http://schemas.microsoft.com/office/drawing/2014/main" id="{1A8289A2-82E8-5CE0-04C5-18E7C7CC68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94748079-EC26-9E9F-9FE5-893223A1F7D6}"/>
              </a:ext>
            </a:extLst>
          </p:cNvPr>
          <p:cNvSpPr>
            <a:spLocks noGrp="1"/>
          </p:cNvSpPr>
          <p:nvPr>
            <p:ph type="body" sz="quarter" idx="11"/>
          </p:nvPr>
        </p:nvSpPr>
        <p:spPr/>
        <p:txBody>
          <a:bodyPr lIns="91440" tIns="45720" rIns="91440" bIns="45720" anchor="t"/>
          <a:lstStyle/>
          <a:p>
            <a:r>
              <a:rPr lang="en-US" sz="2000" dirty="0"/>
              <a:t>Question: Which function is used to create an array in NumPy?</a:t>
            </a:r>
          </a:p>
          <a:p>
            <a:endParaRPr lang="en-US" sz="2000" dirty="0"/>
          </a:p>
          <a:p>
            <a:r>
              <a:rPr lang="en-US" sz="2000" dirty="0"/>
              <a:t>A) </a:t>
            </a:r>
            <a:r>
              <a:rPr lang="en-US" sz="2200" dirty="0" err="1">
                <a:highlight>
                  <a:srgbClr val="FFFF00"/>
                </a:highlight>
                <a:latin typeface="Calibri"/>
                <a:ea typeface="Calibri"/>
                <a:cs typeface="Calibri"/>
              </a:rPr>
              <a:t>np.array</a:t>
            </a:r>
            <a:r>
              <a:rPr lang="en-US" sz="2200" dirty="0">
                <a:highlight>
                  <a:srgbClr val="FFFF00"/>
                </a:highlight>
                <a:latin typeface="Calibri"/>
                <a:ea typeface="Calibri"/>
                <a:cs typeface="Calibri"/>
              </a:rPr>
              <a:t>([1, 2, 3])  </a:t>
            </a:r>
          </a:p>
          <a:p>
            <a:r>
              <a:rPr lang="en-US" sz="2200" dirty="0">
                <a:latin typeface="Calibri"/>
                <a:ea typeface="Calibri"/>
                <a:cs typeface="Calibri"/>
              </a:rPr>
              <a:t>B) </a:t>
            </a:r>
            <a:r>
              <a:rPr lang="en-US" sz="2200" dirty="0" err="1">
                <a:latin typeface="Calibri"/>
                <a:ea typeface="Calibri"/>
                <a:cs typeface="Calibri"/>
              </a:rPr>
              <a:t>np.array</a:t>
            </a:r>
            <a:r>
              <a:rPr lang="en-US" sz="2200" dirty="0">
                <a:latin typeface="Calibri"/>
                <a:ea typeface="Calibri"/>
                <a:cs typeface="Calibri"/>
              </a:rPr>
              <a:t>(1, 2, 3)  </a:t>
            </a:r>
            <a:endParaRPr lang="en-US" dirty="0">
              <a:cs typeface="Arial"/>
            </a:endParaRPr>
          </a:p>
          <a:p>
            <a:r>
              <a:rPr lang="en-US" sz="2200" dirty="0">
                <a:latin typeface="Calibri"/>
                <a:ea typeface="Calibri"/>
                <a:cs typeface="Calibri"/>
              </a:rPr>
              <a:t>C) </a:t>
            </a:r>
            <a:r>
              <a:rPr lang="en-US" sz="2200" dirty="0" err="1">
                <a:latin typeface="Calibri"/>
                <a:ea typeface="Calibri"/>
                <a:cs typeface="Calibri"/>
              </a:rPr>
              <a:t>np.create</a:t>
            </a:r>
            <a:r>
              <a:rPr lang="en-US" sz="2200" dirty="0">
                <a:latin typeface="Calibri"/>
                <a:ea typeface="Calibri"/>
                <a:cs typeface="Calibri"/>
              </a:rPr>
              <a:t>([1, 2, 3])  </a:t>
            </a:r>
            <a:endParaRPr lang="en-US" dirty="0">
              <a:cs typeface="Arial"/>
            </a:endParaRPr>
          </a:p>
          <a:p>
            <a:r>
              <a:rPr lang="en-US" sz="2200" dirty="0">
                <a:latin typeface="Calibri"/>
                <a:ea typeface="Calibri"/>
                <a:cs typeface="Calibri"/>
              </a:rPr>
              <a:t>D) </a:t>
            </a:r>
            <a:r>
              <a:rPr lang="en-US" sz="2200" dirty="0" err="1">
                <a:latin typeface="Calibri"/>
                <a:ea typeface="Calibri"/>
                <a:cs typeface="Calibri"/>
              </a:rPr>
              <a:t>np.list</a:t>
            </a:r>
            <a:r>
              <a:rPr lang="en-US" sz="2200" dirty="0">
                <a:latin typeface="Calibri"/>
                <a:ea typeface="Calibri"/>
                <a:cs typeface="Calibri"/>
              </a:rPr>
              <a:t>([1, 2, 3])</a:t>
            </a:r>
            <a:endParaRPr lang="en-US" dirty="0"/>
          </a:p>
        </p:txBody>
      </p:sp>
    </p:spTree>
    <p:extLst>
      <p:ext uri="{BB962C8B-B14F-4D97-AF65-F5344CB8AC3E}">
        <p14:creationId xmlns:p14="http://schemas.microsoft.com/office/powerpoint/2010/main" val="27369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6193F-09CA-4AD5-240F-CD46BF0314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D3EAC5-C0EE-5750-1EFA-80B35BBCF651}"/>
              </a:ext>
            </a:extLst>
          </p:cNvPr>
          <p:cNvSpPr>
            <a:spLocks noGrp="1"/>
          </p:cNvSpPr>
          <p:nvPr>
            <p:ph type="title"/>
          </p:nvPr>
        </p:nvSpPr>
        <p:spPr/>
        <p:txBody>
          <a:bodyPr/>
          <a:lstStyle/>
          <a:p>
            <a:r>
              <a:rPr lang="en-US" dirty="0" err="1"/>
              <a:t>Numpy</a:t>
            </a:r>
            <a:r>
              <a:rPr lang="en-US" dirty="0"/>
              <a:t> </a:t>
            </a:r>
            <a:r>
              <a:rPr lang="en-US" dirty="0" err="1"/>
              <a:t>mcq</a:t>
            </a:r>
            <a:r>
              <a:rPr lang="en-US" dirty="0"/>
              <a:t> questions</a:t>
            </a:r>
          </a:p>
        </p:txBody>
      </p:sp>
      <p:sp>
        <p:nvSpPr>
          <p:cNvPr id="3" name="Text Placeholder 2">
            <a:extLst>
              <a:ext uri="{FF2B5EF4-FFF2-40B4-BE49-F238E27FC236}">
                <a16:creationId xmlns:a16="http://schemas.microsoft.com/office/drawing/2014/main" id="{467CD3E2-0325-A769-67EC-AAF5D703FD74}"/>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B8467BA0-4666-D845-6EE1-5B01AEA265FC}"/>
              </a:ext>
            </a:extLst>
          </p:cNvPr>
          <p:cNvSpPr>
            <a:spLocks noGrp="1"/>
          </p:cNvSpPr>
          <p:nvPr>
            <p:ph type="body" sz="quarter" idx="11"/>
          </p:nvPr>
        </p:nvSpPr>
        <p:spPr/>
        <p:txBody>
          <a:bodyPr/>
          <a:lstStyle/>
          <a:p>
            <a:r>
              <a:rPr lang="en-US" sz="2000" dirty="0"/>
              <a:t>Question: How do you create a 1D array of numbers from 0 to 9 in NumPy?</a:t>
            </a:r>
          </a:p>
          <a:p>
            <a:endParaRPr lang="en-US" sz="2000" dirty="0"/>
          </a:p>
          <a:p>
            <a:r>
              <a:rPr lang="en-US" sz="2000" dirty="0"/>
              <a:t>A) </a:t>
            </a:r>
            <a:r>
              <a:rPr lang="en-US" sz="2000" dirty="0" err="1">
                <a:highlight>
                  <a:srgbClr val="FFFF00"/>
                </a:highlight>
              </a:rPr>
              <a:t>np.arange</a:t>
            </a:r>
            <a:r>
              <a:rPr lang="en-US" sz="2000" dirty="0">
                <a:highlight>
                  <a:srgbClr val="FFFF00"/>
                </a:highlight>
              </a:rPr>
              <a:t>(10)</a:t>
            </a:r>
          </a:p>
          <a:p>
            <a:r>
              <a:rPr lang="en-US" sz="2000" dirty="0"/>
              <a:t>B) </a:t>
            </a:r>
            <a:r>
              <a:rPr lang="en-US" sz="2000" dirty="0" err="1"/>
              <a:t>np.range</a:t>
            </a:r>
            <a:r>
              <a:rPr lang="en-US" sz="2000" dirty="0"/>
              <a:t>(10)</a:t>
            </a:r>
          </a:p>
          <a:p>
            <a:r>
              <a:rPr lang="en-US" sz="2000" dirty="0"/>
              <a:t>C) </a:t>
            </a:r>
            <a:r>
              <a:rPr lang="en-US" sz="2000" dirty="0" err="1"/>
              <a:t>np.linspace</a:t>
            </a:r>
            <a:r>
              <a:rPr lang="en-US" sz="2000" dirty="0"/>
              <a:t>(0, 9)</a:t>
            </a:r>
          </a:p>
          <a:p>
            <a:r>
              <a:rPr lang="en-US" sz="2000" dirty="0"/>
              <a:t>D) </a:t>
            </a:r>
            <a:r>
              <a:rPr lang="en-US" sz="2000" dirty="0" err="1"/>
              <a:t>np.array</a:t>
            </a:r>
            <a:r>
              <a:rPr lang="en-US" sz="2000" dirty="0"/>
              <a:t>([0, 9])</a:t>
            </a:r>
          </a:p>
        </p:txBody>
      </p:sp>
    </p:spTree>
    <p:extLst>
      <p:ext uri="{BB962C8B-B14F-4D97-AF65-F5344CB8AC3E}">
        <p14:creationId xmlns:p14="http://schemas.microsoft.com/office/powerpoint/2010/main" val="1926468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9BD57-BD61-016B-49A0-12FB43C611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78ECFD-3427-3A84-AB10-DDEA9A10946E}"/>
              </a:ext>
            </a:extLst>
          </p:cNvPr>
          <p:cNvSpPr>
            <a:spLocks noGrp="1"/>
          </p:cNvSpPr>
          <p:nvPr>
            <p:ph type="title"/>
          </p:nvPr>
        </p:nvSpPr>
        <p:spPr/>
        <p:txBody>
          <a:bodyPr/>
          <a:lstStyle/>
          <a:p>
            <a:r>
              <a:rPr lang="en-US" dirty="0" err="1"/>
              <a:t>Numpy</a:t>
            </a:r>
            <a:r>
              <a:rPr lang="en-US" dirty="0"/>
              <a:t> </a:t>
            </a:r>
            <a:r>
              <a:rPr lang="en-US" dirty="0" err="1"/>
              <a:t>mcq</a:t>
            </a:r>
            <a:r>
              <a:rPr lang="en-US" dirty="0"/>
              <a:t> questions</a:t>
            </a:r>
          </a:p>
        </p:txBody>
      </p:sp>
      <p:sp>
        <p:nvSpPr>
          <p:cNvPr id="3" name="Text Placeholder 2">
            <a:extLst>
              <a:ext uri="{FF2B5EF4-FFF2-40B4-BE49-F238E27FC236}">
                <a16:creationId xmlns:a16="http://schemas.microsoft.com/office/drawing/2014/main" id="{3970328A-6F98-F3E5-0E0B-E828753B6C3C}"/>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4297688C-E5DB-80F7-23EF-1C6CC2C2C290}"/>
              </a:ext>
            </a:extLst>
          </p:cNvPr>
          <p:cNvSpPr>
            <a:spLocks noGrp="1"/>
          </p:cNvSpPr>
          <p:nvPr>
            <p:ph type="body" sz="quarter" idx="11"/>
          </p:nvPr>
        </p:nvSpPr>
        <p:spPr/>
        <p:txBody>
          <a:bodyPr/>
          <a:lstStyle/>
          <a:p>
            <a:r>
              <a:rPr lang="en-US" sz="2000" dirty="0"/>
              <a:t>Question: Which method is used to find the shape of a NumPy array?</a:t>
            </a:r>
          </a:p>
          <a:p>
            <a:endParaRPr lang="en-US" sz="2000" dirty="0"/>
          </a:p>
          <a:p>
            <a:r>
              <a:rPr lang="en-US" sz="2000" dirty="0"/>
              <a:t>A) </a:t>
            </a:r>
            <a:r>
              <a:rPr lang="en-US" sz="2000" dirty="0" err="1">
                <a:highlight>
                  <a:srgbClr val="FFFF00"/>
                </a:highlight>
              </a:rPr>
              <a:t>array.shape</a:t>
            </a:r>
            <a:endParaRPr lang="en-US" sz="2000" dirty="0">
              <a:highlight>
                <a:srgbClr val="FFFF00"/>
              </a:highlight>
            </a:endParaRPr>
          </a:p>
          <a:p>
            <a:r>
              <a:rPr lang="en-US" sz="2000" dirty="0"/>
              <a:t>B) </a:t>
            </a:r>
            <a:r>
              <a:rPr lang="en-US" sz="2000" dirty="0" err="1"/>
              <a:t>array.size</a:t>
            </a:r>
            <a:endParaRPr lang="en-US" sz="2000" dirty="0"/>
          </a:p>
          <a:p>
            <a:r>
              <a:rPr lang="en-US" sz="2000" dirty="0"/>
              <a:t>C) </a:t>
            </a:r>
            <a:r>
              <a:rPr lang="en-US" sz="2000" dirty="0" err="1"/>
              <a:t>array.length</a:t>
            </a:r>
            <a:endParaRPr lang="en-US" sz="2000" dirty="0"/>
          </a:p>
          <a:p>
            <a:r>
              <a:rPr lang="en-US" sz="2000" dirty="0"/>
              <a:t>D) </a:t>
            </a:r>
            <a:r>
              <a:rPr lang="en-US" sz="2000" dirty="0" err="1"/>
              <a:t>array.dimension</a:t>
            </a:r>
            <a:endParaRPr lang="en-US" sz="2000" dirty="0"/>
          </a:p>
          <a:p>
            <a:endParaRPr lang="en-US" dirty="0"/>
          </a:p>
        </p:txBody>
      </p:sp>
    </p:spTree>
    <p:extLst>
      <p:ext uri="{BB962C8B-B14F-4D97-AF65-F5344CB8AC3E}">
        <p14:creationId xmlns:p14="http://schemas.microsoft.com/office/powerpoint/2010/main" val="1239843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65EA5-C6C4-9B01-78FA-CC2F910E2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6A3656-2D51-BCAC-7137-22D430039667}"/>
              </a:ext>
            </a:extLst>
          </p:cNvPr>
          <p:cNvSpPr>
            <a:spLocks noGrp="1"/>
          </p:cNvSpPr>
          <p:nvPr>
            <p:ph type="title"/>
          </p:nvPr>
        </p:nvSpPr>
        <p:spPr/>
        <p:txBody>
          <a:bodyPr/>
          <a:lstStyle/>
          <a:p>
            <a:r>
              <a:rPr lang="en-US" dirty="0" err="1"/>
              <a:t>Numpy</a:t>
            </a:r>
            <a:r>
              <a:rPr lang="en-US" dirty="0"/>
              <a:t> </a:t>
            </a:r>
            <a:r>
              <a:rPr lang="en-US" dirty="0" err="1"/>
              <a:t>mcq</a:t>
            </a:r>
            <a:r>
              <a:rPr lang="en-US" dirty="0"/>
              <a:t> questions</a:t>
            </a:r>
          </a:p>
        </p:txBody>
      </p:sp>
      <p:sp>
        <p:nvSpPr>
          <p:cNvPr id="3" name="Text Placeholder 2">
            <a:extLst>
              <a:ext uri="{FF2B5EF4-FFF2-40B4-BE49-F238E27FC236}">
                <a16:creationId xmlns:a16="http://schemas.microsoft.com/office/drawing/2014/main" id="{9AA1ED6F-C9AE-3B01-F278-3AC2CD7DEED4}"/>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E8E7CAD2-F29F-2EA4-F306-F09DD1A3A317}"/>
              </a:ext>
            </a:extLst>
          </p:cNvPr>
          <p:cNvSpPr>
            <a:spLocks noGrp="1"/>
          </p:cNvSpPr>
          <p:nvPr>
            <p:ph type="body" sz="quarter" idx="11"/>
          </p:nvPr>
        </p:nvSpPr>
        <p:spPr/>
        <p:txBody>
          <a:bodyPr/>
          <a:lstStyle/>
          <a:p>
            <a:r>
              <a:rPr lang="en-US" sz="2000" dirty="0"/>
              <a:t>Question: How do you create a 2x3 array of zeros in NumPy?</a:t>
            </a:r>
          </a:p>
          <a:p>
            <a:endParaRPr lang="en-US" sz="2000" dirty="0"/>
          </a:p>
          <a:p>
            <a:r>
              <a:rPr lang="en-US" sz="2000" dirty="0"/>
              <a:t>A) </a:t>
            </a:r>
            <a:r>
              <a:rPr lang="en-US" sz="2000" dirty="0" err="1">
                <a:highlight>
                  <a:srgbClr val="FFFF00"/>
                </a:highlight>
              </a:rPr>
              <a:t>np.zeros</a:t>
            </a:r>
            <a:r>
              <a:rPr lang="en-US" sz="2000" dirty="0">
                <a:highlight>
                  <a:srgbClr val="FFFF00"/>
                </a:highlight>
              </a:rPr>
              <a:t>((2, 3))</a:t>
            </a:r>
          </a:p>
          <a:p>
            <a:r>
              <a:rPr lang="en-US" sz="2000" dirty="0"/>
              <a:t>B) </a:t>
            </a:r>
            <a:r>
              <a:rPr lang="en-US" sz="2000" dirty="0" err="1"/>
              <a:t>np.zeros</a:t>
            </a:r>
            <a:r>
              <a:rPr lang="en-US" sz="2000" dirty="0"/>
              <a:t>([2, 3])</a:t>
            </a:r>
          </a:p>
          <a:p>
            <a:r>
              <a:rPr lang="en-US" sz="2000" dirty="0"/>
              <a:t>C) </a:t>
            </a:r>
            <a:r>
              <a:rPr lang="en-US" sz="2000" dirty="0" err="1"/>
              <a:t>np.zeros</a:t>
            </a:r>
            <a:r>
              <a:rPr lang="en-US" sz="2000" dirty="0"/>
              <a:t>(2, 3)</a:t>
            </a:r>
          </a:p>
          <a:p>
            <a:r>
              <a:rPr lang="en-US" sz="2000" dirty="0"/>
              <a:t>D) </a:t>
            </a:r>
            <a:r>
              <a:rPr lang="en-US" sz="2000" dirty="0" err="1"/>
              <a:t>np.zeros</a:t>
            </a:r>
            <a:r>
              <a:rPr lang="en-US" sz="2000" dirty="0"/>
              <a:t>((3, 2))</a:t>
            </a:r>
          </a:p>
          <a:p>
            <a:endParaRPr lang="en-US" dirty="0"/>
          </a:p>
        </p:txBody>
      </p:sp>
    </p:spTree>
    <p:extLst>
      <p:ext uri="{BB962C8B-B14F-4D97-AF65-F5344CB8AC3E}">
        <p14:creationId xmlns:p14="http://schemas.microsoft.com/office/powerpoint/2010/main" val="3370376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62EC4-192A-0A92-5794-6EEE195FF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674A90-22DC-9BB4-8C4D-2C9B2D6D102F}"/>
              </a:ext>
            </a:extLst>
          </p:cNvPr>
          <p:cNvSpPr>
            <a:spLocks noGrp="1"/>
          </p:cNvSpPr>
          <p:nvPr>
            <p:ph type="title"/>
          </p:nvPr>
        </p:nvSpPr>
        <p:spPr/>
        <p:txBody>
          <a:bodyPr/>
          <a:lstStyle/>
          <a:p>
            <a:r>
              <a:rPr lang="en-US" dirty="0" err="1"/>
              <a:t>Numpy</a:t>
            </a:r>
            <a:r>
              <a:rPr lang="en-US" dirty="0"/>
              <a:t> </a:t>
            </a:r>
            <a:r>
              <a:rPr lang="en-US" dirty="0" err="1"/>
              <a:t>mcq</a:t>
            </a:r>
            <a:r>
              <a:rPr lang="en-US" dirty="0"/>
              <a:t> questions</a:t>
            </a:r>
          </a:p>
        </p:txBody>
      </p:sp>
      <p:sp>
        <p:nvSpPr>
          <p:cNvPr id="3" name="Text Placeholder 2">
            <a:extLst>
              <a:ext uri="{FF2B5EF4-FFF2-40B4-BE49-F238E27FC236}">
                <a16:creationId xmlns:a16="http://schemas.microsoft.com/office/drawing/2014/main" id="{EFD79E09-58E8-95FA-14C8-185C27B7A753}"/>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467E8870-E289-05C7-7DF0-C82CDD84643A}"/>
              </a:ext>
            </a:extLst>
          </p:cNvPr>
          <p:cNvSpPr>
            <a:spLocks noGrp="1"/>
          </p:cNvSpPr>
          <p:nvPr>
            <p:ph type="body" sz="quarter" idx="11"/>
          </p:nvPr>
        </p:nvSpPr>
        <p:spPr/>
        <p:txBody>
          <a:bodyPr/>
          <a:lstStyle/>
          <a:p>
            <a:r>
              <a:rPr lang="en-US" sz="2000" dirty="0"/>
              <a:t>Question: Which function is used to perform element-wise addition of two arrays in NumPy?</a:t>
            </a:r>
          </a:p>
          <a:p>
            <a:endParaRPr lang="en-US" sz="2000" dirty="0"/>
          </a:p>
          <a:p>
            <a:r>
              <a:rPr lang="en-US" sz="2000" dirty="0"/>
              <a:t>A) </a:t>
            </a:r>
            <a:r>
              <a:rPr lang="en-US" sz="2000" dirty="0" err="1">
                <a:highlight>
                  <a:srgbClr val="FFFF00"/>
                </a:highlight>
              </a:rPr>
              <a:t>np.add</a:t>
            </a:r>
            <a:r>
              <a:rPr lang="en-US" sz="2000" dirty="0">
                <a:highlight>
                  <a:srgbClr val="FFFF00"/>
                </a:highlight>
              </a:rPr>
              <a:t>()</a:t>
            </a:r>
          </a:p>
          <a:p>
            <a:r>
              <a:rPr lang="en-US" sz="2000" dirty="0"/>
              <a:t>B) </a:t>
            </a:r>
            <a:r>
              <a:rPr lang="en-US" sz="2000" dirty="0" err="1"/>
              <a:t>np.sum</a:t>
            </a:r>
            <a:r>
              <a:rPr lang="en-US" sz="2000" dirty="0"/>
              <a:t>()</a:t>
            </a:r>
          </a:p>
          <a:p>
            <a:r>
              <a:rPr lang="en-US" sz="2000" dirty="0"/>
              <a:t>C) </a:t>
            </a:r>
            <a:r>
              <a:rPr lang="en-US" sz="2000" dirty="0" err="1"/>
              <a:t>np.plus</a:t>
            </a:r>
            <a:r>
              <a:rPr lang="en-US" sz="2000" dirty="0"/>
              <a:t>()</a:t>
            </a:r>
          </a:p>
          <a:p>
            <a:r>
              <a:rPr lang="en-US" sz="2000" dirty="0"/>
              <a:t>D) </a:t>
            </a:r>
            <a:r>
              <a:rPr lang="en-US" sz="2000" dirty="0" err="1"/>
              <a:t>np.append</a:t>
            </a:r>
            <a:r>
              <a:rPr lang="en-US" sz="2000" dirty="0"/>
              <a:t>()</a:t>
            </a:r>
          </a:p>
          <a:p>
            <a:endParaRPr lang="en-US" sz="2000" dirty="0"/>
          </a:p>
          <a:p>
            <a:endParaRPr lang="en-US" dirty="0"/>
          </a:p>
        </p:txBody>
      </p:sp>
    </p:spTree>
    <p:extLst>
      <p:ext uri="{BB962C8B-B14F-4D97-AF65-F5344CB8AC3E}">
        <p14:creationId xmlns:p14="http://schemas.microsoft.com/office/powerpoint/2010/main" val="3653216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C2DDC-E182-3F2D-ED17-868ED3C30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6FE48C-4F0A-CA2D-56C5-4DDEF0341365}"/>
              </a:ext>
            </a:extLst>
          </p:cNvPr>
          <p:cNvSpPr>
            <a:spLocks noGrp="1"/>
          </p:cNvSpPr>
          <p:nvPr>
            <p:ph type="title"/>
          </p:nvPr>
        </p:nvSpPr>
        <p:spPr/>
        <p:txBody>
          <a:bodyPr/>
          <a:lstStyle/>
          <a:p>
            <a:r>
              <a:rPr lang="en-US" dirty="0" err="1"/>
              <a:t>Numpy</a:t>
            </a:r>
            <a:r>
              <a:rPr lang="en-US" dirty="0"/>
              <a:t> </a:t>
            </a:r>
            <a:r>
              <a:rPr lang="en-US" dirty="0" err="1"/>
              <a:t>mcq</a:t>
            </a:r>
            <a:r>
              <a:rPr lang="en-US" dirty="0"/>
              <a:t> questions</a:t>
            </a:r>
          </a:p>
        </p:txBody>
      </p:sp>
      <p:sp>
        <p:nvSpPr>
          <p:cNvPr id="3" name="Text Placeholder 2">
            <a:extLst>
              <a:ext uri="{FF2B5EF4-FFF2-40B4-BE49-F238E27FC236}">
                <a16:creationId xmlns:a16="http://schemas.microsoft.com/office/drawing/2014/main" id="{07A3B2B6-440E-8924-9BF3-EDCD54E8B560}"/>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8DFCE82E-E3A3-95BF-5A97-665509BA7320}"/>
              </a:ext>
            </a:extLst>
          </p:cNvPr>
          <p:cNvSpPr>
            <a:spLocks noGrp="1"/>
          </p:cNvSpPr>
          <p:nvPr>
            <p:ph type="body" sz="quarter" idx="11"/>
          </p:nvPr>
        </p:nvSpPr>
        <p:spPr/>
        <p:txBody>
          <a:bodyPr/>
          <a:lstStyle/>
          <a:p>
            <a:r>
              <a:rPr lang="en-US" sz="2000" dirty="0"/>
              <a:t>Question: How do you calculate the mean of a NumPy array?</a:t>
            </a:r>
          </a:p>
          <a:p>
            <a:endParaRPr lang="en-US" sz="2000" dirty="0"/>
          </a:p>
          <a:p>
            <a:r>
              <a:rPr lang="en-US" sz="2000" dirty="0"/>
              <a:t>A) </a:t>
            </a:r>
            <a:r>
              <a:rPr lang="en-US" sz="2000" dirty="0" err="1">
                <a:highlight>
                  <a:srgbClr val="FFFF00"/>
                </a:highlight>
              </a:rPr>
              <a:t>np.mean</a:t>
            </a:r>
            <a:r>
              <a:rPr lang="en-US" sz="2000" dirty="0">
                <a:highlight>
                  <a:srgbClr val="FFFF00"/>
                </a:highlight>
              </a:rPr>
              <a:t>(array)</a:t>
            </a:r>
          </a:p>
          <a:p>
            <a:r>
              <a:rPr lang="en-US" sz="2000" dirty="0"/>
              <a:t>B) </a:t>
            </a:r>
            <a:r>
              <a:rPr lang="en-US" sz="2000" dirty="0" err="1"/>
              <a:t>np.average</a:t>
            </a:r>
            <a:r>
              <a:rPr lang="en-US" sz="2000" dirty="0"/>
              <a:t>(array)</a:t>
            </a:r>
          </a:p>
          <a:p>
            <a:r>
              <a:rPr lang="en-US" sz="2000" dirty="0"/>
              <a:t>C) </a:t>
            </a:r>
            <a:r>
              <a:rPr lang="en-US" sz="2000" dirty="0" err="1"/>
              <a:t>np.median</a:t>
            </a:r>
            <a:r>
              <a:rPr lang="en-US" sz="2000" dirty="0"/>
              <a:t>(array)</a:t>
            </a:r>
          </a:p>
          <a:p>
            <a:r>
              <a:rPr lang="en-US" sz="2000" dirty="0"/>
              <a:t>D) </a:t>
            </a:r>
            <a:r>
              <a:rPr lang="en-US" sz="2000" dirty="0" err="1"/>
              <a:t>np.mode</a:t>
            </a:r>
            <a:r>
              <a:rPr lang="en-US" sz="2000" dirty="0"/>
              <a:t>(array)</a:t>
            </a:r>
          </a:p>
        </p:txBody>
      </p:sp>
    </p:spTree>
    <p:extLst>
      <p:ext uri="{BB962C8B-B14F-4D97-AF65-F5344CB8AC3E}">
        <p14:creationId xmlns:p14="http://schemas.microsoft.com/office/powerpoint/2010/main" val="4279736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3C364F5B-36C4-4176-A534-1E24EC77F40B}"/>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Describe NumPy</a:t>
            </a:r>
          </a:p>
          <a:p>
            <a:pPr marL="285750" indent="-285750">
              <a:buFont typeface="Arial" panose="020B0604020202020204" pitchFamily="34" charset="0"/>
              <a:buChar char="•"/>
            </a:pPr>
            <a:r>
              <a:rPr lang="en-US" dirty="0"/>
              <a:t>Explain features of NumPy</a:t>
            </a:r>
          </a:p>
          <a:p>
            <a:pPr marL="285750" indent="-285750">
              <a:buFont typeface="Arial" panose="020B0604020202020204" pitchFamily="34" charset="0"/>
              <a:buChar char="•"/>
            </a:pPr>
            <a:r>
              <a:rPr lang="en-US" dirty="0"/>
              <a:t>Describe NumPy Operations</a:t>
            </a:r>
          </a:p>
          <a:p>
            <a:pPr marL="285750" indent="-285750">
              <a:buFont typeface="Arial" panose="020B0604020202020204" pitchFamily="34" charset="0"/>
              <a:buChar char="•"/>
            </a:pPr>
            <a:r>
              <a:rPr lang="en-US" dirty="0"/>
              <a:t>Explain Pandas  basic Operations</a:t>
            </a:r>
          </a:p>
          <a:p>
            <a:pPr marL="285750" indent="-285750">
              <a:buFont typeface="Arial" panose="020B0604020202020204" pitchFamily="34" charset="0"/>
              <a:buChar char="•"/>
            </a:pPr>
            <a:r>
              <a:rPr lang="en-US" dirty="0"/>
              <a:t>Discuss using list, using arrays, using Dictionary</a:t>
            </a:r>
          </a:p>
          <a:p>
            <a:pPr marL="285750" indent="-285750">
              <a:buFont typeface="Arial" panose="020B0604020202020204" pitchFamily="34" charset="0"/>
              <a:buChar char="•"/>
            </a:pPr>
            <a:r>
              <a:rPr lang="en-US" dirty="0"/>
              <a:t>Describe Slicing, Creating indexed </a:t>
            </a:r>
            <a:r>
              <a:rPr lang="en-US" dirty="0" err="1"/>
              <a:t>DataFrame</a:t>
            </a:r>
            <a:r>
              <a:rPr lang="en-US" dirty="0"/>
              <a:t> using arrays</a:t>
            </a:r>
          </a:p>
          <a:p>
            <a:pPr marL="285750" indent="-285750">
              <a:buFont typeface="Arial" panose="020B0604020202020204" pitchFamily="34" charset="0"/>
              <a:buChar char="•"/>
            </a:pPr>
            <a:r>
              <a:rPr lang="en-US" dirty="0"/>
              <a:t>Discuss Reading and writing to csv file</a:t>
            </a:r>
          </a:p>
          <a:p>
            <a:pPr marL="285750" indent="-285750">
              <a:buFont typeface="Arial" panose="020B0604020202020204" pitchFamily="34" charset="0"/>
              <a:buChar char="•"/>
            </a:pPr>
            <a:r>
              <a:rPr lang="en-US" dirty="0"/>
              <a:t>Discuss Reading and Writing to Excel file</a:t>
            </a:r>
          </a:p>
        </p:txBody>
      </p:sp>
    </p:spTree>
    <p:extLst>
      <p:ext uri="{BB962C8B-B14F-4D97-AF65-F5344CB8AC3E}">
        <p14:creationId xmlns:p14="http://schemas.microsoft.com/office/powerpoint/2010/main" val="279602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FF06E-642D-EDAC-4E7D-11C537F3BD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D0157F-2EA5-E22D-5676-E14EA7B67B57}"/>
              </a:ext>
            </a:extLst>
          </p:cNvPr>
          <p:cNvSpPr>
            <a:spLocks noGrp="1"/>
          </p:cNvSpPr>
          <p:nvPr>
            <p:ph type="title"/>
          </p:nvPr>
        </p:nvSpPr>
        <p:spPr/>
        <p:txBody>
          <a:bodyPr/>
          <a:lstStyle/>
          <a:p>
            <a:r>
              <a:rPr lang="en-US" dirty="0" err="1"/>
              <a:t>Numpy</a:t>
            </a:r>
            <a:r>
              <a:rPr lang="en-US" dirty="0"/>
              <a:t> </a:t>
            </a:r>
            <a:r>
              <a:rPr lang="en-US" dirty="0" err="1"/>
              <a:t>mcq</a:t>
            </a:r>
            <a:r>
              <a:rPr lang="en-US" dirty="0"/>
              <a:t> questions</a:t>
            </a:r>
          </a:p>
        </p:txBody>
      </p:sp>
      <p:sp>
        <p:nvSpPr>
          <p:cNvPr id="3" name="Text Placeholder 2">
            <a:extLst>
              <a:ext uri="{FF2B5EF4-FFF2-40B4-BE49-F238E27FC236}">
                <a16:creationId xmlns:a16="http://schemas.microsoft.com/office/drawing/2014/main" id="{9506ED64-06BF-1958-8924-D7E237569321}"/>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95D3D3CA-49CF-86DE-2B6B-2173F61E77DA}"/>
              </a:ext>
            </a:extLst>
          </p:cNvPr>
          <p:cNvSpPr>
            <a:spLocks noGrp="1"/>
          </p:cNvSpPr>
          <p:nvPr>
            <p:ph type="body" sz="quarter" idx="11"/>
          </p:nvPr>
        </p:nvSpPr>
        <p:spPr/>
        <p:txBody>
          <a:bodyPr/>
          <a:lstStyle/>
          <a:p>
            <a:r>
              <a:rPr lang="en-US" sz="2000" dirty="0"/>
              <a:t>Question: Which method is used to reshape a NumPy array?</a:t>
            </a:r>
          </a:p>
          <a:p>
            <a:endParaRPr lang="en-US" sz="2000" dirty="0"/>
          </a:p>
          <a:p>
            <a:r>
              <a:rPr lang="en-US" sz="2000" dirty="0"/>
              <a:t>A) </a:t>
            </a:r>
            <a:r>
              <a:rPr lang="en-US" sz="2000" dirty="0" err="1">
                <a:highlight>
                  <a:srgbClr val="FFFF00"/>
                </a:highlight>
              </a:rPr>
              <a:t>array.reshape</a:t>
            </a:r>
            <a:r>
              <a:rPr lang="en-US" sz="2000" dirty="0">
                <a:highlight>
                  <a:srgbClr val="FFFF00"/>
                </a:highlight>
              </a:rPr>
              <a:t>()</a:t>
            </a:r>
          </a:p>
          <a:p>
            <a:r>
              <a:rPr lang="en-US" sz="2000" dirty="0"/>
              <a:t>B) </a:t>
            </a:r>
            <a:r>
              <a:rPr lang="en-US" sz="2000" dirty="0" err="1"/>
              <a:t>array.resize</a:t>
            </a:r>
            <a:r>
              <a:rPr lang="en-US" sz="2000" dirty="0"/>
              <a:t>()</a:t>
            </a:r>
          </a:p>
          <a:p>
            <a:r>
              <a:rPr lang="en-US" sz="2000" dirty="0"/>
              <a:t>C) </a:t>
            </a:r>
            <a:r>
              <a:rPr lang="en-US" sz="2000" dirty="0" err="1"/>
              <a:t>array.reform</a:t>
            </a:r>
            <a:r>
              <a:rPr lang="en-US" sz="2000" dirty="0"/>
              <a:t>()</a:t>
            </a:r>
          </a:p>
          <a:p>
            <a:r>
              <a:rPr lang="en-US" sz="2000" dirty="0"/>
              <a:t>D) </a:t>
            </a:r>
            <a:r>
              <a:rPr lang="en-US" sz="2000" dirty="0" err="1"/>
              <a:t>array.restructure</a:t>
            </a:r>
            <a:r>
              <a:rPr lang="en-US" sz="2000" dirty="0"/>
              <a:t>()</a:t>
            </a:r>
          </a:p>
          <a:p>
            <a:endParaRPr lang="en-US" dirty="0"/>
          </a:p>
        </p:txBody>
      </p:sp>
    </p:spTree>
    <p:extLst>
      <p:ext uri="{BB962C8B-B14F-4D97-AF65-F5344CB8AC3E}">
        <p14:creationId xmlns:p14="http://schemas.microsoft.com/office/powerpoint/2010/main" val="1910158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ABC54-EABC-CA14-5D07-A541E6D08E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AF3F85-C61B-8EE2-9DE7-D18811BD9533}"/>
              </a:ext>
            </a:extLst>
          </p:cNvPr>
          <p:cNvSpPr>
            <a:spLocks noGrp="1"/>
          </p:cNvSpPr>
          <p:nvPr>
            <p:ph type="title"/>
          </p:nvPr>
        </p:nvSpPr>
        <p:spPr/>
        <p:txBody>
          <a:bodyPr/>
          <a:lstStyle/>
          <a:p>
            <a:r>
              <a:rPr lang="en-US" dirty="0" err="1"/>
              <a:t>Numpy</a:t>
            </a:r>
            <a:r>
              <a:rPr lang="en-US" dirty="0"/>
              <a:t> </a:t>
            </a:r>
            <a:r>
              <a:rPr lang="en-US" dirty="0" err="1"/>
              <a:t>mcq</a:t>
            </a:r>
            <a:r>
              <a:rPr lang="en-US" dirty="0"/>
              <a:t> questions</a:t>
            </a:r>
          </a:p>
        </p:txBody>
      </p:sp>
      <p:sp>
        <p:nvSpPr>
          <p:cNvPr id="3" name="Text Placeholder 2">
            <a:extLst>
              <a:ext uri="{FF2B5EF4-FFF2-40B4-BE49-F238E27FC236}">
                <a16:creationId xmlns:a16="http://schemas.microsoft.com/office/drawing/2014/main" id="{F1FC32CB-7FBE-0319-3926-C180178E66E1}"/>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711F91D4-2C59-F3E7-AE24-DA4F577D979A}"/>
              </a:ext>
            </a:extLst>
          </p:cNvPr>
          <p:cNvSpPr>
            <a:spLocks noGrp="1"/>
          </p:cNvSpPr>
          <p:nvPr>
            <p:ph type="body" sz="quarter" idx="11"/>
          </p:nvPr>
        </p:nvSpPr>
        <p:spPr/>
        <p:txBody>
          <a:bodyPr/>
          <a:lstStyle/>
          <a:p>
            <a:r>
              <a:rPr lang="en-US" sz="2000" dirty="0"/>
              <a:t>Question: How do you create an identity matrix of size 4x4 in NumPy?</a:t>
            </a:r>
          </a:p>
          <a:p>
            <a:endParaRPr lang="en-US" sz="2000" dirty="0"/>
          </a:p>
          <a:p>
            <a:r>
              <a:rPr lang="en-US" sz="2000" dirty="0"/>
              <a:t>A) </a:t>
            </a:r>
            <a:r>
              <a:rPr lang="en-US" sz="2000" dirty="0" err="1">
                <a:highlight>
                  <a:srgbClr val="FFFF00"/>
                </a:highlight>
              </a:rPr>
              <a:t>np.eye</a:t>
            </a:r>
            <a:r>
              <a:rPr lang="en-US" sz="2000" dirty="0">
                <a:highlight>
                  <a:srgbClr val="FFFF00"/>
                </a:highlight>
              </a:rPr>
              <a:t>(4)</a:t>
            </a:r>
          </a:p>
          <a:p>
            <a:r>
              <a:rPr lang="en-US" sz="2000" dirty="0"/>
              <a:t>B) </a:t>
            </a:r>
            <a:r>
              <a:rPr lang="en-US" sz="2000" dirty="0" err="1">
                <a:highlight>
                  <a:srgbClr val="FFFF00"/>
                </a:highlight>
              </a:rPr>
              <a:t>np.identity</a:t>
            </a:r>
            <a:r>
              <a:rPr lang="en-US" sz="2000" dirty="0">
                <a:highlight>
                  <a:srgbClr val="FFFF00"/>
                </a:highlight>
              </a:rPr>
              <a:t>(4)</a:t>
            </a:r>
          </a:p>
          <a:p>
            <a:r>
              <a:rPr lang="en-US" sz="2000" dirty="0"/>
              <a:t>C) </a:t>
            </a:r>
            <a:r>
              <a:rPr lang="en-US" sz="2000" dirty="0" err="1"/>
              <a:t>np.ones</a:t>
            </a:r>
            <a:r>
              <a:rPr lang="en-US" sz="2000" dirty="0"/>
              <a:t>((4, 4))</a:t>
            </a:r>
          </a:p>
          <a:p>
            <a:r>
              <a:rPr lang="en-US" sz="2000" dirty="0"/>
              <a:t>D) </a:t>
            </a:r>
            <a:r>
              <a:rPr lang="en-US" sz="2000" dirty="0" err="1"/>
              <a:t>np.diag</a:t>
            </a:r>
            <a:r>
              <a:rPr lang="en-US" sz="2000" dirty="0"/>
              <a:t>(4)</a:t>
            </a:r>
          </a:p>
        </p:txBody>
      </p:sp>
    </p:spTree>
    <p:extLst>
      <p:ext uri="{BB962C8B-B14F-4D97-AF65-F5344CB8AC3E}">
        <p14:creationId xmlns:p14="http://schemas.microsoft.com/office/powerpoint/2010/main" val="146648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B2FFC-612F-B69F-3BAB-DC1F954D2F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2CF47A-4452-5208-7D8D-33927CD0A41D}"/>
              </a:ext>
            </a:extLst>
          </p:cNvPr>
          <p:cNvSpPr>
            <a:spLocks noGrp="1"/>
          </p:cNvSpPr>
          <p:nvPr>
            <p:ph type="title"/>
          </p:nvPr>
        </p:nvSpPr>
        <p:spPr/>
        <p:txBody>
          <a:bodyPr/>
          <a:lstStyle/>
          <a:p>
            <a:r>
              <a:rPr lang="en-US" dirty="0" err="1"/>
              <a:t>Numpy</a:t>
            </a:r>
            <a:r>
              <a:rPr lang="en-US" dirty="0"/>
              <a:t> </a:t>
            </a:r>
            <a:r>
              <a:rPr lang="en-US" dirty="0" err="1"/>
              <a:t>mcq</a:t>
            </a:r>
            <a:r>
              <a:rPr lang="en-US" dirty="0"/>
              <a:t> questions</a:t>
            </a:r>
          </a:p>
        </p:txBody>
      </p:sp>
      <p:sp>
        <p:nvSpPr>
          <p:cNvPr id="4" name="Text Placeholder 3">
            <a:extLst>
              <a:ext uri="{FF2B5EF4-FFF2-40B4-BE49-F238E27FC236}">
                <a16:creationId xmlns:a16="http://schemas.microsoft.com/office/drawing/2014/main" id="{37C0FC1A-150C-9D5F-2F1C-AF83DEBB119A}"/>
              </a:ext>
            </a:extLst>
          </p:cNvPr>
          <p:cNvSpPr>
            <a:spLocks noGrp="1"/>
          </p:cNvSpPr>
          <p:nvPr>
            <p:ph type="body" sz="quarter" idx="11"/>
          </p:nvPr>
        </p:nvSpPr>
        <p:spPr>
          <a:xfrm>
            <a:off x="-3347" y="1060532"/>
            <a:ext cx="11437937" cy="5416167"/>
          </a:xfrm>
        </p:spPr>
        <p:txBody>
          <a:bodyPr lIns="91440" tIns="45720" rIns="91440" bIns="45720" anchor="t"/>
          <a:lstStyle/>
          <a:p>
            <a:r>
              <a:rPr lang="en-US" sz="2000" dirty="0">
                <a:ea typeface="+mn-lt"/>
                <a:cs typeface="+mn-lt"/>
              </a:rPr>
              <a:t>Question</a:t>
            </a:r>
            <a:r>
              <a:rPr lang="en-US" sz="2000" dirty="0">
                <a:latin typeface="Arial"/>
                <a:ea typeface="Calibri"/>
                <a:cs typeface="Arial"/>
              </a:rPr>
              <a:t>: </a:t>
            </a:r>
            <a:r>
              <a:rPr lang="en-US" sz="2000" dirty="0">
                <a:latin typeface="Calibri"/>
                <a:ea typeface="Calibri"/>
                <a:cs typeface="Calibri"/>
              </a:rPr>
              <a:t>What will be the output of the following NumPy slicing operation?  </a:t>
            </a:r>
            <a:endParaRPr lang="en-US" sz="2000" dirty="0">
              <a:latin typeface="Arial"/>
              <a:cs typeface="Arial"/>
            </a:endParaRPr>
          </a:p>
          <a:p>
            <a:r>
              <a:rPr lang="en-US" sz="2000" dirty="0">
                <a:latin typeface="Calibri"/>
                <a:ea typeface="Calibri"/>
                <a:cs typeface="Calibri"/>
              </a:rPr>
              <a:t>import </a:t>
            </a:r>
            <a:r>
              <a:rPr lang="en-US" sz="2000" dirty="0" err="1">
                <a:latin typeface="Calibri"/>
                <a:ea typeface="Calibri"/>
                <a:cs typeface="Calibri"/>
              </a:rPr>
              <a:t>numpy</a:t>
            </a:r>
            <a:r>
              <a:rPr lang="en-US" sz="2000" dirty="0">
                <a:latin typeface="Calibri"/>
                <a:ea typeface="Calibri"/>
                <a:cs typeface="Calibri"/>
              </a:rPr>
              <a:t> as np</a:t>
            </a:r>
            <a:endParaRPr lang="en-US" sz="2000" dirty="0">
              <a:cs typeface="Arial"/>
            </a:endParaRPr>
          </a:p>
          <a:p>
            <a:r>
              <a:rPr lang="en-US" sz="2000" dirty="0" err="1">
                <a:latin typeface="Calibri"/>
                <a:ea typeface="Calibri"/>
                <a:cs typeface="Calibri"/>
              </a:rPr>
              <a:t>arr</a:t>
            </a:r>
            <a:r>
              <a:rPr lang="en-US" sz="2000" dirty="0">
                <a:latin typeface="Calibri"/>
                <a:ea typeface="Calibri"/>
                <a:cs typeface="Calibri"/>
              </a:rPr>
              <a:t> = </a:t>
            </a:r>
            <a:r>
              <a:rPr lang="en-US" sz="2000" dirty="0" err="1">
                <a:latin typeface="Calibri"/>
                <a:ea typeface="Calibri"/>
                <a:cs typeface="Calibri"/>
              </a:rPr>
              <a:t>np.array</a:t>
            </a:r>
            <a:r>
              <a:rPr lang="en-US" sz="2000" dirty="0">
                <a:latin typeface="Calibri"/>
                <a:ea typeface="Calibri"/>
                <a:cs typeface="Calibri"/>
              </a:rPr>
              <a:t>([[10, 20, 30, 40], [50, 60, 70, 80], [90, 100, 110, 120]])</a:t>
            </a:r>
            <a:endParaRPr lang="en-US" sz="2000" dirty="0">
              <a:cs typeface="Arial"/>
            </a:endParaRPr>
          </a:p>
          <a:p>
            <a:r>
              <a:rPr lang="en-US" sz="2000" dirty="0">
                <a:latin typeface="Calibri"/>
                <a:ea typeface="Calibri"/>
                <a:cs typeface="Calibri"/>
              </a:rPr>
              <a:t>print(</a:t>
            </a:r>
            <a:r>
              <a:rPr lang="en-US" sz="2000" dirty="0" err="1">
                <a:latin typeface="Calibri"/>
                <a:ea typeface="Calibri"/>
                <a:cs typeface="Calibri"/>
              </a:rPr>
              <a:t>arr</a:t>
            </a:r>
            <a:r>
              <a:rPr lang="en-US" sz="2000" dirty="0">
                <a:latin typeface="Calibri"/>
                <a:ea typeface="Calibri"/>
                <a:cs typeface="Calibri"/>
              </a:rPr>
              <a:t>[1:, ::2])</a:t>
            </a:r>
            <a:endParaRPr lang="en-US" sz="2000" dirty="0">
              <a:cs typeface="Arial"/>
            </a:endParaRPr>
          </a:p>
          <a:p>
            <a:r>
              <a:rPr lang="en-US" sz="2000" dirty="0">
                <a:highlight>
                  <a:srgbClr val="FFFF00"/>
                </a:highlight>
                <a:latin typeface="Calibri"/>
                <a:ea typeface="Calibri"/>
                <a:cs typeface="Calibri"/>
              </a:rPr>
              <a:t>A) [[50 70]</a:t>
            </a:r>
            <a:endParaRPr lang="en-US" sz="2000" dirty="0">
              <a:highlight>
                <a:srgbClr val="FFFF00"/>
              </a:highlight>
              <a:cs typeface="Arial"/>
            </a:endParaRPr>
          </a:p>
          <a:p>
            <a:r>
              <a:rPr lang="en-US" sz="2000" dirty="0">
                <a:highlight>
                  <a:srgbClr val="FFFF00"/>
                </a:highlight>
                <a:latin typeface="Calibri"/>
                <a:ea typeface="Calibri"/>
                <a:cs typeface="Calibri"/>
              </a:rPr>
              <a:t>     [90 110]]  </a:t>
            </a:r>
            <a:endParaRPr lang="en-US" sz="2000" dirty="0">
              <a:highlight>
                <a:srgbClr val="FFFF00"/>
              </a:highlight>
              <a:cs typeface="Arial"/>
            </a:endParaRPr>
          </a:p>
          <a:p>
            <a:r>
              <a:rPr lang="en-US" sz="2000" dirty="0">
                <a:latin typeface="Calibri"/>
                <a:ea typeface="Calibri"/>
                <a:cs typeface="Calibri"/>
              </a:rPr>
              <a:t>B) [[50 70 80]</a:t>
            </a:r>
            <a:endParaRPr lang="en-US" sz="2000" dirty="0">
              <a:cs typeface="Arial"/>
            </a:endParaRPr>
          </a:p>
          <a:p>
            <a:r>
              <a:rPr lang="en-US" sz="2000" dirty="0">
                <a:latin typeface="Calibri"/>
                <a:ea typeface="Calibri"/>
                <a:cs typeface="Calibri"/>
              </a:rPr>
              <a:t>     [90 110 120]]  </a:t>
            </a:r>
            <a:endParaRPr lang="en-US" sz="2000" dirty="0">
              <a:cs typeface="Arial"/>
            </a:endParaRPr>
          </a:p>
          <a:p>
            <a:r>
              <a:rPr lang="en-US" sz="2000" dirty="0">
                <a:latin typeface="Calibri"/>
                <a:ea typeface="Calibri"/>
                <a:cs typeface="Calibri"/>
              </a:rPr>
              <a:t>C) [[50 60] </a:t>
            </a:r>
            <a:endParaRPr lang="en-US" sz="2000" dirty="0">
              <a:cs typeface="Arial"/>
            </a:endParaRPr>
          </a:p>
          <a:p>
            <a:r>
              <a:rPr lang="en-US" sz="2000" dirty="0">
                <a:latin typeface="Calibri"/>
                <a:ea typeface="Calibri"/>
                <a:cs typeface="Calibri"/>
              </a:rPr>
              <a:t>     [90 100]]  </a:t>
            </a:r>
            <a:endParaRPr lang="en-US" sz="2000" dirty="0">
              <a:cs typeface="Arial"/>
            </a:endParaRPr>
          </a:p>
          <a:p>
            <a:r>
              <a:rPr lang="en-US" sz="2000" dirty="0">
                <a:latin typeface="Calibri"/>
                <a:ea typeface="Calibri"/>
                <a:cs typeface="Calibri"/>
              </a:rPr>
              <a:t>D) [[60 80]</a:t>
            </a:r>
            <a:endParaRPr lang="en-US" sz="2000" dirty="0">
              <a:cs typeface="Arial"/>
            </a:endParaRPr>
          </a:p>
          <a:p>
            <a:r>
              <a:rPr lang="en-US" sz="2000" dirty="0">
                <a:latin typeface="Calibri"/>
                <a:ea typeface="Calibri"/>
                <a:cs typeface="Calibri"/>
              </a:rPr>
              <a:t>     [100 120]]</a:t>
            </a:r>
            <a:endParaRPr lang="en-US" sz="2000" dirty="0">
              <a:cs typeface="Arial"/>
            </a:endParaRPr>
          </a:p>
          <a:p>
            <a:endParaRPr lang="en-US" sz="2000" dirty="0">
              <a:ea typeface="Calibri"/>
              <a:cs typeface="Arial"/>
            </a:endParaRPr>
          </a:p>
        </p:txBody>
      </p:sp>
    </p:spTree>
    <p:extLst>
      <p:ext uri="{BB962C8B-B14F-4D97-AF65-F5344CB8AC3E}">
        <p14:creationId xmlns:p14="http://schemas.microsoft.com/office/powerpoint/2010/main" val="74615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woman, animal&#10;&#10;Description automatically generated">
            <a:extLst>
              <a:ext uri="{FF2B5EF4-FFF2-40B4-BE49-F238E27FC236}">
                <a16:creationId xmlns:a16="http://schemas.microsoft.com/office/drawing/2014/main" id="{99C91A3A-2E31-4B09-A5CF-18FC048F3593}"/>
              </a:ext>
            </a:extLst>
          </p:cNvPr>
          <p:cNvPicPr>
            <a:picLocks noGrp="1" noChangeAspect="1"/>
          </p:cNvPicPr>
          <p:nvPr>
            <p:ph type="pic" sz="quarter" idx="18"/>
          </p:nvPr>
        </p:nvPicPr>
        <p:blipFill>
          <a:blip r:embed="rId2"/>
          <a:srcRect t="39" b="39"/>
          <a:stretch>
            <a:fillRect/>
          </a:stretch>
        </p:blipFill>
        <p:spPr>
          <a:xfrm>
            <a:off x="0" y="0"/>
            <a:ext cx="12192000" cy="6858000"/>
          </a:xfrm>
        </p:spPr>
      </p:pic>
      <p:sp>
        <p:nvSpPr>
          <p:cNvPr id="8" name="Text Placeholder 8">
            <a:extLst>
              <a:ext uri="{FF2B5EF4-FFF2-40B4-BE49-F238E27FC236}">
                <a16:creationId xmlns:a16="http://schemas.microsoft.com/office/drawing/2014/main" id="{887BEF13-7F2C-49BE-8A20-8398148D2AEE}"/>
              </a:ext>
            </a:extLst>
          </p:cNvPr>
          <p:cNvSpPr txBox="1">
            <a:spLocks/>
          </p:cNvSpPr>
          <p:nvPr/>
        </p:nvSpPr>
        <p:spPr>
          <a:xfrm>
            <a:off x="4623511" y="2948236"/>
            <a:ext cx="5410396" cy="1137106"/>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561" marR="0" lvl="0" indent="0" algn="l" defTabSz="914377" rtl="0" eaLnBrk="1" fontAlgn="auto" latinLnBrk="0" hangingPunct="1">
              <a:lnSpc>
                <a:spcPct val="85000"/>
              </a:lnSpc>
              <a:spcBef>
                <a:spcPts val="0"/>
              </a:spcBef>
              <a:spcAft>
                <a:spcPts val="120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prstClr val="white"/>
              </a:solidFill>
              <a:effectLst/>
              <a:uLnTx/>
              <a:uFillTx/>
              <a:latin typeface="Arial"/>
              <a:ea typeface="+mn-ea"/>
              <a:cs typeface="+mn-cs"/>
            </a:endParaRPr>
          </a:p>
        </p:txBody>
      </p:sp>
      <p:sp>
        <p:nvSpPr>
          <p:cNvPr id="3" name="Rectangle 2">
            <a:extLst>
              <a:ext uri="{FF2B5EF4-FFF2-40B4-BE49-F238E27FC236}">
                <a16:creationId xmlns:a16="http://schemas.microsoft.com/office/drawing/2014/main" id="{78B28DA6-1EB8-4B9D-9401-965E6FE4526B}"/>
              </a:ext>
            </a:extLst>
          </p:cNvPr>
          <p:cNvSpPr/>
          <p:nvPr/>
        </p:nvSpPr>
        <p:spPr>
          <a:xfrm>
            <a:off x="5229897" y="3244334"/>
            <a:ext cx="14045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Arial"/>
                <a:ea typeface="+mn-ea"/>
                <a:cs typeface="+mn-cs"/>
              </a:rPr>
              <a:t>Pandas</a:t>
            </a:r>
          </a:p>
        </p:txBody>
      </p:sp>
    </p:spTree>
    <p:extLst>
      <p:ext uri="{BB962C8B-B14F-4D97-AF65-F5344CB8AC3E}">
        <p14:creationId xmlns:p14="http://schemas.microsoft.com/office/powerpoint/2010/main" val="2888330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Pandas</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r>
              <a:rPr lang="en-US" sz="1800" dirty="0"/>
              <a:t>Pandas is a Python library for data Analysis </a:t>
            </a:r>
          </a:p>
          <a:p>
            <a:pPr marL="285750" indent="-285750">
              <a:buFont typeface="Arial" panose="020B0604020202020204" pitchFamily="34" charset="0"/>
              <a:buChar char="•"/>
            </a:pPr>
            <a:r>
              <a:rPr lang="en-US" sz="1800" dirty="0"/>
              <a:t>Pandas is a Python module that makes data science easy and effective</a:t>
            </a:r>
          </a:p>
          <a:p>
            <a:pPr marL="285750" indent="-285750">
              <a:buFont typeface="Arial" panose="020B0604020202020204" pitchFamily="34" charset="0"/>
              <a:buChar char="•"/>
            </a:pPr>
            <a:r>
              <a:rPr lang="en-US" sz="1800" dirty="0"/>
              <a:t>Read any file format  and creates  object in  memory  </a:t>
            </a:r>
          </a:p>
          <a:p>
            <a:pPr marL="285750" indent="-285750">
              <a:buFont typeface="Arial" panose="020B0604020202020204" pitchFamily="34" charset="0"/>
              <a:buChar char="•"/>
            </a:pPr>
            <a:r>
              <a:rPr lang="en-US" sz="1800" dirty="0"/>
              <a:t>Alignment and integrated handling of missing data.</a:t>
            </a:r>
          </a:p>
          <a:p>
            <a:pPr marL="285750" indent="-285750">
              <a:buFont typeface="Arial" panose="020B0604020202020204" pitchFamily="34" charset="0"/>
              <a:buChar char="•"/>
            </a:pPr>
            <a:r>
              <a:rPr lang="en-US" sz="1800" dirty="0"/>
              <a:t>Pandas is a Dictionary based NumPy</a:t>
            </a:r>
          </a:p>
          <a:p>
            <a:pPr marL="285750" indent="-285750">
              <a:buFont typeface="Arial" panose="020B0604020202020204" pitchFamily="34" charset="0"/>
              <a:buChar char="•"/>
            </a:pPr>
            <a:r>
              <a:rPr lang="en-US" sz="1800" dirty="0"/>
              <a:t>Built on top of NumPy, SciPy and Matplotlib</a:t>
            </a:r>
          </a:p>
          <a:p>
            <a:pPr marL="285750" indent="-285750">
              <a:buFont typeface="Arial" panose="020B0604020202020204" pitchFamily="34" charset="0"/>
              <a:buChar char="•"/>
            </a:pPr>
            <a:r>
              <a:rPr lang="en-US" sz="1800" dirty="0"/>
              <a:t>Performance rate is high compared to other Python Procedures</a:t>
            </a:r>
          </a:p>
          <a:p>
            <a:endParaRPr lang="en-US" sz="1800" dirty="0"/>
          </a:p>
        </p:txBody>
      </p:sp>
    </p:spTree>
    <p:extLst>
      <p:ext uri="{BB962C8B-B14F-4D97-AF65-F5344CB8AC3E}">
        <p14:creationId xmlns:p14="http://schemas.microsoft.com/office/powerpoint/2010/main" val="330063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Data Analysis using Pandas</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r>
              <a:rPr lang="en-US" sz="1800" dirty="0"/>
              <a:t> Data Analysis with Pandas </a:t>
            </a:r>
          </a:p>
          <a:p>
            <a:endParaRPr lang="en-US" sz="1800" dirty="0"/>
          </a:p>
        </p:txBody>
      </p:sp>
      <p:sp>
        <p:nvSpPr>
          <p:cNvPr id="5" name="Oval 4">
            <a:extLst>
              <a:ext uri="{FF2B5EF4-FFF2-40B4-BE49-F238E27FC236}">
                <a16:creationId xmlns:a16="http://schemas.microsoft.com/office/drawing/2014/main" id="{CBB1FC8D-A25C-48EB-A2E0-59FF6866070C}"/>
              </a:ext>
            </a:extLst>
          </p:cNvPr>
          <p:cNvSpPr/>
          <p:nvPr/>
        </p:nvSpPr>
        <p:spPr>
          <a:xfrm>
            <a:off x="556181" y="2498103"/>
            <a:ext cx="1791093" cy="7352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CSV</a:t>
            </a:r>
          </a:p>
        </p:txBody>
      </p:sp>
      <p:sp>
        <p:nvSpPr>
          <p:cNvPr id="6" name="Oval 5">
            <a:extLst>
              <a:ext uri="{FF2B5EF4-FFF2-40B4-BE49-F238E27FC236}">
                <a16:creationId xmlns:a16="http://schemas.microsoft.com/office/drawing/2014/main" id="{96505D62-A74B-4CEB-8AFB-96B0115F98FB}"/>
              </a:ext>
            </a:extLst>
          </p:cNvPr>
          <p:cNvSpPr/>
          <p:nvPr/>
        </p:nvSpPr>
        <p:spPr>
          <a:xfrm>
            <a:off x="491764" y="3404648"/>
            <a:ext cx="1791093" cy="7352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HTML</a:t>
            </a:r>
          </a:p>
        </p:txBody>
      </p:sp>
      <p:sp>
        <p:nvSpPr>
          <p:cNvPr id="7" name="Oval 6">
            <a:extLst>
              <a:ext uri="{FF2B5EF4-FFF2-40B4-BE49-F238E27FC236}">
                <a16:creationId xmlns:a16="http://schemas.microsoft.com/office/drawing/2014/main" id="{7002E821-034D-4C5F-B715-098E15343512}"/>
              </a:ext>
            </a:extLst>
          </p:cNvPr>
          <p:cNvSpPr/>
          <p:nvPr/>
        </p:nvSpPr>
        <p:spPr>
          <a:xfrm>
            <a:off x="474480" y="4301767"/>
            <a:ext cx="1791093" cy="7352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Excel</a:t>
            </a:r>
          </a:p>
        </p:txBody>
      </p:sp>
      <p:sp>
        <p:nvSpPr>
          <p:cNvPr id="8" name="Oval 7">
            <a:extLst>
              <a:ext uri="{FF2B5EF4-FFF2-40B4-BE49-F238E27FC236}">
                <a16:creationId xmlns:a16="http://schemas.microsoft.com/office/drawing/2014/main" id="{DB0A6426-B1F0-401F-B64D-3E4A137120AF}"/>
              </a:ext>
            </a:extLst>
          </p:cNvPr>
          <p:cNvSpPr/>
          <p:nvPr/>
        </p:nvSpPr>
        <p:spPr>
          <a:xfrm>
            <a:off x="410065" y="5302578"/>
            <a:ext cx="1791093" cy="7352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others</a:t>
            </a:r>
          </a:p>
        </p:txBody>
      </p:sp>
      <p:sp>
        <p:nvSpPr>
          <p:cNvPr id="9" name="Cylinder 8">
            <a:extLst>
              <a:ext uri="{FF2B5EF4-FFF2-40B4-BE49-F238E27FC236}">
                <a16:creationId xmlns:a16="http://schemas.microsoft.com/office/drawing/2014/main" id="{0DDC1A46-C5F2-4ED6-922A-1A28A498D2D4}"/>
              </a:ext>
            </a:extLst>
          </p:cNvPr>
          <p:cNvSpPr/>
          <p:nvPr/>
        </p:nvSpPr>
        <p:spPr>
          <a:xfrm>
            <a:off x="4110087" y="3791147"/>
            <a:ext cx="2196445" cy="2025191"/>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Store Data</a:t>
            </a:r>
          </a:p>
        </p:txBody>
      </p:sp>
      <p:sp>
        <p:nvSpPr>
          <p:cNvPr id="10" name="Rectangle 9">
            <a:extLst>
              <a:ext uri="{FF2B5EF4-FFF2-40B4-BE49-F238E27FC236}">
                <a16:creationId xmlns:a16="http://schemas.microsoft.com/office/drawing/2014/main" id="{327CC174-52FF-4616-A2DF-02B457038FA0}"/>
              </a:ext>
            </a:extLst>
          </p:cNvPr>
          <p:cNvSpPr/>
          <p:nvPr/>
        </p:nvSpPr>
        <p:spPr>
          <a:xfrm>
            <a:off x="7239786" y="4232635"/>
            <a:ext cx="1923068" cy="13763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Perform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Data Analysis</a:t>
            </a:r>
          </a:p>
        </p:txBody>
      </p:sp>
      <p:sp>
        <p:nvSpPr>
          <p:cNvPr id="11" name="Rectangle 10">
            <a:extLst>
              <a:ext uri="{FF2B5EF4-FFF2-40B4-BE49-F238E27FC236}">
                <a16:creationId xmlns:a16="http://schemas.microsoft.com/office/drawing/2014/main" id="{B23D17A8-BC68-42DC-85DB-B33E0FFFD196}"/>
              </a:ext>
            </a:extLst>
          </p:cNvPr>
          <p:cNvSpPr/>
          <p:nvPr/>
        </p:nvSpPr>
        <p:spPr>
          <a:xfrm>
            <a:off x="10088251" y="4262484"/>
            <a:ext cx="1923068" cy="13763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Data Visualization </a:t>
            </a:r>
          </a:p>
        </p:txBody>
      </p:sp>
      <p:cxnSp>
        <p:nvCxnSpPr>
          <p:cNvPr id="13" name="Straight Arrow Connector 12">
            <a:extLst>
              <a:ext uri="{FF2B5EF4-FFF2-40B4-BE49-F238E27FC236}">
                <a16:creationId xmlns:a16="http://schemas.microsoft.com/office/drawing/2014/main" id="{D3944C95-82F5-4F3F-9BBD-977079655D95}"/>
              </a:ext>
            </a:extLst>
          </p:cNvPr>
          <p:cNvCxnSpPr/>
          <p:nvPr/>
        </p:nvCxnSpPr>
        <p:spPr>
          <a:xfrm>
            <a:off x="2347274" y="3007151"/>
            <a:ext cx="1762813" cy="9898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978B00F-8D81-4407-A022-7D36B60917FF}"/>
              </a:ext>
            </a:extLst>
          </p:cNvPr>
          <p:cNvCxnSpPr>
            <a:cxnSpLocks/>
          </p:cNvCxnSpPr>
          <p:nvPr/>
        </p:nvCxnSpPr>
        <p:spPr>
          <a:xfrm>
            <a:off x="2201158" y="3996965"/>
            <a:ext cx="1872792" cy="1429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168191A-BFFC-47E2-98F4-4D376AFFDB36}"/>
              </a:ext>
            </a:extLst>
          </p:cNvPr>
          <p:cNvCxnSpPr>
            <a:stCxn id="7" idx="6"/>
          </p:cNvCxnSpPr>
          <p:nvPr/>
        </p:nvCxnSpPr>
        <p:spPr>
          <a:xfrm flipV="1">
            <a:off x="2265573" y="4340459"/>
            <a:ext cx="1844514" cy="3289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0FC9F83-0B89-4DE3-B3F5-15D77ECAB3AB}"/>
              </a:ext>
            </a:extLst>
          </p:cNvPr>
          <p:cNvCxnSpPr>
            <a:stCxn id="8" idx="6"/>
            <a:endCxn id="9" idx="2"/>
          </p:cNvCxnSpPr>
          <p:nvPr/>
        </p:nvCxnSpPr>
        <p:spPr>
          <a:xfrm flipV="1">
            <a:off x="2201158" y="4803743"/>
            <a:ext cx="1908929" cy="866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3424689-75C5-4181-A11D-EEAA28C17B86}"/>
              </a:ext>
            </a:extLst>
          </p:cNvPr>
          <p:cNvCxnSpPr>
            <a:stCxn id="9" idx="4"/>
          </p:cNvCxnSpPr>
          <p:nvPr/>
        </p:nvCxnSpPr>
        <p:spPr>
          <a:xfrm>
            <a:off x="6306532" y="4803743"/>
            <a:ext cx="93325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915825F-923D-445E-8DD4-F170967F5BCF}"/>
              </a:ext>
            </a:extLst>
          </p:cNvPr>
          <p:cNvCxnSpPr/>
          <p:nvPr/>
        </p:nvCxnSpPr>
        <p:spPr>
          <a:xfrm>
            <a:off x="9162854" y="4803743"/>
            <a:ext cx="9253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49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Need for Pandas</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r>
              <a:rPr lang="en-US" sz="1800" dirty="0"/>
              <a:t>Process of analyzing large set of data</a:t>
            </a:r>
          </a:p>
          <a:p>
            <a:pPr marL="285750" indent="-285750">
              <a:buFont typeface="Arial" panose="020B0604020202020204" pitchFamily="34" charset="0"/>
              <a:buChar char="•"/>
            </a:pPr>
            <a:r>
              <a:rPr lang="en-US" sz="1800" dirty="0"/>
              <a:t>Excel is able to handle data, by applying filter we are able to fetch data. But when the data grows millions and billions then it becomes difficult to handle using excel. It becomes slow.</a:t>
            </a:r>
          </a:p>
          <a:p>
            <a:pPr marL="285750" indent="-285750">
              <a:buFont typeface="Arial" panose="020B0604020202020204" pitchFamily="34" charset="0"/>
              <a:buChar char="•"/>
            </a:pPr>
            <a:r>
              <a:rPr lang="en-US" sz="1800" dirty="0"/>
              <a:t>Using Python we can handle Data analysis it can handle huge amount of data.</a:t>
            </a:r>
          </a:p>
          <a:p>
            <a:pPr marL="285750" indent="-285750">
              <a:buFont typeface="Arial" panose="020B0604020202020204" pitchFamily="34" charset="0"/>
              <a:buChar char="•"/>
            </a:pPr>
            <a:r>
              <a:rPr lang="en-US" sz="1800" dirty="0"/>
              <a:t>But for this we should write more lines of code for parsing or reading Excel/csv file for analysis.</a:t>
            </a:r>
          </a:p>
          <a:p>
            <a:pPr marL="285750" indent="-285750">
              <a:buFont typeface="Arial" panose="020B0604020202020204" pitchFamily="34" charset="0"/>
              <a:buChar char="•"/>
            </a:pPr>
            <a:r>
              <a:rPr lang="en-US" sz="1800" dirty="0"/>
              <a:t>But same can be achieved using Pandas framework with few lines of code.</a:t>
            </a:r>
          </a:p>
          <a:p>
            <a:pPr marL="285750" indent="-285750">
              <a:buFont typeface="Arial" panose="020B0604020202020204" pitchFamily="34" charset="0"/>
              <a:buChar char="•"/>
            </a:pPr>
            <a:r>
              <a:rPr lang="en-US" sz="1800" dirty="0"/>
              <a:t>Pandas is an open-source easy-to-use data structure and data analysis tool for Python Programming language</a:t>
            </a:r>
          </a:p>
          <a:p>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endParaRPr lang="en-US" sz="1800" dirty="0"/>
          </a:p>
          <a:p>
            <a:endParaRPr lang="en-US" sz="1800" dirty="0"/>
          </a:p>
        </p:txBody>
      </p:sp>
    </p:spTree>
    <p:extLst>
      <p:ext uri="{BB962C8B-B14F-4D97-AF65-F5344CB8AC3E}">
        <p14:creationId xmlns:p14="http://schemas.microsoft.com/office/powerpoint/2010/main" val="200367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Installing Pandas </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r>
              <a:rPr lang="en-US" sz="1800" dirty="0"/>
              <a:t>Installing Pandas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endParaRPr lang="en-US" sz="1800" dirty="0"/>
          </a:p>
        </p:txBody>
      </p:sp>
      <p:pic>
        <p:nvPicPr>
          <p:cNvPr id="5" name="Picture 4">
            <a:extLst>
              <a:ext uri="{FF2B5EF4-FFF2-40B4-BE49-F238E27FC236}">
                <a16:creationId xmlns:a16="http://schemas.microsoft.com/office/drawing/2014/main" id="{E228E4E0-85B5-44C3-AFF2-B3D5CB3FCD8E}"/>
              </a:ext>
            </a:extLst>
          </p:cNvPr>
          <p:cNvPicPr>
            <a:picLocks noChangeAspect="1"/>
          </p:cNvPicPr>
          <p:nvPr/>
        </p:nvPicPr>
        <p:blipFill>
          <a:blip r:embed="rId2"/>
          <a:stretch>
            <a:fillRect/>
          </a:stretch>
        </p:blipFill>
        <p:spPr>
          <a:xfrm>
            <a:off x="499621" y="2121031"/>
            <a:ext cx="11151909" cy="4119513"/>
          </a:xfrm>
          <a:prstGeom prst="rect">
            <a:avLst/>
          </a:prstGeom>
        </p:spPr>
      </p:pic>
    </p:spTree>
    <p:extLst>
      <p:ext uri="{BB962C8B-B14F-4D97-AF65-F5344CB8AC3E}">
        <p14:creationId xmlns:p14="http://schemas.microsoft.com/office/powerpoint/2010/main" val="180862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Creating Data Frame </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endParaRPr lang="en-US" dirty="0"/>
          </a:p>
        </p:txBody>
      </p:sp>
      <p:sp>
        <p:nvSpPr>
          <p:cNvPr id="5" name="Rectangle 4">
            <a:extLst>
              <a:ext uri="{FF2B5EF4-FFF2-40B4-BE49-F238E27FC236}">
                <a16:creationId xmlns:a16="http://schemas.microsoft.com/office/drawing/2014/main" id="{2299415A-4921-4988-828E-BDB008E2FE5A}"/>
              </a:ext>
            </a:extLst>
          </p:cNvPr>
          <p:cNvSpPr/>
          <p:nvPr/>
        </p:nvSpPr>
        <p:spPr>
          <a:xfrm>
            <a:off x="622167" y="1442301"/>
            <a:ext cx="6165132" cy="18665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list1=[33,55,66,22,12,44,67]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a:t>
            </a:r>
            <a:r>
              <a:rPr kumimoji="0" lang="en-US" sz="1800" b="0" i="0" u="none" strike="noStrike" kern="1200" cap="none" spc="0" normalizeH="0" baseline="0" noProof="0" dirty="0" err="1">
                <a:ln>
                  <a:noFill/>
                </a:ln>
                <a:solidFill>
                  <a:prstClr val="white"/>
                </a:solidFill>
                <a:effectLst/>
                <a:uLnTx/>
                <a:uFillTx/>
                <a:latin typeface="Arial"/>
                <a:ea typeface="+mn-ea"/>
                <a:cs typeface="+mn-cs"/>
              </a:rPr>
              <a:t>pd.DataFrame</a:t>
            </a:r>
            <a:r>
              <a:rPr kumimoji="0" lang="en-US" sz="1800" b="0" i="0" u="none" strike="noStrike" kern="1200" cap="none" spc="0" normalizeH="0" baseline="0" noProof="0" dirty="0">
                <a:ln>
                  <a:noFill/>
                </a:ln>
                <a:solidFill>
                  <a:prstClr val="white"/>
                </a:solidFill>
                <a:effectLst/>
                <a:uLnTx/>
                <a:uFillTx/>
                <a:latin typeface="Arial"/>
                <a:ea typeface="+mn-ea"/>
                <a:cs typeface="+mn-cs"/>
              </a:rPr>
              <a:t>(list1)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t>
            </a:r>
          </a:p>
        </p:txBody>
      </p:sp>
      <p:sp>
        <p:nvSpPr>
          <p:cNvPr id="13" name="Rectangle 12">
            <a:extLst>
              <a:ext uri="{FF2B5EF4-FFF2-40B4-BE49-F238E27FC236}">
                <a16:creationId xmlns:a16="http://schemas.microsoft.com/office/drawing/2014/main" id="{823EDB56-670D-4598-834C-C49E267C0EDB}"/>
              </a:ext>
            </a:extLst>
          </p:cNvPr>
          <p:cNvSpPr/>
          <p:nvPr/>
        </p:nvSpPr>
        <p:spPr>
          <a:xfrm>
            <a:off x="622167" y="3429000"/>
            <a:ext cx="6165132" cy="2925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details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    'Name' : ['Ankit', 'Aishwarya', '</a:t>
            </a:r>
            <a:r>
              <a:rPr kumimoji="0" lang="en-US" sz="1800" b="0" i="0" u="none" strike="noStrike" kern="1200" cap="none" spc="0" normalizeH="0" baseline="0" noProof="0" dirty="0" err="1">
                <a:ln>
                  <a:noFill/>
                </a:ln>
                <a:solidFill>
                  <a:prstClr val="white"/>
                </a:solidFill>
                <a:effectLst/>
                <a:uLnTx/>
                <a:uFillTx/>
                <a:latin typeface="Arial"/>
                <a:ea typeface="+mn-ea"/>
                <a:cs typeface="+mn-cs"/>
              </a:rPr>
              <a:t>Shaurya</a:t>
            </a:r>
            <a:r>
              <a:rPr kumimoji="0" lang="en-US" sz="1800" b="0" i="0" u="none" strike="noStrike" kern="1200" cap="none" spc="0" normalizeH="0" baseline="0" noProof="0" dirty="0">
                <a:ln>
                  <a:noFill/>
                </a:ln>
                <a:solidFill>
                  <a:prstClr val="white"/>
                </a:solidFill>
                <a:effectLst/>
                <a:uLnTx/>
                <a:uFillTx/>
                <a:latin typeface="Arial"/>
                <a:ea typeface="+mn-ea"/>
                <a:cs typeface="+mn-cs"/>
              </a:rPr>
              <a:t>', 'Shivangi'],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    'Age' : [23, 21, 22, 21],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    'University' : ['BHU', 'JNU', 'DU', 'BHU'],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a:t>
            </a:r>
            <a:r>
              <a:rPr kumimoji="0" lang="en-US" sz="1800" b="0" i="0" u="none" strike="noStrike" kern="1200" cap="none" spc="0" normalizeH="0" baseline="0" noProof="0" dirty="0" err="1">
                <a:ln>
                  <a:noFill/>
                </a:ln>
                <a:solidFill>
                  <a:prstClr val="white"/>
                </a:solidFill>
                <a:effectLst/>
                <a:uLnTx/>
                <a:uFillTx/>
                <a:latin typeface="Arial"/>
                <a:ea typeface="+mn-ea"/>
                <a:cs typeface="+mn-cs"/>
              </a:rPr>
              <a:t>pd.DataFrame</a:t>
            </a:r>
            <a:r>
              <a:rPr kumimoji="0" lang="en-US" sz="1800" b="0" i="0" u="none" strike="noStrike" kern="1200" cap="none" spc="0" normalizeH="0" baseline="0" noProof="0" dirty="0">
                <a:ln>
                  <a:noFill/>
                </a:ln>
                <a:solidFill>
                  <a:prstClr val="white"/>
                </a:solidFill>
                <a:effectLst/>
                <a:uLnTx/>
                <a:uFillTx/>
                <a:latin typeface="Arial"/>
                <a:ea typeface="+mn-ea"/>
                <a:cs typeface="+mn-cs"/>
              </a:rPr>
              <a:t>(details)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t>
            </a:r>
          </a:p>
        </p:txBody>
      </p:sp>
    </p:spTree>
    <p:extLst>
      <p:ext uri="{BB962C8B-B14F-4D97-AF65-F5344CB8AC3E}">
        <p14:creationId xmlns:p14="http://schemas.microsoft.com/office/powerpoint/2010/main" val="263167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Read files using Pandas</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2299415A-4921-4988-828E-BDB008E2FE5A}"/>
              </a:ext>
            </a:extLst>
          </p:cNvPr>
          <p:cNvSpPr/>
          <p:nvPr/>
        </p:nvSpPr>
        <p:spPr>
          <a:xfrm>
            <a:off x="763569" y="1442300"/>
            <a:ext cx="4817099" cy="1371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df=pd.read_csv("Myfile.csv")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t>
            </a:r>
          </a:p>
        </p:txBody>
      </p:sp>
      <p:sp>
        <p:nvSpPr>
          <p:cNvPr id="10" name="Rectangle 9">
            <a:extLst>
              <a:ext uri="{FF2B5EF4-FFF2-40B4-BE49-F238E27FC236}">
                <a16:creationId xmlns:a16="http://schemas.microsoft.com/office/drawing/2014/main" id="{0BF0A944-C457-4199-B08A-03C79711A28C}"/>
              </a:ext>
            </a:extLst>
          </p:cNvPr>
          <p:cNvSpPr/>
          <p:nvPr/>
        </p:nvSpPr>
        <p:spPr>
          <a:xfrm>
            <a:off x="699153" y="3214541"/>
            <a:ext cx="7558727" cy="314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 = pd.read_excel('records.xlsx',sheet_name='Employees')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t>
            </a:r>
          </a:p>
        </p:txBody>
      </p:sp>
      <p:sp>
        <p:nvSpPr>
          <p:cNvPr id="7" name="Rectangle 6">
            <a:extLst>
              <a:ext uri="{FF2B5EF4-FFF2-40B4-BE49-F238E27FC236}">
                <a16:creationId xmlns:a16="http://schemas.microsoft.com/office/drawing/2014/main" id="{19DA7DA0-B5CB-4BEF-ABFB-32E06292504A}"/>
              </a:ext>
            </a:extLst>
          </p:cNvPr>
          <p:cNvSpPr/>
          <p:nvPr/>
        </p:nvSpPr>
        <p:spPr>
          <a:xfrm>
            <a:off x="6096000" y="1432873"/>
            <a:ext cx="5715000" cy="1371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myjson='{"id":"101","Name":"Paul","age":"33"}'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df3 =pd.read_json(myjson,typ='series')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print(df3)</a:t>
            </a:r>
          </a:p>
        </p:txBody>
      </p:sp>
    </p:spTree>
    <p:extLst>
      <p:ext uri="{BB962C8B-B14F-4D97-AF65-F5344CB8AC3E}">
        <p14:creationId xmlns:p14="http://schemas.microsoft.com/office/powerpoint/2010/main" val="154032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woman, animal&#10;&#10;Description automatically generated">
            <a:extLst>
              <a:ext uri="{FF2B5EF4-FFF2-40B4-BE49-F238E27FC236}">
                <a16:creationId xmlns:a16="http://schemas.microsoft.com/office/drawing/2014/main" id="{99C91A3A-2E31-4B09-A5CF-18FC048F3593}"/>
              </a:ext>
            </a:extLst>
          </p:cNvPr>
          <p:cNvPicPr>
            <a:picLocks noGrp="1" noChangeAspect="1"/>
          </p:cNvPicPr>
          <p:nvPr>
            <p:ph type="pic" sz="quarter" idx="18"/>
          </p:nvPr>
        </p:nvPicPr>
        <p:blipFill>
          <a:blip r:embed="rId2"/>
          <a:srcRect t="39" b="39"/>
          <a:stretch>
            <a:fillRect/>
          </a:stretch>
        </p:blipFill>
        <p:spPr>
          <a:xfrm>
            <a:off x="0" y="0"/>
            <a:ext cx="12192000" cy="6858000"/>
          </a:xfrm>
        </p:spPr>
      </p:pic>
      <p:sp>
        <p:nvSpPr>
          <p:cNvPr id="8" name="Text Placeholder 8">
            <a:extLst>
              <a:ext uri="{FF2B5EF4-FFF2-40B4-BE49-F238E27FC236}">
                <a16:creationId xmlns:a16="http://schemas.microsoft.com/office/drawing/2014/main" id="{887BEF13-7F2C-49BE-8A20-8398148D2AEE}"/>
              </a:ext>
            </a:extLst>
          </p:cNvPr>
          <p:cNvSpPr txBox="1">
            <a:spLocks/>
          </p:cNvSpPr>
          <p:nvPr/>
        </p:nvSpPr>
        <p:spPr>
          <a:xfrm>
            <a:off x="4623511" y="2948236"/>
            <a:ext cx="5410396" cy="1137106"/>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55561" marR="0" lvl="0" indent="0" algn="l" defTabSz="914377" rtl="0" eaLnBrk="1" fontAlgn="auto" latinLnBrk="0" hangingPunct="1">
              <a:lnSpc>
                <a:spcPct val="85000"/>
              </a:lnSpc>
              <a:spcBef>
                <a:spcPts val="0"/>
              </a:spcBef>
              <a:spcAft>
                <a:spcPts val="120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prstClr val="white"/>
              </a:solidFill>
              <a:effectLst/>
              <a:uLnTx/>
              <a:uFillTx/>
              <a:latin typeface="Arial"/>
              <a:ea typeface="+mn-ea"/>
              <a:cs typeface="+mn-cs"/>
            </a:endParaRPr>
          </a:p>
        </p:txBody>
      </p:sp>
      <p:sp>
        <p:nvSpPr>
          <p:cNvPr id="3" name="Rectangle 2">
            <a:extLst>
              <a:ext uri="{FF2B5EF4-FFF2-40B4-BE49-F238E27FC236}">
                <a16:creationId xmlns:a16="http://schemas.microsoft.com/office/drawing/2014/main" id="{78B28DA6-1EB8-4B9D-9401-965E6FE4526B}"/>
              </a:ext>
            </a:extLst>
          </p:cNvPr>
          <p:cNvSpPr/>
          <p:nvPr/>
        </p:nvSpPr>
        <p:spPr>
          <a:xfrm>
            <a:off x="5229897" y="3244334"/>
            <a:ext cx="13244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Arial"/>
                <a:ea typeface="+mn-ea"/>
                <a:cs typeface="+mn-cs"/>
              </a:rPr>
              <a:t>Numpy</a:t>
            </a:r>
          </a:p>
        </p:txBody>
      </p:sp>
    </p:spTree>
    <p:extLst>
      <p:ext uri="{BB962C8B-B14F-4D97-AF65-F5344CB8AC3E}">
        <p14:creationId xmlns:p14="http://schemas.microsoft.com/office/powerpoint/2010/main" val="3030029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a:t>Read files </a:t>
            </a:r>
            <a:r>
              <a:rPr lang="en-US" sz="3200" dirty="0"/>
              <a:t>using Pandas</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2299415A-4921-4988-828E-BDB008E2FE5A}"/>
              </a:ext>
            </a:extLst>
          </p:cNvPr>
          <p:cNvSpPr/>
          <p:nvPr/>
        </p:nvSpPr>
        <p:spPr>
          <a:xfrm>
            <a:off x="763569" y="1442300"/>
            <a:ext cx="7654567" cy="47228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sqlite3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con =sqlite3.connect("C:\\Users\junaid.latif.shaikh\\Desktop\\newdb.db")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cr = con.cursor()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cr.execute("select * from student")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data = cr.fetchall()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 = </a:t>
            </a:r>
            <a:r>
              <a:rPr kumimoji="0" lang="en-US" sz="1800" b="0" i="0" u="none" strike="noStrike" kern="1200" cap="none" spc="0" normalizeH="0" baseline="0" noProof="0" dirty="0" err="1">
                <a:ln>
                  <a:noFill/>
                </a:ln>
                <a:solidFill>
                  <a:prstClr val="white"/>
                </a:solidFill>
                <a:effectLst/>
                <a:uLnTx/>
                <a:uFillTx/>
                <a:latin typeface="Arial"/>
                <a:ea typeface="+mn-ea"/>
                <a:cs typeface="+mn-cs"/>
              </a:rPr>
              <a:t>pd.DataFrame</a:t>
            </a:r>
            <a:r>
              <a:rPr kumimoji="0" lang="en-US" sz="1800" b="0" i="0" u="none" strike="noStrike" kern="1200" cap="none" spc="0" normalizeH="0" baseline="0" noProof="0" dirty="0">
                <a:ln>
                  <a:noFill/>
                </a:ln>
                <a:solidFill>
                  <a:prstClr val="white"/>
                </a:solidFill>
                <a:effectLst/>
                <a:uLnTx/>
                <a:uFillTx/>
                <a:latin typeface="Arial"/>
                <a:ea typeface="+mn-ea"/>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297730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Read files using Pandas</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2299415A-4921-4988-828E-BDB008E2FE5A}"/>
              </a:ext>
            </a:extLst>
          </p:cNvPr>
          <p:cNvSpPr/>
          <p:nvPr/>
        </p:nvSpPr>
        <p:spPr>
          <a:xfrm>
            <a:off x="763569" y="1442300"/>
            <a:ext cx="7654567" cy="40246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df=pd.read_excel(r"C:\Users\junaid.latif.shaikh\Desktop\data.xlsx")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print(df.shape)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print(df.dtypes)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print(df.axes)</a:t>
            </a:r>
          </a:p>
        </p:txBody>
      </p:sp>
    </p:spTree>
    <p:extLst>
      <p:ext uri="{BB962C8B-B14F-4D97-AF65-F5344CB8AC3E}">
        <p14:creationId xmlns:p14="http://schemas.microsoft.com/office/powerpoint/2010/main" val="324128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Read files using Pandas</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2299415A-4921-4988-828E-BDB008E2FE5A}"/>
              </a:ext>
            </a:extLst>
          </p:cNvPr>
          <p:cNvSpPr/>
          <p:nvPr/>
        </p:nvSpPr>
        <p:spPr>
          <a:xfrm>
            <a:off x="763569" y="1442300"/>
            <a:ext cx="7654567" cy="37424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df=pd.read_excel(r"C:\Users\junaid.latif.shaikh\Desktop\data.xlsx")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df.info()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print(df.loc[0:2])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print(df[["ID","Name"]])</a:t>
            </a:r>
          </a:p>
        </p:txBody>
      </p:sp>
    </p:spTree>
    <p:extLst>
      <p:ext uri="{BB962C8B-B14F-4D97-AF65-F5344CB8AC3E}">
        <p14:creationId xmlns:p14="http://schemas.microsoft.com/office/powerpoint/2010/main" val="13650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Read files using Pandas</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2299415A-4921-4988-828E-BDB008E2FE5A}"/>
              </a:ext>
            </a:extLst>
          </p:cNvPr>
          <p:cNvSpPr/>
          <p:nvPr/>
        </p:nvSpPr>
        <p:spPr>
          <a:xfrm>
            <a:off x="763569" y="1442301"/>
            <a:ext cx="7654567" cy="1986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df=pd.read_excel(r"C:\Users\junaid.latif.shaikh\Desktop\data.xlsx")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for k,v in df.iteritems():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    print(k)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    print(v)</a:t>
            </a:r>
          </a:p>
        </p:txBody>
      </p:sp>
    </p:spTree>
    <p:extLst>
      <p:ext uri="{BB962C8B-B14F-4D97-AF65-F5344CB8AC3E}">
        <p14:creationId xmlns:p14="http://schemas.microsoft.com/office/powerpoint/2010/main" val="322510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Sorting data</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2299415A-4921-4988-828E-BDB008E2FE5A}"/>
              </a:ext>
            </a:extLst>
          </p:cNvPr>
          <p:cNvSpPr/>
          <p:nvPr/>
        </p:nvSpPr>
        <p:spPr>
          <a:xfrm>
            <a:off x="763569" y="1442300"/>
            <a:ext cx="7654567" cy="40246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df=pd.read_csv("info.csv")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sortdf=df.sort_index(ascending=False)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print(sortdf)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newsort=df.sort_values(by='Age')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print(newsort)</a:t>
            </a:r>
          </a:p>
        </p:txBody>
      </p:sp>
    </p:spTree>
    <p:extLst>
      <p:ext uri="{BB962C8B-B14F-4D97-AF65-F5344CB8AC3E}">
        <p14:creationId xmlns:p14="http://schemas.microsoft.com/office/powerpoint/2010/main" val="33134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Working with null</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2299415A-4921-4988-828E-BDB008E2FE5A}"/>
              </a:ext>
            </a:extLst>
          </p:cNvPr>
          <p:cNvSpPr/>
          <p:nvPr/>
        </p:nvSpPr>
        <p:spPr>
          <a:xfrm>
            <a:off x="763569" y="1442300"/>
            <a:ext cx="7654567" cy="26677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df=pd.read_excel("data2.xlsx")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print(df.fillna("Not known"))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print(df.replace({'PK':"Prakesh","JJ":"Jay </a:t>
            </a:r>
            <a:r>
              <a:rPr kumimoji="0" lang="en-US" sz="1800" b="0" i="0" u="none" strike="noStrike" kern="1200" cap="none" spc="0" normalizeH="0" baseline="0" noProof="0" dirty="0" err="1">
                <a:ln>
                  <a:noFill/>
                </a:ln>
                <a:solidFill>
                  <a:prstClr val="white"/>
                </a:solidFill>
                <a:effectLst/>
                <a:uLnTx/>
                <a:uFillTx/>
                <a:latin typeface="Arial"/>
                <a:ea typeface="+mn-ea"/>
                <a:cs typeface="+mn-cs"/>
              </a:rPr>
              <a:t>J",None:"NOTknown</a:t>
            </a:r>
            <a:r>
              <a:rPr kumimoji="0" lang="en-US" sz="1800" b="0" i="0" u="none" strike="noStrike" kern="1200" cap="none" spc="0" normalizeH="0" baseline="0" noProof="0" dirty="0">
                <a:ln>
                  <a:noFill/>
                </a:ln>
                <a:solidFill>
                  <a:prstClr val="white"/>
                </a:solidFill>
                <a:effectLst/>
                <a:uLnTx/>
                <a:uFillTx/>
                <a:latin typeface="Arial"/>
                <a:ea typeface="+mn-ea"/>
                <a:cs typeface="+mn-cs"/>
              </a:rPr>
              <a:t>"}))</a:t>
            </a:r>
          </a:p>
        </p:txBody>
      </p:sp>
    </p:spTree>
    <p:extLst>
      <p:ext uri="{BB962C8B-B14F-4D97-AF65-F5344CB8AC3E}">
        <p14:creationId xmlns:p14="http://schemas.microsoft.com/office/powerpoint/2010/main" val="299472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Dropping data  </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2299415A-4921-4988-828E-BDB008E2FE5A}"/>
              </a:ext>
            </a:extLst>
          </p:cNvPr>
          <p:cNvSpPr/>
          <p:nvPr/>
        </p:nvSpPr>
        <p:spPr>
          <a:xfrm>
            <a:off x="763569" y="1442300"/>
            <a:ext cx="7654567" cy="2601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df=pd.read_excel("data2.xlsx")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df.drop(columns="esal",inplace=True)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df.drop(index=0,inplace=True)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t>
            </a:r>
          </a:p>
        </p:txBody>
      </p:sp>
    </p:spTree>
    <p:extLst>
      <p:ext uri="{BB962C8B-B14F-4D97-AF65-F5344CB8AC3E}">
        <p14:creationId xmlns:p14="http://schemas.microsoft.com/office/powerpoint/2010/main" val="162753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Writing dataframe to file</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2299415A-4921-4988-828E-BDB008E2FE5A}"/>
              </a:ext>
            </a:extLst>
          </p:cNvPr>
          <p:cNvSpPr/>
          <p:nvPr/>
        </p:nvSpPr>
        <p:spPr>
          <a:xfrm>
            <a:off x="1055669" y="1950300"/>
            <a:ext cx="7654567" cy="2139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df=pd.read_excel(r"C:\Users\junaid.latif.shaikh\Desktop\data.xlsx")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df.to_excel("data2.xlsx",index=None)</a:t>
            </a:r>
          </a:p>
        </p:txBody>
      </p:sp>
    </p:spTree>
    <p:extLst>
      <p:ext uri="{BB962C8B-B14F-4D97-AF65-F5344CB8AC3E}">
        <p14:creationId xmlns:p14="http://schemas.microsoft.com/office/powerpoint/2010/main" val="423631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Writing conditions </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2299415A-4921-4988-828E-BDB008E2FE5A}"/>
              </a:ext>
            </a:extLst>
          </p:cNvPr>
          <p:cNvSpPr/>
          <p:nvPr/>
        </p:nvSpPr>
        <p:spPr>
          <a:xfrm>
            <a:off x="763569" y="1442299"/>
            <a:ext cx="7654567" cy="47511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pandas as pd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df=pd.read_excel("data2.xlsx")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ans =df["Age"]&gt;30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print(df[ans])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print(df[df["esal"]&gt;1100])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print(df[df.esal&lt;1100])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print(df.loc[df["Name"]=='David'])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print(df[df["Name"].isin(["Jee","Paul","Sam","PK"])])</a:t>
            </a:r>
          </a:p>
        </p:txBody>
      </p:sp>
    </p:spTree>
    <p:extLst>
      <p:ext uri="{BB962C8B-B14F-4D97-AF65-F5344CB8AC3E}">
        <p14:creationId xmlns:p14="http://schemas.microsoft.com/office/powerpoint/2010/main" val="159324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E37A-AA07-6533-F599-A69752D6FB92}"/>
              </a:ext>
            </a:extLst>
          </p:cNvPr>
          <p:cNvSpPr>
            <a:spLocks noGrp="1"/>
          </p:cNvSpPr>
          <p:nvPr>
            <p:ph type="title"/>
          </p:nvPr>
        </p:nvSpPr>
        <p:spPr/>
        <p:txBody>
          <a:bodyPr/>
          <a:lstStyle/>
          <a:p>
            <a:r>
              <a:rPr lang="en-US" b="0" i="0" dirty="0">
                <a:solidFill>
                  <a:srgbClr val="242424"/>
                </a:solidFill>
                <a:effectLst/>
                <a:latin typeface="Segoe UI" panose="020B0502040204020203" pitchFamily="34" charset="0"/>
              </a:rPr>
              <a:t>Pandas in Python - MCQ Quiz</a:t>
            </a:r>
            <a:endParaRPr lang="en-US" dirty="0"/>
          </a:p>
        </p:txBody>
      </p:sp>
      <p:sp>
        <p:nvSpPr>
          <p:cNvPr id="3" name="Text Placeholder 2">
            <a:extLst>
              <a:ext uri="{FF2B5EF4-FFF2-40B4-BE49-F238E27FC236}">
                <a16:creationId xmlns:a16="http://schemas.microsoft.com/office/drawing/2014/main" id="{566C55DE-36D1-A1F2-971F-D7CE9B501A6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DAA895F-351C-2052-310F-3BA25DC2503D}"/>
              </a:ext>
            </a:extLst>
          </p:cNvPr>
          <p:cNvSpPr>
            <a:spLocks noGrp="1"/>
          </p:cNvSpPr>
          <p:nvPr>
            <p:ph type="body" sz="quarter" idx="11"/>
          </p:nvPr>
        </p:nvSpPr>
        <p:spPr/>
        <p:txBody>
          <a:bodyPr/>
          <a:lstStyle/>
          <a:p>
            <a:r>
              <a:rPr lang="en-US" sz="2000" dirty="0"/>
              <a:t>Question: What is Pandas primarily used for in Python?</a:t>
            </a:r>
          </a:p>
          <a:p>
            <a:endParaRPr lang="en-US" sz="2000" dirty="0"/>
          </a:p>
          <a:p>
            <a:r>
              <a:rPr lang="en-US" sz="2000" dirty="0"/>
              <a:t>A) Web Development</a:t>
            </a:r>
          </a:p>
          <a:p>
            <a:r>
              <a:rPr lang="en-US" sz="2000" dirty="0"/>
              <a:t>B) </a:t>
            </a:r>
            <a:r>
              <a:rPr lang="en-US" sz="2000" dirty="0">
                <a:highlight>
                  <a:srgbClr val="FFFF00"/>
                </a:highlight>
              </a:rPr>
              <a:t>Data Analysis</a:t>
            </a:r>
          </a:p>
          <a:p>
            <a:r>
              <a:rPr lang="en-US" sz="2000" dirty="0"/>
              <a:t>C) Game Development</a:t>
            </a:r>
          </a:p>
          <a:p>
            <a:r>
              <a:rPr lang="en-US" sz="2000" dirty="0"/>
              <a:t>D) Machine Learning</a:t>
            </a:r>
          </a:p>
          <a:p>
            <a:endParaRPr lang="en-US" dirty="0"/>
          </a:p>
        </p:txBody>
      </p:sp>
    </p:spTree>
    <p:extLst>
      <p:ext uri="{BB962C8B-B14F-4D97-AF65-F5344CB8AC3E}">
        <p14:creationId xmlns:p14="http://schemas.microsoft.com/office/powerpoint/2010/main" val="246350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Introduction to NumPy</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r>
              <a:rPr lang="en-US" sz="1800" dirty="0"/>
              <a:t>NumPy means Numerical Python .</a:t>
            </a:r>
          </a:p>
          <a:p>
            <a:pPr marL="285750" indent="-285750">
              <a:buFont typeface="Arial" panose="020B0604020202020204" pitchFamily="34" charset="0"/>
              <a:buChar char="•"/>
            </a:pPr>
            <a:r>
              <a:rPr lang="en-US" sz="1800" dirty="0"/>
              <a:t>Python Library available for Scientific Computing</a:t>
            </a:r>
          </a:p>
          <a:p>
            <a:pPr marL="285750" indent="-285750">
              <a:buFont typeface="Arial" panose="020B0604020202020204" pitchFamily="34" charset="0"/>
              <a:buChar char="•"/>
            </a:pPr>
            <a:r>
              <a:rPr lang="en-US" sz="1800" dirty="0"/>
              <a:t>It is a Multi Dimensional Container for generic data process</a:t>
            </a:r>
          </a:p>
          <a:p>
            <a:pPr marL="285750" indent="-285750">
              <a:buFont typeface="Arial" panose="020B0604020202020204" pitchFamily="34" charset="0"/>
              <a:buChar char="•"/>
            </a:pPr>
            <a:r>
              <a:rPr lang="en-US" sz="1800" dirty="0"/>
              <a:t>Supports Universal functions(nfunc) like sin, cos and exp</a:t>
            </a:r>
          </a:p>
          <a:p>
            <a:pPr marL="285750" indent="-285750">
              <a:buFont typeface="Arial" panose="020B0604020202020204" pitchFamily="34" charset="0"/>
              <a:buChar char="•"/>
            </a:pPr>
            <a:r>
              <a:rPr lang="en-US" sz="1800" dirty="0"/>
              <a:t>Dimensions are called as axes in NumPy, array class is called as ndarray</a:t>
            </a:r>
          </a:p>
          <a:p>
            <a:pPr marL="285750" indent="-285750">
              <a:buFont typeface="Arial" panose="020B0604020202020204" pitchFamily="34" charset="0"/>
              <a:buChar char="•"/>
            </a:pPr>
            <a:r>
              <a:rPr lang="en-US" sz="1800" dirty="0"/>
              <a:t>Supports indexing, slicing and iterating like lists</a:t>
            </a:r>
          </a:p>
          <a:p>
            <a:pPr marL="285750" indent="-285750">
              <a:buFont typeface="Arial" panose="020B0604020202020204" pitchFamily="34" charset="0"/>
              <a:buChar char="•"/>
            </a:pPr>
            <a:r>
              <a:rPr lang="en-US" sz="1800" dirty="0"/>
              <a:t>Numpy has function for  Mathematical operations</a:t>
            </a:r>
          </a:p>
          <a:p>
            <a:pPr marL="285750" indent="-285750">
              <a:buFont typeface="Arial" panose="020B0604020202020204" pitchFamily="34" charset="0"/>
              <a:buChar char="•"/>
            </a:pPr>
            <a:r>
              <a:rPr lang="en-US" sz="1800" dirty="0"/>
              <a:t>Python package used for processing arrays</a:t>
            </a:r>
          </a:p>
        </p:txBody>
      </p:sp>
    </p:spTree>
    <p:extLst>
      <p:ext uri="{BB962C8B-B14F-4D97-AF65-F5344CB8AC3E}">
        <p14:creationId xmlns:p14="http://schemas.microsoft.com/office/powerpoint/2010/main" val="312651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94614-24D1-B1C4-674F-E80BAB77C3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CCBD9-874C-499F-3631-E7CB4CB0CDF2}"/>
              </a:ext>
            </a:extLst>
          </p:cNvPr>
          <p:cNvSpPr>
            <a:spLocks noGrp="1"/>
          </p:cNvSpPr>
          <p:nvPr>
            <p:ph type="title"/>
          </p:nvPr>
        </p:nvSpPr>
        <p:spPr/>
        <p:txBody>
          <a:bodyPr/>
          <a:lstStyle/>
          <a:p>
            <a:r>
              <a:rPr lang="en-US" b="0" i="0" dirty="0">
                <a:solidFill>
                  <a:srgbClr val="242424"/>
                </a:solidFill>
                <a:effectLst/>
                <a:latin typeface="Segoe UI" panose="020B0502040204020203" pitchFamily="34" charset="0"/>
              </a:rPr>
              <a:t>Pandas in Python - MCQ Quiz</a:t>
            </a:r>
            <a:endParaRPr lang="en-US" dirty="0"/>
          </a:p>
        </p:txBody>
      </p:sp>
      <p:sp>
        <p:nvSpPr>
          <p:cNvPr id="3" name="Text Placeholder 2">
            <a:extLst>
              <a:ext uri="{FF2B5EF4-FFF2-40B4-BE49-F238E27FC236}">
                <a16:creationId xmlns:a16="http://schemas.microsoft.com/office/drawing/2014/main" id="{643DE717-1F54-0A81-1DAC-C637C938CB83}"/>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6FEA9FA7-3030-1CF7-ADD2-27E29C3DE9E5}"/>
              </a:ext>
            </a:extLst>
          </p:cNvPr>
          <p:cNvSpPr>
            <a:spLocks noGrp="1"/>
          </p:cNvSpPr>
          <p:nvPr>
            <p:ph type="body" sz="quarter" idx="11"/>
          </p:nvPr>
        </p:nvSpPr>
        <p:spPr/>
        <p:txBody>
          <a:bodyPr/>
          <a:lstStyle/>
          <a:p>
            <a:r>
              <a:rPr lang="en-US" sz="2000" dirty="0"/>
              <a:t>Question: Which of the following is a primary data structure in Pandas?</a:t>
            </a:r>
          </a:p>
          <a:p>
            <a:endParaRPr lang="en-US" sz="2000" dirty="0"/>
          </a:p>
          <a:p>
            <a:r>
              <a:rPr lang="en-US" sz="2000" dirty="0"/>
              <a:t>A) </a:t>
            </a:r>
            <a:r>
              <a:rPr lang="en-US" sz="2000" dirty="0" err="1">
                <a:highlight>
                  <a:srgbClr val="FFFF00"/>
                </a:highlight>
              </a:rPr>
              <a:t>DataFrame</a:t>
            </a:r>
            <a:endParaRPr lang="en-US" sz="2000" dirty="0">
              <a:highlight>
                <a:srgbClr val="FFFF00"/>
              </a:highlight>
            </a:endParaRPr>
          </a:p>
          <a:p>
            <a:r>
              <a:rPr lang="en-US" sz="2000" dirty="0"/>
              <a:t>B) Array</a:t>
            </a:r>
          </a:p>
          <a:p>
            <a:r>
              <a:rPr lang="en-US" sz="2000" dirty="0"/>
              <a:t>C) List</a:t>
            </a:r>
          </a:p>
          <a:p>
            <a:r>
              <a:rPr lang="en-US" sz="2000" dirty="0"/>
              <a:t>D) Tuple</a:t>
            </a:r>
          </a:p>
          <a:p>
            <a:endParaRPr lang="en-US" dirty="0"/>
          </a:p>
        </p:txBody>
      </p:sp>
    </p:spTree>
    <p:extLst>
      <p:ext uri="{BB962C8B-B14F-4D97-AF65-F5344CB8AC3E}">
        <p14:creationId xmlns:p14="http://schemas.microsoft.com/office/powerpoint/2010/main" val="89271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62C14-68F9-FE2E-042B-E819D66B72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52CDAB-309D-7508-898B-E07A43E80816}"/>
              </a:ext>
            </a:extLst>
          </p:cNvPr>
          <p:cNvSpPr>
            <a:spLocks noGrp="1"/>
          </p:cNvSpPr>
          <p:nvPr>
            <p:ph type="title"/>
          </p:nvPr>
        </p:nvSpPr>
        <p:spPr/>
        <p:txBody>
          <a:bodyPr/>
          <a:lstStyle/>
          <a:p>
            <a:r>
              <a:rPr lang="en-US" b="0" i="0" dirty="0">
                <a:solidFill>
                  <a:srgbClr val="242424"/>
                </a:solidFill>
                <a:effectLst/>
                <a:latin typeface="Segoe UI" panose="020B0502040204020203" pitchFamily="34" charset="0"/>
              </a:rPr>
              <a:t>Pandas in Python - MCQ Quiz</a:t>
            </a:r>
            <a:endParaRPr lang="en-US" dirty="0"/>
          </a:p>
        </p:txBody>
      </p:sp>
      <p:sp>
        <p:nvSpPr>
          <p:cNvPr id="3" name="Text Placeholder 2">
            <a:extLst>
              <a:ext uri="{FF2B5EF4-FFF2-40B4-BE49-F238E27FC236}">
                <a16:creationId xmlns:a16="http://schemas.microsoft.com/office/drawing/2014/main" id="{D1E22080-68F8-49E4-7816-6A3EA9C8077A}"/>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C8A1267-5AAA-931E-DFBF-AA62F017A7CD}"/>
              </a:ext>
            </a:extLst>
          </p:cNvPr>
          <p:cNvSpPr>
            <a:spLocks noGrp="1"/>
          </p:cNvSpPr>
          <p:nvPr>
            <p:ph type="body" sz="quarter" idx="11"/>
          </p:nvPr>
        </p:nvSpPr>
        <p:spPr/>
        <p:txBody>
          <a:bodyPr/>
          <a:lstStyle/>
          <a:p>
            <a:r>
              <a:rPr lang="en-US" sz="2000" dirty="0"/>
              <a:t>Question: How do you import the Pandas library in Python?</a:t>
            </a:r>
          </a:p>
          <a:p>
            <a:endParaRPr lang="en-US" sz="2000" dirty="0"/>
          </a:p>
          <a:p>
            <a:r>
              <a:rPr lang="en-US" sz="2000" dirty="0"/>
              <a:t>A) </a:t>
            </a:r>
            <a:r>
              <a:rPr lang="en-US" sz="2000" dirty="0">
                <a:highlight>
                  <a:srgbClr val="FFFF00"/>
                </a:highlight>
              </a:rPr>
              <a:t>import pandas as pd</a:t>
            </a:r>
          </a:p>
          <a:p>
            <a:r>
              <a:rPr lang="en-US" sz="2000" dirty="0"/>
              <a:t>B) import pandas</a:t>
            </a:r>
          </a:p>
          <a:p>
            <a:r>
              <a:rPr lang="en-US" sz="2000" dirty="0"/>
              <a:t>C) import pd as pandas</a:t>
            </a:r>
          </a:p>
          <a:p>
            <a:r>
              <a:rPr lang="en-US" sz="2000" dirty="0"/>
              <a:t>D) import pandas.py</a:t>
            </a:r>
          </a:p>
          <a:p>
            <a:endParaRPr lang="en-US" dirty="0"/>
          </a:p>
        </p:txBody>
      </p:sp>
    </p:spTree>
    <p:extLst>
      <p:ext uri="{BB962C8B-B14F-4D97-AF65-F5344CB8AC3E}">
        <p14:creationId xmlns:p14="http://schemas.microsoft.com/office/powerpoint/2010/main" val="1330266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14086-7589-5F45-DB06-81908CABBC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178AD-72D1-61A7-C2C1-3FBF4B7FE560}"/>
              </a:ext>
            </a:extLst>
          </p:cNvPr>
          <p:cNvSpPr>
            <a:spLocks noGrp="1"/>
          </p:cNvSpPr>
          <p:nvPr>
            <p:ph type="title"/>
          </p:nvPr>
        </p:nvSpPr>
        <p:spPr/>
        <p:txBody>
          <a:bodyPr/>
          <a:lstStyle/>
          <a:p>
            <a:r>
              <a:rPr lang="en-US" b="0" i="0" dirty="0">
                <a:solidFill>
                  <a:srgbClr val="242424"/>
                </a:solidFill>
                <a:effectLst/>
                <a:latin typeface="Segoe UI" panose="020B0502040204020203" pitchFamily="34" charset="0"/>
              </a:rPr>
              <a:t>Pandas in Python - MCQ Quiz</a:t>
            </a:r>
            <a:endParaRPr lang="en-US" dirty="0"/>
          </a:p>
        </p:txBody>
      </p:sp>
      <p:sp>
        <p:nvSpPr>
          <p:cNvPr id="3" name="Text Placeholder 2">
            <a:extLst>
              <a:ext uri="{FF2B5EF4-FFF2-40B4-BE49-F238E27FC236}">
                <a16:creationId xmlns:a16="http://schemas.microsoft.com/office/drawing/2014/main" id="{15A7E452-DE2E-B2E9-372E-9FDBD8C6C657}"/>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776EE1E6-5F26-212D-C0B5-124E0A98F982}"/>
              </a:ext>
            </a:extLst>
          </p:cNvPr>
          <p:cNvSpPr>
            <a:spLocks noGrp="1"/>
          </p:cNvSpPr>
          <p:nvPr>
            <p:ph type="body" sz="quarter" idx="11"/>
          </p:nvPr>
        </p:nvSpPr>
        <p:spPr/>
        <p:txBody>
          <a:bodyPr/>
          <a:lstStyle/>
          <a:p>
            <a:r>
              <a:rPr lang="en-US" sz="2000" dirty="0"/>
              <a:t>Question: Which method is used to read a CSV file into a Pandas </a:t>
            </a:r>
            <a:r>
              <a:rPr lang="en-US" sz="2000" dirty="0" err="1"/>
              <a:t>DataFrame</a:t>
            </a:r>
            <a:r>
              <a:rPr lang="en-US" sz="2000" dirty="0"/>
              <a:t>?</a:t>
            </a:r>
          </a:p>
          <a:p>
            <a:endParaRPr lang="en-US" sz="2000" dirty="0"/>
          </a:p>
          <a:p>
            <a:r>
              <a:rPr lang="en-US" sz="2000" dirty="0"/>
              <a:t>A) </a:t>
            </a:r>
            <a:r>
              <a:rPr lang="en-US" sz="2000" dirty="0" err="1">
                <a:highlight>
                  <a:srgbClr val="FFFF00"/>
                </a:highlight>
              </a:rPr>
              <a:t>pd.read_csv</a:t>
            </a:r>
            <a:r>
              <a:rPr lang="en-US" sz="2000" dirty="0">
                <a:highlight>
                  <a:srgbClr val="FFFF00"/>
                </a:highlight>
              </a:rPr>
              <a:t>()</a:t>
            </a:r>
          </a:p>
          <a:p>
            <a:r>
              <a:rPr lang="en-US" sz="2000" dirty="0"/>
              <a:t>B) </a:t>
            </a:r>
            <a:r>
              <a:rPr lang="en-US" sz="2000" dirty="0" err="1"/>
              <a:t>pd.load_csv</a:t>
            </a:r>
            <a:r>
              <a:rPr lang="en-US" sz="2000" dirty="0"/>
              <a:t>()</a:t>
            </a:r>
          </a:p>
          <a:p>
            <a:r>
              <a:rPr lang="en-US" sz="2000" dirty="0"/>
              <a:t>C) </a:t>
            </a:r>
            <a:r>
              <a:rPr lang="en-US" sz="2000" dirty="0" err="1"/>
              <a:t>pd.open_csv</a:t>
            </a:r>
            <a:r>
              <a:rPr lang="en-US" sz="2000" dirty="0"/>
              <a:t>()</a:t>
            </a:r>
          </a:p>
          <a:p>
            <a:r>
              <a:rPr lang="en-US" sz="2000" dirty="0"/>
              <a:t>D) </a:t>
            </a:r>
            <a:r>
              <a:rPr lang="en-US" sz="2000" dirty="0" err="1"/>
              <a:t>pd.readfile_csv</a:t>
            </a:r>
            <a:r>
              <a:rPr lang="en-US" sz="2000" dirty="0"/>
              <a:t>()</a:t>
            </a:r>
          </a:p>
        </p:txBody>
      </p:sp>
    </p:spTree>
    <p:extLst>
      <p:ext uri="{BB962C8B-B14F-4D97-AF65-F5344CB8AC3E}">
        <p14:creationId xmlns:p14="http://schemas.microsoft.com/office/powerpoint/2010/main" val="2900482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FB547-D270-AF77-D0F7-CC28FE3221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111F3-4F75-DD3E-ABF9-A05BB5A1AA72}"/>
              </a:ext>
            </a:extLst>
          </p:cNvPr>
          <p:cNvSpPr>
            <a:spLocks noGrp="1"/>
          </p:cNvSpPr>
          <p:nvPr>
            <p:ph type="title"/>
          </p:nvPr>
        </p:nvSpPr>
        <p:spPr/>
        <p:txBody>
          <a:bodyPr/>
          <a:lstStyle/>
          <a:p>
            <a:r>
              <a:rPr lang="en-US" b="0" i="0" dirty="0">
                <a:solidFill>
                  <a:srgbClr val="242424"/>
                </a:solidFill>
                <a:effectLst/>
                <a:latin typeface="Segoe UI" panose="020B0502040204020203" pitchFamily="34" charset="0"/>
              </a:rPr>
              <a:t>Pandas in Python - MCQ Quiz</a:t>
            </a:r>
            <a:endParaRPr lang="en-US" dirty="0"/>
          </a:p>
        </p:txBody>
      </p:sp>
      <p:sp>
        <p:nvSpPr>
          <p:cNvPr id="3" name="Text Placeholder 2">
            <a:extLst>
              <a:ext uri="{FF2B5EF4-FFF2-40B4-BE49-F238E27FC236}">
                <a16:creationId xmlns:a16="http://schemas.microsoft.com/office/drawing/2014/main" id="{F45CEC66-6123-2C22-3C99-A49967EBE37C}"/>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AB3BDB22-1039-0FAC-14B7-83F45A79A4FC}"/>
              </a:ext>
            </a:extLst>
          </p:cNvPr>
          <p:cNvSpPr>
            <a:spLocks noGrp="1"/>
          </p:cNvSpPr>
          <p:nvPr>
            <p:ph type="body" sz="quarter" idx="11"/>
          </p:nvPr>
        </p:nvSpPr>
        <p:spPr/>
        <p:txBody>
          <a:bodyPr/>
          <a:lstStyle/>
          <a:p>
            <a:r>
              <a:rPr lang="en-US" sz="2000" dirty="0"/>
              <a:t>Question: Which method is used to get the summary statistics of a </a:t>
            </a:r>
            <a:r>
              <a:rPr lang="en-US" sz="2000" dirty="0" err="1"/>
              <a:t>DataFrame</a:t>
            </a:r>
            <a:r>
              <a:rPr lang="en-US" sz="2000" dirty="0"/>
              <a:t>?</a:t>
            </a:r>
          </a:p>
          <a:p>
            <a:endParaRPr lang="en-US" sz="2000" dirty="0"/>
          </a:p>
          <a:p>
            <a:r>
              <a:rPr lang="en-US" sz="2000" dirty="0"/>
              <a:t>A) </a:t>
            </a:r>
            <a:r>
              <a:rPr lang="en-US" sz="2000" dirty="0" err="1">
                <a:highlight>
                  <a:srgbClr val="FFFF00"/>
                </a:highlight>
              </a:rPr>
              <a:t>df.describe</a:t>
            </a:r>
            <a:r>
              <a:rPr lang="en-US" sz="2000" dirty="0">
                <a:highlight>
                  <a:srgbClr val="FFFF00"/>
                </a:highlight>
              </a:rPr>
              <a:t>()</a:t>
            </a:r>
          </a:p>
          <a:p>
            <a:r>
              <a:rPr lang="en-US" sz="2000" dirty="0"/>
              <a:t>B) </a:t>
            </a:r>
            <a:r>
              <a:rPr lang="en-US" sz="2000" dirty="0" err="1"/>
              <a:t>df.summary</a:t>
            </a:r>
            <a:r>
              <a:rPr lang="en-US" sz="2000" dirty="0"/>
              <a:t>()</a:t>
            </a:r>
          </a:p>
          <a:p>
            <a:r>
              <a:rPr lang="en-US" sz="2000" dirty="0"/>
              <a:t>C) </a:t>
            </a:r>
            <a:r>
              <a:rPr lang="en-US" sz="2000" dirty="0" err="1"/>
              <a:t>df.stats</a:t>
            </a:r>
            <a:r>
              <a:rPr lang="en-US" sz="2000" dirty="0"/>
              <a:t>()</a:t>
            </a:r>
          </a:p>
          <a:p>
            <a:r>
              <a:rPr lang="en-US" sz="2000" dirty="0"/>
              <a:t>D) df.info()</a:t>
            </a:r>
          </a:p>
        </p:txBody>
      </p:sp>
    </p:spTree>
    <p:extLst>
      <p:ext uri="{BB962C8B-B14F-4D97-AF65-F5344CB8AC3E}">
        <p14:creationId xmlns:p14="http://schemas.microsoft.com/office/powerpoint/2010/main" val="1742262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85707-422E-83DA-30DB-1C8F962922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0A9F23-C8F9-E271-86B1-7BA8F6597DED}"/>
              </a:ext>
            </a:extLst>
          </p:cNvPr>
          <p:cNvSpPr>
            <a:spLocks noGrp="1"/>
          </p:cNvSpPr>
          <p:nvPr>
            <p:ph type="title"/>
          </p:nvPr>
        </p:nvSpPr>
        <p:spPr/>
        <p:txBody>
          <a:bodyPr/>
          <a:lstStyle/>
          <a:p>
            <a:r>
              <a:rPr lang="en-US" b="0" i="0" dirty="0">
                <a:solidFill>
                  <a:srgbClr val="242424"/>
                </a:solidFill>
                <a:effectLst/>
                <a:latin typeface="Segoe UI" panose="020B0502040204020203" pitchFamily="34" charset="0"/>
              </a:rPr>
              <a:t>Pandas in Python - MCQ Quiz</a:t>
            </a:r>
            <a:endParaRPr lang="en-US" dirty="0"/>
          </a:p>
        </p:txBody>
      </p:sp>
      <p:sp>
        <p:nvSpPr>
          <p:cNvPr id="3" name="Text Placeholder 2">
            <a:extLst>
              <a:ext uri="{FF2B5EF4-FFF2-40B4-BE49-F238E27FC236}">
                <a16:creationId xmlns:a16="http://schemas.microsoft.com/office/drawing/2014/main" id="{6FCB24B8-8C5B-72C9-D91D-F7BF4C481B3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D30733A7-FE76-A2D5-D5FE-26127F6D1BA9}"/>
              </a:ext>
            </a:extLst>
          </p:cNvPr>
          <p:cNvSpPr>
            <a:spLocks noGrp="1"/>
          </p:cNvSpPr>
          <p:nvPr>
            <p:ph type="body" sz="quarter" idx="11"/>
          </p:nvPr>
        </p:nvSpPr>
        <p:spPr/>
        <p:txBody>
          <a:bodyPr/>
          <a:lstStyle/>
          <a:p>
            <a:r>
              <a:rPr lang="en-US" sz="2000" dirty="0"/>
              <a:t>Question: How do you display the first 5 rows of a </a:t>
            </a:r>
            <a:r>
              <a:rPr lang="en-US" sz="2000" dirty="0" err="1"/>
              <a:t>DataFrame</a:t>
            </a:r>
            <a:r>
              <a:rPr lang="en-US" sz="2000" dirty="0"/>
              <a:t>?</a:t>
            </a:r>
          </a:p>
          <a:p>
            <a:endParaRPr lang="en-US" sz="2000" dirty="0"/>
          </a:p>
          <a:p>
            <a:r>
              <a:rPr lang="en-US" sz="2000" dirty="0"/>
              <a:t>A) </a:t>
            </a:r>
            <a:r>
              <a:rPr lang="en-US" sz="2000" dirty="0" err="1">
                <a:highlight>
                  <a:srgbClr val="FFFF00"/>
                </a:highlight>
              </a:rPr>
              <a:t>df.head</a:t>
            </a:r>
            <a:r>
              <a:rPr lang="en-US" sz="2000" dirty="0">
                <a:highlight>
                  <a:srgbClr val="FFFF00"/>
                </a:highlight>
              </a:rPr>
              <a:t>()</a:t>
            </a:r>
          </a:p>
          <a:p>
            <a:r>
              <a:rPr lang="en-US" sz="2000" dirty="0"/>
              <a:t>B) </a:t>
            </a:r>
            <a:r>
              <a:rPr lang="en-US" sz="2000" dirty="0" err="1"/>
              <a:t>df.tail</a:t>
            </a:r>
            <a:r>
              <a:rPr lang="en-US" sz="2000" dirty="0"/>
              <a:t>()</a:t>
            </a:r>
          </a:p>
          <a:p>
            <a:r>
              <a:rPr lang="en-US" sz="2000" dirty="0"/>
              <a:t>C) </a:t>
            </a:r>
            <a:r>
              <a:rPr lang="en-US" sz="2000" dirty="0" err="1"/>
              <a:t>df.first</a:t>
            </a:r>
            <a:r>
              <a:rPr lang="en-US" sz="2000" dirty="0"/>
              <a:t>()</a:t>
            </a:r>
          </a:p>
          <a:p>
            <a:r>
              <a:rPr lang="en-US" sz="2000" dirty="0"/>
              <a:t>D) </a:t>
            </a:r>
            <a:r>
              <a:rPr lang="en-US" sz="2000" dirty="0" err="1"/>
              <a:t>df.top</a:t>
            </a:r>
            <a:r>
              <a:rPr lang="en-US" sz="2000" dirty="0"/>
              <a:t>()</a:t>
            </a:r>
          </a:p>
          <a:p>
            <a:endParaRPr lang="en-US" dirty="0"/>
          </a:p>
        </p:txBody>
      </p:sp>
    </p:spTree>
    <p:extLst>
      <p:ext uri="{BB962C8B-B14F-4D97-AF65-F5344CB8AC3E}">
        <p14:creationId xmlns:p14="http://schemas.microsoft.com/office/powerpoint/2010/main" val="34542806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05DD8-C497-049D-F426-3CA244ABE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B651CA-DCE8-F66D-61D1-AEF80CFEF10B}"/>
              </a:ext>
            </a:extLst>
          </p:cNvPr>
          <p:cNvSpPr>
            <a:spLocks noGrp="1"/>
          </p:cNvSpPr>
          <p:nvPr>
            <p:ph type="title"/>
          </p:nvPr>
        </p:nvSpPr>
        <p:spPr/>
        <p:txBody>
          <a:bodyPr/>
          <a:lstStyle/>
          <a:p>
            <a:r>
              <a:rPr lang="en-US" b="0" i="0" dirty="0">
                <a:solidFill>
                  <a:srgbClr val="242424"/>
                </a:solidFill>
                <a:effectLst/>
                <a:latin typeface="Segoe UI" panose="020B0502040204020203" pitchFamily="34" charset="0"/>
              </a:rPr>
              <a:t>Pandas in Python - MCQ Quiz</a:t>
            </a:r>
            <a:endParaRPr lang="en-US" dirty="0"/>
          </a:p>
        </p:txBody>
      </p:sp>
      <p:sp>
        <p:nvSpPr>
          <p:cNvPr id="3" name="Text Placeholder 2">
            <a:extLst>
              <a:ext uri="{FF2B5EF4-FFF2-40B4-BE49-F238E27FC236}">
                <a16:creationId xmlns:a16="http://schemas.microsoft.com/office/drawing/2014/main" id="{EC4559A6-77E0-C8DE-D5C7-FC3059E6D1A3}"/>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7A9C47B8-0ECE-F61F-0394-A3DC9FF19300}"/>
              </a:ext>
            </a:extLst>
          </p:cNvPr>
          <p:cNvSpPr>
            <a:spLocks noGrp="1"/>
          </p:cNvSpPr>
          <p:nvPr>
            <p:ph type="body" sz="quarter" idx="11"/>
          </p:nvPr>
        </p:nvSpPr>
        <p:spPr/>
        <p:txBody>
          <a:bodyPr/>
          <a:lstStyle/>
          <a:p>
            <a:r>
              <a:rPr lang="en-US" sz="2000" dirty="0"/>
              <a:t>Question: Which method is used to remove missing values from a </a:t>
            </a:r>
            <a:r>
              <a:rPr lang="en-US" sz="2000" dirty="0" err="1"/>
              <a:t>DataFrame</a:t>
            </a:r>
            <a:r>
              <a:rPr lang="en-US" sz="2000" dirty="0"/>
              <a:t>?</a:t>
            </a:r>
          </a:p>
          <a:p>
            <a:endParaRPr lang="en-US" sz="2000" dirty="0"/>
          </a:p>
          <a:p>
            <a:r>
              <a:rPr lang="en-US" sz="2000" dirty="0"/>
              <a:t>A) </a:t>
            </a:r>
            <a:r>
              <a:rPr lang="en-US" sz="2000" dirty="0" err="1">
                <a:highlight>
                  <a:srgbClr val="FFFF00"/>
                </a:highlight>
              </a:rPr>
              <a:t>df.dropna</a:t>
            </a:r>
            <a:r>
              <a:rPr lang="en-US" sz="2000" dirty="0">
                <a:highlight>
                  <a:srgbClr val="FFFF00"/>
                </a:highlight>
              </a:rPr>
              <a:t>()</a:t>
            </a:r>
          </a:p>
          <a:p>
            <a:r>
              <a:rPr lang="en-US" sz="2000" dirty="0"/>
              <a:t>B) </a:t>
            </a:r>
            <a:r>
              <a:rPr lang="en-US" sz="2000" dirty="0" err="1"/>
              <a:t>df.remove_na</a:t>
            </a:r>
            <a:r>
              <a:rPr lang="en-US" sz="2000" dirty="0"/>
              <a:t>()</a:t>
            </a:r>
          </a:p>
          <a:p>
            <a:r>
              <a:rPr lang="en-US" sz="2000" dirty="0"/>
              <a:t>C) </a:t>
            </a:r>
            <a:r>
              <a:rPr lang="en-US" sz="2000" dirty="0" err="1"/>
              <a:t>df.delete_na</a:t>
            </a:r>
            <a:r>
              <a:rPr lang="en-US" sz="2000" dirty="0"/>
              <a:t>()</a:t>
            </a:r>
          </a:p>
          <a:p>
            <a:r>
              <a:rPr lang="en-US" sz="2000" dirty="0"/>
              <a:t>D) </a:t>
            </a:r>
            <a:r>
              <a:rPr lang="en-US" sz="2000" dirty="0" err="1"/>
              <a:t>df.clean_na</a:t>
            </a:r>
            <a:r>
              <a:rPr lang="en-US" sz="2000" dirty="0"/>
              <a:t>()</a:t>
            </a:r>
          </a:p>
          <a:p>
            <a:endParaRPr lang="en-US" dirty="0"/>
          </a:p>
        </p:txBody>
      </p:sp>
    </p:spTree>
    <p:extLst>
      <p:ext uri="{BB962C8B-B14F-4D97-AF65-F5344CB8AC3E}">
        <p14:creationId xmlns:p14="http://schemas.microsoft.com/office/powerpoint/2010/main" val="4144000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84AE1-9260-03C8-6D24-ADECFF3C4D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EDC0DB-2F2A-C862-BF42-5EE0B018EF43}"/>
              </a:ext>
            </a:extLst>
          </p:cNvPr>
          <p:cNvSpPr>
            <a:spLocks noGrp="1"/>
          </p:cNvSpPr>
          <p:nvPr>
            <p:ph type="title"/>
          </p:nvPr>
        </p:nvSpPr>
        <p:spPr/>
        <p:txBody>
          <a:bodyPr/>
          <a:lstStyle/>
          <a:p>
            <a:r>
              <a:rPr lang="en-US" b="0" i="0" dirty="0">
                <a:solidFill>
                  <a:srgbClr val="242424"/>
                </a:solidFill>
                <a:effectLst/>
                <a:latin typeface="Segoe UI" panose="020B0502040204020203" pitchFamily="34" charset="0"/>
              </a:rPr>
              <a:t>Pandas in Python - MCQ Quiz</a:t>
            </a:r>
            <a:endParaRPr lang="en-US" dirty="0"/>
          </a:p>
        </p:txBody>
      </p:sp>
      <p:sp>
        <p:nvSpPr>
          <p:cNvPr id="3" name="Text Placeholder 2">
            <a:extLst>
              <a:ext uri="{FF2B5EF4-FFF2-40B4-BE49-F238E27FC236}">
                <a16:creationId xmlns:a16="http://schemas.microsoft.com/office/drawing/2014/main" id="{7B2095A5-0405-966E-218E-EF7EB603D4B3}"/>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DBA1342-02DE-FFE1-86FD-5E78503ADA66}"/>
              </a:ext>
            </a:extLst>
          </p:cNvPr>
          <p:cNvSpPr>
            <a:spLocks noGrp="1"/>
          </p:cNvSpPr>
          <p:nvPr>
            <p:ph type="body" sz="quarter" idx="11"/>
          </p:nvPr>
        </p:nvSpPr>
        <p:spPr/>
        <p:txBody>
          <a:bodyPr/>
          <a:lstStyle/>
          <a:p>
            <a:r>
              <a:rPr lang="en-US" sz="2000" dirty="0"/>
              <a:t>Question: How do you add a new column to a </a:t>
            </a:r>
            <a:r>
              <a:rPr lang="en-US" sz="2000" dirty="0" err="1"/>
              <a:t>DataFrame</a:t>
            </a:r>
            <a:r>
              <a:rPr lang="en-US" sz="2000" dirty="0"/>
              <a:t>?</a:t>
            </a:r>
          </a:p>
          <a:p>
            <a:endParaRPr lang="en-US" sz="2000" dirty="0"/>
          </a:p>
          <a:p>
            <a:r>
              <a:rPr lang="en-US" sz="2000" dirty="0"/>
              <a:t>A) </a:t>
            </a:r>
            <a:r>
              <a:rPr lang="en-US" sz="2000" dirty="0" err="1">
                <a:highlight>
                  <a:srgbClr val="FFFF00"/>
                </a:highlight>
              </a:rPr>
              <a:t>df</a:t>
            </a:r>
            <a:r>
              <a:rPr lang="en-US" sz="2000" dirty="0">
                <a:highlight>
                  <a:srgbClr val="FFFF00"/>
                </a:highlight>
              </a:rPr>
              <a:t>['</a:t>
            </a:r>
            <a:r>
              <a:rPr lang="en-US" sz="2000" dirty="0" err="1">
                <a:highlight>
                  <a:srgbClr val="FFFF00"/>
                </a:highlight>
              </a:rPr>
              <a:t>new_column</a:t>
            </a:r>
            <a:r>
              <a:rPr lang="en-US" sz="2000" dirty="0">
                <a:highlight>
                  <a:srgbClr val="FFFF00"/>
                </a:highlight>
              </a:rPr>
              <a:t>'] = values</a:t>
            </a:r>
          </a:p>
          <a:p>
            <a:r>
              <a:rPr lang="en-US" sz="2000" dirty="0"/>
              <a:t>B) </a:t>
            </a:r>
            <a:r>
              <a:rPr lang="en-US" sz="2000" dirty="0" err="1"/>
              <a:t>df.add_column</a:t>
            </a:r>
            <a:r>
              <a:rPr lang="en-US" sz="2000" dirty="0"/>
              <a:t>('</a:t>
            </a:r>
            <a:r>
              <a:rPr lang="en-US" sz="2000" dirty="0" err="1"/>
              <a:t>new_column</a:t>
            </a:r>
            <a:r>
              <a:rPr lang="en-US" sz="2000" dirty="0"/>
              <a:t>', values)</a:t>
            </a:r>
          </a:p>
          <a:p>
            <a:r>
              <a:rPr lang="en-US" sz="2000" dirty="0"/>
              <a:t>C) </a:t>
            </a:r>
            <a:r>
              <a:rPr lang="en-US" sz="2000" dirty="0" err="1"/>
              <a:t>df.insert_column</a:t>
            </a:r>
            <a:r>
              <a:rPr lang="en-US" sz="2000" dirty="0"/>
              <a:t>('</a:t>
            </a:r>
            <a:r>
              <a:rPr lang="en-US" sz="2000" dirty="0" err="1"/>
              <a:t>new_column</a:t>
            </a:r>
            <a:r>
              <a:rPr lang="en-US" sz="2000" dirty="0"/>
              <a:t>', values)</a:t>
            </a:r>
          </a:p>
          <a:p>
            <a:r>
              <a:rPr lang="en-US" sz="2000" dirty="0"/>
              <a:t>D) </a:t>
            </a:r>
            <a:r>
              <a:rPr lang="en-US" sz="2000" dirty="0" err="1"/>
              <a:t>df.new_column</a:t>
            </a:r>
            <a:r>
              <a:rPr lang="en-US" sz="2000" dirty="0"/>
              <a:t>(values)</a:t>
            </a:r>
          </a:p>
          <a:p>
            <a:endParaRPr lang="en-US" dirty="0"/>
          </a:p>
        </p:txBody>
      </p:sp>
    </p:spTree>
    <p:extLst>
      <p:ext uri="{BB962C8B-B14F-4D97-AF65-F5344CB8AC3E}">
        <p14:creationId xmlns:p14="http://schemas.microsoft.com/office/powerpoint/2010/main" val="29272778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76386-4C80-6AC2-F4FC-07D8324FC4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39A0F-7E86-9C7D-BA93-3E1D4126B72B}"/>
              </a:ext>
            </a:extLst>
          </p:cNvPr>
          <p:cNvSpPr>
            <a:spLocks noGrp="1"/>
          </p:cNvSpPr>
          <p:nvPr>
            <p:ph type="title"/>
          </p:nvPr>
        </p:nvSpPr>
        <p:spPr/>
        <p:txBody>
          <a:bodyPr/>
          <a:lstStyle/>
          <a:p>
            <a:r>
              <a:rPr lang="en-US" b="0" i="0" dirty="0">
                <a:solidFill>
                  <a:srgbClr val="242424"/>
                </a:solidFill>
                <a:effectLst/>
                <a:latin typeface="Segoe UI" panose="020B0502040204020203" pitchFamily="34" charset="0"/>
              </a:rPr>
              <a:t>Pandas in Python - MCQ Quiz</a:t>
            </a:r>
            <a:endParaRPr lang="en-US" dirty="0"/>
          </a:p>
        </p:txBody>
      </p:sp>
      <p:sp>
        <p:nvSpPr>
          <p:cNvPr id="3" name="Text Placeholder 2">
            <a:extLst>
              <a:ext uri="{FF2B5EF4-FFF2-40B4-BE49-F238E27FC236}">
                <a16:creationId xmlns:a16="http://schemas.microsoft.com/office/drawing/2014/main" id="{B9462FCC-403F-7972-235E-E3C3C2F05944}"/>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D49501A4-2926-8FCF-C911-73D321BF1A13}"/>
              </a:ext>
            </a:extLst>
          </p:cNvPr>
          <p:cNvSpPr>
            <a:spLocks noGrp="1"/>
          </p:cNvSpPr>
          <p:nvPr>
            <p:ph type="body" sz="quarter" idx="11"/>
          </p:nvPr>
        </p:nvSpPr>
        <p:spPr/>
        <p:txBody>
          <a:bodyPr/>
          <a:lstStyle/>
          <a:p>
            <a:r>
              <a:rPr lang="en-US" sz="2000" dirty="0"/>
              <a:t>Question: Which method is used to concatenate two </a:t>
            </a:r>
            <a:r>
              <a:rPr lang="en-US" sz="2000" dirty="0" err="1"/>
              <a:t>DataFrames</a:t>
            </a:r>
            <a:r>
              <a:rPr lang="en-US" sz="2000" dirty="0"/>
              <a:t>?</a:t>
            </a:r>
          </a:p>
          <a:p>
            <a:endParaRPr lang="en-US" sz="2000" dirty="0"/>
          </a:p>
          <a:p>
            <a:r>
              <a:rPr lang="en-US" sz="2000" dirty="0"/>
              <a:t>A) </a:t>
            </a:r>
            <a:r>
              <a:rPr lang="en-US" sz="2000" dirty="0" err="1">
                <a:highlight>
                  <a:srgbClr val="FFFF00"/>
                </a:highlight>
              </a:rPr>
              <a:t>pd.concat</a:t>
            </a:r>
            <a:r>
              <a:rPr lang="en-US" sz="2000" dirty="0">
                <a:highlight>
                  <a:srgbClr val="FFFF00"/>
                </a:highlight>
              </a:rPr>
              <a:t>()</a:t>
            </a:r>
          </a:p>
          <a:p>
            <a:r>
              <a:rPr lang="en-US" sz="2000" dirty="0"/>
              <a:t>B) </a:t>
            </a:r>
            <a:r>
              <a:rPr lang="en-US" sz="2000" dirty="0" err="1"/>
              <a:t>pd.append</a:t>
            </a:r>
            <a:r>
              <a:rPr lang="en-US" sz="2000" dirty="0"/>
              <a:t>()</a:t>
            </a:r>
          </a:p>
          <a:p>
            <a:r>
              <a:rPr lang="en-US" sz="2000" dirty="0"/>
              <a:t>C) </a:t>
            </a:r>
            <a:r>
              <a:rPr lang="en-US" sz="2000" dirty="0" err="1"/>
              <a:t>pd.merge</a:t>
            </a:r>
            <a:r>
              <a:rPr lang="en-US" sz="2000" dirty="0"/>
              <a:t>()</a:t>
            </a:r>
          </a:p>
          <a:p>
            <a:r>
              <a:rPr lang="en-US" sz="2000" dirty="0"/>
              <a:t>D) </a:t>
            </a:r>
            <a:r>
              <a:rPr lang="en-US" sz="2000" dirty="0" err="1"/>
              <a:t>pd.join</a:t>
            </a:r>
            <a:r>
              <a:rPr lang="en-US" sz="2000" dirty="0"/>
              <a:t>()</a:t>
            </a:r>
          </a:p>
          <a:p>
            <a:endParaRPr lang="en-US" dirty="0"/>
          </a:p>
        </p:txBody>
      </p:sp>
    </p:spTree>
    <p:extLst>
      <p:ext uri="{BB962C8B-B14F-4D97-AF65-F5344CB8AC3E}">
        <p14:creationId xmlns:p14="http://schemas.microsoft.com/office/powerpoint/2010/main" val="2332482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DE493-E357-3B35-42AB-D1014692CC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FB6AB3-6562-8BF0-4C6D-70D95F9EBC34}"/>
              </a:ext>
            </a:extLst>
          </p:cNvPr>
          <p:cNvSpPr>
            <a:spLocks noGrp="1"/>
          </p:cNvSpPr>
          <p:nvPr>
            <p:ph type="title"/>
          </p:nvPr>
        </p:nvSpPr>
        <p:spPr/>
        <p:txBody>
          <a:bodyPr/>
          <a:lstStyle/>
          <a:p>
            <a:r>
              <a:rPr lang="en-US" b="0" i="0" dirty="0">
                <a:solidFill>
                  <a:srgbClr val="242424"/>
                </a:solidFill>
                <a:effectLst/>
                <a:latin typeface="Segoe UI" panose="020B0502040204020203" pitchFamily="34" charset="0"/>
              </a:rPr>
              <a:t>Pandas in Python - MCQ Quiz</a:t>
            </a:r>
            <a:endParaRPr lang="en-US" dirty="0"/>
          </a:p>
        </p:txBody>
      </p:sp>
      <p:sp>
        <p:nvSpPr>
          <p:cNvPr id="3" name="Text Placeholder 2">
            <a:extLst>
              <a:ext uri="{FF2B5EF4-FFF2-40B4-BE49-F238E27FC236}">
                <a16:creationId xmlns:a16="http://schemas.microsoft.com/office/drawing/2014/main" id="{2D1705E2-3D63-E0CD-FF38-39F592579C6A}"/>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B759A7-6DED-FF21-6A71-A543B09F567A}"/>
              </a:ext>
            </a:extLst>
          </p:cNvPr>
          <p:cNvSpPr>
            <a:spLocks noGrp="1"/>
          </p:cNvSpPr>
          <p:nvPr>
            <p:ph type="body" sz="quarter" idx="11"/>
          </p:nvPr>
        </p:nvSpPr>
        <p:spPr/>
        <p:txBody>
          <a:bodyPr/>
          <a:lstStyle/>
          <a:p>
            <a:r>
              <a:rPr lang="en-US" sz="2000" dirty="0"/>
              <a:t>Question: How do you group data in a </a:t>
            </a:r>
            <a:r>
              <a:rPr lang="en-US" sz="2000" dirty="0" err="1"/>
              <a:t>DataFrame</a:t>
            </a:r>
            <a:r>
              <a:rPr lang="en-US" sz="2000" dirty="0"/>
              <a:t> by a specific column?</a:t>
            </a:r>
          </a:p>
          <a:p>
            <a:endParaRPr lang="en-US" sz="2000" dirty="0"/>
          </a:p>
          <a:p>
            <a:r>
              <a:rPr lang="en-US" sz="2000" dirty="0"/>
              <a:t>A) </a:t>
            </a:r>
            <a:r>
              <a:rPr lang="en-US" sz="2000" dirty="0" err="1">
                <a:highlight>
                  <a:srgbClr val="FFFF00"/>
                </a:highlight>
              </a:rPr>
              <a:t>df.groupby</a:t>
            </a:r>
            <a:r>
              <a:rPr lang="en-US" sz="2000" dirty="0">
                <a:highlight>
                  <a:srgbClr val="FFFF00"/>
                </a:highlight>
              </a:rPr>
              <a:t>('column')</a:t>
            </a:r>
          </a:p>
          <a:p>
            <a:r>
              <a:rPr lang="en-US" sz="2000" dirty="0"/>
              <a:t>B) </a:t>
            </a:r>
            <a:r>
              <a:rPr lang="en-US" sz="2000" dirty="0" err="1"/>
              <a:t>df.group</a:t>
            </a:r>
            <a:r>
              <a:rPr lang="en-US" sz="2000" dirty="0"/>
              <a:t>('column')</a:t>
            </a:r>
          </a:p>
          <a:p>
            <a:r>
              <a:rPr lang="en-US" sz="2000" dirty="0"/>
              <a:t>C) </a:t>
            </a:r>
            <a:r>
              <a:rPr lang="en-US" sz="2000" dirty="0" err="1"/>
              <a:t>df.aggregate</a:t>
            </a:r>
            <a:r>
              <a:rPr lang="en-US" sz="2000" dirty="0"/>
              <a:t>('column')</a:t>
            </a:r>
          </a:p>
          <a:p>
            <a:r>
              <a:rPr lang="en-US" sz="2000" dirty="0"/>
              <a:t>D) </a:t>
            </a:r>
            <a:r>
              <a:rPr lang="en-US" sz="2000" dirty="0" err="1"/>
              <a:t>df.group_by</a:t>
            </a:r>
            <a:r>
              <a:rPr lang="en-US" sz="2000" dirty="0"/>
              <a:t>('column')</a:t>
            </a:r>
          </a:p>
          <a:p>
            <a:endParaRPr lang="en-US" dirty="0"/>
          </a:p>
        </p:txBody>
      </p:sp>
    </p:spTree>
    <p:extLst>
      <p:ext uri="{BB962C8B-B14F-4D97-AF65-F5344CB8AC3E}">
        <p14:creationId xmlns:p14="http://schemas.microsoft.com/office/powerpoint/2010/main" val="4080241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5EA0CB3-D137-4306-A7FB-EBE9DF05053E}"/>
              </a:ext>
            </a:extLst>
          </p:cNvPr>
          <p:cNvSpPr>
            <a:spLocks noGrp="1"/>
          </p:cNvSpPr>
          <p:nvPr>
            <p:ph type="body" sz="quarter" idx="11"/>
          </p:nvPr>
        </p:nvSpPr>
        <p:spPr>
          <a:xfrm>
            <a:off x="373063" y="1391038"/>
            <a:ext cx="9372821" cy="5067300"/>
          </a:xfrm>
        </p:spPr>
        <p:txBody>
          <a:bodyPr/>
          <a:lstStyle/>
          <a:p>
            <a:pPr marL="285750" indent="-285750">
              <a:buFont typeface="Arial" panose="020B0604020202020204" pitchFamily="34" charset="0"/>
              <a:buChar char="•"/>
            </a:pPr>
            <a:r>
              <a:rPr lang="en-US" dirty="0"/>
              <a:t>Leverage NumPy arrays to perform vectorized operations, efficient indexing, and mathematical computations on large datasets.</a:t>
            </a:r>
          </a:p>
          <a:p>
            <a:pPr marL="285750" indent="-285750">
              <a:buFont typeface="Arial" panose="020B0604020202020204" pitchFamily="34" charset="0"/>
              <a:buChar char="•"/>
            </a:pPr>
            <a:r>
              <a:rPr lang="en-US" dirty="0"/>
              <a:t>Utilize pandas </a:t>
            </a:r>
            <a:r>
              <a:rPr lang="en-US" dirty="0" err="1"/>
              <a:t>DataFrames</a:t>
            </a:r>
            <a:r>
              <a:rPr lang="en-US" dirty="0"/>
              <a:t> to clean, transform, and structure raw datasets, ensuring data is ready for in-depth analysis.</a:t>
            </a:r>
          </a:p>
          <a:p>
            <a:pPr marL="285750" indent="-285750">
              <a:buFont typeface="Arial" panose="020B0604020202020204" pitchFamily="34" charset="0"/>
              <a:buChar char="•"/>
            </a:pPr>
            <a:r>
              <a:rPr lang="en-US" altLang="en-US" dirty="0">
                <a:latin typeface="Arial" panose="020B0604020202020204" pitchFamily="34" charset="0"/>
              </a:rPr>
              <a:t>Apply aggregation, grouping, and descriptive statistics techniques using both NumPy and pandas to extract meaningful insights from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8028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N-Dimensional Array</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r>
              <a:rPr lang="en-US" sz="1800" dirty="0"/>
              <a:t> N-Dimensional Array</a:t>
            </a:r>
          </a:p>
          <a:p>
            <a:pPr marL="285750" indent="-285750">
              <a:buFont typeface="Arial" panose="020B0604020202020204" pitchFamily="34" charset="0"/>
              <a:buChar char="•"/>
            </a:pPr>
            <a:r>
              <a:rPr lang="en-US" sz="1800" dirty="0"/>
              <a:t> homogeneous collections of items indexed using N integers</a:t>
            </a:r>
          </a:p>
          <a:p>
            <a:pPr marL="285750" indent="-285750">
              <a:buFont typeface="Arial" panose="020B0604020202020204" pitchFamily="34" charset="0"/>
              <a:buChar char="•"/>
            </a:pPr>
            <a:r>
              <a:rPr lang="en-US" sz="1800" dirty="0"/>
              <a:t>Two essential parts to define an N-dimensional array</a:t>
            </a:r>
          </a:p>
          <a:p>
            <a:pPr marL="285750" lvl="1" indent="-285750"/>
            <a:r>
              <a:rPr lang="en-US" sz="1800" dirty="0"/>
              <a:t>Shape of array </a:t>
            </a:r>
          </a:p>
          <a:p>
            <a:pPr marL="285750" lvl="1" indent="-285750"/>
            <a:r>
              <a:rPr lang="en-US" sz="1800" dirty="0"/>
              <a:t>Kind of value it contains </a:t>
            </a:r>
          </a:p>
          <a:p>
            <a:pPr marL="285750" lvl="1" indent="-285750"/>
            <a:r>
              <a:rPr lang="en-US" sz="1800" dirty="0"/>
              <a:t>Array shape is tuple with integers </a:t>
            </a:r>
          </a:p>
          <a:p>
            <a:pPr marL="285750" lvl="1" indent="-285750"/>
            <a:r>
              <a:rPr lang="en-US" sz="1800" dirty="0"/>
              <a:t>Numpy is collection of same  type </a:t>
            </a:r>
          </a:p>
          <a:p>
            <a:pPr marL="285750" indent="-285750">
              <a:buFont typeface="Arial" panose="020B0604020202020204" pitchFamily="34" charset="0"/>
              <a:buChar char="•"/>
            </a:pPr>
            <a:endParaRPr lang="en-US" sz="1800" dirty="0"/>
          </a:p>
          <a:p>
            <a:endParaRPr lang="en-US" sz="1800" dirty="0"/>
          </a:p>
        </p:txBody>
      </p:sp>
    </p:spTree>
    <p:extLst>
      <p:ext uri="{BB962C8B-B14F-4D97-AF65-F5344CB8AC3E}">
        <p14:creationId xmlns:p14="http://schemas.microsoft.com/office/powerpoint/2010/main" val="425988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D705DB-FE44-4FB9-AD07-0C664F495432}"/>
              </a:ext>
            </a:extLst>
          </p:cNvPr>
          <p:cNvSpPr>
            <a:spLocks noGrp="1"/>
          </p:cNvSpPr>
          <p:nvPr>
            <p:ph type="ctrTitle"/>
          </p:nvPr>
        </p:nvSpPr>
        <p:spPr/>
        <p:txBody>
          <a:bodyPr anchor="b">
            <a:normAutofit/>
          </a:bodyPr>
          <a:lstStyle/>
          <a:p>
            <a:r>
              <a:rPr lang="en-US"/>
              <a:t>Thank You</a:t>
            </a:r>
          </a:p>
        </p:txBody>
      </p:sp>
      <p:sp>
        <p:nvSpPr>
          <p:cNvPr id="4" name="Slide Number Placeholder 3" hidden="1">
            <a:extLst>
              <a:ext uri="{FF2B5EF4-FFF2-40B4-BE49-F238E27FC236}">
                <a16:creationId xmlns:a16="http://schemas.microsoft.com/office/drawing/2014/main" id="{BFB7F44C-C998-4563-A7B8-6F8873F228B0}"/>
              </a:ext>
            </a:extLst>
          </p:cNvPr>
          <p:cNvSpPr>
            <a:spLocks noGrp="1"/>
          </p:cNvSpPr>
          <p:nvPr>
            <p:ph type="sldNum" sz="quarter" idx="4294967295"/>
          </p:nvPr>
        </p:nvSpPr>
        <p:spPr>
          <a:xfrm>
            <a:off x="11811000" y="6553200"/>
            <a:ext cx="381000" cy="207963"/>
          </a:xfrm>
        </p:spPr>
        <p:txBody>
          <a:bodyPr/>
          <a:lstStyle/>
          <a:p>
            <a:pPr defTabSz="228600">
              <a:spcAft>
                <a:spcPts val="1200"/>
              </a:spcAft>
            </a:pPr>
            <a:fld id="{CC9E6EB9-168E-4914-8CC7-2E853AFB4F1B}" type="slidenum">
              <a:rPr lang="en-US" smtClean="0"/>
              <a:pPr defTabSz="228600">
                <a:spcAft>
                  <a:spcPts val="1200"/>
                </a:spcAft>
              </a:pPr>
              <a:t>50</a:t>
            </a:fld>
            <a:endParaRPr lang="en-US"/>
          </a:p>
        </p:txBody>
      </p:sp>
    </p:spTree>
    <p:extLst>
      <p:ext uri="{BB962C8B-B14F-4D97-AF65-F5344CB8AC3E}">
        <p14:creationId xmlns:p14="http://schemas.microsoft.com/office/powerpoint/2010/main" val="342284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Numpy Arrays</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r>
              <a:rPr lang="en-US" sz="1800" dirty="0"/>
              <a:t>One dimensional array:</a:t>
            </a:r>
          </a:p>
          <a:p>
            <a:pPr marL="285750" indent="-285750">
              <a:buFont typeface="Arial" panose="020B0604020202020204" pitchFamily="34" charset="0"/>
              <a:buChar char="•"/>
            </a:pPr>
            <a:r>
              <a:rPr lang="en-US" sz="1800" dirty="0"/>
              <a:t>              It contains one row of elements then we call it has single dimensional array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endParaRPr lang="en-US" sz="1800" dirty="0"/>
          </a:p>
          <a:p>
            <a:endParaRPr lang="en-US" sz="1800" dirty="0"/>
          </a:p>
          <a:p>
            <a:pPr marL="285750" indent="-285750">
              <a:buFont typeface="Arial" panose="020B0604020202020204" pitchFamily="34" charset="0"/>
              <a:buChar char="•"/>
            </a:pPr>
            <a:r>
              <a:rPr lang="en-US" sz="1800" dirty="0"/>
              <a:t>Multi dimensional array:</a:t>
            </a:r>
          </a:p>
          <a:p>
            <a:pPr marL="285750" indent="-285750">
              <a:buFont typeface="Arial" panose="020B0604020202020204" pitchFamily="34" charset="0"/>
              <a:buChar char="•"/>
            </a:pPr>
            <a:r>
              <a:rPr lang="en-US" sz="1800" dirty="0"/>
              <a:t>            It has rows and columns then we call it has two-dimensional array in matrix form</a:t>
            </a:r>
          </a:p>
          <a:p>
            <a:pPr marL="285750" indent="-285750">
              <a:buFont typeface="Arial" panose="020B0604020202020204" pitchFamily="34" charset="0"/>
              <a:buChar char="•"/>
            </a:pPr>
            <a:r>
              <a:rPr lang="en-US" sz="1800" dirty="0"/>
              <a:t>             Multi dimensional container for generic data</a:t>
            </a:r>
          </a:p>
        </p:txBody>
      </p:sp>
      <p:sp>
        <p:nvSpPr>
          <p:cNvPr id="5" name="Rectangle 4">
            <a:extLst>
              <a:ext uri="{FF2B5EF4-FFF2-40B4-BE49-F238E27FC236}">
                <a16:creationId xmlns:a16="http://schemas.microsoft.com/office/drawing/2014/main" id="{763C0E69-CDDA-4A21-9D4A-90B21A215CBB}"/>
              </a:ext>
            </a:extLst>
          </p:cNvPr>
          <p:cNvSpPr/>
          <p:nvPr/>
        </p:nvSpPr>
        <p:spPr>
          <a:xfrm>
            <a:off x="1630838" y="2375553"/>
            <a:ext cx="3044858" cy="14894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numpy as np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#create numpy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a = np.array([5, 8, 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print(a)</a:t>
            </a:r>
          </a:p>
        </p:txBody>
      </p:sp>
      <p:sp>
        <p:nvSpPr>
          <p:cNvPr id="6" name="Rectangle 5">
            <a:extLst>
              <a:ext uri="{FF2B5EF4-FFF2-40B4-BE49-F238E27FC236}">
                <a16:creationId xmlns:a16="http://schemas.microsoft.com/office/drawing/2014/main" id="{847717EF-3A7B-44BE-964E-A4B604DACBD7}"/>
              </a:ext>
            </a:extLst>
          </p:cNvPr>
          <p:cNvSpPr/>
          <p:nvPr/>
        </p:nvSpPr>
        <p:spPr>
          <a:xfrm>
            <a:off x="1579774" y="5307291"/>
            <a:ext cx="6455794" cy="11431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import numpy as np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 x = np.array([[2, 4, 6], [6, 8, 10]], np.int32)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print(type(x))</a:t>
            </a: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232557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Attributes  of Numpy Array</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r>
              <a:rPr lang="en-US" sz="1800" dirty="0"/>
              <a:t>data pointer : Points at first byte of memory address of array . </a:t>
            </a:r>
          </a:p>
          <a:p>
            <a:pPr marL="285750" indent="-285750">
              <a:buFont typeface="Arial" panose="020B0604020202020204" pitchFamily="34" charset="0"/>
              <a:buChar char="•"/>
            </a:pPr>
            <a:r>
              <a:rPr lang="en-US" sz="1800" dirty="0"/>
              <a:t>dtype : Shows the data types of elements </a:t>
            </a:r>
          </a:p>
          <a:p>
            <a:pPr marL="285750" indent="-285750">
              <a:buFont typeface="Arial" panose="020B0604020202020204" pitchFamily="34" charset="0"/>
              <a:buChar char="•"/>
            </a:pPr>
            <a:r>
              <a:rPr lang="en-US" sz="1800" dirty="0"/>
              <a:t>Shape : It indicates the shape or dimension of the array</a:t>
            </a:r>
          </a:p>
          <a:p>
            <a:pPr marL="285750" indent="-285750">
              <a:buFont typeface="Arial" panose="020B0604020202020204" pitchFamily="34" charset="0"/>
              <a:buChar char="•"/>
            </a:pPr>
            <a:r>
              <a:rPr lang="en-US" sz="1800" dirty="0"/>
              <a:t>Ndim  :  Return array dimension .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endParaRPr lang="en-US" sz="1800" dirty="0"/>
          </a:p>
        </p:txBody>
      </p:sp>
    </p:spTree>
    <p:extLst>
      <p:ext uri="{BB962C8B-B14F-4D97-AF65-F5344CB8AC3E}">
        <p14:creationId xmlns:p14="http://schemas.microsoft.com/office/powerpoint/2010/main" val="383994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Different dimensions of NumPy arrays</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r>
              <a:rPr lang="en-US" sz="1800" dirty="0" err="1"/>
              <a:t>Numpy</a:t>
            </a:r>
            <a:r>
              <a:rPr lang="en-US" sz="1800" dirty="0"/>
              <a:t> arrays can have different dimensions or shapes.</a:t>
            </a:r>
          </a:p>
          <a:p>
            <a:pPr marL="285750" indent="-285750">
              <a:buFont typeface="Arial" panose="020B0604020202020204" pitchFamily="34" charset="0"/>
              <a:buChar char="•"/>
            </a:pPr>
            <a:r>
              <a:rPr lang="en-US" sz="1800" dirty="0"/>
              <a:t>For 2D array, rows are indicated as axis 0 and columns as axis 1.</a:t>
            </a:r>
          </a:p>
          <a:p>
            <a:pPr marL="285750" indent="-285750">
              <a:buFont typeface="Arial" panose="020B0604020202020204" pitchFamily="34" charset="0"/>
              <a:buChar char="•"/>
            </a:pPr>
            <a:r>
              <a:rPr lang="en-US" sz="1800" dirty="0"/>
              <a:t>For 3D array, there will be an additional axis 2</a:t>
            </a:r>
          </a:p>
          <a:p>
            <a:pPr marL="285750" indent="-285750">
              <a:buFont typeface="Arial" panose="020B0604020202020204" pitchFamily="34" charset="0"/>
              <a:buChar char="•"/>
            </a:pPr>
            <a:r>
              <a:rPr lang="en-US" sz="1800" dirty="0"/>
              <a:t>Axis is valid only for arrays with atleast 2 dimensions and hence there is no point in having array.</a:t>
            </a:r>
          </a:p>
          <a:p>
            <a:pPr marL="285750" indent="-285750">
              <a:buFont typeface="Arial" panose="020B0604020202020204" pitchFamily="34" charset="0"/>
              <a:buChar char="•"/>
            </a:pPr>
            <a:r>
              <a:rPr lang="en-US" sz="1800" dirty="0"/>
              <a:t>datatype = arrayname[size]                </a:t>
            </a:r>
          </a:p>
          <a:p>
            <a:pPr marL="285750" indent="-285750">
              <a:buFont typeface="Arial" panose="020B0604020202020204" pitchFamily="34" charset="0"/>
              <a:buChar char="•"/>
            </a:pPr>
            <a:r>
              <a:rPr lang="en-US" sz="1800" dirty="0"/>
              <a:t>datatype = arrayname[rows][cols]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endParaRPr lang="en-US" sz="1800" dirty="0"/>
          </a:p>
        </p:txBody>
      </p:sp>
    </p:spTree>
    <p:extLst>
      <p:ext uri="{BB962C8B-B14F-4D97-AF65-F5344CB8AC3E}">
        <p14:creationId xmlns:p14="http://schemas.microsoft.com/office/powerpoint/2010/main" val="58354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C99-3DF6-4C64-93E6-FA567C14D71E}"/>
              </a:ext>
            </a:extLst>
          </p:cNvPr>
          <p:cNvSpPr>
            <a:spLocks noGrp="1"/>
          </p:cNvSpPr>
          <p:nvPr>
            <p:ph type="title"/>
          </p:nvPr>
        </p:nvSpPr>
        <p:spPr/>
        <p:txBody>
          <a:bodyPr>
            <a:normAutofit/>
          </a:bodyPr>
          <a:lstStyle/>
          <a:p>
            <a:r>
              <a:rPr lang="en-US" sz="3200" dirty="0"/>
              <a:t>Installing numpy`</a:t>
            </a:r>
          </a:p>
        </p:txBody>
      </p:sp>
      <p:sp>
        <p:nvSpPr>
          <p:cNvPr id="3" name="Text Placeholder 2">
            <a:extLst>
              <a:ext uri="{FF2B5EF4-FFF2-40B4-BE49-F238E27FC236}">
                <a16:creationId xmlns:a16="http://schemas.microsoft.com/office/drawing/2014/main" id="{AE90CC09-BAE8-4C90-8834-3A4186AFF665}"/>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671A4F3-EF66-432A-8B95-F4E7078CF82D}"/>
              </a:ext>
            </a:extLst>
          </p:cNvPr>
          <p:cNvSpPr>
            <a:spLocks noGrp="1"/>
          </p:cNvSpPr>
          <p:nvPr>
            <p:ph type="body" sz="quarter" idx="11"/>
          </p:nvPr>
        </p:nvSpPr>
        <p:spPr/>
        <p:txBody>
          <a:bodyPr/>
          <a:lstStyle/>
          <a:p>
            <a:pPr marL="285750" indent="-285750">
              <a:buFont typeface="Arial" panose="020B0604020202020204" pitchFamily="34" charset="0"/>
              <a:buChar char="•"/>
            </a:pPr>
            <a:r>
              <a:rPr lang="en-US" sz="1800" dirty="0"/>
              <a:t>Installing Numpy</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595A6A42-C03E-420F-8260-650E9B20E0B3}"/>
              </a:ext>
            </a:extLst>
          </p:cNvPr>
          <p:cNvPicPr>
            <a:picLocks noChangeAspect="1"/>
          </p:cNvPicPr>
          <p:nvPr/>
        </p:nvPicPr>
        <p:blipFill>
          <a:blip r:embed="rId2"/>
          <a:stretch>
            <a:fillRect/>
          </a:stretch>
        </p:blipFill>
        <p:spPr>
          <a:xfrm>
            <a:off x="669304" y="1923068"/>
            <a:ext cx="9700181" cy="3543894"/>
          </a:xfrm>
          <a:prstGeom prst="rect">
            <a:avLst/>
          </a:prstGeom>
        </p:spPr>
      </p:pic>
    </p:spTree>
    <p:extLst>
      <p:ext uri="{BB962C8B-B14F-4D97-AF65-F5344CB8AC3E}">
        <p14:creationId xmlns:p14="http://schemas.microsoft.com/office/powerpoint/2010/main" val="273759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Presentation1" id="{040648F6-24FE-4088-84DE-FFAA119FA674}" vid="{FAA2182F-9BE6-4BD7-B6B2-9CC6A78E0F92}"/>
    </a:ext>
  </a:extLst>
</a:theme>
</file>

<file path=ppt/theme/theme2.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LKM_PPT_Course Name_Template" id="{8AD66D50-9E55-4488-A238-A745B68698FC}" vid="{82B79CEE-4A1B-41A3-BEA8-07360FCCA4A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4373C1DFE99C542902692310A528169" ma:contentTypeVersion="12" ma:contentTypeDescription="Create a new document." ma:contentTypeScope="" ma:versionID="55a5315d2b340340901e5d544b3a5051">
  <xsd:schema xmlns:xsd="http://www.w3.org/2001/XMLSchema" xmlns:xs="http://www.w3.org/2001/XMLSchema" xmlns:p="http://schemas.microsoft.com/office/2006/metadata/properties" xmlns:ns2="61719e0f-73e9-4c56-b4d0-5504e01cf323" xmlns:ns3="37615acb-bae3-4aba-96bd-7c3f245d8a24" targetNamespace="http://schemas.microsoft.com/office/2006/metadata/properties" ma:root="true" ma:fieldsID="ef34ef10b0b957676c5a3a1f97c524c7" ns2:_="" ns3:_="">
    <xsd:import namespace="61719e0f-73e9-4c56-b4d0-5504e01cf323"/>
    <xsd:import namespace="37615acb-bae3-4aba-96bd-7c3f245d8a2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GenerationTime" minOccurs="0"/>
                <xsd:element ref="ns3:MediaServiceEventHashCode" minOccurs="0"/>
                <xsd:element ref="ns3:MediaServiceDateTaken" minOccurs="0"/>
                <xsd:element ref="ns3:MediaServiceOCR"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719e0f-73e9-4c56-b4d0-5504e01cf32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9d08b138-10f7-4da9-9e4f-d5882a0f6c9d}" ma:internalName="TaxCatchAll" ma:showField="CatchAllData" ma:web="61719e0f-73e9-4c56-b4d0-5504e01cf32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7615acb-bae3-4aba-96bd-7c3f245d8a2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7615acb-bae3-4aba-96bd-7c3f245d8a24">
      <Terms xmlns="http://schemas.microsoft.com/office/infopath/2007/PartnerControls"/>
    </lcf76f155ced4ddcb4097134ff3c332f>
    <TaxCatchAll xmlns="61719e0f-73e9-4c56-b4d0-5504e01cf323" xsi:nil="true"/>
  </documentManagement>
</p:properties>
</file>

<file path=customXml/itemProps1.xml><?xml version="1.0" encoding="utf-8"?>
<ds:datastoreItem xmlns:ds="http://schemas.openxmlformats.org/officeDocument/2006/customXml" ds:itemID="{FECC16AD-5AB1-487F-940F-F019EE4EE229}">
  <ds:schemaRefs>
    <ds:schemaRef ds:uri="http://schemas.microsoft.com/sharepoint/v3/contenttype/forms"/>
  </ds:schemaRefs>
</ds:datastoreItem>
</file>

<file path=customXml/itemProps2.xml><?xml version="1.0" encoding="utf-8"?>
<ds:datastoreItem xmlns:ds="http://schemas.openxmlformats.org/officeDocument/2006/customXml" ds:itemID="{73B63935-3B1F-4C40-998C-53477D4842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719e0f-73e9-4c56-b4d0-5504e01cf323"/>
    <ds:schemaRef ds:uri="37615acb-bae3-4aba-96bd-7c3f245d8a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EDFF0A-8904-42B6-AEB2-7C60372CB2F4}">
  <ds:schemaRefs>
    <ds:schemaRef ds:uri="http://schemas.microsoft.com/office/2006/metadata/properties"/>
    <ds:schemaRef ds:uri="http://schemas.microsoft.com/office/infopath/2007/PartnerControls"/>
    <ds:schemaRef ds:uri="07903016-4f2b-4030-9f6b-e99d19afb5d6"/>
    <ds:schemaRef ds:uri="37615acb-bae3-4aba-96bd-7c3f245d8a24"/>
    <ds:schemaRef ds:uri="61719e0f-73e9-4c56-b4d0-5504e01cf323"/>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3136</TotalTime>
  <Words>2939</Words>
  <Application>Microsoft Office PowerPoint</Application>
  <PresentationFormat>Widescreen</PresentationFormat>
  <Paragraphs>509</Paragraphs>
  <Slides>50</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50</vt:i4>
      </vt:variant>
    </vt:vector>
  </HeadingPairs>
  <TitlesOfParts>
    <vt:vector size="61" baseType="lpstr">
      <vt:lpstr>Arial</vt:lpstr>
      <vt:lpstr>Arial Black</vt:lpstr>
      <vt:lpstr>Calibri</vt:lpstr>
      <vt:lpstr>Graphik</vt:lpstr>
      <vt:lpstr>Graphik Regular</vt:lpstr>
      <vt:lpstr>GT Sectra Fine</vt:lpstr>
      <vt:lpstr>Palatino Linotype</vt:lpstr>
      <vt:lpstr>Segoe UI</vt:lpstr>
      <vt:lpstr>System Font</vt:lpstr>
      <vt:lpstr>Accenture 2020</vt:lpstr>
      <vt:lpstr>Content Layouts</vt:lpstr>
      <vt:lpstr>NumPy and Pandas Operations</vt:lpstr>
      <vt:lpstr>PowerPoint Presentation</vt:lpstr>
      <vt:lpstr>PowerPoint Presentation</vt:lpstr>
      <vt:lpstr>Introduction to NumPy</vt:lpstr>
      <vt:lpstr>N-Dimensional Array</vt:lpstr>
      <vt:lpstr>Numpy Arrays</vt:lpstr>
      <vt:lpstr>Attributes  of Numpy Array</vt:lpstr>
      <vt:lpstr>Different dimensions of NumPy arrays</vt:lpstr>
      <vt:lpstr>Installing numpy`</vt:lpstr>
      <vt:lpstr>Numpy Demo </vt:lpstr>
      <vt:lpstr>Numpy Demo </vt:lpstr>
      <vt:lpstr>Numpy mcq questions</vt:lpstr>
      <vt:lpstr>Numpy mcq questions</vt:lpstr>
      <vt:lpstr>Numpy mcq questions</vt:lpstr>
      <vt:lpstr>Numpy mcq questions</vt:lpstr>
      <vt:lpstr>Numpy mcq questions</vt:lpstr>
      <vt:lpstr>Numpy mcq questions</vt:lpstr>
      <vt:lpstr>Numpy mcq questions</vt:lpstr>
      <vt:lpstr>Numpy mcq questions</vt:lpstr>
      <vt:lpstr>Numpy mcq questions</vt:lpstr>
      <vt:lpstr>Numpy mcq questions</vt:lpstr>
      <vt:lpstr>Numpy mcq questions</vt:lpstr>
      <vt:lpstr>PowerPoint Presentation</vt:lpstr>
      <vt:lpstr>Pandas</vt:lpstr>
      <vt:lpstr>Data Analysis using Pandas</vt:lpstr>
      <vt:lpstr>Need for Pandas</vt:lpstr>
      <vt:lpstr>Installing Pandas </vt:lpstr>
      <vt:lpstr>Creating Data Frame </vt:lpstr>
      <vt:lpstr>Read files using Pandas</vt:lpstr>
      <vt:lpstr>Read files using Pandas</vt:lpstr>
      <vt:lpstr>Read files using Pandas</vt:lpstr>
      <vt:lpstr>Read files using Pandas</vt:lpstr>
      <vt:lpstr>Read files using Pandas</vt:lpstr>
      <vt:lpstr>Sorting data</vt:lpstr>
      <vt:lpstr>Working with null</vt:lpstr>
      <vt:lpstr>Dropping data  </vt:lpstr>
      <vt:lpstr>Writing dataframe to file</vt:lpstr>
      <vt:lpstr>Writing conditions </vt:lpstr>
      <vt:lpstr>Pandas in Python - MCQ Quiz</vt:lpstr>
      <vt:lpstr>Pandas in Python - MCQ Quiz</vt:lpstr>
      <vt:lpstr>Pandas in Python - MCQ Quiz</vt:lpstr>
      <vt:lpstr>Pandas in Python - MCQ Quiz</vt:lpstr>
      <vt:lpstr>Pandas in Python - MCQ Quiz</vt:lpstr>
      <vt:lpstr>Pandas in Python - MCQ Quiz</vt:lpstr>
      <vt:lpstr>Pandas in Python - MCQ Quiz</vt:lpstr>
      <vt:lpstr>Pandas in Python - MCQ Quiz</vt:lpstr>
      <vt:lpstr>Pandas in Python - MCQ Quiz</vt:lpstr>
      <vt:lpstr>Pandas in Python - MCQ Quiz</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and Hadoop</dc:title>
  <dc:creator>raju.chal</dc:creator>
  <cp:lastModifiedBy>Ranjan, Alok</cp:lastModifiedBy>
  <cp:revision>138</cp:revision>
  <dcterms:created xsi:type="dcterms:W3CDTF">2020-12-28T10:37:03Z</dcterms:created>
  <dcterms:modified xsi:type="dcterms:W3CDTF">2025-03-21T02:20:50Z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0x010100B4373C1DFE99C542902692310A528169</vt:lpwstr>
  </property>
</Properties>
</file>