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95" r:id="rId4"/>
  </p:sldMasterIdLst>
  <p:notesMasterIdLst>
    <p:notesMasterId r:id="rId28"/>
  </p:notesMasterIdLst>
  <p:handoutMasterIdLst>
    <p:handoutMasterId r:id="rId29"/>
  </p:handoutMasterIdLst>
  <p:sldIdLst>
    <p:sldId id="448" r:id="rId5"/>
    <p:sldId id="363" r:id="rId6"/>
    <p:sldId id="540" r:id="rId7"/>
    <p:sldId id="496" r:id="rId8"/>
    <p:sldId id="606" r:id="rId9"/>
    <p:sldId id="588" r:id="rId10"/>
    <p:sldId id="589" r:id="rId11"/>
    <p:sldId id="587" r:id="rId12"/>
    <p:sldId id="595" r:id="rId13"/>
    <p:sldId id="597" r:id="rId14"/>
    <p:sldId id="598" r:id="rId15"/>
    <p:sldId id="607" r:id="rId16"/>
    <p:sldId id="608" r:id="rId17"/>
    <p:sldId id="609" r:id="rId18"/>
    <p:sldId id="610" r:id="rId19"/>
    <p:sldId id="611" r:id="rId20"/>
    <p:sldId id="612" r:id="rId21"/>
    <p:sldId id="613" r:id="rId22"/>
    <p:sldId id="614" r:id="rId23"/>
    <p:sldId id="615" r:id="rId24"/>
    <p:sldId id="616" r:id="rId25"/>
    <p:sldId id="397" r:id="rId26"/>
    <p:sldId id="377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F0C6297-37A7-4E3C-8495-1D87519162F9}">
          <p14:sldIdLst>
            <p14:sldId id="448"/>
            <p14:sldId id="363"/>
            <p14:sldId id="540"/>
            <p14:sldId id="496"/>
            <p14:sldId id="606"/>
            <p14:sldId id="588"/>
            <p14:sldId id="589"/>
            <p14:sldId id="587"/>
            <p14:sldId id="595"/>
            <p14:sldId id="597"/>
            <p14:sldId id="598"/>
            <p14:sldId id="607"/>
            <p14:sldId id="608"/>
            <p14:sldId id="609"/>
            <p14:sldId id="610"/>
            <p14:sldId id="611"/>
            <p14:sldId id="612"/>
            <p14:sldId id="613"/>
            <p14:sldId id="614"/>
            <p14:sldId id="615"/>
            <p14:sldId id="616"/>
            <p14:sldId id="397"/>
            <p14:sldId id="37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rendranath, A." initials="NA" lastIdx="6" clrIdx="0">
    <p:extLst>
      <p:ext uri="{19B8F6BF-5375-455C-9EA6-DF929625EA0E}">
        <p15:presenceInfo xmlns:p15="http://schemas.microsoft.com/office/powerpoint/2012/main" userId="S::a.narendranath@accenture.com::318cd460-4ad9-4520-a37b-60478c6c5a0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00FF"/>
    <a:srgbClr val="E6E6DC"/>
    <a:srgbClr val="96968C"/>
    <a:srgbClr val="BE82FF"/>
    <a:srgbClr val="B455AA"/>
    <a:srgbClr val="7500C0"/>
    <a:srgbClr val="46009B"/>
    <a:srgbClr val="383E42"/>
    <a:srgbClr val="5E686E"/>
    <a:srgbClr val="7E00FF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176" autoAdjust="0"/>
  </p:normalViewPr>
  <p:slideViewPr>
    <p:cSldViewPr snapToGrid="0">
      <p:cViewPr varScale="1">
        <p:scale>
          <a:sx n="55" d="100"/>
          <a:sy n="55" d="100"/>
        </p:scale>
        <p:origin x="107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commentAuthors" Target="commentAuthors.xml"/><Relationship Id="rId35" Type="http://schemas.microsoft.com/office/2016/11/relationships/changesInfo" Target="changesInfos/changesInfo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njan, Alok" userId="d3f8a9ca-1926-4d2f-aa3f-8f88947fde44" providerId="ADAL" clId="{8493BD2A-2CB7-41DF-8215-BCE5220C666B}"/>
    <pc:docChg chg="undo custSel modSld">
      <pc:chgData name="Ranjan, Alok" userId="d3f8a9ca-1926-4d2f-aa3f-8f88947fde44" providerId="ADAL" clId="{8493BD2A-2CB7-41DF-8215-BCE5220C666B}" dt="2025-03-21T02:43:54.964" v="11" actId="13926"/>
      <pc:docMkLst>
        <pc:docMk/>
      </pc:docMkLst>
      <pc:sldChg chg="modSp mod">
        <pc:chgData name="Ranjan, Alok" userId="d3f8a9ca-1926-4d2f-aa3f-8f88947fde44" providerId="ADAL" clId="{8493BD2A-2CB7-41DF-8215-BCE5220C666B}" dt="2025-03-21T02:41:08.832" v="0" actId="13926"/>
        <pc:sldMkLst>
          <pc:docMk/>
          <pc:sldMk cId="1663368963" sldId="607"/>
        </pc:sldMkLst>
        <pc:spChg chg="mod">
          <ac:chgData name="Ranjan, Alok" userId="d3f8a9ca-1926-4d2f-aa3f-8f88947fde44" providerId="ADAL" clId="{8493BD2A-2CB7-41DF-8215-BCE5220C666B}" dt="2025-03-21T02:41:08.832" v="0" actId="13926"/>
          <ac:spMkLst>
            <pc:docMk/>
            <pc:sldMk cId="1663368963" sldId="607"/>
            <ac:spMk id="4" creationId="{563BD1E6-3B7F-1E2F-5B35-484790808EAC}"/>
          </ac:spMkLst>
        </pc:spChg>
      </pc:sldChg>
      <pc:sldChg chg="modSp mod">
        <pc:chgData name="Ranjan, Alok" userId="d3f8a9ca-1926-4d2f-aa3f-8f88947fde44" providerId="ADAL" clId="{8493BD2A-2CB7-41DF-8215-BCE5220C666B}" dt="2025-03-21T02:41:14.232" v="1" actId="13926"/>
        <pc:sldMkLst>
          <pc:docMk/>
          <pc:sldMk cId="3130885467" sldId="608"/>
        </pc:sldMkLst>
        <pc:spChg chg="mod">
          <ac:chgData name="Ranjan, Alok" userId="d3f8a9ca-1926-4d2f-aa3f-8f88947fde44" providerId="ADAL" clId="{8493BD2A-2CB7-41DF-8215-BCE5220C666B}" dt="2025-03-21T02:41:14.232" v="1" actId="13926"/>
          <ac:spMkLst>
            <pc:docMk/>
            <pc:sldMk cId="3130885467" sldId="608"/>
            <ac:spMk id="4" creationId="{61180F53-49CB-CEAC-069E-7EABC98A1779}"/>
          </ac:spMkLst>
        </pc:spChg>
      </pc:sldChg>
      <pc:sldChg chg="modSp mod">
        <pc:chgData name="Ranjan, Alok" userId="d3f8a9ca-1926-4d2f-aa3f-8f88947fde44" providerId="ADAL" clId="{8493BD2A-2CB7-41DF-8215-BCE5220C666B}" dt="2025-03-21T02:41:38.632" v="2" actId="13926"/>
        <pc:sldMkLst>
          <pc:docMk/>
          <pc:sldMk cId="3407176778" sldId="609"/>
        </pc:sldMkLst>
        <pc:spChg chg="mod">
          <ac:chgData name="Ranjan, Alok" userId="d3f8a9ca-1926-4d2f-aa3f-8f88947fde44" providerId="ADAL" clId="{8493BD2A-2CB7-41DF-8215-BCE5220C666B}" dt="2025-03-21T02:41:38.632" v="2" actId="13926"/>
          <ac:spMkLst>
            <pc:docMk/>
            <pc:sldMk cId="3407176778" sldId="609"/>
            <ac:spMk id="4" creationId="{40C37058-EA9B-822A-824A-D1F1F32F320B}"/>
          </ac:spMkLst>
        </pc:spChg>
      </pc:sldChg>
      <pc:sldChg chg="modSp mod">
        <pc:chgData name="Ranjan, Alok" userId="d3f8a9ca-1926-4d2f-aa3f-8f88947fde44" providerId="ADAL" clId="{8493BD2A-2CB7-41DF-8215-BCE5220C666B}" dt="2025-03-21T02:42:22.546" v="5" actId="13926"/>
        <pc:sldMkLst>
          <pc:docMk/>
          <pc:sldMk cId="172948551" sldId="610"/>
        </pc:sldMkLst>
        <pc:spChg chg="mod">
          <ac:chgData name="Ranjan, Alok" userId="d3f8a9ca-1926-4d2f-aa3f-8f88947fde44" providerId="ADAL" clId="{8493BD2A-2CB7-41DF-8215-BCE5220C666B}" dt="2025-03-21T02:42:22.546" v="5" actId="13926"/>
          <ac:spMkLst>
            <pc:docMk/>
            <pc:sldMk cId="172948551" sldId="610"/>
            <ac:spMk id="4" creationId="{ACDE3261-6E66-98B5-4F23-DDD1F4A5DC7E}"/>
          </ac:spMkLst>
        </pc:spChg>
      </pc:sldChg>
      <pc:sldChg chg="modSp mod">
        <pc:chgData name="Ranjan, Alok" userId="d3f8a9ca-1926-4d2f-aa3f-8f88947fde44" providerId="ADAL" clId="{8493BD2A-2CB7-41DF-8215-BCE5220C666B}" dt="2025-03-21T02:43:01.668" v="6" actId="13926"/>
        <pc:sldMkLst>
          <pc:docMk/>
          <pc:sldMk cId="2911538820" sldId="611"/>
        </pc:sldMkLst>
        <pc:spChg chg="mod">
          <ac:chgData name="Ranjan, Alok" userId="d3f8a9ca-1926-4d2f-aa3f-8f88947fde44" providerId="ADAL" clId="{8493BD2A-2CB7-41DF-8215-BCE5220C666B}" dt="2025-03-21T02:43:01.668" v="6" actId="13926"/>
          <ac:spMkLst>
            <pc:docMk/>
            <pc:sldMk cId="2911538820" sldId="611"/>
            <ac:spMk id="4" creationId="{65064270-8DAA-5F46-761F-8D1EDA78F4C0}"/>
          </ac:spMkLst>
        </pc:spChg>
      </pc:sldChg>
      <pc:sldChg chg="modSp mod">
        <pc:chgData name="Ranjan, Alok" userId="d3f8a9ca-1926-4d2f-aa3f-8f88947fde44" providerId="ADAL" clId="{8493BD2A-2CB7-41DF-8215-BCE5220C666B}" dt="2025-03-21T02:43:12.004" v="7" actId="13926"/>
        <pc:sldMkLst>
          <pc:docMk/>
          <pc:sldMk cId="1513701028" sldId="612"/>
        </pc:sldMkLst>
        <pc:spChg chg="mod">
          <ac:chgData name="Ranjan, Alok" userId="d3f8a9ca-1926-4d2f-aa3f-8f88947fde44" providerId="ADAL" clId="{8493BD2A-2CB7-41DF-8215-BCE5220C666B}" dt="2025-03-21T02:43:12.004" v="7" actId="13926"/>
          <ac:spMkLst>
            <pc:docMk/>
            <pc:sldMk cId="1513701028" sldId="612"/>
            <ac:spMk id="4" creationId="{6688CC0B-97FE-17F7-E2D2-0D1F15E71C7F}"/>
          </ac:spMkLst>
        </pc:spChg>
      </pc:sldChg>
      <pc:sldChg chg="modSp mod">
        <pc:chgData name="Ranjan, Alok" userId="d3f8a9ca-1926-4d2f-aa3f-8f88947fde44" providerId="ADAL" clId="{8493BD2A-2CB7-41DF-8215-BCE5220C666B}" dt="2025-03-21T02:43:19.217" v="8" actId="13926"/>
        <pc:sldMkLst>
          <pc:docMk/>
          <pc:sldMk cId="2755995418" sldId="613"/>
        </pc:sldMkLst>
        <pc:spChg chg="mod">
          <ac:chgData name="Ranjan, Alok" userId="d3f8a9ca-1926-4d2f-aa3f-8f88947fde44" providerId="ADAL" clId="{8493BD2A-2CB7-41DF-8215-BCE5220C666B}" dt="2025-03-21T02:43:19.217" v="8" actId="13926"/>
          <ac:spMkLst>
            <pc:docMk/>
            <pc:sldMk cId="2755995418" sldId="613"/>
            <ac:spMk id="4" creationId="{79B2F58C-48C8-522A-0C5B-2A4705FDAA9D}"/>
          </ac:spMkLst>
        </pc:spChg>
      </pc:sldChg>
      <pc:sldChg chg="modSp mod">
        <pc:chgData name="Ranjan, Alok" userId="d3f8a9ca-1926-4d2f-aa3f-8f88947fde44" providerId="ADAL" clId="{8493BD2A-2CB7-41DF-8215-BCE5220C666B}" dt="2025-03-21T02:43:25.558" v="9" actId="13926"/>
        <pc:sldMkLst>
          <pc:docMk/>
          <pc:sldMk cId="2795003806" sldId="614"/>
        </pc:sldMkLst>
        <pc:spChg chg="mod">
          <ac:chgData name="Ranjan, Alok" userId="d3f8a9ca-1926-4d2f-aa3f-8f88947fde44" providerId="ADAL" clId="{8493BD2A-2CB7-41DF-8215-BCE5220C666B}" dt="2025-03-21T02:43:25.558" v="9" actId="13926"/>
          <ac:spMkLst>
            <pc:docMk/>
            <pc:sldMk cId="2795003806" sldId="614"/>
            <ac:spMk id="4" creationId="{2142711A-85A0-FCAB-17D1-1E286731C9EC}"/>
          </ac:spMkLst>
        </pc:spChg>
      </pc:sldChg>
      <pc:sldChg chg="modSp mod">
        <pc:chgData name="Ranjan, Alok" userId="d3f8a9ca-1926-4d2f-aa3f-8f88947fde44" providerId="ADAL" clId="{8493BD2A-2CB7-41DF-8215-BCE5220C666B}" dt="2025-03-21T02:43:46.184" v="10" actId="13926"/>
        <pc:sldMkLst>
          <pc:docMk/>
          <pc:sldMk cId="3364450025" sldId="615"/>
        </pc:sldMkLst>
        <pc:spChg chg="mod">
          <ac:chgData name="Ranjan, Alok" userId="d3f8a9ca-1926-4d2f-aa3f-8f88947fde44" providerId="ADAL" clId="{8493BD2A-2CB7-41DF-8215-BCE5220C666B}" dt="2025-03-21T02:43:46.184" v="10" actId="13926"/>
          <ac:spMkLst>
            <pc:docMk/>
            <pc:sldMk cId="3364450025" sldId="615"/>
            <ac:spMk id="4" creationId="{7F3B27B1-7E5A-A7FD-B4BC-2649A09EC921}"/>
          </ac:spMkLst>
        </pc:spChg>
      </pc:sldChg>
      <pc:sldChg chg="modSp mod">
        <pc:chgData name="Ranjan, Alok" userId="d3f8a9ca-1926-4d2f-aa3f-8f88947fde44" providerId="ADAL" clId="{8493BD2A-2CB7-41DF-8215-BCE5220C666B}" dt="2025-03-21T02:43:54.964" v="11" actId="13926"/>
        <pc:sldMkLst>
          <pc:docMk/>
          <pc:sldMk cId="40529310" sldId="616"/>
        </pc:sldMkLst>
        <pc:spChg chg="mod">
          <ac:chgData name="Ranjan, Alok" userId="d3f8a9ca-1926-4d2f-aa3f-8f88947fde44" providerId="ADAL" clId="{8493BD2A-2CB7-41DF-8215-BCE5220C666B}" dt="2025-03-21T02:43:54.964" v="11" actId="13926"/>
          <ac:spMkLst>
            <pc:docMk/>
            <pc:sldMk cId="40529310" sldId="616"/>
            <ac:spMk id="4" creationId="{6275CA92-D8CC-2FEF-9965-790506B3CE72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BD7333-DD87-4773-BED3-E2892A4094EE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0E21C-7E3E-40C1-A5B4-152F0F11E1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0446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9D084F-DC83-4EB0-8CED-52E9AA3ECA1C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157E0A-F321-48DC-AF94-681D4DCF3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904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Answer: B) Data Visualization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157E0A-F321-48DC-AF94-681D4DCF344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0006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9EB291-6323-922D-7CAB-659CE1099B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26BC05D-0AE4-4774-B94D-DD47477D01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24E6996-F924-1AFD-25B5-6A8B469DAF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Answer: A) </a:t>
            </a:r>
            <a:r>
              <a:rPr lang="en-US" sz="1200" dirty="0" err="1"/>
              <a:t>plt.savefig</a:t>
            </a:r>
            <a:r>
              <a:rPr lang="en-US" sz="1200" dirty="0"/>
              <a:t>('filename.png')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CF3ABD-C19F-123C-7166-E8F72577CF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157E0A-F321-48DC-AF94-681D4DCF344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2591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157E0A-F321-48DC-AF94-681D4DCF344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194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FF074A-834E-512D-1192-9052FC0B20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8FBA11F-8A0B-0BD5-ACA5-2AA6ED1B6A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E675CEF-D691-C40B-FCA6-4D1515472E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Answer: A) import </a:t>
            </a:r>
            <a:r>
              <a:rPr lang="en-US" sz="1200" dirty="0" err="1"/>
              <a:t>matplotlib.pyplot</a:t>
            </a:r>
            <a:r>
              <a:rPr lang="en-US" sz="1200" dirty="0"/>
              <a:t> as </a:t>
            </a:r>
            <a:r>
              <a:rPr lang="en-US" sz="1200" dirty="0" err="1"/>
              <a:t>plt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EEE226-DEC0-0253-4B2E-228E2E7FF2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157E0A-F321-48DC-AF94-681D4DCF344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9776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4219A2-4E70-198D-6780-C2D11ACFAA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6E821ED-7583-C9CB-A04E-0659D545198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6590FDF-CEDD-C922-A350-DB88FD9181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Answer: A) </a:t>
            </a:r>
            <a:r>
              <a:rPr lang="en-US" sz="1200" dirty="0" err="1"/>
              <a:t>plt.plot</a:t>
            </a:r>
            <a:r>
              <a:rPr lang="en-US" sz="1200" dirty="0"/>
              <a:t>()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FB7A83-EA47-8B6C-FF67-1A538AA646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157E0A-F321-48DC-AF94-681D4DCF344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9833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B2A3BE-FF19-C0EE-A531-A7F5D5FE4B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6ED8CE5-B9F7-DEF3-C3E4-2C9D309BE00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9398E4A-6237-0E2A-4511-16E60BDE8B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Answer: A) </a:t>
            </a:r>
            <a:r>
              <a:rPr lang="en-US" sz="1200" dirty="0" err="1"/>
              <a:t>plt.show</a:t>
            </a:r>
            <a:r>
              <a:rPr lang="en-US" sz="1200" dirty="0"/>
              <a:t>()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35F7E0-AC5C-14CB-CD8B-727F670C17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157E0A-F321-48DC-AF94-681D4DCF344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5932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3E2AB9-7203-59EC-5BA3-DED52C50AD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9E050B9-94CD-18F3-1960-7AE6B1E308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9E4EC6F-F160-2889-73AE-377F909AFC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Answer: A) </a:t>
            </a:r>
            <a:r>
              <a:rPr lang="en-US" sz="1200" dirty="0" err="1"/>
              <a:t>plt.scatter</a:t>
            </a:r>
            <a:r>
              <a:rPr lang="en-US" sz="1200" dirty="0"/>
              <a:t>()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C45CC1-2DC8-C727-470D-3AE28557F5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157E0A-F321-48DC-AF94-681D4DCF344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0310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58EA1C-E004-7FF8-4CAD-A56123E812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1E8C14C-7D8B-F860-F724-17BA912C4E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C906821-F351-64B9-0D76-40D96D7A5B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Answer: A) </a:t>
            </a:r>
            <a:r>
              <a:rPr lang="en-US" sz="1200" dirty="0" err="1"/>
              <a:t>plt.title</a:t>
            </a:r>
            <a:r>
              <a:rPr lang="en-US" sz="1200" dirty="0"/>
              <a:t>('Title')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501A35-82F2-CA8A-57C0-4EAEEC907C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157E0A-F321-48DC-AF94-681D4DCF344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1847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00E5D8-5306-BB1C-05A1-C96BDF9E75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2F620A3-BB72-989D-2EE5-18A6A5F30E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F0951BA-75BB-931E-5D7D-AB7CED8CDD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Answer: A) </a:t>
            </a:r>
            <a:r>
              <a:rPr lang="en-US" sz="1200" dirty="0" err="1"/>
              <a:t>plt.bar</a:t>
            </a:r>
            <a:r>
              <a:rPr lang="en-US" sz="1200" dirty="0"/>
              <a:t>()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29BBE-A8E2-E1D0-F2D2-EFFF3B3FC3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157E0A-F321-48DC-AF94-681D4DCF344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142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FC6B7D-8A37-CF1B-2D21-718C5AD33D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F0B4E68-CC5D-7721-7F82-770E32E24D7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86CA8B9-9F87-67C6-AB29-0CDC583240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Answer: A) </a:t>
            </a:r>
            <a:r>
              <a:rPr lang="en-US" sz="1200" dirty="0" err="1"/>
              <a:t>plt.xlabel</a:t>
            </a:r>
            <a:r>
              <a:rPr lang="en-US" sz="1200" dirty="0"/>
              <a:t>('X-axis Label')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25BB15-9364-AA8E-DC44-B856633EE4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157E0A-F321-48DC-AF94-681D4DCF344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2596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02C845-725C-D220-1355-C0BAE9D836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6F2837D-8095-1FF3-5793-30EB07CAEF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699F4D6-5C96-FEA1-3284-72224C73DA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Answer: A) </a:t>
            </a:r>
            <a:r>
              <a:rPr lang="en-US" sz="1200" dirty="0" err="1"/>
              <a:t>plt.hist</a:t>
            </a:r>
            <a:r>
              <a:rPr lang="en-US" sz="1200" dirty="0"/>
              <a:t>()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D43C30-AC39-864C-3EA1-A8145DDBDC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157E0A-F321-48DC-AF94-681D4DCF344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793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lutation-GTS centered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5624" y="2318273"/>
            <a:ext cx="7040753" cy="2221454"/>
          </a:xfrm>
        </p:spPr>
        <p:txBody>
          <a:bodyPr anchor="ctr"/>
          <a:lstStyle>
            <a:lvl1pPr algn="ctr">
              <a:defRPr sz="8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Insert Salutation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F21F7E-CEFA-4A8F-862E-8631C40CEA2C}"/>
              </a:ext>
            </a:extLst>
          </p:cNvPr>
          <p:cNvSpPr txBox="1"/>
          <p:nvPr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GB" noProof="0" dirty="0"/>
              <a:t>Format Background… &gt; Picture or texture fill &gt; Set to one of the dark or mid gradient options</a:t>
            </a:r>
            <a:endParaRPr lang="en-US" noProof="0" dirty="0"/>
          </a:p>
        </p:txBody>
      </p:sp>
      <p:sp>
        <p:nvSpPr>
          <p:cNvPr id="10" name="GTS_WH" descr="Accenture Greater Than symbol in white">
            <a:extLst>
              <a:ext uri="{FF2B5EF4-FFF2-40B4-BE49-F238E27FC236}">
                <a16:creationId xmlns:a16="http://schemas.microsoft.com/office/drawing/2014/main" id="{494AA491-F1F8-4D38-B722-DB2F38B198B8}"/>
              </a:ext>
            </a:extLst>
          </p:cNvPr>
          <p:cNvSpPr>
            <a:spLocks noChangeAspect="1"/>
          </p:cNvSpPr>
          <p:nvPr/>
        </p:nvSpPr>
        <p:spPr bwMode="black">
          <a:xfrm>
            <a:off x="5779386" y="914400"/>
            <a:ext cx="641531" cy="70408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cc_Tech_Logo_WH" descr="Accenture Technology wordmark in white">
            <a:extLst>
              <a:ext uri="{FF2B5EF4-FFF2-40B4-BE49-F238E27FC236}">
                <a16:creationId xmlns:a16="http://schemas.microsoft.com/office/drawing/2014/main" id="{4A752D4E-AD1E-42E9-8769-72ECE82D70C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591812" y="5936500"/>
            <a:ext cx="3008376" cy="276189"/>
          </a:xfrm>
          <a:custGeom>
            <a:avLst/>
            <a:gdLst>
              <a:gd name="T0" fmla="*/ 4127 w 4219"/>
              <a:gd name="T1" fmla="*/ 250 h 386"/>
              <a:gd name="T2" fmla="*/ 4070 w 4219"/>
              <a:gd name="T3" fmla="*/ 382 h 386"/>
              <a:gd name="T4" fmla="*/ 3885 w 4219"/>
              <a:gd name="T5" fmla="*/ 124 h 386"/>
              <a:gd name="T6" fmla="*/ 3952 w 4219"/>
              <a:gd name="T7" fmla="*/ 201 h 386"/>
              <a:gd name="T8" fmla="*/ 3950 w 4219"/>
              <a:gd name="T9" fmla="*/ 293 h 386"/>
              <a:gd name="T10" fmla="*/ 3784 w 4219"/>
              <a:gd name="T11" fmla="*/ 200 h 386"/>
              <a:gd name="T12" fmla="*/ 3984 w 4219"/>
              <a:gd name="T13" fmla="*/ 100 h 386"/>
              <a:gd name="T14" fmla="*/ 3714 w 4219"/>
              <a:gd name="T15" fmla="*/ 206 h 386"/>
              <a:gd name="T16" fmla="*/ 3577 w 4219"/>
              <a:gd name="T17" fmla="*/ 206 h 386"/>
              <a:gd name="T18" fmla="*/ 3543 w 4219"/>
              <a:gd name="T19" fmla="*/ 203 h 386"/>
              <a:gd name="T20" fmla="*/ 3645 w 4219"/>
              <a:gd name="T21" fmla="*/ 313 h 386"/>
              <a:gd name="T22" fmla="*/ 3490 w 4219"/>
              <a:gd name="T23" fmla="*/ 309 h 386"/>
              <a:gd name="T24" fmla="*/ 3370 w 4219"/>
              <a:gd name="T25" fmla="*/ 204 h 386"/>
              <a:gd name="T26" fmla="*/ 3302 w 4219"/>
              <a:gd name="T27" fmla="*/ 285 h 386"/>
              <a:gd name="T28" fmla="*/ 3302 w 4219"/>
              <a:gd name="T29" fmla="*/ 96 h 386"/>
              <a:gd name="T30" fmla="*/ 3199 w 4219"/>
              <a:gd name="T31" fmla="*/ 206 h 386"/>
              <a:gd name="T32" fmla="*/ 3076 w 4219"/>
              <a:gd name="T33" fmla="*/ 96 h 386"/>
              <a:gd name="T34" fmla="*/ 3116 w 4219"/>
              <a:gd name="T35" fmla="*/ 178 h 386"/>
              <a:gd name="T36" fmla="*/ 2975 w 4219"/>
              <a:gd name="T37" fmla="*/ 309 h 386"/>
              <a:gd name="T38" fmla="*/ 2769 w 4219"/>
              <a:gd name="T39" fmla="*/ 133 h 386"/>
              <a:gd name="T40" fmla="*/ 2877 w 4219"/>
              <a:gd name="T41" fmla="*/ 309 h 386"/>
              <a:gd name="T42" fmla="*/ 2769 w 4219"/>
              <a:gd name="T43" fmla="*/ 309 h 386"/>
              <a:gd name="T44" fmla="*/ 2492 w 4219"/>
              <a:gd name="T45" fmla="*/ 204 h 386"/>
              <a:gd name="T46" fmla="*/ 2594 w 4219"/>
              <a:gd name="T47" fmla="*/ 124 h 386"/>
              <a:gd name="T48" fmla="*/ 2655 w 4219"/>
              <a:gd name="T49" fmla="*/ 234 h 386"/>
              <a:gd name="T50" fmla="*/ 2423 w 4219"/>
              <a:gd name="T51" fmla="*/ 184 h 386"/>
              <a:gd name="T52" fmla="*/ 2265 w 4219"/>
              <a:gd name="T53" fmla="*/ 207 h 386"/>
              <a:gd name="T54" fmla="*/ 2457 w 4219"/>
              <a:gd name="T55" fmla="*/ 211 h 386"/>
              <a:gd name="T56" fmla="*/ 2456 w 4219"/>
              <a:gd name="T57" fmla="*/ 249 h 386"/>
              <a:gd name="T58" fmla="*/ 2064 w 4219"/>
              <a:gd name="T59" fmla="*/ 52 h 386"/>
              <a:gd name="T60" fmla="*/ 2182 w 4219"/>
              <a:gd name="T61" fmla="*/ 52 h 386"/>
              <a:gd name="T62" fmla="*/ 1938 w 4219"/>
              <a:gd name="T63" fmla="*/ 182 h 386"/>
              <a:gd name="T64" fmla="*/ 1785 w 4219"/>
              <a:gd name="T65" fmla="*/ 207 h 386"/>
              <a:gd name="T66" fmla="*/ 1994 w 4219"/>
              <a:gd name="T67" fmla="*/ 218 h 386"/>
              <a:gd name="T68" fmla="*/ 1994 w 4219"/>
              <a:gd name="T69" fmla="*/ 243 h 386"/>
              <a:gd name="T70" fmla="*/ 1696 w 4219"/>
              <a:gd name="T71" fmla="*/ 100 h 386"/>
              <a:gd name="T72" fmla="*/ 1696 w 4219"/>
              <a:gd name="T73" fmla="*/ 204 h 386"/>
              <a:gd name="T74" fmla="*/ 1392 w 4219"/>
              <a:gd name="T75" fmla="*/ 235 h 386"/>
              <a:gd name="T76" fmla="*/ 1486 w 4219"/>
              <a:gd name="T77" fmla="*/ 269 h 386"/>
              <a:gd name="T78" fmla="*/ 1587 w 4219"/>
              <a:gd name="T79" fmla="*/ 309 h 386"/>
              <a:gd name="T80" fmla="*/ 1392 w 4219"/>
              <a:gd name="T81" fmla="*/ 235 h 386"/>
              <a:gd name="T82" fmla="*/ 1224 w 4219"/>
              <a:gd name="T83" fmla="*/ 100 h 386"/>
              <a:gd name="T84" fmla="*/ 1309 w 4219"/>
              <a:gd name="T85" fmla="*/ 100 h 386"/>
              <a:gd name="T86" fmla="*/ 1309 w 4219"/>
              <a:gd name="T87" fmla="*/ 242 h 386"/>
              <a:gd name="T88" fmla="*/ 1319 w 4219"/>
              <a:gd name="T89" fmla="*/ 313 h 386"/>
              <a:gd name="T90" fmla="*/ 1054 w 4219"/>
              <a:gd name="T91" fmla="*/ 133 h 386"/>
              <a:gd name="T92" fmla="*/ 1135 w 4219"/>
              <a:gd name="T93" fmla="*/ 309 h 386"/>
              <a:gd name="T94" fmla="*/ 1054 w 4219"/>
              <a:gd name="T95" fmla="*/ 309 h 386"/>
              <a:gd name="T96" fmla="*/ 856 w 4219"/>
              <a:gd name="T97" fmla="*/ 135 h 386"/>
              <a:gd name="T98" fmla="*/ 749 w 4219"/>
              <a:gd name="T99" fmla="*/ 204 h 386"/>
              <a:gd name="T100" fmla="*/ 808 w 4219"/>
              <a:gd name="T101" fmla="*/ 218 h 386"/>
              <a:gd name="T102" fmla="*/ 858 w 4219"/>
              <a:gd name="T103" fmla="*/ 314 h 386"/>
              <a:gd name="T104" fmla="*/ 626 w 4219"/>
              <a:gd name="T105" fmla="*/ 95 h 386"/>
              <a:gd name="T106" fmla="*/ 577 w 4219"/>
              <a:gd name="T107" fmla="*/ 203 h 386"/>
              <a:gd name="T108" fmla="*/ 725 w 4219"/>
              <a:gd name="T109" fmla="*/ 230 h 386"/>
              <a:gd name="T110" fmla="*/ 286 w 4219"/>
              <a:gd name="T111" fmla="*/ 204 h 386"/>
              <a:gd name="T112" fmla="*/ 396 w 4219"/>
              <a:gd name="T113" fmla="*/ 141 h 386"/>
              <a:gd name="T114" fmla="*/ 442 w 4219"/>
              <a:gd name="T115" fmla="*/ 230 h 386"/>
              <a:gd name="T116" fmla="*/ 94 w 4219"/>
              <a:gd name="T117" fmla="*/ 200 h 386"/>
              <a:gd name="T118" fmla="*/ 94 w 4219"/>
              <a:gd name="T119" fmla="*/ 23 h 386"/>
              <a:gd name="T120" fmla="*/ 184 w 4219"/>
              <a:gd name="T121" fmla="*/ 246 h 386"/>
              <a:gd name="T122" fmla="*/ 94 w 4219"/>
              <a:gd name="T123" fmla="*/ 23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219" h="386">
                <a:moveTo>
                  <a:pt x="4109" y="288"/>
                </a:moveTo>
                <a:lnTo>
                  <a:pt x="4027" y="100"/>
                </a:lnTo>
                <a:lnTo>
                  <a:pt x="4063" y="100"/>
                </a:lnTo>
                <a:lnTo>
                  <a:pt x="4127" y="250"/>
                </a:lnTo>
                <a:lnTo>
                  <a:pt x="4185" y="100"/>
                </a:lnTo>
                <a:lnTo>
                  <a:pt x="4219" y="100"/>
                </a:lnTo>
                <a:lnTo>
                  <a:pt x="4103" y="382"/>
                </a:lnTo>
                <a:lnTo>
                  <a:pt x="4070" y="382"/>
                </a:lnTo>
                <a:lnTo>
                  <a:pt x="4109" y="288"/>
                </a:lnTo>
                <a:close/>
                <a:moveTo>
                  <a:pt x="3952" y="201"/>
                </a:moveTo>
                <a:lnTo>
                  <a:pt x="3952" y="198"/>
                </a:lnTo>
                <a:cubicBezTo>
                  <a:pt x="3952" y="151"/>
                  <a:pt x="3926" y="124"/>
                  <a:pt x="3885" y="124"/>
                </a:cubicBezTo>
                <a:cubicBezTo>
                  <a:pt x="3844" y="124"/>
                  <a:pt x="3819" y="155"/>
                  <a:pt x="3819" y="199"/>
                </a:cubicBezTo>
                <a:lnTo>
                  <a:pt x="3819" y="202"/>
                </a:lnTo>
                <a:cubicBezTo>
                  <a:pt x="3819" y="248"/>
                  <a:pt x="3848" y="275"/>
                  <a:pt x="3883" y="275"/>
                </a:cubicBezTo>
                <a:cubicBezTo>
                  <a:pt x="3922" y="275"/>
                  <a:pt x="3952" y="248"/>
                  <a:pt x="3952" y="201"/>
                </a:cubicBezTo>
                <a:close/>
                <a:moveTo>
                  <a:pt x="3789" y="321"/>
                </a:moveTo>
                <a:lnTo>
                  <a:pt x="3823" y="321"/>
                </a:lnTo>
                <a:cubicBezTo>
                  <a:pt x="3828" y="345"/>
                  <a:pt x="3848" y="358"/>
                  <a:pt x="3883" y="358"/>
                </a:cubicBezTo>
                <a:cubicBezTo>
                  <a:pt x="3924" y="358"/>
                  <a:pt x="3950" y="338"/>
                  <a:pt x="3950" y="293"/>
                </a:cubicBezTo>
                <a:lnTo>
                  <a:pt x="3950" y="263"/>
                </a:lnTo>
                <a:cubicBezTo>
                  <a:pt x="3938" y="283"/>
                  <a:pt x="3910" y="302"/>
                  <a:pt x="3880" y="302"/>
                </a:cubicBezTo>
                <a:cubicBezTo>
                  <a:pt x="3825" y="302"/>
                  <a:pt x="3784" y="261"/>
                  <a:pt x="3784" y="203"/>
                </a:cubicBezTo>
                <a:lnTo>
                  <a:pt x="3784" y="200"/>
                </a:lnTo>
                <a:cubicBezTo>
                  <a:pt x="3784" y="144"/>
                  <a:pt x="3824" y="96"/>
                  <a:pt x="3882" y="96"/>
                </a:cubicBezTo>
                <a:cubicBezTo>
                  <a:pt x="3917" y="96"/>
                  <a:pt x="3938" y="113"/>
                  <a:pt x="3950" y="134"/>
                </a:cubicBezTo>
                <a:lnTo>
                  <a:pt x="3950" y="100"/>
                </a:lnTo>
                <a:lnTo>
                  <a:pt x="3984" y="100"/>
                </a:lnTo>
                <a:lnTo>
                  <a:pt x="3984" y="295"/>
                </a:lnTo>
                <a:cubicBezTo>
                  <a:pt x="3983" y="356"/>
                  <a:pt x="3942" y="386"/>
                  <a:pt x="3884" y="386"/>
                </a:cubicBezTo>
                <a:cubicBezTo>
                  <a:pt x="3822" y="386"/>
                  <a:pt x="3794" y="356"/>
                  <a:pt x="3789" y="321"/>
                </a:cubicBezTo>
                <a:close/>
                <a:moveTo>
                  <a:pt x="3714" y="206"/>
                </a:moveTo>
                <a:lnTo>
                  <a:pt x="3714" y="204"/>
                </a:lnTo>
                <a:cubicBezTo>
                  <a:pt x="3714" y="155"/>
                  <a:pt x="3687" y="124"/>
                  <a:pt x="3646" y="124"/>
                </a:cubicBezTo>
                <a:cubicBezTo>
                  <a:pt x="3604" y="124"/>
                  <a:pt x="3577" y="155"/>
                  <a:pt x="3577" y="203"/>
                </a:cubicBezTo>
                <a:lnTo>
                  <a:pt x="3577" y="206"/>
                </a:lnTo>
                <a:cubicBezTo>
                  <a:pt x="3577" y="254"/>
                  <a:pt x="3603" y="285"/>
                  <a:pt x="3646" y="285"/>
                </a:cubicBezTo>
                <a:cubicBezTo>
                  <a:pt x="3688" y="285"/>
                  <a:pt x="3714" y="254"/>
                  <a:pt x="3714" y="206"/>
                </a:cubicBezTo>
                <a:close/>
                <a:moveTo>
                  <a:pt x="3543" y="206"/>
                </a:moveTo>
                <a:lnTo>
                  <a:pt x="3543" y="203"/>
                </a:lnTo>
                <a:cubicBezTo>
                  <a:pt x="3543" y="140"/>
                  <a:pt x="3586" y="96"/>
                  <a:pt x="3646" y="96"/>
                </a:cubicBezTo>
                <a:cubicBezTo>
                  <a:pt x="3705" y="96"/>
                  <a:pt x="3748" y="140"/>
                  <a:pt x="3748" y="203"/>
                </a:cubicBezTo>
                <a:lnTo>
                  <a:pt x="3748" y="206"/>
                </a:lnTo>
                <a:cubicBezTo>
                  <a:pt x="3748" y="269"/>
                  <a:pt x="3705" y="313"/>
                  <a:pt x="3645" y="313"/>
                </a:cubicBezTo>
                <a:cubicBezTo>
                  <a:pt x="3586" y="313"/>
                  <a:pt x="3543" y="268"/>
                  <a:pt x="3543" y="206"/>
                </a:cubicBezTo>
                <a:close/>
                <a:moveTo>
                  <a:pt x="3457" y="0"/>
                </a:moveTo>
                <a:lnTo>
                  <a:pt x="3490" y="0"/>
                </a:lnTo>
                <a:lnTo>
                  <a:pt x="3490" y="309"/>
                </a:lnTo>
                <a:lnTo>
                  <a:pt x="3457" y="309"/>
                </a:lnTo>
                <a:lnTo>
                  <a:pt x="3457" y="0"/>
                </a:lnTo>
                <a:close/>
                <a:moveTo>
                  <a:pt x="3370" y="206"/>
                </a:moveTo>
                <a:lnTo>
                  <a:pt x="3370" y="204"/>
                </a:lnTo>
                <a:cubicBezTo>
                  <a:pt x="3370" y="155"/>
                  <a:pt x="3343" y="124"/>
                  <a:pt x="3302" y="124"/>
                </a:cubicBezTo>
                <a:cubicBezTo>
                  <a:pt x="3260" y="124"/>
                  <a:pt x="3233" y="155"/>
                  <a:pt x="3233" y="203"/>
                </a:cubicBezTo>
                <a:lnTo>
                  <a:pt x="3233" y="206"/>
                </a:lnTo>
                <a:cubicBezTo>
                  <a:pt x="3233" y="254"/>
                  <a:pt x="3259" y="285"/>
                  <a:pt x="3302" y="285"/>
                </a:cubicBezTo>
                <a:cubicBezTo>
                  <a:pt x="3344" y="285"/>
                  <a:pt x="3370" y="254"/>
                  <a:pt x="3370" y="206"/>
                </a:cubicBezTo>
                <a:close/>
                <a:moveTo>
                  <a:pt x="3199" y="206"/>
                </a:moveTo>
                <a:lnTo>
                  <a:pt x="3199" y="203"/>
                </a:lnTo>
                <a:cubicBezTo>
                  <a:pt x="3199" y="140"/>
                  <a:pt x="3242" y="96"/>
                  <a:pt x="3302" y="96"/>
                </a:cubicBezTo>
                <a:cubicBezTo>
                  <a:pt x="3361" y="96"/>
                  <a:pt x="3404" y="140"/>
                  <a:pt x="3404" y="203"/>
                </a:cubicBezTo>
                <a:lnTo>
                  <a:pt x="3404" y="206"/>
                </a:lnTo>
                <a:cubicBezTo>
                  <a:pt x="3404" y="269"/>
                  <a:pt x="3361" y="313"/>
                  <a:pt x="3301" y="313"/>
                </a:cubicBezTo>
                <a:cubicBezTo>
                  <a:pt x="3242" y="313"/>
                  <a:pt x="3199" y="268"/>
                  <a:pt x="3199" y="206"/>
                </a:cubicBezTo>
                <a:close/>
                <a:moveTo>
                  <a:pt x="2975" y="100"/>
                </a:moveTo>
                <a:lnTo>
                  <a:pt x="3008" y="100"/>
                </a:lnTo>
                <a:lnTo>
                  <a:pt x="3008" y="133"/>
                </a:lnTo>
                <a:cubicBezTo>
                  <a:pt x="3018" y="114"/>
                  <a:pt x="3041" y="96"/>
                  <a:pt x="3076" y="96"/>
                </a:cubicBezTo>
                <a:cubicBezTo>
                  <a:pt x="3119" y="96"/>
                  <a:pt x="3149" y="120"/>
                  <a:pt x="3149" y="181"/>
                </a:cubicBezTo>
                <a:lnTo>
                  <a:pt x="3149" y="309"/>
                </a:lnTo>
                <a:lnTo>
                  <a:pt x="3116" y="309"/>
                </a:lnTo>
                <a:lnTo>
                  <a:pt x="3116" y="178"/>
                </a:lnTo>
                <a:cubicBezTo>
                  <a:pt x="3116" y="142"/>
                  <a:pt x="3100" y="125"/>
                  <a:pt x="3067" y="125"/>
                </a:cubicBezTo>
                <a:cubicBezTo>
                  <a:pt x="3036" y="125"/>
                  <a:pt x="3008" y="145"/>
                  <a:pt x="3008" y="182"/>
                </a:cubicBezTo>
                <a:lnTo>
                  <a:pt x="3008" y="309"/>
                </a:lnTo>
                <a:lnTo>
                  <a:pt x="2975" y="309"/>
                </a:lnTo>
                <a:lnTo>
                  <a:pt x="2975" y="100"/>
                </a:lnTo>
                <a:close/>
                <a:moveTo>
                  <a:pt x="2736" y="0"/>
                </a:moveTo>
                <a:lnTo>
                  <a:pt x="2769" y="0"/>
                </a:lnTo>
                <a:lnTo>
                  <a:pt x="2769" y="133"/>
                </a:lnTo>
                <a:cubicBezTo>
                  <a:pt x="2779" y="114"/>
                  <a:pt x="2802" y="96"/>
                  <a:pt x="2836" y="96"/>
                </a:cubicBezTo>
                <a:cubicBezTo>
                  <a:pt x="2880" y="96"/>
                  <a:pt x="2910" y="120"/>
                  <a:pt x="2910" y="181"/>
                </a:cubicBezTo>
                <a:lnTo>
                  <a:pt x="2910" y="309"/>
                </a:lnTo>
                <a:lnTo>
                  <a:pt x="2877" y="309"/>
                </a:lnTo>
                <a:lnTo>
                  <a:pt x="2877" y="178"/>
                </a:lnTo>
                <a:cubicBezTo>
                  <a:pt x="2877" y="142"/>
                  <a:pt x="2861" y="125"/>
                  <a:pt x="2828" y="125"/>
                </a:cubicBezTo>
                <a:cubicBezTo>
                  <a:pt x="2797" y="125"/>
                  <a:pt x="2769" y="145"/>
                  <a:pt x="2769" y="182"/>
                </a:cubicBezTo>
                <a:lnTo>
                  <a:pt x="2769" y="309"/>
                </a:lnTo>
                <a:lnTo>
                  <a:pt x="2736" y="309"/>
                </a:lnTo>
                <a:lnTo>
                  <a:pt x="2736" y="0"/>
                </a:lnTo>
                <a:close/>
                <a:moveTo>
                  <a:pt x="2492" y="207"/>
                </a:moveTo>
                <a:lnTo>
                  <a:pt x="2492" y="204"/>
                </a:lnTo>
                <a:cubicBezTo>
                  <a:pt x="2492" y="140"/>
                  <a:pt x="2538" y="96"/>
                  <a:pt x="2594" y="96"/>
                </a:cubicBezTo>
                <a:cubicBezTo>
                  <a:pt x="2638" y="96"/>
                  <a:pt x="2678" y="116"/>
                  <a:pt x="2685" y="170"/>
                </a:cubicBezTo>
                <a:lnTo>
                  <a:pt x="2652" y="170"/>
                </a:lnTo>
                <a:cubicBezTo>
                  <a:pt x="2647" y="136"/>
                  <a:pt x="2623" y="124"/>
                  <a:pt x="2594" y="124"/>
                </a:cubicBezTo>
                <a:cubicBezTo>
                  <a:pt x="2556" y="124"/>
                  <a:pt x="2527" y="154"/>
                  <a:pt x="2527" y="204"/>
                </a:cubicBezTo>
                <a:lnTo>
                  <a:pt x="2527" y="207"/>
                </a:lnTo>
                <a:cubicBezTo>
                  <a:pt x="2527" y="258"/>
                  <a:pt x="2555" y="285"/>
                  <a:pt x="2595" y="285"/>
                </a:cubicBezTo>
                <a:cubicBezTo>
                  <a:pt x="2625" y="285"/>
                  <a:pt x="2652" y="268"/>
                  <a:pt x="2655" y="234"/>
                </a:cubicBezTo>
                <a:lnTo>
                  <a:pt x="2686" y="234"/>
                </a:lnTo>
                <a:cubicBezTo>
                  <a:pt x="2682" y="279"/>
                  <a:pt x="2645" y="313"/>
                  <a:pt x="2595" y="313"/>
                </a:cubicBezTo>
                <a:cubicBezTo>
                  <a:pt x="2536" y="313"/>
                  <a:pt x="2492" y="272"/>
                  <a:pt x="2492" y="207"/>
                </a:cubicBezTo>
                <a:close/>
                <a:moveTo>
                  <a:pt x="2423" y="184"/>
                </a:moveTo>
                <a:cubicBezTo>
                  <a:pt x="2420" y="141"/>
                  <a:pt x="2398" y="124"/>
                  <a:pt x="2363" y="124"/>
                </a:cubicBezTo>
                <a:cubicBezTo>
                  <a:pt x="2329" y="124"/>
                  <a:pt x="2306" y="147"/>
                  <a:pt x="2301" y="184"/>
                </a:cubicBezTo>
                <a:lnTo>
                  <a:pt x="2423" y="184"/>
                </a:lnTo>
                <a:close/>
                <a:moveTo>
                  <a:pt x="2265" y="207"/>
                </a:moveTo>
                <a:lnTo>
                  <a:pt x="2265" y="204"/>
                </a:lnTo>
                <a:cubicBezTo>
                  <a:pt x="2265" y="140"/>
                  <a:pt x="2306" y="96"/>
                  <a:pt x="2363" y="96"/>
                </a:cubicBezTo>
                <a:cubicBezTo>
                  <a:pt x="2412" y="96"/>
                  <a:pt x="2457" y="126"/>
                  <a:pt x="2457" y="200"/>
                </a:cubicBezTo>
                <a:lnTo>
                  <a:pt x="2457" y="211"/>
                </a:lnTo>
                <a:lnTo>
                  <a:pt x="2300" y="211"/>
                </a:lnTo>
                <a:cubicBezTo>
                  <a:pt x="2301" y="259"/>
                  <a:pt x="2324" y="285"/>
                  <a:pt x="2367" y="285"/>
                </a:cubicBezTo>
                <a:cubicBezTo>
                  <a:pt x="2399" y="285"/>
                  <a:pt x="2418" y="273"/>
                  <a:pt x="2422" y="249"/>
                </a:cubicBezTo>
                <a:lnTo>
                  <a:pt x="2456" y="249"/>
                </a:lnTo>
                <a:cubicBezTo>
                  <a:pt x="2448" y="291"/>
                  <a:pt x="2414" y="313"/>
                  <a:pt x="2366" y="313"/>
                </a:cubicBezTo>
                <a:cubicBezTo>
                  <a:pt x="2307" y="313"/>
                  <a:pt x="2265" y="271"/>
                  <a:pt x="2265" y="207"/>
                </a:cubicBezTo>
                <a:moveTo>
                  <a:pt x="2148" y="52"/>
                </a:moveTo>
                <a:lnTo>
                  <a:pt x="2064" y="52"/>
                </a:lnTo>
                <a:lnTo>
                  <a:pt x="2064" y="23"/>
                </a:lnTo>
                <a:lnTo>
                  <a:pt x="2266" y="23"/>
                </a:lnTo>
                <a:lnTo>
                  <a:pt x="2266" y="52"/>
                </a:lnTo>
                <a:lnTo>
                  <a:pt x="2182" y="52"/>
                </a:lnTo>
                <a:lnTo>
                  <a:pt x="2182" y="309"/>
                </a:lnTo>
                <a:lnTo>
                  <a:pt x="2148" y="309"/>
                </a:lnTo>
                <a:lnTo>
                  <a:pt x="2148" y="52"/>
                </a:lnTo>
                <a:close/>
                <a:moveTo>
                  <a:pt x="1938" y="182"/>
                </a:moveTo>
                <a:cubicBezTo>
                  <a:pt x="1936" y="150"/>
                  <a:pt x="1920" y="135"/>
                  <a:pt x="1892" y="135"/>
                </a:cubicBezTo>
                <a:cubicBezTo>
                  <a:pt x="1866" y="135"/>
                  <a:pt x="1849" y="152"/>
                  <a:pt x="1844" y="182"/>
                </a:cubicBezTo>
                <a:lnTo>
                  <a:pt x="1938" y="182"/>
                </a:lnTo>
                <a:close/>
                <a:moveTo>
                  <a:pt x="1785" y="207"/>
                </a:moveTo>
                <a:lnTo>
                  <a:pt x="1785" y="204"/>
                </a:lnTo>
                <a:cubicBezTo>
                  <a:pt x="1785" y="138"/>
                  <a:pt x="1832" y="95"/>
                  <a:pt x="1892" y="95"/>
                </a:cubicBezTo>
                <a:cubicBezTo>
                  <a:pt x="1946" y="95"/>
                  <a:pt x="1994" y="127"/>
                  <a:pt x="1994" y="202"/>
                </a:cubicBezTo>
                <a:lnTo>
                  <a:pt x="1994" y="218"/>
                </a:lnTo>
                <a:lnTo>
                  <a:pt x="1844" y="218"/>
                </a:lnTo>
                <a:cubicBezTo>
                  <a:pt x="1845" y="252"/>
                  <a:pt x="1864" y="272"/>
                  <a:pt x="1896" y="272"/>
                </a:cubicBezTo>
                <a:cubicBezTo>
                  <a:pt x="1922" y="272"/>
                  <a:pt x="1936" y="261"/>
                  <a:pt x="1939" y="243"/>
                </a:cubicBezTo>
                <a:lnTo>
                  <a:pt x="1994" y="243"/>
                </a:lnTo>
                <a:cubicBezTo>
                  <a:pt x="1987" y="288"/>
                  <a:pt x="1951" y="314"/>
                  <a:pt x="1894" y="314"/>
                </a:cubicBezTo>
                <a:cubicBezTo>
                  <a:pt x="1831" y="314"/>
                  <a:pt x="1785" y="274"/>
                  <a:pt x="1785" y="207"/>
                </a:cubicBezTo>
                <a:moveTo>
                  <a:pt x="1638" y="100"/>
                </a:moveTo>
                <a:lnTo>
                  <a:pt x="1696" y="100"/>
                </a:lnTo>
                <a:lnTo>
                  <a:pt x="1696" y="140"/>
                </a:lnTo>
                <a:cubicBezTo>
                  <a:pt x="1709" y="112"/>
                  <a:pt x="1730" y="97"/>
                  <a:pt x="1764" y="97"/>
                </a:cubicBezTo>
                <a:lnTo>
                  <a:pt x="1764" y="151"/>
                </a:lnTo>
                <a:cubicBezTo>
                  <a:pt x="1721" y="150"/>
                  <a:pt x="1696" y="164"/>
                  <a:pt x="1696" y="204"/>
                </a:cubicBezTo>
                <a:lnTo>
                  <a:pt x="1696" y="309"/>
                </a:lnTo>
                <a:lnTo>
                  <a:pt x="1638" y="309"/>
                </a:lnTo>
                <a:lnTo>
                  <a:pt x="1638" y="100"/>
                </a:lnTo>
                <a:close/>
                <a:moveTo>
                  <a:pt x="1392" y="235"/>
                </a:moveTo>
                <a:lnTo>
                  <a:pt x="1392" y="100"/>
                </a:lnTo>
                <a:lnTo>
                  <a:pt x="1449" y="100"/>
                </a:lnTo>
                <a:lnTo>
                  <a:pt x="1449" y="227"/>
                </a:lnTo>
                <a:cubicBezTo>
                  <a:pt x="1449" y="255"/>
                  <a:pt x="1461" y="269"/>
                  <a:pt x="1486" y="269"/>
                </a:cubicBezTo>
                <a:cubicBezTo>
                  <a:pt x="1510" y="269"/>
                  <a:pt x="1529" y="254"/>
                  <a:pt x="1529" y="223"/>
                </a:cubicBezTo>
                <a:lnTo>
                  <a:pt x="1529" y="100"/>
                </a:lnTo>
                <a:lnTo>
                  <a:pt x="1587" y="100"/>
                </a:lnTo>
                <a:lnTo>
                  <a:pt x="1587" y="309"/>
                </a:lnTo>
                <a:lnTo>
                  <a:pt x="1529" y="309"/>
                </a:lnTo>
                <a:lnTo>
                  <a:pt x="1529" y="276"/>
                </a:lnTo>
                <a:cubicBezTo>
                  <a:pt x="1518" y="298"/>
                  <a:pt x="1497" y="314"/>
                  <a:pt x="1463" y="314"/>
                </a:cubicBezTo>
                <a:cubicBezTo>
                  <a:pt x="1422" y="314"/>
                  <a:pt x="1392" y="290"/>
                  <a:pt x="1392" y="235"/>
                </a:cubicBezTo>
                <a:moveTo>
                  <a:pt x="1251" y="247"/>
                </a:moveTo>
                <a:lnTo>
                  <a:pt x="1251" y="141"/>
                </a:lnTo>
                <a:lnTo>
                  <a:pt x="1224" y="141"/>
                </a:lnTo>
                <a:lnTo>
                  <a:pt x="1224" y="100"/>
                </a:lnTo>
                <a:lnTo>
                  <a:pt x="1251" y="100"/>
                </a:lnTo>
                <a:lnTo>
                  <a:pt x="1251" y="55"/>
                </a:lnTo>
                <a:lnTo>
                  <a:pt x="1309" y="55"/>
                </a:lnTo>
                <a:lnTo>
                  <a:pt x="1309" y="100"/>
                </a:lnTo>
                <a:lnTo>
                  <a:pt x="1353" y="100"/>
                </a:lnTo>
                <a:lnTo>
                  <a:pt x="1353" y="141"/>
                </a:lnTo>
                <a:lnTo>
                  <a:pt x="1309" y="141"/>
                </a:lnTo>
                <a:lnTo>
                  <a:pt x="1309" y="242"/>
                </a:lnTo>
                <a:cubicBezTo>
                  <a:pt x="1309" y="259"/>
                  <a:pt x="1317" y="267"/>
                  <a:pt x="1332" y="267"/>
                </a:cubicBezTo>
                <a:cubicBezTo>
                  <a:pt x="1341" y="267"/>
                  <a:pt x="1347" y="266"/>
                  <a:pt x="1354" y="263"/>
                </a:cubicBezTo>
                <a:lnTo>
                  <a:pt x="1354" y="308"/>
                </a:lnTo>
                <a:cubicBezTo>
                  <a:pt x="1346" y="310"/>
                  <a:pt x="1334" y="313"/>
                  <a:pt x="1319" y="313"/>
                </a:cubicBezTo>
                <a:cubicBezTo>
                  <a:pt x="1275" y="313"/>
                  <a:pt x="1251" y="291"/>
                  <a:pt x="1251" y="247"/>
                </a:cubicBezTo>
                <a:close/>
                <a:moveTo>
                  <a:pt x="996" y="100"/>
                </a:moveTo>
                <a:lnTo>
                  <a:pt x="1054" y="100"/>
                </a:lnTo>
                <a:lnTo>
                  <a:pt x="1054" y="133"/>
                </a:lnTo>
                <a:cubicBezTo>
                  <a:pt x="1065" y="112"/>
                  <a:pt x="1088" y="95"/>
                  <a:pt x="1122" y="95"/>
                </a:cubicBezTo>
                <a:cubicBezTo>
                  <a:pt x="1164" y="95"/>
                  <a:pt x="1193" y="120"/>
                  <a:pt x="1193" y="176"/>
                </a:cubicBezTo>
                <a:lnTo>
                  <a:pt x="1193" y="309"/>
                </a:lnTo>
                <a:lnTo>
                  <a:pt x="1135" y="309"/>
                </a:lnTo>
                <a:lnTo>
                  <a:pt x="1135" y="184"/>
                </a:lnTo>
                <a:cubicBezTo>
                  <a:pt x="1135" y="156"/>
                  <a:pt x="1124" y="142"/>
                  <a:pt x="1098" y="142"/>
                </a:cubicBezTo>
                <a:cubicBezTo>
                  <a:pt x="1073" y="142"/>
                  <a:pt x="1054" y="158"/>
                  <a:pt x="1054" y="188"/>
                </a:cubicBezTo>
                <a:lnTo>
                  <a:pt x="1054" y="309"/>
                </a:lnTo>
                <a:lnTo>
                  <a:pt x="996" y="309"/>
                </a:lnTo>
                <a:lnTo>
                  <a:pt x="996" y="100"/>
                </a:lnTo>
                <a:close/>
                <a:moveTo>
                  <a:pt x="902" y="182"/>
                </a:moveTo>
                <a:cubicBezTo>
                  <a:pt x="900" y="150"/>
                  <a:pt x="884" y="135"/>
                  <a:pt x="856" y="135"/>
                </a:cubicBezTo>
                <a:cubicBezTo>
                  <a:pt x="830" y="135"/>
                  <a:pt x="813" y="152"/>
                  <a:pt x="808" y="182"/>
                </a:cubicBezTo>
                <a:lnTo>
                  <a:pt x="902" y="182"/>
                </a:lnTo>
                <a:close/>
                <a:moveTo>
                  <a:pt x="749" y="207"/>
                </a:moveTo>
                <a:lnTo>
                  <a:pt x="749" y="204"/>
                </a:lnTo>
                <a:cubicBezTo>
                  <a:pt x="749" y="138"/>
                  <a:pt x="796" y="95"/>
                  <a:pt x="856" y="95"/>
                </a:cubicBezTo>
                <a:cubicBezTo>
                  <a:pt x="910" y="95"/>
                  <a:pt x="958" y="127"/>
                  <a:pt x="958" y="202"/>
                </a:cubicBezTo>
                <a:lnTo>
                  <a:pt x="958" y="218"/>
                </a:lnTo>
                <a:lnTo>
                  <a:pt x="808" y="218"/>
                </a:lnTo>
                <a:cubicBezTo>
                  <a:pt x="809" y="252"/>
                  <a:pt x="828" y="272"/>
                  <a:pt x="860" y="272"/>
                </a:cubicBezTo>
                <a:cubicBezTo>
                  <a:pt x="886" y="272"/>
                  <a:pt x="900" y="261"/>
                  <a:pt x="903" y="243"/>
                </a:cubicBezTo>
                <a:lnTo>
                  <a:pt x="958" y="243"/>
                </a:lnTo>
                <a:cubicBezTo>
                  <a:pt x="951" y="288"/>
                  <a:pt x="915" y="314"/>
                  <a:pt x="858" y="314"/>
                </a:cubicBezTo>
                <a:cubicBezTo>
                  <a:pt x="795" y="314"/>
                  <a:pt x="749" y="274"/>
                  <a:pt x="749" y="207"/>
                </a:cubicBezTo>
                <a:moveTo>
                  <a:pt x="518" y="207"/>
                </a:moveTo>
                <a:lnTo>
                  <a:pt x="518" y="204"/>
                </a:lnTo>
                <a:cubicBezTo>
                  <a:pt x="518" y="136"/>
                  <a:pt x="566" y="95"/>
                  <a:pt x="626" y="95"/>
                </a:cubicBezTo>
                <a:cubicBezTo>
                  <a:pt x="674" y="95"/>
                  <a:pt x="719" y="116"/>
                  <a:pt x="724" y="176"/>
                </a:cubicBezTo>
                <a:lnTo>
                  <a:pt x="669" y="176"/>
                </a:lnTo>
                <a:cubicBezTo>
                  <a:pt x="665" y="152"/>
                  <a:pt x="650" y="141"/>
                  <a:pt x="627" y="141"/>
                </a:cubicBezTo>
                <a:cubicBezTo>
                  <a:pt x="597" y="141"/>
                  <a:pt x="577" y="163"/>
                  <a:pt x="577" y="203"/>
                </a:cubicBezTo>
                <a:lnTo>
                  <a:pt x="577" y="206"/>
                </a:lnTo>
                <a:cubicBezTo>
                  <a:pt x="577" y="248"/>
                  <a:pt x="596" y="270"/>
                  <a:pt x="628" y="270"/>
                </a:cubicBezTo>
                <a:cubicBezTo>
                  <a:pt x="651" y="270"/>
                  <a:pt x="670" y="256"/>
                  <a:pt x="673" y="230"/>
                </a:cubicBezTo>
                <a:lnTo>
                  <a:pt x="725" y="230"/>
                </a:lnTo>
                <a:cubicBezTo>
                  <a:pt x="722" y="279"/>
                  <a:pt x="686" y="314"/>
                  <a:pt x="625" y="314"/>
                </a:cubicBezTo>
                <a:cubicBezTo>
                  <a:pt x="564" y="314"/>
                  <a:pt x="518" y="276"/>
                  <a:pt x="518" y="207"/>
                </a:cubicBezTo>
                <a:moveTo>
                  <a:pt x="286" y="207"/>
                </a:moveTo>
                <a:lnTo>
                  <a:pt x="286" y="204"/>
                </a:lnTo>
                <a:cubicBezTo>
                  <a:pt x="286" y="136"/>
                  <a:pt x="335" y="95"/>
                  <a:pt x="394" y="95"/>
                </a:cubicBezTo>
                <a:cubicBezTo>
                  <a:pt x="443" y="95"/>
                  <a:pt x="488" y="116"/>
                  <a:pt x="493" y="176"/>
                </a:cubicBezTo>
                <a:lnTo>
                  <a:pt x="438" y="176"/>
                </a:lnTo>
                <a:cubicBezTo>
                  <a:pt x="434" y="152"/>
                  <a:pt x="419" y="141"/>
                  <a:pt x="396" y="141"/>
                </a:cubicBezTo>
                <a:cubicBezTo>
                  <a:pt x="366" y="141"/>
                  <a:pt x="346" y="163"/>
                  <a:pt x="346" y="203"/>
                </a:cubicBezTo>
                <a:lnTo>
                  <a:pt x="346" y="206"/>
                </a:lnTo>
                <a:cubicBezTo>
                  <a:pt x="346" y="248"/>
                  <a:pt x="364" y="270"/>
                  <a:pt x="397" y="270"/>
                </a:cubicBezTo>
                <a:cubicBezTo>
                  <a:pt x="420" y="270"/>
                  <a:pt x="439" y="256"/>
                  <a:pt x="442" y="230"/>
                </a:cubicBezTo>
                <a:lnTo>
                  <a:pt x="494" y="230"/>
                </a:lnTo>
                <a:cubicBezTo>
                  <a:pt x="491" y="279"/>
                  <a:pt x="455" y="314"/>
                  <a:pt x="394" y="314"/>
                </a:cubicBezTo>
                <a:cubicBezTo>
                  <a:pt x="333" y="314"/>
                  <a:pt x="286" y="276"/>
                  <a:pt x="286" y="207"/>
                </a:cubicBezTo>
                <a:close/>
                <a:moveTo>
                  <a:pt x="94" y="200"/>
                </a:moveTo>
                <a:lnTo>
                  <a:pt x="170" y="200"/>
                </a:lnTo>
                <a:lnTo>
                  <a:pt x="132" y="76"/>
                </a:lnTo>
                <a:lnTo>
                  <a:pt x="94" y="200"/>
                </a:lnTo>
                <a:close/>
                <a:moveTo>
                  <a:pt x="94" y="23"/>
                </a:moveTo>
                <a:lnTo>
                  <a:pt x="178" y="23"/>
                </a:lnTo>
                <a:lnTo>
                  <a:pt x="271" y="309"/>
                </a:lnTo>
                <a:lnTo>
                  <a:pt x="204" y="309"/>
                </a:lnTo>
                <a:lnTo>
                  <a:pt x="184" y="246"/>
                </a:lnTo>
                <a:lnTo>
                  <a:pt x="80" y="246"/>
                </a:lnTo>
                <a:lnTo>
                  <a:pt x="61" y="309"/>
                </a:lnTo>
                <a:lnTo>
                  <a:pt x="0" y="309"/>
                </a:lnTo>
                <a:lnTo>
                  <a:pt x="94" y="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1381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  <p:extLst>
    <p:ext uri="{DCECCB84-F9BA-43D5-87BE-67443E8EF086}">
      <p15:sldGuideLst xmlns:p15="http://schemas.microsoft.com/office/powerpoint/2012/main">
        <p15:guide id="1" orient="horz" pos="798">
          <p15:clr>
            <a:srgbClr val="C35EA4"/>
          </p15:clr>
        </p15:guide>
        <p15:guide id="2" pos="3840">
          <p15:clr>
            <a:srgbClr val="C35EA4"/>
          </p15:clr>
        </p15:guide>
        <p15:guide id="3" orient="horz" pos="3880">
          <p15:clr>
            <a:srgbClr val="C35EA4"/>
          </p15:clr>
        </p15:guide>
        <p15:guide id="4" orient="horz" pos="2162">
          <p15:clr>
            <a:srgbClr val="C35EA4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: White3+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A715308A-2B7A-4485-A51C-F3F23FC4264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/>
            </a:lvl1pPr>
          </a:lstStyle>
          <a:p>
            <a:r>
              <a:rPr lang="en-GB" dirty="0"/>
              <a:t>Drag picture to placeholder or click icon to add, then send to back.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7161CB-9748-47B4-8746-547E8A915299}"/>
              </a:ext>
            </a:extLst>
          </p:cNvPr>
          <p:cNvSpPr txBox="1"/>
          <p:nvPr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C428014-9969-4841-B19D-25CB7221F2F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381001" y="1322687"/>
            <a:ext cx="5715000" cy="1769720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presentation title here 48pt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6D52D49F-987F-4EF2-8666-9805763F686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381001" y="3332730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 dirty="0"/>
              <a:t>Place subtitle here in Palatino Linotype 24pt</a:t>
            </a:r>
          </a:p>
        </p:txBody>
      </p:sp>
      <p:sp>
        <p:nvSpPr>
          <p:cNvPr id="33" name="Text Placeholder 16">
            <a:extLst>
              <a:ext uri="{FF2B5EF4-FFF2-40B4-BE49-F238E27FC236}">
                <a16:creationId xmlns:a16="http://schemas.microsoft.com/office/drawing/2014/main" id="{784963B7-4AB8-4BD6-B942-182C4FFFB2B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381001" y="4670852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34" name="Date Placeholder 10">
            <a:extLst>
              <a:ext uri="{FF2B5EF4-FFF2-40B4-BE49-F238E27FC236}">
                <a16:creationId xmlns:a16="http://schemas.microsoft.com/office/drawing/2014/main" id="{7722ECA6-F4B8-4408-987A-6078074CB32A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black">
          <a:xfrm>
            <a:off x="381001" y="4425575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>
              <a:latin typeface="+mn-lt"/>
            </a:endParaRPr>
          </a:p>
        </p:txBody>
      </p:sp>
      <p:pic>
        <p:nvPicPr>
          <p:cNvPr id="5" name="Graphic 4" descr="Accenture Greater Than symbol in purple">
            <a:extLst>
              <a:ext uri="{FF2B5EF4-FFF2-40B4-BE49-F238E27FC236}">
                <a16:creationId xmlns:a16="http://schemas.microsoft.com/office/drawing/2014/main" id="{8DD1DFCC-5489-470C-84F4-93032F0960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2636" y="382725"/>
            <a:ext cx="641502" cy="704088"/>
          </a:xfrm>
          <a:prstGeom prst="rect">
            <a:avLst/>
          </a:prstGeom>
        </p:spPr>
      </p:pic>
      <p:sp>
        <p:nvSpPr>
          <p:cNvPr id="10" name="Acc_Tech_Logo_WH" descr="Accenture Technology wordmark in black">
            <a:extLst>
              <a:ext uri="{FF2B5EF4-FFF2-40B4-BE49-F238E27FC236}">
                <a16:creationId xmlns:a16="http://schemas.microsoft.com/office/drawing/2014/main" id="{1456A933-EDC7-4B59-AECB-B286941BC5F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80999" y="6096690"/>
            <a:ext cx="3008376" cy="276189"/>
          </a:xfrm>
          <a:custGeom>
            <a:avLst/>
            <a:gdLst>
              <a:gd name="T0" fmla="*/ 4127 w 4219"/>
              <a:gd name="T1" fmla="*/ 250 h 386"/>
              <a:gd name="T2" fmla="*/ 4070 w 4219"/>
              <a:gd name="T3" fmla="*/ 382 h 386"/>
              <a:gd name="T4" fmla="*/ 3885 w 4219"/>
              <a:gd name="T5" fmla="*/ 124 h 386"/>
              <a:gd name="T6" fmla="*/ 3952 w 4219"/>
              <a:gd name="T7" fmla="*/ 201 h 386"/>
              <a:gd name="T8" fmla="*/ 3950 w 4219"/>
              <a:gd name="T9" fmla="*/ 293 h 386"/>
              <a:gd name="T10" fmla="*/ 3784 w 4219"/>
              <a:gd name="T11" fmla="*/ 200 h 386"/>
              <a:gd name="T12" fmla="*/ 3984 w 4219"/>
              <a:gd name="T13" fmla="*/ 100 h 386"/>
              <a:gd name="T14" fmla="*/ 3714 w 4219"/>
              <a:gd name="T15" fmla="*/ 206 h 386"/>
              <a:gd name="T16" fmla="*/ 3577 w 4219"/>
              <a:gd name="T17" fmla="*/ 206 h 386"/>
              <a:gd name="T18" fmla="*/ 3543 w 4219"/>
              <a:gd name="T19" fmla="*/ 203 h 386"/>
              <a:gd name="T20" fmla="*/ 3645 w 4219"/>
              <a:gd name="T21" fmla="*/ 313 h 386"/>
              <a:gd name="T22" fmla="*/ 3490 w 4219"/>
              <a:gd name="T23" fmla="*/ 309 h 386"/>
              <a:gd name="T24" fmla="*/ 3370 w 4219"/>
              <a:gd name="T25" fmla="*/ 204 h 386"/>
              <a:gd name="T26" fmla="*/ 3302 w 4219"/>
              <a:gd name="T27" fmla="*/ 285 h 386"/>
              <a:gd name="T28" fmla="*/ 3302 w 4219"/>
              <a:gd name="T29" fmla="*/ 96 h 386"/>
              <a:gd name="T30" fmla="*/ 3199 w 4219"/>
              <a:gd name="T31" fmla="*/ 206 h 386"/>
              <a:gd name="T32" fmla="*/ 3076 w 4219"/>
              <a:gd name="T33" fmla="*/ 96 h 386"/>
              <a:gd name="T34" fmla="*/ 3116 w 4219"/>
              <a:gd name="T35" fmla="*/ 178 h 386"/>
              <a:gd name="T36" fmla="*/ 2975 w 4219"/>
              <a:gd name="T37" fmla="*/ 309 h 386"/>
              <a:gd name="T38" fmla="*/ 2769 w 4219"/>
              <a:gd name="T39" fmla="*/ 133 h 386"/>
              <a:gd name="T40" fmla="*/ 2877 w 4219"/>
              <a:gd name="T41" fmla="*/ 309 h 386"/>
              <a:gd name="T42" fmla="*/ 2769 w 4219"/>
              <a:gd name="T43" fmla="*/ 309 h 386"/>
              <a:gd name="T44" fmla="*/ 2492 w 4219"/>
              <a:gd name="T45" fmla="*/ 204 h 386"/>
              <a:gd name="T46" fmla="*/ 2594 w 4219"/>
              <a:gd name="T47" fmla="*/ 124 h 386"/>
              <a:gd name="T48" fmla="*/ 2655 w 4219"/>
              <a:gd name="T49" fmla="*/ 234 h 386"/>
              <a:gd name="T50" fmla="*/ 2423 w 4219"/>
              <a:gd name="T51" fmla="*/ 184 h 386"/>
              <a:gd name="T52" fmla="*/ 2265 w 4219"/>
              <a:gd name="T53" fmla="*/ 207 h 386"/>
              <a:gd name="T54" fmla="*/ 2457 w 4219"/>
              <a:gd name="T55" fmla="*/ 211 h 386"/>
              <a:gd name="T56" fmla="*/ 2456 w 4219"/>
              <a:gd name="T57" fmla="*/ 249 h 386"/>
              <a:gd name="T58" fmla="*/ 2064 w 4219"/>
              <a:gd name="T59" fmla="*/ 52 h 386"/>
              <a:gd name="T60" fmla="*/ 2182 w 4219"/>
              <a:gd name="T61" fmla="*/ 52 h 386"/>
              <a:gd name="T62" fmla="*/ 1938 w 4219"/>
              <a:gd name="T63" fmla="*/ 182 h 386"/>
              <a:gd name="T64" fmla="*/ 1785 w 4219"/>
              <a:gd name="T65" fmla="*/ 207 h 386"/>
              <a:gd name="T66" fmla="*/ 1994 w 4219"/>
              <a:gd name="T67" fmla="*/ 218 h 386"/>
              <a:gd name="T68" fmla="*/ 1994 w 4219"/>
              <a:gd name="T69" fmla="*/ 243 h 386"/>
              <a:gd name="T70" fmla="*/ 1696 w 4219"/>
              <a:gd name="T71" fmla="*/ 100 h 386"/>
              <a:gd name="T72" fmla="*/ 1696 w 4219"/>
              <a:gd name="T73" fmla="*/ 204 h 386"/>
              <a:gd name="T74" fmla="*/ 1392 w 4219"/>
              <a:gd name="T75" fmla="*/ 235 h 386"/>
              <a:gd name="T76" fmla="*/ 1486 w 4219"/>
              <a:gd name="T77" fmla="*/ 269 h 386"/>
              <a:gd name="T78" fmla="*/ 1587 w 4219"/>
              <a:gd name="T79" fmla="*/ 309 h 386"/>
              <a:gd name="T80" fmla="*/ 1392 w 4219"/>
              <a:gd name="T81" fmla="*/ 235 h 386"/>
              <a:gd name="T82" fmla="*/ 1224 w 4219"/>
              <a:gd name="T83" fmla="*/ 100 h 386"/>
              <a:gd name="T84" fmla="*/ 1309 w 4219"/>
              <a:gd name="T85" fmla="*/ 100 h 386"/>
              <a:gd name="T86" fmla="*/ 1309 w 4219"/>
              <a:gd name="T87" fmla="*/ 242 h 386"/>
              <a:gd name="T88" fmla="*/ 1319 w 4219"/>
              <a:gd name="T89" fmla="*/ 313 h 386"/>
              <a:gd name="T90" fmla="*/ 1054 w 4219"/>
              <a:gd name="T91" fmla="*/ 133 h 386"/>
              <a:gd name="T92" fmla="*/ 1135 w 4219"/>
              <a:gd name="T93" fmla="*/ 309 h 386"/>
              <a:gd name="T94" fmla="*/ 1054 w 4219"/>
              <a:gd name="T95" fmla="*/ 309 h 386"/>
              <a:gd name="T96" fmla="*/ 856 w 4219"/>
              <a:gd name="T97" fmla="*/ 135 h 386"/>
              <a:gd name="T98" fmla="*/ 749 w 4219"/>
              <a:gd name="T99" fmla="*/ 204 h 386"/>
              <a:gd name="T100" fmla="*/ 808 w 4219"/>
              <a:gd name="T101" fmla="*/ 218 h 386"/>
              <a:gd name="T102" fmla="*/ 858 w 4219"/>
              <a:gd name="T103" fmla="*/ 314 h 386"/>
              <a:gd name="T104" fmla="*/ 626 w 4219"/>
              <a:gd name="T105" fmla="*/ 95 h 386"/>
              <a:gd name="T106" fmla="*/ 577 w 4219"/>
              <a:gd name="T107" fmla="*/ 203 h 386"/>
              <a:gd name="T108" fmla="*/ 725 w 4219"/>
              <a:gd name="T109" fmla="*/ 230 h 386"/>
              <a:gd name="T110" fmla="*/ 286 w 4219"/>
              <a:gd name="T111" fmla="*/ 204 h 386"/>
              <a:gd name="T112" fmla="*/ 396 w 4219"/>
              <a:gd name="T113" fmla="*/ 141 h 386"/>
              <a:gd name="T114" fmla="*/ 442 w 4219"/>
              <a:gd name="T115" fmla="*/ 230 h 386"/>
              <a:gd name="T116" fmla="*/ 94 w 4219"/>
              <a:gd name="T117" fmla="*/ 200 h 386"/>
              <a:gd name="T118" fmla="*/ 94 w 4219"/>
              <a:gd name="T119" fmla="*/ 23 h 386"/>
              <a:gd name="T120" fmla="*/ 184 w 4219"/>
              <a:gd name="T121" fmla="*/ 246 h 386"/>
              <a:gd name="T122" fmla="*/ 94 w 4219"/>
              <a:gd name="T123" fmla="*/ 23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219" h="386">
                <a:moveTo>
                  <a:pt x="4109" y="288"/>
                </a:moveTo>
                <a:lnTo>
                  <a:pt x="4027" y="100"/>
                </a:lnTo>
                <a:lnTo>
                  <a:pt x="4063" y="100"/>
                </a:lnTo>
                <a:lnTo>
                  <a:pt x="4127" y="250"/>
                </a:lnTo>
                <a:lnTo>
                  <a:pt x="4185" y="100"/>
                </a:lnTo>
                <a:lnTo>
                  <a:pt x="4219" y="100"/>
                </a:lnTo>
                <a:lnTo>
                  <a:pt x="4103" y="382"/>
                </a:lnTo>
                <a:lnTo>
                  <a:pt x="4070" y="382"/>
                </a:lnTo>
                <a:lnTo>
                  <a:pt x="4109" y="288"/>
                </a:lnTo>
                <a:close/>
                <a:moveTo>
                  <a:pt x="3952" y="201"/>
                </a:moveTo>
                <a:lnTo>
                  <a:pt x="3952" y="198"/>
                </a:lnTo>
                <a:cubicBezTo>
                  <a:pt x="3952" y="151"/>
                  <a:pt x="3926" y="124"/>
                  <a:pt x="3885" y="124"/>
                </a:cubicBezTo>
                <a:cubicBezTo>
                  <a:pt x="3844" y="124"/>
                  <a:pt x="3819" y="155"/>
                  <a:pt x="3819" y="199"/>
                </a:cubicBezTo>
                <a:lnTo>
                  <a:pt x="3819" y="202"/>
                </a:lnTo>
                <a:cubicBezTo>
                  <a:pt x="3819" y="248"/>
                  <a:pt x="3848" y="275"/>
                  <a:pt x="3883" y="275"/>
                </a:cubicBezTo>
                <a:cubicBezTo>
                  <a:pt x="3922" y="275"/>
                  <a:pt x="3952" y="248"/>
                  <a:pt x="3952" y="201"/>
                </a:cubicBezTo>
                <a:close/>
                <a:moveTo>
                  <a:pt x="3789" y="321"/>
                </a:moveTo>
                <a:lnTo>
                  <a:pt x="3823" y="321"/>
                </a:lnTo>
                <a:cubicBezTo>
                  <a:pt x="3828" y="345"/>
                  <a:pt x="3848" y="358"/>
                  <a:pt x="3883" y="358"/>
                </a:cubicBezTo>
                <a:cubicBezTo>
                  <a:pt x="3924" y="358"/>
                  <a:pt x="3950" y="338"/>
                  <a:pt x="3950" y="293"/>
                </a:cubicBezTo>
                <a:lnTo>
                  <a:pt x="3950" y="263"/>
                </a:lnTo>
                <a:cubicBezTo>
                  <a:pt x="3938" y="283"/>
                  <a:pt x="3910" y="302"/>
                  <a:pt x="3880" y="302"/>
                </a:cubicBezTo>
                <a:cubicBezTo>
                  <a:pt x="3825" y="302"/>
                  <a:pt x="3784" y="261"/>
                  <a:pt x="3784" y="203"/>
                </a:cubicBezTo>
                <a:lnTo>
                  <a:pt x="3784" y="200"/>
                </a:lnTo>
                <a:cubicBezTo>
                  <a:pt x="3784" y="144"/>
                  <a:pt x="3824" y="96"/>
                  <a:pt x="3882" y="96"/>
                </a:cubicBezTo>
                <a:cubicBezTo>
                  <a:pt x="3917" y="96"/>
                  <a:pt x="3938" y="113"/>
                  <a:pt x="3950" y="134"/>
                </a:cubicBezTo>
                <a:lnTo>
                  <a:pt x="3950" y="100"/>
                </a:lnTo>
                <a:lnTo>
                  <a:pt x="3984" y="100"/>
                </a:lnTo>
                <a:lnTo>
                  <a:pt x="3984" y="295"/>
                </a:lnTo>
                <a:cubicBezTo>
                  <a:pt x="3983" y="356"/>
                  <a:pt x="3942" y="386"/>
                  <a:pt x="3884" y="386"/>
                </a:cubicBezTo>
                <a:cubicBezTo>
                  <a:pt x="3822" y="386"/>
                  <a:pt x="3794" y="356"/>
                  <a:pt x="3789" y="321"/>
                </a:cubicBezTo>
                <a:close/>
                <a:moveTo>
                  <a:pt x="3714" y="206"/>
                </a:moveTo>
                <a:lnTo>
                  <a:pt x="3714" y="204"/>
                </a:lnTo>
                <a:cubicBezTo>
                  <a:pt x="3714" y="155"/>
                  <a:pt x="3687" y="124"/>
                  <a:pt x="3646" y="124"/>
                </a:cubicBezTo>
                <a:cubicBezTo>
                  <a:pt x="3604" y="124"/>
                  <a:pt x="3577" y="155"/>
                  <a:pt x="3577" y="203"/>
                </a:cubicBezTo>
                <a:lnTo>
                  <a:pt x="3577" y="206"/>
                </a:lnTo>
                <a:cubicBezTo>
                  <a:pt x="3577" y="254"/>
                  <a:pt x="3603" y="285"/>
                  <a:pt x="3646" y="285"/>
                </a:cubicBezTo>
                <a:cubicBezTo>
                  <a:pt x="3688" y="285"/>
                  <a:pt x="3714" y="254"/>
                  <a:pt x="3714" y="206"/>
                </a:cubicBezTo>
                <a:close/>
                <a:moveTo>
                  <a:pt x="3543" y="206"/>
                </a:moveTo>
                <a:lnTo>
                  <a:pt x="3543" y="203"/>
                </a:lnTo>
                <a:cubicBezTo>
                  <a:pt x="3543" y="140"/>
                  <a:pt x="3586" y="96"/>
                  <a:pt x="3646" y="96"/>
                </a:cubicBezTo>
                <a:cubicBezTo>
                  <a:pt x="3705" y="96"/>
                  <a:pt x="3748" y="140"/>
                  <a:pt x="3748" y="203"/>
                </a:cubicBezTo>
                <a:lnTo>
                  <a:pt x="3748" y="206"/>
                </a:lnTo>
                <a:cubicBezTo>
                  <a:pt x="3748" y="269"/>
                  <a:pt x="3705" y="313"/>
                  <a:pt x="3645" y="313"/>
                </a:cubicBezTo>
                <a:cubicBezTo>
                  <a:pt x="3586" y="313"/>
                  <a:pt x="3543" y="268"/>
                  <a:pt x="3543" y="206"/>
                </a:cubicBezTo>
                <a:close/>
                <a:moveTo>
                  <a:pt x="3457" y="0"/>
                </a:moveTo>
                <a:lnTo>
                  <a:pt x="3490" y="0"/>
                </a:lnTo>
                <a:lnTo>
                  <a:pt x="3490" y="309"/>
                </a:lnTo>
                <a:lnTo>
                  <a:pt x="3457" y="309"/>
                </a:lnTo>
                <a:lnTo>
                  <a:pt x="3457" y="0"/>
                </a:lnTo>
                <a:close/>
                <a:moveTo>
                  <a:pt x="3370" y="206"/>
                </a:moveTo>
                <a:lnTo>
                  <a:pt x="3370" y="204"/>
                </a:lnTo>
                <a:cubicBezTo>
                  <a:pt x="3370" y="155"/>
                  <a:pt x="3343" y="124"/>
                  <a:pt x="3302" y="124"/>
                </a:cubicBezTo>
                <a:cubicBezTo>
                  <a:pt x="3260" y="124"/>
                  <a:pt x="3233" y="155"/>
                  <a:pt x="3233" y="203"/>
                </a:cubicBezTo>
                <a:lnTo>
                  <a:pt x="3233" y="206"/>
                </a:lnTo>
                <a:cubicBezTo>
                  <a:pt x="3233" y="254"/>
                  <a:pt x="3259" y="285"/>
                  <a:pt x="3302" y="285"/>
                </a:cubicBezTo>
                <a:cubicBezTo>
                  <a:pt x="3344" y="285"/>
                  <a:pt x="3370" y="254"/>
                  <a:pt x="3370" y="206"/>
                </a:cubicBezTo>
                <a:close/>
                <a:moveTo>
                  <a:pt x="3199" y="206"/>
                </a:moveTo>
                <a:lnTo>
                  <a:pt x="3199" y="203"/>
                </a:lnTo>
                <a:cubicBezTo>
                  <a:pt x="3199" y="140"/>
                  <a:pt x="3242" y="96"/>
                  <a:pt x="3302" y="96"/>
                </a:cubicBezTo>
                <a:cubicBezTo>
                  <a:pt x="3361" y="96"/>
                  <a:pt x="3404" y="140"/>
                  <a:pt x="3404" y="203"/>
                </a:cubicBezTo>
                <a:lnTo>
                  <a:pt x="3404" y="206"/>
                </a:lnTo>
                <a:cubicBezTo>
                  <a:pt x="3404" y="269"/>
                  <a:pt x="3361" y="313"/>
                  <a:pt x="3301" y="313"/>
                </a:cubicBezTo>
                <a:cubicBezTo>
                  <a:pt x="3242" y="313"/>
                  <a:pt x="3199" y="268"/>
                  <a:pt x="3199" y="206"/>
                </a:cubicBezTo>
                <a:close/>
                <a:moveTo>
                  <a:pt x="2975" y="100"/>
                </a:moveTo>
                <a:lnTo>
                  <a:pt x="3008" y="100"/>
                </a:lnTo>
                <a:lnTo>
                  <a:pt x="3008" y="133"/>
                </a:lnTo>
                <a:cubicBezTo>
                  <a:pt x="3018" y="114"/>
                  <a:pt x="3041" y="96"/>
                  <a:pt x="3076" y="96"/>
                </a:cubicBezTo>
                <a:cubicBezTo>
                  <a:pt x="3119" y="96"/>
                  <a:pt x="3149" y="120"/>
                  <a:pt x="3149" y="181"/>
                </a:cubicBezTo>
                <a:lnTo>
                  <a:pt x="3149" y="309"/>
                </a:lnTo>
                <a:lnTo>
                  <a:pt x="3116" y="309"/>
                </a:lnTo>
                <a:lnTo>
                  <a:pt x="3116" y="178"/>
                </a:lnTo>
                <a:cubicBezTo>
                  <a:pt x="3116" y="142"/>
                  <a:pt x="3100" y="125"/>
                  <a:pt x="3067" y="125"/>
                </a:cubicBezTo>
                <a:cubicBezTo>
                  <a:pt x="3036" y="125"/>
                  <a:pt x="3008" y="145"/>
                  <a:pt x="3008" y="182"/>
                </a:cubicBezTo>
                <a:lnTo>
                  <a:pt x="3008" y="309"/>
                </a:lnTo>
                <a:lnTo>
                  <a:pt x="2975" y="309"/>
                </a:lnTo>
                <a:lnTo>
                  <a:pt x="2975" y="100"/>
                </a:lnTo>
                <a:close/>
                <a:moveTo>
                  <a:pt x="2736" y="0"/>
                </a:moveTo>
                <a:lnTo>
                  <a:pt x="2769" y="0"/>
                </a:lnTo>
                <a:lnTo>
                  <a:pt x="2769" y="133"/>
                </a:lnTo>
                <a:cubicBezTo>
                  <a:pt x="2779" y="114"/>
                  <a:pt x="2802" y="96"/>
                  <a:pt x="2836" y="96"/>
                </a:cubicBezTo>
                <a:cubicBezTo>
                  <a:pt x="2880" y="96"/>
                  <a:pt x="2910" y="120"/>
                  <a:pt x="2910" y="181"/>
                </a:cubicBezTo>
                <a:lnTo>
                  <a:pt x="2910" y="309"/>
                </a:lnTo>
                <a:lnTo>
                  <a:pt x="2877" y="309"/>
                </a:lnTo>
                <a:lnTo>
                  <a:pt x="2877" y="178"/>
                </a:lnTo>
                <a:cubicBezTo>
                  <a:pt x="2877" y="142"/>
                  <a:pt x="2861" y="125"/>
                  <a:pt x="2828" y="125"/>
                </a:cubicBezTo>
                <a:cubicBezTo>
                  <a:pt x="2797" y="125"/>
                  <a:pt x="2769" y="145"/>
                  <a:pt x="2769" y="182"/>
                </a:cubicBezTo>
                <a:lnTo>
                  <a:pt x="2769" y="309"/>
                </a:lnTo>
                <a:lnTo>
                  <a:pt x="2736" y="309"/>
                </a:lnTo>
                <a:lnTo>
                  <a:pt x="2736" y="0"/>
                </a:lnTo>
                <a:close/>
                <a:moveTo>
                  <a:pt x="2492" y="207"/>
                </a:moveTo>
                <a:lnTo>
                  <a:pt x="2492" y="204"/>
                </a:lnTo>
                <a:cubicBezTo>
                  <a:pt x="2492" y="140"/>
                  <a:pt x="2538" y="96"/>
                  <a:pt x="2594" y="96"/>
                </a:cubicBezTo>
                <a:cubicBezTo>
                  <a:pt x="2638" y="96"/>
                  <a:pt x="2678" y="116"/>
                  <a:pt x="2685" y="170"/>
                </a:cubicBezTo>
                <a:lnTo>
                  <a:pt x="2652" y="170"/>
                </a:lnTo>
                <a:cubicBezTo>
                  <a:pt x="2647" y="136"/>
                  <a:pt x="2623" y="124"/>
                  <a:pt x="2594" y="124"/>
                </a:cubicBezTo>
                <a:cubicBezTo>
                  <a:pt x="2556" y="124"/>
                  <a:pt x="2527" y="154"/>
                  <a:pt x="2527" y="204"/>
                </a:cubicBezTo>
                <a:lnTo>
                  <a:pt x="2527" y="207"/>
                </a:lnTo>
                <a:cubicBezTo>
                  <a:pt x="2527" y="258"/>
                  <a:pt x="2555" y="285"/>
                  <a:pt x="2595" y="285"/>
                </a:cubicBezTo>
                <a:cubicBezTo>
                  <a:pt x="2625" y="285"/>
                  <a:pt x="2652" y="268"/>
                  <a:pt x="2655" y="234"/>
                </a:cubicBezTo>
                <a:lnTo>
                  <a:pt x="2686" y="234"/>
                </a:lnTo>
                <a:cubicBezTo>
                  <a:pt x="2682" y="279"/>
                  <a:pt x="2645" y="313"/>
                  <a:pt x="2595" y="313"/>
                </a:cubicBezTo>
                <a:cubicBezTo>
                  <a:pt x="2536" y="313"/>
                  <a:pt x="2492" y="272"/>
                  <a:pt x="2492" y="207"/>
                </a:cubicBezTo>
                <a:close/>
                <a:moveTo>
                  <a:pt x="2423" y="184"/>
                </a:moveTo>
                <a:cubicBezTo>
                  <a:pt x="2420" y="141"/>
                  <a:pt x="2398" y="124"/>
                  <a:pt x="2363" y="124"/>
                </a:cubicBezTo>
                <a:cubicBezTo>
                  <a:pt x="2329" y="124"/>
                  <a:pt x="2306" y="147"/>
                  <a:pt x="2301" y="184"/>
                </a:cubicBezTo>
                <a:lnTo>
                  <a:pt x="2423" y="184"/>
                </a:lnTo>
                <a:close/>
                <a:moveTo>
                  <a:pt x="2265" y="207"/>
                </a:moveTo>
                <a:lnTo>
                  <a:pt x="2265" y="204"/>
                </a:lnTo>
                <a:cubicBezTo>
                  <a:pt x="2265" y="140"/>
                  <a:pt x="2306" y="96"/>
                  <a:pt x="2363" y="96"/>
                </a:cubicBezTo>
                <a:cubicBezTo>
                  <a:pt x="2412" y="96"/>
                  <a:pt x="2457" y="126"/>
                  <a:pt x="2457" y="200"/>
                </a:cubicBezTo>
                <a:lnTo>
                  <a:pt x="2457" y="211"/>
                </a:lnTo>
                <a:lnTo>
                  <a:pt x="2300" y="211"/>
                </a:lnTo>
                <a:cubicBezTo>
                  <a:pt x="2301" y="259"/>
                  <a:pt x="2324" y="285"/>
                  <a:pt x="2367" y="285"/>
                </a:cubicBezTo>
                <a:cubicBezTo>
                  <a:pt x="2399" y="285"/>
                  <a:pt x="2418" y="273"/>
                  <a:pt x="2422" y="249"/>
                </a:cubicBezTo>
                <a:lnTo>
                  <a:pt x="2456" y="249"/>
                </a:lnTo>
                <a:cubicBezTo>
                  <a:pt x="2448" y="291"/>
                  <a:pt x="2414" y="313"/>
                  <a:pt x="2366" y="313"/>
                </a:cubicBezTo>
                <a:cubicBezTo>
                  <a:pt x="2307" y="313"/>
                  <a:pt x="2265" y="271"/>
                  <a:pt x="2265" y="207"/>
                </a:cubicBezTo>
                <a:moveTo>
                  <a:pt x="2148" y="52"/>
                </a:moveTo>
                <a:lnTo>
                  <a:pt x="2064" y="52"/>
                </a:lnTo>
                <a:lnTo>
                  <a:pt x="2064" y="23"/>
                </a:lnTo>
                <a:lnTo>
                  <a:pt x="2266" y="23"/>
                </a:lnTo>
                <a:lnTo>
                  <a:pt x="2266" y="52"/>
                </a:lnTo>
                <a:lnTo>
                  <a:pt x="2182" y="52"/>
                </a:lnTo>
                <a:lnTo>
                  <a:pt x="2182" y="309"/>
                </a:lnTo>
                <a:lnTo>
                  <a:pt x="2148" y="309"/>
                </a:lnTo>
                <a:lnTo>
                  <a:pt x="2148" y="52"/>
                </a:lnTo>
                <a:close/>
                <a:moveTo>
                  <a:pt x="1938" y="182"/>
                </a:moveTo>
                <a:cubicBezTo>
                  <a:pt x="1936" y="150"/>
                  <a:pt x="1920" y="135"/>
                  <a:pt x="1892" y="135"/>
                </a:cubicBezTo>
                <a:cubicBezTo>
                  <a:pt x="1866" y="135"/>
                  <a:pt x="1849" y="152"/>
                  <a:pt x="1844" y="182"/>
                </a:cubicBezTo>
                <a:lnTo>
                  <a:pt x="1938" y="182"/>
                </a:lnTo>
                <a:close/>
                <a:moveTo>
                  <a:pt x="1785" y="207"/>
                </a:moveTo>
                <a:lnTo>
                  <a:pt x="1785" y="204"/>
                </a:lnTo>
                <a:cubicBezTo>
                  <a:pt x="1785" y="138"/>
                  <a:pt x="1832" y="95"/>
                  <a:pt x="1892" y="95"/>
                </a:cubicBezTo>
                <a:cubicBezTo>
                  <a:pt x="1946" y="95"/>
                  <a:pt x="1994" y="127"/>
                  <a:pt x="1994" y="202"/>
                </a:cubicBezTo>
                <a:lnTo>
                  <a:pt x="1994" y="218"/>
                </a:lnTo>
                <a:lnTo>
                  <a:pt x="1844" y="218"/>
                </a:lnTo>
                <a:cubicBezTo>
                  <a:pt x="1845" y="252"/>
                  <a:pt x="1864" y="272"/>
                  <a:pt x="1896" y="272"/>
                </a:cubicBezTo>
                <a:cubicBezTo>
                  <a:pt x="1922" y="272"/>
                  <a:pt x="1936" y="261"/>
                  <a:pt x="1939" y="243"/>
                </a:cubicBezTo>
                <a:lnTo>
                  <a:pt x="1994" y="243"/>
                </a:lnTo>
                <a:cubicBezTo>
                  <a:pt x="1987" y="288"/>
                  <a:pt x="1951" y="314"/>
                  <a:pt x="1894" y="314"/>
                </a:cubicBezTo>
                <a:cubicBezTo>
                  <a:pt x="1831" y="314"/>
                  <a:pt x="1785" y="274"/>
                  <a:pt x="1785" y="207"/>
                </a:cubicBezTo>
                <a:moveTo>
                  <a:pt x="1638" y="100"/>
                </a:moveTo>
                <a:lnTo>
                  <a:pt x="1696" y="100"/>
                </a:lnTo>
                <a:lnTo>
                  <a:pt x="1696" y="140"/>
                </a:lnTo>
                <a:cubicBezTo>
                  <a:pt x="1709" y="112"/>
                  <a:pt x="1730" y="97"/>
                  <a:pt x="1764" y="97"/>
                </a:cubicBezTo>
                <a:lnTo>
                  <a:pt x="1764" y="151"/>
                </a:lnTo>
                <a:cubicBezTo>
                  <a:pt x="1721" y="150"/>
                  <a:pt x="1696" y="164"/>
                  <a:pt x="1696" y="204"/>
                </a:cubicBezTo>
                <a:lnTo>
                  <a:pt x="1696" y="309"/>
                </a:lnTo>
                <a:lnTo>
                  <a:pt x="1638" y="309"/>
                </a:lnTo>
                <a:lnTo>
                  <a:pt x="1638" y="100"/>
                </a:lnTo>
                <a:close/>
                <a:moveTo>
                  <a:pt x="1392" y="235"/>
                </a:moveTo>
                <a:lnTo>
                  <a:pt x="1392" y="100"/>
                </a:lnTo>
                <a:lnTo>
                  <a:pt x="1449" y="100"/>
                </a:lnTo>
                <a:lnTo>
                  <a:pt x="1449" y="227"/>
                </a:lnTo>
                <a:cubicBezTo>
                  <a:pt x="1449" y="255"/>
                  <a:pt x="1461" y="269"/>
                  <a:pt x="1486" y="269"/>
                </a:cubicBezTo>
                <a:cubicBezTo>
                  <a:pt x="1510" y="269"/>
                  <a:pt x="1529" y="254"/>
                  <a:pt x="1529" y="223"/>
                </a:cubicBezTo>
                <a:lnTo>
                  <a:pt x="1529" y="100"/>
                </a:lnTo>
                <a:lnTo>
                  <a:pt x="1587" y="100"/>
                </a:lnTo>
                <a:lnTo>
                  <a:pt x="1587" y="309"/>
                </a:lnTo>
                <a:lnTo>
                  <a:pt x="1529" y="309"/>
                </a:lnTo>
                <a:lnTo>
                  <a:pt x="1529" y="276"/>
                </a:lnTo>
                <a:cubicBezTo>
                  <a:pt x="1518" y="298"/>
                  <a:pt x="1497" y="314"/>
                  <a:pt x="1463" y="314"/>
                </a:cubicBezTo>
                <a:cubicBezTo>
                  <a:pt x="1422" y="314"/>
                  <a:pt x="1392" y="290"/>
                  <a:pt x="1392" y="235"/>
                </a:cubicBezTo>
                <a:moveTo>
                  <a:pt x="1251" y="247"/>
                </a:moveTo>
                <a:lnTo>
                  <a:pt x="1251" y="141"/>
                </a:lnTo>
                <a:lnTo>
                  <a:pt x="1224" y="141"/>
                </a:lnTo>
                <a:lnTo>
                  <a:pt x="1224" y="100"/>
                </a:lnTo>
                <a:lnTo>
                  <a:pt x="1251" y="100"/>
                </a:lnTo>
                <a:lnTo>
                  <a:pt x="1251" y="55"/>
                </a:lnTo>
                <a:lnTo>
                  <a:pt x="1309" y="55"/>
                </a:lnTo>
                <a:lnTo>
                  <a:pt x="1309" y="100"/>
                </a:lnTo>
                <a:lnTo>
                  <a:pt x="1353" y="100"/>
                </a:lnTo>
                <a:lnTo>
                  <a:pt x="1353" y="141"/>
                </a:lnTo>
                <a:lnTo>
                  <a:pt x="1309" y="141"/>
                </a:lnTo>
                <a:lnTo>
                  <a:pt x="1309" y="242"/>
                </a:lnTo>
                <a:cubicBezTo>
                  <a:pt x="1309" y="259"/>
                  <a:pt x="1317" y="267"/>
                  <a:pt x="1332" y="267"/>
                </a:cubicBezTo>
                <a:cubicBezTo>
                  <a:pt x="1341" y="267"/>
                  <a:pt x="1347" y="266"/>
                  <a:pt x="1354" y="263"/>
                </a:cubicBezTo>
                <a:lnTo>
                  <a:pt x="1354" y="308"/>
                </a:lnTo>
                <a:cubicBezTo>
                  <a:pt x="1346" y="310"/>
                  <a:pt x="1334" y="313"/>
                  <a:pt x="1319" y="313"/>
                </a:cubicBezTo>
                <a:cubicBezTo>
                  <a:pt x="1275" y="313"/>
                  <a:pt x="1251" y="291"/>
                  <a:pt x="1251" y="247"/>
                </a:cubicBezTo>
                <a:close/>
                <a:moveTo>
                  <a:pt x="996" y="100"/>
                </a:moveTo>
                <a:lnTo>
                  <a:pt x="1054" y="100"/>
                </a:lnTo>
                <a:lnTo>
                  <a:pt x="1054" y="133"/>
                </a:lnTo>
                <a:cubicBezTo>
                  <a:pt x="1065" y="112"/>
                  <a:pt x="1088" y="95"/>
                  <a:pt x="1122" y="95"/>
                </a:cubicBezTo>
                <a:cubicBezTo>
                  <a:pt x="1164" y="95"/>
                  <a:pt x="1193" y="120"/>
                  <a:pt x="1193" y="176"/>
                </a:cubicBezTo>
                <a:lnTo>
                  <a:pt x="1193" y="309"/>
                </a:lnTo>
                <a:lnTo>
                  <a:pt x="1135" y="309"/>
                </a:lnTo>
                <a:lnTo>
                  <a:pt x="1135" y="184"/>
                </a:lnTo>
                <a:cubicBezTo>
                  <a:pt x="1135" y="156"/>
                  <a:pt x="1124" y="142"/>
                  <a:pt x="1098" y="142"/>
                </a:cubicBezTo>
                <a:cubicBezTo>
                  <a:pt x="1073" y="142"/>
                  <a:pt x="1054" y="158"/>
                  <a:pt x="1054" y="188"/>
                </a:cubicBezTo>
                <a:lnTo>
                  <a:pt x="1054" y="309"/>
                </a:lnTo>
                <a:lnTo>
                  <a:pt x="996" y="309"/>
                </a:lnTo>
                <a:lnTo>
                  <a:pt x="996" y="100"/>
                </a:lnTo>
                <a:close/>
                <a:moveTo>
                  <a:pt x="902" y="182"/>
                </a:moveTo>
                <a:cubicBezTo>
                  <a:pt x="900" y="150"/>
                  <a:pt x="884" y="135"/>
                  <a:pt x="856" y="135"/>
                </a:cubicBezTo>
                <a:cubicBezTo>
                  <a:pt x="830" y="135"/>
                  <a:pt x="813" y="152"/>
                  <a:pt x="808" y="182"/>
                </a:cubicBezTo>
                <a:lnTo>
                  <a:pt x="902" y="182"/>
                </a:lnTo>
                <a:close/>
                <a:moveTo>
                  <a:pt x="749" y="207"/>
                </a:moveTo>
                <a:lnTo>
                  <a:pt x="749" y="204"/>
                </a:lnTo>
                <a:cubicBezTo>
                  <a:pt x="749" y="138"/>
                  <a:pt x="796" y="95"/>
                  <a:pt x="856" y="95"/>
                </a:cubicBezTo>
                <a:cubicBezTo>
                  <a:pt x="910" y="95"/>
                  <a:pt x="958" y="127"/>
                  <a:pt x="958" y="202"/>
                </a:cubicBezTo>
                <a:lnTo>
                  <a:pt x="958" y="218"/>
                </a:lnTo>
                <a:lnTo>
                  <a:pt x="808" y="218"/>
                </a:lnTo>
                <a:cubicBezTo>
                  <a:pt x="809" y="252"/>
                  <a:pt x="828" y="272"/>
                  <a:pt x="860" y="272"/>
                </a:cubicBezTo>
                <a:cubicBezTo>
                  <a:pt x="886" y="272"/>
                  <a:pt x="900" y="261"/>
                  <a:pt x="903" y="243"/>
                </a:cubicBezTo>
                <a:lnTo>
                  <a:pt x="958" y="243"/>
                </a:lnTo>
                <a:cubicBezTo>
                  <a:pt x="951" y="288"/>
                  <a:pt x="915" y="314"/>
                  <a:pt x="858" y="314"/>
                </a:cubicBezTo>
                <a:cubicBezTo>
                  <a:pt x="795" y="314"/>
                  <a:pt x="749" y="274"/>
                  <a:pt x="749" y="207"/>
                </a:cubicBezTo>
                <a:moveTo>
                  <a:pt x="518" y="207"/>
                </a:moveTo>
                <a:lnTo>
                  <a:pt x="518" y="204"/>
                </a:lnTo>
                <a:cubicBezTo>
                  <a:pt x="518" y="136"/>
                  <a:pt x="566" y="95"/>
                  <a:pt x="626" y="95"/>
                </a:cubicBezTo>
                <a:cubicBezTo>
                  <a:pt x="674" y="95"/>
                  <a:pt x="719" y="116"/>
                  <a:pt x="724" y="176"/>
                </a:cubicBezTo>
                <a:lnTo>
                  <a:pt x="669" y="176"/>
                </a:lnTo>
                <a:cubicBezTo>
                  <a:pt x="665" y="152"/>
                  <a:pt x="650" y="141"/>
                  <a:pt x="627" y="141"/>
                </a:cubicBezTo>
                <a:cubicBezTo>
                  <a:pt x="597" y="141"/>
                  <a:pt x="577" y="163"/>
                  <a:pt x="577" y="203"/>
                </a:cubicBezTo>
                <a:lnTo>
                  <a:pt x="577" y="206"/>
                </a:lnTo>
                <a:cubicBezTo>
                  <a:pt x="577" y="248"/>
                  <a:pt x="596" y="270"/>
                  <a:pt x="628" y="270"/>
                </a:cubicBezTo>
                <a:cubicBezTo>
                  <a:pt x="651" y="270"/>
                  <a:pt x="670" y="256"/>
                  <a:pt x="673" y="230"/>
                </a:cubicBezTo>
                <a:lnTo>
                  <a:pt x="725" y="230"/>
                </a:lnTo>
                <a:cubicBezTo>
                  <a:pt x="722" y="279"/>
                  <a:pt x="686" y="314"/>
                  <a:pt x="625" y="314"/>
                </a:cubicBezTo>
                <a:cubicBezTo>
                  <a:pt x="564" y="314"/>
                  <a:pt x="518" y="276"/>
                  <a:pt x="518" y="207"/>
                </a:cubicBezTo>
                <a:moveTo>
                  <a:pt x="286" y="207"/>
                </a:moveTo>
                <a:lnTo>
                  <a:pt x="286" y="204"/>
                </a:lnTo>
                <a:cubicBezTo>
                  <a:pt x="286" y="136"/>
                  <a:pt x="335" y="95"/>
                  <a:pt x="394" y="95"/>
                </a:cubicBezTo>
                <a:cubicBezTo>
                  <a:pt x="443" y="95"/>
                  <a:pt x="488" y="116"/>
                  <a:pt x="493" y="176"/>
                </a:cubicBezTo>
                <a:lnTo>
                  <a:pt x="438" y="176"/>
                </a:lnTo>
                <a:cubicBezTo>
                  <a:pt x="434" y="152"/>
                  <a:pt x="419" y="141"/>
                  <a:pt x="396" y="141"/>
                </a:cubicBezTo>
                <a:cubicBezTo>
                  <a:pt x="366" y="141"/>
                  <a:pt x="346" y="163"/>
                  <a:pt x="346" y="203"/>
                </a:cubicBezTo>
                <a:lnTo>
                  <a:pt x="346" y="206"/>
                </a:lnTo>
                <a:cubicBezTo>
                  <a:pt x="346" y="248"/>
                  <a:pt x="364" y="270"/>
                  <a:pt x="397" y="270"/>
                </a:cubicBezTo>
                <a:cubicBezTo>
                  <a:pt x="420" y="270"/>
                  <a:pt x="439" y="256"/>
                  <a:pt x="442" y="230"/>
                </a:cubicBezTo>
                <a:lnTo>
                  <a:pt x="494" y="230"/>
                </a:lnTo>
                <a:cubicBezTo>
                  <a:pt x="491" y="279"/>
                  <a:pt x="455" y="314"/>
                  <a:pt x="394" y="314"/>
                </a:cubicBezTo>
                <a:cubicBezTo>
                  <a:pt x="333" y="314"/>
                  <a:pt x="286" y="276"/>
                  <a:pt x="286" y="207"/>
                </a:cubicBezTo>
                <a:close/>
                <a:moveTo>
                  <a:pt x="94" y="200"/>
                </a:moveTo>
                <a:lnTo>
                  <a:pt x="170" y="200"/>
                </a:lnTo>
                <a:lnTo>
                  <a:pt x="132" y="76"/>
                </a:lnTo>
                <a:lnTo>
                  <a:pt x="94" y="200"/>
                </a:lnTo>
                <a:close/>
                <a:moveTo>
                  <a:pt x="94" y="23"/>
                </a:moveTo>
                <a:lnTo>
                  <a:pt x="178" y="23"/>
                </a:lnTo>
                <a:lnTo>
                  <a:pt x="271" y="309"/>
                </a:lnTo>
                <a:lnTo>
                  <a:pt x="204" y="309"/>
                </a:lnTo>
                <a:lnTo>
                  <a:pt x="184" y="246"/>
                </a:lnTo>
                <a:lnTo>
                  <a:pt x="80" y="246"/>
                </a:lnTo>
                <a:lnTo>
                  <a:pt x="61" y="309"/>
                </a:lnTo>
                <a:lnTo>
                  <a:pt x="0" y="309"/>
                </a:lnTo>
                <a:lnTo>
                  <a:pt x="94" y="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7224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Divider with Image - Gradient 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ccenture Gradient Dark">
            <a:extLst>
              <a:ext uri="{FF2B5EF4-FFF2-40B4-BE49-F238E27FC236}">
                <a16:creationId xmlns:a16="http://schemas.microsoft.com/office/drawing/2014/main" id="{86F62995-A1F7-47A0-AD35-CBADA97239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8"/>
          <a:stretch/>
        </p:blipFill>
        <p:spPr bwMode="invGray">
          <a:xfrm>
            <a:off x="1185" y="0"/>
            <a:ext cx="12189630" cy="6858000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961CA96-71E3-F941-B41E-52928AB9110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10099"/>
            <a:ext cx="4953000" cy="1474215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sz="2400">
                <a:latin typeface="Palatino Linotype" panose="02040502050505030304" pitchFamily="18" charset="0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Palatino Linotype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Palatino Linotype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Palatino Linotype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Palatino Linotype" pitchFamily="2" charset="77"/>
              </a:defRPr>
            </a:lvl5pPr>
          </a:lstStyle>
          <a:p>
            <a:pPr lvl="0"/>
            <a:r>
              <a:rPr lang="en-GB" dirty="0"/>
              <a:t>Place subtitle here in Palatino Linotype 24pt</a:t>
            </a:r>
          </a:p>
        </p:txBody>
      </p:sp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3996D868-07E7-4C6F-B00B-4026C634BA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381000"/>
            <a:ext cx="4953000" cy="5703315"/>
          </a:xfrm>
          <a:noFill/>
        </p:spPr>
        <p:txBody>
          <a:bodyPr tIns="274320" bIns="274320" anchor="t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1" y="381000"/>
            <a:ext cx="4952999" cy="3915092"/>
          </a:xfrm>
        </p:spPr>
        <p:txBody>
          <a:bodyPr anchor="b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title 54pt</a:t>
            </a:r>
          </a:p>
        </p:txBody>
      </p:sp>
      <p:sp>
        <p:nvSpPr>
          <p:cNvPr id="10" name="GTS_WH" descr="Accenture Greater Than symbol in white">
            <a:extLst>
              <a:ext uri="{FF2B5EF4-FFF2-40B4-BE49-F238E27FC236}">
                <a16:creationId xmlns:a16="http://schemas.microsoft.com/office/drawing/2014/main" id="{4B2379EA-B598-42DD-B03E-5C4FC1D468F3}"/>
              </a:ext>
            </a:extLst>
          </p:cNvPr>
          <p:cNvSpPr>
            <a:spLocks noChangeAspect="1"/>
          </p:cNvSpPr>
          <p:nvPr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BB825C-3912-400B-A9ED-F17A355964BB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04A64CAC-9A49-4DD3-B0BA-F2019119156C}"/>
              </a:ext>
            </a:extLst>
          </p:cNvPr>
          <p:cNvSpPr txBox="1">
            <a:spLocks/>
          </p:cNvSpPr>
          <p:nvPr/>
        </p:nvSpPr>
        <p:spPr>
          <a:xfrm>
            <a:off x="7315200" y="6492875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28600">
              <a:spcAft>
                <a:spcPts val="1200"/>
              </a:spcAft>
              <a:defRPr/>
            </a:pPr>
            <a:r>
              <a:rPr lang="en-US"/>
              <a:t>Copyright © 2023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9235036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Divider with Image - Gradient Co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ccenture Gradient Mid&#10;">
            <a:extLst>
              <a:ext uri="{FF2B5EF4-FFF2-40B4-BE49-F238E27FC236}">
                <a16:creationId xmlns:a16="http://schemas.microsoft.com/office/drawing/2014/main" id="{D34847E9-71CB-4177-8BB3-C4EDB8A3E2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ltGray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3996D868-07E7-4C6F-B00B-4026C634BA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58000" y="381000"/>
            <a:ext cx="4953000" cy="5703315"/>
          </a:xfrm>
          <a:noFill/>
        </p:spPr>
        <p:txBody>
          <a:bodyPr tIns="274320" bIns="274320" anchor="t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1" y="381000"/>
            <a:ext cx="4952999" cy="3915092"/>
          </a:xfrm>
        </p:spPr>
        <p:txBody>
          <a:bodyPr anchor="b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title 54pt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8D88312-3597-964E-9B24-8371E2C8567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43000" y="4610099"/>
            <a:ext cx="4953000" cy="1701801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sz="2400">
                <a:latin typeface="Palatino Linotype" panose="02040502050505030304" pitchFamily="18" charset="0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Palatino Linotype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Palatino Linotype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Palatino Linotype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Palatino Linotype" pitchFamily="2" charset="77"/>
              </a:defRPr>
            </a:lvl5pPr>
          </a:lstStyle>
          <a:p>
            <a:pPr lvl="0"/>
            <a:r>
              <a:rPr lang="en-GB" dirty="0"/>
              <a:t>Place subtitle here in Palatino Linotype 24pt</a:t>
            </a:r>
          </a:p>
        </p:txBody>
      </p:sp>
      <p:sp>
        <p:nvSpPr>
          <p:cNvPr id="14" name="GTS_WH" descr="Accenture Greater Than symbol in white">
            <a:extLst>
              <a:ext uri="{FF2B5EF4-FFF2-40B4-BE49-F238E27FC236}">
                <a16:creationId xmlns:a16="http://schemas.microsoft.com/office/drawing/2014/main" id="{3FC0722F-C643-4988-96E8-F00519CB3A00}"/>
              </a:ext>
            </a:extLst>
          </p:cNvPr>
          <p:cNvSpPr>
            <a:spLocks noChangeAspect="1"/>
          </p:cNvSpPr>
          <p:nvPr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D95A96-ABAC-49A4-8FC4-45B755483F17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FB7116-43E5-4095-B084-1B691F0F567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  <p:sp>
        <p:nvSpPr>
          <p:cNvPr id="15" name="Footer Placeholder 3">
            <a:extLst>
              <a:ext uri="{FF2B5EF4-FFF2-40B4-BE49-F238E27FC236}">
                <a16:creationId xmlns:a16="http://schemas.microsoft.com/office/drawing/2014/main" id="{8FFD8909-FA5A-4488-9A22-8A9421884298}"/>
              </a:ext>
            </a:extLst>
          </p:cNvPr>
          <p:cNvSpPr txBox="1">
            <a:spLocks/>
          </p:cNvSpPr>
          <p:nvPr/>
        </p:nvSpPr>
        <p:spPr>
          <a:xfrm>
            <a:off x="7315200" y="6492875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28600">
              <a:spcAft>
                <a:spcPts val="1200"/>
              </a:spcAft>
              <a:defRPr/>
            </a:pPr>
            <a:r>
              <a:rPr lang="en-US"/>
              <a:t>Copyright © 2023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2097168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 - Numbered, Gradient Mid Pur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ccenture Gradient Mid">
            <a:extLst>
              <a:ext uri="{FF2B5EF4-FFF2-40B4-BE49-F238E27FC236}">
                <a16:creationId xmlns:a16="http://schemas.microsoft.com/office/drawing/2014/main" id="{CB16898D-3DD4-439C-B43F-558C1FDD364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ltGray">
          <a:xfrm>
            <a:off x="0" y="0"/>
            <a:ext cx="12192000" cy="342899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4015D5F-F315-4E58-856E-56BC8490AECE}"/>
              </a:ext>
            </a:extLst>
          </p:cNvPr>
          <p:cNvSpPr/>
          <p:nvPr/>
        </p:nvSpPr>
        <p:spPr bwMode="white">
          <a:xfrm>
            <a:off x="0" y="3428999"/>
            <a:ext cx="12192000" cy="3429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0" y="3889828"/>
            <a:ext cx="6186713" cy="2422072"/>
          </a:xfrm>
        </p:spPr>
        <p:txBody>
          <a:bodyPr anchor="t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title 54pt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3E56B88-63DE-42F5-AE08-5F9069ED6835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1143001" y="835805"/>
            <a:ext cx="6186712" cy="2194487"/>
          </a:xfrm>
        </p:spPr>
        <p:txBody>
          <a:bodyPr anchor="ctr"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None/>
              <a:defRPr lang="en-US" sz="16600" b="1" kern="1200" dirty="0">
                <a:ln w="38100">
                  <a:noFill/>
                </a:ln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/>
              <a:t>#</a:t>
            </a: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4CC28DDD-91C9-FB49-B057-796687C8B0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55427" y="3889827"/>
            <a:ext cx="2993573" cy="2422071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sz="2400">
                <a:latin typeface="Palatino Linotype" panose="02040502050505030304" pitchFamily="18" charset="0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Palatino Linotype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Palatino Linotype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Palatino Linotype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Palatino Linotype" pitchFamily="2" charset="77"/>
              </a:defRPr>
            </a:lvl5pPr>
          </a:lstStyle>
          <a:p>
            <a:pPr lvl="0"/>
            <a:r>
              <a:rPr lang="en-GB" dirty="0"/>
              <a:t>Place subtitle here in Palatino Linotype 24pt</a:t>
            </a:r>
          </a:p>
        </p:txBody>
      </p:sp>
      <p:sp>
        <p:nvSpPr>
          <p:cNvPr id="16" name="GTS_WH" descr="Accenture Greater Than symbol in white">
            <a:extLst>
              <a:ext uri="{FF2B5EF4-FFF2-40B4-BE49-F238E27FC236}">
                <a16:creationId xmlns:a16="http://schemas.microsoft.com/office/drawing/2014/main" id="{C5173724-68B6-47CD-B850-71B1407EEAA1}"/>
              </a:ext>
            </a:extLst>
          </p:cNvPr>
          <p:cNvSpPr>
            <a:spLocks noChangeAspect="1"/>
          </p:cNvSpPr>
          <p:nvPr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5B137B-8E9B-4736-BD4B-B969D122C6BE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DF4CAD-A8A8-4771-935C-3B3F97AEAB6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  <p:sp>
        <p:nvSpPr>
          <p:cNvPr id="17" name="Footer Placeholder 3">
            <a:extLst>
              <a:ext uri="{FF2B5EF4-FFF2-40B4-BE49-F238E27FC236}">
                <a16:creationId xmlns:a16="http://schemas.microsoft.com/office/drawing/2014/main" id="{634CD412-8D66-4A44-8C1D-A5056E6E0DE7}"/>
              </a:ext>
            </a:extLst>
          </p:cNvPr>
          <p:cNvSpPr txBox="1">
            <a:spLocks/>
          </p:cNvSpPr>
          <p:nvPr/>
        </p:nvSpPr>
        <p:spPr>
          <a:xfrm>
            <a:off x="7315200" y="6492875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28600">
              <a:spcAft>
                <a:spcPts val="1200"/>
              </a:spcAft>
              <a:defRPr/>
            </a:pPr>
            <a:r>
              <a:rPr lang="en-US"/>
              <a:t>Copyright © 2023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8785997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1DC12A70-EB69-034B-A8B3-5A8F76E5FC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1001" y="2182000"/>
            <a:ext cx="3267012" cy="2699330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accent1"/>
                </a:solidFill>
                <a:latin typeface="Palatino Linotype" panose="02040502050505030304" pitchFamily="18" charset="0"/>
              </a:defRPr>
            </a:lvl1pPr>
            <a:lvl2pPr marL="0" indent="0">
              <a:buNone/>
              <a:defRPr sz="1800"/>
            </a:lvl2pPr>
            <a:lvl3pPr marL="228600">
              <a:buFont typeface="Arial" panose="020B0604020202020204" pitchFamily="34" charset="0"/>
              <a:buChar char="•"/>
              <a:defRPr sz="1800"/>
            </a:lvl3pPr>
            <a:lvl4pPr marL="457200">
              <a:buFont typeface="System Font"/>
              <a:buChar char="–"/>
              <a:defRPr sz="1600"/>
            </a:lvl4pPr>
            <a:lvl5pPr marL="685800"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Place agenda summary here </a:t>
            </a:r>
            <a:r>
              <a:rPr lang="en-GB" dirty="0"/>
              <a:t>in Palatino Linotype 24pt</a:t>
            </a:r>
          </a:p>
          <a:p>
            <a:pPr lvl="0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2" y="1371601"/>
            <a:ext cx="3267011" cy="810399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Agenda title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57C0C72-781A-F24F-B1F2-0A290409F1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966971" y="137160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57" name="Text Placeholder 17">
            <a:extLst>
              <a:ext uri="{FF2B5EF4-FFF2-40B4-BE49-F238E27FC236}">
                <a16:creationId xmlns:a16="http://schemas.microsoft.com/office/drawing/2014/main" id="{A5D4C4AC-7870-A641-AF65-6F3ECB9DA9C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6971" y="197647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59" name="Text Placeholder 17">
            <a:extLst>
              <a:ext uri="{FF2B5EF4-FFF2-40B4-BE49-F238E27FC236}">
                <a16:creationId xmlns:a16="http://schemas.microsoft.com/office/drawing/2014/main" id="{9F332AA7-2896-E24E-B21D-90FED54D433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966971" y="2581356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61" name="Text Placeholder 17">
            <a:extLst>
              <a:ext uri="{FF2B5EF4-FFF2-40B4-BE49-F238E27FC236}">
                <a16:creationId xmlns:a16="http://schemas.microsoft.com/office/drawing/2014/main" id="{25D7BCB2-FC6B-2A46-AC11-482A4F73111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966971" y="3186234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63" name="Text Placeholder 17">
            <a:extLst>
              <a:ext uri="{FF2B5EF4-FFF2-40B4-BE49-F238E27FC236}">
                <a16:creationId xmlns:a16="http://schemas.microsoft.com/office/drawing/2014/main" id="{FD74906C-72A4-CF4A-A4F6-B28AE864B9B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966971" y="3791112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65" name="Text Placeholder 17">
            <a:extLst>
              <a:ext uri="{FF2B5EF4-FFF2-40B4-BE49-F238E27FC236}">
                <a16:creationId xmlns:a16="http://schemas.microsoft.com/office/drawing/2014/main" id="{F28AA3EC-0083-2742-A4D0-0B32569FD76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966971" y="439599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67" name="Text Placeholder 17">
            <a:extLst>
              <a:ext uri="{FF2B5EF4-FFF2-40B4-BE49-F238E27FC236}">
                <a16:creationId xmlns:a16="http://schemas.microsoft.com/office/drawing/2014/main" id="{D46DA866-B19E-684E-8A23-EEA29548784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966971" y="500086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69" name="Text Placeholder 17">
            <a:extLst>
              <a:ext uri="{FF2B5EF4-FFF2-40B4-BE49-F238E27FC236}">
                <a16:creationId xmlns:a16="http://schemas.microsoft.com/office/drawing/2014/main" id="{A4A135E2-DF01-5543-BA57-DFBCCC446A3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966971" y="5605747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29" name="Text Placeholder 17">
            <a:extLst>
              <a:ext uri="{FF2B5EF4-FFF2-40B4-BE49-F238E27FC236}">
                <a16:creationId xmlns:a16="http://schemas.microsoft.com/office/drawing/2014/main" id="{2F4C171E-3D12-FC48-87BB-B5005B4EE33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26242" y="137160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30" name="Text Placeholder 17">
            <a:extLst>
              <a:ext uri="{FF2B5EF4-FFF2-40B4-BE49-F238E27FC236}">
                <a16:creationId xmlns:a16="http://schemas.microsoft.com/office/drawing/2014/main" id="{E8AE9E02-9423-4748-8AD7-2BBB3B94A79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26242" y="197647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31" name="Text Placeholder 17">
            <a:extLst>
              <a:ext uri="{FF2B5EF4-FFF2-40B4-BE49-F238E27FC236}">
                <a16:creationId xmlns:a16="http://schemas.microsoft.com/office/drawing/2014/main" id="{7C692F47-FBF4-5842-A0CA-4B8B48DE463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426242" y="2581356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32" name="Text Placeholder 17">
            <a:extLst>
              <a:ext uri="{FF2B5EF4-FFF2-40B4-BE49-F238E27FC236}">
                <a16:creationId xmlns:a16="http://schemas.microsoft.com/office/drawing/2014/main" id="{BDE48124-A481-074B-9AD4-22EC49D172D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426242" y="3186234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33" name="Text Placeholder 17">
            <a:extLst>
              <a:ext uri="{FF2B5EF4-FFF2-40B4-BE49-F238E27FC236}">
                <a16:creationId xmlns:a16="http://schemas.microsoft.com/office/drawing/2014/main" id="{98E2B4B4-ED02-4945-B581-1A8D48D031A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426242" y="3791112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34" name="Text Placeholder 17">
            <a:extLst>
              <a:ext uri="{FF2B5EF4-FFF2-40B4-BE49-F238E27FC236}">
                <a16:creationId xmlns:a16="http://schemas.microsoft.com/office/drawing/2014/main" id="{B70B7DFE-5DE8-0F42-BF3C-DA43110C0D0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426242" y="439599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35" name="Text Placeholder 17">
            <a:extLst>
              <a:ext uri="{FF2B5EF4-FFF2-40B4-BE49-F238E27FC236}">
                <a16:creationId xmlns:a16="http://schemas.microsoft.com/office/drawing/2014/main" id="{D63FCDAD-F7F9-774F-8EC9-A0777820ED0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426242" y="500086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36" name="Text Placeholder 17">
            <a:extLst>
              <a:ext uri="{FF2B5EF4-FFF2-40B4-BE49-F238E27FC236}">
                <a16:creationId xmlns:a16="http://schemas.microsoft.com/office/drawing/2014/main" id="{AE66CCF5-C5F4-5645-A851-E4A7D572FDA7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426242" y="5605747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72EABDE-2DC7-B441-8D65-EC926DD10B85}"/>
              </a:ext>
            </a:extLst>
          </p:cNvPr>
          <p:cNvCxnSpPr/>
          <p:nvPr/>
        </p:nvCxnSpPr>
        <p:spPr>
          <a:xfrm>
            <a:off x="4045241" y="1371600"/>
            <a:ext cx="0" cy="4719487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 Placeholder 17">
            <a:extLst>
              <a:ext uri="{FF2B5EF4-FFF2-40B4-BE49-F238E27FC236}">
                <a16:creationId xmlns:a16="http://schemas.microsoft.com/office/drawing/2014/main" id="{C10680BC-1106-B24D-A63E-02912A27325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857959" y="137160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87" name="Text Placeholder 17">
            <a:extLst>
              <a:ext uri="{FF2B5EF4-FFF2-40B4-BE49-F238E27FC236}">
                <a16:creationId xmlns:a16="http://schemas.microsoft.com/office/drawing/2014/main" id="{194D437D-E8B7-694E-B60A-5A3D6E81171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857959" y="197647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88" name="Text Placeholder 17">
            <a:extLst>
              <a:ext uri="{FF2B5EF4-FFF2-40B4-BE49-F238E27FC236}">
                <a16:creationId xmlns:a16="http://schemas.microsoft.com/office/drawing/2014/main" id="{D743CFF4-B173-B648-86A6-5021F5FB8C07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8857959" y="2581356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89" name="Text Placeholder 17">
            <a:extLst>
              <a:ext uri="{FF2B5EF4-FFF2-40B4-BE49-F238E27FC236}">
                <a16:creationId xmlns:a16="http://schemas.microsoft.com/office/drawing/2014/main" id="{67B9EDF9-023B-A84C-B540-ABBA3E3BA5C0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8857959" y="3186234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90" name="Text Placeholder 17">
            <a:extLst>
              <a:ext uri="{FF2B5EF4-FFF2-40B4-BE49-F238E27FC236}">
                <a16:creationId xmlns:a16="http://schemas.microsoft.com/office/drawing/2014/main" id="{EA82EDEB-3F03-7A48-BC36-8C7437083F46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8857959" y="3791112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91" name="Text Placeholder 17">
            <a:extLst>
              <a:ext uri="{FF2B5EF4-FFF2-40B4-BE49-F238E27FC236}">
                <a16:creationId xmlns:a16="http://schemas.microsoft.com/office/drawing/2014/main" id="{8D7A3AD2-4413-D941-B944-D1D235AC6689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857959" y="439599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92" name="Text Placeholder 17">
            <a:extLst>
              <a:ext uri="{FF2B5EF4-FFF2-40B4-BE49-F238E27FC236}">
                <a16:creationId xmlns:a16="http://schemas.microsoft.com/office/drawing/2014/main" id="{F5014509-24B5-6040-8686-31A95601E0B3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857959" y="500086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93" name="Text Placeholder 17">
            <a:extLst>
              <a:ext uri="{FF2B5EF4-FFF2-40B4-BE49-F238E27FC236}">
                <a16:creationId xmlns:a16="http://schemas.microsoft.com/office/drawing/2014/main" id="{02B9D5CB-DA36-724C-A996-6331344816A3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8857959" y="5605747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buNone/>
              <a:defRPr sz="1600"/>
            </a:lvl1pPr>
          </a:lstStyle>
          <a:p>
            <a:pPr lvl="0"/>
            <a:r>
              <a:rPr lang="en-GB" dirty="0"/>
              <a:t>Insert agenda item</a:t>
            </a:r>
            <a:endParaRPr lang="en-US" dirty="0"/>
          </a:p>
        </p:txBody>
      </p:sp>
      <p:sp>
        <p:nvSpPr>
          <p:cNvPr id="94" name="Text Placeholder 17">
            <a:extLst>
              <a:ext uri="{FF2B5EF4-FFF2-40B4-BE49-F238E27FC236}">
                <a16:creationId xmlns:a16="http://schemas.microsoft.com/office/drawing/2014/main" id="{ED51288A-4DF8-0D4F-8BBC-90AE60B6617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317230" y="137160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95" name="Text Placeholder 17">
            <a:extLst>
              <a:ext uri="{FF2B5EF4-FFF2-40B4-BE49-F238E27FC236}">
                <a16:creationId xmlns:a16="http://schemas.microsoft.com/office/drawing/2014/main" id="{B55123CE-2705-2A4C-88D5-5BEECF04606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8317230" y="197647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96" name="Text Placeholder 17">
            <a:extLst>
              <a:ext uri="{FF2B5EF4-FFF2-40B4-BE49-F238E27FC236}">
                <a16:creationId xmlns:a16="http://schemas.microsoft.com/office/drawing/2014/main" id="{95340386-A048-C64F-B858-E874FB9006DC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8317230" y="2581356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97" name="Text Placeholder 17">
            <a:extLst>
              <a:ext uri="{FF2B5EF4-FFF2-40B4-BE49-F238E27FC236}">
                <a16:creationId xmlns:a16="http://schemas.microsoft.com/office/drawing/2014/main" id="{389D3522-38D0-6A46-B023-28998ECDD0FA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8317230" y="3186234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98" name="Text Placeholder 17">
            <a:extLst>
              <a:ext uri="{FF2B5EF4-FFF2-40B4-BE49-F238E27FC236}">
                <a16:creationId xmlns:a16="http://schemas.microsoft.com/office/drawing/2014/main" id="{DFF1DA35-A5DD-8E48-B33F-D2FC79AD9AF0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317230" y="3791112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99" name="Text Placeholder 17">
            <a:extLst>
              <a:ext uri="{FF2B5EF4-FFF2-40B4-BE49-F238E27FC236}">
                <a16:creationId xmlns:a16="http://schemas.microsoft.com/office/drawing/2014/main" id="{2DD1FA43-908E-6A4A-8D78-19F781C138B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317230" y="439599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100" name="Text Placeholder 17">
            <a:extLst>
              <a:ext uri="{FF2B5EF4-FFF2-40B4-BE49-F238E27FC236}">
                <a16:creationId xmlns:a16="http://schemas.microsoft.com/office/drawing/2014/main" id="{B42DF6FB-CEA5-344B-B42D-A5B8AF0712F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317230" y="500086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101" name="Text Placeholder 17">
            <a:extLst>
              <a:ext uri="{FF2B5EF4-FFF2-40B4-BE49-F238E27FC236}">
                <a16:creationId xmlns:a16="http://schemas.microsoft.com/office/drawing/2014/main" id="{DD7618EA-1B4E-9D4F-BE9D-ED39BC26377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317230" y="5605747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##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27AB4F0-AABB-485C-9F46-1B98DDA9BF2D}"/>
              </a:ext>
            </a:extLst>
          </p:cNvPr>
          <p:cNvSpPr>
            <a:spLocks noGrp="1"/>
          </p:cNvSpPr>
          <p:nvPr>
            <p:ph type="dt" sz="half" idx="5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647108-6EF4-4F94-B274-F37F5EC53D18}"/>
              </a:ext>
            </a:extLst>
          </p:cNvPr>
          <p:cNvSpPr>
            <a:spLocks noGrp="1"/>
          </p:cNvSpPr>
          <p:nvPr>
            <p:ph type="sldNum" sz="quarter" idx="56"/>
          </p:nvPr>
        </p:nvSpPr>
        <p:spPr/>
        <p:txBody>
          <a:bodyPr/>
          <a:lstStyle/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341684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ng Headlin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6DB689C-7DB3-4046-A1BF-E63F8EF784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90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87C97B1E-CB9E-4CBC-A6F1-1D4F2E4ECB3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81001" y="1371600"/>
            <a:ext cx="11430000" cy="4940300"/>
          </a:xfrm>
        </p:spPr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  <a:lvl2pPr marL="457200">
              <a:defRPr/>
            </a:lvl2pPr>
            <a:lvl3pPr marL="685800">
              <a:defRPr/>
            </a:lvl3pPr>
            <a:lvl4pPr marL="914400">
              <a:defRPr/>
            </a:lvl4pPr>
            <a:lvl5pPr marL="1143000">
              <a:defRPr/>
            </a:lvl5pPr>
          </a:lstStyle>
          <a:p>
            <a:pPr lvl="0"/>
            <a:r>
              <a:rPr lang="en-US" dirty="0"/>
              <a:t>Place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4F0B09-2405-4AEB-AE7A-657A253B1EF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D49B70-74E7-4DCE-A8E3-CB2871BBD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096808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ong Headline and 1 Column 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6D4EA4B-84F0-4EB3-B6B4-6EAB903D2C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90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6DFCE48E-1DF3-48D6-BD43-BA3B9CE95A0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81001" y="1371601"/>
            <a:ext cx="11430000" cy="4940300"/>
          </a:xfrm>
        </p:spPr>
        <p:txBody>
          <a:bodyPr/>
          <a:lstStyle/>
          <a:p>
            <a:pPr lvl="0"/>
            <a:r>
              <a:rPr lang="en-US" dirty="0"/>
              <a:t>Place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GTS_WH" descr="Accenture Greater Than symbol in white">
            <a:extLst>
              <a:ext uri="{FF2B5EF4-FFF2-40B4-BE49-F238E27FC236}">
                <a16:creationId xmlns:a16="http://schemas.microsoft.com/office/drawing/2014/main" id="{5EFDEB3F-4743-43EA-A121-ED3CB6054C7F}"/>
              </a:ext>
            </a:extLst>
          </p:cNvPr>
          <p:cNvSpPr>
            <a:spLocks noChangeAspect="1"/>
          </p:cNvSpPr>
          <p:nvPr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09F74B5-2F39-4B94-940F-C8E1D8E1E9B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2039C12-ED0E-4718-BE78-AA6D66492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2B70B5FF-AD88-4434-BF71-580482C1B722}"/>
              </a:ext>
            </a:extLst>
          </p:cNvPr>
          <p:cNvSpPr txBox="1">
            <a:spLocks/>
          </p:cNvSpPr>
          <p:nvPr/>
        </p:nvSpPr>
        <p:spPr>
          <a:xfrm>
            <a:off x="7315200" y="6492875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28600">
              <a:spcAft>
                <a:spcPts val="1200"/>
              </a:spcAft>
              <a:defRPr/>
            </a:pPr>
            <a:r>
              <a:rPr lang="en-US"/>
              <a:t>Copyright © 2023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9250951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ng Headline-subtitl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8001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A49B96C-8E74-4C8B-BDE4-9B82801CA0E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81001" y="1949194"/>
            <a:ext cx="11430000" cy="4362706"/>
          </a:xfrm>
        </p:spPr>
        <p:txBody>
          <a:bodyPr/>
          <a:lstStyle/>
          <a:p>
            <a:pPr lvl="0"/>
            <a:r>
              <a:rPr lang="en-US" dirty="0"/>
              <a:t>Place text here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385C65-6BFC-4F61-A214-71B69537BB4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Palatino Linotype" panose="02040502050505030304" pitchFamily="18" charset="0"/>
              </a:defRPr>
            </a:lvl1pPr>
          </a:lstStyle>
          <a:p>
            <a:pPr lvl="0"/>
            <a:r>
              <a:rPr lang="en-GB" dirty="0"/>
              <a:t>Place subtitle here in Palatino Linotype 20pt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D8587AC-0C8F-44D7-AD59-6AA179804657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D5AE9B-49BB-45F1-8A59-6E9E3C3E6CD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829811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931">
          <p15:clr>
            <a:srgbClr val="547EBF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s 2 - Headline + GT Sec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1DC12A70-EB69-034B-A8B3-5A8F76E5FC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1000" y="3004457"/>
            <a:ext cx="5524500" cy="2865991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accent1"/>
                </a:solidFill>
                <a:latin typeface="Palatino Linotype" panose="02040502050505030304" pitchFamily="18" charset="0"/>
              </a:defRPr>
            </a:lvl1pPr>
            <a:lvl2pPr marL="228600" indent="-228600">
              <a:buFont typeface="Arial" panose="020B0604020202020204" pitchFamily="34" charset="0"/>
              <a:buChar char="•"/>
              <a:defRPr sz="1800"/>
            </a:lvl2pPr>
            <a:lvl3pPr marL="457200">
              <a:buFont typeface="Arial" panose="020B0503030202060203" pitchFamily="34" charset="0"/>
              <a:buChar char="–"/>
              <a:defRPr sz="1800"/>
            </a:lvl3pPr>
            <a:lvl4pPr marL="685800">
              <a:buFont typeface="Arial" panose="020B0604020202020204" pitchFamily="34" charset="0"/>
              <a:buChar char="•"/>
              <a:defRPr sz="1600"/>
            </a:lvl4pPr>
            <a:lvl5pPr marL="914400">
              <a:buFont typeface="Arial" panose="020B0503030202060203" pitchFamily="34" charset="0"/>
              <a:buChar char="–"/>
              <a:defRPr sz="1600"/>
            </a:lvl5pPr>
          </a:lstStyle>
          <a:p>
            <a:pPr lvl="0"/>
            <a:r>
              <a:rPr lang="en-GB" dirty="0"/>
              <a:t>Place sub-headline here in Palatino Linotype 24pt, indent for other levels</a:t>
            </a:r>
            <a:endParaRPr lang="en-US" dirty="0"/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bullet 18pt</a:t>
            </a:r>
          </a:p>
          <a:p>
            <a:pPr lvl="3"/>
            <a:r>
              <a:rPr lang="en-US" dirty="0"/>
              <a:t>Fourth level bullet 16pt</a:t>
            </a:r>
          </a:p>
          <a:p>
            <a:pPr lvl="4"/>
            <a:r>
              <a:rPr lang="en-US" dirty="0"/>
              <a:t>Fifth level bullet 16pt</a:t>
            </a:r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CC1513EB-EC9B-9B42-BA12-BC659505A76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86499" y="1371601"/>
            <a:ext cx="5524500" cy="45024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Place text here 20pt</a:t>
            </a:r>
          </a:p>
          <a:p>
            <a:pPr lvl="1"/>
            <a:r>
              <a:rPr lang="en-US" dirty="0"/>
              <a:t>Second level 20pt</a:t>
            </a:r>
          </a:p>
          <a:p>
            <a:pPr lvl="2"/>
            <a:r>
              <a:rPr lang="en-US" dirty="0"/>
              <a:t>Third level 20pt</a:t>
            </a:r>
          </a:p>
          <a:p>
            <a:pPr lvl="3"/>
            <a:r>
              <a:rPr lang="en-US" dirty="0"/>
              <a:t>Fourth level 18pt</a:t>
            </a:r>
          </a:p>
          <a:p>
            <a:pPr lvl="4"/>
            <a:r>
              <a:rPr lang="en-US" dirty="0"/>
              <a:t>Fifth level 18pt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1371601"/>
            <a:ext cx="5524499" cy="1632856"/>
          </a:xfrm>
        </p:spPr>
        <p:txBody>
          <a:bodyPr/>
          <a:lstStyle/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A1D74E-79E4-484C-9906-59AB49111236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008249E-2FE5-49FF-882A-BF1F665948F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722477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3720">
          <p15:clr>
            <a:srgbClr val="C35EA4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ng Headlin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0999"/>
            <a:ext cx="11429999" cy="987552"/>
          </a:xfrm>
        </p:spPr>
        <p:txBody>
          <a:bodyPr/>
          <a:lstStyle/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42700C7-7F8C-8142-B39A-C4519A48B90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80999" y="1371600"/>
            <a:ext cx="5524499" cy="493776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16pt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B1D4973F-C5A4-0C42-BA05-26E23A1AE857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6286500" y="1371600"/>
            <a:ext cx="5524499" cy="493776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16pt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3068DB-0B0C-4A0E-902F-457BAED3418B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085BA-2468-4488-BC21-958182D28890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486147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lutation-Logo centered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5624" y="2318273"/>
            <a:ext cx="7040753" cy="2221454"/>
          </a:xfrm>
        </p:spPr>
        <p:txBody>
          <a:bodyPr anchor="ctr"/>
          <a:lstStyle>
            <a:lvl1pPr algn="ctr">
              <a:defRPr sz="8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Insert Salutation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104FBB-E799-42A8-A4FA-483DC489523D}"/>
              </a:ext>
            </a:extLst>
          </p:cNvPr>
          <p:cNvSpPr txBox="1"/>
          <p:nvPr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GB" noProof="0" dirty="0"/>
              <a:t>Format Background… &gt; Picture or texture fill &gt; Set to one of the dark or mid gradient options</a:t>
            </a:r>
            <a:endParaRPr lang="en-US" noProof="0" dirty="0"/>
          </a:p>
        </p:txBody>
      </p:sp>
      <p:grpSp>
        <p:nvGrpSpPr>
          <p:cNvPr id="12" name="Logo_WH" descr="Accenture logo in white">
            <a:extLst>
              <a:ext uri="{FF2B5EF4-FFF2-40B4-BE49-F238E27FC236}">
                <a16:creationId xmlns:a16="http://schemas.microsoft.com/office/drawing/2014/main" id="{0D82E30B-4E95-4B73-9014-71990AE21DBE}"/>
              </a:ext>
            </a:extLst>
          </p:cNvPr>
          <p:cNvGrpSpPr>
            <a:grpSpLocks noChangeAspect="1"/>
          </p:cNvGrpSpPr>
          <p:nvPr/>
        </p:nvGrpSpPr>
        <p:grpSpPr bwMode="black">
          <a:xfrm>
            <a:off x="5154167" y="1005840"/>
            <a:ext cx="1883664" cy="496247"/>
            <a:chOff x="1561" y="187"/>
            <a:chExt cx="4536" cy="1195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008CD909-AC78-4980-BB04-8608F18CDC22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4205" y="187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8B5D8E88-5919-40A0-A4A4-2E6587AD6874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1561" y="690"/>
              <a:ext cx="4536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" name="Acc_Tech_Logo_WH" descr="Accenture Technology wordmark in white">
            <a:extLst>
              <a:ext uri="{FF2B5EF4-FFF2-40B4-BE49-F238E27FC236}">
                <a16:creationId xmlns:a16="http://schemas.microsoft.com/office/drawing/2014/main" id="{35E7E520-C570-49C1-91E7-29EF8893719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591812" y="5936500"/>
            <a:ext cx="3008376" cy="276189"/>
          </a:xfrm>
          <a:custGeom>
            <a:avLst/>
            <a:gdLst>
              <a:gd name="T0" fmla="*/ 4127 w 4219"/>
              <a:gd name="T1" fmla="*/ 250 h 386"/>
              <a:gd name="T2" fmla="*/ 4070 w 4219"/>
              <a:gd name="T3" fmla="*/ 382 h 386"/>
              <a:gd name="T4" fmla="*/ 3885 w 4219"/>
              <a:gd name="T5" fmla="*/ 124 h 386"/>
              <a:gd name="T6" fmla="*/ 3952 w 4219"/>
              <a:gd name="T7" fmla="*/ 201 h 386"/>
              <a:gd name="T8" fmla="*/ 3950 w 4219"/>
              <a:gd name="T9" fmla="*/ 293 h 386"/>
              <a:gd name="T10" fmla="*/ 3784 w 4219"/>
              <a:gd name="T11" fmla="*/ 200 h 386"/>
              <a:gd name="T12" fmla="*/ 3984 w 4219"/>
              <a:gd name="T13" fmla="*/ 100 h 386"/>
              <a:gd name="T14" fmla="*/ 3714 w 4219"/>
              <a:gd name="T15" fmla="*/ 206 h 386"/>
              <a:gd name="T16" fmla="*/ 3577 w 4219"/>
              <a:gd name="T17" fmla="*/ 206 h 386"/>
              <a:gd name="T18" fmla="*/ 3543 w 4219"/>
              <a:gd name="T19" fmla="*/ 203 h 386"/>
              <a:gd name="T20" fmla="*/ 3645 w 4219"/>
              <a:gd name="T21" fmla="*/ 313 h 386"/>
              <a:gd name="T22" fmla="*/ 3490 w 4219"/>
              <a:gd name="T23" fmla="*/ 309 h 386"/>
              <a:gd name="T24" fmla="*/ 3370 w 4219"/>
              <a:gd name="T25" fmla="*/ 204 h 386"/>
              <a:gd name="T26" fmla="*/ 3302 w 4219"/>
              <a:gd name="T27" fmla="*/ 285 h 386"/>
              <a:gd name="T28" fmla="*/ 3302 w 4219"/>
              <a:gd name="T29" fmla="*/ 96 h 386"/>
              <a:gd name="T30" fmla="*/ 3199 w 4219"/>
              <a:gd name="T31" fmla="*/ 206 h 386"/>
              <a:gd name="T32" fmla="*/ 3076 w 4219"/>
              <a:gd name="T33" fmla="*/ 96 h 386"/>
              <a:gd name="T34" fmla="*/ 3116 w 4219"/>
              <a:gd name="T35" fmla="*/ 178 h 386"/>
              <a:gd name="T36" fmla="*/ 2975 w 4219"/>
              <a:gd name="T37" fmla="*/ 309 h 386"/>
              <a:gd name="T38" fmla="*/ 2769 w 4219"/>
              <a:gd name="T39" fmla="*/ 133 h 386"/>
              <a:gd name="T40" fmla="*/ 2877 w 4219"/>
              <a:gd name="T41" fmla="*/ 309 h 386"/>
              <a:gd name="T42" fmla="*/ 2769 w 4219"/>
              <a:gd name="T43" fmla="*/ 309 h 386"/>
              <a:gd name="T44" fmla="*/ 2492 w 4219"/>
              <a:gd name="T45" fmla="*/ 204 h 386"/>
              <a:gd name="T46" fmla="*/ 2594 w 4219"/>
              <a:gd name="T47" fmla="*/ 124 h 386"/>
              <a:gd name="T48" fmla="*/ 2655 w 4219"/>
              <a:gd name="T49" fmla="*/ 234 h 386"/>
              <a:gd name="T50" fmla="*/ 2423 w 4219"/>
              <a:gd name="T51" fmla="*/ 184 h 386"/>
              <a:gd name="T52" fmla="*/ 2265 w 4219"/>
              <a:gd name="T53" fmla="*/ 207 h 386"/>
              <a:gd name="T54" fmla="*/ 2457 w 4219"/>
              <a:gd name="T55" fmla="*/ 211 h 386"/>
              <a:gd name="T56" fmla="*/ 2456 w 4219"/>
              <a:gd name="T57" fmla="*/ 249 h 386"/>
              <a:gd name="T58" fmla="*/ 2064 w 4219"/>
              <a:gd name="T59" fmla="*/ 52 h 386"/>
              <a:gd name="T60" fmla="*/ 2182 w 4219"/>
              <a:gd name="T61" fmla="*/ 52 h 386"/>
              <a:gd name="T62" fmla="*/ 1938 w 4219"/>
              <a:gd name="T63" fmla="*/ 182 h 386"/>
              <a:gd name="T64" fmla="*/ 1785 w 4219"/>
              <a:gd name="T65" fmla="*/ 207 h 386"/>
              <a:gd name="T66" fmla="*/ 1994 w 4219"/>
              <a:gd name="T67" fmla="*/ 218 h 386"/>
              <a:gd name="T68" fmla="*/ 1994 w 4219"/>
              <a:gd name="T69" fmla="*/ 243 h 386"/>
              <a:gd name="T70" fmla="*/ 1696 w 4219"/>
              <a:gd name="T71" fmla="*/ 100 h 386"/>
              <a:gd name="T72" fmla="*/ 1696 w 4219"/>
              <a:gd name="T73" fmla="*/ 204 h 386"/>
              <a:gd name="T74" fmla="*/ 1392 w 4219"/>
              <a:gd name="T75" fmla="*/ 235 h 386"/>
              <a:gd name="T76" fmla="*/ 1486 w 4219"/>
              <a:gd name="T77" fmla="*/ 269 h 386"/>
              <a:gd name="T78" fmla="*/ 1587 w 4219"/>
              <a:gd name="T79" fmla="*/ 309 h 386"/>
              <a:gd name="T80" fmla="*/ 1392 w 4219"/>
              <a:gd name="T81" fmla="*/ 235 h 386"/>
              <a:gd name="T82" fmla="*/ 1224 w 4219"/>
              <a:gd name="T83" fmla="*/ 100 h 386"/>
              <a:gd name="T84" fmla="*/ 1309 w 4219"/>
              <a:gd name="T85" fmla="*/ 100 h 386"/>
              <a:gd name="T86" fmla="*/ 1309 w 4219"/>
              <a:gd name="T87" fmla="*/ 242 h 386"/>
              <a:gd name="T88" fmla="*/ 1319 w 4219"/>
              <a:gd name="T89" fmla="*/ 313 h 386"/>
              <a:gd name="T90" fmla="*/ 1054 w 4219"/>
              <a:gd name="T91" fmla="*/ 133 h 386"/>
              <a:gd name="T92" fmla="*/ 1135 w 4219"/>
              <a:gd name="T93" fmla="*/ 309 h 386"/>
              <a:gd name="T94" fmla="*/ 1054 w 4219"/>
              <a:gd name="T95" fmla="*/ 309 h 386"/>
              <a:gd name="T96" fmla="*/ 856 w 4219"/>
              <a:gd name="T97" fmla="*/ 135 h 386"/>
              <a:gd name="T98" fmla="*/ 749 w 4219"/>
              <a:gd name="T99" fmla="*/ 204 h 386"/>
              <a:gd name="T100" fmla="*/ 808 w 4219"/>
              <a:gd name="T101" fmla="*/ 218 h 386"/>
              <a:gd name="T102" fmla="*/ 858 w 4219"/>
              <a:gd name="T103" fmla="*/ 314 h 386"/>
              <a:gd name="T104" fmla="*/ 626 w 4219"/>
              <a:gd name="T105" fmla="*/ 95 h 386"/>
              <a:gd name="T106" fmla="*/ 577 w 4219"/>
              <a:gd name="T107" fmla="*/ 203 h 386"/>
              <a:gd name="T108" fmla="*/ 725 w 4219"/>
              <a:gd name="T109" fmla="*/ 230 h 386"/>
              <a:gd name="T110" fmla="*/ 286 w 4219"/>
              <a:gd name="T111" fmla="*/ 204 h 386"/>
              <a:gd name="T112" fmla="*/ 396 w 4219"/>
              <a:gd name="T113" fmla="*/ 141 h 386"/>
              <a:gd name="T114" fmla="*/ 442 w 4219"/>
              <a:gd name="T115" fmla="*/ 230 h 386"/>
              <a:gd name="T116" fmla="*/ 94 w 4219"/>
              <a:gd name="T117" fmla="*/ 200 h 386"/>
              <a:gd name="T118" fmla="*/ 94 w 4219"/>
              <a:gd name="T119" fmla="*/ 23 h 386"/>
              <a:gd name="T120" fmla="*/ 184 w 4219"/>
              <a:gd name="T121" fmla="*/ 246 h 386"/>
              <a:gd name="T122" fmla="*/ 94 w 4219"/>
              <a:gd name="T123" fmla="*/ 23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219" h="386">
                <a:moveTo>
                  <a:pt x="4109" y="288"/>
                </a:moveTo>
                <a:lnTo>
                  <a:pt x="4027" y="100"/>
                </a:lnTo>
                <a:lnTo>
                  <a:pt x="4063" y="100"/>
                </a:lnTo>
                <a:lnTo>
                  <a:pt x="4127" y="250"/>
                </a:lnTo>
                <a:lnTo>
                  <a:pt x="4185" y="100"/>
                </a:lnTo>
                <a:lnTo>
                  <a:pt x="4219" y="100"/>
                </a:lnTo>
                <a:lnTo>
                  <a:pt x="4103" y="382"/>
                </a:lnTo>
                <a:lnTo>
                  <a:pt x="4070" y="382"/>
                </a:lnTo>
                <a:lnTo>
                  <a:pt x="4109" y="288"/>
                </a:lnTo>
                <a:close/>
                <a:moveTo>
                  <a:pt x="3952" y="201"/>
                </a:moveTo>
                <a:lnTo>
                  <a:pt x="3952" y="198"/>
                </a:lnTo>
                <a:cubicBezTo>
                  <a:pt x="3952" y="151"/>
                  <a:pt x="3926" y="124"/>
                  <a:pt x="3885" y="124"/>
                </a:cubicBezTo>
                <a:cubicBezTo>
                  <a:pt x="3844" y="124"/>
                  <a:pt x="3819" y="155"/>
                  <a:pt x="3819" y="199"/>
                </a:cubicBezTo>
                <a:lnTo>
                  <a:pt x="3819" y="202"/>
                </a:lnTo>
                <a:cubicBezTo>
                  <a:pt x="3819" y="248"/>
                  <a:pt x="3848" y="275"/>
                  <a:pt x="3883" y="275"/>
                </a:cubicBezTo>
                <a:cubicBezTo>
                  <a:pt x="3922" y="275"/>
                  <a:pt x="3952" y="248"/>
                  <a:pt x="3952" y="201"/>
                </a:cubicBezTo>
                <a:close/>
                <a:moveTo>
                  <a:pt x="3789" y="321"/>
                </a:moveTo>
                <a:lnTo>
                  <a:pt x="3823" y="321"/>
                </a:lnTo>
                <a:cubicBezTo>
                  <a:pt x="3828" y="345"/>
                  <a:pt x="3848" y="358"/>
                  <a:pt x="3883" y="358"/>
                </a:cubicBezTo>
                <a:cubicBezTo>
                  <a:pt x="3924" y="358"/>
                  <a:pt x="3950" y="338"/>
                  <a:pt x="3950" y="293"/>
                </a:cubicBezTo>
                <a:lnTo>
                  <a:pt x="3950" y="263"/>
                </a:lnTo>
                <a:cubicBezTo>
                  <a:pt x="3938" y="283"/>
                  <a:pt x="3910" y="302"/>
                  <a:pt x="3880" y="302"/>
                </a:cubicBezTo>
                <a:cubicBezTo>
                  <a:pt x="3825" y="302"/>
                  <a:pt x="3784" y="261"/>
                  <a:pt x="3784" y="203"/>
                </a:cubicBezTo>
                <a:lnTo>
                  <a:pt x="3784" y="200"/>
                </a:lnTo>
                <a:cubicBezTo>
                  <a:pt x="3784" y="144"/>
                  <a:pt x="3824" y="96"/>
                  <a:pt x="3882" y="96"/>
                </a:cubicBezTo>
                <a:cubicBezTo>
                  <a:pt x="3917" y="96"/>
                  <a:pt x="3938" y="113"/>
                  <a:pt x="3950" y="134"/>
                </a:cubicBezTo>
                <a:lnTo>
                  <a:pt x="3950" y="100"/>
                </a:lnTo>
                <a:lnTo>
                  <a:pt x="3984" y="100"/>
                </a:lnTo>
                <a:lnTo>
                  <a:pt x="3984" y="295"/>
                </a:lnTo>
                <a:cubicBezTo>
                  <a:pt x="3983" y="356"/>
                  <a:pt x="3942" y="386"/>
                  <a:pt x="3884" y="386"/>
                </a:cubicBezTo>
                <a:cubicBezTo>
                  <a:pt x="3822" y="386"/>
                  <a:pt x="3794" y="356"/>
                  <a:pt x="3789" y="321"/>
                </a:cubicBezTo>
                <a:close/>
                <a:moveTo>
                  <a:pt x="3714" y="206"/>
                </a:moveTo>
                <a:lnTo>
                  <a:pt x="3714" y="204"/>
                </a:lnTo>
                <a:cubicBezTo>
                  <a:pt x="3714" y="155"/>
                  <a:pt x="3687" y="124"/>
                  <a:pt x="3646" y="124"/>
                </a:cubicBezTo>
                <a:cubicBezTo>
                  <a:pt x="3604" y="124"/>
                  <a:pt x="3577" y="155"/>
                  <a:pt x="3577" y="203"/>
                </a:cubicBezTo>
                <a:lnTo>
                  <a:pt x="3577" y="206"/>
                </a:lnTo>
                <a:cubicBezTo>
                  <a:pt x="3577" y="254"/>
                  <a:pt x="3603" y="285"/>
                  <a:pt x="3646" y="285"/>
                </a:cubicBezTo>
                <a:cubicBezTo>
                  <a:pt x="3688" y="285"/>
                  <a:pt x="3714" y="254"/>
                  <a:pt x="3714" y="206"/>
                </a:cubicBezTo>
                <a:close/>
                <a:moveTo>
                  <a:pt x="3543" y="206"/>
                </a:moveTo>
                <a:lnTo>
                  <a:pt x="3543" y="203"/>
                </a:lnTo>
                <a:cubicBezTo>
                  <a:pt x="3543" y="140"/>
                  <a:pt x="3586" y="96"/>
                  <a:pt x="3646" y="96"/>
                </a:cubicBezTo>
                <a:cubicBezTo>
                  <a:pt x="3705" y="96"/>
                  <a:pt x="3748" y="140"/>
                  <a:pt x="3748" y="203"/>
                </a:cubicBezTo>
                <a:lnTo>
                  <a:pt x="3748" y="206"/>
                </a:lnTo>
                <a:cubicBezTo>
                  <a:pt x="3748" y="269"/>
                  <a:pt x="3705" y="313"/>
                  <a:pt x="3645" y="313"/>
                </a:cubicBezTo>
                <a:cubicBezTo>
                  <a:pt x="3586" y="313"/>
                  <a:pt x="3543" y="268"/>
                  <a:pt x="3543" y="206"/>
                </a:cubicBezTo>
                <a:close/>
                <a:moveTo>
                  <a:pt x="3457" y="0"/>
                </a:moveTo>
                <a:lnTo>
                  <a:pt x="3490" y="0"/>
                </a:lnTo>
                <a:lnTo>
                  <a:pt x="3490" y="309"/>
                </a:lnTo>
                <a:lnTo>
                  <a:pt x="3457" y="309"/>
                </a:lnTo>
                <a:lnTo>
                  <a:pt x="3457" y="0"/>
                </a:lnTo>
                <a:close/>
                <a:moveTo>
                  <a:pt x="3370" y="206"/>
                </a:moveTo>
                <a:lnTo>
                  <a:pt x="3370" y="204"/>
                </a:lnTo>
                <a:cubicBezTo>
                  <a:pt x="3370" y="155"/>
                  <a:pt x="3343" y="124"/>
                  <a:pt x="3302" y="124"/>
                </a:cubicBezTo>
                <a:cubicBezTo>
                  <a:pt x="3260" y="124"/>
                  <a:pt x="3233" y="155"/>
                  <a:pt x="3233" y="203"/>
                </a:cubicBezTo>
                <a:lnTo>
                  <a:pt x="3233" y="206"/>
                </a:lnTo>
                <a:cubicBezTo>
                  <a:pt x="3233" y="254"/>
                  <a:pt x="3259" y="285"/>
                  <a:pt x="3302" y="285"/>
                </a:cubicBezTo>
                <a:cubicBezTo>
                  <a:pt x="3344" y="285"/>
                  <a:pt x="3370" y="254"/>
                  <a:pt x="3370" y="206"/>
                </a:cubicBezTo>
                <a:close/>
                <a:moveTo>
                  <a:pt x="3199" y="206"/>
                </a:moveTo>
                <a:lnTo>
                  <a:pt x="3199" y="203"/>
                </a:lnTo>
                <a:cubicBezTo>
                  <a:pt x="3199" y="140"/>
                  <a:pt x="3242" y="96"/>
                  <a:pt x="3302" y="96"/>
                </a:cubicBezTo>
                <a:cubicBezTo>
                  <a:pt x="3361" y="96"/>
                  <a:pt x="3404" y="140"/>
                  <a:pt x="3404" y="203"/>
                </a:cubicBezTo>
                <a:lnTo>
                  <a:pt x="3404" y="206"/>
                </a:lnTo>
                <a:cubicBezTo>
                  <a:pt x="3404" y="269"/>
                  <a:pt x="3361" y="313"/>
                  <a:pt x="3301" y="313"/>
                </a:cubicBezTo>
                <a:cubicBezTo>
                  <a:pt x="3242" y="313"/>
                  <a:pt x="3199" y="268"/>
                  <a:pt x="3199" y="206"/>
                </a:cubicBezTo>
                <a:close/>
                <a:moveTo>
                  <a:pt x="2975" y="100"/>
                </a:moveTo>
                <a:lnTo>
                  <a:pt x="3008" y="100"/>
                </a:lnTo>
                <a:lnTo>
                  <a:pt x="3008" y="133"/>
                </a:lnTo>
                <a:cubicBezTo>
                  <a:pt x="3018" y="114"/>
                  <a:pt x="3041" y="96"/>
                  <a:pt x="3076" y="96"/>
                </a:cubicBezTo>
                <a:cubicBezTo>
                  <a:pt x="3119" y="96"/>
                  <a:pt x="3149" y="120"/>
                  <a:pt x="3149" y="181"/>
                </a:cubicBezTo>
                <a:lnTo>
                  <a:pt x="3149" y="309"/>
                </a:lnTo>
                <a:lnTo>
                  <a:pt x="3116" y="309"/>
                </a:lnTo>
                <a:lnTo>
                  <a:pt x="3116" y="178"/>
                </a:lnTo>
                <a:cubicBezTo>
                  <a:pt x="3116" y="142"/>
                  <a:pt x="3100" y="125"/>
                  <a:pt x="3067" y="125"/>
                </a:cubicBezTo>
                <a:cubicBezTo>
                  <a:pt x="3036" y="125"/>
                  <a:pt x="3008" y="145"/>
                  <a:pt x="3008" y="182"/>
                </a:cubicBezTo>
                <a:lnTo>
                  <a:pt x="3008" y="309"/>
                </a:lnTo>
                <a:lnTo>
                  <a:pt x="2975" y="309"/>
                </a:lnTo>
                <a:lnTo>
                  <a:pt x="2975" y="100"/>
                </a:lnTo>
                <a:close/>
                <a:moveTo>
                  <a:pt x="2736" y="0"/>
                </a:moveTo>
                <a:lnTo>
                  <a:pt x="2769" y="0"/>
                </a:lnTo>
                <a:lnTo>
                  <a:pt x="2769" y="133"/>
                </a:lnTo>
                <a:cubicBezTo>
                  <a:pt x="2779" y="114"/>
                  <a:pt x="2802" y="96"/>
                  <a:pt x="2836" y="96"/>
                </a:cubicBezTo>
                <a:cubicBezTo>
                  <a:pt x="2880" y="96"/>
                  <a:pt x="2910" y="120"/>
                  <a:pt x="2910" y="181"/>
                </a:cubicBezTo>
                <a:lnTo>
                  <a:pt x="2910" y="309"/>
                </a:lnTo>
                <a:lnTo>
                  <a:pt x="2877" y="309"/>
                </a:lnTo>
                <a:lnTo>
                  <a:pt x="2877" y="178"/>
                </a:lnTo>
                <a:cubicBezTo>
                  <a:pt x="2877" y="142"/>
                  <a:pt x="2861" y="125"/>
                  <a:pt x="2828" y="125"/>
                </a:cubicBezTo>
                <a:cubicBezTo>
                  <a:pt x="2797" y="125"/>
                  <a:pt x="2769" y="145"/>
                  <a:pt x="2769" y="182"/>
                </a:cubicBezTo>
                <a:lnTo>
                  <a:pt x="2769" y="309"/>
                </a:lnTo>
                <a:lnTo>
                  <a:pt x="2736" y="309"/>
                </a:lnTo>
                <a:lnTo>
                  <a:pt x="2736" y="0"/>
                </a:lnTo>
                <a:close/>
                <a:moveTo>
                  <a:pt x="2492" y="207"/>
                </a:moveTo>
                <a:lnTo>
                  <a:pt x="2492" y="204"/>
                </a:lnTo>
                <a:cubicBezTo>
                  <a:pt x="2492" y="140"/>
                  <a:pt x="2538" y="96"/>
                  <a:pt x="2594" y="96"/>
                </a:cubicBezTo>
                <a:cubicBezTo>
                  <a:pt x="2638" y="96"/>
                  <a:pt x="2678" y="116"/>
                  <a:pt x="2685" y="170"/>
                </a:cubicBezTo>
                <a:lnTo>
                  <a:pt x="2652" y="170"/>
                </a:lnTo>
                <a:cubicBezTo>
                  <a:pt x="2647" y="136"/>
                  <a:pt x="2623" y="124"/>
                  <a:pt x="2594" y="124"/>
                </a:cubicBezTo>
                <a:cubicBezTo>
                  <a:pt x="2556" y="124"/>
                  <a:pt x="2527" y="154"/>
                  <a:pt x="2527" y="204"/>
                </a:cubicBezTo>
                <a:lnTo>
                  <a:pt x="2527" y="207"/>
                </a:lnTo>
                <a:cubicBezTo>
                  <a:pt x="2527" y="258"/>
                  <a:pt x="2555" y="285"/>
                  <a:pt x="2595" y="285"/>
                </a:cubicBezTo>
                <a:cubicBezTo>
                  <a:pt x="2625" y="285"/>
                  <a:pt x="2652" y="268"/>
                  <a:pt x="2655" y="234"/>
                </a:cubicBezTo>
                <a:lnTo>
                  <a:pt x="2686" y="234"/>
                </a:lnTo>
                <a:cubicBezTo>
                  <a:pt x="2682" y="279"/>
                  <a:pt x="2645" y="313"/>
                  <a:pt x="2595" y="313"/>
                </a:cubicBezTo>
                <a:cubicBezTo>
                  <a:pt x="2536" y="313"/>
                  <a:pt x="2492" y="272"/>
                  <a:pt x="2492" y="207"/>
                </a:cubicBezTo>
                <a:close/>
                <a:moveTo>
                  <a:pt x="2423" y="184"/>
                </a:moveTo>
                <a:cubicBezTo>
                  <a:pt x="2420" y="141"/>
                  <a:pt x="2398" y="124"/>
                  <a:pt x="2363" y="124"/>
                </a:cubicBezTo>
                <a:cubicBezTo>
                  <a:pt x="2329" y="124"/>
                  <a:pt x="2306" y="147"/>
                  <a:pt x="2301" y="184"/>
                </a:cubicBezTo>
                <a:lnTo>
                  <a:pt x="2423" y="184"/>
                </a:lnTo>
                <a:close/>
                <a:moveTo>
                  <a:pt x="2265" y="207"/>
                </a:moveTo>
                <a:lnTo>
                  <a:pt x="2265" y="204"/>
                </a:lnTo>
                <a:cubicBezTo>
                  <a:pt x="2265" y="140"/>
                  <a:pt x="2306" y="96"/>
                  <a:pt x="2363" y="96"/>
                </a:cubicBezTo>
                <a:cubicBezTo>
                  <a:pt x="2412" y="96"/>
                  <a:pt x="2457" y="126"/>
                  <a:pt x="2457" y="200"/>
                </a:cubicBezTo>
                <a:lnTo>
                  <a:pt x="2457" y="211"/>
                </a:lnTo>
                <a:lnTo>
                  <a:pt x="2300" y="211"/>
                </a:lnTo>
                <a:cubicBezTo>
                  <a:pt x="2301" y="259"/>
                  <a:pt x="2324" y="285"/>
                  <a:pt x="2367" y="285"/>
                </a:cubicBezTo>
                <a:cubicBezTo>
                  <a:pt x="2399" y="285"/>
                  <a:pt x="2418" y="273"/>
                  <a:pt x="2422" y="249"/>
                </a:cubicBezTo>
                <a:lnTo>
                  <a:pt x="2456" y="249"/>
                </a:lnTo>
                <a:cubicBezTo>
                  <a:pt x="2448" y="291"/>
                  <a:pt x="2414" y="313"/>
                  <a:pt x="2366" y="313"/>
                </a:cubicBezTo>
                <a:cubicBezTo>
                  <a:pt x="2307" y="313"/>
                  <a:pt x="2265" y="271"/>
                  <a:pt x="2265" y="207"/>
                </a:cubicBezTo>
                <a:moveTo>
                  <a:pt x="2148" y="52"/>
                </a:moveTo>
                <a:lnTo>
                  <a:pt x="2064" y="52"/>
                </a:lnTo>
                <a:lnTo>
                  <a:pt x="2064" y="23"/>
                </a:lnTo>
                <a:lnTo>
                  <a:pt x="2266" y="23"/>
                </a:lnTo>
                <a:lnTo>
                  <a:pt x="2266" y="52"/>
                </a:lnTo>
                <a:lnTo>
                  <a:pt x="2182" y="52"/>
                </a:lnTo>
                <a:lnTo>
                  <a:pt x="2182" y="309"/>
                </a:lnTo>
                <a:lnTo>
                  <a:pt x="2148" y="309"/>
                </a:lnTo>
                <a:lnTo>
                  <a:pt x="2148" y="52"/>
                </a:lnTo>
                <a:close/>
                <a:moveTo>
                  <a:pt x="1938" y="182"/>
                </a:moveTo>
                <a:cubicBezTo>
                  <a:pt x="1936" y="150"/>
                  <a:pt x="1920" y="135"/>
                  <a:pt x="1892" y="135"/>
                </a:cubicBezTo>
                <a:cubicBezTo>
                  <a:pt x="1866" y="135"/>
                  <a:pt x="1849" y="152"/>
                  <a:pt x="1844" y="182"/>
                </a:cubicBezTo>
                <a:lnTo>
                  <a:pt x="1938" y="182"/>
                </a:lnTo>
                <a:close/>
                <a:moveTo>
                  <a:pt x="1785" y="207"/>
                </a:moveTo>
                <a:lnTo>
                  <a:pt x="1785" y="204"/>
                </a:lnTo>
                <a:cubicBezTo>
                  <a:pt x="1785" y="138"/>
                  <a:pt x="1832" y="95"/>
                  <a:pt x="1892" y="95"/>
                </a:cubicBezTo>
                <a:cubicBezTo>
                  <a:pt x="1946" y="95"/>
                  <a:pt x="1994" y="127"/>
                  <a:pt x="1994" y="202"/>
                </a:cubicBezTo>
                <a:lnTo>
                  <a:pt x="1994" y="218"/>
                </a:lnTo>
                <a:lnTo>
                  <a:pt x="1844" y="218"/>
                </a:lnTo>
                <a:cubicBezTo>
                  <a:pt x="1845" y="252"/>
                  <a:pt x="1864" y="272"/>
                  <a:pt x="1896" y="272"/>
                </a:cubicBezTo>
                <a:cubicBezTo>
                  <a:pt x="1922" y="272"/>
                  <a:pt x="1936" y="261"/>
                  <a:pt x="1939" y="243"/>
                </a:cubicBezTo>
                <a:lnTo>
                  <a:pt x="1994" y="243"/>
                </a:lnTo>
                <a:cubicBezTo>
                  <a:pt x="1987" y="288"/>
                  <a:pt x="1951" y="314"/>
                  <a:pt x="1894" y="314"/>
                </a:cubicBezTo>
                <a:cubicBezTo>
                  <a:pt x="1831" y="314"/>
                  <a:pt x="1785" y="274"/>
                  <a:pt x="1785" y="207"/>
                </a:cubicBezTo>
                <a:moveTo>
                  <a:pt x="1638" y="100"/>
                </a:moveTo>
                <a:lnTo>
                  <a:pt x="1696" y="100"/>
                </a:lnTo>
                <a:lnTo>
                  <a:pt x="1696" y="140"/>
                </a:lnTo>
                <a:cubicBezTo>
                  <a:pt x="1709" y="112"/>
                  <a:pt x="1730" y="97"/>
                  <a:pt x="1764" y="97"/>
                </a:cubicBezTo>
                <a:lnTo>
                  <a:pt x="1764" y="151"/>
                </a:lnTo>
                <a:cubicBezTo>
                  <a:pt x="1721" y="150"/>
                  <a:pt x="1696" y="164"/>
                  <a:pt x="1696" y="204"/>
                </a:cubicBezTo>
                <a:lnTo>
                  <a:pt x="1696" y="309"/>
                </a:lnTo>
                <a:lnTo>
                  <a:pt x="1638" y="309"/>
                </a:lnTo>
                <a:lnTo>
                  <a:pt x="1638" y="100"/>
                </a:lnTo>
                <a:close/>
                <a:moveTo>
                  <a:pt x="1392" y="235"/>
                </a:moveTo>
                <a:lnTo>
                  <a:pt x="1392" y="100"/>
                </a:lnTo>
                <a:lnTo>
                  <a:pt x="1449" y="100"/>
                </a:lnTo>
                <a:lnTo>
                  <a:pt x="1449" y="227"/>
                </a:lnTo>
                <a:cubicBezTo>
                  <a:pt x="1449" y="255"/>
                  <a:pt x="1461" y="269"/>
                  <a:pt x="1486" y="269"/>
                </a:cubicBezTo>
                <a:cubicBezTo>
                  <a:pt x="1510" y="269"/>
                  <a:pt x="1529" y="254"/>
                  <a:pt x="1529" y="223"/>
                </a:cubicBezTo>
                <a:lnTo>
                  <a:pt x="1529" y="100"/>
                </a:lnTo>
                <a:lnTo>
                  <a:pt x="1587" y="100"/>
                </a:lnTo>
                <a:lnTo>
                  <a:pt x="1587" y="309"/>
                </a:lnTo>
                <a:lnTo>
                  <a:pt x="1529" y="309"/>
                </a:lnTo>
                <a:lnTo>
                  <a:pt x="1529" y="276"/>
                </a:lnTo>
                <a:cubicBezTo>
                  <a:pt x="1518" y="298"/>
                  <a:pt x="1497" y="314"/>
                  <a:pt x="1463" y="314"/>
                </a:cubicBezTo>
                <a:cubicBezTo>
                  <a:pt x="1422" y="314"/>
                  <a:pt x="1392" y="290"/>
                  <a:pt x="1392" y="235"/>
                </a:cubicBezTo>
                <a:moveTo>
                  <a:pt x="1251" y="247"/>
                </a:moveTo>
                <a:lnTo>
                  <a:pt x="1251" y="141"/>
                </a:lnTo>
                <a:lnTo>
                  <a:pt x="1224" y="141"/>
                </a:lnTo>
                <a:lnTo>
                  <a:pt x="1224" y="100"/>
                </a:lnTo>
                <a:lnTo>
                  <a:pt x="1251" y="100"/>
                </a:lnTo>
                <a:lnTo>
                  <a:pt x="1251" y="55"/>
                </a:lnTo>
                <a:lnTo>
                  <a:pt x="1309" y="55"/>
                </a:lnTo>
                <a:lnTo>
                  <a:pt x="1309" y="100"/>
                </a:lnTo>
                <a:lnTo>
                  <a:pt x="1353" y="100"/>
                </a:lnTo>
                <a:lnTo>
                  <a:pt x="1353" y="141"/>
                </a:lnTo>
                <a:lnTo>
                  <a:pt x="1309" y="141"/>
                </a:lnTo>
                <a:lnTo>
                  <a:pt x="1309" y="242"/>
                </a:lnTo>
                <a:cubicBezTo>
                  <a:pt x="1309" y="259"/>
                  <a:pt x="1317" y="267"/>
                  <a:pt x="1332" y="267"/>
                </a:cubicBezTo>
                <a:cubicBezTo>
                  <a:pt x="1341" y="267"/>
                  <a:pt x="1347" y="266"/>
                  <a:pt x="1354" y="263"/>
                </a:cubicBezTo>
                <a:lnTo>
                  <a:pt x="1354" y="308"/>
                </a:lnTo>
                <a:cubicBezTo>
                  <a:pt x="1346" y="310"/>
                  <a:pt x="1334" y="313"/>
                  <a:pt x="1319" y="313"/>
                </a:cubicBezTo>
                <a:cubicBezTo>
                  <a:pt x="1275" y="313"/>
                  <a:pt x="1251" y="291"/>
                  <a:pt x="1251" y="247"/>
                </a:cubicBezTo>
                <a:close/>
                <a:moveTo>
                  <a:pt x="996" y="100"/>
                </a:moveTo>
                <a:lnTo>
                  <a:pt x="1054" y="100"/>
                </a:lnTo>
                <a:lnTo>
                  <a:pt x="1054" y="133"/>
                </a:lnTo>
                <a:cubicBezTo>
                  <a:pt x="1065" y="112"/>
                  <a:pt x="1088" y="95"/>
                  <a:pt x="1122" y="95"/>
                </a:cubicBezTo>
                <a:cubicBezTo>
                  <a:pt x="1164" y="95"/>
                  <a:pt x="1193" y="120"/>
                  <a:pt x="1193" y="176"/>
                </a:cubicBezTo>
                <a:lnTo>
                  <a:pt x="1193" y="309"/>
                </a:lnTo>
                <a:lnTo>
                  <a:pt x="1135" y="309"/>
                </a:lnTo>
                <a:lnTo>
                  <a:pt x="1135" y="184"/>
                </a:lnTo>
                <a:cubicBezTo>
                  <a:pt x="1135" y="156"/>
                  <a:pt x="1124" y="142"/>
                  <a:pt x="1098" y="142"/>
                </a:cubicBezTo>
                <a:cubicBezTo>
                  <a:pt x="1073" y="142"/>
                  <a:pt x="1054" y="158"/>
                  <a:pt x="1054" y="188"/>
                </a:cubicBezTo>
                <a:lnTo>
                  <a:pt x="1054" y="309"/>
                </a:lnTo>
                <a:lnTo>
                  <a:pt x="996" y="309"/>
                </a:lnTo>
                <a:lnTo>
                  <a:pt x="996" y="100"/>
                </a:lnTo>
                <a:close/>
                <a:moveTo>
                  <a:pt x="902" y="182"/>
                </a:moveTo>
                <a:cubicBezTo>
                  <a:pt x="900" y="150"/>
                  <a:pt x="884" y="135"/>
                  <a:pt x="856" y="135"/>
                </a:cubicBezTo>
                <a:cubicBezTo>
                  <a:pt x="830" y="135"/>
                  <a:pt x="813" y="152"/>
                  <a:pt x="808" y="182"/>
                </a:cubicBezTo>
                <a:lnTo>
                  <a:pt x="902" y="182"/>
                </a:lnTo>
                <a:close/>
                <a:moveTo>
                  <a:pt x="749" y="207"/>
                </a:moveTo>
                <a:lnTo>
                  <a:pt x="749" y="204"/>
                </a:lnTo>
                <a:cubicBezTo>
                  <a:pt x="749" y="138"/>
                  <a:pt x="796" y="95"/>
                  <a:pt x="856" y="95"/>
                </a:cubicBezTo>
                <a:cubicBezTo>
                  <a:pt x="910" y="95"/>
                  <a:pt x="958" y="127"/>
                  <a:pt x="958" y="202"/>
                </a:cubicBezTo>
                <a:lnTo>
                  <a:pt x="958" y="218"/>
                </a:lnTo>
                <a:lnTo>
                  <a:pt x="808" y="218"/>
                </a:lnTo>
                <a:cubicBezTo>
                  <a:pt x="809" y="252"/>
                  <a:pt x="828" y="272"/>
                  <a:pt x="860" y="272"/>
                </a:cubicBezTo>
                <a:cubicBezTo>
                  <a:pt x="886" y="272"/>
                  <a:pt x="900" y="261"/>
                  <a:pt x="903" y="243"/>
                </a:cubicBezTo>
                <a:lnTo>
                  <a:pt x="958" y="243"/>
                </a:lnTo>
                <a:cubicBezTo>
                  <a:pt x="951" y="288"/>
                  <a:pt x="915" y="314"/>
                  <a:pt x="858" y="314"/>
                </a:cubicBezTo>
                <a:cubicBezTo>
                  <a:pt x="795" y="314"/>
                  <a:pt x="749" y="274"/>
                  <a:pt x="749" y="207"/>
                </a:cubicBezTo>
                <a:moveTo>
                  <a:pt x="518" y="207"/>
                </a:moveTo>
                <a:lnTo>
                  <a:pt x="518" y="204"/>
                </a:lnTo>
                <a:cubicBezTo>
                  <a:pt x="518" y="136"/>
                  <a:pt x="566" y="95"/>
                  <a:pt x="626" y="95"/>
                </a:cubicBezTo>
                <a:cubicBezTo>
                  <a:pt x="674" y="95"/>
                  <a:pt x="719" y="116"/>
                  <a:pt x="724" y="176"/>
                </a:cubicBezTo>
                <a:lnTo>
                  <a:pt x="669" y="176"/>
                </a:lnTo>
                <a:cubicBezTo>
                  <a:pt x="665" y="152"/>
                  <a:pt x="650" y="141"/>
                  <a:pt x="627" y="141"/>
                </a:cubicBezTo>
                <a:cubicBezTo>
                  <a:pt x="597" y="141"/>
                  <a:pt x="577" y="163"/>
                  <a:pt x="577" y="203"/>
                </a:cubicBezTo>
                <a:lnTo>
                  <a:pt x="577" y="206"/>
                </a:lnTo>
                <a:cubicBezTo>
                  <a:pt x="577" y="248"/>
                  <a:pt x="596" y="270"/>
                  <a:pt x="628" y="270"/>
                </a:cubicBezTo>
                <a:cubicBezTo>
                  <a:pt x="651" y="270"/>
                  <a:pt x="670" y="256"/>
                  <a:pt x="673" y="230"/>
                </a:cubicBezTo>
                <a:lnTo>
                  <a:pt x="725" y="230"/>
                </a:lnTo>
                <a:cubicBezTo>
                  <a:pt x="722" y="279"/>
                  <a:pt x="686" y="314"/>
                  <a:pt x="625" y="314"/>
                </a:cubicBezTo>
                <a:cubicBezTo>
                  <a:pt x="564" y="314"/>
                  <a:pt x="518" y="276"/>
                  <a:pt x="518" y="207"/>
                </a:cubicBezTo>
                <a:moveTo>
                  <a:pt x="286" y="207"/>
                </a:moveTo>
                <a:lnTo>
                  <a:pt x="286" y="204"/>
                </a:lnTo>
                <a:cubicBezTo>
                  <a:pt x="286" y="136"/>
                  <a:pt x="335" y="95"/>
                  <a:pt x="394" y="95"/>
                </a:cubicBezTo>
                <a:cubicBezTo>
                  <a:pt x="443" y="95"/>
                  <a:pt x="488" y="116"/>
                  <a:pt x="493" y="176"/>
                </a:cubicBezTo>
                <a:lnTo>
                  <a:pt x="438" y="176"/>
                </a:lnTo>
                <a:cubicBezTo>
                  <a:pt x="434" y="152"/>
                  <a:pt x="419" y="141"/>
                  <a:pt x="396" y="141"/>
                </a:cubicBezTo>
                <a:cubicBezTo>
                  <a:pt x="366" y="141"/>
                  <a:pt x="346" y="163"/>
                  <a:pt x="346" y="203"/>
                </a:cubicBezTo>
                <a:lnTo>
                  <a:pt x="346" y="206"/>
                </a:lnTo>
                <a:cubicBezTo>
                  <a:pt x="346" y="248"/>
                  <a:pt x="364" y="270"/>
                  <a:pt x="397" y="270"/>
                </a:cubicBezTo>
                <a:cubicBezTo>
                  <a:pt x="420" y="270"/>
                  <a:pt x="439" y="256"/>
                  <a:pt x="442" y="230"/>
                </a:cubicBezTo>
                <a:lnTo>
                  <a:pt x="494" y="230"/>
                </a:lnTo>
                <a:cubicBezTo>
                  <a:pt x="491" y="279"/>
                  <a:pt x="455" y="314"/>
                  <a:pt x="394" y="314"/>
                </a:cubicBezTo>
                <a:cubicBezTo>
                  <a:pt x="333" y="314"/>
                  <a:pt x="286" y="276"/>
                  <a:pt x="286" y="207"/>
                </a:cubicBezTo>
                <a:close/>
                <a:moveTo>
                  <a:pt x="94" y="200"/>
                </a:moveTo>
                <a:lnTo>
                  <a:pt x="170" y="200"/>
                </a:lnTo>
                <a:lnTo>
                  <a:pt x="132" y="76"/>
                </a:lnTo>
                <a:lnTo>
                  <a:pt x="94" y="200"/>
                </a:lnTo>
                <a:close/>
                <a:moveTo>
                  <a:pt x="94" y="23"/>
                </a:moveTo>
                <a:lnTo>
                  <a:pt x="178" y="23"/>
                </a:lnTo>
                <a:lnTo>
                  <a:pt x="271" y="309"/>
                </a:lnTo>
                <a:lnTo>
                  <a:pt x="204" y="309"/>
                </a:lnTo>
                <a:lnTo>
                  <a:pt x="184" y="246"/>
                </a:lnTo>
                <a:lnTo>
                  <a:pt x="80" y="246"/>
                </a:lnTo>
                <a:lnTo>
                  <a:pt x="61" y="309"/>
                </a:lnTo>
                <a:lnTo>
                  <a:pt x="0" y="309"/>
                </a:lnTo>
                <a:lnTo>
                  <a:pt x="94" y="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4418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  <p:extLst>
    <p:ext uri="{DCECCB84-F9BA-43D5-87BE-67443E8EF086}">
      <p15:sldGuideLst xmlns:p15="http://schemas.microsoft.com/office/powerpoint/2012/main">
        <p15:guide id="1" orient="horz" pos="3880">
          <p15:clr>
            <a:srgbClr val="C35EA4"/>
          </p15:clr>
        </p15:guide>
        <p15:guide id="2" pos="3840">
          <p15:clr>
            <a:srgbClr val="C35EA4"/>
          </p15:clr>
        </p15:guide>
        <p15:guide id="3" orient="horz" pos="2160">
          <p15:clr>
            <a:srgbClr val="C35EA4"/>
          </p15:clr>
        </p15:guide>
        <p15:guide id="4" orient="horz" pos="947">
          <p15:clr>
            <a:srgbClr val="C35EA4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ng Headline-subtitl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0999"/>
            <a:ext cx="11429999" cy="798830"/>
          </a:xfrm>
        </p:spPr>
        <p:txBody>
          <a:bodyPr/>
          <a:lstStyle/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42700C7-7F8C-8142-B39A-C4519A48B90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80999" y="1947672"/>
            <a:ext cx="5524499" cy="4361688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16pt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B1D4973F-C5A4-0C42-BA05-26E23A1AE857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6286500" y="1947672"/>
            <a:ext cx="5524499" cy="4361688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16pt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8A356218-065E-4505-9831-1D032924567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Palatino Linotype" panose="02040502050505030304" pitchFamily="18" charset="0"/>
              </a:defRPr>
            </a:lvl1pPr>
          </a:lstStyle>
          <a:p>
            <a:pPr lvl="0"/>
            <a:r>
              <a:rPr lang="en-GB" dirty="0"/>
              <a:t>Place subtitle here in Palatino Linotype 20pt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C1675C-F56A-4773-A0C2-BE9B3426EFED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85CEE-EBBC-435E-B658-3CBC10E0962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14989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932">
          <p15:clr>
            <a:srgbClr val="547EBF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ng Headline-subtitle and 2 Headings/Co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0999"/>
            <a:ext cx="11429999" cy="798830"/>
          </a:xfrm>
        </p:spPr>
        <p:txBody>
          <a:bodyPr/>
          <a:lstStyle/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BBD74-54FD-481F-B3FD-0CE5318F281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1000" y="1949194"/>
            <a:ext cx="55245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 24pt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DE1E44A-D007-46D2-9E20-283025607FF2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286499" y="1949194"/>
            <a:ext cx="55245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 24pt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42700C7-7F8C-8142-B39A-C4519A48B90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80999" y="2772154"/>
            <a:ext cx="5524499" cy="3101872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16pt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B1D4973F-C5A4-0C42-BA05-26E23A1AE857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6286500" y="2772154"/>
            <a:ext cx="5524499" cy="3101872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16pt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8A356218-065E-4505-9831-1D032924567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Palatino Linotype" panose="02040502050505030304" pitchFamily="18" charset="0"/>
              </a:defRPr>
            </a:lvl1pPr>
          </a:lstStyle>
          <a:p>
            <a:pPr lvl="0"/>
            <a:r>
              <a:rPr lang="en-GB" dirty="0"/>
              <a:t>Place subtitle here in Palatino Linotype 20pt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348D4CE-B5E8-4D65-A3EF-179FB75F81B4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2EF6B7-79C7-493C-BE42-8831B0CB74C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663821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3708">
          <p15:clr>
            <a:srgbClr val="C35EA4"/>
          </p15:clr>
        </p15:guide>
        <p15:guide id="2" orient="horz" pos="932">
          <p15:clr>
            <a:srgbClr val="547EBF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ng Headline and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0999"/>
            <a:ext cx="11429999" cy="793837"/>
          </a:xfrm>
        </p:spPr>
        <p:txBody>
          <a:bodyPr/>
          <a:lstStyle/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BBD74-54FD-481F-B3FD-0CE5318F281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1000" y="2286000"/>
            <a:ext cx="35560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 24pt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BA4C27-1C65-4465-A8B1-ACE92701B4D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81000" y="3108960"/>
            <a:ext cx="3556000" cy="2761488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16pt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72341109-26F6-4227-8890-EA8EB1C0EBBA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1000" y="1828800"/>
            <a:ext cx="355600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#</a:t>
            </a:r>
            <a:endParaRPr lang="en-US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65274935-A310-47A1-ACB7-150C9A4CCBD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4318000" y="2286000"/>
            <a:ext cx="35560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 24pt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DB26F5FE-8482-4C00-99C1-3FC3BEEE82C8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>
          <a:xfrm>
            <a:off x="4318000" y="3108960"/>
            <a:ext cx="3556000" cy="2761488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16pt</a:t>
            </a:r>
          </a:p>
          <a:p>
            <a:pPr marL="11113" lvl="5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503030202060203" pitchFamily="34" charset="0"/>
              <a:buNone/>
              <a:tabLst/>
            </a:pPr>
            <a:r>
              <a:rPr lang="en-US" dirty="0"/>
              <a:t>Sixth level 12pt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6F91AD4F-1A63-495D-A741-37A4A9D585AA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4318000" y="1828800"/>
            <a:ext cx="355600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#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9B33E71D-D540-47A3-B3BA-2FFF7F53FF1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8255000" y="2286000"/>
            <a:ext cx="35560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 24pt</a:t>
            </a:r>
          </a:p>
        </p:txBody>
      </p:sp>
      <p:sp>
        <p:nvSpPr>
          <p:cNvPr id="26" name="Content Placeholder 3">
            <a:extLst>
              <a:ext uri="{FF2B5EF4-FFF2-40B4-BE49-F238E27FC236}">
                <a16:creationId xmlns:a16="http://schemas.microsoft.com/office/drawing/2014/main" id="{CBA38EFA-DE92-462D-AAF3-DE465A478568}"/>
              </a:ext>
            </a:extLst>
          </p:cNvPr>
          <p:cNvSpPr>
            <a:spLocks noGrp="1"/>
          </p:cNvSpPr>
          <p:nvPr>
            <p:ph sz="half" idx="23" hasCustomPrompt="1"/>
          </p:nvPr>
        </p:nvSpPr>
        <p:spPr>
          <a:xfrm>
            <a:off x="8255000" y="3108960"/>
            <a:ext cx="3556000" cy="2761488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16pt</a:t>
            </a:r>
          </a:p>
          <a:p>
            <a:pPr marL="11113" lvl="5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503030202060203" pitchFamily="34" charset="0"/>
              <a:buNone/>
              <a:tabLst/>
            </a:pPr>
            <a:r>
              <a:rPr lang="en-US" dirty="0"/>
              <a:t>Sixth level 12pt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93F1B026-22B9-4DC5-B7C8-C26593A206F4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255000" y="1828800"/>
            <a:ext cx="355600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#</a:t>
            </a:r>
            <a:endParaRPr lang="en-US" dirty="0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E974BDB1-DA1D-43EC-81BC-66135DB7B87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Palatino Linotype" panose="02040502050505030304" pitchFamily="18" charset="0"/>
              </a:defRPr>
            </a:lvl1pPr>
          </a:lstStyle>
          <a:p>
            <a:pPr lvl="0"/>
            <a:r>
              <a:rPr lang="en-GB" dirty="0"/>
              <a:t>Place subtitle here in Palatino Linotype 20pt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91807B-30CB-40B1-B8F5-1377CD69FB83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EA87CF3-FE01-4A38-946C-272D34F1DFFD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434759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3703">
          <p15:clr>
            <a:srgbClr val="C35EA4"/>
          </p15:clr>
        </p15:guide>
        <p15:guide id="2" orient="horz" pos="932">
          <p15:clr>
            <a:srgbClr val="547EBF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ng Headline and 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BBD74-54FD-481F-B3FD-0CE5318F281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1000" y="2286000"/>
            <a:ext cx="2571749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 24pt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72341109-26F6-4227-8890-EA8EB1C0EBBA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1000" y="1828800"/>
            <a:ext cx="2571749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#</a:t>
            </a:r>
            <a:endParaRPr lang="en-US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65274935-A310-47A1-ACB7-150C9A4CCBD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3333750" y="2286000"/>
            <a:ext cx="257175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 24pt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6F91AD4F-1A63-495D-A741-37A4A9D585AA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3333750" y="1828800"/>
            <a:ext cx="257175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#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9B33E71D-D540-47A3-B3BA-2FFF7F53FF1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286500" y="2286000"/>
            <a:ext cx="257175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 24pt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93F1B026-22B9-4DC5-B7C8-C26593A206F4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6286500" y="1828800"/>
            <a:ext cx="257175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#</a:t>
            </a:r>
            <a:endParaRPr lang="en-US" dirty="0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6973701C-90E3-449B-A44A-0C66B0945601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9239250" y="2286000"/>
            <a:ext cx="257175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Place headline here 24pt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D6CB018D-34A3-4417-AE76-9BB3793F0332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9239250" y="1828800"/>
            <a:ext cx="257175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#</a:t>
            </a:r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3BDC2B1A-D3A0-C04B-AEDB-0389C637EF1A}"/>
              </a:ext>
            </a:extLst>
          </p:cNvPr>
          <p:cNvSpPr>
            <a:spLocks noGrp="1"/>
          </p:cNvSpPr>
          <p:nvPr>
            <p:ph sz="half" idx="28" hasCustomPrompt="1"/>
          </p:nvPr>
        </p:nvSpPr>
        <p:spPr>
          <a:xfrm>
            <a:off x="381000" y="3108959"/>
            <a:ext cx="2571749" cy="2761615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40F6CE73-9C88-264F-A7F2-A3D2B2D1938B}"/>
              </a:ext>
            </a:extLst>
          </p:cNvPr>
          <p:cNvSpPr>
            <a:spLocks noGrp="1"/>
          </p:cNvSpPr>
          <p:nvPr>
            <p:ph sz="half" idx="29" hasCustomPrompt="1"/>
          </p:nvPr>
        </p:nvSpPr>
        <p:spPr>
          <a:xfrm>
            <a:off x="3333751" y="3108959"/>
            <a:ext cx="2571749" cy="2761615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5F289FE6-F2A2-784D-9D31-047C10F04CDF}"/>
              </a:ext>
            </a:extLst>
          </p:cNvPr>
          <p:cNvSpPr>
            <a:spLocks noGrp="1"/>
          </p:cNvSpPr>
          <p:nvPr>
            <p:ph sz="half" idx="30" hasCustomPrompt="1"/>
          </p:nvPr>
        </p:nvSpPr>
        <p:spPr>
          <a:xfrm>
            <a:off x="6286500" y="3145138"/>
            <a:ext cx="2571749" cy="272531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A079B5C1-1D0F-8F40-A376-4AE3B49D1B5A}"/>
              </a:ext>
            </a:extLst>
          </p:cNvPr>
          <p:cNvSpPr>
            <a:spLocks noGrp="1"/>
          </p:cNvSpPr>
          <p:nvPr>
            <p:ph sz="half" idx="31" hasCustomPrompt="1"/>
          </p:nvPr>
        </p:nvSpPr>
        <p:spPr>
          <a:xfrm>
            <a:off x="9239251" y="3108959"/>
            <a:ext cx="2571749" cy="2761615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 dirty="0"/>
              <a:t>Place text here 18pt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18pt</a:t>
            </a:r>
          </a:p>
          <a:p>
            <a:pPr lvl="3"/>
            <a:r>
              <a:rPr lang="en-US" dirty="0"/>
              <a:t>Fourth level 16pt</a:t>
            </a:r>
          </a:p>
          <a:p>
            <a:pPr lvl="4"/>
            <a:r>
              <a:rPr lang="en-US" dirty="0"/>
              <a:t>Fifth level 16</a:t>
            </a:r>
          </a:p>
          <a:p>
            <a:pPr lvl="5"/>
            <a:r>
              <a:rPr lang="en-US" dirty="0"/>
              <a:t>Sixth level 12pt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01BF3E00-F066-4583-A5B1-87DD196667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0999"/>
            <a:ext cx="11429999" cy="793837"/>
          </a:xfrm>
        </p:spPr>
        <p:txBody>
          <a:bodyPr/>
          <a:lstStyle/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5650FA89-A64B-4802-B6DF-D1844A84300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Palatino Linotype" panose="02040502050505030304" pitchFamily="18" charset="0"/>
              </a:defRPr>
            </a:lvl1pPr>
          </a:lstStyle>
          <a:p>
            <a:pPr lvl="0"/>
            <a:r>
              <a:rPr lang="en-GB" dirty="0"/>
              <a:t>Place subtitle here in Palatino Linotype 20pt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3936C1-6DEA-40D5-BDF9-723FA391F5EB}"/>
              </a:ext>
            </a:extLst>
          </p:cNvPr>
          <p:cNvSpPr>
            <a:spLocks noGrp="1"/>
          </p:cNvSpPr>
          <p:nvPr>
            <p:ph type="dt" sz="half" idx="3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9F25F-26CE-455C-B53E-B23C8B7E7464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/>
          <a:lstStyle/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44619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3698">
          <p15:clr>
            <a:srgbClr val="C35EA4"/>
          </p15:clr>
        </p15:guide>
        <p15:guide id="2" orient="horz" pos="932">
          <p15:clr>
            <a:srgbClr val="547EBF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ng Headline and 5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79882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D757F29-5B8C-430C-B53D-FA44B1887B4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13771" y="2098874"/>
            <a:ext cx="1312792" cy="1312792"/>
          </a:xfrm>
          <a:noFill/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0"/>
            </a:lvl1pPr>
          </a:lstStyle>
          <a:p>
            <a:r>
              <a:rPr lang="en-GB" dirty="0"/>
              <a:t>Add icon</a:t>
            </a:r>
            <a:endParaRPr lang="en-US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4C854DFB-B17D-45CF-98C3-3882DBE2C32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7415" y="3898899"/>
            <a:ext cx="1985504" cy="1971541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2000" b="1">
                <a:latin typeface="+mj-lt"/>
              </a:defRPr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Headline 20pt</a:t>
            </a:r>
          </a:p>
          <a:p>
            <a:pPr lvl="1"/>
            <a:r>
              <a:rPr lang="en-US" dirty="0"/>
              <a:t>Details 16pt</a:t>
            </a:r>
          </a:p>
          <a:p>
            <a:pPr lvl="2"/>
            <a:r>
              <a:rPr lang="en-US" dirty="0"/>
              <a:t>More details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16" name="Text Placeholder 21">
            <a:extLst>
              <a:ext uri="{FF2B5EF4-FFF2-40B4-BE49-F238E27FC236}">
                <a16:creationId xmlns:a16="http://schemas.microsoft.com/office/drawing/2014/main" id="{C5D125FD-0D25-4E65-82F5-4E18FE84E47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739435" y="3898899"/>
            <a:ext cx="1985504" cy="1979613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2000" b="1">
                <a:latin typeface="+mj-lt"/>
              </a:defRPr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Headline 20pt</a:t>
            </a:r>
          </a:p>
          <a:p>
            <a:pPr lvl="1"/>
            <a:r>
              <a:rPr lang="en-US" dirty="0"/>
              <a:t>Details 16pt</a:t>
            </a:r>
          </a:p>
          <a:p>
            <a:pPr lvl="2"/>
            <a:r>
              <a:rPr lang="en-US" dirty="0"/>
              <a:t>More details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21" name="Text Placeholder 21">
            <a:extLst>
              <a:ext uri="{FF2B5EF4-FFF2-40B4-BE49-F238E27FC236}">
                <a16:creationId xmlns:a16="http://schemas.microsoft.com/office/drawing/2014/main" id="{5B124AA5-6419-4552-97B5-242DA08BE73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101455" y="3898899"/>
            <a:ext cx="1985504" cy="1979613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2000" b="1">
                <a:latin typeface="+mj-lt"/>
              </a:defRPr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Headline 20pt</a:t>
            </a:r>
          </a:p>
          <a:p>
            <a:pPr lvl="1"/>
            <a:r>
              <a:rPr lang="en-US" dirty="0"/>
              <a:t>Details 16pt</a:t>
            </a:r>
          </a:p>
          <a:p>
            <a:pPr lvl="2"/>
            <a:r>
              <a:rPr lang="en-US" dirty="0"/>
              <a:t>More details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A378CD97-B880-4BCB-AD71-A7C1C1C8489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63475" y="3898899"/>
            <a:ext cx="1985504" cy="1979613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2000" b="1">
                <a:latin typeface="+mj-lt"/>
              </a:defRPr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Headline 20pt</a:t>
            </a:r>
          </a:p>
          <a:p>
            <a:pPr lvl="1"/>
            <a:r>
              <a:rPr lang="en-US" dirty="0"/>
              <a:t>Details 16pt</a:t>
            </a:r>
          </a:p>
          <a:p>
            <a:pPr lvl="2"/>
            <a:r>
              <a:rPr lang="en-US" dirty="0"/>
              <a:t>More details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82CB6C29-05E0-4B43-A2EB-22FEB969E56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825496" y="3898899"/>
            <a:ext cx="1985504" cy="1979613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2000" b="1">
                <a:latin typeface="+mj-lt"/>
              </a:defRPr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Headline 20pt</a:t>
            </a:r>
          </a:p>
          <a:p>
            <a:pPr lvl="1"/>
            <a:r>
              <a:rPr lang="en-US" dirty="0"/>
              <a:t>Details 16pt</a:t>
            </a:r>
          </a:p>
          <a:p>
            <a:pPr lvl="2"/>
            <a:r>
              <a:rPr lang="en-US" dirty="0"/>
              <a:t>More details 12pt</a:t>
            </a:r>
          </a:p>
          <a:p>
            <a:pPr lvl="3"/>
            <a:r>
              <a:rPr lang="en-US" dirty="0"/>
              <a:t>Bullet point 12pt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13EDE11-CE40-4943-AE63-A3B14CB3C037}"/>
              </a:ext>
            </a:extLst>
          </p:cNvPr>
          <p:cNvCxnSpPr>
            <a:cxnSpLocks/>
          </p:cNvCxnSpPr>
          <p:nvPr/>
        </p:nvCxnSpPr>
        <p:spPr>
          <a:xfrm>
            <a:off x="1141567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67ED40C-58DA-45F1-8E80-6A74976C6E1E}"/>
              </a:ext>
            </a:extLst>
          </p:cNvPr>
          <p:cNvCxnSpPr/>
          <p:nvPr/>
        </p:nvCxnSpPr>
        <p:spPr>
          <a:xfrm>
            <a:off x="3503587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91A22B2-C08A-41DA-ACB1-5B59B4CDA8DE}"/>
              </a:ext>
            </a:extLst>
          </p:cNvPr>
          <p:cNvCxnSpPr/>
          <p:nvPr/>
        </p:nvCxnSpPr>
        <p:spPr>
          <a:xfrm>
            <a:off x="5865607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7D3E374-86AB-4A80-81AD-B09F07C51B80}"/>
              </a:ext>
            </a:extLst>
          </p:cNvPr>
          <p:cNvCxnSpPr/>
          <p:nvPr/>
        </p:nvCxnSpPr>
        <p:spPr>
          <a:xfrm>
            <a:off x="8227627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3A5244A-D0CA-43CB-A0DB-296A219EDC9D}"/>
              </a:ext>
            </a:extLst>
          </p:cNvPr>
          <p:cNvCxnSpPr>
            <a:cxnSpLocks/>
          </p:cNvCxnSpPr>
          <p:nvPr/>
        </p:nvCxnSpPr>
        <p:spPr>
          <a:xfrm>
            <a:off x="10589648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icture Placeholder 13">
            <a:extLst>
              <a:ext uri="{FF2B5EF4-FFF2-40B4-BE49-F238E27FC236}">
                <a16:creationId xmlns:a16="http://schemas.microsoft.com/office/drawing/2014/main" id="{EABD27E6-4547-45B3-9AC5-1EF508AE88ED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075791" y="2098874"/>
            <a:ext cx="1312792" cy="1312792"/>
          </a:xfrm>
          <a:noFill/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0"/>
            </a:lvl1pPr>
          </a:lstStyle>
          <a:p>
            <a:r>
              <a:rPr lang="en-GB" dirty="0"/>
              <a:t>Add icon</a:t>
            </a:r>
            <a:endParaRPr lang="en-US" dirty="0"/>
          </a:p>
        </p:txBody>
      </p:sp>
      <p:sp>
        <p:nvSpPr>
          <p:cNvPr id="30" name="Picture Placeholder 13">
            <a:extLst>
              <a:ext uri="{FF2B5EF4-FFF2-40B4-BE49-F238E27FC236}">
                <a16:creationId xmlns:a16="http://schemas.microsoft.com/office/drawing/2014/main" id="{31C34651-25FA-45DD-86DF-BB58EBE9AA84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437811" y="2098874"/>
            <a:ext cx="1312792" cy="1312792"/>
          </a:xfrm>
          <a:noFill/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0"/>
            </a:lvl1pPr>
          </a:lstStyle>
          <a:p>
            <a:r>
              <a:rPr lang="en-GB" dirty="0"/>
              <a:t>Add icon</a:t>
            </a:r>
            <a:endParaRPr lang="en-US" dirty="0"/>
          </a:p>
        </p:txBody>
      </p:sp>
      <p:sp>
        <p:nvSpPr>
          <p:cNvPr id="31" name="Picture Placeholder 13">
            <a:extLst>
              <a:ext uri="{FF2B5EF4-FFF2-40B4-BE49-F238E27FC236}">
                <a16:creationId xmlns:a16="http://schemas.microsoft.com/office/drawing/2014/main" id="{B32375EE-E449-4B59-B987-5D6EBFBDF31C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99831" y="2098874"/>
            <a:ext cx="1312792" cy="1312792"/>
          </a:xfrm>
          <a:noFill/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0"/>
            </a:lvl1pPr>
          </a:lstStyle>
          <a:p>
            <a:r>
              <a:rPr lang="en-GB" dirty="0"/>
              <a:t>Add icon</a:t>
            </a:r>
            <a:endParaRPr lang="en-US" dirty="0"/>
          </a:p>
        </p:txBody>
      </p:sp>
      <p:sp>
        <p:nvSpPr>
          <p:cNvPr id="32" name="Picture Placeholder 13">
            <a:extLst>
              <a:ext uri="{FF2B5EF4-FFF2-40B4-BE49-F238E27FC236}">
                <a16:creationId xmlns:a16="http://schemas.microsoft.com/office/drawing/2014/main" id="{EE1692D5-4CE6-4990-8769-B146983B9477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10161852" y="2098874"/>
            <a:ext cx="1312792" cy="1312792"/>
          </a:xfrm>
          <a:noFill/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0"/>
            </a:lvl1pPr>
          </a:lstStyle>
          <a:p>
            <a:r>
              <a:rPr lang="en-GB" dirty="0"/>
              <a:t>Add icon</a:t>
            </a:r>
            <a:endParaRPr lang="en-US" dirty="0"/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B8D97977-AAE6-4533-93CA-ADE704E9F4A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Palatino Linotype" panose="02040502050505030304" pitchFamily="18" charset="0"/>
              </a:defRPr>
            </a:lvl1pPr>
          </a:lstStyle>
          <a:p>
            <a:pPr lvl="0"/>
            <a:r>
              <a:rPr lang="en-GB" dirty="0"/>
              <a:t>Place subtitle here in Palatino Linotype 20pt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946D1F3-E239-4454-A59B-E13AFBB7B4F5}"/>
              </a:ext>
            </a:extLst>
          </p:cNvPr>
          <p:cNvSpPr>
            <a:spLocks noGrp="1"/>
          </p:cNvSpPr>
          <p:nvPr>
            <p:ph type="dt" sz="half" idx="2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B75A56-55A5-47C1-84C7-C53C60CA5CA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537711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3703">
          <p15:clr>
            <a:srgbClr val="C35EA4"/>
          </p15:clr>
        </p15:guide>
        <p15:guide id="2" orient="horz" pos="932">
          <p15:clr>
            <a:srgbClr val="547EBF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(Alt) Long Headline and 5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798829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D757F29-5B8C-430C-B53D-FA44B1887B4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13771" y="2098874"/>
            <a:ext cx="1312792" cy="1312792"/>
          </a:xfrm>
          <a:noFill/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0"/>
            </a:lvl1pPr>
          </a:lstStyle>
          <a:p>
            <a:r>
              <a:rPr lang="en-GB" dirty="0"/>
              <a:t>Add icon</a:t>
            </a:r>
            <a:endParaRPr lang="en-US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4C854DFB-B17D-45CF-98C3-3882DBE2C32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7415" y="3898899"/>
            <a:ext cx="1985504" cy="1971541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2000" b="1">
                <a:latin typeface="+mj-lt"/>
              </a:defRPr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Headline 20pt</a:t>
            </a:r>
          </a:p>
          <a:p>
            <a:pPr lvl="1"/>
            <a:r>
              <a:rPr lang="en-US" dirty="0"/>
              <a:t>Details 16pt</a:t>
            </a:r>
          </a:p>
          <a:p>
            <a:pPr lvl="2"/>
            <a:r>
              <a:rPr lang="en-US" dirty="0"/>
              <a:t>More details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16" name="Text Placeholder 21">
            <a:extLst>
              <a:ext uri="{FF2B5EF4-FFF2-40B4-BE49-F238E27FC236}">
                <a16:creationId xmlns:a16="http://schemas.microsoft.com/office/drawing/2014/main" id="{C5D125FD-0D25-4E65-82F5-4E18FE84E47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739435" y="3898899"/>
            <a:ext cx="1985504" cy="1979613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2000" b="1">
                <a:latin typeface="+mj-lt"/>
              </a:defRPr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Headline 20pt</a:t>
            </a:r>
          </a:p>
          <a:p>
            <a:pPr lvl="1"/>
            <a:r>
              <a:rPr lang="en-US" dirty="0"/>
              <a:t>Details 16pt</a:t>
            </a:r>
          </a:p>
          <a:p>
            <a:pPr lvl="2"/>
            <a:r>
              <a:rPr lang="en-US" dirty="0"/>
              <a:t>More details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21" name="Text Placeholder 21">
            <a:extLst>
              <a:ext uri="{FF2B5EF4-FFF2-40B4-BE49-F238E27FC236}">
                <a16:creationId xmlns:a16="http://schemas.microsoft.com/office/drawing/2014/main" id="{5B124AA5-6419-4552-97B5-242DA08BE73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101455" y="3898899"/>
            <a:ext cx="1985504" cy="1979613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2000" b="1">
                <a:latin typeface="+mj-lt"/>
              </a:defRPr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Headline 20pt</a:t>
            </a:r>
          </a:p>
          <a:p>
            <a:pPr lvl="1"/>
            <a:r>
              <a:rPr lang="en-US" dirty="0"/>
              <a:t>Details 16pt</a:t>
            </a:r>
          </a:p>
          <a:p>
            <a:pPr lvl="2"/>
            <a:r>
              <a:rPr lang="en-US" dirty="0"/>
              <a:t>More details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A378CD97-B880-4BCB-AD71-A7C1C1C8489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63475" y="3898899"/>
            <a:ext cx="1985504" cy="1979613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2000" b="1">
                <a:latin typeface="+mj-lt"/>
              </a:defRPr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Headline 20pt</a:t>
            </a:r>
          </a:p>
          <a:p>
            <a:pPr lvl="1"/>
            <a:r>
              <a:rPr lang="en-US" dirty="0"/>
              <a:t>Details 16pt</a:t>
            </a:r>
          </a:p>
          <a:p>
            <a:pPr lvl="2"/>
            <a:r>
              <a:rPr lang="en-US" dirty="0"/>
              <a:t>More details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82CB6C29-05E0-4B43-A2EB-22FEB969E56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825496" y="3898899"/>
            <a:ext cx="1985504" cy="1979613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2000" b="1">
                <a:latin typeface="+mj-lt"/>
              </a:defRPr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Headline 20pt</a:t>
            </a:r>
          </a:p>
          <a:p>
            <a:pPr lvl="1"/>
            <a:r>
              <a:rPr lang="en-US" dirty="0"/>
              <a:t>Details 16pt</a:t>
            </a:r>
          </a:p>
          <a:p>
            <a:pPr lvl="2"/>
            <a:r>
              <a:rPr lang="en-US" dirty="0"/>
              <a:t>More details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29" name="Picture Placeholder 13">
            <a:extLst>
              <a:ext uri="{FF2B5EF4-FFF2-40B4-BE49-F238E27FC236}">
                <a16:creationId xmlns:a16="http://schemas.microsoft.com/office/drawing/2014/main" id="{EABD27E6-4547-45B3-9AC5-1EF508AE88ED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075791" y="2098874"/>
            <a:ext cx="1312792" cy="1312792"/>
          </a:xfrm>
          <a:noFill/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0"/>
            </a:lvl1pPr>
          </a:lstStyle>
          <a:p>
            <a:r>
              <a:rPr lang="en-GB" dirty="0"/>
              <a:t>Add icon</a:t>
            </a:r>
            <a:endParaRPr lang="en-US" dirty="0"/>
          </a:p>
        </p:txBody>
      </p:sp>
      <p:sp>
        <p:nvSpPr>
          <p:cNvPr id="30" name="Picture Placeholder 13">
            <a:extLst>
              <a:ext uri="{FF2B5EF4-FFF2-40B4-BE49-F238E27FC236}">
                <a16:creationId xmlns:a16="http://schemas.microsoft.com/office/drawing/2014/main" id="{31C34651-25FA-45DD-86DF-BB58EBE9AA84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437811" y="2098874"/>
            <a:ext cx="1312792" cy="1312792"/>
          </a:xfrm>
          <a:noFill/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0"/>
            </a:lvl1pPr>
          </a:lstStyle>
          <a:p>
            <a:r>
              <a:rPr lang="en-GB" dirty="0"/>
              <a:t>Add icon</a:t>
            </a:r>
            <a:endParaRPr lang="en-US" dirty="0"/>
          </a:p>
        </p:txBody>
      </p:sp>
      <p:sp>
        <p:nvSpPr>
          <p:cNvPr id="31" name="Picture Placeholder 13">
            <a:extLst>
              <a:ext uri="{FF2B5EF4-FFF2-40B4-BE49-F238E27FC236}">
                <a16:creationId xmlns:a16="http://schemas.microsoft.com/office/drawing/2014/main" id="{B32375EE-E449-4B59-B987-5D6EBFBDF31C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799831" y="2098874"/>
            <a:ext cx="1312792" cy="1312792"/>
          </a:xfrm>
          <a:noFill/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0"/>
            </a:lvl1pPr>
          </a:lstStyle>
          <a:p>
            <a:r>
              <a:rPr lang="en-GB" dirty="0"/>
              <a:t>Add icon</a:t>
            </a:r>
            <a:endParaRPr lang="en-US" dirty="0"/>
          </a:p>
        </p:txBody>
      </p:sp>
      <p:sp>
        <p:nvSpPr>
          <p:cNvPr id="32" name="Picture Placeholder 13">
            <a:extLst>
              <a:ext uri="{FF2B5EF4-FFF2-40B4-BE49-F238E27FC236}">
                <a16:creationId xmlns:a16="http://schemas.microsoft.com/office/drawing/2014/main" id="{EE1692D5-4CE6-4990-8769-B146983B9477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10161852" y="2098874"/>
            <a:ext cx="1312792" cy="1312792"/>
          </a:xfrm>
          <a:noFill/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0"/>
            </a:lvl1pPr>
          </a:lstStyle>
          <a:p>
            <a:r>
              <a:rPr lang="en-GB" dirty="0"/>
              <a:t>Add icon</a:t>
            </a:r>
            <a:endParaRPr lang="en-US" dirty="0"/>
          </a:p>
        </p:txBody>
      </p:sp>
      <p:sp>
        <p:nvSpPr>
          <p:cNvPr id="34" name="Text Placeholder 3">
            <a:extLst>
              <a:ext uri="{FF2B5EF4-FFF2-40B4-BE49-F238E27FC236}">
                <a16:creationId xmlns:a16="http://schemas.microsoft.com/office/drawing/2014/main" id="{B8D97977-AAE6-4533-93CA-ADE704E9F4A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Palatino Linotype" panose="02040502050505030304" pitchFamily="18" charset="0"/>
              </a:defRPr>
            </a:lvl1pPr>
          </a:lstStyle>
          <a:p>
            <a:pPr lvl="0"/>
            <a:r>
              <a:rPr lang="en-GB" dirty="0"/>
              <a:t>Place subtitle here in Palatino Linotype 20pt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36FB760-AEF8-46F8-B73E-B0A537402A7A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1141567" y="361969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6" name="Picture Placeholder 4">
            <a:extLst>
              <a:ext uri="{FF2B5EF4-FFF2-40B4-BE49-F238E27FC236}">
                <a16:creationId xmlns:a16="http://schemas.microsoft.com/office/drawing/2014/main" id="{B9165B01-6544-4059-9AE2-42F4426A0387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3503587" y="361969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7" name="Picture Placeholder 4">
            <a:extLst>
              <a:ext uri="{FF2B5EF4-FFF2-40B4-BE49-F238E27FC236}">
                <a16:creationId xmlns:a16="http://schemas.microsoft.com/office/drawing/2014/main" id="{EB2E96CC-0F77-4F5D-A96C-5243BDB51C0E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5865607" y="361969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8" name="Picture Placeholder 4">
            <a:extLst>
              <a:ext uri="{FF2B5EF4-FFF2-40B4-BE49-F238E27FC236}">
                <a16:creationId xmlns:a16="http://schemas.microsoft.com/office/drawing/2014/main" id="{2D003B29-C8CB-4629-BF53-F5AEBE6FAE2A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8227627" y="361969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9" name="Picture Placeholder 4">
            <a:extLst>
              <a:ext uri="{FF2B5EF4-FFF2-40B4-BE49-F238E27FC236}">
                <a16:creationId xmlns:a16="http://schemas.microsoft.com/office/drawing/2014/main" id="{49BB6C55-F8C8-4B99-843F-9A6047B7A3E8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10570872" y="361969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60FD250-5FDB-4F21-BE57-77A8F8C1AF82}"/>
              </a:ext>
            </a:extLst>
          </p:cNvPr>
          <p:cNvSpPr>
            <a:spLocks noGrp="1"/>
          </p:cNvSpPr>
          <p:nvPr>
            <p:ph type="dt" sz="half" idx="3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CAB0DE-B95E-40B8-A610-D9B246FEF32E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314479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3703">
          <p15:clr>
            <a:srgbClr val="C35EA4"/>
          </p15:clr>
        </p15:guide>
        <p15:guide id="2" orient="horz" pos="932">
          <p15:clr>
            <a:srgbClr val="547EBF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ng Headline-Team 4-Box Shad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D57647B7-79D1-0A4B-BE19-EB3D7E56204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154655" y="1560513"/>
            <a:ext cx="1894600" cy="1894600"/>
          </a:xfrm>
          <a:solidFill>
            <a:schemeClr val="bg1">
              <a:lumMod val="95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vert="horz" lIns="91440" tIns="91440" rIns="0" bIns="0" rtlCol="0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46" name="Picture Placeholder 13">
            <a:extLst>
              <a:ext uri="{FF2B5EF4-FFF2-40B4-BE49-F238E27FC236}">
                <a16:creationId xmlns:a16="http://schemas.microsoft.com/office/drawing/2014/main" id="{25DB0B2A-9775-46B0-9A40-F75EBFA4B45C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3817351" y="1560513"/>
            <a:ext cx="1894600" cy="1894600"/>
          </a:xfrm>
          <a:solidFill>
            <a:schemeClr val="bg1">
              <a:lumMod val="95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vert="horz" lIns="91440" tIns="91440" rIns="0" bIns="0" rtlCol="0">
            <a:noAutofit/>
          </a:bodyPr>
          <a:lstStyle>
            <a:lvl1pPr marL="0" indent="0">
              <a:buNone/>
              <a:defRPr lang="en-US" sz="180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47" name="Picture Placeholder 13">
            <a:extLst>
              <a:ext uri="{FF2B5EF4-FFF2-40B4-BE49-F238E27FC236}">
                <a16:creationId xmlns:a16="http://schemas.microsoft.com/office/drawing/2014/main" id="{F83F6B5F-EAE7-44DA-BD77-6D66865CEB92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480047" y="1560513"/>
            <a:ext cx="1894600" cy="1894600"/>
          </a:xfrm>
          <a:solidFill>
            <a:schemeClr val="bg1">
              <a:lumMod val="95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vert="horz" lIns="91440" tIns="91440" rIns="0" bIns="0" rtlCol="0">
            <a:noAutofit/>
          </a:bodyPr>
          <a:lstStyle>
            <a:lvl1pPr marL="0" indent="0">
              <a:buNone/>
              <a:defRPr lang="en-US" sz="180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48" name="Picture Placeholder 13">
            <a:extLst>
              <a:ext uri="{FF2B5EF4-FFF2-40B4-BE49-F238E27FC236}">
                <a16:creationId xmlns:a16="http://schemas.microsoft.com/office/drawing/2014/main" id="{AD8EF41C-E978-4139-80A4-73605C41EA35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142743" y="1560513"/>
            <a:ext cx="1894600" cy="1894600"/>
          </a:xfrm>
          <a:solidFill>
            <a:schemeClr val="bg1">
              <a:lumMod val="95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vert="horz" lIns="91440" tIns="91440" rIns="0" bIns="0" rtlCol="0">
            <a:noAutofit/>
          </a:bodyPr>
          <a:lstStyle>
            <a:lvl1pPr marL="0" indent="0">
              <a:buNone/>
              <a:defRPr lang="en-US" sz="180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85299B8E-3F01-2548-8001-539E1BC6287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54653" y="3914042"/>
            <a:ext cx="2047984" cy="239785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solidFill>
                  <a:schemeClr val="accent2"/>
                </a:solidFill>
                <a:latin typeface="Palatino Linotype" panose="02040502050505030304" pitchFamily="18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</a:t>
            </a:r>
            <a:br>
              <a:rPr lang="en-US" dirty="0"/>
            </a:br>
            <a:r>
              <a:rPr lang="en-US" dirty="0"/>
              <a:t>Last name 21pt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27" name="Text Placeholder 21">
            <a:extLst>
              <a:ext uri="{FF2B5EF4-FFF2-40B4-BE49-F238E27FC236}">
                <a16:creationId xmlns:a16="http://schemas.microsoft.com/office/drawing/2014/main" id="{4E426F14-FA6B-9D46-869F-A452B7018F4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17350" y="3914042"/>
            <a:ext cx="2047984" cy="239785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lang="en-US" sz="2100" b="0" i="0" kern="1200" dirty="0" smtClean="0">
                <a:solidFill>
                  <a:schemeClr val="accent2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</a:t>
            </a:r>
            <a:br>
              <a:rPr lang="en-US" dirty="0"/>
            </a:br>
            <a:r>
              <a:rPr lang="en-US" dirty="0"/>
              <a:t>Last name 21pt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50" name="Text Placeholder 21">
            <a:extLst>
              <a:ext uri="{FF2B5EF4-FFF2-40B4-BE49-F238E27FC236}">
                <a16:creationId xmlns:a16="http://schemas.microsoft.com/office/drawing/2014/main" id="{538B1F0C-0682-354C-9C2E-DEAF9D4D617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480047" y="3914042"/>
            <a:ext cx="2047984" cy="239785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lang="en-US" sz="2100" b="0" i="0" kern="1200" dirty="0" smtClean="0">
                <a:solidFill>
                  <a:schemeClr val="accent2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</a:t>
            </a:r>
            <a:br>
              <a:rPr lang="en-US" dirty="0"/>
            </a:br>
            <a:r>
              <a:rPr lang="en-US" dirty="0"/>
              <a:t>Last name 21pt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51" name="Text Placeholder 21">
            <a:extLst>
              <a:ext uri="{FF2B5EF4-FFF2-40B4-BE49-F238E27FC236}">
                <a16:creationId xmlns:a16="http://schemas.microsoft.com/office/drawing/2014/main" id="{C69C98AC-20D5-A44F-AEBD-63FEBDE6140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142742" y="3914042"/>
            <a:ext cx="2047984" cy="239785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lang="en-US" sz="2100" b="0" i="0" kern="1200" dirty="0" smtClean="0">
                <a:solidFill>
                  <a:schemeClr val="accent2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</a:t>
            </a:r>
            <a:br>
              <a:rPr lang="en-US" dirty="0"/>
            </a:br>
            <a:r>
              <a:rPr lang="en-US" dirty="0"/>
              <a:t>Last name 21pt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ED6CF7-0D17-47CE-BBAC-BADBA2554C9E}"/>
              </a:ext>
            </a:extLst>
          </p:cNvPr>
          <p:cNvSpPr>
            <a:spLocks noGrp="1"/>
          </p:cNvSpPr>
          <p:nvPr>
            <p:ph type="dt" sz="half" idx="3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82972-9135-46EA-BDCC-91A6BB8A3BB5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101643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ng Headline-Team 6-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B8224852-B872-0E48-9DF5-0937E260C3B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81000" y="1845611"/>
            <a:ext cx="1554480" cy="1554480"/>
          </a:xfrm>
          <a:solidFill>
            <a:schemeClr val="bg1">
              <a:lumMod val="95000"/>
            </a:schemeClr>
          </a:solidFill>
        </p:spPr>
        <p:txBody>
          <a:bodyPr lIns="91440" tIns="0"/>
          <a:lstStyle>
            <a:lvl1pPr marL="0" indent="0">
              <a:buNone/>
              <a:defRPr sz="1800" b="0"/>
            </a:lvl1pPr>
          </a:lstStyle>
          <a:p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D57647B7-79D1-0A4B-BE19-EB3D7E56204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356104" y="1845611"/>
            <a:ext cx="1554480" cy="1554480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3" name="Picture Placeholder 13">
            <a:extLst>
              <a:ext uri="{FF2B5EF4-FFF2-40B4-BE49-F238E27FC236}">
                <a16:creationId xmlns:a16="http://schemas.microsoft.com/office/drawing/2014/main" id="{4340D6FD-1887-3544-A26E-8F335B859BDB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331208" y="1845611"/>
            <a:ext cx="1554480" cy="1554480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id="{FA080C1D-BB93-B249-9F54-C5F7A16E098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306312" y="1845611"/>
            <a:ext cx="1554480" cy="1554480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5" name="Picture Placeholder 13">
            <a:extLst>
              <a:ext uri="{FF2B5EF4-FFF2-40B4-BE49-F238E27FC236}">
                <a16:creationId xmlns:a16="http://schemas.microsoft.com/office/drawing/2014/main" id="{A1C6FF20-E7DF-8F42-9AE5-920A6769DA4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256520" y="1845611"/>
            <a:ext cx="1554480" cy="1554480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31" name="Picture Placeholder 13">
            <a:extLst>
              <a:ext uri="{FF2B5EF4-FFF2-40B4-BE49-F238E27FC236}">
                <a16:creationId xmlns:a16="http://schemas.microsoft.com/office/drawing/2014/main" id="{CA9187A3-C074-9F44-8687-E31C02BD5083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281416" y="1845611"/>
            <a:ext cx="1554480" cy="1554480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BEB5A56-DED2-134F-B0DE-11936982FFF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7415" y="3926552"/>
            <a:ext cx="1554480" cy="1943893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Palatino Linotype" panose="02040502050505030304" pitchFamily="18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 21pt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28" name="Text Placeholder 21">
            <a:extLst>
              <a:ext uri="{FF2B5EF4-FFF2-40B4-BE49-F238E27FC236}">
                <a16:creationId xmlns:a16="http://schemas.microsoft.com/office/drawing/2014/main" id="{923321BD-6745-7944-910F-B8C8E4AC31D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353236" y="3926552"/>
            <a:ext cx="1554480" cy="1951961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Palatino Linotype" panose="02040502050505030304" pitchFamily="18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 21pt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29" name="Text Placeholder 21">
            <a:extLst>
              <a:ext uri="{FF2B5EF4-FFF2-40B4-BE49-F238E27FC236}">
                <a16:creationId xmlns:a16="http://schemas.microsoft.com/office/drawing/2014/main" id="{2A6C4DC7-1806-A74D-B434-61FF385F82A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29057" y="3926552"/>
            <a:ext cx="1554480" cy="1951961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Palatino Linotype" panose="02040502050505030304" pitchFamily="18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 21pt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30" name="Text Placeholder 21">
            <a:extLst>
              <a:ext uri="{FF2B5EF4-FFF2-40B4-BE49-F238E27FC236}">
                <a16:creationId xmlns:a16="http://schemas.microsoft.com/office/drawing/2014/main" id="{053D7F26-6DC1-034C-B572-B4BFE718C79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04878" y="3926552"/>
            <a:ext cx="1554480" cy="1951961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Palatino Linotype" panose="02040502050505030304" pitchFamily="18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 21pt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32" name="Text Placeholder 21">
            <a:extLst>
              <a:ext uri="{FF2B5EF4-FFF2-40B4-BE49-F238E27FC236}">
                <a16:creationId xmlns:a16="http://schemas.microsoft.com/office/drawing/2014/main" id="{E075A489-B7B7-CE40-B061-D8A36AFCC81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80699" y="3926552"/>
            <a:ext cx="1554480" cy="1951961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Palatino Linotype" panose="02040502050505030304" pitchFamily="18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 21pt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FF2BF483-5EDC-9242-AD58-57E84F538C8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256520" y="3926552"/>
            <a:ext cx="1554480" cy="1951961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Palatino Linotype" panose="02040502050505030304" pitchFamily="18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 21pt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27" name="Picture Placeholder 4">
            <a:extLst>
              <a:ext uri="{FF2B5EF4-FFF2-40B4-BE49-F238E27FC236}">
                <a16:creationId xmlns:a16="http://schemas.microsoft.com/office/drawing/2014/main" id="{9FEF6117-B6D9-4841-8EFA-DF78BCFA9C0B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377415" y="3672216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8" name="Picture Placeholder 4">
            <a:extLst>
              <a:ext uri="{FF2B5EF4-FFF2-40B4-BE49-F238E27FC236}">
                <a16:creationId xmlns:a16="http://schemas.microsoft.com/office/drawing/2014/main" id="{90B0A6BB-BC70-4436-B334-35CF914D1772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2356104" y="3672216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9" name="Picture Placeholder 4">
            <a:extLst>
              <a:ext uri="{FF2B5EF4-FFF2-40B4-BE49-F238E27FC236}">
                <a16:creationId xmlns:a16="http://schemas.microsoft.com/office/drawing/2014/main" id="{EA23CA56-3568-4982-84E5-176DE32541C2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4331208" y="3672216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40" name="Picture Placeholder 4">
            <a:extLst>
              <a:ext uri="{FF2B5EF4-FFF2-40B4-BE49-F238E27FC236}">
                <a16:creationId xmlns:a16="http://schemas.microsoft.com/office/drawing/2014/main" id="{7E019EA7-B58E-4B17-A663-2E8CCD701589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6306312" y="3672216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44" name="Picture Placeholder 4">
            <a:extLst>
              <a:ext uri="{FF2B5EF4-FFF2-40B4-BE49-F238E27FC236}">
                <a16:creationId xmlns:a16="http://schemas.microsoft.com/office/drawing/2014/main" id="{9A57066F-5BF5-43F7-A9DA-1788B5511DA7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8281416" y="3672216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45" name="Picture Placeholder 4">
            <a:extLst>
              <a:ext uri="{FF2B5EF4-FFF2-40B4-BE49-F238E27FC236}">
                <a16:creationId xmlns:a16="http://schemas.microsoft.com/office/drawing/2014/main" id="{EA5F90EC-FB85-4041-85C1-409768D3A0C0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10256520" y="3672216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30C528-D5AE-42E7-A9F0-33DCC0AC865F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88C19-5AA2-430A-8A1D-4F5C29A602D6}"/>
              </a:ext>
            </a:extLst>
          </p:cNvPr>
          <p:cNvSpPr>
            <a:spLocks noGrp="1"/>
          </p:cNvSpPr>
          <p:nvPr>
            <p:ph type="sldNum" sz="quarter" idx="37"/>
          </p:nvPr>
        </p:nvSpPr>
        <p:spPr/>
        <p:txBody>
          <a:bodyPr/>
          <a:lstStyle/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884963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3703">
          <p15:clr>
            <a:srgbClr val="C35EA4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ong Headline-Team 6-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B8224852-B872-0E48-9DF5-0937E260C3B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81000" y="1845611"/>
            <a:ext cx="1554480" cy="1554480"/>
          </a:xfrm>
          <a:solidFill>
            <a:schemeClr val="tx1">
              <a:lumMod val="95000"/>
            </a:schemeClr>
          </a:solidFill>
        </p:spPr>
        <p:txBody>
          <a:bodyPr lIns="91440"/>
          <a:lstStyle>
            <a:lvl1pPr marL="0" indent="0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D57647B7-79D1-0A4B-BE19-EB3D7E56204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356104" y="1845611"/>
            <a:ext cx="1554480" cy="1554480"/>
          </a:xfrm>
          <a:solidFill>
            <a:schemeClr val="tx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3" name="Picture Placeholder 13">
            <a:extLst>
              <a:ext uri="{FF2B5EF4-FFF2-40B4-BE49-F238E27FC236}">
                <a16:creationId xmlns:a16="http://schemas.microsoft.com/office/drawing/2014/main" id="{4340D6FD-1887-3544-A26E-8F335B859BDB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331208" y="1845611"/>
            <a:ext cx="1554480" cy="1554480"/>
          </a:xfrm>
          <a:solidFill>
            <a:schemeClr val="tx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id="{FA080C1D-BB93-B249-9F54-C5F7A16E098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306312" y="1845611"/>
            <a:ext cx="1554480" cy="1554480"/>
          </a:xfrm>
          <a:solidFill>
            <a:schemeClr val="tx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5" name="Picture Placeholder 13">
            <a:extLst>
              <a:ext uri="{FF2B5EF4-FFF2-40B4-BE49-F238E27FC236}">
                <a16:creationId xmlns:a16="http://schemas.microsoft.com/office/drawing/2014/main" id="{A1C6FF20-E7DF-8F42-9AE5-920A6769DA4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256520" y="1845611"/>
            <a:ext cx="1554480" cy="1554480"/>
          </a:xfrm>
          <a:solidFill>
            <a:schemeClr val="tx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85299B8E-3F01-2548-8001-539E1BC6287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7415" y="3926552"/>
            <a:ext cx="1554480" cy="1943892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Palatino Linotype" panose="02040502050505030304" pitchFamily="18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 21pt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27" name="Text Placeholder 21">
            <a:extLst>
              <a:ext uri="{FF2B5EF4-FFF2-40B4-BE49-F238E27FC236}">
                <a16:creationId xmlns:a16="http://schemas.microsoft.com/office/drawing/2014/main" id="{4E426F14-FA6B-9D46-869F-A452B7018F4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353236" y="3926552"/>
            <a:ext cx="1554480" cy="1951961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Palatino Linotype" panose="02040502050505030304" pitchFamily="18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 21pt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31" name="Picture Placeholder 13">
            <a:extLst>
              <a:ext uri="{FF2B5EF4-FFF2-40B4-BE49-F238E27FC236}">
                <a16:creationId xmlns:a16="http://schemas.microsoft.com/office/drawing/2014/main" id="{CA9187A3-C074-9F44-8687-E31C02BD5083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281416" y="1845611"/>
            <a:ext cx="1554480" cy="1554480"/>
          </a:xfrm>
          <a:solidFill>
            <a:schemeClr val="tx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50" name="Text Placeholder 21">
            <a:extLst>
              <a:ext uri="{FF2B5EF4-FFF2-40B4-BE49-F238E27FC236}">
                <a16:creationId xmlns:a16="http://schemas.microsoft.com/office/drawing/2014/main" id="{538B1F0C-0682-354C-9C2E-DEAF9D4D617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29057" y="3926552"/>
            <a:ext cx="1554480" cy="1951960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Palatino Linotype" panose="02040502050505030304" pitchFamily="18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 21pt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51" name="Text Placeholder 21">
            <a:extLst>
              <a:ext uri="{FF2B5EF4-FFF2-40B4-BE49-F238E27FC236}">
                <a16:creationId xmlns:a16="http://schemas.microsoft.com/office/drawing/2014/main" id="{C69C98AC-20D5-A44F-AEBD-63FEBDE6140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04878" y="3926552"/>
            <a:ext cx="1554480" cy="1951960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Palatino Linotype" panose="02040502050505030304" pitchFamily="18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 21pt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52" name="Text Placeholder 21">
            <a:extLst>
              <a:ext uri="{FF2B5EF4-FFF2-40B4-BE49-F238E27FC236}">
                <a16:creationId xmlns:a16="http://schemas.microsoft.com/office/drawing/2014/main" id="{6DA3268F-5CC4-7E4D-879D-3A3F1FBF6B5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80699" y="3926552"/>
            <a:ext cx="1554480" cy="195195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Palatino Linotype" panose="02040502050505030304" pitchFamily="18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 21pt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53" name="Text Placeholder 21">
            <a:extLst>
              <a:ext uri="{FF2B5EF4-FFF2-40B4-BE49-F238E27FC236}">
                <a16:creationId xmlns:a16="http://schemas.microsoft.com/office/drawing/2014/main" id="{855592D2-902A-1146-B433-6648BEC8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256520" y="3926552"/>
            <a:ext cx="1554480" cy="1943890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Palatino Linotype" panose="02040502050505030304" pitchFamily="18" charset="0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Last name 21pt</a:t>
            </a:r>
          </a:p>
          <a:p>
            <a:pPr lvl="1"/>
            <a:r>
              <a:rPr lang="en-US" dirty="0"/>
              <a:t>Role 16pt</a:t>
            </a:r>
          </a:p>
          <a:p>
            <a:pPr lvl="2"/>
            <a:r>
              <a:rPr lang="en-US" dirty="0"/>
              <a:t>Short bio 12pt</a:t>
            </a:r>
          </a:p>
          <a:p>
            <a:pPr lvl="3"/>
            <a:r>
              <a:rPr lang="en-US" dirty="0"/>
              <a:t>Bullet point 12pt</a:t>
            </a:r>
          </a:p>
        </p:txBody>
      </p:sp>
      <p:sp>
        <p:nvSpPr>
          <p:cNvPr id="32" name="GTS_WH" descr="Accenture Greater Than symbol in white">
            <a:extLst>
              <a:ext uri="{FF2B5EF4-FFF2-40B4-BE49-F238E27FC236}">
                <a16:creationId xmlns:a16="http://schemas.microsoft.com/office/drawing/2014/main" id="{B49891DC-D80E-4D1B-961E-1B567E0E4535}"/>
              </a:ext>
            </a:extLst>
          </p:cNvPr>
          <p:cNvSpPr>
            <a:spLocks noChangeAspect="1"/>
          </p:cNvSpPr>
          <p:nvPr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Picture Placeholder 4">
            <a:extLst>
              <a:ext uri="{FF2B5EF4-FFF2-40B4-BE49-F238E27FC236}">
                <a16:creationId xmlns:a16="http://schemas.microsoft.com/office/drawing/2014/main" id="{199DF3DD-2E34-4D79-8E11-12CE813E73FA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381000" y="364716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5" name="Picture Placeholder 4">
            <a:extLst>
              <a:ext uri="{FF2B5EF4-FFF2-40B4-BE49-F238E27FC236}">
                <a16:creationId xmlns:a16="http://schemas.microsoft.com/office/drawing/2014/main" id="{6FCD1A94-A214-4264-842C-B5DA710C1F37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2356104" y="364716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7" name="Picture Placeholder 4">
            <a:extLst>
              <a:ext uri="{FF2B5EF4-FFF2-40B4-BE49-F238E27FC236}">
                <a16:creationId xmlns:a16="http://schemas.microsoft.com/office/drawing/2014/main" id="{895C1CB4-E517-4380-8170-E8C0CA787FBA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4331208" y="364716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8" name="Picture Placeholder 4">
            <a:extLst>
              <a:ext uri="{FF2B5EF4-FFF2-40B4-BE49-F238E27FC236}">
                <a16:creationId xmlns:a16="http://schemas.microsoft.com/office/drawing/2014/main" id="{6AFBE91E-BB56-4FAF-ADEB-859CA86F829F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6306312" y="364716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39" name="Picture Placeholder 4">
            <a:extLst>
              <a:ext uri="{FF2B5EF4-FFF2-40B4-BE49-F238E27FC236}">
                <a16:creationId xmlns:a16="http://schemas.microsoft.com/office/drawing/2014/main" id="{15D78B8A-7ECF-44EE-A95F-FBD072A68894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8281416" y="364716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40" name="Picture Placeholder 4">
            <a:extLst>
              <a:ext uri="{FF2B5EF4-FFF2-40B4-BE49-F238E27FC236}">
                <a16:creationId xmlns:a16="http://schemas.microsoft.com/office/drawing/2014/main" id="{F2F64C30-F694-4DC6-AAED-5ECA99ECCF51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10256520" y="3647164"/>
            <a:ext cx="457200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73EA42-FFD9-4C62-AECF-BDD7EED52AF7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0F3A5-0326-4781-B8EF-7FBF5384CCD2}"/>
              </a:ext>
            </a:extLst>
          </p:cNvPr>
          <p:cNvSpPr>
            <a:spLocks noGrp="1"/>
          </p:cNvSpPr>
          <p:nvPr>
            <p:ph type="sldNum" sz="quarter" idx="37"/>
          </p:nvPr>
        </p:nvSpPr>
        <p:spPr/>
        <p:txBody>
          <a:bodyPr/>
          <a:lstStyle/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  <p:sp>
        <p:nvSpPr>
          <p:cNvPr id="30" name="Footer Placeholder 3">
            <a:extLst>
              <a:ext uri="{FF2B5EF4-FFF2-40B4-BE49-F238E27FC236}">
                <a16:creationId xmlns:a16="http://schemas.microsoft.com/office/drawing/2014/main" id="{1D8B18B7-B82A-4C0D-8B5A-3991B4803A22}"/>
              </a:ext>
            </a:extLst>
          </p:cNvPr>
          <p:cNvSpPr txBox="1">
            <a:spLocks/>
          </p:cNvSpPr>
          <p:nvPr/>
        </p:nvSpPr>
        <p:spPr>
          <a:xfrm>
            <a:off x="7315200" y="6492875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28600">
              <a:spcAft>
                <a:spcPts val="1200"/>
              </a:spcAft>
              <a:defRPr/>
            </a:pPr>
            <a:r>
              <a:rPr lang="en-US"/>
              <a:t>Copyright © 2023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2356273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  <p:extLst>
    <p:ext uri="{DCECCB84-F9BA-43D5-87BE-67443E8EF086}">
      <p15:sldGuideLst xmlns:p15="http://schemas.microsoft.com/office/powerpoint/2012/main">
        <p15:guide id="1" orient="horz" pos="3703">
          <p15:clr>
            <a:srgbClr val="C35EA4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ng Headline-Team 8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371931-42F0-694A-9918-74F36725749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81000" y="1295233"/>
            <a:ext cx="3540355" cy="501666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 dirty="0"/>
              <a:t>Place text here, use indent to access other levels 20pt</a:t>
            </a:r>
          </a:p>
          <a:p>
            <a:pPr lvl="1"/>
            <a:r>
              <a:rPr lang="en-GB" dirty="0"/>
              <a:t>Second level 20pt</a:t>
            </a:r>
          </a:p>
          <a:p>
            <a:pPr lvl="2"/>
            <a:r>
              <a:rPr lang="en-GB" dirty="0"/>
              <a:t>Third level 20pt</a:t>
            </a:r>
          </a:p>
          <a:p>
            <a:pPr lvl="3"/>
            <a:r>
              <a:rPr lang="en-GB" dirty="0"/>
              <a:t>Fourth level 18pt</a:t>
            </a:r>
          </a:p>
          <a:p>
            <a:pPr lvl="4"/>
            <a:r>
              <a:rPr lang="en-GB" dirty="0"/>
              <a:t>Fifth level 18pt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45" name="Picture Placeholder 13">
            <a:extLst>
              <a:ext uri="{FF2B5EF4-FFF2-40B4-BE49-F238E27FC236}">
                <a16:creationId xmlns:a16="http://schemas.microsoft.com/office/drawing/2014/main" id="{CD7EAAF9-7102-4351-9F35-C40B3F3819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325820" y="1295233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46" name="Picture Placeholder 13">
            <a:extLst>
              <a:ext uri="{FF2B5EF4-FFF2-40B4-BE49-F238E27FC236}">
                <a16:creationId xmlns:a16="http://schemas.microsoft.com/office/drawing/2014/main" id="{CC40CB3D-DFEA-4056-B2DA-887E7C86324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298231" y="1295233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47" name="Picture Placeholder 13">
            <a:extLst>
              <a:ext uri="{FF2B5EF4-FFF2-40B4-BE49-F238E27FC236}">
                <a16:creationId xmlns:a16="http://schemas.microsoft.com/office/drawing/2014/main" id="{F8BABECB-6F2D-4068-AEE6-A603DAA72EFF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243053" y="1295233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48" name="Picture Placeholder 13">
            <a:extLst>
              <a:ext uri="{FF2B5EF4-FFF2-40B4-BE49-F238E27FC236}">
                <a16:creationId xmlns:a16="http://schemas.microsoft.com/office/drawing/2014/main" id="{914A31DD-59CB-48C9-9C28-954E6B85C623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270642" y="1295233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57" name="Text Placeholder 21">
            <a:extLst>
              <a:ext uri="{FF2B5EF4-FFF2-40B4-BE49-F238E27FC236}">
                <a16:creationId xmlns:a16="http://schemas.microsoft.com/office/drawing/2014/main" id="{224BCF40-5B7A-4471-B077-3EEE956ADC3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25822" y="2786552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Palatino Linotype" panose="02040502050505030304" pitchFamily="18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503030202060203" pitchFamily="34" charset="0"/>
              <a:buNone/>
            </a:pPr>
            <a:r>
              <a:rPr lang="en-US" dirty="0"/>
              <a:t>Role 14pt</a:t>
            </a:r>
          </a:p>
        </p:txBody>
      </p:sp>
      <p:sp>
        <p:nvSpPr>
          <p:cNvPr id="58" name="Text Placeholder 21">
            <a:extLst>
              <a:ext uri="{FF2B5EF4-FFF2-40B4-BE49-F238E27FC236}">
                <a16:creationId xmlns:a16="http://schemas.microsoft.com/office/drawing/2014/main" id="{68E899C2-D12C-4214-88A5-B7A6E1BCDCE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298233" y="2786552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Palatino Linotype" panose="02040502050505030304" pitchFamily="18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503030202060203" pitchFamily="34" charset="0"/>
              <a:buNone/>
            </a:pPr>
            <a:r>
              <a:rPr lang="en-US" dirty="0"/>
              <a:t>Role 14pt</a:t>
            </a:r>
          </a:p>
        </p:txBody>
      </p:sp>
      <p:sp>
        <p:nvSpPr>
          <p:cNvPr id="59" name="Text Placeholder 21">
            <a:extLst>
              <a:ext uri="{FF2B5EF4-FFF2-40B4-BE49-F238E27FC236}">
                <a16:creationId xmlns:a16="http://schemas.microsoft.com/office/drawing/2014/main" id="{66A0D763-27FE-421C-A5D9-19A08FC2D8D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70644" y="2786552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Palatino Linotype" panose="02040502050505030304" pitchFamily="18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503030202060203" pitchFamily="34" charset="0"/>
              <a:buNone/>
            </a:pPr>
            <a:r>
              <a:rPr lang="en-US" dirty="0"/>
              <a:t>Role 14pt</a:t>
            </a:r>
          </a:p>
        </p:txBody>
      </p:sp>
      <p:sp>
        <p:nvSpPr>
          <p:cNvPr id="78" name="Text Placeholder 21">
            <a:extLst>
              <a:ext uri="{FF2B5EF4-FFF2-40B4-BE49-F238E27FC236}">
                <a16:creationId xmlns:a16="http://schemas.microsoft.com/office/drawing/2014/main" id="{43E52046-A5DE-47E3-A9A3-ADD4F6DB823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243055" y="2786552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Palatino Linotype" panose="02040502050505030304" pitchFamily="18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503030202060203" pitchFamily="34" charset="0"/>
              <a:buNone/>
            </a:pPr>
            <a:r>
              <a:rPr lang="en-US" dirty="0"/>
              <a:t>Role 14pt</a:t>
            </a:r>
          </a:p>
        </p:txBody>
      </p:sp>
      <p:sp>
        <p:nvSpPr>
          <p:cNvPr id="32" name="Picture Placeholder 13">
            <a:extLst>
              <a:ext uri="{FF2B5EF4-FFF2-40B4-BE49-F238E27FC236}">
                <a16:creationId xmlns:a16="http://schemas.microsoft.com/office/drawing/2014/main" id="{BA696AEF-3D6B-2E4A-853E-8A8760E58D09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4325822" y="3842161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33" name="Picture Placeholder 13">
            <a:extLst>
              <a:ext uri="{FF2B5EF4-FFF2-40B4-BE49-F238E27FC236}">
                <a16:creationId xmlns:a16="http://schemas.microsoft.com/office/drawing/2014/main" id="{05B98E7F-7333-A04B-94D4-281325401EF4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6298233" y="3842161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34" name="Picture Placeholder 13">
            <a:extLst>
              <a:ext uri="{FF2B5EF4-FFF2-40B4-BE49-F238E27FC236}">
                <a16:creationId xmlns:a16="http://schemas.microsoft.com/office/drawing/2014/main" id="{B99C455B-37CC-4E44-8046-56AF81C16361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10243053" y="3842161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35" name="Picture Placeholder 13">
            <a:extLst>
              <a:ext uri="{FF2B5EF4-FFF2-40B4-BE49-F238E27FC236}">
                <a16:creationId xmlns:a16="http://schemas.microsoft.com/office/drawing/2014/main" id="{AAA6B0A5-6A50-1640-8F39-F8AC766655FE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8270644" y="3842161"/>
            <a:ext cx="1186945" cy="1186945"/>
          </a:xfrm>
          <a:solidFill>
            <a:schemeClr val="bg1">
              <a:lumMod val="95000"/>
            </a:schemeClr>
          </a:solidFill>
        </p:spPr>
        <p:txBody>
          <a:bodyPr vert="horz" lIns="9144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 dirty="0"/>
              <a:t>Add profile photo</a:t>
            </a:r>
            <a:endParaRPr lang="en-US" dirty="0"/>
          </a:p>
        </p:txBody>
      </p:sp>
      <p:sp>
        <p:nvSpPr>
          <p:cNvPr id="40" name="Text Placeholder 21">
            <a:extLst>
              <a:ext uri="{FF2B5EF4-FFF2-40B4-BE49-F238E27FC236}">
                <a16:creationId xmlns:a16="http://schemas.microsoft.com/office/drawing/2014/main" id="{CDFBCAAC-9CA0-5A4E-8684-A49AAB0BA65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4325822" y="5333480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Palatino Linotype" panose="02040502050505030304" pitchFamily="18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503030202060203" pitchFamily="34" charset="0"/>
              <a:buNone/>
            </a:pPr>
            <a:r>
              <a:rPr lang="en-US" dirty="0"/>
              <a:t>Role 14pt</a:t>
            </a:r>
          </a:p>
        </p:txBody>
      </p:sp>
      <p:sp>
        <p:nvSpPr>
          <p:cNvPr id="41" name="Text Placeholder 21">
            <a:extLst>
              <a:ext uri="{FF2B5EF4-FFF2-40B4-BE49-F238E27FC236}">
                <a16:creationId xmlns:a16="http://schemas.microsoft.com/office/drawing/2014/main" id="{0C025F6B-BD75-0A4C-87E1-147D69F7C5B9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298233" y="5333480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Palatino Linotype" panose="02040502050505030304" pitchFamily="18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503030202060203" pitchFamily="34" charset="0"/>
              <a:buNone/>
            </a:pPr>
            <a:r>
              <a:rPr lang="en-US" dirty="0"/>
              <a:t>Role 14pt</a:t>
            </a:r>
          </a:p>
        </p:txBody>
      </p: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A9CB5A73-2496-3841-A61A-1965B0A6AD1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8270644" y="5333480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Palatino Linotype" panose="02040502050505030304" pitchFamily="18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503030202060203" pitchFamily="34" charset="0"/>
              <a:buNone/>
            </a:pPr>
            <a:r>
              <a:rPr lang="en-US" dirty="0"/>
              <a:t>Role 14pt</a:t>
            </a:r>
          </a:p>
        </p:txBody>
      </p:sp>
      <p:sp>
        <p:nvSpPr>
          <p:cNvPr id="43" name="Text Placeholder 21">
            <a:extLst>
              <a:ext uri="{FF2B5EF4-FFF2-40B4-BE49-F238E27FC236}">
                <a16:creationId xmlns:a16="http://schemas.microsoft.com/office/drawing/2014/main" id="{886F547A-67CA-C749-B9EA-AA1142C3154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10243055" y="5333480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Palatino Linotype" panose="02040502050505030304" pitchFamily="18" charset="0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 dirty="0"/>
              <a:t>First name  Last name 18pt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503030202060203" pitchFamily="34" charset="0"/>
              <a:buNone/>
            </a:pPr>
            <a:r>
              <a:rPr lang="en-US" dirty="0"/>
              <a:t>Role 14pt</a:t>
            </a:r>
          </a:p>
        </p:txBody>
      </p:sp>
      <p:sp>
        <p:nvSpPr>
          <p:cNvPr id="31" name="Picture Placeholder 4">
            <a:extLst>
              <a:ext uri="{FF2B5EF4-FFF2-40B4-BE49-F238E27FC236}">
                <a16:creationId xmlns:a16="http://schemas.microsoft.com/office/drawing/2014/main" id="{1559D4A6-A7D1-4EAE-87E5-EB8A4B73E546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4325822" y="2616843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44" name="Picture Placeholder 4">
            <a:extLst>
              <a:ext uri="{FF2B5EF4-FFF2-40B4-BE49-F238E27FC236}">
                <a16:creationId xmlns:a16="http://schemas.microsoft.com/office/drawing/2014/main" id="{564E037C-8888-4DE6-88C4-A629CBF5F3A9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6298233" y="2616843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51" name="Picture Placeholder 4">
            <a:extLst>
              <a:ext uri="{FF2B5EF4-FFF2-40B4-BE49-F238E27FC236}">
                <a16:creationId xmlns:a16="http://schemas.microsoft.com/office/drawing/2014/main" id="{1DD1D133-7281-4297-B58B-4683B9743A55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8270644" y="2616843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52" name="Picture Placeholder 4">
            <a:extLst>
              <a:ext uri="{FF2B5EF4-FFF2-40B4-BE49-F238E27FC236}">
                <a16:creationId xmlns:a16="http://schemas.microsoft.com/office/drawing/2014/main" id="{4D49677A-CABE-49CD-A2EE-9EC21E15DF23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10243055" y="2616843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53" name="Picture Placeholder 4">
            <a:extLst>
              <a:ext uri="{FF2B5EF4-FFF2-40B4-BE49-F238E27FC236}">
                <a16:creationId xmlns:a16="http://schemas.microsoft.com/office/drawing/2014/main" id="{E46B730A-2104-4381-A7F8-6A08201D7F97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4325822" y="5165507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60" name="Picture Placeholder 4">
            <a:extLst>
              <a:ext uri="{FF2B5EF4-FFF2-40B4-BE49-F238E27FC236}">
                <a16:creationId xmlns:a16="http://schemas.microsoft.com/office/drawing/2014/main" id="{15BD8921-64C2-47AC-9DE2-E4DFFCBF7C64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6298233" y="5165507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61" name="Picture Placeholder 4">
            <a:extLst>
              <a:ext uri="{FF2B5EF4-FFF2-40B4-BE49-F238E27FC236}">
                <a16:creationId xmlns:a16="http://schemas.microsoft.com/office/drawing/2014/main" id="{3EF9A07C-1758-4B3E-A1CD-67412E56BBFE}"/>
              </a:ext>
            </a:extLst>
          </p:cNvPr>
          <p:cNvSpPr>
            <a:spLocks noGrp="1"/>
          </p:cNvSpPr>
          <p:nvPr>
            <p:ph type="pic" sz="quarter" idx="58" hasCustomPrompt="1"/>
          </p:nvPr>
        </p:nvSpPr>
        <p:spPr>
          <a:xfrm>
            <a:off x="8270644" y="5165507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62" name="Picture Placeholder 4">
            <a:extLst>
              <a:ext uri="{FF2B5EF4-FFF2-40B4-BE49-F238E27FC236}">
                <a16:creationId xmlns:a16="http://schemas.microsoft.com/office/drawing/2014/main" id="{25D8A2F3-A845-4271-8B71-45408EF9F6C1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10243053" y="5165507"/>
            <a:ext cx="356616" cy="27432"/>
          </a:xfrm>
          <a:solidFill>
            <a:schemeClr val="accent1"/>
          </a:solidFill>
        </p:spPr>
        <p:txBody>
          <a:bodyPr/>
          <a:lstStyle>
            <a:lvl1pPr>
              <a:buNone/>
              <a:defRPr sz="300"/>
            </a:lvl1pPr>
          </a:lstStyle>
          <a:p>
            <a:r>
              <a:rPr lang="en-GB" dirty="0"/>
              <a:t> 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15FB702-BD5E-4EAC-A2A6-4B9FED93CFE3}"/>
              </a:ext>
            </a:extLst>
          </p:cNvPr>
          <p:cNvSpPr>
            <a:spLocks noGrp="1"/>
          </p:cNvSpPr>
          <p:nvPr>
            <p:ph type="dt" sz="half" idx="6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A0775B-3694-48AE-A8B1-83169F53F7DF}"/>
              </a:ext>
            </a:extLst>
          </p:cNvPr>
          <p:cNvSpPr>
            <a:spLocks noGrp="1"/>
          </p:cNvSpPr>
          <p:nvPr>
            <p:ph type="sldNum" sz="quarter" idx="61"/>
          </p:nvPr>
        </p:nvSpPr>
        <p:spPr/>
        <p:txBody>
          <a:bodyPr/>
          <a:lstStyle/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911776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lutation-GTS Keyli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C7882D0-879F-974F-B35F-EE91948B7F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invGray"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2DF26BFD-3D15-48EA-A458-43E2274B93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 bwMode="black">
          <a:xfrm>
            <a:off x="4622800" y="0"/>
            <a:ext cx="71882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318273"/>
            <a:ext cx="7040753" cy="2221454"/>
          </a:xfrm>
        </p:spPr>
        <p:txBody>
          <a:bodyPr anchor="ctr"/>
          <a:lstStyle>
            <a:lvl1pPr algn="l"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Insert Salutation 72pt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7AD433-4B77-E741-930C-11F17D433B19}"/>
              </a:ext>
            </a:extLst>
          </p:cNvPr>
          <p:cNvSpPr txBox="1"/>
          <p:nvPr/>
        </p:nvSpPr>
        <p:spPr>
          <a:xfrm>
            <a:off x="4490720" y="36068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318333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C35EA4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hort Headline and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AA6D93-92FF-400D-8AF3-C5AC33611540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096000" y="1"/>
            <a:ext cx="6096000" cy="6857999"/>
          </a:xfrm>
          <a:solidFill>
            <a:schemeClr val="bg1">
              <a:lumMod val="95000"/>
            </a:schemeClr>
          </a:solidFill>
        </p:spPr>
        <p:txBody>
          <a:bodyPr tIns="548640" anchor="t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dirty="0"/>
              <a:t>Drag picture to placeholder or click icon to add, then ‘Send to Back’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BB929FF-38D9-4792-A56F-C1810627FF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5334000" cy="26670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8" name="Text Placeholder 14">
            <a:extLst>
              <a:ext uri="{FF2B5EF4-FFF2-40B4-BE49-F238E27FC236}">
                <a16:creationId xmlns:a16="http://schemas.microsoft.com/office/drawing/2014/main" id="{4796047A-AB81-403A-B649-52C6F7827EC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81000" y="3267634"/>
            <a:ext cx="5330952" cy="3044265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accent1"/>
                </a:solidFill>
                <a:latin typeface="Palatino Linotype" panose="02040502050505030304" pitchFamily="18" charset="0"/>
              </a:defRPr>
            </a:lvl1pPr>
            <a:lvl2pPr marL="228600" indent="-228600">
              <a:buFont typeface="Arial" panose="020B0604020202020204" pitchFamily="34" charset="0"/>
              <a:buChar char="•"/>
              <a:defRPr sz="1800"/>
            </a:lvl2pPr>
            <a:lvl3pPr marL="457200">
              <a:buFont typeface="Arial" panose="020B0503030202060203" pitchFamily="34" charset="0"/>
              <a:buChar char="–"/>
              <a:defRPr sz="1800"/>
            </a:lvl3pPr>
            <a:lvl4pPr marL="685800">
              <a:buFont typeface="Arial" panose="020B0604020202020204" pitchFamily="34" charset="0"/>
              <a:buChar char="•"/>
              <a:defRPr sz="1600"/>
            </a:lvl4pPr>
            <a:lvl5pPr marL="914400">
              <a:buFont typeface="Arial" panose="020B0503030202060203" pitchFamily="34" charset="0"/>
              <a:buChar char="–"/>
              <a:defRPr sz="1600"/>
            </a:lvl5pPr>
          </a:lstStyle>
          <a:p>
            <a:pPr lvl="0"/>
            <a:r>
              <a:rPr lang="en-GB" dirty="0"/>
              <a:t>Place sub-headline here in Palatino Linotype 24pt, indent for other </a:t>
            </a:r>
            <a:r>
              <a:rPr lang="en-US" dirty="0"/>
              <a:t>levels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bullet 18pt</a:t>
            </a:r>
          </a:p>
          <a:p>
            <a:pPr lvl="3"/>
            <a:r>
              <a:rPr lang="en-US" dirty="0"/>
              <a:t>Fourth level bullet 16pt</a:t>
            </a:r>
          </a:p>
          <a:p>
            <a:pPr lvl="4"/>
            <a:r>
              <a:rPr lang="en-US" dirty="0"/>
              <a:t>Fifth level bullet 16pt</a:t>
            </a:r>
          </a:p>
        </p:txBody>
      </p:sp>
      <p:sp>
        <p:nvSpPr>
          <p:cNvPr id="9" name="GTS_Purple" descr="Accenture Greater Than symbol in purple">
            <a:extLst>
              <a:ext uri="{FF2B5EF4-FFF2-40B4-BE49-F238E27FC236}">
                <a16:creationId xmlns:a16="http://schemas.microsoft.com/office/drawing/2014/main" id="{33CFCB34-5135-4603-AA20-01F65F6EECE2}"/>
              </a:ext>
            </a:extLst>
          </p:cNvPr>
          <p:cNvSpPr>
            <a:spLocks noChangeAspect="1"/>
          </p:cNvSpPr>
          <p:nvPr/>
        </p:nvSpPr>
        <p:spPr bwMode="auto">
          <a:xfrm>
            <a:off x="380209" y="6483675"/>
            <a:ext cx="183202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A100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E5FC656-101A-49A4-936B-25D355DB9077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C4EB47-4456-4504-BDA2-513F32BF50E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17B81C3B-E67A-4F3A-866C-47900B7C3E7D}"/>
              </a:ext>
            </a:extLst>
          </p:cNvPr>
          <p:cNvSpPr txBox="1">
            <a:spLocks/>
          </p:cNvSpPr>
          <p:nvPr/>
        </p:nvSpPr>
        <p:spPr>
          <a:xfrm>
            <a:off x="7315200" y="6492875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28600">
              <a:spcAft>
                <a:spcPts val="1200"/>
              </a:spcAft>
              <a:defRPr/>
            </a:pPr>
            <a:r>
              <a:rPr lang="en-US"/>
              <a:t>Copyright © 2023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75309913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hort Headline and Image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5">
            <a:extLst>
              <a:ext uri="{FF2B5EF4-FFF2-40B4-BE49-F238E27FC236}">
                <a16:creationId xmlns:a16="http://schemas.microsoft.com/office/drawing/2014/main" id="{92A5DC07-3811-41E7-B3BC-1DF4ED905C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-1"/>
            <a:ext cx="6096024" cy="6309361"/>
          </a:xfrm>
          <a:solidFill>
            <a:schemeClr val="tx1">
              <a:lumMod val="95000"/>
            </a:schemeClr>
          </a:solidFill>
        </p:spPr>
        <p:txBody>
          <a:bodyPr lIns="0" tIns="210312" anchor="t"/>
          <a:lstStyle>
            <a:lvl1pPr marL="0" indent="0" algn="ctr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8DBAF1-DC97-4CAB-B174-0AAA55CCB2E8}"/>
              </a:ext>
            </a:extLst>
          </p:cNvPr>
          <p:cNvSpPr/>
          <p:nvPr/>
        </p:nvSpPr>
        <p:spPr bwMode="white">
          <a:xfrm>
            <a:off x="0" y="6309360"/>
            <a:ext cx="12192000" cy="5486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3B30F4D9-6AB9-4693-B1C3-C7BE8D81EC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76999" y="381000"/>
            <a:ext cx="5334000" cy="26670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C42B8317-AACA-4DC7-AD68-8986DF62997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80047" y="3264586"/>
            <a:ext cx="5330952" cy="3047313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228600" indent="-228600"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2pPr>
            <a:lvl3pPr marL="457200">
              <a:buFont typeface="Arial" panose="020B0503030202060203" pitchFamily="34" charset="0"/>
              <a:buChar char="–"/>
              <a:defRPr sz="1800">
                <a:solidFill>
                  <a:schemeClr val="tx1"/>
                </a:solidFill>
              </a:defRPr>
            </a:lvl3pPr>
            <a:lvl4pPr marL="685800"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4pPr>
            <a:lvl5pPr marL="914400">
              <a:buFont typeface="Arial" panose="020B0503030202060203" pitchFamily="34" charset="0"/>
              <a:buChar char="–"/>
              <a:defRPr sz="1600">
                <a:solidFill>
                  <a:schemeClr val="tx1"/>
                </a:solidFill>
              </a:defRPr>
            </a:lvl5pPr>
          </a:lstStyle>
          <a:p>
            <a:pPr marL="0" marR="0" lvl="0" indent="0" algn="l" defTabSz="2286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Place sub-headline here in Palatino Linotype 24pt, indent for other </a:t>
            </a:r>
            <a:r>
              <a:rPr lang="en-US" dirty="0"/>
              <a:t>levels</a:t>
            </a:r>
          </a:p>
          <a:p>
            <a:pPr lvl="1"/>
            <a:r>
              <a:rPr lang="en-US" dirty="0"/>
              <a:t>Second level 18pt</a:t>
            </a:r>
          </a:p>
          <a:p>
            <a:pPr lvl="2"/>
            <a:r>
              <a:rPr lang="en-US" dirty="0"/>
              <a:t>Third level bullet 18pt</a:t>
            </a:r>
          </a:p>
          <a:p>
            <a:pPr lvl="3"/>
            <a:r>
              <a:rPr lang="en-US" dirty="0"/>
              <a:t>Fourth level bullet 16pt</a:t>
            </a:r>
          </a:p>
          <a:p>
            <a:pPr lvl="4"/>
            <a:r>
              <a:rPr lang="en-US" dirty="0"/>
              <a:t>Fifth level bullet 16pt</a:t>
            </a:r>
          </a:p>
        </p:txBody>
      </p:sp>
      <p:sp>
        <p:nvSpPr>
          <p:cNvPr id="9" name="GTS_Purple" descr="Accenture Greater Than symbol in white">
            <a:extLst>
              <a:ext uri="{FF2B5EF4-FFF2-40B4-BE49-F238E27FC236}">
                <a16:creationId xmlns:a16="http://schemas.microsoft.com/office/drawing/2014/main" id="{660C815E-E991-4329-99A1-CCB1CAA7B467}"/>
              </a:ext>
            </a:extLst>
          </p:cNvPr>
          <p:cNvSpPr>
            <a:spLocks noChangeAspect="1"/>
          </p:cNvSpPr>
          <p:nvPr/>
        </p:nvSpPr>
        <p:spPr bwMode="auto">
          <a:xfrm>
            <a:off x="380209" y="6483675"/>
            <a:ext cx="183202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chemeClr val="tx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989B4-F732-4133-B3FC-391B92A7B1AC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CD6E54-6C77-472D-BF35-0E33602F148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73C73CBD-A9BF-4D72-A0DD-BF468ADD9E49}"/>
              </a:ext>
            </a:extLst>
          </p:cNvPr>
          <p:cNvSpPr txBox="1">
            <a:spLocks/>
          </p:cNvSpPr>
          <p:nvPr/>
        </p:nvSpPr>
        <p:spPr>
          <a:xfrm>
            <a:off x="7315200" y="6492875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28600">
              <a:spcAft>
                <a:spcPts val="1200"/>
              </a:spcAft>
              <a:defRPr/>
            </a:pPr>
            <a:r>
              <a:rPr lang="en-US"/>
              <a:t>Copyright © 2023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9288464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19">
            <a:extLst>
              <a:ext uri="{FF2B5EF4-FFF2-40B4-BE49-F238E27FC236}">
                <a16:creationId xmlns:a16="http://schemas.microsoft.com/office/drawing/2014/main" id="{9128CE8F-D41A-47B9-921B-C6C1790F8F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26839" y="943234"/>
            <a:ext cx="4191000" cy="49768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</p:pic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3996D868-07E7-4C6F-B00B-4026C634BA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6858001" y="744434"/>
            <a:ext cx="4190998" cy="4976446"/>
          </a:xfrm>
          <a:solidFill>
            <a:schemeClr val="bg1">
              <a:lumMod val="95000"/>
            </a:schemeClr>
          </a:solidFill>
          <a:effectLst/>
        </p:spPr>
        <p:txBody>
          <a:bodyPr tIns="274320" bIns="274320" anchor="t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0" y="1593669"/>
            <a:ext cx="4952999" cy="3277976"/>
          </a:xfrm>
        </p:spPr>
        <p:txBody>
          <a:bodyPr anchor="ctr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quote or key message here 54pt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A14971D-ACF6-4524-B66F-83847DA09CE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8A6AA54-9410-4ABF-B6F3-54C532DCBC0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797701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+ image (alternativ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3996D868-07E7-4C6F-B00B-4026C634BA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6858001" y="744434"/>
            <a:ext cx="4190998" cy="4976446"/>
          </a:xfrm>
          <a:solidFill>
            <a:schemeClr val="bg1">
              <a:lumMod val="95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tIns="274320" bIns="274320" anchor="t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0" y="1593669"/>
            <a:ext cx="4952999" cy="3277976"/>
          </a:xfrm>
        </p:spPr>
        <p:txBody>
          <a:bodyPr anchor="ctr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quote or key message here 54pt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4B2888-9254-4C55-A33E-B8BAA3DDBC1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2B306-AB0E-4B8C-B3F2-14F997F9237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616614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tistics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FF1C6BE-E6FE-4BD6-8477-A09403EEE56E}"/>
              </a:ext>
            </a:extLst>
          </p:cNvPr>
          <p:cNvSpPr/>
          <p:nvPr/>
        </p:nvSpPr>
        <p:spPr bwMode="white">
          <a:xfrm>
            <a:off x="-10" y="-3"/>
            <a:ext cx="6096008" cy="63119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2" name="Text Placeholder 32">
            <a:extLst>
              <a:ext uri="{FF2B5EF4-FFF2-40B4-BE49-F238E27FC236}">
                <a16:creationId xmlns:a16="http://schemas.microsoft.com/office/drawing/2014/main" id="{AC315915-FC9E-0942-980E-6C0E99FEA8D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0986" y="1490071"/>
            <a:ext cx="2285996" cy="1664208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 24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Bullet point 16pt</a:t>
            </a:r>
          </a:p>
        </p:txBody>
      </p:sp>
      <p:sp>
        <p:nvSpPr>
          <p:cNvPr id="38" name="Picture Placeholder 35">
            <a:extLst>
              <a:ext uri="{FF2B5EF4-FFF2-40B4-BE49-F238E27FC236}">
                <a16:creationId xmlns:a16="http://schemas.microsoft.com/office/drawing/2014/main" id="{92A5DC07-3811-41E7-B3BC-1DF4ED905C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6095992" y="0"/>
            <a:ext cx="6096008" cy="6311900"/>
          </a:xfrm>
          <a:solidFill>
            <a:schemeClr val="bg1">
              <a:lumMod val="95000"/>
            </a:schemeClr>
          </a:solidFill>
        </p:spPr>
        <p:txBody>
          <a:bodyPr tIns="457200" anchor="t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8D7539E0-EC97-4984-8CDD-85CC949BB7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1" y="380999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49C8D0A-C37D-4D9A-9703-8A0AFB18570C}"/>
              </a:ext>
            </a:extLst>
          </p:cNvPr>
          <p:cNvCxnSpPr>
            <a:cxnSpLocks/>
          </p:cNvCxnSpPr>
          <p:nvPr/>
        </p:nvCxnSpPr>
        <p:spPr>
          <a:xfrm>
            <a:off x="0" y="3155950"/>
            <a:ext cx="6096008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 Placeholder 26">
            <a:extLst>
              <a:ext uri="{FF2B5EF4-FFF2-40B4-BE49-F238E27FC236}">
                <a16:creationId xmlns:a16="http://schemas.microsoft.com/office/drawing/2014/main" id="{FFC38A35-5CA3-4459-9AC5-201C7153495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428992" y="380999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sp>
        <p:nvSpPr>
          <p:cNvPr id="48" name="Text Placeholder 26">
            <a:extLst>
              <a:ext uri="{FF2B5EF4-FFF2-40B4-BE49-F238E27FC236}">
                <a16:creationId xmlns:a16="http://schemas.microsoft.com/office/drawing/2014/main" id="{84A1985F-A4F6-4997-A4BD-E305CB1A47A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1001" y="3536948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sp>
        <p:nvSpPr>
          <p:cNvPr id="50" name="Text Placeholder 26">
            <a:extLst>
              <a:ext uri="{FF2B5EF4-FFF2-40B4-BE49-F238E27FC236}">
                <a16:creationId xmlns:a16="http://schemas.microsoft.com/office/drawing/2014/main" id="{E5121ACC-7E33-431F-A8A1-419F515D406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428992" y="3536948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BE5BBCC-C957-48B6-99B6-EF1F3E80F622}"/>
              </a:ext>
            </a:extLst>
          </p:cNvPr>
          <p:cNvCxnSpPr>
            <a:cxnSpLocks/>
          </p:cNvCxnSpPr>
          <p:nvPr/>
        </p:nvCxnSpPr>
        <p:spPr>
          <a:xfrm>
            <a:off x="3047998" y="-2"/>
            <a:ext cx="0" cy="6311902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394EF33C-E010-4503-AC38-BB48E62572E9}"/>
              </a:ext>
            </a:extLst>
          </p:cNvPr>
          <p:cNvSpPr/>
          <p:nvPr/>
        </p:nvSpPr>
        <p:spPr bwMode="white">
          <a:xfrm>
            <a:off x="0" y="6311900"/>
            <a:ext cx="12192000" cy="54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 Placeholder 32">
            <a:extLst>
              <a:ext uri="{FF2B5EF4-FFF2-40B4-BE49-F238E27FC236}">
                <a16:creationId xmlns:a16="http://schemas.microsoft.com/office/drawing/2014/main" id="{15FC8104-48E6-B248-8FB6-974B5ABAE65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28992" y="1490071"/>
            <a:ext cx="2285996" cy="1664208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 24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Bullet point 16pt</a:t>
            </a:r>
          </a:p>
        </p:txBody>
      </p:sp>
      <p:sp>
        <p:nvSpPr>
          <p:cNvPr id="24" name="Text Placeholder 32">
            <a:extLst>
              <a:ext uri="{FF2B5EF4-FFF2-40B4-BE49-F238E27FC236}">
                <a16:creationId xmlns:a16="http://schemas.microsoft.com/office/drawing/2014/main" id="{27C860B3-C7A0-E840-9D83-305F7392029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80986" y="4646021"/>
            <a:ext cx="2285996" cy="1665879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 24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Bullet point 16pt</a:t>
            </a:r>
          </a:p>
        </p:txBody>
      </p:sp>
      <p:sp>
        <p:nvSpPr>
          <p:cNvPr id="25" name="Text Placeholder 32">
            <a:extLst>
              <a:ext uri="{FF2B5EF4-FFF2-40B4-BE49-F238E27FC236}">
                <a16:creationId xmlns:a16="http://schemas.microsoft.com/office/drawing/2014/main" id="{0559DD1F-A98C-F14E-95DC-32EC947751E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428992" y="4646020"/>
            <a:ext cx="2285996" cy="1664208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 24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Bullet point 16pt</a:t>
            </a:r>
          </a:p>
        </p:txBody>
      </p:sp>
      <p:pic>
        <p:nvPicPr>
          <p:cNvPr id="19" name="Picture 18" descr="Accenture Greater Than symbol in white">
            <a:extLst>
              <a:ext uri="{FF2B5EF4-FFF2-40B4-BE49-F238E27FC236}">
                <a16:creationId xmlns:a16="http://schemas.microsoft.com/office/drawing/2014/main" id="{E8781F80-F3D9-42F9-B6EE-F6DC303E05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black"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B2C562-A2A2-402A-9D04-9125398E7066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31E0E-EED3-48E2-92CE-5306E9B15777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  <p:sp>
        <p:nvSpPr>
          <p:cNvPr id="26" name="Footer Placeholder 3">
            <a:extLst>
              <a:ext uri="{FF2B5EF4-FFF2-40B4-BE49-F238E27FC236}">
                <a16:creationId xmlns:a16="http://schemas.microsoft.com/office/drawing/2014/main" id="{87B483ED-70F9-4E10-A964-75C3622AEF32}"/>
              </a:ext>
            </a:extLst>
          </p:cNvPr>
          <p:cNvSpPr txBox="1">
            <a:spLocks/>
          </p:cNvSpPr>
          <p:nvPr/>
        </p:nvSpPr>
        <p:spPr>
          <a:xfrm>
            <a:off x="7315200" y="6492875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28600">
              <a:spcAft>
                <a:spcPts val="1200"/>
              </a:spcAft>
              <a:defRPr/>
            </a:pPr>
            <a:r>
              <a:rPr lang="en-US">
                <a:solidFill>
                  <a:schemeClr val="bg1">
                    <a:alpha val="75000"/>
                  </a:schemeClr>
                </a:solidFill>
              </a:rPr>
              <a:t>Copyright © 2023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8040576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tistics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8DBAF1-DC97-4CAB-B174-0AAA55CCB2E8}"/>
              </a:ext>
            </a:extLst>
          </p:cNvPr>
          <p:cNvSpPr/>
          <p:nvPr/>
        </p:nvSpPr>
        <p:spPr bwMode="white">
          <a:xfrm>
            <a:off x="0" y="6311900"/>
            <a:ext cx="12192000" cy="54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2E53630-789F-425F-8AB1-96EFF4EA1E46}"/>
              </a:ext>
            </a:extLst>
          </p:cNvPr>
          <p:cNvSpPr/>
          <p:nvPr/>
        </p:nvSpPr>
        <p:spPr bwMode="white">
          <a:xfrm>
            <a:off x="9144056" y="3155948"/>
            <a:ext cx="3047944" cy="31559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16F949-3472-4EBC-9DC1-05EC807C9FC0}"/>
              </a:ext>
            </a:extLst>
          </p:cNvPr>
          <p:cNvSpPr/>
          <p:nvPr/>
        </p:nvSpPr>
        <p:spPr bwMode="white">
          <a:xfrm>
            <a:off x="3048000" y="3155948"/>
            <a:ext cx="3047968" cy="31559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Picture Placeholder 35">
            <a:extLst>
              <a:ext uri="{FF2B5EF4-FFF2-40B4-BE49-F238E27FC236}">
                <a16:creationId xmlns:a16="http://schemas.microsoft.com/office/drawing/2014/main" id="{92A5DC07-3811-41E7-B3BC-1DF4ED905C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6095976" y="-1"/>
            <a:ext cx="3048024" cy="3151189"/>
          </a:xfrm>
          <a:solidFill>
            <a:schemeClr val="bg1">
              <a:lumMod val="95000"/>
            </a:schemeClr>
          </a:solidFill>
        </p:spPr>
        <p:txBody>
          <a:bodyPr tIns="274320" anchor="t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Drag picture to placeholder </a:t>
            </a:r>
          </a:p>
          <a:p>
            <a:r>
              <a:rPr lang="en-GB" dirty="0"/>
              <a:t>or click icon to add</a:t>
            </a:r>
            <a:endParaRPr lang="en-US" dirty="0"/>
          </a:p>
        </p:txBody>
      </p:sp>
      <p:sp>
        <p:nvSpPr>
          <p:cNvPr id="46" name="Text Placeholder 26">
            <a:extLst>
              <a:ext uri="{FF2B5EF4-FFF2-40B4-BE49-F238E27FC236}">
                <a16:creationId xmlns:a16="http://schemas.microsoft.com/office/drawing/2014/main" id="{FFC38A35-5CA3-4459-9AC5-201C7153495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25007" y="380999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sp>
        <p:nvSpPr>
          <p:cNvPr id="47" name="Text Placeholder 32">
            <a:extLst>
              <a:ext uri="{FF2B5EF4-FFF2-40B4-BE49-F238E27FC236}">
                <a16:creationId xmlns:a16="http://schemas.microsoft.com/office/drawing/2014/main" id="{705CC01D-6D66-4B27-8D0E-E2205E002C2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525005" y="1490071"/>
            <a:ext cx="2285995" cy="1664208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 20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Bullet point 16pt</a:t>
            </a:r>
          </a:p>
        </p:txBody>
      </p:sp>
      <p:sp>
        <p:nvSpPr>
          <p:cNvPr id="48" name="Text Placeholder 26">
            <a:extLst>
              <a:ext uri="{FF2B5EF4-FFF2-40B4-BE49-F238E27FC236}">
                <a16:creationId xmlns:a16="http://schemas.microsoft.com/office/drawing/2014/main" id="{84A1985F-A4F6-4997-A4BD-E305CB1A47A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28988" y="3538763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sp>
        <p:nvSpPr>
          <p:cNvPr id="49" name="Text Placeholder 32">
            <a:extLst>
              <a:ext uri="{FF2B5EF4-FFF2-40B4-BE49-F238E27FC236}">
                <a16:creationId xmlns:a16="http://schemas.microsoft.com/office/drawing/2014/main" id="{D36C84D9-D180-4ECA-9C39-AB74A8A3E6B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428986" y="4647836"/>
            <a:ext cx="2285995" cy="1284879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 20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Bullet point 16pt</a:t>
            </a:r>
          </a:p>
        </p:txBody>
      </p:sp>
      <p:sp>
        <p:nvSpPr>
          <p:cNvPr id="50" name="Text Placeholder 26">
            <a:extLst>
              <a:ext uri="{FF2B5EF4-FFF2-40B4-BE49-F238E27FC236}">
                <a16:creationId xmlns:a16="http://schemas.microsoft.com/office/drawing/2014/main" id="{E5121ACC-7E33-431F-A8A1-419F515D406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76996" y="3538763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sp>
        <p:nvSpPr>
          <p:cNvPr id="51" name="Text Placeholder 32">
            <a:extLst>
              <a:ext uri="{FF2B5EF4-FFF2-40B4-BE49-F238E27FC236}">
                <a16:creationId xmlns:a16="http://schemas.microsoft.com/office/drawing/2014/main" id="{2ACA6616-E51D-4660-96C1-738E6693FAD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476994" y="4647835"/>
            <a:ext cx="2285995" cy="1664208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 20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Bullet point 16pt</a:t>
            </a:r>
          </a:p>
        </p:txBody>
      </p:sp>
      <p:sp>
        <p:nvSpPr>
          <p:cNvPr id="21" name="Picture Placeholder 35">
            <a:extLst>
              <a:ext uri="{FF2B5EF4-FFF2-40B4-BE49-F238E27FC236}">
                <a16:creationId xmlns:a16="http://schemas.microsoft.com/office/drawing/2014/main" id="{4CA191CE-F49B-4889-A102-DDD1279F3FB2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0" y="3155942"/>
            <a:ext cx="3048000" cy="3155958"/>
          </a:xfrm>
          <a:solidFill>
            <a:schemeClr val="bg1">
              <a:lumMod val="95000"/>
            </a:schemeClr>
          </a:solidFill>
        </p:spPr>
        <p:txBody>
          <a:bodyPr vert="horz" lIns="0" tIns="274320" rIns="0" bIns="0" rtlCol="0" anchor="t">
            <a:noAutofit/>
          </a:bodyPr>
          <a:lstStyle>
            <a:lvl1pPr marL="0" indent="0" algn="ctr">
              <a:buNone/>
              <a:defRPr lang="en-US" sz="1400" dirty="0"/>
            </a:lvl1pPr>
          </a:lstStyle>
          <a:p>
            <a:pPr marL="228600" lvl="0" indent="-228600" algn="ctr"/>
            <a:r>
              <a:rPr lang="en-GB" dirty="0"/>
              <a:t>Drag picture to placeholder </a:t>
            </a:r>
          </a:p>
          <a:p>
            <a:pPr marL="228600" lvl="0" indent="-228600" algn="ctr"/>
            <a:r>
              <a:rPr lang="en-GB" dirty="0"/>
              <a:t>or click icon to add</a:t>
            </a:r>
            <a:endParaRPr lang="en-US" dirty="0"/>
          </a:p>
        </p:txBody>
      </p:sp>
      <p:sp>
        <p:nvSpPr>
          <p:cNvPr id="24" name="Text Placeholder 26">
            <a:extLst>
              <a:ext uri="{FF2B5EF4-FFF2-40B4-BE49-F238E27FC236}">
                <a16:creationId xmlns:a16="http://schemas.microsoft.com/office/drawing/2014/main" id="{86209476-BF69-4014-99E6-B53C87141B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525001" y="3538763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00x</a:t>
            </a:r>
            <a:endParaRPr lang="en-US" dirty="0"/>
          </a:p>
        </p:txBody>
      </p:sp>
      <p:sp>
        <p:nvSpPr>
          <p:cNvPr id="25" name="Text Placeholder 32">
            <a:extLst>
              <a:ext uri="{FF2B5EF4-FFF2-40B4-BE49-F238E27FC236}">
                <a16:creationId xmlns:a16="http://schemas.microsoft.com/office/drawing/2014/main" id="{07ADCD97-A8C0-487C-9E6C-6CD77C3BE05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524999" y="4647836"/>
            <a:ext cx="2285995" cy="1662794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Stat headline20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Stat details 16pt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Bullet point 16pt</a:t>
            </a:r>
          </a:p>
        </p:txBody>
      </p:sp>
      <p:sp>
        <p:nvSpPr>
          <p:cNvPr id="35" name="Text Placeholder 26">
            <a:extLst>
              <a:ext uri="{FF2B5EF4-FFF2-40B4-BE49-F238E27FC236}">
                <a16:creationId xmlns:a16="http://schemas.microsoft.com/office/drawing/2014/main" id="{9BC0904C-6BDA-4032-94C2-6417F59042D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80997" y="380999"/>
            <a:ext cx="5333972" cy="2393952"/>
          </a:xfrm>
        </p:spPr>
        <p:txBody>
          <a:bodyPr anchor="ctr"/>
          <a:lstStyle>
            <a:lvl1pPr marL="0" indent="0">
              <a:buNone/>
              <a:defRPr kumimoji="0" lang="en-US" sz="3600" b="1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P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lace headline here 36pt, min 30pt)</a:t>
            </a:r>
          </a:p>
        </p:txBody>
      </p:sp>
      <p:pic>
        <p:nvPicPr>
          <p:cNvPr id="23" name="Picture 22" descr="Accenture Greater Than symbol in white">
            <a:extLst>
              <a:ext uri="{FF2B5EF4-FFF2-40B4-BE49-F238E27FC236}">
                <a16:creationId xmlns:a16="http://schemas.microsoft.com/office/drawing/2014/main" id="{78774BCE-242F-4FF9-9C01-D01B97743A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black"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84F0AF-2EFE-426A-908F-0775B00BD009}"/>
              </a:ext>
            </a:extLst>
          </p:cNvPr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6" name="Footer Placeholder 3">
            <a:extLst>
              <a:ext uri="{FF2B5EF4-FFF2-40B4-BE49-F238E27FC236}">
                <a16:creationId xmlns:a16="http://schemas.microsoft.com/office/drawing/2014/main" id="{22A4C7F8-FAA1-4552-B4A8-7A967976C209}"/>
              </a:ext>
            </a:extLst>
          </p:cNvPr>
          <p:cNvSpPr txBox="1">
            <a:spLocks/>
          </p:cNvSpPr>
          <p:nvPr/>
        </p:nvSpPr>
        <p:spPr>
          <a:xfrm>
            <a:off x="7315200" y="6492875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28600">
              <a:spcAft>
                <a:spcPts val="1200"/>
              </a:spcAft>
              <a:defRPr/>
            </a:pPr>
            <a:r>
              <a:rPr lang="en-US">
                <a:solidFill>
                  <a:schemeClr val="bg1">
                    <a:alpha val="75000"/>
                  </a:schemeClr>
                </a:solidFill>
              </a:rPr>
              <a:t>Copyright © 2023 Accenture. All rights reserved.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74B16-20E6-4A69-BE5C-47A72644FF64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6074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ey Message Gradient Dark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ccenture Gradient Dark">
            <a:extLst>
              <a:ext uri="{FF2B5EF4-FFF2-40B4-BE49-F238E27FC236}">
                <a16:creationId xmlns:a16="http://schemas.microsoft.com/office/drawing/2014/main" id="{AB47B586-CFEE-4C32-8227-001B5A89C3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invGray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4D9B0E-55A4-43D3-A4B6-225FAA7538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7840" y="2015925"/>
            <a:ext cx="8656320" cy="2826150"/>
          </a:xfrm>
        </p:spPr>
        <p:txBody>
          <a:bodyPr anchor="ctr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key message here 54pt</a:t>
            </a:r>
          </a:p>
        </p:txBody>
      </p:sp>
      <p:sp>
        <p:nvSpPr>
          <p:cNvPr id="11" name="GTS_WH" descr="Accenture Greater Than symbol in white">
            <a:extLst>
              <a:ext uri="{FF2B5EF4-FFF2-40B4-BE49-F238E27FC236}">
                <a16:creationId xmlns:a16="http://schemas.microsoft.com/office/drawing/2014/main" id="{2FF57A0A-C5DD-42B6-8DD3-E5EA041C72D5}"/>
              </a:ext>
            </a:extLst>
          </p:cNvPr>
          <p:cNvSpPr>
            <a:spLocks noChangeAspect="1"/>
          </p:cNvSpPr>
          <p:nvPr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7F4D3E-0B08-4C84-AC9F-24964337C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7DE0-8F3D-4BB0-9C8A-CB0F8C7601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E1C7DC60-D5A8-4D8C-AEC5-C9C2505742D7}"/>
              </a:ext>
            </a:extLst>
          </p:cNvPr>
          <p:cNvSpPr txBox="1">
            <a:spLocks/>
          </p:cNvSpPr>
          <p:nvPr/>
        </p:nvSpPr>
        <p:spPr>
          <a:xfrm>
            <a:off x="7315200" y="6492875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28600">
              <a:spcAft>
                <a:spcPts val="1200"/>
              </a:spcAft>
              <a:defRPr/>
            </a:pPr>
            <a:r>
              <a:rPr lang="en-US"/>
              <a:t>Copyright © 2023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0040943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Key Message Mid Pur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D9B0E-55A4-43D3-A4B6-225FAA7538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7840" y="2015925"/>
            <a:ext cx="8656320" cy="2826150"/>
          </a:xfrm>
        </p:spPr>
        <p:txBody>
          <a:bodyPr anchor="ctr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key message here 54pt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CECBE8-C9DE-46DF-9582-7DB75BEDF4F9}"/>
              </a:ext>
            </a:extLst>
          </p:cNvPr>
          <p:cNvSpPr txBox="1"/>
          <p:nvPr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Format Background… &gt; Solid fill &gt; Change to Dark Purple (Accent 3), Mid Purple (Accent 2) or Core Purple (Accent 1)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sp>
        <p:nvSpPr>
          <p:cNvPr id="11" name="GTS_WH" descr="Accenture Greater Than symbol in white">
            <a:extLst>
              <a:ext uri="{FF2B5EF4-FFF2-40B4-BE49-F238E27FC236}">
                <a16:creationId xmlns:a16="http://schemas.microsoft.com/office/drawing/2014/main" id="{B0B0C095-6C73-4899-AD8E-8F75768CF51A}"/>
              </a:ext>
            </a:extLst>
          </p:cNvPr>
          <p:cNvSpPr>
            <a:spLocks noChangeAspect="1"/>
          </p:cNvSpPr>
          <p:nvPr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1C0581-DCCF-42A9-ADDF-D15C43DDD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1F580-3375-4BC3-BE8A-1CDB56ABE43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A8E22DEC-3595-4EE0-A39E-D7A96E22439E}"/>
              </a:ext>
            </a:extLst>
          </p:cNvPr>
          <p:cNvSpPr txBox="1">
            <a:spLocks/>
          </p:cNvSpPr>
          <p:nvPr/>
        </p:nvSpPr>
        <p:spPr>
          <a:xfrm>
            <a:off x="7315200" y="6492875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28600">
              <a:spcAft>
                <a:spcPts val="1200"/>
              </a:spcAft>
              <a:defRPr/>
            </a:pPr>
            <a:r>
              <a:rPr lang="en-US"/>
              <a:t>Copyright © 2023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2799800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Imag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5AD31DD4-2506-4E03-897C-F4C8C020F09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/>
            </a:lvl1pPr>
          </a:lstStyle>
          <a:p>
            <a:r>
              <a:rPr lang="en-GB" dirty="0"/>
              <a:t>Drag picture to placeholder or click icon to add, then send to back.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4D9B0E-55A4-43D3-A4B6-225FAA7538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7839" y="2015925"/>
            <a:ext cx="8656320" cy="2826150"/>
          </a:xfrm>
        </p:spPr>
        <p:txBody>
          <a:bodyPr anchor="ctr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headline here 54pt</a:t>
            </a:r>
          </a:p>
        </p:txBody>
      </p:sp>
      <p:sp>
        <p:nvSpPr>
          <p:cNvPr id="7" name="GTS_WH" descr="Accenture Greater Than symbol in white">
            <a:extLst>
              <a:ext uri="{FF2B5EF4-FFF2-40B4-BE49-F238E27FC236}">
                <a16:creationId xmlns:a16="http://schemas.microsoft.com/office/drawing/2014/main" id="{AE479463-B4C9-4B9A-BE8B-62B5B9CF0075}"/>
              </a:ext>
            </a:extLst>
          </p:cNvPr>
          <p:cNvSpPr>
            <a:spLocks noChangeAspect="1"/>
          </p:cNvSpPr>
          <p:nvPr/>
        </p:nvSpPr>
        <p:spPr bwMode="black">
          <a:xfrm>
            <a:off x="381468" y="6483676"/>
            <a:ext cx="183295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CC71D-9234-4A6B-9C69-C7C2B9A9620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B11F9-9027-40DD-819F-E7B3CC0C2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9248F3BE-A5A8-46F8-A657-5E9792C3B410}"/>
              </a:ext>
            </a:extLst>
          </p:cNvPr>
          <p:cNvSpPr txBox="1">
            <a:spLocks/>
          </p:cNvSpPr>
          <p:nvPr/>
        </p:nvSpPr>
        <p:spPr>
          <a:xfrm>
            <a:off x="7315200" y="6492875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28600">
              <a:spcAft>
                <a:spcPts val="1200"/>
              </a:spcAft>
              <a:defRPr/>
            </a:pPr>
            <a:r>
              <a:rPr lang="en-US"/>
              <a:t>Copyright © 2023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031292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ng 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8546ADE-103C-4652-A344-9C0C8C49EC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8001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04057-FF73-42E7-A646-AC09147B1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FCC81C-3E61-45D7-9320-0A94725363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234865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alutation-GTS left-image bkgnd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3E7551B-7F86-46D2-A90B-DF5CC30BDFD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/>
            </a:lvl1pPr>
          </a:lstStyle>
          <a:p>
            <a:r>
              <a:rPr lang="en-GB" dirty="0"/>
              <a:t>Drag picture to placeholder or click icon to add, then send to back.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0999" y="2318273"/>
            <a:ext cx="7040753" cy="2221454"/>
          </a:xfrm>
        </p:spPr>
        <p:txBody>
          <a:bodyPr anchor="ctr"/>
          <a:lstStyle>
            <a:lvl1pPr algn="l"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Insert Salutation 72pt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7AD433-4B77-E741-930C-11F17D433B19}"/>
              </a:ext>
            </a:extLst>
          </p:cNvPr>
          <p:cNvSpPr txBox="1"/>
          <p:nvPr/>
        </p:nvSpPr>
        <p:spPr>
          <a:xfrm>
            <a:off x="380999" y="36068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 dirty="0"/>
          </a:p>
        </p:txBody>
      </p:sp>
      <p:sp>
        <p:nvSpPr>
          <p:cNvPr id="8" name="GTS_WH" descr="Accenture Greater Than symbol in white">
            <a:extLst>
              <a:ext uri="{FF2B5EF4-FFF2-40B4-BE49-F238E27FC236}">
                <a16:creationId xmlns:a16="http://schemas.microsoft.com/office/drawing/2014/main" id="{E96B644F-A9C2-401B-8562-DC3B10FB5CFA}"/>
              </a:ext>
            </a:extLst>
          </p:cNvPr>
          <p:cNvSpPr>
            <a:spLocks noChangeAspect="1"/>
          </p:cNvSpPr>
          <p:nvPr/>
        </p:nvSpPr>
        <p:spPr bwMode="auto">
          <a:xfrm>
            <a:off x="381001" y="381001"/>
            <a:ext cx="641531" cy="70408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cc_Tech_Logo_WH" descr="Accenture Technology wordmark in white">
            <a:extLst>
              <a:ext uri="{FF2B5EF4-FFF2-40B4-BE49-F238E27FC236}">
                <a16:creationId xmlns:a16="http://schemas.microsoft.com/office/drawing/2014/main" id="{DB1B6CA6-1055-4AB9-80F2-DFC2E57204D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80999" y="6096690"/>
            <a:ext cx="3008376" cy="276189"/>
          </a:xfrm>
          <a:custGeom>
            <a:avLst/>
            <a:gdLst>
              <a:gd name="T0" fmla="*/ 4127 w 4219"/>
              <a:gd name="T1" fmla="*/ 250 h 386"/>
              <a:gd name="T2" fmla="*/ 4070 w 4219"/>
              <a:gd name="T3" fmla="*/ 382 h 386"/>
              <a:gd name="T4" fmla="*/ 3885 w 4219"/>
              <a:gd name="T5" fmla="*/ 124 h 386"/>
              <a:gd name="T6" fmla="*/ 3952 w 4219"/>
              <a:gd name="T7" fmla="*/ 201 h 386"/>
              <a:gd name="T8" fmla="*/ 3950 w 4219"/>
              <a:gd name="T9" fmla="*/ 293 h 386"/>
              <a:gd name="T10" fmla="*/ 3784 w 4219"/>
              <a:gd name="T11" fmla="*/ 200 h 386"/>
              <a:gd name="T12" fmla="*/ 3984 w 4219"/>
              <a:gd name="T13" fmla="*/ 100 h 386"/>
              <a:gd name="T14" fmla="*/ 3714 w 4219"/>
              <a:gd name="T15" fmla="*/ 206 h 386"/>
              <a:gd name="T16" fmla="*/ 3577 w 4219"/>
              <a:gd name="T17" fmla="*/ 206 h 386"/>
              <a:gd name="T18" fmla="*/ 3543 w 4219"/>
              <a:gd name="T19" fmla="*/ 203 h 386"/>
              <a:gd name="T20" fmla="*/ 3645 w 4219"/>
              <a:gd name="T21" fmla="*/ 313 h 386"/>
              <a:gd name="T22" fmla="*/ 3490 w 4219"/>
              <a:gd name="T23" fmla="*/ 309 h 386"/>
              <a:gd name="T24" fmla="*/ 3370 w 4219"/>
              <a:gd name="T25" fmla="*/ 204 h 386"/>
              <a:gd name="T26" fmla="*/ 3302 w 4219"/>
              <a:gd name="T27" fmla="*/ 285 h 386"/>
              <a:gd name="T28" fmla="*/ 3302 w 4219"/>
              <a:gd name="T29" fmla="*/ 96 h 386"/>
              <a:gd name="T30" fmla="*/ 3199 w 4219"/>
              <a:gd name="T31" fmla="*/ 206 h 386"/>
              <a:gd name="T32" fmla="*/ 3076 w 4219"/>
              <a:gd name="T33" fmla="*/ 96 h 386"/>
              <a:gd name="T34" fmla="*/ 3116 w 4219"/>
              <a:gd name="T35" fmla="*/ 178 h 386"/>
              <a:gd name="T36" fmla="*/ 2975 w 4219"/>
              <a:gd name="T37" fmla="*/ 309 h 386"/>
              <a:gd name="T38" fmla="*/ 2769 w 4219"/>
              <a:gd name="T39" fmla="*/ 133 h 386"/>
              <a:gd name="T40" fmla="*/ 2877 w 4219"/>
              <a:gd name="T41" fmla="*/ 309 h 386"/>
              <a:gd name="T42" fmla="*/ 2769 w 4219"/>
              <a:gd name="T43" fmla="*/ 309 h 386"/>
              <a:gd name="T44" fmla="*/ 2492 w 4219"/>
              <a:gd name="T45" fmla="*/ 204 h 386"/>
              <a:gd name="T46" fmla="*/ 2594 w 4219"/>
              <a:gd name="T47" fmla="*/ 124 h 386"/>
              <a:gd name="T48" fmla="*/ 2655 w 4219"/>
              <a:gd name="T49" fmla="*/ 234 h 386"/>
              <a:gd name="T50" fmla="*/ 2423 w 4219"/>
              <a:gd name="T51" fmla="*/ 184 h 386"/>
              <a:gd name="T52" fmla="*/ 2265 w 4219"/>
              <a:gd name="T53" fmla="*/ 207 h 386"/>
              <a:gd name="T54" fmla="*/ 2457 w 4219"/>
              <a:gd name="T55" fmla="*/ 211 h 386"/>
              <a:gd name="T56" fmla="*/ 2456 w 4219"/>
              <a:gd name="T57" fmla="*/ 249 h 386"/>
              <a:gd name="T58" fmla="*/ 2064 w 4219"/>
              <a:gd name="T59" fmla="*/ 52 h 386"/>
              <a:gd name="T60" fmla="*/ 2182 w 4219"/>
              <a:gd name="T61" fmla="*/ 52 h 386"/>
              <a:gd name="T62" fmla="*/ 1938 w 4219"/>
              <a:gd name="T63" fmla="*/ 182 h 386"/>
              <a:gd name="T64" fmla="*/ 1785 w 4219"/>
              <a:gd name="T65" fmla="*/ 207 h 386"/>
              <a:gd name="T66" fmla="*/ 1994 w 4219"/>
              <a:gd name="T67" fmla="*/ 218 h 386"/>
              <a:gd name="T68" fmla="*/ 1994 w 4219"/>
              <a:gd name="T69" fmla="*/ 243 h 386"/>
              <a:gd name="T70" fmla="*/ 1696 w 4219"/>
              <a:gd name="T71" fmla="*/ 100 h 386"/>
              <a:gd name="T72" fmla="*/ 1696 w 4219"/>
              <a:gd name="T73" fmla="*/ 204 h 386"/>
              <a:gd name="T74" fmla="*/ 1392 w 4219"/>
              <a:gd name="T75" fmla="*/ 235 h 386"/>
              <a:gd name="T76" fmla="*/ 1486 w 4219"/>
              <a:gd name="T77" fmla="*/ 269 h 386"/>
              <a:gd name="T78" fmla="*/ 1587 w 4219"/>
              <a:gd name="T79" fmla="*/ 309 h 386"/>
              <a:gd name="T80" fmla="*/ 1392 w 4219"/>
              <a:gd name="T81" fmla="*/ 235 h 386"/>
              <a:gd name="T82" fmla="*/ 1224 w 4219"/>
              <a:gd name="T83" fmla="*/ 100 h 386"/>
              <a:gd name="T84" fmla="*/ 1309 w 4219"/>
              <a:gd name="T85" fmla="*/ 100 h 386"/>
              <a:gd name="T86" fmla="*/ 1309 w 4219"/>
              <a:gd name="T87" fmla="*/ 242 h 386"/>
              <a:gd name="T88" fmla="*/ 1319 w 4219"/>
              <a:gd name="T89" fmla="*/ 313 h 386"/>
              <a:gd name="T90" fmla="*/ 1054 w 4219"/>
              <a:gd name="T91" fmla="*/ 133 h 386"/>
              <a:gd name="T92" fmla="*/ 1135 w 4219"/>
              <a:gd name="T93" fmla="*/ 309 h 386"/>
              <a:gd name="T94" fmla="*/ 1054 w 4219"/>
              <a:gd name="T95" fmla="*/ 309 h 386"/>
              <a:gd name="T96" fmla="*/ 856 w 4219"/>
              <a:gd name="T97" fmla="*/ 135 h 386"/>
              <a:gd name="T98" fmla="*/ 749 w 4219"/>
              <a:gd name="T99" fmla="*/ 204 h 386"/>
              <a:gd name="T100" fmla="*/ 808 w 4219"/>
              <a:gd name="T101" fmla="*/ 218 h 386"/>
              <a:gd name="T102" fmla="*/ 858 w 4219"/>
              <a:gd name="T103" fmla="*/ 314 h 386"/>
              <a:gd name="T104" fmla="*/ 626 w 4219"/>
              <a:gd name="T105" fmla="*/ 95 h 386"/>
              <a:gd name="T106" fmla="*/ 577 w 4219"/>
              <a:gd name="T107" fmla="*/ 203 h 386"/>
              <a:gd name="T108" fmla="*/ 725 w 4219"/>
              <a:gd name="T109" fmla="*/ 230 h 386"/>
              <a:gd name="T110" fmla="*/ 286 w 4219"/>
              <a:gd name="T111" fmla="*/ 204 h 386"/>
              <a:gd name="T112" fmla="*/ 396 w 4219"/>
              <a:gd name="T113" fmla="*/ 141 h 386"/>
              <a:gd name="T114" fmla="*/ 442 w 4219"/>
              <a:gd name="T115" fmla="*/ 230 h 386"/>
              <a:gd name="T116" fmla="*/ 94 w 4219"/>
              <a:gd name="T117" fmla="*/ 200 h 386"/>
              <a:gd name="T118" fmla="*/ 94 w 4219"/>
              <a:gd name="T119" fmla="*/ 23 h 386"/>
              <a:gd name="T120" fmla="*/ 184 w 4219"/>
              <a:gd name="T121" fmla="*/ 246 h 386"/>
              <a:gd name="T122" fmla="*/ 94 w 4219"/>
              <a:gd name="T123" fmla="*/ 23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219" h="386">
                <a:moveTo>
                  <a:pt x="4109" y="288"/>
                </a:moveTo>
                <a:lnTo>
                  <a:pt x="4027" y="100"/>
                </a:lnTo>
                <a:lnTo>
                  <a:pt x="4063" y="100"/>
                </a:lnTo>
                <a:lnTo>
                  <a:pt x="4127" y="250"/>
                </a:lnTo>
                <a:lnTo>
                  <a:pt x="4185" y="100"/>
                </a:lnTo>
                <a:lnTo>
                  <a:pt x="4219" y="100"/>
                </a:lnTo>
                <a:lnTo>
                  <a:pt x="4103" y="382"/>
                </a:lnTo>
                <a:lnTo>
                  <a:pt x="4070" y="382"/>
                </a:lnTo>
                <a:lnTo>
                  <a:pt x="4109" y="288"/>
                </a:lnTo>
                <a:close/>
                <a:moveTo>
                  <a:pt x="3952" y="201"/>
                </a:moveTo>
                <a:lnTo>
                  <a:pt x="3952" y="198"/>
                </a:lnTo>
                <a:cubicBezTo>
                  <a:pt x="3952" y="151"/>
                  <a:pt x="3926" y="124"/>
                  <a:pt x="3885" y="124"/>
                </a:cubicBezTo>
                <a:cubicBezTo>
                  <a:pt x="3844" y="124"/>
                  <a:pt x="3819" y="155"/>
                  <a:pt x="3819" y="199"/>
                </a:cubicBezTo>
                <a:lnTo>
                  <a:pt x="3819" y="202"/>
                </a:lnTo>
                <a:cubicBezTo>
                  <a:pt x="3819" y="248"/>
                  <a:pt x="3848" y="275"/>
                  <a:pt x="3883" y="275"/>
                </a:cubicBezTo>
                <a:cubicBezTo>
                  <a:pt x="3922" y="275"/>
                  <a:pt x="3952" y="248"/>
                  <a:pt x="3952" y="201"/>
                </a:cubicBezTo>
                <a:close/>
                <a:moveTo>
                  <a:pt x="3789" y="321"/>
                </a:moveTo>
                <a:lnTo>
                  <a:pt x="3823" y="321"/>
                </a:lnTo>
                <a:cubicBezTo>
                  <a:pt x="3828" y="345"/>
                  <a:pt x="3848" y="358"/>
                  <a:pt x="3883" y="358"/>
                </a:cubicBezTo>
                <a:cubicBezTo>
                  <a:pt x="3924" y="358"/>
                  <a:pt x="3950" y="338"/>
                  <a:pt x="3950" y="293"/>
                </a:cubicBezTo>
                <a:lnTo>
                  <a:pt x="3950" y="263"/>
                </a:lnTo>
                <a:cubicBezTo>
                  <a:pt x="3938" y="283"/>
                  <a:pt x="3910" y="302"/>
                  <a:pt x="3880" y="302"/>
                </a:cubicBezTo>
                <a:cubicBezTo>
                  <a:pt x="3825" y="302"/>
                  <a:pt x="3784" y="261"/>
                  <a:pt x="3784" y="203"/>
                </a:cubicBezTo>
                <a:lnTo>
                  <a:pt x="3784" y="200"/>
                </a:lnTo>
                <a:cubicBezTo>
                  <a:pt x="3784" y="144"/>
                  <a:pt x="3824" y="96"/>
                  <a:pt x="3882" y="96"/>
                </a:cubicBezTo>
                <a:cubicBezTo>
                  <a:pt x="3917" y="96"/>
                  <a:pt x="3938" y="113"/>
                  <a:pt x="3950" y="134"/>
                </a:cubicBezTo>
                <a:lnTo>
                  <a:pt x="3950" y="100"/>
                </a:lnTo>
                <a:lnTo>
                  <a:pt x="3984" y="100"/>
                </a:lnTo>
                <a:lnTo>
                  <a:pt x="3984" y="295"/>
                </a:lnTo>
                <a:cubicBezTo>
                  <a:pt x="3983" y="356"/>
                  <a:pt x="3942" y="386"/>
                  <a:pt x="3884" y="386"/>
                </a:cubicBezTo>
                <a:cubicBezTo>
                  <a:pt x="3822" y="386"/>
                  <a:pt x="3794" y="356"/>
                  <a:pt x="3789" y="321"/>
                </a:cubicBezTo>
                <a:close/>
                <a:moveTo>
                  <a:pt x="3714" y="206"/>
                </a:moveTo>
                <a:lnTo>
                  <a:pt x="3714" y="204"/>
                </a:lnTo>
                <a:cubicBezTo>
                  <a:pt x="3714" y="155"/>
                  <a:pt x="3687" y="124"/>
                  <a:pt x="3646" y="124"/>
                </a:cubicBezTo>
                <a:cubicBezTo>
                  <a:pt x="3604" y="124"/>
                  <a:pt x="3577" y="155"/>
                  <a:pt x="3577" y="203"/>
                </a:cubicBezTo>
                <a:lnTo>
                  <a:pt x="3577" y="206"/>
                </a:lnTo>
                <a:cubicBezTo>
                  <a:pt x="3577" y="254"/>
                  <a:pt x="3603" y="285"/>
                  <a:pt x="3646" y="285"/>
                </a:cubicBezTo>
                <a:cubicBezTo>
                  <a:pt x="3688" y="285"/>
                  <a:pt x="3714" y="254"/>
                  <a:pt x="3714" y="206"/>
                </a:cubicBezTo>
                <a:close/>
                <a:moveTo>
                  <a:pt x="3543" y="206"/>
                </a:moveTo>
                <a:lnTo>
                  <a:pt x="3543" y="203"/>
                </a:lnTo>
                <a:cubicBezTo>
                  <a:pt x="3543" y="140"/>
                  <a:pt x="3586" y="96"/>
                  <a:pt x="3646" y="96"/>
                </a:cubicBezTo>
                <a:cubicBezTo>
                  <a:pt x="3705" y="96"/>
                  <a:pt x="3748" y="140"/>
                  <a:pt x="3748" y="203"/>
                </a:cubicBezTo>
                <a:lnTo>
                  <a:pt x="3748" y="206"/>
                </a:lnTo>
                <a:cubicBezTo>
                  <a:pt x="3748" y="269"/>
                  <a:pt x="3705" y="313"/>
                  <a:pt x="3645" y="313"/>
                </a:cubicBezTo>
                <a:cubicBezTo>
                  <a:pt x="3586" y="313"/>
                  <a:pt x="3543" y="268"/>
                  <a:pt x="3543" y="206"/>
                </a:cubicBezTo>
                <a:close/>
                <a:moveTo>
                  <a:pt x="3457" y="0"/>
                </a:moveTo>
                <a:lnTo>
                  <a:pt x="3490" y="0"/>
                </a:lnTo>
                <a:lnTo>
                  <a:pt x="3490" y="309"/>
                </a:lnTo>
                <a:lnTo>
                  <a:pt x="3457" y="309"/>
                </a:lnTo>
                <a:lnTo>
                  <a:pt x="3457" y="0"/>
                </a:lnTo>
                <a:close/>
                <a:moveTo>
                  <a:pt x="3370" y="206"/>
                </a:moveTo>
                <a:lnTo>
                  <a:pt x="3370" y="204"/>
                </a:lnTo>
                <a:cubicBezTo>
                  <a:pt x="3370" y="155"/>
                  <a:pt x="3343" y="124"/>
                  <a:pt x="3302" y="124"/>
                </a:cubicBezTo>
                <a:cubicBezTo>
                  <a:pt x="3260" y="124"/>
                  <a:pt x="3233" y="155"/>
                  <a:pt x="3233" y="203"/>
                </a:cubicBezTo>
                <a:lnTo>
                  <a:pt x="3233" y="206"/>
                </a:lnTo>
                <a:cubicBezTo>
                  <a:pt x="3233" y="254"/>
                  <a:pt x="3259" y="285"/>
                  <a:pt x="3302" y="285"/>
                </a:cubicBezTo>
                <a:cubicBezTo>
                  <a:pt x="3344" y="285"/>
                  <a:pt x="3370" y="254"/>
                  <a:pt x="3370" y="206"/>
                </a:cubicBezTo>
                <a:close/>
                <a:moveTo>
                  <a:pt x="3199" y="206"/>
                </a:moveTo>
                <a:lnTo>
                  <a:pt x="3199" y="203"/>
                </a:lnTo>
                <a:cubicBezTo>
                  <a:pt x="3199" y="140"/>
                  <a:pt x="3242" y="96"/>
                  <a:pt x="3302" y="96"/>
                </a:cubicBezTo>
                <a:cubicBezTo>
                  <a:pt x="3361" y="96"/>
                  <a:pt x="3404" y="140"/>
                  <a:pt x="3404" y="203"/>
                </a:cubicBezTo>
                <a:lnTo>
                  <a:pt x="3404" y="206"/>
                </a:lnTo>
                <a:cubicBezTo>
                  <a:pt x="3404" y="269"/>
                  <a:pt x="3361" y="313"/>
                  <a:pt x="3301" y="313"/>
                </a:cubicBezTo>
                <a:cubicBezTo>
                  <a:pt x="3242" y="313"/>
                  <a:pt x="3199" y="268"/>
                  <a:pt x="3199" y="206"/>
                </a:cubicBezTo>
                <a:close/>
                <a:moveTo>
                  <a:pt x="2975" y="100"/>
                </a:moveTo>
                <a:lnTo>
                  <a:pt x="3008" y="100"/>
                </a:lnTo>
                <a:lnTo>
                  <a:pt x="3008" y="133"/>
                </a:lnTo>
                <a:cubicBezTo>
                  <a:pt x="3018" y="114"/>
                  <a:pt x="3041" y="96"/>
                  <a:pt x="3076" y="96"/>
                </a:cubicBezTo>
                <a:cubicBezTo>
                  <a:pt x="3119" y="96"/>
                  <a:pt x="3149" y="120"/>
                  <a:pt x="3149" y="181"/>
                </a:cubicBezTo>
                <a:lnTo>
                  <a:pt x="3149" y="309"/>
                </a:lnTo>
                <a:lnTo>
                  <a:pt x="3116" y="309"/>
                </a:lnTo>
                <a:lnTo>
                  <a:pt x="3116" y="178"/>
                </a:lnTo>
                <a:cubicBezTo>
                  <a:pt x="3116" y="142"/>
                  <a:pt x="3100" y="125"/>
                  <a:pt x="3067" y="125"/>
                </a:cubicBezTo>
                <a:cubicBezTo>
                  <a:pt x="3036" y="125"/>
                  <a:pt x="3008" y="145"/>
                  <a:pt x="3008" y="182"/>
                </a:cubicBezTo>
                <a:lnTo>
                  <a:pt x="3008" y="309"/>
                </a:lnTo>
                <a:lnTo>
                  <a:pt x="2975" y="309"/>
                </a:lnTo>
                <a:lnTo>
                  <a:pt x="2975" y="100"/>
                </a:lnTo>
                <a:close/>
                <a:moveTo>
                  <a:pt x="2736" y="0"/>
                </a:moveTo>
                <a:lnTo>
                  <a:pt x="2769" y="0"/>
                </a:lnTo>
                <a:lnTo>
                  <a:pt x="2769" y="133"/>
                </a:lnTo>
                <a:cubicBezTo>
                  <a:pt x="2779" y="114"/>
                  <a:pt x="2802" y="96"/>
                  <a:pt x="2836" y="96"/>
                </a:cubicBezTo>
                <a:cubicBezTo>
                  <a:pt x="2880" y="96"/>
                  <a:pt x="2910" y="120"/>
                  <a:pt x="2910" y="181"/>
                </a:cubicBezTo>
                <a:lnTo>
                  <a:pt x="2910" y="309"/>
                </a:lnTo>
                <a:lnTo>
                  <a:pt x="2877" y="309"/>
                </a:lnTo>
                <a:lnTo>
                  <a:pt x="2877" y="178"/>
                </a:lnTo>
                <a:cubicBezTo>
                  <a:pt x="2877" y="142"/>
                  <a:pt x="2861" y="125"/>
                  <a:pt x="2828" y="125"/>
                </a:cubicBezTo>
                <a:cubicBezTo>
                  <a:pt x="2797" y="125"/>
                  <a:pt x="2769" y="145"/>
                  <a:pt x="2769" y="182"/>
                </a:cubicBezTo>
                <a:lnTo>
                  <a:pt x="2769" y="309"/>
                </a:lnTo>
                <a:lnTo>
                  <a:pt x="2736" y="309"/>
                </a:lnTo>
                <a:lnTo>
                  <a:pt x="2736" y="0"/>
                </a:lnTo>
                <a:close/>
                <a:moveTo>
                  <a:pt x="2492" y="207"/>
                </a:moveTo>
                <a:lnTo>
                  <a:pt x="2492" y="204"/>
                </a:lnTo>
                <a:cubicBezTo>
                  <a:pt x="2492" y="140"/>
                  <a:pt x="2538" y="96"/>
                  <a:pt x="2594" y="96"/>
                </a:cubicBezTo>
                <a:cubicBezTo>
                  <a:pt x="2638" y="96"/>
                  <a:pt x="2678" y="116"/>
                  <a:pt x="2685" y="170"/>
                </a:cubicBezTo>
                <a:lnTo>
                  <a:pt x="2652" y="170"/>
                </a:lnTo>
                <a:cubicBezTo>
                  <a:pt x="2647" y="136"/>
                  <a:pt x="2623" y="124"/>
                  <a:pt x="2594" y="124"/>
                </a:cubicBezTo>
                <a:cubicBezTo>
                  <a:pt x="2556" y="124"/>
                  <a:pt x="2527" y="154"/>
                  <a:pt x="2527" y="204"/>
                </a:cubicBezTo>
                <a:lnTo>
                  <a:pt x="2527" y="207"/>
                </a:lnTo>
                <a:cubicBezTo>
                  <a:pt x="2527" y="258"/>
                  <a:pt x="2555" y="285"/>
                  <a:pt x="2595" y="285"/>
                </a:cubicBezTo>
                <a:cubicBezTo>
                  <a:pt x="2625" y="285"/>
                  <a:pt x="2652" y="268"/>
                  <a:pt x="2655" y="234"/>
                </a:cubicBezTo>
                <a:lnTo>
                  <a:pt x="2686" y="234"/>
                </a:lnTo>
                <a:cubicBezTo>
                  <a:pt x="2682" y="279"/>
                  <a:pt x="2645" y="313"/>
                  <a:pt x="2595" y="313"/>
                </a:cubicBezTo>
                <a:cubicBezTo>
                  <a:pt x="2536" y="313"/>
                  <a:pt x="2492" y="272"/>
                  <a:pt x="2492" y="207"/>
                </a:cubicBezTo>
                <a:close/>
                <a:moveTo>
                  <a:pt x="2423" y="184"/>
                </a:moveTo>
                <a:cubicBezTo>
                  <a:pt x="2420" y="141"/>
                  <a:pt x="2398" y="124"/>
                  <a:pt x="2363" y="124"/>
                </a:cubicBezTo>
                <a:cubicBezTo>
                  <a:pt x="2329" y="124"/>
                  <a:pt x="2306" y="147"/>
                  <a:pt x="2301" y="184"/>
                </a:cubicBezTo>
                <a:lnTo>
                  <a:pt x="2423" y="184"/>
                </a:lnTo>
                <a:close/>
                <a:moveTo>
                  <a:pt x="2265" y="207"/>
                </a:moveTo>
                <a:lnTo>
                  <a:pt x="2265" y="204"/>
                </a:lnTo>
                <a:cubicBezTo>
                  <a:pt x="2265" y="140"/>
                  <a:pt x="2306" y="96"/>
                  <a:pt x="2363" y="96"/>
                </a:cubicBezTo>
                <a:cubicBezTo>
                  <a:pt x="2412" y="96"/>
                  <a:pt x="2457" y="126"/>
                  <a:pt x="2457" y="200"/>
                </a:cubicBezTo>
                <a:lnTo>
                  <a:pt x="2457" y="211"/>
                </a:lnTo>
                <a:lnTo>
                  <a:pt x="2300" y="211"/>
                </a:lnTo>
                <a:cubicBezTo>
                  <a:pt x="2301" y="259"/>
                  <a:pt x="2324" y="285"/>
                  <a:pt x="2367" y="285"/>
                </a:cubicBezTo>
                <a:cubicBezTo>
                  <a:pt x="2399" y="285"/>
                  <a:pt x="2418" y="273"/>
                  <a:pt x="2422" y="249"/>
                </a:cubicBezTo>
                <a:lnTo>
                  <a:pt x="2456" y="249"/>
                </a:lnTo>
                <a:cubicBezTo>
                  <a:pt x="2448" y="291"/>
                  <a:pt x="2414" y="313"/>
                  <a:pt x="2366" y="313"/>
                </a:cubicBezTo>
                <a:cubicBezTo>
                  <a:pt x="2307" y="313"/>
                  <a:pt x="2265" y="271"/>
                  <a:pt x="2265" y="207"/>
                </a:cubicBezTo>
                <a:moveTo>
                  <a:pt x="2148" y="52"/>
                </a:moveTo>
                <a:lnTo>
                  <a:pt x="2064" y="52"/>
                </a:lnTo>
                <a:lnTo>
                  <a:pt x="2064" y="23"/>
                </a:lnTo>
                <a:lnTo>
                  <a:pt x="2266" y="23"/>
                </a:lnTo>
                <a:lnTo>
                  <a:pt x="2266" y="52"/>
                </a:lnTo>
                <a:lnTo>
                  <a:pt x="2182" y="52"/>
                </a:lnTo>
                <a:lnTo>
                  <a:pt x="2182" y="309"/>
                </a:lnTo>
                <a:lnTo>
                  <a:pt x="2148" y="309"/>
                </a:lnTo>
                <a:lnTo>
                  <a:pt x="2148" y="52"/>
                </a:lnTo>
                <a:close/>
                <a:moveTo>
                  <a:pt x="1938" y="182"/>
                </a:moveTo>
                <a:cubicBezTo>
                  <a:pt x="1936" y="150"/>
                  <a:pt x="1920" y="135"/>
                  <a:pt x="1892" y="135"/>
                </a:cubicBezTo>
                <a:cubicBezTo>
                  <a:pt x="1866" y="135"/>
                  <a:pt x="1849" y="152"/>
                  <a:pt x="1844" y="182"/>
                </a:cubicBezTo>
                <a:lnTo>
                  <a:pt x="1938" y="182"/>
                </a:lnTo>
                <a:close/>
                <a:moveTo>
                  <a:pt x="1785" y="207"/>
                </a:moveTo>
                <a:lnTo>
                  <a:pt x="1785" y="204"/>
                </a:lnTo>
                <a:cubicBezTo>
                  <a:pt x="1785" y="138"/>
                  <a:pt x="1832" y="95"/>
                  <a:pt x="1892" y="95"/>
                </a:cubicBezTo>
                <a:cubicBezTo>
                  <a:pt x="1946" y="95"/>
                  <a:pt x="1994" y="127"/>
                  <a:pt x="1994" y="202"/>
                </a:cubicBezTo>
                <a:lnTo>
                  <a:pt x="1994" y="218"/>
                </a:lnTo>
                <a:lnTo>
                  <a:pt x="1844" y="218"/>
                </a:lnTo>
                <a:cubicBezTo>
                  <a:pt x="1845" y="252"/>
                  <a:pt x="1864" y="272"/>
                  <a:pt x="1896" y="272"/>
                </a:cubicBezTo>
                <a:cubicBezTo>
                  <a:pt x="1922" y="272"/>
                  <a:pt x="1936" y="261"/>
                  <a:pt x="1939" y="243"/>
                </a:cubicBezTo>
                <a:lnTo>
                  <a:pt x="1994" y="243"/>
                </a:lnTo>
                <a:cubicBezTo>
                  <a:pt x="1987" y="288"/>
                  <a:pt x="1951" y="314"/>
                  <a:pt x="1894" y="314"/>
                </a:cubicBezTo>
                <a:cubicBezTo>
                  <a:pt x="1831" y="314"/>
                  <a:pt x="1785" y="274"/>
                  <a:pt x="1785" y="207"/>
                </a:cubicBezTo>
                <a:moveTo>
                  <a:pt x="1638" y="100"/>
                </a:moveTo>
                <a:lnTo>
                  <a:pt x="1696" y="100"/>
                </a:lnTo>
                <a:lnTo>
                  <a:pt x="1696" y="140"/>
                </a:lnTo>
                <a:cubicBezTo>
                  <a:pt x="1709" y="112"/>
                  <a:pt x="1730" y="97"/>
                  <a:pt x="1764" y="97"/>
                </a:cubicBezTo>
                <a:lnTo>
                  <a:pt x="1764" y="151"/>
                </a:lnTo>
                <a:cubicBezTo>
                  <a:pt x="1721" y="150"/>
                  <a:pt x="1696" y="164"/>
                  <a:pt x="1696" y="204"/>
                </a:cubicBezTo>
                <a:lnTo>
                  <a:pt x="1696" y="309"/>
                </a:lnTo>
                <a:lnTo>
                  <a:pt x="1638" y="309"/>
                </a:lnTo>
                <a:lnTo>
                  <a:pt x="1638" y="100"/>
                </a:lnTo>
                <a:close/>
                <a:moveTo>
                  <a:pt x="1392" y="235"/>
                </a:moveTo>
                <a:lnTo>
                  <a:pt x="1392" y="100"/>
                </a:lnTo>
                <a:lnTo>
                  <a:pt x="1449" y="100"/>
                </a:lnTo>
                <a:lnTo>
                  <a:pt x="1449" y="227"/>
                </a:lnTo>
                <a:cubicBezTo>
                  <a:pt x="1449" y="255"/>
                  <a:pt x="1461" y="269"/>
                  <a:pt x="1486" y="269"/>
                </a:cubicBezTo>
                <a:cubicBezTo>
                  <a:pt x="1510" y="269"/>
                  <a:pt x="1529" y="254"/>
                  <a:pt x="1529" y="223"/>
                </a:cubicBezTo>
                <a:lnTo>
                  <a:pt x="1529" y="100"/>
                </a:lnTo>
                <a:lnTo>
                  <a:pt x="1587" y="100"/>
                </a:lnTo>
                <a:lnTo>
                  <a:pt x="1587" y="309"/>
                </a:lnTo>
                <a:lnTo>
                  <a:pt x="1529" y="309"/>
                </a:lnTo>
                <a:lnTo>
                  <a:pt x="1529" y="276"/>
                </a:lnTo>
                <a:cubicBezTo>
                  <a:pt x="1518" y="298"/>
                  <a:pt x="1497" y="314"/>
                  <a:pt x="1463" y="314"/>
                </a:cubicBezTo>
                <a:cubicBezTo>
                  <a:pt x="1422" y="314"/>
                  <a:pt x="1392" y="290"/>
                  <a:pt x="1392" y="235"/>
                </a:cubicBezTo>
                <a:moveTo>
                  <a:pt x="1251" y="247"/>
                </a:moveTo>
                <a:lnTo>
                  <a:pt x="1251" y="141"/>
                </a:lnTo>
                <a:lnTo>
                  <a:pt x="1224" y="141"/>
                </a:lnTo>
                <a:lnTo>
                  <a:pt x="1224" y="100"/>
                </a:lnTo>
                <a:lnTo>
                  <a:pt x="1251" y="100"/>
                </a:lnTo>
                <a:lnTo>
                  <a:pt x="1251" y="55"/>
                </a:lnTo>
                <a:lnTo>
                  <a:pt x="1309" y="55"/>
                </a:lnTo>
                <a:lnTo>
                  <a:pt x="1309" y="100"/>
                </a:lnTo>
                <a:lnTo>
                  <a:pt x="1353" y="100"/>
                </a:lnTo>
                <a:lnTo>
                  <a:pt x="1353" y="141"/>
                </a:lnTo>
                <a:lnTo>
                  <a:pt x="1309" y="141"/>
                </a:lnTo>
                <a:lnTo>
                  <a:pt x="1309" y="242"/>
                </a:lnTo>
                <a:cubicBezTo>
                  <a:pt x="1309" y="259"/>
                  <a:pt x="1317" y="267"/>
                  <a:pt x="1332" y="267"/>
                </a:cubicBezTo>
                <a:cubicBezTo>
                  <a:pt x="1341" y="267"/>
                  <a:pt x="1347" y="266"/>
                  <a:pt x="1354" y="263"/>
                </a:cubicBezTo>
                <a:lnTo>
                  <a:pt x="1354" y="308"/>
                </a:lnTo>
                <a:cubicBezTo>
                  <a:pt x="1346" y="310"/>
                  <a:pt x="1334" y="313"/>
                  <a:pt x="1319" y="313"/>
                </a:cubicBezTo>
                <a:cubicBezTo>
                  <a:pt x="1275" y="313"/>
                  <a:pt x="1251" y="291"/>
                  <a:pt x="1251" y="247"/>
                </a:cubicBezTo>
                <a:close/>
                <a:moveTo>
                  <a:pt x="996" y="100"/>
                </a:moveTo>
                <a:lnTo>
                  <a:pt x="1054" y="100"/>
                </a:lnTo>
                <a:lnTo>
                  <a:pt x="1054" y="133"/>
                </a:lnTo>
                <a:cubicBezTo>
                  <a:pt x="1065" y="112"/>
                  <a:pt x="1088" y="95"/>
                  <a:pt x="1122" y="95"/>
                </a:cubicBezTo>
                <a:cubicBezTo>
                  <a:pt x="1164" y="95"/>
                  <a:pt x="1193" y="120"/>
                  <a:pt x="1193" y="176"/>
                </a:cubicBezTo>
                <a:lnTo>
                  <a:pt x="1193" y="309"/>
                </a:lnTo>
                <a:lnTo>
                  <a:pt x="1135" y="309"/>
                </a:lnTo>
                <a:lnTo>
                  <a:pt x="1135" y="184"/>
                </a:lnTo>
                <a:cubicBezTo>
                  <a:pt x="1135" y="156"/>
                  <a:pt x="1124" y="142"/>
                  <a:pt x="1098" y="142"/>
                </a:cubicBezTo>
                <a:cubicBezTo>
                  <a:pt x="1073" y="142"/>
                  <a:pt x="1054" y="158"/>
                  <a:pt x="1054" y="188"/>
                </a:cubicBezTo>
                <a:lnTo>
                  <a:pt x="1054" y="309"/>
                </a:lnTo>
                <a:lnTo>
                  <a:pt x="996" y="309"/>
                </a:lnTo>
                <a:lnTo>
                  <a:pt x="996" y="100"/>
                </a:lnTo>
                <a:close/>
                <a:moveTo>
                  <a:pt x="902" y="182"/>
                </a:moveTo>
                <a:cubicBezTo>
                  <a:pt x="900" y="150"/>
                  <a:pt x="884" y="135"/>
                  <a:pt x="856" y="135"/>
                </a:cubicBezTo>
                <a:cubicBezTo>
                  <a:pt x="830" y="135"/>
                  <a:pt x="813" y="152"/>
                  <a:pt x="808" y="182"/>
                </a:cubicBezTo>
                <a:lnTo>
                  <a:pt x="902" y="182"/>
                </a:lnTo>
                <a:close/>
                <a:moveTo>
                  <a:pt x="749" y="207"/>
                </a:moveTo>
                <a:lnTo>
                  <a:pt x="749" y="204"/>
                </a:lnTo>
                <a:cubicBezTo>
                  <a:pt x="749" y="138"/>
                  <a:pt x="796" y="95"/>
                  <a:pt x="856" y="95"/>
                </a:cubicBezTo>
                <a:cubicBezTo>
                  <a:pt x="910" y="95"/>
                  <a:pt x="958" y="127"/>
                  <a:pt x="958" y="202"/>
                </a:cubicBezTo>
                <a:lnTo>
                  <a:pt x="958" y="218"/>
                </a:lnTo>
                <a:lnTo>
                  <a:pt x="808" y="218"/>
                </a:lnTo>
                <a:cubicBezTo>
                  <a:pt x="809" y="252"/>
                  <a:pt x="828" y="272"/>
                  <a:pt x="860" y="272"/>
                </a:cubicBezTo>
                <a:cubicBezTo>
                  <a:pt x="886" y="272"/>
                  <a:pt x="900" y="261"/>
                  <a:pt x="903" y="243"/>
                </a:cubicBezTo>
                <a:lnTo>
                  <a:pt x="958" y="243"/>
                </a:lnTo>
                <a:cubicBezTo>
                  <a:pt x="951" y="288"/>
                  <a:pt x="915" y="314"/>
                  <a:pt x="858" y="314"/>
                </a:cubicBezTo>
                <a:cubicBezTo>
                  <a:pt x="795" y="314"/>
                  <a:pt x="749" y="274"/>
                  <a:pt x="749" y="207"/>
                </a:cubicBezTo>
                <a:moveTo>
                  <a:pt x="518" y="207"/>
                </a:moveTo>
                <a:lnTo>
                  <a:pt x="518" y="204"/>
                </a:lnTo>
                <a:cubicBezTo>
                  <a:pt x="518" y="136"/>
                  <a:pt x="566" y="95"/>
                  <a:pt x="626" y="95"/>
                </a:cubicBezTo>
                <a:cubicBezTo>
                  <a:pt x="674" y="95"/>
                  <a:pt x="719" y="116"/>
                  <a:pt x="724" y="176"/>
                </a:cubicBezTo>
                <a:lnTo>
                  <a:pt x="669" y="176"/>
                </a:lnTo>
                <a:cubicBezTo>
                  <a:pt x="665" y="152"/>
                  <a:pt x="650" y="141"/>
                  <a:pt x="627" y="141"/>
                </a:cubicBezTo>
                <a:cubicBezTo>
                  <a:pt x="597" y="141"/>
                  <a:pt x="577" y="163"/>
                  <a:pt x="577" y="203"/>
                </a:cubicBezTo>
                <a:lnTo>
                  <a:pt x="577" y="206"/>
                </a:lnTo>
                <a:cubicBezTo>
                  <a:pt x="577" y="248"/>
                  <a:pt x="596" y="270"/>
                  <a:pt x="628" y="270"/>
                </a:cubicBezTo>
                <a:cubicBezTo>
                  <a:pt x="651" y="270"/>
                  <a:pt x="670" y="256"/>
                  <a:pt x="673" y="230"/>
                </a:cubicBezTo>
                <a:lnTo>
                  <a:pt x="725" y="230"/>
                </a:lnTo>
                <a:cubicBezTo>
                  <a:pt x="722" y="279"/>
                  <a:pt x="686" y="314"/>
                  <a:pt x="625" y="314"/>
                </a:cubicBezTo>
                <a:cubicBezTo>
                  <a:pt x="564" y="314"/>
                  <a:pt x="518" y="276"/>
                  <a:pt x="518" y="207"/>
                </a:cubicBezTo>
                <a:moveTo>
                  <a:pt x="286" y="207"/>
                </a:moveTo>
                <a:lnTo>
                  <a:pt x="286" y="204"/>
                </a:lnTo>
                <a:cubicBezTo>
                  <a:pt x="286" y="136"/>
                  <a:pt x="335" y="95"/>
                  <a:pt x="394" y="95"/>
                </a:cubicBezTo>
                <a:cubicBezTo>
                  <a:pt x="443" y="95"/>
                  <a:pt x="488" y="116"/>
                  <a:pt x="493" y="176"/>
                </a:cubicBezTo>
                <a:lnTo>
                  <a:pt x="438" y="176"/>
                </a:lnTo>
                <a:cubicBezTo>
                  <a:pt x="434" y="152"/>
                  <a:pt x="419" y="141"/>
                  <a:pt x="396" y="141"/>
                </a:cubicBezTo>
                <a:cubicBezTo>
                  <a:pt x="366" y="141"/>
                  <a:pt x="346" y="163"/>
                  <a:pt x="346" y="203"/>
                </a:cubicBezTo>
                <a:lnTo>
                  <a:pt x="346" y="206"/>
                </a:lnTo>
                <a:cubicBezTo>
                  <a:pt x="346" y="248"/>
                  <a:pt x="364" y="270"/>
                  <a:pt x="397" y="270"/>
                </a:cubicBezTo>
                <a:cubicBezTo>
                  <a:pt x="420" y="270"/>
                  <a:pt x="439" y="256"/>
                  <a:pt x="442" y="230"/>
                </a:cubicBezTo>
                <a:lnTo>
                  <a:pt x="494" y="230"/>
                </a:lnTo>
                <a:cubicBezTo>
                  <a:pt x="491" y="279"/>
                  <a:pt x="455" y="314"/>
                  <a:pt x="394" y="314"/>
                </a:cubicBezTo>
                <a:cubicBezTo>
                  <a:pt x="333" y="314"/>
                  <a:pt x="286" y="276"/>
                  <a:pt x="286" y="207"/>
                </a:cubicBezTo>
                <a:close/>
                <a:moveTo>
                  <a:pt x="94" y="200"/>
                </a:moveTo>
                <a:lnTo>
                  <a:pt x="170" y="200"/>
                </a:lnTo>
                <a:lnTo>
                  <a:pt x="132" y="76"/>
                </a:lnTo>
                <a:lnTo>
                  <a:pt x="94" y="200"/>
                </a:lnTo>
                <a:close/>
                <a:moveTo>
                  <a:pt x="94" y="23"/>
                </a:moveTo>
                <a:lnTo>
                  <a:pt x="178" y="23"/>
                </a:lnTo>
                <a:lnTo>
                  <a:pt x="271" y="309"/>
                </a:lnTo>
                <a:lnTo>
                  <a:pt x="204" y="309"/>
                </a:lnTo>
                <a:lnTo>
                  <a:pt x="184" y="246"/>
                </a:lnTo>
                <a:lnTo>
                  <a:pt x="80" y="246"/>
                </a:lnTo>
                <a:lnTo>
                  <a:pt x="61" y="309"/>
                </a:lnTo>
                <a:lnTo>
                  <a:pt x="0" y="309"/>
                </a:lnTo>
                <a:lnTo>
                  <a:pt x="94" y="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3518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C35EA4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ng Headline-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8001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 dirty="0"/>
              <a:t>Place headline here (36pt, min 30pt)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385C65-6BFC-4F61-A214-71B69537BB4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1234440"/>
            <a:ext cx="11430000" cy="384048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Palatino Linotype" panose="02040502050505030304" pitchFamily="18" charset="0"/>
              </a:defRPr>
            </a:lvl1pPr>
          </a:lstStyle>
          <a:p>
            <a:pPr lvl="0"/>
            <a:r>
              <a:rPr lang="en-US" dirty="0"/>
              <a:t>Place subtitle here in </a:t>
            </a:r>
            <a:r>
              <a:rPr lang="en-GB" dirty="0"/>
              <a:t>Palatino Linotype </a:t>
            </a:r>
            <a:r>
              <a:rPr lang="en-US" dirty="0"/>
              <a:t>20pt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0ED0B78-1151-45FC-9D06-3A308AC7B44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50C6FAE-8618-4CF6-8730-041993E3DA3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868898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932">
          <p15:clr>
            <a:srgbClr val="547EBF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A76197-4B0B-41A4-B305-F1588B962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89CA4-BBB7-426F-95C3-9B61AF24DC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373061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2">
    <p:bg>
      <p:bgPr>
        <a:solidFill>
          <a:srgbClr val="750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9FED008A-CBAF-452F-A33C-DEB1219A863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55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68D86E0-9F0E-4638-BF28-A76741A2A03A}"/>
              </a:ext>
            </a:extLst>
          </p:cNvPr>
          <p:cNvSpPr txBox="1"/>
          <p:nvPr userDrawn="1"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Format Background… &gt; Picture or texture fill &gt; Set to one of the provided selections in the image library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1C89A19-F3E6-4879-A21A-E269F7029DD6}"/>
              </a:ext>
            </a:extLst>
          </p:cNvPr>
          <p:cNvSpPr txBox="1"/>
          <p:nvPr userDrawn="1"/>
        </p:nvSpPr>
        <p:spPr>
          <a:xfrm>
            <a:off x="381000" y="6058209"/>
            <a:ext cx="3112110" cy="253691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lvl="0" indent="0" algn="l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2021 Accenture. All rights reserved.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19739522-B347-4E43-9A62-3B4ACFEE21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22800" y="0"/>
            <a:ext cx="7188200" cy="68580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CB00D16C-96AD-4748-BE07-0661DAEA5D3C}"/>
              </a:ext>
            </a:extLst>
          </p:cNvPr>
          <p:cNvSpPr txBox="1"/>
          <p:nvPr userDrawn="1"/>
        </p:nvSpPr>
        <p:spPr>
          <a:xfrm>
            <a:off x="8541567" y="333907"/>
            <a:ext cx="3268523" cy="261610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r>
              <a:rPr lang="en-US" sz="1400" b="1"/>
              <a:t>Learning and Knowledge Management</a:t>
            </a: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B10DB3DA-DF7E-42B3-8839-4E5B724C486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1000" y="1429154"/>
            <a:ext cx="5352287" cy="2255710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90000"/>
              </a:lnSpc>
              <a:defRPr sz="48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Place title here 48pt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1DC1CBE7-D1AA-4325-A15B-93499DB02FE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1" y="3871190"/>
            <a:ext cx="5152292" cy="109284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>
              <a:lnSpc>
                <a:spcPct val="90000"/>
              </a:lnSpc>
              <a:buNone/>
              <a:defRPr lang="en-US" sz="2400" i="0" cap="none" spc="0" baseline="0" dirty="0" smtClean="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2pPr>
            <a:lvl3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3pPr>
            <a:lvl4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4pPr>
            <a:lvl5pPr marL="0" algn="ctr">
              <a:lnSpc>
                <a:spcPct val="90000"/>
              </a:lnSpc>
              <a:spcAft>
                <a:spcPts val="600"/>
              </a:spcAft>
              <a:defRPr lang="en-US" sz="2400" dirty="0">
                <a:solidFill>
                  <a:srgbClr val="E6DCFF"/>
                </a:solidFill>
                <a:latin typeface="GT Sectra Fine" panose="00000500000000000000" pitchFamily="50" charset="0"/>
              </a:defRPr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/>
              <a:t>Place subtitle here in Palatino Linotype 24pt</a:t>
            </a:r>
          </a:p>
        </p:txBody>
      </p:sp>
    </p:spTree>
    <p:extLst>
      <p:ext uri="{BB962C8B-B14F-4D97-AF65-F5344CB8AC3E}">
        <p14:creationId xmlns:p14="http://schemas.microsoft.com/office/powerpoint/2010/main" val="33026118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  <p15:guide id="3" pos="6024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dule 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58AF101C-5D87-4199-9538-2A190793D3E2}"/>
              </a:ext>
            </a:extLst>
          </p:cNvPr>
          <p:cNvGrpSpPr/>
          <p:nvPr userDrawn="1"/>
        </p:nvGrpSpPr>
        <p:grpSpPr>
          <a:xfrm>
            <a:off x="9282456" y="1517156"/>
            <a:ext cx="2572553" cy="2237009"/>
            <a:chOff x="7196318" y="2301786"/>
            <a:chExt cx="889083" cy="773118"/>
          </a:xfrm>
        </p:grpSpPr>
        <p:pic>
          <p:nvPicPr>
            <p:cNvPr id="15" name="Picture 19">
              <a:extLst>
                <a:ext uri="{FF2B5EF4-FFF2-40B4-BE49-F238E27FC236}">
                  <a16:creationId xmlns:a16="http://schemas.microsoft.com/office/drawing/2014/main" id="{422DCCAA-DC80-4F95-A097-10AAFA2CCA33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96318" y="2965697"/>
              <a:ext cx="889083" cy="109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3A2CE09-6585-4FD6-8C5B-5BD6389EA7D4}"/>
                </a:ext>
              </a:extLst>
            </p:cNvPr>
            <p:cNvGrpSpPr/>
            <p:nvPr/>
          </p:nvGrpSpPr>
          <p:grpSpPr>
            <a:xfrm>
              <a:off x="7402731" y="2301786"/>
              <a:ext cx="543219" cy="620422"/>
              <a:chOff x="1420813" y="2441576"/>
              <a:chExt cx="614362" cy="701675"/>
            </a:xfrm>
          </p:grpSpPr>
          <p:sp>
            <p:nvSpPr>
              <p:cNvPr id="17" name="Freeform 26">
                <a:extLst>
                  <a:ext uri="{FF2B5EF4-FFF2-40B4-BE49-F238E27FC236}">
                    <a16:creationId xmlns:a16="http://schemas.microsoft.com/office/drawing/2014/main" id="{0D111403-6FC0-4618-9876-7A3C755242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7025" y="2779713"/>
                <a:ext cx="182563" cy="184150"/>
              </a:xfrm>
              <a:custGeom>
                <a:avLst/>
                <a:gdLst>
                  <a:gd name="T0" fmla="*/ 39 w 49"/>
                  <a:gd name="T1" fmla="*/ 27 h 49"/>
                  <a:gd name="T2" fmla="*/ 17 w 49"/>
                  <a:gd name="T3" fmla="*/ 29 h 49"/>
                  <a:gd name="T4" fmla="*/ 38 w 49"/>
                  <a:gd name="T5" fmla="*/ 4 h 49"/>
                  <a:gd name="T6" fmla="*/ 25 w 49"/>
                  <a:gd name="T7" fmla="*/ 0 h 49"/>
                  <a:gd name="T8" fmla="*/ 0 w 49"/>
                  <a:gd name="T9" fmla="*/ 25 h 49"/>
                  <a:gd name="T10" fmla="*/ 25 w 49"/>
                  <a:gd name="T11" fmla="*/ 49 h 49"/>
                  <a:gd name="T12" fmla="*/ 49 w 49"/>
                  <a:gd name="T13" fmla="*/ 25 h 49"/>
                  <a:gd name="T14" fmla="*/ 48 w 49"/>
                  <a:gd name="T15" fmla="*/ 17 h 49"/>
                  <a:gd name="T16" fmla="*/ 39 w 49"/>
                  <a:gd name="T17" fmla="*/ 2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49">
                    <a:moveTo>
                      <a:pt x="39" y="27"/>
                    </a:moveTo>
                    <a:cubicBezTo>
                      <a:pt x="17" y="29"/>
                      <a:pt x="17" y="29"/>
                      <a:pt x="17" y="29"/>
                    </a:cubicBezTo>
                    <a:cubicBezTo>
                      <a:pt x="38" y="4"/>
                      <a:pt x="38" y="4"/>
                      <a:pt x="38" y="4"/>
                    </a:cubicBezTo>
                    <a:cubicBezTo>
                      <a:pt x="34" y="2"/>
                      <a:pt x="30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38"/>
                      <a:pt x="11" y="49"/>
                      <a:pt x="25" y="49"/>
                    </a:cubicBezTo>
                    <a:cubicBezTo>
                      <a:pt x="38" y="49"/>
                      <a:pt x="49" y="38"/>
                      <a:pt x="49" y="25"/>
                    </a:cubicBezTo>
                    <a:cubicBezTo>
                      <a:pt x="49" y="22"/>
                      <a:pt x="49" y="19"/>
                      <a:pt x="48" y="17"/>
                    </a:cubicBezTo>
                    <a:lnTo>
                      <a:pt x="39" y="27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E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8" name="Freeform 27">
                <a:extLst>
                  <a:ext uri="{FF2B5EF4-FFF2-40B4-BE49-F238E27FC236}">
                    <a16:creationId xmlns:a16="http://schemas.microsoft.com/office/drawing/2014/main" id="{4F351114-39E5-4B50-9F02-C0B40CB656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0813" y="2603501"/>
                <a:ext cx="538163" cy="539750"/>
              </a:xfrm>
              <a:custGeom>
                <a:avLst/>
                <a:gdLst>
                  <a:gd name="T0" fmla="*/ 113 w 144"/>
                  <a:gd name="T1" fmla="*/ 45 h 144"/>
                  <a:gd name="T2" fmla="*/ 121 w 144"/>
                  <a:gd name="T3" fmla="*/ 72 h 144"/>
                  <a:gd name="T4" fmla="*/ 72 w 144"/>
                  <a:gd name="T5" fmla="*/ 121 h 144"/>
                  <a:gd name="T6" fmla="*/ 23 w 144"/>
                  <a:gd name="T7" fmla="*/ 72 h 144"/>
                  <a:gd name="T8" fmla="*/ 72 w 144"/>
                  <a:gd name="T9" fmla="*/ 23 h 144"/>
                  <a:gd name="T10" fmla="*/ 103 w 144"/>
                  <a:gd name="T11" fmla="*/ 34 h 144"/>
                  <a:gd name="T12" fmla="*/ 117 w 144"/>
                  <a:gd name="T13" fmla="*/ 16 h 144"/>
                  <a:gd name="T14" fmla="*/ 72 w 144"/>
                  <a:gd name="T15" fmla="*/ 0 h 144"/>
                  <a:gd name="T16" fmla="*/ 0 w 144"/>
                  <a:gd name="T17" fmla="*/ 72 h 144"/>
                  <a:gd name="T18" fmla="*/ 72 w 144"/>
                  <a:gd name="T19" fmla="*/ 144 h 144"/>
                  <a:gd name="T20" fmla="*/ 144 w 144"/>
                  <a:gd name="T21" fmla="*/ 72 h 144"/>
                  <a:gd name="T22" fmla="*/ 128 w 144"/>
                  <a:gd name="T23" fmla="*/ 27 h 144"/>
                  <a:gd name="T24" fmla="*/ 113 w 144"/>
                  <a:gd name="T25" fmla="*/ 4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4" h="144">
                    <a:moveTo>
                      <a:pt x="113" y="45"/>
                    </a:moveTo>
                    <a:cubicBezTo>
                      <a:pt x="118" y="53"/>
                      <a:pt x="121" y="62"/>
                      <a:pt x="121" y="72"/>
                    </a:cubicBezTo>
                    <a:cubicBezTo>
                      <a:pt x="121" y="99"/>
                      <a:pt x="99" y="121"/>
                      <a:pt x="72" y="121"/>
                    </a:cubicBezTo>
                    <a:cubicBezTo>
                      <a:pt x="45" y="121"/>
                      <a:pt x="23" y="99"/>
                      <a:pt x="23" y="72"/>
                    </a:cubicBezTo>
                    <a:cubicBezTo>
                      <a:pt x="23" y="45"/>
                      <a:pt x="45" y="23"/>
                      <a:pt x="72" y="23"/>
                    </a:cubicBezTo>
                    <a:cubicBezTo>
                      <a:pt x="84" y="23"/>
                      <a:pt x="94" y="27"/>
                      <a:pt x="103" y="34"/>
                    </a:cubicBezTo>
                    <a:cubicBezTo>
                      <a:pt x="117" y="16"/>
                      <a:pt x="117" y="16"/>
                      <a:pt x="117" y="16"/>
                    </a:cubicBezTo>
                    <a:cubicBezTo>
                      <a:pt x="105" y="6"/>
                      <a:pt x="89" y="0"/>
                      <a:pt x="72" y="0"/>
                    </a:cubicBezTo>
                    <a:cubicBezTo>
                      <a:pt x="32" y="0"/>
                      <a:pt x="0" y="32"/>
                      <a:pt x="0" y="72"/>
                    </a:cubicBezTo>
                    <a:cubicBezTo>
                      <a:pt x="0" y="111"/>
                      <a:pt x="32" y="144"/>
                      <a:pt x="72" y="144"/>
                    </a:cubicBezTo>
                    <a:cubicBezTo>
                      <a:pt x="111" y="144"/>
                      <a:pt x="144" y="111"/>
                      <a:pt x="144" y="72"/>
                    </a:cubicBezTo>
                    <a:cubicBezTo>
                      <a:pt x="144" y="55"/>
                      <a:pt x="138" y="39"/>
                      <a:pt x="128" y="27"/>
                    </a:cubicBezTo>
                    <a:lnTo>
                      <a:pt x="113" y="45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E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Freeform 28">
                <a:extLst>
                  <a:ext uri="{FF2B5EF4-FFF2-40B4-BE49-F238E27FC236}">
                    <a16:creationId xmlns:a16="http://schemas.microsoft.com/office/drawing/2014/main" id="{3CA9F99D-6A85-4381-B285-E266023D41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0525" y="2441576"/>
                <a:ext cx="374650" cy="447675"/>
              </a:xfrm>
              <a:custGeom>
                <a:avLst/>
                <a:gdLst>
                  <a:gd name="T0" fmla="*/ 236 w 236"/>
                  <a:gd name="T1" fmla="*/ 50 h 282"/>
                  <a:gd name="T2" fmla="*/ 181 w 236"/>
                  <a:gd name="T3" fmla="*/ 55 h 282"/>
                  <a:gd name="T4" fmla="*/ 177 w 236"/>
                  <a:gd name="T5" fmla="*/ 0 h 282"/>
                  <a:gd name="T6" fmla="*/ 132 w 236"/>
                  <a:gd name="T7" fmla="*/ 55 h 282"/>
                  <a:gd name="T8" fmla="*/ 127 w 236"/>
                  <a:gd name="T9" fmla="*/ 95 h 282"/>
                  <a:gd name="T10" fmla="*/ 5 w 236"/>
                  <a:gd name="T11" fmla="*/ 248 h 282"/>
                  <a:gd name="T12" fmla="*/ 0 w 236"/>
                  <a:gd name="T13" fmla="*/ 282 h 282"/>
                  <a:gd name="T14" fmla="*/ 33 w 236"/>
                  <a:gd name="T15" fmla="*/ 270 h 282"/>
                  <a:gd name="T16" fmla="*/ 156 w 236"/>
                  <a:gd name="T17" fmla="*/ 116 h 282"/>
                  <a:gd name="T18" fmla="*/ 193 w 236"/>
                  <a:gd name="T19" fmla="*/ 104 h 282"/>
                  <a:gd name="T20" fmla="*/ 236 w 236"/>
                  <a:gd name="T21" fmla="*/ 50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6" h="282">
                    <a:moveTo>
                      <a:pt x="236" y="50"/>
                    </a:moveTo>
                    <a:lnTo>
                      <a:pt x="181" y="55"/>
                    </a:lnTo>
                    <a:lnTo>
                      <a:pt x="177" y="0"/>
                    </a:lnTo>
                    <a:lnTo>
                      <a:pt x="132" y="55"/>
                    </a:lnTo>
                    <a:lnTo>
                      <a:pt x="127" y="95"/>
                    </a:lnTo>
                    <a:lnTo>
                      <a:pt x="5" y="248"/>
                    </a:lnTo>
                    <a:lnTo>
                      <a:pt x="0" y="282"/>
                    </a:lnTo>
                    <a:lnTo>
                      <a:pt x="33" y="270"/>
                    </a:lnTo>
                    <a:lnTo>
                      <a:pt x="156" y="116"/>
                    </a:lnTo>
                    <a:lnTo>
                      <a:pt x="193" y="104"/>
                    </a:lnTo>
                    <a:lnTo>
                      <a:pt x="236" y="50"/>
                    </a:lnTo>
                    <a:close/>
                  </a:path>
                </a:pathLst>
              </a:custGeom>
              <a:solidFill>
                <a:srgbClr val="4E5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E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137B77E-0E2A-4762-99D2-3AAE5E37288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4" y="1391038"/>
            <a:ext cx="9498520" cy="50673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defRPr sz="2000" b="0"/>
            </a:lvl1pPr>
            <a:lvl2pPr marL="0">
              <a:defRPr sz="2000"/>
            </a:lvl2pPr>
            <a:lvl3pPr>
              <a:defRPr sz="2000"/>
            </a:lvl3pPr>
            <a:lvl4pPr>
              <a:spcAft>
                <a:spcPts val="600"/>
              </a:spcAft>
              <a:defRPr sz="1800"/>
            </a:lvl4pPr>
            <a:lvl5pPr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enter the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1B0B68-AA7E-4578-B3E7-75E441B35215}"/>
              </a:ext>
            </a:extLst>
          </p:cNvPr>
          <p:cNvSpPr txBox="1"/>
          <p:nvPr userDrawn="1"/>
        </p:nvSpPr>
        <p:spPr>
          <a:xfrm>
            <a:off x="383949" y="447222"/>
            <a:ext cx="3969933" cy="458652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pPr marL="82296" indent="0" algn="l" defTabSz="914377" rtl="0" eaLnBrk="1" latinLnBrk="0" hangingPunct="1">
              <a:lnSpc>
                <a:spcPct val="70000"/>
              </a:lnSpc>
              <a:spcBef>
                <a:spcPct val="0"/>
              </a:spcBef>
              <a:buNone/>
            </a:pPr>
            <a:r>
              <a:rPr lang="en-US" sz="3600" b="0" kern="1200" cap="none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Unit Objectives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2B06FF-AE37-482C-868A-286529D9EC8B}"/>
              </a:ext>
            </a:extLst>
          </p:cNvPr>
          <p:cNvSpPr txBox="1"/>
          <p:nvPr userDrawn="1"/>
        </p:nvSpPr>
        <p:spPr>
          <a:xfrm>
            <a:off x="468086" y="933874"/>
            <a:ext cx="5935920" cy="353943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pPr lvl="0"/>
            <a:r>
              <a:rPr lang="en-US" sz="2000" b="1">
                <a:solidFill>
                  <a:schemeClr val="tx1"/>
                </a:solidFill>
              </a:rPr>
              <a:t>At the end of this module, you should be able to: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92527CC-633D-4DCA-B99B-C0DBD6F3AEE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3010"/>
            <a:ext cx="191087" cy="201340"/>
          </a:xfrm>
          <a:prstGeom prst="rect">
            <a:avLst/>
          </a:prstGeom>
        </p:spPr>
      </p:pic>
      <p:sp>
        <p:nvSpPr>
          <p:cNvPr id="22" name="Slide Number Placeholder 6">
            <a:extLst>
              <a:ext uri="{FF2B5EF4-FFF2-40B4-BE49-F238E27FC236}">
                <a16:creationId xmlns:a16="http://schemas.microsoft.com/office/drawing/2014/main" id="{B00E830C-3D99-43E6-B2EA-BE16F2831F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0476" y="6553766"/>
            <a:ext cx="381001" cy="20784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ctr">
              <a:defRPr lang="en-US" sz="800" smtClean="0">
                <a:solidFill>
                  <a:schemeClr val="tx1"/>
                </a:solidFill>
              </a:defRPr>
            </a:lvl1pPr>
          </a:lstStyle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80075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dule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D98C605-F339-41FA-8E7C-E8627B28F8A0}"/>
              </a:ext>
            </a:extLst>
          </p:cNvPr>
          <p:cNvGrpSpPr/>
          <p:nvPr userDrawn="1"/>
        </p:nvGrpSpPr>
        <p:grpSpPr>
          <a:xfrm>
            <a:off x="9282456" y="1517156"/>
            <a:ext cx="2572553" cy="2237009"/>
            <a:chOff x="7196318" y="2301786"/>
            <a:chExt cx="889083" cy="773118"/>
          </a:xfrm>
        </p:grpSpPr>
        <p:pic>
          <p:nvPicPr>
            <p:cNvPr id="8" name="Picture 19">
              <a:extLst>
                <a:ext uri="{FF2B5EF4-FFF2-40B4-BE49-F238E27FC236}">
                  <a16:creationId xmlns:a16="http://schemas.microsoft.com/office/drawing/2014/main" id="{95671EEE-51CD-4D1C-8970-D3BB5F6AA6B9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96318" y="2965697"/>
              <a:ext cx="889083" cy="109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02568B1-DB4F-433E-A8D5-733A28D050F4}"/>
                </a:ext>
              </a:extLst>
            </p:cNvPr>
            <p:cNvGrpSpPr/>
            <p:nvPr/>
          </p:nvGrpSpPr>
          <p:grpSpPr>
            <a:xfrm>
              <a:off x="7402731" y="2301786"/>
              <a:ext cx="543219" cy="620422"/>
              <a:chOff x="1420813" y="2441576"/>
              <a:chExt cx="614362" cy="701675"/>
            </a:xfrm>
          </p:grpSpPr>
          <p:sp>
            <p:nvSpPr>
              <p:cNvPr id="10" name="Freeform 26">
                <a:extLst>
                  <a:ext uri="{FF2B5EF4-FFF2-40B4-BE49-F238E27FC236}">
                    <a16:creationId xmlns:a16="http://schemas.microsoft.com/office/drawing/2014/main" id="{A0F6F83F-EA34-40CD-A03C-D1CFFDB9BC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7025" y="2779713"/>
                <a:ext cx="182563" cy="184150"/>
              </a:xfrm>
              <a:custGeom>
                <a:avLst/>
                <a:gdLst>
                  <a:gd name="T0" fmla="*/ 39 w 49"/>
                  <a:gd name="T1" fmla="*/ 27 h 49"/>
                  <a:gd name="T2" fmla="*/ 17 w 49"/>
                  <a:gd name="T3" fmla="*/ 29 h 49"/>
                  <a:gd name="T4" fmla="*/ 38 w 49"/>
                  <a:gd name="T5" fmla="*/ 4 h 49"/>
                  <a:gd name="T6" fmla="*/ 25 w 49"/>
                  <a:gd name="T7" fmla="*/ 0 h 49"/>
                  <a:gd name="T8" fmla="*/ 0 w 49"/>
                  <a:gd name="T9" fmla="*/ 25 h 49"/>
                  <a:gd name="T10" fmla="*/ 25 w 49"/>
                  <a:gd name="T11" fmla="*/ 49 h 49"/>
                  <a:gd name="T12" fmla="*/ 49 w 49"/>
                  <a:gd name="T13" fmla="*/ 25 h 49"/>
                  <a:gd name="T14" fmla="*/ 48 w 49"/>
                  <a:gd name="T15" fmla="*/ 17 h 49"/>
                  <a:gd name="T16" fmla="*/ 39 w 49"/>
                  <a:gd name="T17" fmla="*/ 27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9" h="49">
                    <a:moveTo>
                      <a:pt x="39" y="27"/>
                    </a:moveTo>
                    <a:cubicBezTo>
                      <a:pt x="17" y="29"/>
                      <a:pt x="17" y="29"/>
                      <a:pt x="17" y="29"/>
                    </a:cubicBezTo>
                    <a:cubicBezTo>
                      <a:pt x="38" y="4"/>
                      <a:pt x="38" y="4"/>
                      <a:pt x="38" y="4"/>
                    </a:cubicBezTo>
                    <a:cubicBezTo>
                      <a:pt x="34" y="2"/>
                      <a:pt x="30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38"/>
                      <a:pt x="11" y="49"/>
                      <a:pt x="25" y="49"/>
                    </a:cubicBezTo>
                    <a:cubicBezTo>
                      <a:pt x="38" y="49"/>
                      <a:pt x="49" y="38"/>
                      <a:pt x="49" y="25"/>
                    </a:cubicBezTo>
                    <a:cubicBezTo>
                      <a:pt x="49" y="22"/>
                      <a:pt x="49" y="19"/>
                      <a:pt x="48" y="17"/>
                    </a:cubicBezTo>
                    <a:lnTo>
                      <a:pt x="39" y="27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E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" name="Freeform 27">
                <a:extLst>
                  <a:ext uri="{FF2B5EF4-FFF2-40B4-BE49-F238E27FC236}">
                    <a16:creationId xmlns:a16="http://schemas.microsoft.com/office/drawing/2014/main" id="{CBBBB8A2-C2E7-4563-A8F2-836920A0FD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0813" y="2603501"/>
                <a:ext cx="538163" cy="539750"/>
              </a:xfrm>
              <a:custGeom>
                <a:avLst/>
                <a:gdLst>
                  <a:gd name="T0" fmla="*/ 113 w 144"/>
                  <a:gd name="T1" fmla="*/ 45 h 144"/>
                  <a:gd name="T2" fmla="*/ 121 w 144"/>
                  <a:gd name="T3" fmla="*/ 72 h 144"/>
                  <a:gd name="T4" fmla="*/ 72 w 144"/>
                  <a:gd name="T5" fmla="*/ 121 h 144"/>
                  <a:gd name="T6" fmla="*/ 23 w 144"/>
                  <a:gd name="T7" fmla="*/ 72 h 144"/>
                  <a:gd name="T8" fmla="*/ 72 w 144"/>
                  <a:gd name="T9" fmla="*/ 23 h 144"/>
                  <a:gd name="T10" fmla="*/ 103 w 144"/>
                  <a:gd name="T11" fmla="*/ 34 h 144"/>
                  <a:gd name="T12" fmla="*/ 117 w 144"/>
                  <a:gd name="T13" fmla="*/ 16 h 144"/>
                  <a:gd name="T14" fmla="*/ 72 w 144"/>
                  <a:gd name="T15" fmla="*/ 0 h 144"/>
                  <a:gd name="T16" fmla="*/ 0 w 144"/>
                  <a:gd name="T17" fmla="*/ 72 h 144"/>
                  <a:gd name="T18" fmla="*/ 72 w 144"/>
                  <a:gd name="T19" fmla="*/ 144 h 144"/>
                  <a:gd name="T20" fmla="*/ 144 w 144"/>
                  <a:gd name="T21" fmla="*/ 72 h 144"/>
                  <a:gd name="T22" fmla="*/ 128 w 144"/>
                  <a:gd name="T23" fmla="*/ 27 h 144"/>
                  <a:gd name="T24" fmla="*/ 113 w 144"/>
                  <a:gd name="T25" fmla="*/ 45 h 1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44" h="144">
                    <a:moveTo>
                      <a:pt x="113" y="45"/>
                    </a:moveTo>
                    <a:cubicBezTo>
                      <a:pt x="118" y="53"/>
                      <a:pt x="121" y="62"/>
                      <a:pt x="121" y="72"/>
                    </a:cubicBezTo>
                    <a:cubicBezTo>
                      <a:pt x="121" y="99"/>
                      <a:pt x="99" y="121"/>
                      <a:pt x="72" y="121"/>
                    </a:cubicBezTo>
                    <a:cubicBezTo>
                      <a:pt x="45" y="121"/>
                      <a:pt x="23" y="99"/>
                      <a:pt x="23" y="72"/>
                    </a:cubicBezTo>
                    <a:cubicBezTo>
                      <a:pt x="23" y="45"/>
                      <a:pt x="45" y="23"/>
                      <a:pt x="72" y="23"/>
                    </a:cubicBezTo>
                    <a:cubicBezTo>
                      <a:pt x="84" y="23"/>
                      <a:pt x="94" y="27"/>
                      <a:pt x="103" y="34"/>
                    </a:cubicBezTo>
                    <a:cubicBezTo>
                      <a:pt x="117" y="16"/>
                      <a:pt x="117" y="16"/>
                      <a:pt x="117" y="16"/>
                    </a:cubicBezTo>
                    <a:cubicBezTo>
                      <a:pt x="105" y="6"/>
                      <a:pt x="89" y="0"/>
                      <a:pt x="72" y="0"/>
                    </a:cubicBezTo>
                    <a:cubicBezTo>
                      <a:pt x="32" y="0"/>
                      <a:pt x="0" y="32"/>
                      <a:pt x="0" y="72"/>
                    </a:cubicBezTo>
                    <a:cubicBezTo>
                      <a:pt x="0" y="111"/>
                      <a:pt x="32" y="144"/>
                      <a:pt x="72" y="144"/>
                    </a:cubicBezTo>
                    <a:cubicBezTo>
                      <a:pt x="111" y="144"/>
                      <a:pt x="144" y="111"/>
                      <a:pt x="144" y="72"/>
                    </a:cubicBezTo>
                    <a:cubicBezTo>
                      <a:pt x="144" y="55"/>
                      <a:pt x="138" y="39"/>
                      <a:pt x="128" y="27"/>
                    </a:cubicBezTo>
                    <a:lnTo>
                      <a:pt x="113" y="45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E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" name="Freeform 28">
                <a:extLst>
                  <a:ext uri="{FF2B5EF4-FFF2-40B4-BE49-F238E27FC236}">
                    <a16:creationId xmlns:a16="http://schemas.microsoft.com/office/drawing/2014/main" id="{ED29AF4C-E23F-482F-B146-4E166B03F2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0525" y="2441576"/>
                <a:ext cx="374650" cy="447675"/>
              </a:xfrm>
              <a:custGeom>
                <a:avLst/>
                <a:gdLst>
                  <a:gd name="T0" fmla="*/ 236 w 236"/>
                  <a:gd name="T1" fmla="*/ 50 h 282"/>
                  <a:gd name="T2" fmla="*/ 181 w 236"/>
                  <a:gd name="T3" fmla="*/ 55 h 282"/>
                  <a:gd name="T4" fmla="*/ 177 w 236"/>
                  <a:gd name="T5" fmla="*/ 0 h 282"/>
                  <a:gd name="T6" fmla="*/ 132 w 236"/>
                  <a:gd name="T7" fmla="*/ 55 h 282"/>
                  <a:gd name="T8" fmla="*/ 127 w 236"/>
                  <a:gd name="T9" fmla="*/ 95 h 282"/>
                  <a:gd name="T10" fmla="*/ 5 w 236"/>
                  <a:gd name="T11" fmla="*/ 248 h 282"/>
                  <a:gd name="T12" fmla="*/ 0 w 236"/>
                  <a:gd name="T13" fmla="*/ 282 h 282"/>
                  <a:gd name="T14" fmla="*/ 33 w 236"/>
                  <a:gd name="T15" fmla="*/ 270 h 282"/>
                  <a:gd name="T16" fmla="*/ 156 w 236"/>
                  <a:gd name="T17" fmla="*/ 116 h 282"/>
                  <a:gd name="T18" fmla="*/ 193 w 236"/>
                  <a:gd name="T19" fmla="*/ 104 h 282"/>
                  <a:gd name="T20" fmla="*/ 236 w 236"/>
                  <a:gd name="T21" fmla="*/ 50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6" h="282">
                    <a:moveTo>
                      <a:pt x="236" y="50"/>
                    </a:moveTo>
                    <a:lnTo>
                      <a:pt x="181" y="55"/>
                    </a:lnTo>
                    <a:lnTo>
                      <a:pt x="177" y="0"/>
                    </a:lnTo>
                    <a:lnTo>
                      <a:pt x="132" y="55"/>
                    </a:lnTo>
                    <a:lnTo>
                      <a:pt x="127" y="95"/>
                    </a:lnTo>
                    <a:lnTo>
                      <a:pt x="5" y="248"/>
                    </a:lnTo>
                    <a:lnTo>
                      <a:pt x="0" y="282"/>
                    </a:lnTo>
                    <a:lnTo>
                      <a:pt x="33" y="270"/>
                    </a:lnTo>
                    <a:lnTo>
                      <a:pt x="156" y="116"/>
                    </a:lnTo>
                    <a:lnTo>
                      <a:pt x="193" y="104"/>
                    </a:lnTo>
                    <a:lnTo>
                      <a:pt x="236" y="50"/>
                    </a:lnTo>
                    <a:close/>
                  </a:path>
                </a:pathLst>
              </a:custGeom>
              <a:solidFill>
                <a:srgbClr val="4E514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E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137B77E-0E2A-4762-99D2-3AAE5E37288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391038"/>
            <a:ext cx="9498521" cy="50673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defRPr sz="2000" b="0"/>
            </a:lvl1pPr>
            <a:lvl2pPr marL="0">
              <a:defRPr sz="2000"/>
            </a:lvl2pPr>
            <a:lvl3pPr>
              <a:defRPr sz="2000"/>
            </a:lvl3pPr>
            <a:lvl4pPr>
              <a:spcAft>
                <a:spcPts val="600"/>
              </a:spcAft>
              <a:defRPr sz="1800"/>
            </a:lvl4pPr>
            <a:lvl5pPr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enter the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1B0B68-AA7E-4578-B3E7-75E441B35215}"/>
              </a:ext>
            </a:extLst>
          </p:cNvPr>
          <p:cNvSpPr txBox="1"/>
          <p:nvPr userDrawn="1"/>
        </p:nvSpPr>
        <p:spPr>
          <a:xfrm>
            <a:off x="383949" y="447222"/>
            <a:ext cx="3675237" cy="458652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pPr marL="82296" indent="0" algn="l" defTabSz="914377" rtl="0" eaLnBrk="1" latinLnBrk="0" hangingPunct="1">
              <a:lnSpc>
                <a:spcPct val="70000"/>
              </a:lnSpc>
              <a:spcBef>
                <a:spcPct val="0"/>
              </a:spcBef>
              <a:buNone/>
            </a:pPr>
            <a:r>
              <a:rPr lang="en-US" sz="3600" b="0" kern="1200" cap="none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Unit Summary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2B06FF-AE37-482C-868A-286529D9EC8B}"/>
              </a:ext>
            </a:extLst>
          </p:cNvPr>
          <p:cNvSpPr txBox="1"/>
          <p:nvPr userDrawn="1"/>
        </p:nvSpPr>
        <p:spPr>
          <a:xfrm>
            <a:off x="468086" y="933874"/>
            <a:ext cx="3393686" cy="353943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pPr lvl="0"/>
            <a:r>
              <a:rPr lang="en-US" sz="2000" b="1">
                <a:solidFill>
                  <a:schemeClr val="tx1"/>
                </a:solidFill>
              </a:rPr>
              <a:t>Now, you should be able to: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56C2A30-43CF-46A3-B5B9-9A2538244F1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1468" y="6483010"/>
            <a:ext cx="191087" cy="201340"/>
          </a:xfrm>
          <a:prstGeom prst="rect">
            <a:avLst/>
          </a:prstGeom>
        </p:spPr>
      </p:pic>
      <p:sp>
        <p:nvSpPr>
          <p:cNvPr id="15" name="Slide Number Placeholder 6">
            <a:extLst>
              <a:ext uri="{FF2B5EF4-FFF2-40B4-BE49-F238E27FC236}">
                <a16:creationId xmlns:a16="http://schemas.microsoft.com/office/drawing/2014/main" id="{8ECA0EAF-F59B-462E-BB44-FA8EFC44F9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0476" y="6553766"/>
            <a:ext cx="381001" cy="20784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ctr">
              <a:defRPr lang="en-US" sz="800" smtClean="0">
                <a:solidFill>
                  <a:schemeClr val="tx1"/>
                </a:solidFill>
              </a:defRPr>
            </a:lvl1pPr>
          </a:lstStyle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030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3">
    <p:bg>
      <p:bgPr>
        <a:solidFill>
          <a:srgbClr val="4600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B1C54B3-9461-4230-BE95-69C5FB1E4B8D}"/>
              </a:ext>
            </a:extLst>
          </p:cNvPr>
          <p:cNvSpPr txBox="1"/>
          <p:nvPr userDrawn="1"/>
        </p:nvSpPr>
        <p:spPr>
          <a:xfrm>
            <a:off x="8541567" y="333907"/>
            <a:ext cx="3268523" cy="261610"/>
          </a:xfrm>
          <a:prstGeom prst="rect">
            <a:avLst/>
          </a:prstGeom>
          <a:noFill/>
        </p:spPr>
        <p:txBody>
          <a:bodyPr wrap="none" lIns="0" tIns="0" rIns="0" bIns="45720" rtlCol="0">
            <a:spAutoFit/>
          </a:bodyPr>
          <a:lstStyle/>
          <a:p>
            <a:r>
              <a:rPr lang="en-US" sz="1400" b="1">
                <a:solidFill>
                  <a:schemeClr val="bg1"/>
                </a:solidFill>
              </a:rPr>
              <a:t>Learning and Knowledge Management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38BA9272-C7B2-4A9A-B702-0586D63E5AF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9093" y="800101"/>
            <a:ext cx="7997521" cy="3429000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90000"/>
              </a:lnSpc>
              <a:defRPr sz="6000" cap="none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Place presentation title here in sentence case, max 3 lines 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DDFA4A91-8699-409E-8E93-4F2C97D8497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9093" y="4419600"/>
            <a:ext cx="6884561" cy="1092845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cap="none" spc="0" baseline="0">
                <a:solidFill>
                  <a:schemeClr val="bg1"/>
                </a:solidFill>
                <a:latin typeface="Palatino Linotype" panose="0204050205050503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/>
              <a:t>Place subtitle here in Palatino Linotype 24pt</a:t>
            </a:r>
          </a:p>
        </p:txBody>
      </p:sp>
      <p:pic>
        <p:nvPicPr>
          <p:cNvPr id="23" name="Graphic 5">
            <a:extLst>
              <a:ext uri="{FF2B5EF4-FFF2-40B4-BE49-F238E27FC236}">
                <a16:creationId xmlns:a16="http://schemas.microsoft.com/office/drawing/2014/main" id="{548E57BA-35F1-4789-B9A9-788645A74E5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152644" y="5588460"/>
            <a:ext cx="1884233" cy="49801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0643412-4010-4D31-B103-575F2D61CB6B}"/>
              </a:ext>
            </a:extLst>
          </p:cNvPr>
          <p:cNvSpPr txBox="1"/>
          <p:nvPr userDrawn="1"/>
        </p:nvSpPr>
        <p:spPr>
          <a:xfrm>
            <a:off x="1149093" y="5959153"/>
            <a:ext cx="3102015" cy="11574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 dirty="0">
                <a:solidFill>
                  <a:schemeClr val="bg1"/>
                </a:solidFill>
              </a:rPr>
              <a:t>Copyright © 2021 Accenture. All rights reserved.</a:t>
            </a:r>
            <a:endParaRPr lang="en-US" sz="800" dirty="0">
              <a:solidFill>
                <a:schemeClr val="bg1"/>
              </a:solidFill>
            </a:endParaRPr>
          </a:p>
          <a:p>
            <a:pPr algn="r" defTabSz="228600">
              <a:spcAft>
                <a:spcPts val="1200"/>
              </a:spcAft>
            </a:pPr>
            <a:endParaRPr lang="en-US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34949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6000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- Option 1 (Topic and Sub-topic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B22B9-F942-4FD7-86F0-E0F50AAB8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0999"/>
            <a:ext cx="11430000" cy="533401"/>
          </a:xfrm>
          <a:prstGeom prst="rect">
            <a:avLst/>
          </a:prstGeom>
        </p:spPr>
        <p:txBody>
          <a:bodyPr vert="horz" lIns="0" tIns="45720" rIns="0" bIns="0" rtlCol="0" anchor="ctr" anchorCtr="0">
            <a:normAutofit/>
          </a:bodyPr>
          <a:lstStyle>
            <a:lvl1pPr marL="82296" indent="0" algn="l" defTabSz="914377" rtl="0" eaLnBrk="1" latinLnBrk="0" hangingPunct="1">
              <a:lnSpc>
                <a:spcPct val="70000"/>
              </a:lnSpc>
              <a:spcBef>
                <a:spcPct val="0"/>
              </a:spcBef>
              <a:buNone/>
              <a:defRPr sz="3600" b="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921F087A-B313-4B8E-BFBC-AB015A9A73C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3777" y="951719"/>
            <a:ext cx="11437223" cy="397653"/>
          </a:xfrm>
          <a:prstGeom prst="rect">
            <a:avLst/>
          </a:prstGeom>
        </p:spPr>
        <p:txBody>
          <a:bodyPr anchor="ctr"/>
          <a:lstStyle>
            <a:lvl1pPr marL="0" indent="0" algn="l">
              <a:spcAft>
                <a:spcPts val="0"/>
              </a:spcAft>
              <a:buNone/>
              <a:defRPr lang="en-US" sz="2000" b="1" kern="120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>
              <a:buNone/>
              <a:defRPr lang="en-US" sz="2400" b="1" kern="1200" baseline="0" dirty="0" smtClean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914400" indent="0">
              <a:buNone/>
              <a:defRPr lang="en-US" sz="2400" b="1" kern="1200" baseline="0" dirty="0" smtClean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371600" indent="0">
              <a:buNone/>
              <a:defRPr lang="en-US" sz="2400" b="1" kern="1200" baseline="0" dirty="0" smtClean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828800" indent="0">
              <a:buNone/>
              <a:defRPr lang="en-US" sz="2400" b="1" kern="1200" baseline="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add sub-topic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137B77E-0E2A-4762-99D2-3AAE5E37288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3063" y="1391038"/>
            <a:ext cx="11437937" cy="50673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defRPr sz="1600" b="0"/>
            </a:lvl1pPr>
            <a:lvl2pPr marL="0">
              <a:defRPr sz="1600"/>
            </a:lvl2pPr>
            <a:lvl3pPr>
              <a:defRPr sz="1400"/>
            </a:lvl3pPr>
            <a:lvl4pPr>
              <a:spcAft>
                <a:spcPts val="600"/>
              </a:spcAft>
              <a:defRPr sz="1200"/>
            </a:lvl4pPr>
            <a:lvl5pPr>
              <a:spcAft>
                <a:spcPts val="600"/>
              </a:spcAft>
              <a:defRPr sz="1200"/>
            </a:lvl5pPr>
          </a:lstStyle>
          <a:p>
            <a:pPr lvl="0"/>
            <a:r>
              <a:rPr lang="en-US" dirty="0"/>
              <a:t>Click to enter the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4562A4-B942-4166-AC75-3BA6998DDDB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80117" y="6454232"/>
            <a:ext cx="3071355" cy="251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en-US" sz="1050" dirty="0">
                <a:latin typeface="Arial" pitchFamily="34" charset="0"/>
                <a:cs typeface="Arial" panose="020B0604020202020204" pitchFamily="34" charset="0"/>
              </a:rPr>
              <a:t>Copyright © 2020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08541275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D55C4B40-0AAA-4530-BDE6-D3F2C9DBA7A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lang="en-GB" sz="1100" b="0"/>
            </a:lvl1pPr>
          </a:lstStyle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6E3B53-4A09-42A8-A4D5-D2EAE01B687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80117" y="6454232"/>
            <a:ext cx="3071355" cy="251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>
            <a:lvl1pPr marL="342900" indent="-3429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auto" hangingPunct="1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en-US" sz="1050" dirty="0">
                <a:latin typeface="Arial" pitchFamily="34" charset="0"/>
                <a:cs typeface="Arial" panose="020B0604020202020204" pitchFamily="34" charset="0"/>
              </a:rPr>
              <a:t>Copyright © 2020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30602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: Black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9093" y="381001"/>
            <a:ext cx="7997521" cy="3429000"/>
          </a:xfrm>
        </p:spPr>
        <p:txBody>
          <a:bodyPr anchor="b"/>
          <a:lstStyle>
            <a:lvl1pPr algn="l">
              <a:lnSpc>
                <a:spcPct val="90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 60pt, long title 48pt, max 3 lines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9093" y="4000500"/>
            <a:ext cx="6884561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rgbClr val="E6DCFF"/>
                </a:solidFill>
                <a:latin typeface="Palatino Linotype" panose="0204050205050503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 dirty="0"/>
              <a:t>Place subtitle here in Palatino Linotype 24pt</a:t>
            </a:r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49093" y="5107308"/>
            <a:ext cx="4114799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49093" y="5352584"/>
            <a:ext cx="4114799" cy="959315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DFBD97-7A23-4453-9DFC-F825350AF9B9}"/>
              </a:ext>
            </a:extLst>
          </p:cNvPr>
          <p:cNvSpPr txBox="1"/>
          <p:nvPr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grpSp>
        <p:nvGrpSpPr>
          <p:cNvPr id="8" name="Logo_WH" descr="Accenture logo in white">
            <a:extLst>
              <a:ext uri="{FF2B5EF4-FFF2-40B4-BE49-F238E27FC236}">
                <a16:creationId xmlns:a16="http://schemas.microsoft.com/office/drawing/2014/main" id="{1A7501AC-E717-4CB3-89D9-DEE7B06E1876}"/>
              </a:ext>
            </a:extLst>
          </p:cNvPr>
          <p:cNvGrpSpPr>
            <a:grpSpLocks noChangeAspect="1"/>
          </p:cNvGrpSpPr>
          <p:nvPr/>
        </p:nvGrpSpPr>
        <p:grpSpPr bwMode="black">
          <a:xfrm>
            <a:off x="9926898" y="381000"/>
            <a:ext cx="1883664" cy="496247"/>
            <a:chOff x="1561" y="187"/>
            <a:chExt cx="4536" cy="1195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E84F1646-52FE-4716-AED1-FE252A8E05E4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4205" y="187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15FBA828-A6EE-4CDC-A2F1-52C5DC0E3C3F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1561" y="690"/>
              <a:ext cx="4536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" name="Acc_Tech_Logo_WH" descr="Accenture Technology wordmark in white">
            <a:extLst>
              <a:ext uri="{FF2B5EF4-FFF2-40B4-BE49-F238E27FC236}">
                <a16:creationId xmlns:a16="http://schemas.microsoft.com/office/drawing/2014/main" id="{1988F40D-4722-431A-B730-026D5946724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802186" y="6096690"/>
            <a:ext cx="3008376" cy="276189"/>
          </a:xfrm>
          <a:custGeom>
            <a:avLst/>
            <a:gdLst>
              <a:gd name="T0" fmla="*/ 4127 w 4219"/>
              <a:gd name="T1" fmla="*/ 250 h 386"/>
              <a:gd name="T2" fmla="*/ 4070 w 4219"/>
              <a:gd name="T3" fmla="*/ 382 h 386"/>
              <a:gd name="T4" fmla="*/ 3885 w 4219"/>
              <a:gd name="T5" fmla="*/ 124 h 386"/>
              <a:gd name="T6" fmla="*/ 3952 w 4219"/>
              <a:gd name="T7" fmla="*/ 201 h 386"/>
              <a:gd name="T8" fmla="*/ 3950 w 4219"/>
              <a:gd name="T9" fmla="*/ 293 h 386"/>
              <a:gd name="T10" fmla="*/ 3784 w 4219"/>
              <a:gd name="T11" fmla="*/ 200 h 386"/>
              <a:gd name="T12" fmla="*/ 3984 w 4219"/>
              <a:gd name="T13" fmla="*/ 100 h 386"/>
              <a:gd name="T14" fmla="*/ 3714 w 4219"/>
              <a:gd name="T15" fmla="*/ 206 h 386"/>
              <a:gd name="T16" fmla="*/ 3577 w 4219"/>
              <a:gd name="T17" fmla="*/ 206 h 386"/>
              <a:gd name="T18" fmla="*/ 3543 w 4219"/>
              <a:gd name="T19" fmla="*/ 203 h 386"/>
              <a:gd name="T20" fmla="*/ 3645 w 4219"/>
              <a:gd name="T21" fmla="*/ 313 h 386"/>
              <a:gd name="T22" fmla="*/ 3490 w 4219"/>
              <a:gd name="T23" fmla="*/ 309 h 386"/>
              <a:gd name="T24" fmla="*/ 3370 w 4219"/>
              <a:gd name="T25" fmla="*/ 204 h 386"/>
              <a:gd name="T26" fmla="*/ 3302 w 4219"/>
              <a:gd name="T27" fmla="*/ 285 h 386"/>
              <a:gd name="T28" fmla="*/ 3302 w 4219"/>
              <a:gd name="T29" fmla="*/ 96 h 386"/>
              <a:gd name="T30" fmla="*/ 3199 w 4219"/>
              <a:gd name="T31" fmla="*/ 206 h 386"/>
              <a:gd name="T32" fmla="*/ 3076 w 4219"/>
              <a:gd name="T33" fmla="*/ 96 h 386"/>
              <a:gd name="T34" fmla="*/ 3116 w 4219"/>
              <a:gd name="T35" fmla="*/ 178 h 386"/>
              <a:gd name="T36" fmla="*/ 2975 w 4219"/>
              <a:gd name="T37" fmla="*/ 309 h 386"/>
              <a:gd name="T38" fmla="*/ 2769 w 4219"/>
              <a:gd name="T39" fmla="*/ 133 h 386"/>
              <a:gd name="T40" fmla="*/ 2877 w 4219"/>
              <a:gd name="T41" fmla="*/ 309 h 386"/>
              <a:gd name="T42" fmla="*/ 2769 w 4219"/>
              <a:gd name="T43" fmla="*/ 309 h 386"/>
              <a:gd name="T44" fmla="*/ 2492 w 4219"/>
              <a:gd name="T45" fmla="*/ 204 h 386"/>
              <a:gd name="T46" fmla="*/ 2594 w 4219"/>
              <a:gd name="T47" fmla="*/ 124 h 386"/>
              <a:gd name="T48" fmla="*/ 2655 w 4219"/>
              <a:gd name="T49" fmla="*/ 234 h 386"/>
              <a:gd name="T50" fmla="*/ 2423 w 4219"/>
              <a:gd name="T51" fmla="*/ 184 h 386"/>
              <a:gd name="T52" fmla="*/ 2265 w 4219"/>
              <a:gd name="T53" fmla="*/ 207 h 386"/>
              <a:gd name="T54" fmla="*/ 2457 w 4219"/>
              <a:gd name="T55" fmla="*/ 211 h 386"/>
              <a:gd name="T56" fmla="*/ 2456 w 4219"/>
              <a:gd name="T57" fmla="*/ 249 h 386"/>
              <a:gd name="T58" fmla="*/ 2064 w 4219"/>
              <a:gd name="T59" fmla="*/ 52 h 386"/>
              <a:gd name="T60" fmla="*/ 2182 w 4219"/>
              <a:gd name="T61" fmla="*/ 52 h 386"/>
              <a:gd name="T62" fmla="*/ 1938 w 4219"/>
              <a:gd name="T63" fmla="*/ 182 h 386"/>
              <a:gd name="T64" fmla="*/ 1785 w 4219"/>
              <a:gd name="T65" fmla="*/ 207 h 386"/>
              <a:gd name="T66" fmla="*/ 1994 w 4219"/>
              <a:gd name="T67" fmla="*/ 218 h 386"/>
              <a:gd name="T68" fmla="*/ 1994 w 4219"/>
              <a:gd name="T69" fmla="*/ 243 h 386"/>
              <a:gd name="T70" fmla="*/ 1696 w 4219"/>
              <a:gd name="T71" fmla="*/ 100 h 386"/>
              <a:gd name="T72" fmla="*/ 1696 w 4219"/>
              <a:gd name="T73" fmla="*/ 204 h 386"/>
              <a:gd name="T74" fmla="*/ 1392 w 4219"/>
              <a:gd name="T75" fmla="*/ 235 h 386"/>
              <a:gd name="T76" fmla="*/ 1486 w 4219"/>
              <a:gd name="T77" fmla="*/ 269 h 386"/>
              <a:gd name="T78" fmla="*/ 1587 w 4219"/>
              <a:gd name="T79" fmla="*/ 309 h 386"/>
              <a:gd name="T80" fmla="*/ 1392 w 4219"/>
              <a:gd name="T81" fmla="*/ 235 h 386"/>
              <a:gd name="T82" fmla="*/ 1224 w 4219"/>
              <a:gd name="T83" fmla="*/ 100 h 386"/>
              <a:gd name="T84" fmla="*/ 1309 w 4219"/>
              <a:gd name="T85" fmla="*/ 100 h 386"/>
              <a:gd name="T86" fmla="*/ 1309 w 4219"/>
              <a:gd name="T87" fmla="*/ 242 h 386"/>
              <a:gd name="T88" fmla="*/ 1319 w 4219"/>
              <a:gd name="T89" fmla="*/ 313 h 386"/>
              <a:gd name="T90" fmla="*/ 1054 w 4219"/>
              <a:gd name="T91" fmla="*/ 133 h 386"/>
              <a:gd name="T92" fmla="*/ 1135 w 4219"/>
              <a:gd name="T93" fmla="*/ 309 h 386"/>
              <a:gd name="T94" fmla="*/ 1054 w 4219"/>
              <a:gd name="T95" fmla="*/ 309 h 386"/>
              <a:gd name="T96" fmla="*/ 856 w 4219"/>
              <a:gd name="T97" fmla="*/ 135 h 386"/>
              <a:gd name="T98" fmla="*/ 749 w 4219"/>
              <a:gd name="T99" fmla="*/ 204 h 386"/>
              <a:gd name="T100" fmla="*/ 808 w 4219"/>
              <a:gd name="T101" fmla="*/ 218 h 386"/>
              <a:gd name="T102" fmla="*/ 858 w 4219"/>
              <a:gd name="T103" fmla="*/ 314 h 386"/>
              <a:gd name="T104" fmla="*/ 626 w 4219"/>
              <a:gd name="T105" fmla="*/ 95 h 386"/>
              <a:gd name="T106" fmla="*/ 577 w 4219"/>
              <a:gd name="T107" fmla="*/ 203 h 386"/>
              <a:gd name="T108" fmla="*/ 725 w 4219"/>
              <a:gd name="T109" fmla="*/ 230 h 386"/>
              <a:gd name="T110" fmla="*/ 286 w 4219"/>
              <a:gd name="T111" fmla="*/ 204 h 386"/>
              <a:gd name="T112" fmla="*/ 396 w 4219"/>
              <a:gd name="T113" fmla="*/ 141 h 386"/>
              <a:gd name="T114" fmla="*/ 442 w 4219"/>
              <a:gd name="T115" fmla="*/ 230 h 386"/>
              <a:gd name="T116" fmla="*/ 94 w 4219"/>
              <a:gd name="T117" fmla="*/ 200 h 386"/>
              <a:gd name="T118" fmla="*/ 94 w 4219"/>
              <a:gd name="T119" fmla="*/ 23 h 386"/>
              <a:gd name="T120" fmla="*/ 184 w 4219"/>
              <a:gd name="T121" fmla="*/ 246 h 386"/>
              <a:gd name="T122" fmla="*/ 94 w 4219"/>
              <a:gd name="T123" fmla="*/ 23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219" h="386">
                <a:moveTo>
                  <a:pt x="4109" y="288"/>
                </a:moveTo>
                <a:lnTo>
                  <a:pt x="4027" y="100"/>
                </a:lnTo>
                <a:lnTo>
                  <a:pt x="4063" y="100"/>
                </a:lnTo>
                <a:lnTo>
                  <a:pt x="4127" y="250"/>
                </a:lnTo>
                <a:lnTo>
                  <a:pt x="4185" y="100"/>
                </a:lnTo>
                <a:lnTo>
                  <a:pt x="4219" y="100"/>
                </a:lnTo>
                <a:lnTo>
                  <a:pt x="4103" y="382"/>
                </a:lnTo>
                <a:lnTo>
                  <a:pt x="4070" y="382"/>
                </a:lnTo>
                <a:lnTo>
                  <a:pt x="4109" y="288"/>
                </a:lnTo>
                <a:close/>
                <a:moveTo>
                  <a:pt x="3952" y="201"/>
                </a:moveTo>
                <a:lnTo>
                  <a:pt x="3952" y="198"/>
                </a:lnTo>
                <a:cubicBezTo>
                  <a:pt x="3952" y="151"/>
                  <a:pt x="3926" y="124"/>
                  <a:pt x="3885" y="124"/>
                </a:cubicBezTo>
                <a:cubicBezTo>
                  <a:pt x="3844" y="124"/>
                  <a:pt x="3819" y="155"/>
                  <a:pt x="3819" y="199"/>
                </a:cubicBezTo>
                <a:lnTo>
                  <a:pt x="3819" y="202"/>
                </a:lnTo>
                <a:cubicBezTo>
                  <a:pt x="3819" y="248"/>
                  <a:pt x="3848" y="275"/>
                  <a:pt x="3883" y="275"/>
                </a:cubicBezTo>
                <a:cubicBezTo>
                  <a:pt x="3922" y="275"/>
                  <a:pt x="3952" y="248"/>
                  <a:pt x="3952" y="201"/>
                </a:cubicBezTo>
                <a:close/>
                <a:moveTo>
                  <a:pt x="3789" y="321"/>
                </a:moveTo>
                <a:lnTo>
                  <a:pt x="3823" y="321"/>
                </a:lnTo>
                <a:cubicBezTo>
                  <a:pt x="3828" y="345"/>
                  <a:pt x="3848" y="358"/>
                  <a:pt x="3883" y="358"/>
                </a:cubicBezTo>
                <a:cubicBezTo>
                  <a:pt x="3924" y="358"/>
                  <a:pt x="3950" y="338"/>
                  <a:pt x="3950" y="293"/>
                </a:cubicBezTo>
                <a:lnTo>
                  <a:pt x="3950" y="263"/>
                </a:lnTo>
                <a:cubicBezTo>
                  <a:pt x="3938" y="283"/>
                  <a:pt x="3910" y="302"/>
                  <a:pt x="3880" y="302"/>
                </a:cubicBezTo>
                <a:cubicBezTo>
                  <a:pt x="3825" y="302"/>
                  <a:pt x="3784" y="261"/>
                  <a:pt x="3784" y="203"/>
                </a:cubicBezTo>
                <a:lnTo>
                  <a:pt x="3784" y="200"/>
                </a:lnTo>
                <a:cubicBezTo>
                  <a:pt x="3784" y="144"/>
                  <a:pt x="3824" y="96"/>
                  <a:pt x="3882" y="96"/>
                </a:cubicBezTo>
                <a:cubicBezTo>
                  <a:pt x="3917" y="96"/>
                  <a:pt x="3938" y="113"/>
                  <a:pt x="3950" y="134"/>
                </a:cubicBezTo>
                <a:lnTo>
                  <a:pt x="3950" y="100"/>
                </a:lnTo>
                <a:lnTo>
                  <a:pt x="3984" y="100"/>
                </a:lnTo>
                <a:lnTo>
                  <a:pt x="3984" y="295"/>
                </a:lnTo>
                <a:cubicBezTo>
                  <a:pt x="3983" y="356"/>
                  <a:pt x="3942" y="386"/>
                  <a:pt x="3884" y="386"/>
                </a:cubicBezTo>
                <a:cubicBezTo>
                  <a:pt x="3822" y="386"/>
                  <a:pt x="3794" y="356"/>
                  <a:pt x="3789" y="321"/>
                </a:cubicBezTo>
                <a:close/>
                <a:moveTo>
                  <a:pt x="3714" y="206"/>
                </a:moveTo>
                <a:lnTo>
                  <a:pt x="3714" y="204"/>
                </a:lnTo>
                <a:cubicBezTo>
                  <a:pt x="3714" y="155"/>
                  <a:pt x="3687" y="124"/>
                  <a:pt x="3646" y="124"/>
                </a:cubicBezTo>
                <a:cubicBezTo>
                  <a:pt x="3604" y="124"/>
                  <a:pt x="3577" y="155"/>
                  <a:pt x="3577" y="203"/>
                </a:cubicBezTo>
                <a:lnTo>
                  <a:pt x="3577" y="206"/>
                </a:lnTo>
                <a:cubicBezTo>
                  <a:pt x="3577" y="254"/>
                  <a:pt x="3603" y="285"/>
                  <a:pt x="3646" y="285"/>
                </a:cubicBezTo>
                <a:cubicBezTo>
                  <a:pt x="3688" y="285"/>
                  <a:pt x="3714" y="254"/>
                  <a:pt x="3714" y="206"/>
                </a:cubicBezTo>
                <a:close/>
                <a:moveTo>
                  <a:pt x="3543" y="206"/>
                </a:moveTo>
                <a:lnTo>
                  <a:pt x="3543" y="203"/>
                </a:lnTo>
                <a:cubicBezTo>
                  <a:pt x="3543" y="140"/>
                  <a:pt x="3586" y="96"/>
                  <a:pt x="3646" y="96"/>
                </a:cubicBezTo>
                <a:cubicBezTo>
                  <a:pt x="3705" y="96"/>
                  <a:pt x="3748" y="140"/>
                  <a:pt x="3748" y="203"/>
                </a:cubicBezTo>
                <a:lnTo>
                  <a:pt x="3748" y="206"/>
                </a:lnTo>
                <a:cubicBezTo>
                  <a:pt x="3748" y="269"/>
                  <a:pt x="3705" y="313"/>
                  <a:pt x="3645" y="313"/>
                </a:cubicBezTo>
                <a:cubicBezTo>
                  <a:pt x="3586" y="313"/>
                  <a:pt x="3543" y="268"/>
                  <a:pt x="3543" y="206"/>
                </a:cubicBezTo>
                <a:close/>
                <a:moveTo>
                  <a:pt x="3457" y="0"/>
                </a:moveTo>
                <a:lnTo>
                  <a:pt x="3490" y="0"/>
                </a:lnTo>
                <a:lnTo>
                  <a:pt x="3490" y="309"/>
                </a:lnTo>
                <a:lnTo>
                  <a:pt x="3457" y="309"/>
                </a:lnTo>
                <a:lnTo>
                  <a:pt x="3457" y="0"/>
                </a:lnTo>
                <a:close/>
                <a:moveTo>
                  <a:pt x="3370" y="206"/>
                </a:moveTo>
                <a:lnTo>
                  <a:pt x="3370" y="204"/>
                </a:lnTo>
                <a:cubicBezTo>
                  <a:pt x="3370" y="155"/>
                  <a:pt x="3343" y="124"/>
                  <a:pt x="3302" y="124"/>
                </a:cubicBezTo>
                <a:cubicBezTo>
                  <a:pt x="3260" y="124"/>
                  <a:pt x="3233" y="155"/>
                  <a:pt x="3233" y="203"/>
                </a:cubicBezTo>
                <a:lnTo>
                  <a:pt x="3233" y="206"/>
                </a:lnTo>
                <a:cubicBezTo>
                  <a:pt x="3233" y="254"/>
                  <a:pt x="3259" y="285"/>
                  <a:pt x="3302" y="285"/>
                </a:cubicBezTo>
                <a:cubicBezTo>
                  <a:pt x="3344" y="285"/>
                  <a:pt x="3370" y="254"/>
                  <a:pt x="3370" y="206"/>
                </a:cubicBezTo>
                <a:close/>
                <a:moveTo>
                  <a:pt x="3199" y="206"/>
                </a:moveTo>
                <a:lnTo>
                  <a:pt x="3199" y="203"/>
                </a:lnTo>
                <a:cubicBezTo>
                  <a:pt x="3199" y="140"/>
                  <a:pt x="3242" y="96"/>
                  <a:pt x="3302" y="96"/>
                </a:cubicBezTo>
                <a:cubicBezTo>
                  <a:pt x="3361" y="96"/>
                  <a:pt x="3404" y="140"/>
                  <a:pt x="3404" y="203"/>
                </a:cubicBezTo>
                <a:lnTo>
                  <a:pt x="3404" y="206"/>
                </a:lnTo>
                <a:cubicBezTo>
                  <a:pt x="3404" y="269"/>
                  <a:pt x="3361" y="313"/>
                  <a:pt x="3301" y="313"/>
                </a:cubicBezTo>
                <a:cubicBezTo>
                  <a:pt x="3242" y="313"/>
                  <a:pt x="3199" y="268"/>
                  <a:pt x="3199" y="206"/>
                </a:cubicBezTo>
                <a:close/>
                <a:moveTo>
                  <a:pt x="2975" y="100"/>
                </a:moveTo>
                <a:lnTo>
                  <a:pt x="3008" y="100"/>
                </a:lnTo>
                <a:lnTo>
                  <a:pt x="3008" y="133"/>
                </a:lnTo>
                <a:cubicBezTo>
                  <a:pt x="3018" y="114"/>
                  <a:pt x="3041" y="96"/>
                  <a:pt x="3076" y="96"/>
                </a:cubicBezTo>
                <a:cubicBezTo>
                  <a:pt x="3119" y="96"/>
                  <a:pt x="3149" y="120"/>
                  <a:pt x="3149" y="181"/>
                </a:cubicBezTo>
                <a:lnTo>
                  <a:pt x="3149" y="309"/>
                </a:lnTo>
                <a:lnTo>
                  <a:pt x="3116" y="309"/>
                </a:lnTo>
                <a:lnTo>
                  <a:pt x="3116" y="178"/>
                </a:lnTo>
                <a:cubicBezTo>
                  <a:pt x="3116" y="142"/>
                  <a:pt x="3100" y="125"/>
                  <a:pt x="3067" y="125"/>
                </a:cubicBezTo>
                <a:cubicBezTo>
                  <a:pt x="3036" y="125"/>
                  <a:pt x="3008" y="145"/>
                  <a:pt x="3008" y="182"/>
                </a:cubicBezTo>
                <a:lnTo>
                  <a:pt x="3008" y="309"/>
                </a:lnTo>
                <a:lnTo>
                  <a:pt x="2975" y="309"/>
                </a:lnTo>
                <a:lnTo>
                  <a:pt x="2975" y="100"/>
                </a:lnTo>
                <a:close/>
                <a:moveTo>
                  <a:pt x="2736" y="0"/>
                </a:moveTo>
                <a:lnTo>
                  <a:pt x="2769" y="0"/>
                </a:lnTo>
                <a:lnTo>
                  <a:pt x="2769" y="133"/>
                </a:lnTo>
                <a:cubicBezTo>
                  <a:pt x="2779" y="114"/>
                  <a:pt x="2802" y="96"/>
                  <a:pt x="2836" y="96"/>
                </a:cubicBezTo>
                <a:cubicBezTo>
                  <a:pt x="2880" y="96"/>
                  <a:pt x="2910" y="120"/>
                  <a:pt x="2910" y="181"/>
                </a:cubicBezTo>
                <a:lnTo>
                  <a:pt x="2910" y="309"/>
                </a:lnTo>
                <a:lnTo>
                  <a:pt x="2877" y="309"/>
                </a:lnTo>
                <a:lnTo>
                  <a:pt x="2877" y="178"/>
                </a:lnTo>
                <a:cubicBezTo>
                  <a:pt x="2877" y="142"/>
                  <a:pt x="2861" y="125"/>
                  <a:pt x="2828" y="125"/>
                </a:cubicBezTo>
                <a:cubicBezTo>
                  <a:pt x="2797" y="125"/>
                  <a:pt x="2769" y="145"/>
                  <a:pt x="2769" y="182"/>
                </a:cubicBezTo>
                <a:lnTo>
                  <a:pt x="2769" y="309"/>
                </a:lnTo>
                <a:lnTo>
                  <a:pt x="2736" y="309"/>
                </a:lnTo>
                <a:lnTo>
                  <a:pt x="2736" y="0"/>
                </a:lnTo>
                <a:close/>
                <a:moveTo>
                  <a:pt x="2492" y="207"/>
                </a:moveTo>
                <a:lnTo>
                  <a:pt x="2492" y="204"/>
                </a:lnTo>
                <a:cubicBezTo>
                  <a:pt x="2492" y="140"/>
                  <a:pt x="2538" y="96"/>
                  <a:pt x="2594" y="96"/>
                </a:cubicBezTo>
                <a:cubicBezTo>
                  <a:pt x="2638" y="96"/>
                  <a:pt x="2678" y="116"/>
                  <a:pt x="2685" y="170"/>
                </a:cubicBezTo>
                <a:lnTo>
                  <a:pt x="2652" y="170"/>
                </a:lnTo>
                <a:cubicBezTo>
                  <a:pt x="2647" y="136"/>
                  <a:pt x="2623" y="124"/>
                  <a:pt x="2594" y="124"/>
                </a:cubicBezTo>
                <a:cubicBezTo>
                  <a:pt x="2556" y="124"/>
                  <a:pt x="2527" y="154"/>
                  <a:pt x="2527" y="204"/>
                </a:cubicBezTo>
                <a:lnTo>
                  <a:pt x="2527" y="207"/>
                </a:lnTo>
                <a:cubicBezTo>
                  <a:pt x="2527" y="258"/>
                  <a:pt x="2555" y="285"/>
                  <a:pt x="2595" y="285"/>
                </a:cubicBezTo>
                <a:cubicBezTo>
                  <a:pt x="2625" y="285"/>
                  <a:pt x="2652" y="268"/>
                  <a:pt x="2655" y="234"/>
                </a:cubicBezTo>
                <a:lnTo>
                  <a:pt x="2686" y="234"/>
                </a:lnTo>
                <a:cubicBezTo>
                  <a:pt x="2682" y="279"/>
                  <a:pt x="2645" y="313"/>
                  <a:pt x="2595" y="313"/>
                </a:cubicBezTo>
                <a:cubicBezTo>
                  <a:pt x="2536" y="313"/>
                  <a:pt x="2492" y="272"/>
                  <a:pt x="2492" y="207"/>
                </a:cubicBezTo>
                <a:close/>
                <a:moveTo>
                  <a:pt x="2423" y="184"/>
                </a:moveTo>
                <a:cubicBezTo>
                  <a:pt x="2420" y="141"/>
                  <a:pt x="2398" y="124"/>
                  <a:pt x="2363" y="124"/>
                </a:cubicBezTo>
                <a:cubicBezTo>
                  <a:pt x="2329" y="124"/>
                  <a:pt x="2306" y="147"/>
                  <a:pt x="2301" y="184"/>
                </a:cubicBezTo>
                <a:lnTo>
                  <a:pt x="2423" y="184"/>
                </a:lnTo>
                <a:close/>
                <a:moveTo>
                  <a:pt x="2265" y="207"/>
                </a:moveTo>
                <a:lnTo>
                  <a:pt x="2265" y="204"/>
                </a:lnTo>
                <a:cubicBezTo>
                  <a:pt x="2265" y="140"/>
                  <a:pt x="2306" y="96"/>
                  <a:pt x="2363" y="96"/>
                </a:cubicBezTo>
                <a:cubicBezTo>
                  <a:pt x="2412" y="96"/>
                  <a:pt x="2457" y="126"/>
                  <a:pt x="2457" y="200"/>
                </a:cubicBezTo>
                <a:lnTo>
                  <a:pt x="2457" y="211"/>
                </a:lnTo>
                <a:lnTo>
                  <a:pt x="2300" y="211"/>
                </a:lnTo>
                <a:cubicBezTo>
                  <a:pt x="2301" y="259"/>
                  <a:pt x="2324" y="285"/>
                  <a:pt x="2367" y="285"/>
                </a:cubicBezTo>
                <a:cubicBezTo>
                  <a:pt x="2399" y="285"/>
                  <a:pt x="2418" y="273"/>
                  <a:pt x="2422" y="249"/>
                </a:cubicBezTo>
                <a:lnTo>
                  <a:pt x="2456" y="249"/>
                </a:lnTo>
                <a:cubicBezTo>
                  <a:pt x="2448" y="291"/>
                  <a:pt x="2414" y="313"/>
                  <a:pt x="2366" y="313"/>
                </a:cubicBezTo>
                <a:cubicBezTo>
                  <a:pt x="2307" y="313"/>
                  <a:pt x="2265" y="271"/>
                  <a:pt x="2265" y="207"/>
                </a:cubicBezTo>
                <a:moveTo>
                  <a:pt x="2148" y="52"/>
                </a:moveTo>
                <a:lnTo>
                  <a:pt x="2064" y="52"/>
                </a:lnTo>
                <a:lnTo>
                  <a:pt x="2064" y="23"/>
                </a:lnTo>
                <a:lnTo>
                  <a:pt x="2266" y="23"/>
                </a:lnTo>
                <a:lnTo>
                  <a:pt x="2266" y="52"/>
                </a:lnTo>
                <a:lnTo>
                  <a:pt x="2182" y="52"/>
                </a:lnTo>
                <a:lnTo>
                  <a:pt x="2182" y="309"/>
                </a:lnTo>
                <a:lnTo>
                  <a:pt x="2148" y="309"/>
                </a:lnTo>
                <a:lnTo>
                  <a:pt x="2148" y="52"/>
                </a:lnTo>
                <a:close/>
                <a:moveTo>
                  <a:pt x="1938" y="182"/>
                </a:moveTo>
                <a:cubicBezTo>
                  <a:pt x="1936" y="150"/>
                  <a:pt x="1920" y="135"/>
                  <a:pt x="1892" y="135"/>
                </a:cubicBezTo>
                <a:cubicBezTo>
                  <a:pt x="1866" y="135"/>
                  <a:pt x="1849" y="152"/>
                  <a:pt x="1844" y="182"/>
                </a:cubicBezTo>
                <a:lnTo>
                  <a:pt x="1938" y="182"/>
                </a:lnTo>
                <a:close/>
                <a:moveTo>
                  <a:pt x="1785" y="207"/>
                </a:moveTo>
                <a:lnTo>
                  <a:pt x="1785" y="204"/>
                </a:lnTo>
                <a:cubicBezTo>
                  <a:pt x="1785" y="138"/>
                  <a:pt x="1832" y="95"/>
                  <a:pt x="1892" y="95"/>
                </a:cubicBezTo>
                <a:cubicBezTo>
                  <a:pt x="1946" y="95"/>
                  <a:pt x="1994" y="127"/>
                  <a:pt x="1994" y="202"/>
                </a:cubicBezTo>
                <a:lnTo>
                  <a:pt x="1994" y="218"/>
                </a:lnTo>
                <a:lnTo>
                  <a:pt x="1844" y="218"/>
                </a:lnTo>
                <a:cubicBezTo>
                  <a:pt x="1845" y="252"/>
                  <a:pt x="1864" y="272"/>
                  <a:pt x="1896" y="272"/>
                </a:cubicBezTo>
                <a:cubicBezTo>
                  <a:pt x="1922" y="272"/>
                  <a:pt x="1936" y="261"/>
                  <a:pt x="1939" y="243"/>
                </a:cubicBezTo>
                <a:lnTo>
                  <a:pt x="1994" y="243"/>
                </a:lnTo>
                <a:cubicBezTo>
                  <a:pt x="1987" y="288"/>
                  <a:pt x="1951" y="314"/>
                  <a:pt x="1894" y="314"/>
                </a:cubicBezTo>
                <a:cubicBezTo>
                  <a:pt x="1831" y="314"/>
                  <a:pt x="1785" y="274"/>
                  <a:pt x="1785" y="207"/>
                </a:cubicBezTo>
                <a:moveTo>
                  <a:pt x="1638" y="100"/>
                </a:moveTo>
                <a:lnTo>
                  <a:pt x="1696" y="100"/>
                </a:lnTo>
                <a:lnTo>
                  <a:pt x="1696" y="140"/>
                </a:lnTo>
                <a:cubicBezTo>
                  <a:pt x="1709" y="112"/>
                  <a:pt x="1730" y="97"/>
                  <a:pt x="1764" y="97"/>
                </a:cubicBezTo>
                <a:lnTo>
                  <a:pt x="1764" y="151"/>
                </a:lnTo>
                <a:cubicBezTo>
                  <a:pt x="1721" y="150"/>
                  <a:pt x="1696" y="164"/>
                  <a:pt x="1696" y="204"/>
                </a:cubicBezTo>
                <a:lnTo>
                  <a:pt x="1696" y="309"/>
                </a:lnTo>
                <a:lnTo>
                  <a:pt x="1638" y="309"/>
                </a:lnTo>
                <a:lnTo>
                  <a:pt x="1638" y="100"/>
                </a:lnTo>
                <a:close/>
                <a:moveTo>
                  <a:pt x="1392" y="235"/>
                </a:moveTo>
                <a:lnTo>
                  <a:pt x="1392" y="100"/>
                </a:lnTo>
                <a:lnTo>
                  <a:pt x="1449" y="100"/>
                </a:lnTo>
                <a:lnTo>
                  <a:pt x="1449" y="227"/>
                </a:lnTo>
                <a:cubicBezTo>
                  <a:pt x="1449" y="255"/>
                  <a:pt x="1461" y="269"/>
                  <a:pt x="1486" y="269"/>
                </a:cubicBezTo>
                <a:cubicBezTo>
                  <a:pt x="1510" y="269"/>
                  <a:pt x="1529" y="254"/>
                  <a:pt x="1529" y="223"/>
                </a:cubicBezTo>
                <a:lnTo>
                  <a:pt x="1529" y="100"/>
                </a:lnTo>
                <a:lnTo>
                  <a:pt x="1587" y="100"/>
                </a:lnTo>
                <a:lnTo>
                  <a:pt x="1587" y="309"/>
                </a:lnTo>
                <a:lnTo>
                  <a:pt x="1529" y="309"/>
                </a:lnTo>
                <a:lnTo>
                  <a:pt x="1529" y="276"/>
                </a:lnTo>
                <a:cubicBezTo>
                  <a:pt x="1518" y="298"/>
                  <a:pt x="1497" y="314"/>
                  <a:pt x="1463" y="314"/>
                </a:cubicBezTo>
                <a:cubicBezTo>
                  <a:pt x="1422" y="314"/>
                  <a:pt x="1392" y="290"/>
                  <a:pt x="1392" y="235"/>
                </a:cubicBezTo>
                <a:moveTo>
                  <a:pt x="1251" y="247"/>
                </a:moveTo>
                <a:lnTo>
                  <a:pt x="1251" y="141"/>
                </a:lnTo>
                <a:lnTo>
                  <a:pt x="1224" y="141"/>
                </a:lnTo>
                <a:lnTo>
                  <a:pt x="1224" y="100"/>
                </a:lnTo>
                <a:lnTo>
                  <a:pt x="1251" y="100"/>
                </a:lnTo>
                <a:lnTo>
                  <a:pt x="1251" y="55"/>
                </a:lnTo>
                <a:lnTo>
                  <a:pt x="1309" y="55"/>
                </a:lnTo>
                <a:lnTo>
                  <a:pt x="1309" y="100"/>
                </a:lnTo>
                <a:lnTo>
                  <a:pt x="1353" y="100"/>
                </a:lnTo>
                <a:lnTo>
                  <a:pt x="1353" y="141"/>
                </a:lnTo>
                <a:lnTo>
                  <a:pt x="1309" y="141"/>
                </a:lnTo>
                <a:lnTo>
                  <a:pt x="1309" y="242"/>
                </a:lnTo>
                <a:cubicBezTo>
                  <a:pt x="1309" y="259"/>
                  <a:pt x="1317" y="267"/>
                  <a:pt x="1332" y="267"/>
                </a:cubicBezTo>
                <a:cubicBezTo>
                  <a:pt x="1341" y="267"/>
                  <a:pt x="1347" y="266"/>
                  <a:pt x="1354" y="263"/>
                </a:cubicBezTo>
                <a:lnTo>
                  <a:pt x="1354" y="308"/>
                </a:lnTo>
                <a:cubicBezTo>
                  <a:pt x="1346" y="310"/>
                  <a:pt x="1334" y="313"/>
                  <a:pt x="1319" y="313"/>
                </a:cubicBezTo>
                <a:cubicBezTo>
                  <a:pt x="1275" y="313"/>
                  <a:pt x="1251" y="291"/>
                  <a:pt x="1251" y="247"/>
                </a:cubicBezTo>
                <a:close/>
                <a:moveTo>
                  <a:pt x="996" y="100"/>
                </a:moveTo>
                <a:lnTo>
                  <a:pt x="1054" y="100"/>
                </a:lnTo>
                <a:lnTo>
                  <a:pt x="1054" y="133"/>
                </a:lnTo>
                <a:cubicBezTo>
                  <a:pt x="1065" y="112"/>
                  <a:pt x="1088" y="95"/>
                  <a:pt x="1122" y="95"/>
                </a:cubicBezTo>
                <a:cubicBezTo>
                  <a:pt x="1164" y="95"/>
                  <a:pt x="1193" y="120"/>
                  <a:pt x="1193" y="176"/>
                </a:cubicBezTo>
                <a:lnTo>
                  <a:pt x="1193" y="309"/>
                </a:lnTo>
                <a:lnTo>
                  <a:pt x="1135" y="309"/>
                </a:lnTo>
                <a:lnTo>
                  <a:pt x="1135" y="184"/>
                </a:lnTo>
                <a:cubicBezTo>
                  <a:pt x="1135" y="156"/>
                  <a:pt x="1124" y="142"/>
                  <a:pt x="1098" y="142"/>
                </a:cubicBezTo>
                <a:cubicBezTo>
                  <a:pt x="1073" y="142"/>
                  <a:pt x="1054" y="158"/>
                  <a:pt x="1054" y="188"/>
                </a:cubicBezTo>
                <a:lnTo>
                  <a:pt x="1054" y="309"/>
                </a:lnTo>
                <a:lnTo>
                  <a:pt x="996" y="309"/>
                </a:lnTo>
                <a:lnTo>
                  <a:pt x="996" y="100"/>
                </a:lnTo>
                <a:close/>
                <a:moveTo>
                  <a:pt x="902" y="182"/>
                </a:moveTo>
                <a:cubicBezTo>
                  <a:pt x="900" y="150"/>
                  <a:pt x="884" y="135"/>
                  <a:pt x="856" y="135"/>
                </a:cubicBezTo>
                <a:cubicBezTo>
                  <a:pt x="830" y="135"/>
                  <a:pt x="813" y="152"/>
                  <a:pt x="808" y="182"/>
                </a:cubicBezTo>
                <a:lnTo>
                  <a:pt x="902" y="182"/>
                </a:lnTo>
                <a:close/>
                <a:moveTo>
                  <a:pt x="749" y="207"/>
                </a:moveTo>
                <a:lnTo>
                  <a:pt x="749" y="204"/>
                </a:lnTo>
                <a:cubicBezTo>
                  <a:pt x="749" y="138"/>
                  <a:pt x="796" y="95"/>
                  <a:pt x="856" y="95"/>
                </a:cubicBezTo>
                <a:cubicBezTo>
                  <a:pt x="910" y="95"/>
                  <a:pt x="958" y="127"/>
                  <a:pt x="958" y="202"/>
                </a:cubicBezTo>
                <a:lnTo>
                  <a:pt x="958" y="218"/>
                </a:lnTo>
                <a:lnTo>
                  <a:pt x="808" y="218"/>
                </a:lnTo>
                <a:cubicBezTo>
                  <a:pt x="809" y="252"/>
                  <a:pt x="828" y="272"/>
                  <a:pt x="860" y="272"/>
                </a:cubicBezTo>
                <a:cubicBezTo>
                  <a:pt x="886" y="272"/>
                  <a:pt x="900" y="261"/>
                  <a:pt x="903" y="243"/>
                </a:cubicBezTo>
                <a:lnTo>
                  <a:pt x="958" y="243"/>
                </a:lnTo>
                <a:cubicBezTo>
                  <a:pt x="951" y="288"/>
                  <a:pt x="915" y="314"/>
                  <a:pt x="858" y="314"/>
                </a:cubicBezTo>
                <a:cubicBezTo>
                  <a:pt x="795" y="314"/>
                  <a:pt x="749" y="274"/>
                  <a:pt x="749" y="207"/>
                </a:cubicBezTo>
                <a:moveTo>
                  <a:pt x="518" y="207"/>
                </a:moveTo>
                <a:lnTo>
                  <a:pt x="518" y="204"/>
                </a:lnTo>
                <a:cubicBezTo>
                  <a:pt x="518" y="136"/>
                  <a:pt x="566" y="95"/>
                  <a:pt x="626" y="95"/>
                </a:cubicBezTo>
                <a:cubicBezTo>
                  <a:pt x="674" y="95"/>
                  <a:pt x="719" y="116"/>
                  <a:pt x="724" y="176"/>
                </a:cubicBezTo>
                <a:lnTo>
                  <a:pt x="669" y="176"/>
                </a:lnTo>
                <a:cubicBezTo>
                  <a:pt x="665" y="152"/>
                  <a:pt x="650" y="141"/>
                  <a:pt x="627" y="141"/>
                </a:cubicBezTo>
                <a:cubicBezTo>
                  <a:pt x="597" y="141"/>
                  <a:pt x="577" y="163"/>
                  <a:pt x="577" y="203"/>
                </a:cubicBezTo>
                <a:lnTo>
                  <a:pt x="577" y="206"/>
                </a:lnTo>
                <a:cubicBezTo>
                  <a:pt x="577" y="248"/>
                  <a:pt x="596" y="270"/>
                  <a:pt x="628" y="270"/>
                </a:cubicBezTo>
                <a:cubicBezTo>
                  <a:pt x="651" y="270"/>
                  <a:pt x="670" y="256"/>
                  <a:pt x="673" y="230"/>
                </a:cubicBezTo>
                <a:lnTo>
                  <a:pt x="725" y="230"/>
                </a:lnTo>
                <a:cubicBezTo>
                  <a:pt x="722" y="279"/>
                  <a:pt x="686" y="314"/>
                  <a:pt x="625" y="314"/>
                </a:cubicBezTo>
                <a:cubicBezTo>
                  <a:pt x="564" y="314"/>
                  <a:pt x="518" y="276"/>
                  <a:pt x="518" y="207"/>
                </a:cubicBezTo>
                <a:moveTo>
                  <a:pt x="286" y="207"/>
                </a:moveTo>
                <a:lnTo>
                  <a:pt x="286" y="204"/>
                </a:lnTo>
                <a:cubicBezTo>
                  <a:pt x="286" y="136"/>
                  <a:pt x="335" y="95"/>
                  <a:pt x="394" y="95"/>
                </a:cubicBezTo>
                <a:cubicBezTo>
                  <a:pt x="443" y="95"/>
                  <a:pt x="488" y="116"/>
                  <a:pt x="493" y="176"/>
                </a:cubicBezTo>
                <a:lnTo>
                  <a:pt x="438" y="176"/>
                </a:lnTo>
                <a:cubicBezTo>
                  <a:pt x="434" y="152"/>
                  <a:pt x="419" y="141"/>
                  <a:pt x="396" y="141"/>
                </a:cubicBezTo>
                <a:cubicBezTo>
                  <a:pt x="366" y="141"/>
                  <a:pt x="346" y="163"/>
                  <a:pt x="346" y="203"/>
                </a:cubicBezTo>
                <a:lnTo>
                  <a:pt x="346" y="206"/>
                </a:lnTo>
                <a:cubicBezTo>
                  <a:pt x="346" y="248"/>
                  <a:pt x="364" y="270"/>
                  <a:pt x="397" y="270"/>
                </a:cubicBezTo>
                <a:cubicBezTo>
                  <a:pt x="420" y="270"/>
                  <a:pt x="439" y="256"/>
                  <a:pt x="442" y="230"/>
                </a:cubicBezTo>
                <a:lnTo>
                  <a:pt x="494" y="230"/>
                </a:lnTo>
                <a:cubicBezTo>
                  <a:pt x="491" y="279"/>
                  <a:pt x="455" y="314"/>
                  <a:pt x="394" y="314"/>
                </a:cubicBezTo>
                <a:cubicBezTo>
                  <a:pt x="333" y="314"/>
                  <a:pt x="286" y="276"/>
                  <a:pt x="286" y="207"/>
                </a:cubicBezTo>
                <a:close/>
                <a:moveTo>
                  <a:pt x="94" y="200"/>
                </a:moveTo>
                <a:lnTo>
                  <a:pt x="170" y="200"/>
                </a:lnTo>
                <a:lnTo>
                  <a:pt x="132" y="76"/>
                </a:lnTo>
                <a:lnTo>
                  <a:pt x="94" y="200"/>
                </a:lnTo>
                <a:close/>
                <a:moveTo>
                  <a:pt x="94" y="23"/>
                </a:moveTo>
                <a:lnTo>
                  <a:pt x="178" y="23"/>
                </a:lnTo>
                <a:lnTo>
                  <a:pt x="271" y="309"/>
                </a:lnTo>
                <a:lnTo>
                  <a:pt x="204" y="309"/>
                </a:lnTo>
                <a:lnTo>
                  <a:pt x="184" y="246"/>
                </a:lnTo>
                <a:lnTo>
                  <a:pt x="80" y="246"/>
                </a:lnTo>
                <a:lnTo>
                  <a:pt x="61" y="309"/>
                </a:lnTo>
                <a:lnTo>
                  <a:pt x="0" y="309"/>
                </a:lnTo>
                <a:lnTo>
                  <a:pt x="94" y="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3480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: Black2+Imag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A84A5767-82AC-46A2-88DD-C31D51E1CB9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/>
            </a:lvl1pPr>
          </a:lstStyle>
          <a:p>
            <a:r>
              <a:rPr lang="en-GB" dirty="0"/>
              <a:t>Drag picture to placeholder or click icon to add, then send to back.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381001" y="1322687"/>
            <a:ext cx="5715000" cy="1769720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presentation title here 48pt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381001" y="3332730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 dirty="0"/>
              <a:t>Place subtitle here in Palatino Linotype 24pt</a:t>
            </a:r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381001" y="4670852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12" name="Date Placeholder 10">
            <a:extLst>
              <a:ext uri="{FF2B5EF4-FFF2-40B4-BE49-F238E27FC236}">
                <a16:creationId xmlns:a16="http://schemas.microsoft.com/office/drawing/2014/main" id="{1E34DA31-8586-4EF2-9474-E9CBCF31314E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black">
          <a:xfrm>
            <a:off x="381001" y="4425575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EFDB83-09AD-4E52-93C8-E24DAC9705FB}"/>
              </a:ext>
            </a:extLst>
          </p:cNvPr>
          <p:cNvSpPr txBox="1"/>
          <p:nvPr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sp>
        <p:nvSpPr>
          <p:cNvPr id="10" name="GTS_WH" descr="Accenture Greater Than symbol in white">
            <a:extLst>
              <a:ext uri="{FF2B5EF4-FFF2-40B4-BE49-F238E27FC236}">
                <a16:creationId xmlns:a16="http://schemas.microsoft.com/office/drawing/2014/main" id="{659D61A8-47A5-47C2-A85A-BCCCBE83C91F}"/>
              </a:ext>
            </a:extLst>
          </p:cNvPr>
          <p:cNvSpPr>
            <a:spLocks noChangeAspect="1"/>
          </p:cNvSpPr>
          <p:nvPr/>
        </p:nvSpPr>
        <p:spPr bwMode="auto">
          <a:xfrm>
            <a:off x="381001" y="381001"/>
            <a:ext cx="641531" cy="70408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FFFF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cc_Tech_Logo_WH" descr="Accenture Technology wordmark in white">
            <a:extLst>
              <a:ext uri="{FF2B5EF4-FFF2-40B4-BE49-F238E27FC236}">
                <a16:creationId xmlns:a16="http://schemas.microsoft.com/office/drawing/2014/main" id="{B3019BDC-2218-472D-95B9-F8AF00A1908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80999" y="6096690"/>
            <a:ext cx="3008376" cy="276189"/>
          </a:xfrm>
          <a:custGeom>
            <a:avLst/>
            <a:gdLst>
              <a:gd name="T0" fmla="*/ 4127 w 4219"/>
              <a:gd name="T1" fmla="*/ 250 h 386"/>
              <a:gd name="T2" fmla="*/ 4070 w 4219"/>
              <a:gd name="T3" fmla="*/ 382 h 386"/>
              <a:gd name="T4" fmla="*/ 3885 w 4219"/>
              <a:gd name="T5" fmla="*/ 124 h 386"/>
              <a:gd name="T6" fmla="*/ 3952 w 4219"/>
              <a:gd name="T7" fmla="*/ 201 h 386"/>
              <a:gd name="T8" fmla="*/ 3950 w 4219"/>
              <a:gd name="T9" fmla="*/ 293 h 386"/>
              <a:gd name="T10" fmla="*/ 3784 w 4219"/>
              <a:gd name="T11" fmla="*/ 200 h 386"/>
              <a:gd name="T12" fmla="*/ 3984 w 4219"/>
              <a:gd name="T13" fmla="*/ 100 h 386"/>
              <a:gd name="T14" fmla="*/ 3714 w 4219"/>
              <a:gd name="T15" fmla="*/ 206 h 386"/>
              <a:gd name="T16" fmla="*/ 3577 w 4219"/>
              <a:gd name="T17" fmla="*/ 206 h 386"/>
              <a:gd name="T18" fmla="*/ 3543 w 4219"/>
              <a:gd name="T19" fmla="*/ 203 h 386"/>
              <a:gd name="T20" fmla="*/ 3645 w 4219"/>
              <a:gd name="T21" fmla="*/ 313 h 386"/>
              <a:gd name="T22" fmla="*/ 3490 w 4219"/>
              <a:gd name="T23" fmla="*/ 309 h 386"/>
              <a:gd name="T24" fmla="*/ 3370 w 4219"/>
              <a:gd name="T25" fmla="*/ 204 h 386"/>
              <a:gd name="T26" fmla="*/ 3302 w 4219"/>
              <a:gd name="T27" fmla="*/ 285 h 386"/>
              <a:gd name="T28" fmla="*/ 3302 w 4219"/>
              <a:gd name="T29" fmla="*/ 96 h 386"/>
              <a:gd name="T30" fmla="*/ 3199 w 4219"/>
              <a:gd name="T31" fmla="*/ 206 h 386"/>
              <a:gd name="T32" fmla="*/ 3076 w 4219"/>
              <a:gd name="T33" fmla="*/ 96 h 386"/>
              <a:gd name="T34" fmla="*/ 3116 w 4219"/>
              <a:gd name="T35" fmla="*/ 178 h 386"/>
              <a:gd name="T36" fmla="*/ 2975 w 4219"/>
              <a:gd name="T37" fmla="*/ 309 h 386"/>
              <a:gd name="T38" fmla="*/ 2769 w 4219"/>
              <a:gd name="T39" fmla="*/ 133 h 386"/>
              <a:gd name="T40" fmla="*/ 2877 w 4219"/>
              <a:gd name="T41" fmla="*/ 309 h 386"/>
              <a:gd name="T42" fmla="*/ 2769 w 4219"/>
              <a:gd name="T43" fmla="*/ 309 h 386"/>
              <a:gd name="T44" fmla="*/ 2492 w 4219"/>
              <a:gd name="T45" fmla="*/ 204 h 386"/>
              <a:gd name="T46" fmla="*/ 2594 w 4219"/>
              <a:gd name="T47" fmla="*/ 124 h 386"/>
              <a:gd name="T48" fmla="*/ 2655 w 4219"/>
              <a:gd name="T49" fmla="*/ 234 h 386"/>
              <a:gd name="T50" fmla="*/ 2423 w 4219"/>
              <a:gd name="T51" fmla="*/ 184 h 386"/>
              <a:gd name="T52" fmla="*/ 2265 w 4219"/>
              <a:gd name="T53" fmla="*/ 207 h 386"/>
              <a:gd name="T54" fmla="*/ 2457 w 4219"/>
              <a:gd name="T55" fmla="*/ 211 h 386"/>
              <a:gd name="T56" fmla="*/ 2456 w 4219"/>
              <a:gd name="T57" fmla="*/ 249 h 386"/>
              <a:gd name="T58" fmla="*/ 2064 w 4219"/>
              <a:gd name="T59" fmla="*/ 52 h 386"/>
              <a:gd name="T60" fmla="*/ 2182 w 4219"/>
              <a:gd name="T61" fmla="*/ 52 h 386"/>
              <a:gd name="T62" fmla="*/ 1938 w 4219"/>
              <a:gd name="T63" fmla="*/ 182 h 386"/>
              <a:gd name="T64" fmla="*/ 1785 w 4219"/>
              <a:gd name="T65" fmla="*/ 207 h 386"/>
              <a:gd name="T66" fmla="*/ 1994 w 4219"/>
              <a:gd name="T67" fmla="*/ 218 h 386"/>
              <a:gd name="T68" fmla="*/ 1994 w 4219"/>
              <a:gd name="T69" fmla="*/ 243 h 386"/>
              <a:gd name="T70" fmla="*/ 1696 w 4219"/>
              <a:gd name="T71" fmla="*/ 100 h 386"/>
              <a:gd name="T72" fmla="*/ 1696 w 4219"/>
              <a:gd name="T73" fmla="*/ 204 h 386"/>
              <a:gd name="T74" fmla="*/ 1392 w 4219"/>
              <a:gd name="T75" fmla="*/ 235 h 386"/>
              <a:gd name="T76" fmla="*/ 1486 w 4219"/>
              <a:gd name="T77" fmla="*/ 269 h 386"/>
              <a:gd name="T78" fmla="*/ 1587 w 4219"/>
              <a:gd name="T79" fmla="*/ 309 h 386"/>
              <a:gd name="T80" fmla="*/ 1392 w 4219"/>
              <a:gd name="T81" fmla="*/ 235 h 386"/>
              <a:gd name="T82" fmla="*/ 1224 w 4219"/>
              <a:gd name="T83" fmla="*/ 100 h 386"/>
              <a:gd name="T84" fmla="*/ 1309 w 4219"/>
              <a:gd name="T85" fmla="*/ 100 h 386"/>
              <a:gd name="T86" fmla="*/ 1309 w 4219"/>
              <a:gd name="T87" fmla="*/ 242 h 386"/>
              <a:gd name="T88" fmla="*/ 1319 w 4219"/>
              <a:gd name="T89" fmla="*/ 313 h 386"/>
              <a:gd name="T90" fmla="*/ 1054 w 4219"/>
              <a:gd name="T91" fmla="*/ 133 h 386"/>
              <a:gd name="T92" fmla="*/ 1135 w 4219"/>
              <a:gd name="T93" fmla="*/ 309 h 386"/>
              <a:gd name="T94" fmla="*/ 1054 w 4219"/>
              <a:gd name="T95" fmla="*/ 309 h 386"/>
              <a:gd name="T96" fmla="*/ 856 w 4219"/>
              <a:gd name="T97" fmla="*/ 135 h 386"/>
              <a:gd name="T98" fmla="*/ 749 w 4219"/>
              <a:gd name="T99" fmla="*/ 204 h 386"/>
              <a:gd name="T100" fmla="*/ 808 w 4219"/>
              <a:gd name="T101" fmla="*/ 218 h 386"/>
              <a:gd name="T102" fmla="*/ 858 w 4219"/>
              <a:gd name="T103" fmla="*/ 314 h 386"/>
              <a:gd name="T104" fmla="*/ 626 w 4219"/>
              <a:gd name="T105" fmla="*/ 95 h 386"/>
              <a:gd name="T106" fmla="*/ 577 w 4219"/>
              <a:gd name="T107" fmla="*/ 203 h 386"/>
              <a:gd name="T108" fmla="*/ 725 w 4219"/>
              <a:gd name="T109" fmla="*/ 230 h 386"/>
              <a:gd name="T110" fmla="*/ 286 w 4219"/>
              <a:gd name="T111" fmla="*/ 204 h 386"/>
              <a:gd name="T112" fmla="*/ 396 w 4219"/>
              <a:gd name="T113" fmla="*/ 141 h 386"/>
              <a:gd name="T114" fmla="*/ 442 w 4219"/>
              <a:gd name="T115" fmla="*/ 230 h 386"/>
              <a:gd name="T116" fmla="*/ 94 w 4219"/>
              <a:gd name="T117" fmla="*/ 200 h 386"/>
              <a:gd name="T118" fmla="*/ 94 w 4219"/>
              <a:gd name="T119" fmla="*/ 23 h 386"/>
              <a:gd name="T120" fmla="*/ 184 w 4219"/>
              <a:gd name="T121" fmla="*/ 246 h 386"/>
              <a:gd name="T122" fmla="*/ 94 w 4219"/>
              <a:gd name="T123" fmla="*/ 23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219" h="386">
                <a:moveTo>
                  <a:pt x="4109" y="288"/>
                </a:moveTo>
                <a:lnTo>
                  <a:pt x="4027" y="100"/>
                </a:lnTo>
                <a:lnTo>
                  <a:pt x="4063" y="100"/>
                </a:lnTo>
                <a:lnTo>
                  <a:pt x="4127" y="250"/>
                </a:lnTo>
                <a:lnTo>
                  <a:pt x="4185" y="100"/>
                </a:lnTo>
                <a:lnTo>
                  <a:pt x="4219" y="100"/>
                </a:lnTo>
                <a:lnTo>
                  <a:pt x="4103" y="382"/>
                </a:lnTo>
                <a:lnTo>
                  <a:pt x="4070" y="382"/>
                </a:lnTo>
                <a:lnTo>
                  <a:pt x="4109" y="288"/>
                </a:lnTo>
                <a:close/>
                <a:moveTo>
                  <a:pt x="3952" y="201"/>
                </a:moveTo>
                <a:lnTo>
                  <a:pt x="3952" y="198"/>
                </a:lnTo>
                <a:cubicBezTo>
                  <a:pt x="3952" y="151"/>
                  <a:pt x="3926" y="124"/>
                  <a:pt x="3885" y="124"/>
                </a:cubicBezTo>
                <a:cubicBezTo>
                  <a:pt x="3844" y="124"/>
                  <a:pt x="3819" y="155"/>
                  <a:pt x="3819" y="199"/>
                </a:cubicBezTo>
                <a:lnTo>
                  <a:pt x="3819" y="202"/>
                </a:lnTo>
                <a:cubicBezTo>
                  <a:pt x="3819" y="248"/>
                  <a:pt x="3848" y="275"/>
                  <a:pt x="3883" y="275"/>
                </a:cubicBezTo>
                <a:cubicBezTo>
                  <a:pt x="3922" y="275"/>
                  <a:pt x="3952" y="248"/>
                  <a:pt x="3952" y="201"/>
                </a:cubicBezTo>
                <a:close/>
                <a:moveTo>
                  <a:pt x="3789" y="321"/>
                </a:moveTo>
                <a:lnTo>
                  <a:pt x="3823" y="321"/>
                </a:lnTo>
                <a:cubicBezTo>
                  <a:pt x="3828" y="345"/>
                  <a:pt x="3848" y="358"/>
                  <a:pt x="3883" y="358"/>
                </a:cubicBezTo>
                <a:cubicBezTo>
                  <a:pt x="3924" y="358"/>
                  <a:pt x="3950" y="338"/>
                  <a:pt x="3950" y="293"/>
                </a:cubicBezTo>
                <a:lnTo>
                  <a:pt x="3950" y="263"/>
                </a:lnTo>
                <a:cubicBezTo>
                  <a:pt x="3938" y="283"/>
                  <a:pt x="3910" y="302"/>
                  <a:pt x="3880" y="302"/>
                </a:cubicBezTo>
                <a:cubicBezTo>
                  <a:pt x="3825" y="302"/>
                  <a:pt x="3784" y="261"/>
                  <a:pt x="3784" y="203"/>
                </a:cubicBezTo>
                <a:lnTo>
                  <a:pt x="3784" y="200"/>
                </a:lnTo>
                <a:cubicBezTo>
                  <a:pt x="3784" y="144"/>
                  <a:pt x="3824" y="96"/>
                  <a:pt x="3882" y="96"/>
                </a:cubicBezTo>
                <a:cubicBezTo>
                  <a:pt x="3917" y="96"/>
                  <a:pt x="3938" y="113"/>
                  <a:pt x="3950" y="134"/>
                </a:cubicBezTo>
                <a:lnTo>
                  <a:pt x="3950" y="100"/>
                </a:lnTo>
                <a:lnTo>
                  <a:pt x="3984" y="100"/>
                </a:lnTo>
                <a:lnTo>
                  <a:pt x="3984" y="295"/>
                </a:lnTo>
                <a:cubicBezTo>
                  <a:pt x="3983" y="356"/>
                  <a:pt x="3942" y="386"/>
                  <a:pt x="3884" y="386"/>
                </a:cubicBezTo>
                <a:cubicBezTo>
                  <a:pt x="3822" y="386"/>
                  <a:pt x="3794" y="356"/>
                  <a:pt x="3789" y="321"/>
                </a:cubicBezTo>
                <a:close/>
                <a:moveTo>
                  <a:pt x="3714" y="206"/>
                </a:moveTo>
                <a:lnTo>
                  <a:pt x="3714" y="204"/>
                </a:lnTo>
                <a:cubicBezTo>
                  <a:pt x="3714" y="155"/>
                  <a:pt x="3687" y="124"/>
                  <a:pt x="3646" y="124"/>
                </a:cubicBezTo>
                <a:cubicBezTo>
                  <a:pt x="3604" y="124"/>
                  <a:pt x="3577" y="155"/>
                  <a:pt x="3577" y="203"/>
                </a:cubicBezTo>
                <a:lnTo>
                  <a:pt x="3577" y="206"/>
                </a:lnTo>
                <a:cubicBezTo>
                  <a:pt x="3577" y="254"/>
                  <a:pt x="3603" y="285"/>
                  <a:pt x="3646" y="285"/>
                </a:cubicBezTo>
                <a:cubicBezTo>
                  <a:pt x="3688" y="285"/>
                  <a:pt x="3714" y="254"/>
                  <a:pt x="3714" y="206"/>
                </a:cubicBezTo>
                <a:close/>
                <a:moveTo>
                  <a:pt x="3543" y="206"/>
                </a:moveTo>
                <a:lnTo>
                  <a:pt x="3543" y="203"/>
                </a:lnTo>
                <a:cubicBezTo>
                  <a:pt x="3543" y="140"/>
                  <a:pt x="3586" y="96"/>
                  <a:pt x="3646" y="96"/>
                </a:cubicBezTo>
                <a:cubicBezTo>
                  <a:pt x="3705" y="96"/>
                  <a:pt x="3748" y="140"/>
                  <a:pt x="3748" y="203"/>
                </a:cubicBezTo>
                <a:lnTo>
                  <a:pt x="3748" y="206"/>
                </a:lnTo>
                <a:cubicBezTo>
                  <a:pt x="3748" y="269"/>
                  <a:pt x="3705" y="313"/>
                  <a:pt x="3645" y="313"/>
                </a:cubicBezTo>
                <a:cubicBezTo>
                  <a:pt x="3586" y="313"/>
                  <a:pt x="3543" y="268"/>
                  <a:pt x="3543" y="206"/>
                </a:cubicBezTo>
                <a:close/>
                <a:moveTo>
                  <a:pt x="3457" y="0"/>
                </a:moveTo>
                <a:lnTo>
                  <a:pt x="3490" y="0"/>
                </a:lnTo>
                <a:lnTo>
                  <a:pt x="3490" y="309"/>
                </a:lnTo>
                <a:lnTo>
                  <a:pt x="3457" y="309"/>
                </a:lnTo>
                <a:lnTo>
                  <a:pt x="3457" y="0"/>
                </a:lnTo>
                <a:close/>
                <a:moveTo>
                  <a:pt x="3370" y="206"/>
                </a:moveTo>
                <a:lnTo>
                  <a:pt x="3370" y="204"/>
                </a:lnTo>
                <a:cubicBezTo>
                  <a:pt x="3370" y="155"/>
                  <a:pt x="3343" y="124"/>
                  <a:pt x="3302" y="124"/>
                </a:cubicBezTo>
                <a:cubicBezTo>
                  <a:pt x="3260" y="124"/>
                  <a:pt x="3233" y="155"/>
                  <a:pt x="3233" y="203"/>
                </a:cubicBezTo>
                <a:lnTo>
                  <a:pt x="3233" y="206"/>
                </a:lnTo>
                <a:cubicBezTo>
                  <a:pt x="3233" y="254"/>
                  <a:pt x="3259" y="285"/>
                  <a:pt x="3302" y="285"/>
                </a:cubicBezTo>
                <a:cubicBezTo>
                  <a:pt x="3344" y="285"/>
                  <a:pt x="3370" y="254"/>
                  <a:pt x="3370" y="206"/>
                </a:cubicBezTo>
                <a:close/>
                <a:moveTo>
                  <a:pt x="3199" y="206"/>
                </a:moveTo>
                <a:lnTo>
                  <a:pt x="3199" y="203"/>
                </a:lnTo>
                <a:cubicBezTo>
                  <a:pt x="3199" y="140"/>
                  <a:pt x="3242" y="96"/>
                  <a:pt x="3302" y="96"/>
                </a:cubicBezTo>
                <a:cubicBezTo>
                  <a:pt x="3361" y="96"/>
                  <a:pt x="3404" y="140"/>
                  <a:pt x="3404" y="203"/>
                </a:cubicBezTo>
                <a:lnTo>
                  <a:pt x="3404" y="206"/>
                </a:lnTo>
                <a:cubicBezTo>
                  <a:pt x="3404" y="269"/>
                  <a:pt x="3361" y="313"/>
                  <a:pt x="3301" y="313"/>
                </a:cubicBezTo>
                <a:cubicBezTo>
                  <a:pt x="3242" y="313"/>
                  <a:pt x="3199" y="268"/>
                  <a:pt x="3199" y="206"/>
                </a:cubicBezTo>
                <a:close/>
                <a:moveTo>
                  <a:pt x="2975" y="100"/>
                </a:moveTo>
                <a:lnTo>
                  <a:pt x="3008" y="100"/>
                </a:lnTo>
                <a:lnTo>
                  <a:pt x="3008" y="133"/>
                </a:lnTo>
                <a:cubicBezTo>
                  <a:pt x="3018" y="114"/>
                  <a:pt x="3041" y="96"/>
                  <a:pt x="3076" y="96"/>
                </a:cubicBezTo>
                <a:cubicBezTo>
                  <a:pt x="3119" y="96"/>
                  <a:pt x="3149" y="120"/>
                  <a:pt x="3149" y="181"/>
                </a:cubicBezTo>
                <a:lnTo>
                  <a:pt x="3149" y="309"/>
                </a:lnTo>
                <a:lnTo>
                  <a:pt x="3116" y="309"/>
                </a:lnTo>
                <a:lnTo>
                  <a:pt x="3116" y="178"/>
                </a:lnTo>
                <a:cubicBezTo>
                  <a:pt x="3116" y="142"/>
                  <a:pt x="3100" y="125"/>
                  <a:pt x="3067" y="125"/>
                </a:cubicBezTo>
                <a:cubicBezTo>
                  <a:pt x="3036" y="125"/>
                  <a:pt x="3008" y="145"/>
                  <a:pt x="3008" y="182"/>
                </a:cubicBezTo>
                <a:lnTo>
                  <a:pt x="3008" y="309"/>
                </a:lnTo>
                <a:lnTo>
                  <a:pt x="2975" y="309"/>
                </a:lnTo>
                <a:lnTo>
                  <a:pt x="2975" y="100"/>
                </a:lnTo>
                <a:close/>
                <a:moveTo>
                  <a:pt x="2736" y="0"/>
                </a:moveTo>
                <a:lnTo>
                  <a:pt x="2769" y="0"/>
                </a:lnTo>
                <a:lnTo>
                  <a:pt x="2769" y="133"/>
                </a:lnTo>
                <a:cubicBezTo>
                  <a:pt x="2779" y="114"/>
                  <a:pt x="2802" y="96"/>
                  <a:pt x="2836" y="96"/>
                </a:cubicBezTo>
                <a:cubicBezTo>
                  <a:pt x="2880" y="96"/>
                  <a:pt x="2910" y="120"/>
                  <a:pt x="2910" y="181"/>
                </a:cubicBezTo>
                <a:lnTo>
                  <a:pt x="2910" y="309"/>
                </a:lnTo>
                <a:lnTo>
                  <a:pt x="2877" y="309"/>
                </a:lnTo>
                <a:lnTo>
                  <a:pt x="2877" y="178"/>
                </a:lnTo>
                <a:cubicBezTo>
                  <a:pt x="2877" y="142"/>
                  <a:pt x="2861" y="125"/>
                  <a:pt x="2828" y="125"/>
                </a:cubicBezTo>
                <a:cubicBezTo>
                  <a:pt x="2797" y="125"/>
                  <a:pt x="2769" y="145"/>
                  <a:pt x="2769" y="182"/>
                </a:cubicBezTo>
                <a:lnTo>
                  <a:pt x="2769" y="309"/>
                </a:lnTo>
                <a:lnTo>
                  <a:pt x="2736" y="309"/>
                </a:lnTo>
                <a:lnTo>
                  <a:pt x="2736" y="0"/>
                </a:lnTo>
                <a:close/>
                <a:moveTo>
                  <a:pt x="2492" y="207"/>
                </a:moveTo>
                <a:lnTo>
                  <a:pt x="2492" y="204"/>
                </a:lnTo>
                <a:cubicBezTo>
                  <a:pt x="2492" y="140"/>
                  <a:pt x="2538" y="96"/>
                  <a:pt x="2594" y="96"/>
                </a:cubicBezTo>
                <a:cubicBezTo>
                  <a:pt x="2638" y="96"/>
                  <a:pt x="2678" y="116"/>
                  <a:pt x="2685" y="170"/>
                </a:cubicBezTo>
                <a:lnTo>
                  <a:pt x="2652" y="170"/>
                </a:lnTo>
                <a:cubicBezTo>
                  <a:pt x="2647" y="136"/>
                  <a:pt x="2623" y="124"/>
                  <a:pt x="2594" y="124"/>
                </a:cubicBezTo>
                <a:cubicBezTo>
                  <a:pt x="2556" y="124"/>
                  <a:pt x="2527" y="154"/>
                  <a:pt x="2527" y="204"/>
                </a:cubicBezTo>
                <a:lnTo>
                  <a:pt x="2527" y="207"/>
                </a:lnTo>
                <a:cubicBezTo>
                  <a:pt x="2527" y="258"/>
                  <a:pt x="2555" y="285"/>
                  <a:pt x="2595" y="285"/>
                </a:cubicBezTo>
                <a:cubicBezTo>
                  <a:pt x="2625" y="285"/>
                  <a:pt x="2652" y="268"/>
                  <a:pt x="2655" y="234"/>
                </a:cubicBezTo>
                <a:lnTo>
                  <a:pt x="2686" y="234"/>
                </a:lnTo>
                <a:cubicBezTo>
                  <a:pt x="2682" y="279"/>
                  <a:pt x="2645" y="313"/>
                  <a:pt x="2595" y="313"/>
                </a:cubicBezTo>
                <a:cubicBezTo>
                  <a:pt x="2536" y="313"/>
                  <a:pt x="2492" y="272"/>
                  <a:pt x="2492" y="207"/>
                </a:cubicBezTo>
                <a:close/>
                <a:moveTo>
                  <a:pt x="2423" y="184"/>
                </a:moveTo>
                <a:cubicBezTo>
                  <a:pt x="2420" y="141"/>
                  <a:pt x="2398" y="124"/>
                  <a:pt x="2363" y="124"/>
                </a:cubicBezTo>
                <a:cubicBezTo>
                  <a:pt x="2329" y="124"/>
                  <a:pt x="2306" y="147"/>
                  <a:pt x="2301" y="184"/>
                </a:cubicBezTo>
                <a:lnTo>
                  <a:pt x="2423" y="184"/>
                </a:lnTo>
                <a:close/>
                <a:moveTo>
                  <a:pt x="2265" y="207"/>
                </a:moveTo>
                <a:lnTo>
                  <a:pt x="2265" y="204"/>
                </a:lnTo>
                <a:cubicBezTo>
                  <a:pt x="2265" y="140"/>
                  <a:pt x="2306" y="96"/>
                  <a:pt x="2363" y="96"/>
                </a:cubicBezTo>
                <a:cubicBezTo>
                  <a:pt x="2412" y="96"/>
                  <a:pt x="2457" y="126"/>
                  <a:pt x="2457" y="200"/>
                </a:cubicBezTo>
                <a:lnTo>
                  <a:pt x="2457" y="211"/>
                </a:lnTo>
                <a:lnTo>
                  <a:pt x="2300" y="211"/>
                </a:lnTo>
                <a:cubicBezTo>
                  <a:pt x="2301" y="259"/>
                  <a:pt x="2324" y="285"/>
                  <a:pt x="2367" y="285"/>
                </a:cubicBezTo>
                <a:cubicBezTo>
                  <a:pt x="2399" y="285"/>
                  <a:pt x="2418" y="273"/>
                  <a:pt x="2422" y="249"/>
                </a:cubicBezTo>
                <a:lnTo>
                  <a:pt x="2456" y="249"/>
                </a:lnTo>
                <a:cubicBezTo>
                  <a:pt x="2448" y="291"/>
                  <a:pt x="2414" y="313"/>
                  <a:pt x="2366" y="313"/>
                </a:cubicBezTo>
                <a:cubicBezTo>
                  <a:pt x="2307" y="313"/>
                  <a:pt x="2265" y="271"/>
                  <a:pt x="2265" y="207"/>
                </a:cubicBezTo>
                <a:moveTo>
                  <a:pt x="2148" y="52"/>
                </a:moveTo>
                <a:lnTo>
                  <a:pt x="2064" y="52"/>
                </a:lnTo>
                <a:lnTo>
                  <a:pt x="2064" y="23"/>
                </a:lnTo>
                <a:lnTo>
                  <a:pt x="2266" y="23"/>
                </a:lnTo>
                <a:lnTo>
                  <a:pt x="2266" y="52"/>
                </a:lnTo>
                <a:lnTo>
                  <a:pt x="2182" y="52"/>
                </a:lnTo>
                <a:lnTo>
                  <a:pt x="2182" y="309"/>
                </a:lnTo>
                <a:lnTo>
                  <a:pt x="2148" y="309"/>
                </a:lnTo>
                <a:lnTo>
                  <a:pt x="2148" y="52"/>
                </a:lnTo>
                <a:close/>
                <a:moveTo>
                  <a:pt x="1938" y="182"/>
                </a:moveTo>
                <a:cubicBezTo>
                  <a:pt x="1936" y="150"/>
                  <a:pt x="1920" y="135"/>
                  <a:pt x="1892" y="135"/>
                </a:cubicBezTo>
                <a:cubicBezTo>
                  <a:pt x="1866" y="135"/>
                  <a:pt x="1849" y="152"/>
                  <a:pt x="1844" y="182"/>
                </a:cubicBezTo>
                <a:lnTo>
                  <a:pt x="1938" y="182"/>
                </a:lnTo>
                <a:close/>
                <a:moveTo>
                  <a:pt x="1785" y="207"/>
                </a:moveTo>
                <a:lnTo>
                  <a:pt x="1785" y="204"/>
                </a:lnTo>
                <a:cubicBezTo>
                  <a:pt x="1785" y="138"/>
                  <a:pt x="1832" y="95"/>
                  <a:pt x="1892" y="95"/>
                </a:cubicBezTo>
                <a:cubicBezTo>
                  <a:pt x="1946" y="95"/>
                  <a:pt x="1994" y="127"/>
                  <a:pt x="1994" y="202"/>
                </a:cubicBezTo>
                <a:lnTo>
                  <a:pt x="1994" y="218"/>
                </a:lnTo>
                <a:lnTo>
                  <a:pt x="1844" y="218"/>
                </a:lnTo>
                <a:cubicBezTo>
                  <a:pt x="1845" y="252"/>
                  <a:pt x="1864" y="272"/>
                  <a:pt x="1896" y="272"/>
                </a:cubicBezTo>
                <a:cubicBezTo>
                  <a:pt x="1922" y="272"/>
                  <a:pt x="1936" y="261"/>
                  <a:pt x="1939" y="243"/>
                </a:cubicBezTo>
                <a:lnTo>
                  <a:pt x="1994" y="243"/>
                </a:lnTo>
                <a:cubicBezTo>
                  <a:pt x="1987" y="288"/>
                  <a:pt x="1951" y="314"/>
                  <a:pt x="1894" y="314"/>
                </a:cubicBezTo>
                <a:cubicBezTo>
                  <a:pt x="1831" y="314"/>
                  <a:pt x="1785" y="274"/>
                  <a:pt x="1785" y="207"/>
                </a:cubicBezTo>
                <a:moveTo>
                  <a:pt x="1638" y="100"/>
                </a:moveTo>
                <a:lnTo>
                  <a:pt x="1696" y="100"/>
                </a:lnTo>
                <a:lnTo>
                  <a:pt x="1696" y="140"/>
                </a:lnTo>
                <a:cubicBezTo>
                  <a:pt x="1709" y="112"/>
                  <a:pt x="1730" y="97"/>
                  <a:pt x="1764" y="97"/>
                </a:cubicBezTo>
                <a:lnTo>
                  <a:pt x="1764" y="151"/>
                </a:lnTo>
                <a:cubicBezTo>
                  <a:pt x="1721" y="150"/>
                  <a:pt x="1696" y="164"/>
                  <a:pt x="1696" y="204"/>
                </a:cubicBezTo>
                <a:lnTo>
                  <a:pt x="1696" y="309"/>
                </a:lnTo>
                <a:lnTo>
                  <a:pt x="1638" y="309"/>
                </a:lnTo>
                <a:lnTo>
                  <a:pt x="1638" y="100"/>
                </a:lnTo>
                <a:close/>
                <a:moveTo>
                  <a:pt x="1392" y="235"/>
                </a:moveTo>
                <a:lnTo>
                  <a:pt x="1392" y="100"/>
                </a:lnTo>
                <a:lnTo>
                  <a:pt x="1449" y="100"/>
                </a:lnTo>
                <a:lnTo>
                  <a:pt x="1449" y="227"/>
                </a:lnTo>
                <a:cubicBezTo>
                  <a:pt x="1449" y="255"/>
                  <a:pt x="1461" y="269"/>
                  <a:pt x="1486" y="269"/>
                </a:cubicBezTo>
                <a:cubicBezTo>
                  <a:pt x="1510" y="269"/>
                  <a:pt x="1529" y="254"/>
                  <a:pt x="1529" y="223"/>
                </a:cubicBezTo>
                <a:lnTo>
                  <a:pt x="1529" y="100"/>
                </a:lnTo>
                <a:lnTo>
                  <a:pt x="1587" y="100"/>
                </a:lnTo>
                <a:lnTo>
                  <a:pt x="1587" y="309"/>
                </a:lnTo>
                <a:lnTo>
                  <a:pt x="1529" y="309"/>
                </a:lnTo>
                <a:lnTo>
                  <a:pt x="1529" y="276"/>
                </a:lnTo>
                <a:cubicBezTo>
                  <a:pt x="1518" y="298"/>
                  <a:pt x="1497" y="314"/>
                  <a:pt x="1463" y="314"/>
                </a:cubicBezTo>
                <a:cubicBezTo>
                  <a:pt x="1422" y="314"/>
                  <a:pt x="1392" y="290"/>
                  <a:pt x="1392" y="235"/>
                </a:cubicBezTo>
                <a:moveTo>
                  <a:pt x="1251" y="247"/>
                </a:moveTo>
                <a:lnTo>
                  <a:pt x="1251" y="141"/>
                </a:lnTo>
                <a:lnTo>
                  <a:pt x="1224" y="141"/>
                </a:lnTo>
                <a:lnTo>
                  <a:pt x="1224" y="100"/>
                </a:lnTo>
                <a:lnTo>
                  <a:pt x="1251" y="100"/>
                </a:lnTo>
                <a:lnTo>
                  <a:pt x="1251" y="55"/>
                </a:lnTo>
                <a:lnTo>
                  <a:pt x="1309" y="55"/>
                </a:lnTo>
                <a:lnTo>
                  <a:pt x="1309" y="100"/>
                </a:lnTo>
                <a:lnTo>
                  <a:pt x="1353" y="100"/>
                </a:lnTo>
                <a:lnTo>
                  <a:pt x="1353" y="141"/>
                </a:lnTo>
                <a:lnTo>
                  <a:pt x="1309" y="141"/>
                </a:lnTo>
                <a:lnTo>
                  <a:pt x="1309" y="242"/>
                </a:lnTo>
                <a:cubicBezTo>
                  <a:pt x="1309" y="259"/>
                  <a:pt x="1317" y="267"/>
                  <a:pt x="1332" y="267"/>
                </a:cubicBezTo>
                <a:cubicBezTo>
                  <a:pt x="1341" y="267"/>
                  <a:pt x="1347" y="266"/>
                  <a:pt x="1354" y="263"/>
                </a:cubicBezTo>
                <a:lnTo>
                  <a:pt x="1354" y="308"/>
                </a:lnTo>
                <a:cubicBezTo>
                  <a:pt x="1346" y="310"/>
                  <a:pt x="1334" y="313"/>
                  <a:pt x="1319" y="313"/>
                </a:cubicBezTo>
                <a:cubicBezTo>
                  <a:pt x="1275" y="313"/>
                  <a:pt x="1251" y="291"/>
                  <a:pt x="1251" y="247"/>
                </a:cubicBezTo>
                <a:close/>
                <a:moveTo>
                  <a:pt x="996" y="100"/>
                </a:moveTo>
                <a:lnTo>
                  <a:pt x="1054" y="100"/>
                </a:lnTo>
                <a:lnTo>
                  <a:pt x="1054" y="133"/>
                </a:lnTo>
                <a:cubicBezTo>
                  <a:pt x="1065" y="112"/>
                  <a:pt x="1088" y="95"/>
                  <a:pt x="1122" y="95"/>
                </a:cubicBezTo>
                <a:cubicBezTo>
                  <a:pt x="1164" y="95"/>
                  <a:pt x="1193" y="120"/>
                  <a:pt x="1193" y="176"/>
                </a:cubicBezTo>
                <a:lnTo>
                  <a:pt x="1193" y="309"/>
                </a:lnTo>
                <a:lnTo>
                  <a:pt x="1135" y="309"/>
                </a:lnTo>
                <a:lnTo>
                  <a:pt x="1135" y="184"/>
                </a:lnTo>
                <a:cubicBezTo>
                  <a:pt x="1135" y="156"/>
                  <a:pt x="1124" y="142"/>
                  <a:pt x="1098" y="142"/>
                </a:cubicBezTo>
                <a:cubicBezTo>
                  <a:pt x="1073" y="142"/>
                  <a:pt x="1054" y="158"/>
                  <a:pt x="1054" y="188"/>
                </a:cubicBezTo>
                <a:lnTo>
                  <a:pt x="1054" y="309"/>
                </a:lnTo>
                <a:lnTo>
                  <a:pt x="996" y="309"/>
                </a:lnTo>
                <a:lnTo>
                  <a:pt x="996" y="100"/>
                </a:lnTo>
                <a:close/>
                <a:moveTo>
                  <a:pt x="902" y="182"/>
                </a:moveTo>
                <a:cubicBezTo>
                  <a:pt x="900" y="150"/>
                  <a:pt x="884" y="135"/>
                  <a:pt x="856" y="135"/>
                </a:cubicBezTo>
                <a:cubicBezTo>
                  <a:pt x="830" y="135"/>
                  <a:pt x="813" y="152"/>
                  <a:pt x="808" y="182"/>
                </a:cubicBezTo>
                <a:lnTo>
                  <a:pt x="902" y="182"/>
                </a:lnTo>
                <a:close/>
                <a:moveTo>
                  <a:pt x="749" y="207"/>
                </a:moveTo>
                <a:lnTo>
                  <a:pt x="749" y="204"/>
                </a:lnTo>
                <a:cubicBezTo>
                  <a:pt x="749" y="138"/>
                  <a:pt x="796" y="95"/>
                  <a:pt x="856" y="95"/>
                </a:cubicBezTo>
                <a:cubicBezTo>
                  <a:pt x="910" y="95"/>
                  <a:pt x="958" y="127"/>
                  <a:pt x="958" y="202"/>
                </a:cubicBezTo>
                <a:lnTo>
                  <a:pt x="958" y="218"/>
                </a:lnTo>
                <a:lnTo>
                  <a:pt x="808" y="218"/>
                </a:lnTo>
                <a:cubicBezTo>
                  <a:pt x="809" y="252"/>
                  <a:pt x="828" y="272"/>
                  <a:pt x="860" y="272"/>
                </a:cubicBezTo>
                <a:cubicBezTo>
                  <a:pt x="886" y="272"/>
                  <a:pt x="900" y="261"/>
                  <a:pt x="903" y="243"/>
                </a:cubicBezTo>
                <a:lnTo>
                  <a:pt x="958" y="243"/>
                </a:lnTo>
                <a:cubicBezTo>
                  <a:pt x="951" y="288"/>
                  <a:pt x="915" y="314"/>
                  <a:pt x="858" y="314"/>
                </a:cubicBezTo>
                <a:cubicBezTo>
                  <a:pt x="795" y="314"/>
                  <a:pt x="749" y="274"/>
                  <a:pt x="749" y="207"/>
                </a:cubicBezTo>
                <a:moveTo>
                  <a:pt x="518" y="207"/>
                </a:moveTo>
                <a:lnTo>
                  <a:pt x="518" y="204"/>
                </a:lnTo>
                <a:cubicBezTo>
                  <a:pt x="518" y="136"/>
                  <a:pt x="566" y="95"/>
                  <a:pt x="626" y="95"/>
                </a:cubicBezTo>
                <a:cubicBezTo>
                  <a:pt x="674" y="95"/>
                  <a:pt x="719" y="116"/>
                  <a:pt x="724" y="176"/>
                </a:cubicBezTo>
                <a:lnTo>
                  <a:pt x="669" y="176"/>
                </a:lnTo>
                <a:cubicBezTo>
                  <a:pt x="665" y="152"/>
                  <a:pt x="650" y="141"/>
                  <a:pt x="627" y="141"/>
                </a:cubicBezTo>
                <a:cubicBezTo>
                  <a:pt x="597" y="141"/>
                  <a:pt x="577" y="163"/>
                  <a:pt x="577" y="203"/>
                </a:cubicBezTo>
                <a:lnTo>
                  <a:pt x="577" y="206"/>
                </a:lnTo>
                <a:cubicBezTo>
                  <a:pt x="577" y="248"/>
                  <a:pt x="596" y="270"/>
                  <a:pt x="628" y="270"/>
                </a:cubicBezTo>
                <a:cubicBezTo>
                  <a:pt x="651" y="270"/>
                  <a:pt x="670" y="256"/>
                  <a:pt x="673" y="230"/>
                </a:cubicBezTo>
                <a:lnTo>
                  <a:pt x="725" y="230"/>
                </a:lnTo>
                <a:cubicBezTo>
                  <a:pt x="722" y="279"/>
                  <a:pt x="686" y="314"/>
                  <a:pt x="625" y="314"/>
                </a:cubicBezTo>
                <a:cubicBezTo>
                  <a:pt x="564" y="314"/>
                  <a:pt x="518" y="276"/>
                  <a:pt x="518" y="207"/>
                </a:cubicBezTo>
                <a:moveTo>
                  <a:pt x="286" y="207"/>
                </a:moveTo>
                <a:lnTo>
                  <a:pt x="286" y="204"/>
                </a:lnTo>
                <a:cubicBezTo>
                  <a:pt x="286" y="136"/>
                  <a:pt x="335" y="95"/>
                  <a:pt x="394" y="95"/>
                </a:cubicBezTo>
                <a:cubicBezTo>
                  <a:pt x="443" y="95"/>
                  <a:pt x="488" y="116"/>
                  <a:pt x="493" y="176"/>
                </a:cubicBezTo>
                <a:lnTo>
                  <a:pt x="438" y="176"/>
                </a:lnTo>
                <a:cubicBezTo>
                  <a:pt x="434" y="152"/>
                  <a:pt x="419" y="141"/>
                  <a:pt x="396" y="141"/>
                </a:cubicBezTo>
                <a:cubicBezTo>
                  <a:pt x="366" y="141"/>
                  <a:pt x="346" y="163"/>
                  <a:pt x="346" y="203"/>
                </a:cubicBezTo>
                <a:lnTo>
                  <a:pt x="346" y="206"/>
                </a:lnTo>
                <a:cubicBezTo>
                  <a:pt x="346" y="248"/>
                  <a:pt x="364" y="270"/>
                  <a:pt x="397" y="270"/>
                </a:cubicBezTo>
                <a:cubicBezTo>
                  <a:pt x="420" y="270"/>
                  <a:pt x="439" y="256"/>
                  <a:pt x="442" y="230"/>
                </a:cubicBezTo>
                <a:lnTo>
                  <a:pt x="494" y="230"/>
                </a:lnTo>
                <a:cubicBezTo>
                  <a:pt x="491" y="279"/>
                  <a:pt x="455" y="314"/>
                  <a:pt x="394" y="314"/>
                </a:cubicBezTo>
                <a:cubicBezTo>
                  <a:pt x="333" y="314"/>
                  <a:pt x="286" y="276"/>
                  <a:pt x="286" y="207"/>
                </a:cubicBezTo>
                <a:close/>
                <a:moveTo>
                  <a:pt x="94" y="200"/>
                </a:moveTo>
                <a:lnTo>
                  <a:pt x="170" y="200"/>
                </a:lnTo>
                <a:lnTo>
                  <a:pt x="132" y="76"/>
                </a:lnTo>
                <a:lnTo>
                  <a:pt x="94" y="200"/>
                </a:lnTo>
                <a:close/>
                <a:moveTo>
                  <a:pt x="94" y="23"/>
                </a:moveTo>
                <a:lnTo>
                  <a:pt x="178" y="23"/>
                </a:lnTo>
                <a:lnTo>
                  <a:pt x="271" y="309"/>
                </a:lnTo>
                <a:lnTo>
                  <a:pt x="204" y="309"/>
                </a:lnTo>
                <a:lnTo>
                  <a:pt x="184" y="246"/>
                </a:lnTo>
                <a:lnTo>
                  <a:pt x="80" y="246"/>
                </a:lnTo>
                <a:lnTo>
                  <a:pt x="61" y="309"/>
                </a:lnTo>
                <a:lnTo>
                  <a:pt x="0" y="309"/>
                </a:lnTo>
                <a:lnTo>
                  <a:pt x="94" y="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6579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: Black3+Imag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A84A5767-82AC-46A2-88DD-C31D51E1CB9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/>
            </a:lvl1pPr>
          </a:lstStyle>
          <a:p>
            <a:r>
              <a:rPr lang="en-GB" dirty="0"/>
              <a:t>Drag picture to placeholder or click icon to add, then send to back.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381001" y="1322687"/>
            <a:ext cx="5715000" cy="1769720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presentation title here 48pt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381001" y="3332730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 dirty="0"/>
              <a:t>Place subtitle here in Palatino Linotype 24pt</a:t>
            </a:r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381001" y="4670852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12" name="Date Placeholder 10">
            <a:extLst>
              <a:ext uri="{FF2B5EF4-FFF2-40B4-BE49-F238E27FC236}">
                <a16:creationId xmlns:a16="http://schemas.microsoft.com/office/drawing/2014/main" id="{1E34DA31-8586-4EF2-9474-E9CBCF31314E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black">
          <a:xfrm>
            <a:off x="381001" y="4425575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EFDB83-09AD-4E52-93C8-E24DAC9705FB}"/>
              </a:ext>
            </a:extLst>
          </p:cNvPr>
          <p:cNvSpPr txBox="1"/>
          <p:nvPr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grpSp>
        <p:nvGrpSpPr>
          <p:cNvPr id="13" name="Logo_WH" descr="Accenture logo in white">
            <a:extLst>
              <a:ext uri="{FF2B5EF4-FFF2-40B4-BE49-F238E27FC236}">
                <a16:creationId xmlns:a16="http://schemas.microsoft.com/office/drawing/2014/main" id="{6E8422F7-B85B-4755-B6A1-FFEA87624FFE}"/>
              </a:ext>
            </a:extLst>
          </p:cNvPr>
          <p:cNvGrpSpPr>
            <a:grpSpLocks noChangeAspect="1"/>
          </p:cNvGrpSpPr>
          <p:nvPr/>
        </p:nvGrpSpPr>
        <p:grpSpPr bwMode="black">
          <a:xfrm>
            <a:off x="381000" y="381000"/>
            <a:ext cx="1883664" cy="496247"/>
            <a:chOff x="1561" y="187"/>
            <a:chExt cx="4536" cy="1195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64597228-D9AB-44B8-B1CD-B17ABE7714EB}"/>
                </a:ext>
              </a:extLst>
            </p:cNvPr>
            <p:cNvSpPr>
              <a:spLocks/>
            </p:cNvSpPr>
            <p:nvPr userDrawn="1"/>
          </p:nvSpPr>
          <p:spPr bwMode="black">
            <a:xfrm>
              <a:off x="4205" y="187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C5BFA133-9FE4-4FB4-968A-A369A9EF6AE0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1561" y="690"/>
              <a:ext cx="4536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" name="Acc_Tech_Logo_WH" descr="Accenture Technology wordmark in white">
            <a:extLst>
              <a:ext uri="{FF2B5EF4-FFF2-40B4-BE49-F238E27FC236}">
                <a16:creationId xmlns:a16="http://schemas.microsoft.com/office/drawing/2014/main" id="{8308EDD5-E701-4FE4-908A-1306BCB34B62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80999" y="6096690"/>
            <a:ext cx="3008376" cy="276189"/>
          </a:xfrm>
          <a:custGeom>
            <a:avLst/>
            <a:gdLst>
              <a:gd name="T0" fmla="*/ 4127 w 4219"/>
              <a:gd name="T1" fmla="*/ 250 h 386"/>
              <a:gd name="T2" fmla="*/ 4070 w 4219"/>
              <a:gd name="T3" fmla="*/ 382 h 386"/>
              <a:gd name="T4" fmla="*/ 3885 w 4219"/>
              <a:gd name="T5" fmla="*/ 124 h 386"/>
              <a:gd name="T6" fmla="*/ 3952 w 4219"/>
              <a:gd name="T7" fmla="*/ 201 h 386"/>
              <a:gd name="T8" fmla="*/ 3950 w 4219"/>
              <a:gd name="T9" fmla="*/ 293 h 386"/>
              <a:gd name="T10" fmla="*/ 3784 w 4219"/>
              <a:gd name="T11" fmla="*/ 200 h 386"/>
              <a:gd name="T12" fmla="*/ 3984 w 4219"/>
              <a:gd name="T13" fmla="*/ 100 h 386"/>
              <a:gd name="T14" fmla="*/ 3714 w 4219"/>
              <a:gd name="T15" fmla="*/ 206 h 386"/>
              <a:gd name="T16" fmla="*/ 3577 w 4219"/>
              <a:gd name="T17" fmla="*/ 206 h 386"/>
              <a:gd name="T18" fmla="*/ 3543 w 4219"/>
              <a:gd name="T19" fmla="*/ 203 h 386"/>
              <a:gd name="T20" fmla="*/ 3645 w 4219"/>
              <a:gd name="T21" fmla="*/ 313 h 386"/>
              <a:gd name="T22" fmla="*/ 3490 w 4219"/>
              <a:gd name="T23" fmla="*/ 309 h 386"/>
              <a:gd name="T24" fmla="*/ 3370 w 4219"/>
              <a:gd name="T25" fmla="*/ 204 h 386"/>
              <a:gd name="T26" fmla="*/ 3302 w 4219"/>
              <a:gd name="T27" fmla="*/ 285 h 386"/>
              <a:gd name="T28" fmla="*/ 3302 w 4219"/>
              <a:gd name="T29" fmla="*/ 96 h 386"/>
              <a:gd name="T30" fmla="*/ 3199 w 4219"/>
              <a:gd name="T31" fmla="*/ 206 h 386"/>
              <a:gd name="T32" fmla="*/ 3076 w 4219"/>
              <a:gd name="T33" fmla="*/ 96 h 386"/>
              <a:gd name="T34" fmla="*/ 3116 w 4219"/>
              <a:gd name="T35" fmla="*/ 178 h 386"/>
              <a:gd name="T36" fmla="*/ 2975 w 4219"/>
              <a:gd name="T37" fmla="*/ 309 h 386"/>
              <a:gd name="T38" fmla="*/ 2769 w 4219"/>
              <a:gd name="T39" fmla="*/ 133 h 386"/>
              <a:gd name="T40" fmla="*/ 2877 w 4219"/>
              <a:gd name="T41" fmla="*/ 309 h 386"/>
              <a:gd name="T42" fmla="*/ 2769 w 4219"/>
              <a:gd name="T43" fmla="*/ 309 h 386"/>
              <a:gd name="T44" fmla="*/ 2492 w 4219"/>
              <a:gd name="T45" fmla="*/ 204 h 386"/>
              <a:gd name="T46" fmla="*/ 2594 w 4219"/>
              <a:gd name="T47" fmla="*/ 124 h 386"/>
              <a:gd name="T48" fmla="*/ 2655 w 4219"/>
              <a:gd name="T49" fmla="*/ 234 h 386"/>
              <a:gd name="T50" fmla="*/ 2423 w 4219"/>
              <a:gd name="T51" fmla="*/ 184 h 386"/>
              <a:gd name="T52" fmla="*/ 2265 w 4219"/>
              <a:gd name="T53" fmla="*/ 207 h 386"/>
              <a:gd name="T54" fmla="*/ 2457 w 4219"/>
              <a:gd name="T55" fmla="*/ 211 h 386"/>
              <a:gd name="T56" fmla="*/ 2456 w 4219"/>
              <a:gd name="T57" fmla="*/ 249 h 386"/>
              <a:gd name="T58" fmla="*/ 2064 w 4219"/>
              <a:gd name="T59" fmla="*/ 52 h 386"/>
              <a:gd name="T60" fmla="*/ 2182 w 4219"/>
              <a:gd name="T61" fmla="*/ 52 h 386"/>
              <a:gd name="T62" fmla="*/ 1938 w 4219"/>
              <a:gd name="T63" fmla="*/ 182 h 386"/>
              <a:gd name="T64" fmla="*/ 1785 w 4219"/>
              <a:gd name="T65" fmla="*/ 207 h 386"/>
              <a:gd name="T66" fmla="*/ 1994 w 4219"/>
              <a:gd name="T67" fmla="*/ 218 h 386"/>
              <a:gd name="T68" fmla="*/ 1994 w 4219"/>
              <a:gd name="T69" fmla="*/ 243 h 386"/>
              <a:gd name="T70" fmla="*/ 1696 w 4219"/>
              <a:gd name="T71" fmla="*/ 100 h 386"/>
              <a:gd name="T72" fmla="*/ 1696 w 4219"/>
              <a:gd name="T73" fmla="*/ 204 h 386"/>
              <a:gd name="T74" fmla="*/ 1392 w 4219"/>
              <a:gd name="T75" fmla="*/ 235 h 386"/>
              <a:gd name="T76" fmla="*/ 1486 w 4219"/>
              <a:gd name="T77" fmla="*/ 269 h 386"/>
              <a:gd name="T78" fmla="*/ 1587 w 4219"/>
              <a:gd name="T79" fmla="*/ 309 h 386"/>
              <a:gd name="T80" fmla="*/ 1392 w 4219"/>
              <a:gd name="T81" fmla="*/ 235 h 386"/>
              <a:gd name="T82" fmla="*/ 1224 w 4219"/>
              <a:gd name="T83" fmla="*/ 100 h 386"/>
              <a:gd name="T84" fmla="*/ 1309 w 4219"/>
              <a:gd name="T85" fmla="*/ 100 h 386"/>
              <a:gd name="T86" fmla="*/ 1309 w 4219"/>
              <a:gd name="T87" fmla="*/ 242 h 386"/>
              <a:gd name="T88" fmla="*/ 1319 w 4219"/>
              <a:gd name="T89" fmla="*/ 313 h 386"/>
              <a:gd name="T90" fmla="*/ 1054 w 4219"/>
              <a:gd name="T91" fmla="*/ 133 h 386"/>
              <a:gd name="T92" fmla="*/ 1135 w 4219"/>
              <a:gd name="T93" fmla="*/ 309 h 386"/>
              <a:gd name="T94" fmla="*/ 1054 w 4219"/>
              <a:gd name="T95" fmla="*/ 309 h 386"/>
              <a:gd name="T96" fmla="*/ 856 w 4219"/>
              <a:gd name="T97" fmla="*/ 135 h 386"/>
              <a:gd name="T98" fmla="*/ 749 w 4219"/>
              <a:gd name="T99" fmla="*/ 204 h 386"/>
              <a:gd name="T100" fmla="*/ 808 w 4219"/>
              <a:gd name="T101" fmla="*/ 218 h 386"/>
              <a:gd name="T102" fmla="*/ 858 w 4219"/>
              <a:gd name="T103" fmla="*/ 314 h 386"/>
              <a:gd name="T104" fmla="*/ 626 w 4219"/>
              <a:gd name="T105" fmla="*/ 95 h 386"/>
              <a:gd name="T106" fmla="*/ 577 w 4219"/>
              <a:gd name="T107" fmla="*/ 203 h 386"/>
              <a:gd name="T108" fmla="*/ 725 w 4219"/>
              <a:gd name="T109" fmla="*/ 230 h 386"/>
              <a:gd name="T110" fmla="*/ 286 w 4219"/>
              <a:gd name="T111" fmla="*/ 204 h 386"/>
              <a:gd name="T112" fmla="*/ 396 w 4219"/>
              <a:gd name="T113" fmla="*/ 141 h 386"/>
              <a:gd name="T114" fmla="*/ 442 w 4219"/>
              <a:gd name="T115" fmla="*/ 230 h 386"/>
              <a:gd name="T116" fmla="*/ 94 w 4219"/>
              <a:gd name="T117" fmla="*/ 200 h 386"/>
              <a:gd name="T118" fmla="*/ 94 w 4219"/>
              <a:gd name="T119" fmla="*/ 23 h 386"/>
              <a:gd name="T120" fmla="*/ 184 w 4219"/>
              <a:gd name="T121" fmla="*/ 246 h 386"/>
              <a:gd name="T122" fmla="*/ 94 w 4219"/>
              <a:gd name="T123" fmla="*/ 23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219" h="386">
                <a:moveTo>
                  <a:pt x="4109" y="288"/>
                </a:moveTo>
                <a:lnTo>
                  <a:pt x="4027" y="100"/>
                </a:lnTo>
                <a:lnTo>
                  <a:pt x="4063" y="100"/>
                </a:lnTo>
                <a:lnTo>
                  <a:pt x="4127" y="250"/>
                </a:lnTo>
                <a:lnTo>
                  <a:pt x="4185" y="100"/>
                </a:lnTo>
                <a:lnTo>
                  <a:pt x="4219" y="100"/>
                </a:lnTo>
                <a:lnTo>
                  <a:pt x="4103" y="382"/>
                </a:lnTo>
                <a:lnTo>
                  <a:pt x="4070" y="382"/>
                </a:lnTo>
                <a:lnTo>
                  <a:pt x="4109" y="288"/>
                </a:lnTo>
                <a:close/>
                <a:moveTo>
                  <a:pt x="3952" y="201"/>
                </a:moveTo>
                <a:lnTo>
                  <a:pt x="3952" y="198"/>
                </a:lnTo>
                <a:cubicBezTo>
                  <a:pt x="3952" y="151"/>
                  <a:pt x="3926" y="124"/>
                  <a:pt x="3885" y="124"/>
                </a:cubicBezTo>
                <a:cubicBezTo>
                  <a:pt x="3844" y="124"/>
                  <a:pt x="3819" y="155"/>
                  <a:pt x="3819" y="199"/>
                </a:cubicBezTo>
                <a:lnTo>
                  <a:pt x="3819" y="202"/>
                </a:lnTo>
                <a:cubicBezTo>
                  <a:pt x="3819" y="248"/>
                  <a:pt x="3848" y="275"/>
                  <a:pt x="3883" y="275"/>
                </a:cubicBezTo>
                <a:cubicBezTo>
                  <a:pt x="3922" y="275"/>
                  <a:pt x="3952" y="248"/>
                  <a:pt x="3952" y="201"/>
                </a:cubicBezTo>
                <a:close/>
                <a:moveTo>
                  <a:pt x="3789" y="321"/>
                </a:moveTo>
                <a:lnTo>
                  <a:pt x="3823" y="321"/>
                </a:lnTo>
                <a:cubicBezTo>
                  <a:pt x="3828" y="345"/>
                  <a:pt x="3848" y="358"/>
                  <a:pt x="3883" y="358"/>
                </a:cubicBezTo>
                <a:cubicBezTo>
                  <a:pt x="3924" y="358"/>
                  <a:pt x="3950" y="338"/>
                  <a:pt x="3950" y="293"/>
                </a:cubicBezTo>
                <a:lnTo>
                  <a:pt x="3950" y="263"/>
                </a:lnTo>
                <a:cubicBezTo>
                  <a:pt x="3938" y="283"/>
                  <a:pt x="3910" y="302"/>
                  <a:pt x="3880" y="302"/>
                </a:cubicBezTo>
                <a:cubicBezTo>
                  <a:pt x="3825" y="302"/>
                  <a:pt x="3784" y="261"/>
                  <a:pt x="3784" y="203"/>
                </a:cubicBezTo>
                <a:lnTo>
                  <a:pt x="3784" y="200"/>
                </a:lnTo>
                <a:cubicBezTo>
                  <a:pt x="3784" y="144"/>
                  <a:pt x="3824" y="96"/>
                  <a:pt x="3882" y="96"/>
                </a:cubicBezTo>
                <a:cubicBezTo>
                  <a:pt x="3917" y="96"/>
                  <a:pt x="3938" y="113"/>
                  <a:pt x="3950" y="134"/>
                </a:cubicBezTo>
                <a:lnTo>
                  <a:pt x="3950" y="100"/>
                </a:lnTo>
                <a:lnTo>
                  <a:pt x="3984" y="100"/>
                </a:lnTo>
                <a:lnTo>
                  <a:pt x="3984" y="295"/>
                </a:lnTo>
                <a:cubicBezTo>
                  <a:pt x="3983" y="356"/>
                  <a:pt x="3942" y="386"/>
                  <a:pt x="3884" y="386"/>
                </a:cubicBezTo>
                <a:cubicBezTo>
                  <a:pt x="3822" y="386"/>
                  <a:pt x="3794" y="356"/>
                  <a:pt x="3789" y="321"/>
                </a:cubicBezTo>
                <a:close/>
                <a:moveTo>
                  <a:pt x="3714" y="206"/>
                </a:moveTo>
                <a:lnTo>
                  <a:pt x="3714" y="204"/>
                </a:lnTo>
                <a:cubicBezTo>
                  <a:pt x="3714" y="155"/>
                  <a:pt x="3687" y="124"/>
                  <a:pt x="3646" y="124"/>
                </a:cubicBezTo>
                <a:cubicBezTo>
                  <a:pt x="3604" y="124"/>
                  <a:pt x="3577" y="155"/>
                  <a:pt x="3577" y="203"/>
                </a:cubicBezTo>
                <a:lnTo>
                  <a:pt x="3577" y="206"/>
                </a:lnTo>
                <a:cubicBezTo>
                  <a:pt x="3577" y="254"/>
                  <a:pt x="3603" y="285"/>
                  <a:pt x="3646" y="285"/>
                </a:cubicBezTo>
                <a:cubicBezTo>
                  <a:pt x="3688" y="285"/>
                  <a:pt x="3714" y="254"/>
                  <a:pt x="3714" y="206"/>
                </a:cubicBezTo>
                <a:close/>
                <a:moveTo>
                  <a:pt x="3543" y="206"/>
                </a:moveTo>
                <a:lnTo>
                  <a:pt x="3543" y="203"/>
                </a:lnTo>
                <a:cubicBezTo>
                  <a:pt x="3543" y="140"/>
                  <a:pt x="3586" y="96"/>
                  <a:pt x="3646" y="96"/>
                </a:cubicBezTo>
                <a:cubicBezTo>
                  <a:pt x="3705" y="96"/>
                  <a:pt x="3748" y="140"/>
                  <a:pt x="3748" y="203"/>
                </a:cubicBezTo>
                <a:lnTo>
                  <a:pt x="3748" y="206"/>
                </a:lnTo>
                <a:cubicBezTo>
                  <a:pt x="3748" y="269"/>
                  <a:pt x="3705" y="313"/>
                  <a:pt x="3645" y="313"/>
                </a:cubicBezTo>
                <a:cubicBezTo>
                  <a:pt x="3586" y="313"/>
                  <a:pt x="3543" y="268"/>
                  <a:pt x="3543" y="206"/>
                </a:cubicBezTo>
                <a:close/>
                <a:moveTo>
                  <a:pt x="3457" y="0"/>
                </a:moveTo>
                <a:lnTo>
                  <a:pt x="3490" y="0"/>
                </a:lnTo>
                <a:lnTo>
                  <a:pt x="3490" y="309"/>
                </a:lnTo>
                <a:lnTo>
                  <a:pt x="3457" y="309"/>
                </a:lnTo>
                <a:lnTo>
                  <a:pt x="3457" y="0"/>
                </a:lnTo>
                <a:close/>
                <a:moveTo>
                  <a:pt x="3370" y="206"/>
                </a:moveTo>
                <a:lnTo>
                  <a:pt x="3370" y="204"/>
                </a:lnTo>
                <a:cubicBezTo>
                  <a:pt x="3370" y="155"/>
                  <a:pt x="3343" y="124"/>
                  <a:pt x="3302" y="124"/>
                </a:cubicBezTo>
                <a:cubicBezTo>
                  <a:pt x="3260" y="124"/>
                  <a:pt x="3233" y="155"/>
                  <a:pt x="3233" y="203"/>
                </a:cubicBezTo>
                <a:lnTo>
                  <a:pt x="3233" y="206"/>
                </a:lnTo>
                <a:cubicBezTo>
                  <a:pt x="3233" y="254"/>
                  <a:pt x="3259" y="285"/>
                  <a:pt x="3302" y="285"/>
                </a:cubicBezTo>
                <a:cubicBezTo>
                  <a:pt x="3344" y="285"/>
                  <a:pt x="3370" y="254"/>
                  <a:pt x="3370" y="206"/>
                </a:cubicBezTo>
                <a:close/>
                <a:moveTo>
                  <a:pt x="3199" y="206"/>
                </a:moveTo>
                <a:lnTo>
                  <a:pt x="3199" y="203"/>
                </a:lnTo>
                <a:cubicBezTo>
                  <a:pt x="3199" y="140"/>
                  <a:pt x="3242" y="96"/>
                  <a:pt x="3302" y="96"/>
                </a:cubicBezTo>
                <a:cubicBezTo>
                  <a:pt x="3361" y="96"/>
                  <a:pt x="3404" y="140"/>
                  <a:pt x="3404" y="203"/>
                </a:cubicBezTo>
                <a:lnTo>
                  <a:pt x="3404" y="206"/>
                </a:lnTo>
                <a:cubicBezTo>
                  <a:pt x="3404" y="269"/>
                  <a:pt x="3361" y="313"/>
                  <a:pt x="3301" y="313"/>
                </a:cubicBezTo>
                <a:cubicBezTo>
                  <a:pt x="3242" y="313"/>
                  <a:pt x="3199" y="268"/>
                  <a:pt x="3199" y="206"/>
                </a:cubicBezTo>
                <a:close/>
                <a:moveTo>
                  <a:pt x="2975" y="100"/>
                </a:moveTo>
                <a:lnTo>
                  <a:pt x="3008" y="100"/>
                </a:lnTo>
                <a:lnTo>
                  <a:pt x="3008" y="133"/>
                </a:lnTo>
                <a:cubicBezTo>
                  <a:pt x="3018" y="114"/>
                  <a:pt x="3041" y="96"/>
                  <a:pt x="3076" y="96"/>
                </a:cubicBezTo>
                <a:cubicBezTo>
                  <a:pt x="3119" y="96"/>
                  <a:pt x="3149" y="120"/>
                  <a:pt x="3149" y="181"/>
                </a:cubicBezTo>
                <a:lnTo>
                  <a:pt x="3149" y="309"/>
                </a:lnTo>
                <a:lnTo>
                  <a:pt x="3116" y="309"/>
                </a:lnTo>
                <a:lnTo>
                  <a:pt x="3116" y="178"/>
                </a:lnTo>
                <a:cubicBezTo>
                  <a:pt x="3116" y="142"/>
                  <a:pt x="3100" y="125"/>
                  <a:pt x="3067" y="125"/>
                </a:cubicBezTo>
                <a:cubicBezTo>
                  <a:pt x="3036" y="125"/>
                  <a:pt x="3008" y="145"/>
                  <a:pt x="3008" y="182"/>
                </a:cubicBezTo>
                <a:lnTo>
                  <a:pt x="3008" y="309"/>
                </a:lnTo>
                <a:lnTo>
                  <a:pt x="2975" y="309"/>
                </a:lnTo>
                <a:lnTo>
                  <a:pt x="2975" y="100"/>
                </a:lnTo>
                <a:close/>
                <a:moveTo>
                  <a:pt x="2736" y="0"/>
                </a:moveTo>
                <a:lnTo>
                  <a:pt x="2769" y="0"/>
                </a:lnTo>
                <a:lnTo>
                  <a:pt x="2769" y="133"/>
                </a:lnTo>
                <a:cubicBezTo>
                  <a:pt x="2779" y="114"/>
                  <a:pt x="2802" y="96"/>
                  <a:pt x="2836" y="96"/>
                </a:cubicBezTo>
                <a:cubicBezTo>
                  <a:pt x="2880" y="96"/>
                  <a:pt x="2910" y="120"/>
                  <a:pt x="2910" y="181"/>
                </a:cubicBezTo>
                <a:lnTo>
                  <a:pt x="2910" y="309"/>
                </a:lnTo>
                <a:lnTo>
                  <a:pt x="2877" y="309"/>
                </a:lnTo>
                <a:lnTo>
                  <a:pt x="2877" y="178"/>
                </a:lnTo>
                <a:cubicBezTo>
                  <a:pt x="2877" y="142"/>
                  <a:pt x="2861" y="125"/>
                  <a:pt x="2828" y="125"/>
                </a:cubicBezTo>
                <a:cubicBezTo>
                  <a:pt x="2797" y="125"/>
                  <a:pt x="2769" y="145"/>
                  <a:pt x="2769" y="182"/>
                </a:cubicBezTo>
                <a:lnTo>
                  <a:pt x="2769" y="309"/>
                </a:lnTo>
                <a:lnTo>
                  <a:pt x="2736" y="309"/>
                </a:lnTo>
                <a:lnTo>
                  <a:pt x="2736" y="0"/>
                </a:lnTo>
                <a:close/>
                <a:moveTo>
                  <a:pt x="2492" y="207"/>
                </a:moveTo>
                <a:lnTo>
                  <a:pt x="2492" y="204"/>
                </a:lnTo>
                <a:cubicBezTo>
                  <a:pt x="2492" y="140"/>
                  <a:pt x="2538" y="96"/>
                  <a:pt x="2594" y="96"/>
                </a:cubicBezTo>
                <a:cubicBezTo>
                  <a:pt x="2638" y="96"/>
                  <a:pt x="2678" y="116"/>
                  <a:pt x="2685" y="170"/>
                </a:cubicBezTo>
                <a:lnTo>
                  <a:pt x="2652" y="170"/>
                </a:lnTo>
                <a:cubicBezTo>
                  <a:pt x="2647" y="136"/>
                  <a:pt x="2623" y="124"/>
                  <a:pt x="2594" y="124"/>
                </a:cubicBezTo>
                <a:cubicBezTo>
                  <a:pt x="2556" y="124"/>
                  <a:pt x="2527" y="154"/>
                  <a:pt x="2527" y="204"/>
                </a:cubicBezTo>
                <a:lnTo>
                  <a:pt x="2527" y="207"/>
                </a:lnTo>
                <a:cubicBezTo>
                  <a:pt x="2527" y="258"/>
                  <a:pt x="2555" y="285"/>
                  <a:pt x="2595" y="285"/>
                </a:cubicBezTo>
                <a:cubicBezTo>
                  <a:pt x="2625" y="285"/>
                  <a:pt x="2652" y="268"/>
                  <a:pt x="2655" y="234"/>
                </a:cubicBezTo>
                <a:lnTo>
                  <a:pt x="2686" y="234"/>
                </a:lnTo>
                <a:cubicBezTo>
                  <a:pt x="2682" y="279"/>
                  <a:pt x="2645" y="313"/>
                  <a:pt x="2595" y="313"/>
                </a:cubicBezTo>
                <a:cubicBezTo>
                  <a:pt x="2536" y="313"/>
                  <a:pt x="2492" y="272"/>
                  <a:pt x="2492" y="207"/>
                </a:cubicBezTo>
                <a:close/>
                <a:moveTo>
                  <a:pt x="2423" y="184"/>
                </a:moveTo>
                <a:cubicBezTo>
                  <a:pt x="2420" y="141"/>
                  <a:pt x="2398" y="124"/>
                  <a:pt x="2363" y="124"/>
                </a:cubicBezTo>
                <a:cubicBezTo>
                  <a:pt x="2329" y="124"/>
                  <a:pt x="2306" y="147"/>
                  <a:pt x="2301" y="184"/>
                </a:cubicBezTo>
                <a:lnTo>
                  <a:pt x="2423" y="184"/>
                </a:lnTo>
                <a:close/>
                <a:moveTo>
                  <a:pt x="2265" y="207"/>
                </a:moveTo>
                <a:lnTo>
                  <a:pt x="2265" y="204"/>
                </a:lnTo>
                <a:cubicBezTo>
                  <a:pt x="2265" y="140"/>
                  <a:pt x="2306" y="96"/>
                  <a:pt x="2363" y="96"/>
                </a:cubicBezTo>
                <a:cubicBezTo>
                  <a:pt x="2412" y="96"/>
                  <a:pt x="2457" y="126"/>
                  <a:pt x="2457" y="200"/>
                </a:cubicBezTo>
                <a:lnTo>
                  <a:pt x="2457" y="211"/>
                </a:lnTo>
                <a:lnTo>
                  <a:pt x="2300" y="211"/>
                </a:lnTo>
                <a:cubicBezTo>
                  <a:pt x="2301" y="259"/>
                  <a:pt x="2324" y="285"/>
                  <a:pt x="2367" y="285"/>
                </a:cubicBezTo>
                <a:cubicBezTo>
                  <a:pt x="2399" y="285"/>
                  <a:pt x="2418" y="273"/>
                  <a:pt x="2422" y="249"/>
                </a:cubicBezTo>
                <a:lnTo>
                  <a:pt x="2456" y="249"/>
                </a:lnTo>
                <a:cubicBezTo>
                  <a:pt x="2448" y="291"/>
                  <a:pt x="2414" y="313"/>
                  <a:pt x="2366" y="313"/>
                </a:cubicBezTo>
                <a:cubicBezTo>
                  <a:pt x="2307" y="313"/>
                  <a:pt x="2265" y="271"/>
                  <a:pt x="2265" y="207"/>
                </a:cubicBezTo>
                <a:moveTo>
                  <a:pt x="2148" y="52"/>
                </a:moveTo>
                <a:lnTo>
                  <a:pt x="2064" y="52"/>
                </a:lnTo>
                <a:lnTo>
                  <a:pt x="2064" y="23"/>
                </a:lnTo>
                <a:lnTo>
                  <a:pt x="2266" y="23"/>
                </a:lnTo>
                <a:lnTo>
                  <a:pt x="2266" y="52"/>
                </a:lnTo>
                <a:lnTo>
                  <a:pt x="2182" y="52"/>
                </a:lnTo>
                <a:lnTo>
                  <a:pt x="2182" y="309"/>
                </a:lnTo>
                <a:lnTo>
                  <a:pt x="2148" y="309"/>
                </a:lnTo>
                <a:lnTo>
                  <a:pt x="2148" y="52"/>
                </a:lnTo>
                <a:close/>
                <a:moveTo>
                  <a:pt x="1938" y="182"/>
                </a:moveTo>
                <a:cubicBezTo>
                  <a:pt x="1936" y="150"/>
                  <a:pt x="1920" y="135"/>
                  <a:pt x="1892" y="135"/>
                </a:cubicBezTo>
                <a:cubicBezTo>
                  <a:pt x="1866" y="135"/>
                  <a:pt x="1849" y="152"/>
                  <a:pt x="1844" y="182"/>
                </a:cubicBezTo>
                <a:lnTo>
                  <a:pt x="1938" y="182"/>
                </a:lnTo>
                <a:close/>
                <a:moveTo>
                  <a:pt x="1785" y="207"/>
                </a:moveTo>
                <a:lnTo>
                  <a:pt x="1785" y="204"/>
                </a:lnTo>
                <a:cubicBezTo>
                  <a:pt x="1785" y="138"/>
                  <a:pt x="1832" y="95"/>
                  <a:pt x="1892" y="95"/>
                </a:cubicBezTo>
                <a:cubicBezTo>
                  <a:pt x="1946" y="95"/>
                  <a:pt x="1994" y="127"/>
                  <a:pt x="1994" y="202"/>
                </a:cubicBezTo>
                <a:lnTo>
                  <a:pt x="1994" y="218"/>
                </a:lnTo>
                <a:lnTo>
                  <a:pt x="1844" y="218"/>
                </a:lnTo>
                <a:cubicBezTo>
                  <a:pt x="1845" y="252"/>
                  <a:pt x="1864" y="272"/>
                  <a:pt x="1896" y="272"/>
                </a:cubicBezTo>
                <a:cubicBezTo>
                  <a:pt x="1922" y="272"/>
                  <a:pt x="1936" y="261"/>
                  <a:pt x="1939" y="243"/>
                </a:cubicBezTo>
                <a:lnTo>
                  <a:pt x="1994" y="243"/>
                </a:lnTo>
                <a:cubicBezTo>
                  <a:pt x="1987" y="288"/>
                  <a:pt x="1951" y="314"/>
                  <a:pt x="1894" y="314"/>
                </a:cubicBezTo>
                <a:cubicBezTo>
                  <a:pt x="1831" y="314"/>
                  <a:pt x="1785" y="274"/>
                  <a:pt x="1785" y="207"/>
                </a:cubicBezTo>
                <a:moveTo>
                  <a:pt x="1638" y="100"/>
                </a:moveTo>
                <a:lnTo>
                  <a:pt x="1696" y="100"/>
                </a:lnTo>
                <a:lnTo>
                  <a:pt x="1696" y="140"/>
                </a:lnTo>
                <a:cubicBezTo>
                  <a:pt x="1709" y="112"/>
                  <a:pt x="1730" y="97"/>
                  <a:pt x="1764" y="97"/>
                </a:cubicBezTo>
                <a:lnTo>
                  <a:pt x="1764" y="151"/>
                </a:lnTo>
                <a:cubicBezTo>
                  <a:pt x="1721" y="150"/>
                  <a:pt x="1696" y="164"/>
                  <a:pt x="1696" y="204"/>
                </a:cubicBezTo>
                <a:lnTo>
                  <a:pt x="1696" y="309"/>
                </a:lnTo>
                <a:lnTo>
                  <a:pt x="1638" y="309"/>
                </a:lnTo>
                <a:lnTo>
                  <a:pt x="1638" y="100"/>
                </a:lnTo>
                <a:close/>
                <a:moveTo>
                  <a:pt x="1392" y="235"/>
                </a:moveTo>
                <a:lnTo>
                  <a:pt x="1392" y="100"/>
                </a:lnTo>
                <a:lnTo>
                  <a:pt x="1449" y="100"/>
                </a:lnTo>
                <a:lnTo>
                  <a:pt x="1449" y="227"/>
                </a:lnTo>
                <a:cubicBezTo>
                  <a:pt x="1449" y="255"/>
                  <a:pt x="1461" y="269"/>
                  <a:pt x="1486" y="269"/>
                </a:cubicBezTo>
                <a:cubicBezTo>
                  <a:pt x="1510" y="269"/>
                  <a:pt x="1529" y="254"/>
                  <a:pt x="1529" y="223"/>
                </a:cubicBezTo>
                <a:lnTo>
                  <a:pt x="1529" y="100"/>
                </a:lnTo>
                <a:lnTo>
                  <a:pt x="1587" y="100"/>
                </a:lnTo>
                <a:lnTo>
                  <a:pt x="1587" y="309"/>
                </a:lnTo>
                <a:lnTo>
                  <a:pt x="1529" y="309"/>
                </a:lnTo>
                <a:lnTo>
                  <a:pt x="1529" y="276"/>
                </a:lnTo>
                <a:cubicBezTo>
                  <a:pt x="1518" y="298"/>
                  <a:pt x="1497" y="314"/>
                  <a:pt x="1463" y="314"/>
                </a:cubicBezTo>
                <a:cubicBezTo>
                  <a:pt x="1422" y="314"/>
                  <a:pt x="1392" y="290"/>
                  <a:pt x="1392" y="235"/>
                </a:cubicBezTo>
                <a:moveTo>
                  <a:pt x="1251" y="247"/>
                </a:moveTo>
                <a:lnTo>
                  <a:pt x="1251" y="141"/>
                </a:lnTo>
                <a:lnTo>
                  <a:pt x="1224" y="141"/>
                </a:lnTo>
                <a:lnTo>
                  <a:pt x="1224" y="100"/>
                </a:lnTo>
                <a:lnTo>
                  <a:pt x="1251" y="100"/>
                </a:lnTo>
                <a:lnTo>
                  <a:pt x="1251" y="55"/>
                </a:lnTo>
                <a:lnTo>
                  <a:pt x="1309" y="55"/>
                </a:lnTo>
                <a:lnTo>
                  <a:pt x="1309" y="100"/>
                </a:lnTo>
                <a:lnTo>
                  <a:pt x="1353" y="100"/>
                </a:lnTo>
                <a:lnTo>
                  <a:pt x="1353" y="141"/>
                </a:lnTo>
                <a:lnTo>
                  <a:pt x="1309" y="141"/>
                </a:lnTo>
                <a:lnTo>
                  <a:pt x="1309" y="242"/>
                </a:lnTo>
                <a:cubicBezTo>
                  <a:pt x="1309" y="259"/>
                  <a:pt x="1317" y="267"/>
                  <a:pt x="1332" y="267"/>
                </a:cubicBezTo>
                <a:cubicBezTo>
                  <a:pt x="1341" y="267"/>
                  <a:pt x="1347" y="266"/>
                  <a:pt x="1354" y="263"/>
                </a:cubicBezTo>
                <a:lnTo>
                  <a:pt x="1354" y="308"/>
                </a:lnTo>
                <a:cubicBezTo>
                  <a:pt x="1346" y="310"/>
                  <a:pt x="1334" y="313"/>
                  <a:pt x="1319" y="313"/>
                </a:cubicBezTo>
                <a:cubicBezTo>
                  <a:pt x="1275" y="313"/>
                  <a:pt x="1251" y="291"/>
                  <a:pt x="1251" y="247"/>
                </a:cubicBezTo>
                <a:close/>
                <a:moveTo>
                  <a:pt x="996" y="100"/>
                </a:moveTo>
                <a:lnTo>
                  <a:pt x="1054" y="100"/>
                </a:lnTo>
                <a:lnTo>
                  <a:pt x="1054" y="133"/>
                </a:lnTo>
                <a:cubicBezTo>
                  <a:pt x="1065" y="112"/>
                  <a:pt x="1088" y="95"/>
                  <a:pt x="1122" y="95"/>
                </a:cubicBezTo>
                <a:cubicBezTo>
                  <a:pt x="1164" y="95"/>
                  <a:pt x="1193" y="120"/>
                  <a:pt x="1193" y="176"/>
                </a:cubicBezTo>
                <a:lnTo>
                  <a:pt x="1193" y="309"/>
                </a:lnTo>
                <a:lnTo>
                  <a:pt x="1135" y="309"/>
                </a:lnTo>
                <a:lnTo>
                  <a:pt x="1135" y="184"/>
                </a:lnTo>
                <a:cubicBezTo>
                  <a:pt x="1135" y="156"/>
                  <a:pt x="1124" y="142"/>
                  <a:pt x="1098" y="142"/>
                </a:cubicBezTo>
                <a:cubicBezTo>
                  <a:pt x="1073" y="142"/>
                  <a:pt x="1054" y="158"/>
                  <a:pt x="1054" y="188"/>
                </a:cubicBezTo>
                <a:lnTo>
                  <a:pt x="1054" y="309"/>
                </a:lnTo>
                <a:lnTo>
                  <a:pt x="996" y="309"/>
                </a:lnTo>
                <a:lnTo>
                  <a:pt x="996" y="100"/>
                </a:lnTo>
                <a:close/>
                <a:moveTo>
                  <a:pt x="902" y="182"/>
                </a:moveTo>
                <a:cubicBezTo>
                  <a:pt x="900" y="150"/>
                  <a:pt x="884" y="135"/>
                  <a:pt x="856" y="135"/>
                </a:cubicBezTo>
                <a:cubicBezTo>
                  <a:pt x="830" y="135"/>
                  <a:pt x="813" y="152"/>
                  <a:pt x="808" y="182"/>
                </a:cubicBezTo>
                <a:lnTo>
                  <a:pt x="902" y="182"/>
                </a:lnTo>
                <a:close/>
                <a:moveTo>
                  <a:pt x="749" y="207"/>
                </a:moveTo>
                <a:lnTo>
                  <a:pt x="749" y="204"/>
                </a:lnTo>
                <a:cubicBezTo>
                  <a:pt x="749" y="138"/>
                  <a:pt x="796" y="95"/>
                  <a:pt x="856" y="95"/>
                </a:cubicBezTo>
                <a:cubicBezTo>
                  <a:pt x="910" y="95"/>
                  <a:pt x="958" y="127"/>
                  <a:pt x="958" y="202"/>
                </a:cubicBezTo>
                <a:lnTo>
                  <a:pt x="958" y="218"/>
                </a:lnTo>
                <a:lnTo>
                  <a:pt x="808" y="218"/>
                </a:lnTo>
                <a:cubicBezTo>
                  <a:pt x="809" y="252"/>
                  <a:pt x="828" y="272"/>
                  <a:pt x="860" y="272"/>
                </a:cubicBezTo>
                <a:cubicBezTo>
                  <a:pt x="886" y="272"/>
                  <a:pt x="900" y="261"/>
                  <a:pt x="903" y="243"/>
                </a:cubicBezTo>
                <a:lnTo>
                  <a:pt x="958" y="243"/>
                </a:lnTo>
                <a:cubicBezTo>
                  <a:pt x="951" y="288"/>
                  <a:pt x="915" y="314"/>
                  <a:pt x="858" y="314"/>
                </a:cubicBezTo>
                <a:cubicBezTo>
                  <a:pt x="795" y="314"/>
                  <a:pt x="749" y="274"/>
                  <a:pt x="749" y="207"/>
                </a:cubicBezTo>
                <a:moveTo>
                  <a:pt x="518" y="207"/>
                </a:moveTo>
                <a:lnTo>
                  <a:pt x="518" y="204"/>
                </a:lnTo>
                <a:cubicBezTo>
                  <a:pt x="518" y="136"/>
                  <a:pt x="566" y="95"/>
                  <a:pt x="626" y="95"/>
                </a:cubicBezTo>
                <a:cubicBezTo>
                  <a:pt x="674" y="95"/>
                  <a:pt x="719" y="116"/>
                  <a:pt x="724" y="176"/>
                </a:cubicBezTo>
                <a:lnTo>
                  <a:pt x="669" y="176"/>
                </a:lnTo>
                <a:cubicBezTo>
                  <a:pt x="665" y="152"/>
                  <a:pt x="650" y="141"/>
                  <a:pt x="627" y="141"/>
                </a:cubicBezTo>
                <a:cubicBezTo>
                  <a:pt x="597" y="141"/>
                  <a:pt x="577" y="163"/>
                  <a:pt x="577" y="203"/>
                </a:cubicBezTo>
                <a:lnTo>
                  <a:pt x="577" y="206"/>
                </a:lnTo>
                <a:cubicBezTo>
                  <a:pt x="577" y="248"/>
                  <a:pt x="596" y="270"/>
                  <a:pt x="628" y="270"/>
                </a:cubicBezTo>
                <a:cubicBezTo>
                  <a:pt x="651" y="270"/>
                  <a:pt x="670" y="256"/>
                  <a:pt x="673" y="230"/>
                </a:cubicBezTo>
                <a:lnTo>
                  <a:pt x="725" y="230"/>
                </a:lnTo>
                <a:cubicBezTo>
                  <a:pt x="722" y="279"/>
                  <a:pt x="686" y="314"/>
                  <a:pt x="625" y="314"/>
                </a:cubicBezTo>
                <a:cubicBezTo>
                  <a:pt x="564" y="314"/>
                  <a:pt x="518" y="276"/>
                  <a:pt x="518" y="207"/>
                </a:cubicBezTo>
                <a:moveTo>
                  <a:pt x="286" y="207"/>
                </a:moveTo>
                <a:lnTo>
                  <a:pt x="286" y="204"/>
                </a:lnTo>
                <a:cubicBezTo>
                  <a:pt x="286" y="136"/>
                  <a:pt x="335" y="95"/>
                  <a:pt x="394" y="95"/>
                </a:cubicBezTo>
                <a:cubicBezTo>
                  <a:pt x="443" y="95"/>
                  <a:pt x="488" y="116"/>
                  <a:pt x="493" y="176"/>
                </a:cubicBezTo>
                <a:lnTo>
                  <a:pt x="438" y="176"/>
                </a:lnTo>
                <a:cubicBezTo>
                  <a:pt x="434" y="152"/>
                  <a:pt x="419" y="141"/>
                  <a:pt x="396" y="141"/>
                </a:cubicBezTo>
                <a:cubicBezTo>
                  <a:pt x="366" y="141"/>
                  <a:pt x="346" y="163"/>
                  <a:pt x="346" y="203"/>
                </a:cubicBezTo>
                <a:lnTo>
                  <a:pt x="346" y="206"/>
                </a:lnTo>
                <a:cubicBezTo>
                  <a:pt x="346" y="248"/>
                  <a:pt x="364" y="270"/>
                  <a:pt x="397" y="270"/>
                </a:cubicBezTo>
                <a:cubicBezTo>
                  <a:pt x="420" y="270"/>
                  <a:pt x="439" y="256"/>
                  <a:pt x="442" y="230"/>
                </a:cubicBezTo>
                <a:lnTo>
                  <a:pt x="494" y="230"/>
                </a:lnTo>
                <a:cubicBezTo>
                  <a:pt x="491" y="279"/>
                  <a:pt x="455" y="314"/>
                  <a:pt x="394" y="314"/>
                </a:cubicBezTo>
                <a:cubicBezTo>
                  <a:pt x="333" y="314"/>
                  <a:pt x="286" y="276"/>
                  <a:pt x="286" y="207"/>
                </a:cubicBezTo>
                <a:close/>
                <a:moveTo>
                  <a:pt x="94" y="200"/>
                </a:moveTo>
                <a:lnTo>
                  <a:pt x="170" y="200"/>
                </a:lnTo>
                <a:lnTo>
                  <a:pt x="132" y="76"/>
                </a:lnTo>
                <a:lnTo>
                  <a:pt x="94" y="200"/>
                </a:lnTo>
                <a:close/>
                <a:moveTo>
                  <a:pt x="94" y="23"/>
                </a:moveTo>
                <a:lnTo>
                  <a:pt x="178" y="23"/>
                </a:lnTo>
                <a:lnTo>
                  <a:pt x="271" y="309"/>
                </a:lnTo>
                <a:lnTo>
                  <a:pt x="204" y="309"/>
                </a:lnTo>
                <a:lnTo>
                  <a:pt x="184" y="246"/>
                </a:lnTo>
                <a:lnTo>
                  <a:pt x="80" y="246"/>
                </a:lnTo>
                <a:lnTo>
                  <a:pt x="61" y="309"/>
                </a:lnTo>
                <a:lnTo>
                  <a:pt x="0" y="309"/>
                </a:lnTo>
                <a:lnTo>
                  <a:pt x="94" y="2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7602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: White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9093" y="381001"/>
            <a:ext cx="7997521" cy="3429000"/>
          </a:xfrm>
        </p:spPr>
        <p:txBody>
          <a:bodyPr anchor="b"/>
          <a:lstStyle>
            <a:lvl1pPr algn="l">
              <a:lnSpc>
                <a:spcPct val="90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 60pt, long title 48pt, max 3 lines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9093" y="4000500"/>
            <a:ext cx="6884561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accent1"/>
                </a:solidFill>
                <a:latin typeface="Palatino Linotype" panose="0204050205050503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 dirty="0"/>
              <a:t>Place subtitle here in Palatino Linotype 24pt</a:t>
            </a:r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49093" y="5107308"/>
            <a:ext cx="4114799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49093" y="5352584"/>
            <a:ext cx="4114799" cy="959315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818ECE-32D7-4F71-A6CA-1144DA38ED6C}"/>
              </a:ext>
            </a:extLst>
          </p:cNvPr>
          <p:cNvSpPr txBox="1"/>
          <p:nvPr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</p:txBody>
      </p:sp>
      <p:grpSp>
        <p:nvGrpSpPr>
          <p:cNvPr id="8" name="Logo_BL" descr="Accenture logo in black and purple">
            <a:extLst>
              <a:ext uri="{FF2B5EF4-FFF2-40B4-BE49-F238E27FC236}">
                <a16:creationId xmlns:a16="http://schemas.microsoft.com/office/drawing/2014/main" id="{35D3F8C8-B2E5-431B-9639-9F05530860E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926898" y="381000"/>
            <a:ext cx="1883664" cy="496357"/>
            <a:chOff x="2387" y="1701"/>
            <a:chExt cx="4535" cy="1195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9AD7BAC9-11D9-4846-95CD-5C2B8271475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30" y="1701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1CAEDE4E-DAF3-4FBC-BAEB-E0C26C20EB9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387" y="2204"/>
              <a:ext cx="4535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" name="Acc_Tech_Logo_WH" descr="Accenture Technology wordmark in black">
            <a:extLst>
              <a:ext uri="{FF2B5EF4-FFF2-40B4-BE49-F238E27FC236}">
                <a16:creationId xmlns:a16="http://schemas.microsoft.com/office/drawing/2014/main" id="{1990B0B6-D3AC-46CD-B95E-CF08E5F20C2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802186" y="6096690"/>
            <a:ext cx="3008376" cy="276189"/>
          </a:xfrm>
          <a:custGeom>
            <a:avLst/>
            <a:gdLst>
              <a:gd name="T0" fmla="*/ 4127 w 4219"/>
              <a:gd name="T1" fmla="*/ 250 h 386"/>
              <a:gd name="T2" fmla="*/ 4070 w 4219"/>
              <a:gd name="T3" fmla="*/ 382 h 386"/>
              <a:gd name="T4" fmla="*/ 3885 w 4219"/>
              <a:gd name="T5" fmla="*/ 124 h 386"/>
              <a:gd name="T6" fmla="*/ 3952 w 4219"/>
              <a:gd name="T7" fmla="*/ 201 h 386"/>
              <a:gd name="T8" fmla="*/ 3950 w 4219"/>
              <a:gd name="T9" fmla="*/ 293 h 386"/>
              <a:gd name="T10" fmla="*/ 3784 w 4219"/>
              <a:gd name="T11" fmla="*/ 200 h 386"/>
              <a:gd name="T12" fmla="*/ 3984 w 4219"/>
              <a:gd name="T13" fmla="*/ 100 h 386"/>
              <a:gd name="T14" fmla="*/ 3714 w 4219"/>
              <a:gd name="T15" fmla="*/ 206 h 386"/>
              <a:gd name="T16" fmla="*/ 3577 w 4219"/>
              <a:gd name="T17" fmla="*/ 206 h 386"/>
              <a:gd name="T18" fmla="*/ 3543 w 4219"/>
              <a:gd name="T19" fmla="*/ 203 h 386"/>
              <a:gd name="T20" fmla="*/ 3645 w 4219"/>
              <a:gd name="T21" fmla="*/ 313 h 386"/>
              <a:gd name="T22" fmla="*/ 3490 w 4219"/>
              <a:gd name="T23" fmla="*/ 309 h 386"/>
              <a:gd name="T24" fmla="*/ 3370 w 4219"/>
              <a:gd name="T25" fmla="*/ 204 h 386"/>
              <a:gd name="T26" fmla="*/ 3302 w 4219"/>
              <a:gd name="T27" fmla="*/ 285 h 386"/>
              <a:gd name="T28" fmla="*/ 3302 w 4219"/>
              <a:gd name="T29" fmla="*/ 96 h 386"/>
              <a:gd name="T30" fmla="*/ 3199 w 4219"/>
              <a:gd name="T31" fmla="*/ 206 h 386"/>
              <a:gd name="T32" fmla="*/ 3076 w 4219"/>
              <a:gd name="T33" fmla="*/ 96 h 386"/>
              <a:gd name="T34" fmla="*/ 3116 w 4219"/>
              <a:gd name="T35" fmla="*/ 178 h 386"/>
              <a:gd name="T36" fmla="*/ 2975 w 4219"/>
              <a:gd name="T37" fmla="*/ 309 h 386"/>
              <a:gd name="T38" fmla="*/ 2769 w 4219"/>
              <a:gd name="T39" fmla="*/ 133 h 386"/>
              <a:gd name="T40" fmla="*/ 2877 w 4219"/>
              <a:gd name="T41" fmla="*/ 309 h 386"/>
              <a:gd name="T42" fmla="*/ 2769 w 4219"/>
              <a:gd name="T43" fmla="*/ 309 h 386"/>
              <a:gd name="T44" fmla="*/ 2492 w 4219"/>
              <a:gd name="T45" fmla="*/ 204 h 386"/>
              <a:gd name="T46" fmla="*/ 2594 w 4219"/>
              <a:gd name="T47" fmla="*/ 124 h 386"/>
              <a:gd name="T48" fmla="*/ 2655 w 4219"/>
              <a:gd name="T49" fmla="*/ 234 h 386"/>
              <a:gd name="T50" fmla="*/ 2423 w 4219"/>
              <a:gd name="T51" fmla="*/ 184 h 386"/>
              <a:gd name="T52" fmla="*/ 2265 w 4219"/>
              <a:gd name="T53" fmla="*/ 207 h 386"/>
              <a:gd name="T54" fmla="*/ 2457 w 4219"/>
              <a:gd name="T55" fmla="*/ 211 h 386"/>
              <a:gd name="T56" fmla="*/ 2456 w 4219"/>
              <a:gd name="T57" fmla="*/ 249 h 386"/>
              <a:gd name="T58" fmla="*/ 2064 w 4219"/>
              <a:gd name="T59" fmla="*/ 52 h 386"/>
              <a:gd name="T60" fmla="*/ 2182 w 4219"/>
              <a:gd name="T61" fmla="*/ 52 h 386"/>
              <a:gd name="T62" fmla="*/ 1938 w 4219"/>
              <a:gd name="T63" fmla="*/ 182 h 386"/>
              <a:gd name="T64" fmla="*/ 1785 w 4219"/>
              <a:gd name="T65" fmla="*/ 207 h 386"/>
              <a:gd name="T66" fmla="*/ 1994 w 4219"/>
              <a:gd name="T67" fmla="*/ 218 h 386"/>
              <a:gd name="T68" fmla="*/ 1994 w 4219"/>
              <a:gd name="T69" fmla="*/ 243 h 386"/>
              <a:gd name="T70" fmla="*/ 1696 w 4219"/>
              <a:gd name="T71" fmla="*/ 100 h 386"/>
              <a:gd name="T72" fmla="*/ 1696 w 4219"/>
              <a:gd name="T73" fmla="*/ 204 h 386"/>
              <a:gd name="T74" fmla="*/ 1392 w 4219"/>
              <a:gd name="T75" fmla="*/ 235 h 386"/>
              <a:gd name="T76" fmla="*/ 1486 w 4219"/>
              <a:gd name="T77" fmla="*/ 269 h 386"/>
              <a:gd name="T78" fmla="*/ 1587 w 4219"/>
              <a:gd name="T79" fmla="*/ 309 h 386"/>
              <a:gd name="T80" fmla="*/ 1392 w 4219"/>
              <a:gd name="T81" fmla="*/ 235 h 386"/>
              <a:gd name="T82" fmla="*/ 1224 w 4219"/>
              <a:gd name="T83" fmla="*/ 100 h 386"/>
              <a:gd name="T84" fmla="*/ 1309 w 4219"/>
              <a:gd name="T85" fmla="*/ 100 h 386"/>
              <a:gd name="T86" fmla="*/ 1309 w 4219"/>
              <a:gd name="T87" fmla="*/ 242 h 386"/>
              <a:gd name="T88" fmla="*/ 1319 w 4219"/>
              <a:gd name="T89" fmla="*/ 313 h 386"/>
              <a:gd name="T90" fmla="*/ 1054 w 4219"/>
              <a:gd name="T91" fmla="*/ 133 h 386"/>
              <a:gd name="T92" fmla="*/ 1135 w 4219"/>
              <a:gd name="T93" fmla="*/ 309 h 386"/>
              <a:gd name="T94" fmla="*/ 1054 w 4219"/>
              <a:gd name="T95" fmla="*/ 309 h 386"/>
              <a:gd name="T96" fmla="*/ 856 w 4219"/>
              <a:gd name="T97" fmla="*/ 135 h 386"/>
              <a:gd name="T98" fmla="*/ 749 w 4219"/>
              <a:gd name="T99" fmla="*/ 204 h 386"/>
              <a:gd name="T100" fmla="*/ 808 w 4219"/>
              <a:gd name="T101" fmla="*/ 218 h 386"/>
              <a:gd name="T102" fmla="*/ 858 w 4219"/>
              <a:gd name="T103" fmla="*/ 314 h 386"/>
              <a:gd name="T104" fmla="*/ 626 w 4219"/>
              <a:gd name="T105" fmla="*/ 95 h 386"/>
              <a:gd name="T106" fmla="*/ 577 w 4219"/>
              <a:gd name="T107" fmla="*/ 203 h 386"/>
              <a:gd name="T108" fmla="*/ 725 w 4219"/>
              <a:gd name="T109" fmla="*/ 230 h 386"/>
              <a:gd name="T110" fmla="*/ 286 w 4219"/>
              <a:gd name="T111" fmla="*/ 204 h 386"/>
              <a:gd name="T112" fmla="*/ 396 w 4219"/>
              <a:gd name="T113" fmla="*/ 141 h 386"/>
              <a:gd name="T114" fmla="*/ 442 w 4219"/>
              <a:gd name="T115" fmla="*/ 230 h 386"/>
              <a:gd name="T116" fmla="*/ 94 w 4219"/>
              <a:gd name="T117" fmla="*/ 200 h 386"/>
              <a:gd name="T118" fmla="*/ 94 w 4219"/>
              <a:gd name="T119" fmla="*/ 23 h 386"/>
              <a:gd name="T120" fmla="*/ 184 w 4219"/>
              <a:gd name="T121" fmla="*/ 246 h 386"/>
              <a:gd name="T122" fmla="*/ 94 w 4219"/>
              <a:gd name="T123" fmla="*/ 23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219" h="386">
                <a:moveTo>
                  <a:pt x="4109" y="288"/>
                </a:moveTo>
                <a:lnTo>
                  <a:pt x="4027" y="100"/>
                </a:lnTo>
                <a:lnTo>
                  <a:pt x="4063" y="100"/>
                </a:lnTo>
                <a:lnTo>
                  <a:pt x="4127" y="250"/>
                </a:lnTo>
                <a:lnTo>
                  <a:pt x="4185" y="100"/>
                </a:lnTo>
                <a:lnTo>
                  <a:pt x="4219" y="100"/>
                </a:lnTo>
                <a:lnTo>
                  <a:pt x="4103" y="382"/>
                </a:lnTo>
                <a:lnTo>
                  <a:pt x="4070" y="382"/>
                </a:lnTo>
                <a:lnTo>
                  <a:pt x="4109" y="288"/>
                </a:lnTo>
                <a:close/>
                <a:moveTo>
                  <a:pt x="3952" y="201"/>
                </a:moveTo>
                <a:lnTo>
                  <a:pt x="3952" y="198"/>
                </a:lnTo>
                <a:cubicBezTo>
                  <a:pt x="3952" y="151"/>
                  <a:pt x="3926" y="124"/>
                  <a:pt x="3885" y="124"/>
                </a:cubicBezTo>
                <a:cubicBezTo>
                  <a:pt x="3844" y="124"/>
                  <a:pt x="3819" y="155"/>
                  <a:pt x="3819" y="199"/>
                </a:cubicBezTo>
                <a:lnTo>
                  <a:pt x="3819" y="202"/>
                </a:lnTo>
                <a:cubicBezTo>
                  <a:pt x="3819" y="248"/>
                  <a:pt x="3848" y="275"/>
                  <a:pt x="3883" y="275"/>
                </a:cubicBezTo>
                <a:cubicBezTo>
                  <a:pt x="3922" y="275"/>
                  <a:pt x="3952" y="248"/>
                  <a:pt x="3952" y="201"/>
                </a:cubicBezTo>
                <a:close/>
                <a:moveTo>
                  <a:pt x="3789" y="321"/>
                </a:moveTo>
                <a:lnTo>
                  <a:pt x="3823" y="321"/>
                </a:lnTo>
                <a:cubicBezTo>
                  <a:pt x="3828" y="345"/>
                  <a:pt x="3848" y="358"/>
                  <a:pt x="3883" y="358"/>
                </a:cubicBezTo>
                <a:cubicBezTo>
                  <a:pt x="3924" y="358"/>
                  <a:pt x="3950" y="338"/>
                  <a:pt x="3950" y="293"/>
                </a:cubicBezTo>
                <a:lnTo>
                  <a:pt x="3950" y="263"/>
                </a:lnTo>
                <a:cubicBezTo>
                  <a:pt x="3938" y="283"/>
                  <a:pt x="3910" y="302"/>
                  <a:pt x="3880" y="302"/>
                </a:cubicBezTo>
                <a:cubicBezTo>
                  <a:pt x="3825" y="302"/>
                  <a:pt x="3784" y="261"/>
                  <a:pt x="3784" y="203"/>
                </a:cubicBezTo>
                <a:lnTo>
                  <a:pt x="3784" y="200"/>
                </a:lnTo>
                <a:cubicBezTo>
                  <a:pt x="3784" y="144"/>
                  <a:pt x="3824" y="96"/>
                  <a:pt x="3882" y="96"/>
                </a:cubicBezTo>
                <a:cubicBezTo>
                  <a:pt x="3917" y="96"/>
                  <a:pt x="3938" y="113"/>
                  <a:pt x="3950" y="134"/>
                </a:cubicBezTo>
                <a:lnTo>
                  <a:pt x="3950" y="100"/>
                </a:lnTo>
                <a:lnTo>
                  <a:pt x="3984" y="100"/>
                </a:lnTo>
                <a:lnTo>
                  <a:pt x="3984" y="295"/>
                </a:lnTo>
                <a:cubicBezTo>
                  <a:pt x="3983" y="356"/>
                  <a:pt x="3942" y="386"/>
                  <a:pt x="3884" y="386"/>
                </a:cubicBezTo>
                <a:cubicBezTo>
                  <a:pt x="3822" y="386"/>
                  <a:pt x="3794" y="356"/>
                  <a:pt x="3789" y="321"/>
                </a:cubicBezTo>
                <a:close/>
                <a:moveTo>
                  <a:pt x="3714" y="206"/>
                </a:moveTo>
                <a:lnTo>
                  <a:pt x="3714" y="204"/>
                </a:lnTo>
                <a:cubicBezTo>
                  <a:pt x="3714" y="155"/>
                  <a:pt x="3687" y="124"/>
                  <a:pt x="3646" y="124"/>
                </a:cubicBezTo>
                <a:cubicBezTo>
                  <a:pt x="3604" y="124"/>
                  <a:pt x="3577" y="155"/>
                  <a:pt x="3577" y="203"/>
                </a:cubicBezTo>
                <a:lnTo>
                  <a:pt x="3577" y="206"/>
                </a:lnTo>
                <a:cubicBezTo>
                  <a:pt x="3577" y="254"/>
                  <a:pt x="3603" y="285"/>
                  <a:pt x="3646" y="285"/>
                </a:cubicBezTo>
                <a:cubicBezTo>
                  <a:pt x="3688" y="285"/>
                  <a:pt x="3714" y="254"/>
                  <a:pt x="3714" y="206"/>
                </a:cubicBezTo>
                <a:close/>
                <a:moveTo>
                  <a:pt x="3543" y="206"/>
                </a:moveTo>
                <a:lnTo>
                  <a:pt x="3543" y="203"/>
                </a:lnTo>
                <a:cubicBezTo>
                  <a:pt x="3543" y="140"/>
                  <a:pt x="3586" y="96"/>
                  <a:pt x="3646" y="96"/>
                </a:cubicBezTo>
                <a:cubicBezTo>
                  <a:pt x="3705" y="96"/>
                  <a:pt x="3748" y="140"/>
                  <a:pt x="3748" y="203"/>
                </a:cubicBezTo>
                <a:lnTo>
                  <a:pt x="3748" y="206"/>
                </a:lnTo>
                <a:cubicBezTo>
                  <a:pt x="3748" y="269"/>
                  <a:pt x="3705" y="313"/>
                  <a:pt x="3645" y="313"/>
                </a:cubicBezTo>
                <a:cubicBezTo>
                  <a:pt x="3586" y="313"/>
                  <a:pt x="3543" y="268"/>
                  <a:pt x="3543" y="206"/>
                </a:cubicBezTo>
                <a:close/>
                <a:moveTo>
                  <a:pt x="3457" y="0"/>
                </a:moveTo>
                <a:lnTo>
                  <a:pt x="3490" y="0"/>
                </a:lnTo>
                <a:lnTo>
                  <a:pt x="3490" y="309"/>
                </a:lnTo>
                <a:lnTo>
                  <a:pt x="3457" y="309"/>
                </a:lnTo>
                <a:lnTo>
                  <a:pt x="3457" y="0"/>
                </a:lnTo>
                <a:close/>
                <a:moveTo>
                  <a:pt x="3370" y="206"/>
                </a:moveTo>
                <a:lnTo>
                  <a:pt x="3370" y="204"/>
                </a:lnTo>
                <a:cubicBezTo>
                  <a:pt x="3370" y="155"/>
                  <a:pt x="3343" y="124"/>
                  <a:pt x="3302" y="124"/>
                </a:cubicBezTo>
                <a:cubicBezTo>
                  <a:pt x="3260" y="124"/>
                  <a:pt x="3233" y="155"/>
                  <a:pt x="3233" y="203"/>
                </a:cubicBezTo>
                <a:lnTo>
                  <a:pt x="3233" y="206"/>
                </a:lnTo>
                <a:cubicBezTo>
                  <a:pt x="3233" y="254"/>
                  <a:pt x="3259" y="285"/>
                  <a:pt x="3302" y="285"/>
                </a:cubicBezTo>
                <a:cubicBezTo>
                  <a:pt x="3344" y="285"/>
                  <a:pt x="3370" y="254"/>
                  <a:pt x="3370" y="206"/>
                </a:cubicBezTo>
                <a:close/>
                <a:moveTo>
                  <a:pt x="3199" y="206"/>
                </a:moveTo>
                <a:lnTo>
                  <a:pt x="3199" y="203"/>
                </a:lnTo>
                <a:cubicBezTo>
                  <a:pt x="3199" y="140"/>
                  <a:pt x="3242" y="96"/>
                  <a:pt x="3302" y="96"/>
                </a:cubicBezTo>
                <a:cubicBezTo>
                  <a:pt x="3361" y="96"/>
                  <a:pt x="3404" y="140"/>
                  <a:pt x="3404" y="203"/>
                </a:cubicBezTo>
                <a:lnTo>
                  <a:pt x="3404" y="206"/>
                </a:lnTo>
                <a:cubicBezTo>
                  <a:pt x="3404" y="269"/>
                  <a:pt x="3361" y="313"/>
                  <a:pt x="3301" y="313"/>
                </a:cubicBezTo>
                <a:cubicBezTo>
                  <a:pt x="3242" y="313"/>
                  <a:pt x="3199" y="268"/>
                  <a:pt x="3199" y="206"/>
                </a:cubicBezTo>
                <a:close/>
                <a:moveTo>
                  <a:pt x="2975" y="100"/>
                </a:moveTo>
                <a:lnTo>
                  <a:pt x="3008" y="100"/>
                </a:lnTo>
                <a:lnTo>
                  <a:pt x="3008" y="133"/>
                </a:lnTo>
                <a:cubicBezTo>
                  <a:pt x="3018" y="114"/>
                  <a:pt x="3041" y="96"/>
                  <a:pt x="3076" y="96"/>
                </a:cubicBezTo>
                <a:cubicBezTo>
                  <a:pt x="3119" y="96"/>
                  <a:pt x="3149" y="120"/>
                  <a:pt x="3149" y="181"/>
                </a:cubicBezTo>
                <a:lnTo>
                  <a:pt x="3149" y="309"/>
                </a:lnTo>
                <a:lnTo>
                  <a:pt x="3116" y="309"/>
                </a:lnTo>
                <a:lnTo>
                  <a:pt x="3116" y="178"/>
                </a:lnTo>
                <a:cubicBezTo>
                  <a:pt x="3116" y="142"/>
                  <a:pt x="3100" y="125"/>
                  <a:pt x="3067" y="125"/>
                </a:cubicBezTo>
                <a:cubicBezTo>
                  <a:pt x="3036" y="125"/>
                  <a:pt x="3008" y="145"/>
                  <a:pt x="3008" y="182"/>
                </a:cubicBezTo>
                <a:lnTo>
                  <a:pt x="3008" y="309"/>
                </a:lnTo>
                <a:lnTo>
                  <a:pt x="2975" y="309"/>
                </a:lnTo>
                <a:lnTo>
                  <a:pt x="2975" y="100"/>
                </a:lnTo>
                <a:close/>
                <a:moveTo>
                  <a:pt x="2736" y="0"/>
                </a:moveTo>
                <a:lnTo>
                  <a:pt x="2769" y="0"/>
                </a:lnTo>
                <a:lnTo>
                  <a:pt x="2769" y="133"/>
                </a:lnTo>
                <a:cubicBezTo>
                  <a:pt x="2779" y="114"/>
                  <a:pt x="2802" y="96"/>
                  <a:pt x="2836" y="96"/>
                </a:cubicBezTo>
                <a:cubicBezTo>
                  <a:pt x="2880" y="96"/>
                  <a:pt x="2910" y="120"/>
                  <a:pt x="2910" y="181"/>
                </a:cubicBezTo>
                <a:lnTo>
                  <a:pt x="2910" y="309"/>
                </a:lnTo>
                <a:lnTo>
                  <a:pt x="2877" y="309"/>
                </a:lnTo>
                <a:lnTo>
                  <a:pt x="2877" y="178"/>
                </a:lnTo>
                <a:cubicBezTo>
                  <a:pt x="2877" y="142"/>
                  <a:pt x="2861" y="125"/>
                  <a:pt x="2828" y="125"/>
                </a:cubicBezTo>
                <a:cubicBezTo>
                  <a:pt x="2797" y="125"/>
                  <a:pt x="2769" y="145"/>
                  <a:pt x="2769" y="182"/>
                </a:cubicBezTo>
                <a:lnTo>
                  <a:pt x="2769" y="309"/>
                </a:lnTo>
                <a:lnTo>
                  <a:pt x="2736" y="309"/>
                </a:lnTo>
                <a:lnTo>
                  <a:pt x="2736" y="0"/>
                </a:lnTo>
                <a:close/>
                <a:moveTo>
                  <a:pt x="2492" y="207"/>
                </a:moveTo>
                <a:lnTo>
                  <a:pt x="2492" y="204"/>
                </a:lnTo>
                <a:cubicBezTo>
                  <a:pt x="2492" y="140"/>
                  <a:pt x="2538" y="96"/>
                  <a:pt x="2594" y="96"/>
                </a:cubicBezTo>
                <a:cubicBezTo>
                  <a:pt x="2638" y="96"/>
                  <a:pt x="2678" y="116"/>
                  <a:pt x="2685" y="170"/>
                </a:cubicBezTo>
                <a:lnTo>
                  <a:pt x="2652" y="170"/>
                </a:lnTo>
                <a:cubicBezTo>
                  <a:pt x="2647" y="136"/>
                  <a:pt x="2623" y="124"/>
                  <a:pt x="2594" y="124"/>
                </a:cubicBezTo>
                <a:cubicBezTo>
                  <a:pt x="2556" y="124"/>
                  <a:pt x="2527" y="154"/>
                  <a:pt x="2527" y="204"/>
                </a:cubicBezTo>
                <a:lnTo>
                  <a:pt x="2527" y="207"/>
                </a:lnTo>
                <a:cubicBezTo>
                  <a:pt x="2527" y="258"/>
                  <a:pt x="2555" y="285"/>
                  <a:pt x="2595" y="285"/>
                </a:cubicBezTo>
                <a:cubicBezTo>
                  <a:pt x="2625" y="285"/>
                  <a:pt x="2652" y="268"/>
                  <a:pt x="2655" y="234"/>
                </a:cubicBezTo>
                <a:lnTo>
                  <a:pt x="2686" y="234"/>
                </a:lnTo>
                <a:cubicBezTo>
                  <a:pt x="2682" y="279"/>
                  <a:pt x="2645" y="313"/>
                  <a:pt x="2595" y="313"/>
                </a:cubicBezTo>
                <a:cubicBezTo>
                  <a:pt x="2536" y="313"/>
                  <a:pt x="2492" y="272"/>
                  <a:pt x="2492" y="207"/>
                </a:cubicBezTo>
                <a:close/>
                <a:moveTo>
                  <a:pt x="2423" y="184"/>
                </a:moveTo>
                <a:cubicBezTo>
                  <a:pt x="2420" y="141"/>
                  <a:pt x="2398" y="124"/>
                  <a:pt x="2363" y="124"/>
                </a:cubicBezTo>
                <a:cubicBezTo>
                  <a:pt x="2329" y="124"/>
                  <a:pt x="2306" y="147"/>
                  <a:pt x="2301" y="184"/>
                </a:cubicBezTo>
                <a:lnTo>
                  <a:pt x="2423" y="184"/>
                </a:lnTo>
                <a:close/>
                <a:moveTo>
                  <a:pt x="2265" y="207"/>
                </a:moveTo>
                <a:lnTo>
                  <a:pt x="2265" y="204"/>
                </a:lnTo>
                <a:cubicBezTo>
                  <a:pt x="2265" y="140"/>
                  <a:pt x="2306" y="96"/>
                  <a:pt x="2363" y="96"/>
                </a:cubicBezTo>
                <a:cubicBezTo>
                  <a:pt x="2412" y="96"/>
                  <a:pt x="2457" y="126"/>
                  <a:pt x="2457" y="200"/>
                </a:cubicBezTo>
                <a:lnTo>
                  <a:pt x="2457" y="211"/>
                </a:lnTo>
                <a:lnTo>
                  <a:pt x="2300" y="211"/>
                </a:lnTo>
                <a:cubicBezTo>
                  <a:pt x="2301" y="259"/>
                  <a:pt x="2324" y="285"/>
                  <a:pt x="2367" y="285"/>
                </a:cubicBezTo>
                <a:cubicBezTo>
                  <a:pt x="2399" y="285"/>
                  <a:pt x="2418" y="273"/>
                  <a:pt x="2422" y="249"/>
                </a:cubicBezTo>
                <a:lnTo>
                  <a:pt x="2456" y="249"/>
                </a:lnTo>
                <a:cubicBezTo>
                  <a:pt x="2448" y="291"/>
                  <a:pt x="2414" y="313"/>
                  <a:pt x="2366" y="313"/>
                </a:cubicBezTo>
                <a:cubicBezTo>
                  <a:pt x="2307" y="313"/>
                  <a:pt x="2265" y="271"/>
                  <a:pt x="2265" y="207"/>
                </a:cubicBezTo>
                <a:moveTo>
                  <a:pt x="2148" y="52"/>
                </a:moveTo>
                <a:lnTo>
                  <a:pt x="2064" y="52"/>
                </a:lnTo>
                <a:lnTo>
                  <a:pt x="2064" y="23"/>
                </a:lnTo>
                <a:lnTo>
                  <a:pt x="2266" y="23"/>
                </a:lnTo>
                <a:lnTo>
                  <a:pt x="2266" y="52"/>
                </a:lnTo>
                <a:lnTo>
                  <a:pt x="2182" y="52"/>
                </a:lnTo>
                <a:lnTo>
                  <a:pt x="2182" y="309"/>
                </a:lnTo>
                <a:lnTo>
                  <a:pt x="2148" y="309"/>
                </a:lnTo>
                <a:lnTo>
                  <a:pt x="2148" y="52"/>
                </a:lnTo>
                <a:close/>
                <a:moveTo>
                  <a:pt x="1938" y="182"/>
                </a:moveTo>
                <a:cubicBezTo>
                  <a:pt x="1936" y="150"/>
                  <a:pt x="1920" y="135"/>
                  <a:pt x="1892" y="135"/>
                </a:cubicBezTo>
                <a:cubicBezTo>
                  <a:pt x="1866" y="135"/>
                  <a:pt x="1849" y="152"/>
                  <a:pt x="1844" y="182"/>
                </a:cubicBezTo>
                <a:lnTo>
                  <a:pt x="1938" y="182"/>
                </a:lnTo>
                <a:close/>
                <a:moveTo>
                  <a:pt x="1785" y="207"/>
                </a:moveTo>
                <a:lnTo>
                  <a:pt x="1785" y="204"/>
                </a:lnTo>
                <a:cubicBezTo>
                  <a:pt x="1785" y="138"/>
                  <a:pt x="1832" y="95"/>
                  <a:pt x="1892" y="95"/>
                </a:cubicBezTo>
                <a:cubicBezTo>
                  <a:pt x="1946" y="95"/>
                  <a:pt x="1994" y="127"/>
                  <a:pt x="1994" y="202"/>
                </a:cubicBezTo>
                <a:lnTo>
                  <a:pt x="1994" y="218"/>
                </a:lnTo>
                <a:lnTo>
                  <a:pt x="1844" y="218"/>
                </a:lnTo>
                <a:cubicBezTo>
                  <a:pt x="1845" y="252"/>
                  <a:pt x="1864" y="272"/>
                  <a:pt x="1896" y="272"/>
                </a:cubicBezTo>
                <a:cubicBezTo>
                  <a:pt x="1922" y="272"/>
                  <a:pt x="1936" y="261"/>
                  <a:pt x="1939" y="243"/>
                </a:cubicBezTo>
                <a:lnTo>
                  <a:pt x="1994" y="243"/>
                </a:lnTo>
                <a:cubicBezTo>
                  <a:pt x="1987" y="288"/>
                  <a:pt x="1951" y="314"/>
                  <a:pt x="1894" y="314"/>
                </a:cubicBezTo>
                <a:cubicBezTo>
                  <a:pt x="1831" y="314"/>
                  <a:pt x="1785" y="274"/>
                  <a:pt x="1785" y="207"/>
                </a:cubicBezTo>
                <a:moveTo>
                  <a:pt x="1638" y="100"/>
                </a:moveTo>
                <a:lnTo>
                  <a:pt x="1696" y="100"/>
                </a:lnTo>
                <a:lnTo>
                  <a:pt x="1696" y="140"/>
                </a:lnTo>
                <a:cubicBezTo>
                  <a:pt x="1709" y="112"/>
                  <a:pt x="1730" y="97"/>
                  <a:pt x="1764" y="97"/>
                </a:cubicBezTo>
                <a:lnTo>
                  <a:pt x="1764" y="151"/>
                </a:lnTo>
                <a:cubicBezTo>
                  <a:pt x="1721" y="150"/>
                  <a:pt x="1696" y="164"/>
                  <a:pt x="1696" y="204"/>
                </a:cubicBezTo>
                <a:lnTo>
                  <a:pt x="1696" y="309"/>
                </a:lnTo>
                <a:lnTo>
                  <a:pt x="1638" y="309"/>
                </a:lnTo>
                <a:lnTo>
                  <a:pt x="1638" y="100"/>
                </a:lnTo>
                <a:close/>
                <a:moveTo>
                  <a:pt x="1392" y="235"/>
                </a:moveTo>
                <a:lnTo>
                  <a:pt x="1392" y="100"/>
                </a:lnTo>
                <a:lnTo>
                  <a:pt x="1449" y="100"/>
                </a:lnTo>
                <a:lnTo>
                  <a:pt x="1449" y="227"/>
                </a:lnTo>
                <a:cubicBezTo>
                  <a:pt x="1449" y="255"/>
                  <a:pt x="1461" y="269"/>
                  <a:pt x="1486" y="269"/>
                </a:cubicBezTo>
                <a:cubicBezTo>
                  <a:pt x="1510" y="269"/>
                  <a:pt x="1529" y="254"/>
                  <a:pt x="1529" y="223"/>
                </a:cubicBezTo>
                <a:lnTo>
                  <a:pt x="1529" y="100"/>
                </a:lnTo>
                <a:lnTo>
                  <a:pt x="1587" y="100"/>
                </a:lnTo>
                <a:lnTo>
                  <a:pt x="1587" y="309"/>
                </a:lnTo>
                <a:lnTo>
                  <a:pt x="1529" y="309"/>
                </a:lnTo>
                <a:lnTo>
                  <a:pt x="1529" y="276"/>
                </a:lnTo>
                <a:cubicBezTo>
                  <a:pt x="1518" y="298"/>
                  <a:pt x="1497" y="314"/>
                  <a:pt x="1463" y="314"/>
                </a:cubicBezTo>
                <a:cubicBezTo>
                  <a:pt x="1422" y="314"/>
                  <a:pt x="1392" y="290"/>
                  <a:pt x="1392" y="235"/>
                </a:cubicBezTo>
                <a:moveTo>
                  <a:pt x="1251" y="247"/>
                </a:moveTo>
                <a:lnTo>
                  <a:pt x="1251" y="141"/>
                </a:lnTo>
                <a:lnTo>
                  <a:pt x="1224" y="141"/>
                </a:lnTo>
                <a:lnTo>
                  <a:pt x="1224" y="100"/>
                </a:lnTo>
                <a:lnTo>
                  <a:pt x="1251" y="100"/>
                </a:lnTo>
                <a:lnTo>
                  <a:pt x="1251" y="55"/>
                </a:lnTo>
                <a:lnTo>
                  <a:pt x="1309" y="55"/>
                </a:lnTo>
                <a:lnTo>
                  <a:pt x="1309" y="100"/>
                </a:lnTo>
                <a:lnTo>
                  <a:pt x="1353" y="100"/>
                </a:lnTo>
                <a:lnTo>
                  <a:pt x="1353" y="141"/>
                </a:lnTo>
                <a:lnTo>
                  <a:pt x="1309" y="141"/>
                </a:lnTo>
                <a:lnTo>
                  <a:pt x="1309" y="242"/>
                </a:lnTo>
                <a:cubicBezTo>
                  <a:pt x="1309" y="259"/>
                  <a:pt x="1317" y="267"/>
                  <a:pt x="1332" y="267"/>
                </a:cubicBezTo>
                <a:cubicBezTo>
                  <a:pt x="1341" y="267"/>
                  <a:pt x="1347" y="266"/>
                  <a:pt x="1354" y="263"/>
                </a:cubicBezTo>
                <a:lnTo>
                  <a:pt x="1354" y="308"/>
                </a:lnTo>
                <a:cubicBezTo>
                  <a:pt x="1346" y="310"/>
                  <a:pt x="1334" y="313"/>
                  <a:pt x="1319" y="313"/>
                </a:cubicBezTo>
                <a:cubicBezTo>
                  <a:pt x="1275" y="313"/>
                  <a:pt x="1251" y="291"/>
                  <a:pt x="1251" y="247"/>
                </a:cubicBezTo>
                <a:close/>
                <a:moveTo>
                  <a:pt x="996" y="100"/>
                </a:moveTo>
                <a:lnTo>
                  <a:pt x="1054" y="100"/>
                </a:lnTo>
                <a:lnTo>
                  <a:pt x="1054" y="133"/>
                </a:lnTo>
                <a:cubicBezTo>
                  <a:pt x="1065" y="112"/>
                  <a:pt x="1088" y="95"/>
                  <a:pt x="1122" y="95"/>
                </a:cubicBezTo>
                <a:cubicBezTo>
                  <a:pt x="1164" y="95"/>
                  <a:pt x="1193" y="120"/>
                  <a:pt x="1193" y="176"/>
                </a:cubicBezTo>
                <a:lnTo>
                  <a:pt x="1193" y="309"/>
                </a:lnTo>
                <a:lnTo>
                  <a:pt x="1135" y="309"/>
                </a:lnTo>
                <a:lnTo>
                  <a:pt x="1135" y="184"/>
                </a:lnTo>
                <a:cubicBezTo>
                  <a:pt x="1135" y="156"/>
                  <a:pt x="1124" y="142"/>
                  <a:pt x="1098" y="142"/>
                </a:cubicBezTo>
                <a:cubicBezTo>
                  <a:pt x="1073" y="142"/>
                  <a:pt x="1054" y="158"/>
                  <a:pt x="1054" y="188"/>
                </a:cubicBezTo>
                <a:lnTo>
                  <a:pt x="1054" y="309"/>
                </a:lnTo>
                <a:lnTo>
                  <a:pt x="996" y="309"/>
                </a:lnTo>
                <a:lnTo>
                  <a:pt x="996" y="100"/>
                </a:lnTo>
                <a:close/>
                <a:moveTo>
                  <a:pt x="902" y="182"/>
                </a:moveTo>
                <a:cubicBezTo>
                  <a:pt x="900" y="150"/>
                  <a:pt x="884" y="135"/>
                  <a:pt x="856" y="135"/>
                </a:cubicBezTo>
                <a:cubicBezTo>
                  <a:pt x="830" y="135"/>
                  <a:pt x="813" y="152"/>
                  <a:pt x="808" y="182"/>
                </a:cubicBezTo>
                <a:lnTo>
                  <a:pt x="902" y="182"/>
                </a:lnTo>
                <a:close/>
                <a:moveTo>
                  <a:pt x="749" y="207"/>
                </a:moveTo>
                <a:lnTo>
                  <a:pt x="749" y="204"/>
                </a:lnTo>
                <a:cubicBezTo>
                  <a:pt x="749" y="138"/>
                  <a:pt x="796" y="95"/>
                  <a:pt x="856" y="95"/>
                </a:cubicBezTo>
                <a:cubicBezTo>
                  <a:pt x="910" y="95"/>
                  <a:pt x="958" y="127"/>
                  <a:pt x="958" y="202"/>
                </a:cubicBezTo>
                <a:lnTo>
                  <a:pt x="958" y="218"/>
                </a:lnTo>
                <a:lnTo>
                  <a:pt x="808" y="218"/>
                </a:lnTo>
                <a:cubicBezTo>
                  <a:pt x="809" y="252"/>
                  <a:pt x="828" y="272"/>
                  <a:pt x="860" y="272"/>
                </a:cubicBezTo>
                <a:cubicBezTo>
                  <a:pt x="886" y="272"/>
                  <a:pt x="900" y="261"/>
                  <a:pt x="903" y="243"/>
                </a:cubicBezTo>
                <a:lnTo>
                  <a:pt x="958" y="243"/>
                </a:lnTo>
                <a:cubicBezTo>
                  <a:pt x="951" y="288"/>
                  <a:pt x="915" y="314"/>
                  <a:pt x="858" y="314"/>
                </a:cubicBezTo>
                <a:cubicBezTo>
                  <a:pt x="795" y="314"/>
                  <a:pt x="749" y="274"/>
                  <a:pt x="749" y="207"/>
                </a:cubicBezTo>
                <a:moveTo>
                  <a:pt x="518" y="207"/>
                </a:moveTo>
                <a:lnTo>
                  <a:pt x="518" y="204"/>
                </a:lnTo>
                <a:cubicBezTo>
                  <a:pt x="518" y="136"/>
                  <a:pt x="566" y="95"/>
                  <a:pt x="626" y="95"/>
                </a:cubicBezTo>
                <a:cubicBezTo>
                  <a:pt x="674" y="95"/>
                  <a:pt x="719" y="116"/>
                  <a:pt x="724" y="176"/>
                </a:cubicBezTo>
                <a:lnTo>
                  <a:pt x="669" y="176"/>
                </a:lnTo>
                <a:cubicBezTo>
                  <a:pt x="665" y="152"/>
                  <a:pt x="650" y="141"/>
                  <a:pt x="627" y="141"/>
                </a:cubicBezTo>
                <a:cubicBezTo>
                  <a:pt x="597" y="141"/>
                  <a:pt x="577" y="163"/>
                  <a:pt x="577" y="203"/>
                </a:cubicBezTo>
                <a:lnTo>
                  <a:pt x="577" y="206"/>
                </a:lnTo>
                <a:cubicBezTo>
                  <a:pt x="577" y="248"/>
                  <a:pt x="596" y="270"/>
                  <a:pt x="628" y="270"/>
                </a:cubicBezTo>
                <a:cubicBezTo>
                  <a:pt x="651" y="270"/>
                  <a:pt x="670" y="256"/>
                  <a:pt x="673" y="230"/>
                </a:cubicBezTo>
                <a:lnTo>
                  <a:pt x="725" y="230"/>
                </a:lnTo>
                <a:cubicBezTo>
                  <a:pt x="722" y="279"/>
                  <a:pt x="686" y="314"/>
                  <a:pt x="625" y="314"/>
                </a:cubicBezTo>
                <a:cubicBezTo>
                  <a:pt x="564" y="314"/>
                  <a:pt x="518" y="276"/>
                  <a:pt x="518" y="207"/>
                </a:cubicBezTo>
                <a:moveTo>
                  <a:pt x="286" y="207"/>
                </a:moveTo>
                <a:lnTo>
                  <a:pt x="286" y="204"/>
                </a:lnTo>
                <a:cubicBezTo>
                  <a:pt x="286" y="136"/>
                  <a:pt x="335" y="95"/>
                  <a:pt x="394" y="95"/>
                </a:cubicBezTo>
                <a:cubicBezTo>
                  <a:pt x="443" y="95"/>
                  <a:pt x="488" y="116"/>
                  <a:pt x="493" y="176"/>
                </a:cubicBezTo>
                <a:lnTo>
                  <a:pt x="438" y="176"/>
                </a:lnTo>
                <a:cubicBezTo>
                  <a:pt x="434" y="152"/>
                  <a:pt x="419" y="141"/>
                  <a:pt x="396" y="141"/>
                </a:cubicBezTo>
                <a:cubicBezTo>
                  <a:pt x="366" y="141"/>
                  <a:pt x="346" y="163"/>
                  <a:pt x="346" y="203"/>
                </a:cubicBezTo>
                <a:lnTo>
                  <a:pt x="346" y="206"/>
                </a:lnTo>
                <a:cubicBezTo>
                  <a:pt x="346" y="248"/>
                  <a:pt x="364" y="270"/>
                  <a:pt x="397" y="270"/>
                </a:cubicBezTo>
                <a:cubicBezTo>
                  <a:pt x="420" y="270"/>
                  <a:pt x="439" y="256"/>
                  <a:pt x="442" y="230"/>
                </a:cubicBezTo>
                <a:lnTo>
                  <a:pt x="494" y="230"/>
                </a:lnTo>
                <a:cubicBezTo>
                  <a:pt x="491" y="279"/>
                  <a:pt x="455" y="314"/>
                  <a:pt x="394" y="314"/>
                </a:cubicBezTo>
                <a:cubicBezTo>
                  <a:pt x="333" y="314"/>
                  <a:pt x="286" y="276"/>
                  <a:pt x="286" y="207"/>
                </a:cubicBezTo>
                <a:close/>
                <a:moveTo>
                  <a:pt x="94" y="200"/>
                </a:moveTo>
                <a:lnTo>
                  <a:pt x="170" y="200"/>
                </a:lnTo>
                <a:lnTo>
                  <a:pt x="132" y="76"/>
                </a:lnTo>
                <a:lnTo>
                  <a:pt x="94" y="200"/>
                </a:lnTo>
                <a:close/>
                <a:moveTo>
                  <a:pt x="94" y="23"/>
                </a:moveTo>
                <a:lnTo>
                  <a:pt x="178" y="23"/>
                </a:lnTo>
                <a:lnTo>
                  <a:pt x="271" y="309"/>
                </a:lnTo>
                <a:lnTo>
                  <a:pt x="204" y="309"/>
                </a:lnTo>
                <a:lnTo>
                  <a:pt x="184" y="246"/>
                </a:lnTo>
                <a:lnTo>
                  <a:pt x="80" y="246"/>
                </a:lnTo>
                <a:lnTo>
                  <a:pt x="61" y="309"/>
                </a:lnTo>
                <a:lnTo>
                  <a:pt x="0" y="309"/>
                </a:lnTo>
                <a:lnTo>
                  <a:pt x="94" y="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9308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: White2+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8">
            <a:extLst>
              <a:ext uri="{FF2B5EF4-FFF2-40B4-BE49-F238E27FC236}">
                <a16:creationId xmlns:a16="http://schemas.microsoft.com/office/drawing/2014/main" id="{A715308A-2B7A-4485-A51C-F3F23FC4264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7620" y="-9144"/>
            <a:ext cx="12207240" cy="6876288"/>
          </a:xfrm>
        </p:spPr>
        <p:txBody>
          <a:bodyPr lIns="0" tIns="182880"/>
          <a:lstStyle>
            <a:lvl1pPr algn="ctr">
              <a:buNone/>
              <a:defRPr/>
            </a:lvl1pPr>
          </a:lstStyle>
          <a:p>
            <a:r>
              <a:rPr lang="en-GB" dirty="0"/>
              <a:t>Drag picture to placeholder or click icon to add, then send to back.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7161CB-9748-47B4-8746-547E8A915299}"/>
              </a:ext>
            </a:extLst>
          </p:cNvPr>
          <p:cNvSpPr txBox="1"/>
          <p:nvPr/>
        </p:nvSpPr>
        <p:spPr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</a:rPr>
              <a:t>Go to Brand Space for more cover options</a:t>
            </a:r>
            <a:endParaRPr kumimoji="0" lang="en-US" sz="8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</a:endParaRP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C428014-9969-4841-B19D-25CB7221F2F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381001" y="1322687"/>
            <a:ext cx="5715000" cy="1769720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Place presentation title here 48pt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6D52D49F-987F-4EF2-8666-9805763F686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381001" y="3332730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 dirty="0"/>
              <a:t>Place subtitle here in Palatino Linotype 24pt</a:t>
            </a:r>
          </a:p>
        </p:txBody>
      </p:sp>
      <p:sp>
        <p:nvSpPr>
          <p:cNvPr id="33" name="Text Placeholder 16">
            <a:extLst>
              <a:ext uri="{FF2B5EF4-FFF2-40B4-BE49-F238E27FC236}">
                <a16:creationId xmlns:a16="http://schemas.microsoft.com/office/drawing/2014/main" id="{784963B7-4AB8-4BD6-B942-182C4FFFB2B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black">
          <a:xfrm>
            <a:off x="381001" y="4670852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Presenter 14pt</a:t>
            </a:r>
          </a:p>
        </p:txBody>
      </p:sp>
      <p:sp>
        <p:nvSpPr>
          <p:cNvPr id="34" name="Date Placeholder 10">
            <a:extLst>
              <a:ext uri="{FF2B5EF4-FFF2-40B4-BE49-F238E27FC236}">
                <a16:creationId xmlns:a16="http://schemas.microsoft.com/office/drawing/2014/main" id="{7722ECA6-F4B8-4408-987A-6078074CB32A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black">
          <a:xfrm>
            <a:off x="381001" y="4425575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>
              <a:latin typeface="+mn-lt"/>
            </a:endParaRPr>
          </a:p>
        </p:txBody>
      </p:sp>
      <p:grpSp>
        <p:nvGrpSpPr>
          <p:cNvPr id="12" name="Logo_BL" descr="Accenture logo in black and purple">
            <a:extLst>
              <a:ext uri="{FF2B5EF4-FFF2-40B4-BE49-F238E27FC236}">
                <a16:creationId xmlns:a16="http://schemas.microsoft.com/office/drawing/2014/main" id="{9F19D48A-46F6-4BAE-97F3-DFACD8E22BA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82636" y="382725"/>
            <a:ext cx="1883664" cy="496357"/>
            <a:chOff x="2387" y="1701"/>
            <a:chExt cx="4535" cy="1195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848F740B-2A73-4970-A31A-4A0E685E66A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030" y="1701"/>
              <a:ext cx="447" cy="473"/>
            </a:xfrm>
            <a:custGeom>
              <a:avLst/>
              <a:gdLst>
                <a:gd name="T0" fmla="*/ 0 w 931"/>
                <a:gd name="T1" fmla="*/ 696 h 985"/>
                <a:gd name="T2" fmla="*/ 544 w 931"/>
                <a:gd name="T3" fmla="*/ 494 h 985"/>
                <a:gd name="T4" fmla="*/ 0 w 931"/>
                <a:gd name="T5" fmla="*/ 281 h 985"/>
                <a:gd name="T6" fmla="*/ 0 w 931"/>
                <a:gd name="T7" fmla="*/ 0 h 985"/>
                <a:gd name="T8" fmla="*/ 931 w 931"/>
                <a:gd name="T9" fmla="*/ 375 h 985"/>
                <a:gd name="T10" fmla="*/ 931 w 931"/>
                <a:gd name="T11" fmla="*/ 608 h 985"/>
                <a:gd name="T12" fmla="*/ 0 w 931"/>
                <a:gd name="T13" fmla="*/ 985 h 985"/>
                <a:gd name="T14" fmla="*/ 0 w 931"/>
                <a:gd name="T15" fmla="*/ 696 h 9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1" h="985">
                  <a:moveTo>
                    <a:pt x="0" y="696"/>
                  </a:moveTo>
                  <a:lnTo>
                    <a:pt x="544" y="494"/>
                  </a:lnTo>
                  <a:lnTo>
                    <a:pt x="0" y="281"/>
                  </a:lnTo>
                  <a:lnTo>
                    <a:pt x="0" y="0"/>
                  </a:lnTo>
                  <a:lnTo>
                    <a:pt x="931" y="375"/>
                  </a:lnTo>
                  <a:lnTo>
                    <a:pt x="931" y="608"/>
                  </a:lnTo>
                  <a:lnTo>
                    <a:pt x="0" y="985"/>
                  </a:lnTo>
                  <a:lnTo>
                    <a:pt x="0" y="696"/>
                  </a:lnTo>
                  <a:close/>
                </a:path>
              </a:pathLst>
            </a:custGeom>
            <a:solidFill>
              <a:srgbClr val="A1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84A90C93-9B70-4203-9499-12D2A090A80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2387" y="2204"/>
              <a:ext cx="4535" cy="692"/>
            </a:xfrm>
            <a:custGeom>
              <a:avLst/>
              <a:gdLst>
                <a:gd name="T0" fmla="*/ 8952 w 9448"/>
                <a:gd name="T1" fmla="*/ 519 h 1442"/>
                <a:gd name="T2" fmla="*/ 8431 w 9448"/>
                <a:gd name="T3" fmla="*/ 892 h 1442"/>
                <a:gd name="T4" fmla="*/ 9448 w 9448"/>
                <a:gd name="T5" fmla="*/ 819 h 1442"/>
                <a:gd name="T6" fmla="*/ 8967 w 9448"/>
                <a:gd name="T7" fmla="*/ 1221 h 1442"/>
                <a:gd name="T8" fmla="*/ 8961 w 9448"/>
                <a:gd name="T9" fmla="*/ 1442 h 1442"/>
                <a:gd name="T10" fmla="*/ 8008 w 9448"/>
                <a:gd name="T11" fmla="*/ 529 h 1442"/>
                <a:gd name="T12" fmla="*/ 8008 w 9448"/>
                <a:gd name="T13" fmla="*/ 859 h 1442"/>
                <a:gd name="T14" fmla="*/ 7704 w 9448"/>
                <a:gd name="T15" fmla="*/ 329 h 1442"/>
                <a:gd name="T16" fmla="*/ 7178 w 9448"/>
                <a:gd name="T17" fmla="*/ 1259 h 1442"/>
                <a:gd name="T18" fmla="*/ 6522 w 9448"/>
                <a:gd name="T19" fmla="*/ 329 h 1442"/>
                <a:gd name="T20" fmla="*/ 6987 w 9448"/>
                <a:gd name="T21" fmla="*/ 1205 h 1442"/>
                <a:gd name="T22" fmla="*/ 7483 w 9448"/>
                <a:gd name="T23" fmla="*/ 329 h 1442"/>
                <a:gd name="T24" fmla="*/ 6128 w 9448"/>
                <a:gd name="T25" fmla="*/ 329 h 1442"/>
                <a:gd name="T26" fmla="*/ 6128 w 9448"/>
                <a:gd name="T27" fmla="*/ 556 h 1442"/>
                <a:gd name="T28" fmla="*/ 6343 w 9448"/>
                <a:gd name="T29" fmla="*/ 1174 h 1442"/>
                <a:gd name="T30" fmla="*/ 5822 w 9448"/>
                <a:gd name="T31" fmla="*/ 1105 h 1442"/>
                <a:gd name="T32" fmla="*/ 5694 w 9448"/>
                <a:gd name="T33" fmla="*/ 329 h 1442"/>
                <a:gd name="T34" fmla="*/ 6128 w 9448"/>
                <a:gd name="T35" fmla="*/ 0 h 1442"/>
                <a:gd name="T36" fmla="*/ 4900 w 9448"/>
                <a:gd name="T37" fmla="*/ 492 h 1442"/>
                <a:gd name="T38" fmla="*/ 5559 w 9448"/>
                <a:gd name="T39" fmla="*/ 1419 h 1442"/>
                <a:gd name="T40" fmla="*/ 5092 w 9448"/>
                <a:gd name="T41" fmla="*/ 552 h 1442"/>
                <a:gd name="T42" fmla="*/ 4596 w 9448"/>
                <a:gd name="T43" fmla="*/ 1419 h 1442"/>
                <a:gd name="T44" fmla="*/ 4112 w 9448"/>
                <a:gd name="T45" fmla="*/ 748 h 1442"/>
                <a:gd name="T46" fmla="*/ 3921 w 9448"/>
                <a:gd name="T47" fmla="*/ 1442 h 1442"/>
                <a:gd name="T48" fmla="*/ 3910 w 9448"/>
                <a:gd name="T49" fmla="*/ 306 h 1442"/>
                <a:gd name="T50" fmla="*/ 3700 w 9448"/>
                <a:gd name="T51" fmla="*/ 950 h 1442"/>
                <a:gd name="T52" fmla="*/ 4408 w 9448"/>
                <a:gd name="T53" fmla="*/ 1080 h 1442"/>
                <a:gd name="T54" fmla="*/ 2257 w 9448"/>
                <a:gd name="T55" fmla="*/ 886 h 1442"/>
                <a:gd name="T56" fmla="*/ 3258 w 9448"/>
                <a:gd name="T57" fmla="*/ 717 h 1442"/>
                <a:gd name="T58" fmla="*/ 2568 w 9448"/>
                <a:gd name="T59" fmla="*/ 859 h 1442"/>
                <a:gd name="T60" fmla="*/ 2987 w 9448"/>
                <a:gd name="T61" fmla="*/ 1017 h 1442"/>
                <a:gd name="T62" fmla="*/ 1644 w 9448"/>
                <a:gd name="T63" fmla="*/ 1442 h 1442"/>
                <a:gd name="T64" fmla="*/ 1646 w 9448"/>
                <a:gd name="T65" fmla="*/ 306 h 1442"/>
                <a:gd name="T66" fmla="*/ 1653 w 9448"/>
                <a:gd name="T67" fmla="*/ 542 h 1442"/>
                <a:gd name="T68" fmla="*/ 1655 w 9448"/>
                <a:gd name="T69" fmla="*/ 1213 h 1442"/>
                <a:gd name="T70" fmla="*/ 1644 w 9448"/>
                <a:gd name="T71" fmla="*/ 1442 h 1442"/>
                <a:gd name="T72" fmla="*/ 529 w 9448"/>
                <a:gd name="T73" fmla="*/ 953 h 1442"/>
                <a:gd name="T74" fmla="*/ 450 w 9448"/>
                <a:gd name="T75" fmla="*/ 1230 h 1442"/>
                <a:gd name="T76" fmla="*/ 0 w 9448"/>
                <a:gd name="T77" fmla="*/ 1121 h 1442"/>
                <a:gd name="T78" fmla="*/ 650 w 9448"/>
                <a:gd name="T79" fmla="*/ 752 h 1442"/>
                <a:gd name="T80" fmla="*/ 325 w 9448"/>
                <a:gd name="T81" fmla="*/ 667 h 1442"/>
                <a:gd name="T82" fmla="*/ 954 w 9448"/>
                <a:gd name="T83" fmla="*/ 690 h 1442"/>
                <a:gd name="T84" fmla="*/ 656 w 9448"/>
                <a:gd name="T85" fmla="*/ 1294 h 14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9448" h="1442">
                  <a:moveTo>
                    <a:pt x="8744" y="748"/>
                  </a:moveTo>
                  <a:lnTo>
                    <a:pt x="9152" y="748"/>
                  </a:lnTo>
                  <a:cubicBezTo>
                    <a:pt x="9146" y="588"/>
                    <a:pt x="9073" y="519"/>
                    <a:pt x="8952" y="519"/>
                  </a:cubicBezTo>
                  <a:cubicBezTo>
                    <a:pt x="8857" y="519"/>
                    <a:pt x="8769" y="571"/>
                    <a:pt x="8744" y="748"/>
                  </a:cubicBezTo>
                  <a:close/>
                  <a:moveTo>
                    <a:pt x="8961" y="1442"/>
                  </a:moveTo>
                  <a:cubicBezTo>
                    <a:pt x="8646" y="1442"/>
                    <a:pt x="8431" y="1255"/>
                    <a:pt x="8431" y="892"/>
                  </a:cubicBezTo>
                  <a:lnTo>
                    <a:pt x="8431" y="871"/>
                  </a:lnTo>
                  <a:cubicBezTo>
                    <a:pt x="8431" y="507"/>
                    <a:pt x="8659" y="306"/>
                    <a:pt x="8950" y="306"/>
                  </a:cubicBezTo>
                  <a:cubicBezTo>
                    <a:pt x="9221" y="306"/>
                    <a:pt x="9448" y="459"/>
                    <a:pt x="9448" y="819"/>
                  </a:cubicBezTo>
                  <a:lnTo>
                    <a:pt x="9448" y="950"/>
                  </a:lnTo>
                  <a:lnTo>
                    <a:pt x="8740" y="950"/>
                  </a:lnTo>
                  <a:cubicBezTo>
                    <a:pt x="8752" y="1146"/>
                    <a:pt x="8836" y="1221"/>
                    <a:pt x="8967" y="1221"/>
                  </a:cubicBezTo>
                  <a:cubicBezTo>
                    <a:pt x="9084" y="1221"/>
                    <a:pt x="9146" y="1159"/>
                    <a:pt x="9167" y="1080"/>
                  </a:cubicBezTo>
                  <a:lnTo>
                    <a:pt x="9448" y="1080"/>
                  </a:lnTo>
                  <a:cubicBezTo>
                    <a:pt x="9415" y="1286"/>
                    <a:pt x="9246" y="1442"/>
                    <a:pt x="8961" y="1442"/>
                  </a:cubicBezTo>
                  <a:close/>
                  <a:moveTo>
                    <a:pt x="7704" y="329"/>
                  </a:moveTo>
                  <a:lnTo>
                    <a:pt x="8008" y="329"/>
                  </a:lnTo>
                  <a:lnTo>
                    <a:pt x="8008" y="529"/>
                  </a:lnTo>
                  <a:cubicBezTo>
                    <a:pt x="8073" y="383"/>
                    <a:pt x="8175" y="315"/>
                    <a:pt x="8335" y="315"/>
                  </a:cubicBezTo>
                  <a:lnTo>
                    <a:pt x="8335" y="615"/>
                  </a:lnTo>
                  <a:cubicBezTo>
                    <a:pt x="8129" y="615"/>
                    <a:pt x="8008" y="677"/>
                    <a:pt x="8008" y="859"/>
                  </a:cubicBezTo>
                  <a:lnTo>
                    <a:pt x="8008" y="1419"/>
                  </a:lnTo>
                  <a:lnTo>
                    <a:pt x="7704" y="1419"/>
                  </a:lnTo>
                  <a:lnTo>
                    <a:pt x="7704" y="329"/>
                  </a:lnTo>
                  <a:close/>
                  <a:moveTo>
                    <a:pt x="7483" y="1419"/>
                  </a:moveTo>
                  <a:lnTo>
                    <a:pt x="7178" y="1419"/>
                  </a:lnTo>
                  <a:lnTo>
                    <a:pt x="7178" y="1259"/>
                  </a:lnTo>
                  <a:cubicBezTo>
                    <a:pt x="7126" y="1363"/>
                    <a:pt x="7024" y="1442"/>
                    <a:pt x="6862" y="1442"/>
                  </a:cubicBezTo>
                  <a:cubicBezTo>
                    <a:pt x="6666" y="1442"/>
                    <a:pt x="6522" y="1323"/>
                    <a:pt x="6522" y="1067"/>
                  </a:cubicBezTo>
                  <a:lnTo>
                    <a:pt x="6522" y="329"/>
                  </a:lnTo>
                  <a:lnTo>
                    <a:pt x="6828" y="329"/>
                  </a:lnTo>
                  <a:lnTo>
                    <a:pt x="6828" y="1021"/>
                  </a:lnTo>
                  <a:cubicBezTo>
                    <a:pt x="6828" y="1146"/>
                    <a:pt x="6878" y="1205"/>
                    <a:pt x="6987" y="1205"/>
                  </a:cubicBezTo>
                  <a:cubicBezTo>
                    <a:pt x="7093" y="1205"/>
                    <a:pt x="7178" y="1138"/>
                    <a:pt x="7178" y="1003"/>
                  </a:cubicBezTo>
                  <a:lnTo>
                    <a:pt x="7178" y="329"/>
                  </a:lnTo>
                  <a:lnTo>
                    <a:pt x="7483" y="329"/>
                  </a:lnTo>
                  <a:lnTo>
                    <a:pt x="7483" y="1419"/>
                  </a:lnTo>
                  <a:close/>
                  <a:moveTo>
                    <a:pt x="6128" y="0"/>
                  </a:moveTo>
                  <a:lnTo>
                    <a:pt x="6128" y="329"/>
                  </a:lnTo>
                  <a:lnTo>
                    <a:pt x="6336" y="329"/>
                  </a:lnTo>
                  <a:lnTo>
                    <a:pt x="6336" y="556"/>
                  </a:lnTo>
                  <a:lnTo>
                    <a:pt x="6128" y="556"/>
                  </a:lnTo>
                  <a:lnTo>
                    <a:pt x="6128" y="1073"/>
                  </a:lnTo>
                  <a:cubicBezTo>
                    <a:pt x="6128" y="1155"/>
                    <a:pt x="6165" y="1192"/>
                    <a:pt x="6236" y="1192"/>
                  </a:cubicBezTo>
                  <a:cubicBezTo>
                    <a:pt x="6280" y="1192"/>
                    <a:pt x="6313" y="1186"/>
                    <a:pt x="6343" y="1174"/>
                  </a:cubicBezTo>
                  <a:lnTo>
                    <a:pt x="6343" y="1411"/>
                  </a:lnTo>
                  <a:cubicBezTo>
                    <a:pt x="6307" y="1422"/>
                    <a:pt x="6247" y="1434"/>
                    <a:pt x="6172" y="1434"/>
                  </a:cubicBezTo>
                  <a:cubicBezTo>
                    <a:pt x="5934" y="1434"/>
                    <a:pt x="5822" y="1326"/>
                    <a:pt x="5822" y="1105"/>
                  </a:cubicBezTo>
                  <a:lnTo>
                    <a:pt x="5822" y="556"/>
                  </a:lnTo>
                  <a:lnTo>
                    <a:pt x="5694" y="556"/>
                  </a:lnTo>
                  <a:lnTo>
                    <a:pt x="5694" y="329"/>
                  </a:lnTo>
                  <a:lnTo>
                    <a:pt x="5822" y="329"/>
                  </a:lnTo>
                  <a:lnTo>
                    <a:pt x="5822" y="125"/>
                  </a:lnTo>
                  <a:lnTo>
                    <a:pt x="6128" y="0"/>
                  </a:lnTo>
                  <a:close/>
                  <a:moveTo>
                    <a:pt x="4596" y="329"/>
                  </a:moveTo>
                  <a:lnTo>
                    <a:pt x="4900" y="329"/>
                  </a:lnTo>
                  <a:lnTo>
                    <a:pt x="4900" y="492"/>
                  </a:lnTo>
                  <a:cubicBezTo>
                    <a:pt x="4954" y="390"/>
                    <a:pt x="5063" y="306"/>
                    <a:pt x="5230" y="306"/>
                  </a:cubicBezTo>
                  <a:cubicBezTo>
                    <a:pt x="5428" y="306"/>
                    <a:pt x="5559" y="425"/>
                    <a:pt x="5559" y="690"/>
                  </a:cubicBezTo>
                  <a:lnTo>
                    <a:pt x="5559" y="1419"/>
                  </a:lnTo>
                  <a:lnTo>
                    <a:pt x="5255" y="1419"/>
                  </a:lnTo>
                  <a:lnTo>
                    <a:pt x="5255" y="736"/>
                  </a:lnTo>
                  <a:cubicBezTo>
                    <a:pt x="5255" y="609"/>
                    <a:pt x="5202" y="552"/>
                    <a:pt x="5092" y="552"/>
                  </a:cubicBezTo>
                  <a:cubicBezTo>
                    <a:pt x="4986" y="552"/>
                    <a:pt x="4900" y="617"/>
                    <a:pt x="4900" y="755"/>
                  </a:cubicBezTo>
                  <a:lnTo>
                    <a:pt x="4900" y="1419"/>
                  </a:lnTo>
                  <a:lnTo>
                    <a:pt x="4596" y="1419"/>
                  </a:lnTo>
                  <a:lnTo>
                    <a:pt x="4596" y="329"/>
                  </a:lnTo>
                  <a:close/>
                  <a:moveTo>
                    <a:pt x="3704" y="748"/>
                  </a:moveTo>
                  <a:lnTo>
                    <a:pt x="4112" y="748"/>
                  </a:lnTo>
                  <a:cubicBezTo>
                    <a:pt x="4106" y="588"/>
                    <a:pt x="4033" y="519"/>
                    <a:pt x="3912" y="519"/>
                  </a:cubicBezTo>
                  <a:cubicBezTo>
                    <a:pt x="3816" y="519"/>
                    <a:pt x="3729" y="571"/>
                    <a:pt x="3704" y="748"/>
                  </a:cubicBezTo>
                  <a:close/>
                  <a:moveTo>
                    <a:pt x="3921" y="1442"/>
                  </a:moveTo>
                  <a:cubicBezTo>
                    <a:pt x="3606" y="1442"/>
                    <a:pt x="3391" y="1255"/>
                    <a:pt x="3391" y="892"/>
                  </a:cubicBezTo>
                  <a:lnTo>
                    <a:pt x="3391" y="871"/>
                  </a:lnTo>
                  <a:cubicBezTo>
                    <a:pt x="3391" y="507"/>
                    <a:pt x="3618" y="306"/>
                    <a:pt x="3910" y="306"/>
                  </a:cubicBezTo>
                  <a:cubicBezTo>
                    <a:pt x="4181" y="306"/>
                    <a:pt x="4408" y="459"/>
                    <a:pt x="4408" y="819"/>
                  </a:cubicBezTo>
                  <a:lnTo>
                    <a:pt x="4408" y="950"/>
                  </a:lnTo>
                  <a:lnTo>
                    <a:pt x="3700" y="950"/>
                  </a:lnTo>
                  <a:cubicBezTo>
                    <a:pt x="3712" y="1146"/>
                    <a:pt x="3795" y="1221"/>
                    <a:pt x="3927" y="1221"/>
                  </a:cubicBezTo>
                  <a:cubicBezTo>
                    <a:pt x="4043" y="1221"/>
                    <a:pt x="4106" y="1159"/>
                    <a:pt x="4127" y="1080"/>
                  </a:cubicBezTo>
                  <a:lnTo>
                    <a:pt x="4408" y="1080"/>
                  </a:lnTo>
                  <a:cubicBezTo>
                    <a:pt x="4375" y="1286"/>
                    <a:pt x="4206" y="1442"/>
                    <a:pt x="3921" y="1442"/>
                  </a:cubicBezTo>
                  <a:close/>
                  <a:moveTo>
                    <a:pt x="2778" y="1442"/>
                  </a:moveTo>
                  <a:cubicBezTo>
                    <a:pt x="2476" y="1442"/>
                    <a:pt x="2257" y="1255"/>
                    <a:pt x="2257" y="886"/>
                  </a:cubicBezTo>
                  <a:lnTo>
                    <a:pt x="2257" y="871"/>
                  </a:lnTo>
                  <a:cubicBezTo>
                    <a:pt x="2257" y="502"/>
                    <a:pt x="2491" y="306"/>
                    <a:pt x="2780" y="306"/>
                  </a:cubicBezTo>
                  <a:cubicBezTo>
                    <a:pt x="3028" y="306"/>
                    <a:pt x="3233" y="432"/>
                    <a:pt x="3258" y="717"/>
                  </a:cubicBezTo>
                  <a:lnTo>
                    <a:pt x="2966" y="717"/>
                  </a:lnTo>
                  <a:cubicBezTo>
                    <a:pt x="2947" y="611"/>
                    <a:pt x="2893" y="542"/>
                    <a:pt x="2787" y="542"/>
                  </a:cubicBezTo>
                  <a:cubicBezTo>
                    <a:pt x="2657" y="542"/>
                    <a:pt x="2568" y="644"/>
                    <a:pt x="2568" y="859"/>
                  </a:cubicBezTo>
                  <a:lnTo>
                    <a:pt x="2568" y="892"/>
                  </a:lnTo>
                  <a:cubicBezTo>
                    <a:pt x="2568" y="1113"/>
                    <a:pt x="2647" y="1213"/>
                    <a:pt x="2789" y="1213"/>
                  </a:cubicBezTo>
                  <a:cubicBezTo>
                    <a:pt x="2893" y="1213"/>
                    <a:pt x="2970" y="1136"/>
                    <a:pt x="2987" y="1017"/>
                  </a:cubicBezTo>
                  <a:lnTo>
                    <a:pt x="3264" y="1017"/>
                  </a:lnTo>
                  <a:cubicBezTo>
                    <a:pt x="3243" y="1265"/>
                    <a:pt x="3074" y="1442"/>
                    <a:pt x="2778" y="1442"/>
                  </a:cubicBezTo>
                  <a:close/>
                  <a:moveTo>
                    <a:pt x="1644" y="1442"/>
                  </a:moveTo>
                  <a:cubicBezTo>
                    <a:pt x="1342" y="1442"/>
                    <a:pt x="1123" y="1255"/>
                    <a:pt x="1123" y="886"/>
                  </a:cubicBezTo>
                  <a:lnTo>
                    <a:pt x="1123" y="871"/>
                  </a:lnTo>
                  <a:cubicBezTo>
                    <a:pt x="1123" y="502"/>
                    <a:pt x="1357" y="306"/>
                    <a:pt x="1646" y="306"/>
                  </a:cubicBezTo>
                  <a:cubicBezTo>
                    <a:pt x="1894" y="306"/>
                    <a:pt x="2099" y="432"/>
                    <a:pt x="2124" y="717"/>
                  </a:cubicBezTo>
                  <a:lnTo>
                    <a:pt x="1832" y="717"/>
                  </a:lnTo>
                  <a:cubicBezTo>
                    <a:pt x="1813" y="611"/>
                    <a:pt x="1759" y="542"/>
                    <a:pt x="1653" y="542"/>
                  </a:cubicBezTo>
                  <a:cubicBezTo>
                    <a:pt x="1523" y="542"/>
                    <a:pt x="1434" y="644"/>
                    <a:pt x="1434" y="859"/>
                  </a:cubicBezTo>
                  <a:lnTo>
                    <a:pt x="1434" y="892"/>
                  </a:lnTo>
                  <a:cubicBezTo>
                    <a:pt x="1434" y="1113"/>
                    <a:pt x="1513" y="1213"/>
                    <a:pt x="1655" y="1213"/>
                  </a:cubicBezTo>
                  <a:cubicBezTo>
                    <a:pt x="1759" y="1213"/>
                    <a:pt x="1836" y="1136"/>
                    <a:pt x="1853" y="1017"/>
                  </a:cubicBezTo>
                  <a:lnTo>
                    <a:pt x="2130" y="1017"/>
                  </a:lnTo>
                  <a:cubicBezTo>
                    <a:pt x="2109" y="1265"/>
                    <a:pt x="1940" y="1442"/>
                    <a:pt x="1644" y="1442"/>
                  </a:cubicBezTo>
                  <a:close/>
                  <a:moveTo>
                    <a:pt x="650" y="1057"/>
                  </a:moveTo>
                  <a:lnTo>
                    <a:pt x="650" y="953"/>
                  </a:lnTo>
                  <a:lnTo>
                    <a:pt x="529" y="953"/>
                  </a:lnTo>
                  <a:cubicBezTo>
                    <a:pt x="379" y="953"/>
                    <a:pt x="302" y="994"/>
                    <a:pt x="302" y="1092"/>
                  </a:cubicBezTo>
                  <a:lnTo>
                    <a:pt x="302" y="1103"/>
                  </a:lnTo>
                  <a:cubicBezTo>
                    <a:pt x="302" y="1178"/>
                    <a:pt x="348" y="1230"/>
                    <a:pt x="450" y="1230"/>
                  </a:cubicBezTo>
                  <a:cubicBezTo>
                    <a:pt x="554" y="1230"/>
                    <a:pt x="650" y="1171"/>
                    <a:pt x="650" y="1057"/>
                  </a:cubicBezTo>
                  <a:close/>
                  <a:moveTo>
                    <a:pt x="358" y="1442"/>
                  </a:moveTo>
                  <a:cubicBezTo>
                    <a:pt x="162" y="1442"/>
                    <a:pt x="0" y="1342"/>
                    <a:pt x="0" y="1121"/>
                  </a:cubicBezTo>
                  <a:lnTo>
                    <a:pt x="0" y="1109"/>
                  </a:lnTo>
                  <a:cubicBezTo>
                    <a:pt x="0" y="840"/>
                    <a:pt x="233" y="752"/>
                    <a:pt x="514" y="752"/>
                  </a:cubicBezTo>
                  <a:lnTo>
                    <a:pt x="650" y="752"/>
                  </a:lnTo>
                  <a:lnTo>
                    <a:pt x="650" y="700"/>
                  </a:lnTo>
                  <a:cubicBezTo>
                    <a:pt x="650" y="592"/>
                    <a:pt x="602" y="525"/>
                    <a:pt x="489" y="525"/>
                  </a:cubicBezTo>
                  <a:cubicBezTo>
                    <a:pt x="387" y="525"/>
                    <a:pt x="333" y="584"/>
                    <a:pt x="325" y="667"/>
                  </a:cubicBezTo>
                  <a:lnTo>
                    <a:pt x="33" y="667"/>
                  </a:lnTo>
                  <a:cubicBezTo>
                    <a:pt x="54" y="425"/>
                    <a:pt x="246" y="306"/>
                    <a:pt x="504" y="306"/>
                  </a:cubicBezTo>
                  <a:cubicBezTo>
                    <a:pt x="767" y="306"/>
                    <a:pt x="954" y="419"/>
                    <a:pt x="954" y="690"/>
                  </a:cubicBezTo>
                  <a:lnTo>
                    <a:pt x="954" y="1419"/>
                  </a:lnTo>
                  <a:lnTo>
                    <a:pt x="656" y="1419"/>
                  </a:lnTo>
                  <a:lnTo>
                    <a:pt x="656" y="1294"/>
                  </a:lnTo>
                  <a:cubicBezTo>
                    <a:pt x="604" y="1374"/>
                    <a:pt x="504" y="1442"/>
                    <a:pt x="358" y="1442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" name="Acc_Tech_Logo_WH" descr="Accenture Technology wordmark in black">
            <a:extLst>
              <a:ext uri="{FF2B5EF4-FFF2-40B4-BE49-F238E27FC236}">
                <a16:creationId xmlns:a16="http://schemas.microsoft.com/office/drawing/2014/main" id="{92D407EF-C5AA-42B8-8071-5D66CF0453C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80999" y="6096690"/>
            <a:ext cx="3008376" cy="276189"/>
          </a:xfrm>
          <a:custGeom>
            <a:avLst/>
            <a:gdLst>
              <a:gd name="T0" fmla="*/ 4127 w 4219"/>
              <a:gd name="T1" fmla="*/ 250 h 386"/>
              <a:gd name="T2" fmla="*/ 4070 w 4219"/>
              <a:gd name="T3" fmla="*/ 382 h 386"/>
              <a:gd name="T4" fmla="*/ 3885 w 4219"/>
              <a:gd name="T5" fmla="*/ 124 h 386"/>
              <a:gd name="T6" fmla="*/ 3952 w 4219"/>
              <a:gd name="T7" fmla="*/ 201 h 386"/>
              <a:gd name="T8" fmla="*/ 3950 w 4219"/>
              <a:gd name="T9" fmla="*/ 293 h 386"/>
              <a:gd name="T10" fmla="*/ 3784 w 4219"/>
              <a:gd name="T11" fmla="*/ 200 h 386"/>
              <a:gd name="T12" fmla="*/ 3984 w 4219"/>
              <a:gd name="T13" fmla="*/ 100 h 386"/>
              <a:gd name="T14" fmla="*/ 3714 w 4219"/>
              <a:gd name="T15" fmla="*/ 206 h 386"/>
              <a:gd name="T16" fmla="*/ 3577 w 4219"/>
              <a:gd name="T17" fmla="*/ 206 h 386"/>
              <a:gd name="T18" fmla="*/ 3543 w 4219"/>
              <a:gd name="T19" fmla="*/ 203 h 386"/>
              <a:gd name="T20" fmla="*/ 3645 w 4219"/>
              <a:gd name="T21" fmla="*/ 313 h 386"/>
              <a:gd name="T22" fmla="*/ 3490 w 4219"/>
              <a:gd name="T23" fmla="*/ 309 h 386"/>
              <a:gd name="T24" fmla="*/ 3370 w 4219"/>
              <a:gd name="T25" fmla="*/ 204 h 386"/>
              <a:gd name="T26" fmla="*/ 3302 w 4219"/>
              <a:gd name="T27" fmla="*/ 285 h 386"/>
              <a:gd name="T28" fmla="*/ 3302 w 4219"/>
              <a:gd name="T29" fmla="*/ 96 h 386"/>
              <a:gd name="T30" fmla="*/ 3199 w 4219"/>
              <a:gd name="T31" fmla="*/ 206 h 386"/>
              <a:gd name="T32" fmla="*/ 3076 w 4219"/>
              <a:gd name="T33" fmla="*/ 96 h 386"/>
              <a:gd name="T34" fmla="*/ 3116 w 4219"/>
              <a:gd name="T35" fmla="*/ 178 h 386"/>
              <a:gd name="T36" fmla="*/ 2975 w 4219"/>
              <a:gd name="T37" fmla="*/ 309 h 386"/>
              <a:gd name="T38" fmla="*/ 2769 w 4219"/>
              <a:gd name="T39" fmla="*/ 133 h 386"/>
              <a:gd name="T40" fmla="*/ 2877 w 4219"/>
              <a:gd name="T41" fmla="*/ 309 h 386"/>
              <a:gd name="T42" fmla="*/ 2769 w 4219"/>
              <a:gd name="T43" fmla="*/ 309 h 386"/>
              <a:gd name="T44" fmla="*/ 2492 w 4219"/>
              <a:gd name="T45" fmla="*/ 204 h 386"/>
              <a:gd name="T46" fmla="*/ 2594 w 4219"/>
              <a:gd name="T47" fmla="*/ 124 h 386"/>
              <a:gd name="T48" fmla="*/ 2655 w 4219"/>
              <a:gd name="T49" fmla="*/ 234 h 386"/>
              <a:gd name="T50" fmla="*/ 2423 w 4219"/>
              <a:gd name="T51" fmla="*/ 184 h 386"/>
              <a:gd name="T52" fmla="*/ 2265 w 4219"/>
              <a:gd name="T53" fmla="*/ 207 h 386"/>
              <a:gd name="T54" fmla="*/ 2457 w 4219"/>
              <a:gd name="T55" fmla="*/ 211 h 386"/>
              <a:gd name="T56" fmla="*/ 2456 w 4219"/>
              <a:gd name="T57" fmla="*/ 249 h 386"/>
              <a:gd name="T58" fmla="*/ 2064 w 4219"/>
              <a:gd name="T59" fmla="*/ 52 h 386"/>
              <a:gd name="T60" fmla="*/ 2182 w 4219"/>
              <a:gd name="T61" fmla="*/ 52 h 386"/>
              <a:gd name="T62" fmla="*/ 1938 w 4219"/>
              <a:gd name="T63" fmla="*/ 182 h 386"/>
              <a:gd name="T64" fmla="*/ 1785 w 4219"/>
              <a:gd name="T65" fmla="*/ 207 h 386"/>
              <a:gd name="T66" fmla="*/ 1994 w 4219"/>
              <a:gd name="T67" fmla="*/ 218 h 386"/>
              <a:gd name="T68" fmla="*/ 1994 w 4219"/>
              <a:gd name="T69" fmla="*/ 243 h 386"/>
              <a:gd name="T70" fmla="*/ 1696 w 4219"/>
              <a:gd name="T71" fmla="*/ 100 h 386"/>
              <a:gd name="T72" fmla="*/ 1696 w 4219"/>
              <a:gd name="T73" fmla="*/ 204 h 386"/>
              <a:gd name="T74" fmla="*/ 1392 w 4219"/>
              <a:gd name="T75" fmla="*/ 235 h 386"/>
              <a:gd name="T76" fmla="*/ 1486 w 4219"/>
              <a:gd name="T77" fmla="*/ 269 h 386"/>
              <a:gd name="T78" fmla="*/ 1587 w 4219"/>
              <a:gd name="T79" fmla="*/ 309 h 386"/>
              <a:gd name="T80" fmla="*/ 1392 w 4219"/>
              <a:gd name="T81" fmla="*/ 235 h 386"/>
              <a:gd name="T82" fmla="*/ 1224 w 4219"/>
              <a:gd name="T83" fmla="*/ 100 h 386"/>
              <a:gd name="T84" fmla="*/ 1309 w 4219"/>
              <a:gd name="T85" fmla="*/ 100 h 386"/>
              <a:gd name="T86" fmla="*/ 1309 w 4219"/>
              <a:gd name="T87" fmla="*/ 242 h 386"/>
              <a:gd name="T88" fmla="*/ 1319 w 4219"/>
              <a:gd name="T89" fmla="*/ 313 h 386"/>
              <a:gd name="T90" fmla="*/ 1054 w 4219"/>
              <a:gd name="T91" fmla="*/ 133 h 386"/>
              <a:gd name="T92" fmla="*/ 1135 w 4219"/>
              <a:gd name="T93" fmla="*/ 309 h 386"/>
              <a:gd name="T94" fmla="*/ 1054 w 4219"/>
              <a:gd name="T95" fmla="*/ 309 h 386"/>
              <a:gd name="T96" fmla="*/ 856 w 4219"/>
              <a:gd name="T97" fmla="*/ 135 h 386"/>
              <a:gd name="T98" fmla="*/ 749 w 4219"/>
              <a:gd name="T99" fmla="*/ 204 h 386"/>
              <a:gd name="T100" fmla="*/ 808 w 4219"/>
              <a:gd name="T101" fmla="*/ 218 h 386"/>
              <a:gd name="T102" fmla="*/ 858 w 4219"/>
              <a:gd name="T103" fmla="*/ 314 h 386"/>
              <a:gd name="T104" fmla="*/ 626 w 4219"/>
              <a:gd name="T105" fmla="*/ 95 h 386"/>
              <a:gd name="T106" fmla="*/ 577 w 4219"/>
              <a:gd name="T107" fmla="*/ 203 h 386"/>
              <a:gd name="T108" fmla="*/ 725 w 4219"/>
              <a:gd name="T109" fmla="*/ 230 h 386"/>
              <a:gd name="T110" fmla="*/ 286 w 4219"/>
              <a:gd name="T111" fmla="*/ 204 h 386"/>
              <a:gd name="T112" fmla="*/ 396 w 4219"/>
              <a:gd name="T113" fmla="*/ 141 h 386"/>
              <a:gd name="T114" fmla="*/ 442 w 4219"/>
              <a:gd name="T115" fmla="*/ 230 h 386"/>
              <a:gd name="T116" fmla="*/ 94 w 4219"/>
              <a:gd name="T117" fmla="*/ 200 h 386"/>
              <a:gd name="T118" fmla="*/ 94 w 4219"/>
              <a:gd name="T119" fmla="*/ 23 h 386"/>
              <a:gd name="T120" fmla="*/ 184 w 4219"/>
              <a:gd name="T121" fmla="*/ 246 h 386"/>
              <a:gd name="T122" fmla="*/ 94 w 4219"/>
              <a:gd name="T123" fmla="*/ 23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219" h="386">
                <a:moveTo>
                  <a:pt x="4109" y="288"/>
                </a:moveTo>
                <a:lnTo>
                  <a:pt x="4027" y="100"/>
                </a:lnTo>
                <a:lnTo>
                  <a:pt x="4063" y="100"/>
                </a:lnTo>
                <a:lnTo>
                  <a:pt x="4127" y="250"/>
                </a:lnTo>
                <a:lnTo>
                  <a:pt x="4185" y="100"/>
                </a:lnTo>
                <a:lnTo>
                  <a:pt x="4219" y="100"/>
                </a:lnTo>
                <a:lnTo>
                  <a:pt x="4103" y="382"/>
                </a:lnTo>
                <a:lnTo>
                  <a:pt x="4070" y="382"/>
                </a:lnTo>
                <a:lnTo>
                  <a:pt x="4109" y="288"/>
                </a:lnTo>
                <a:close/>
                <a:moveTo>
                  <a:pt x="3952" y="201"/>
                </a:moveTo>
                <a:lnTo>
                  <a:pt x="3952" y="198"/>
                </a:lnTo>
                <a:cubicBezTo>
                  <a:pt x="3952" y="151"/>
                  <a:pt x="3926" y="124"/>
                  <a:pt x="3885" y="124"/>
                </a:cubicBezTo>
                <a:cubicBezTo>
                  <a:pt x="3844" y="124"/>
                  <a:pt x="3819" y="155"/>
                  <a:pt x="3819" y="199"/>
                </a:cubicBezTo>
                <a:lnTo>
                  <a:pt x="3819" y="202"/>
                </a:lnTo>
                <a:cubicBezTo>
                  <a:pt x="3819" y="248"/>
                  <a:pt x="3848" y="275"/>
                  <a:pt x="3883" y="275"/>
                </a:cubicBezTo>
                <a:cubicBezTo>
                  <a:pt x="3922" y="275"/>
                  <a:pt x="3952" y="248"/>
                  <a:pt x="3952" y="201"/>
                </a:cubicBezTo>
                <a:close/>
                <a:moveTo>
                  <a:pt x="3789" y="321"/>
                </a:moveTo>
                <a:lnTo>
                  <a:pt x="3823" y="321"/>
                </a:lnTo>
                <a:cubicBezTo>
                  <a:pt x="3828" y="345"/>
                  <a:pt x="3848" y="358"/>
                  <a:pt x="3883" y="358"/>
                </a:cubicBezTo>
                <a:cubicBezTo>
                  <a:pt x="3924" y="358"/>
                  <a:pt x="3950" y="338"/>
                  <a:pt x="3950" y="293"/>
                </a:cubicBezTo>
                <a:lnTo>
                  <a:pt x="3950" y="263"/>
                </a:lnTo>
                <a:cubicBezTo>
                  <a:pt x="3938" y="283"/>
                  <a:pt x="3910" y="302"/>
                  <a:pt x="3880" y="302"/>
                </a:cubicBezTo>
                <a:cubicBezTo>
                  <a:pt x="3825" y="302"/>
                  <a:pt x="3784" y="261"/>
                  <a:pt x="3784" y="203"/>
                </a:cubicBezTo>
                <a:lnTo>
                  <a:pt x="3784" y="200"/>
                </a:lnTo>
                <a:cubicBezTo>
                  <a:pt x="3784" y="144"/>
                  <a:pt x="3824" y="96"/>
                  <a:pt x="3882" y="96"/>
                </a:cubicBezTo>
                <a:cubicBezTo>
                  <a:pt x="3917" y="96"/>
                  <a:pt x="3938" y="113"/>
                  <a:pt x="3950" y="134"/>
                </a:cubicBezTo>
                <a:lnTo>
                  <a:pt x="3950" y="100"/>
                </a:lnTo>
                <a:lnTo>
                  <a:pt x="3984" y="100"/>
                </a:lnTo>
                <a:lnTo>
                  <a:pt x="3984" y="295"/>
                </a:lnTo>
                <a:cubicBezTo>
                  <a:pt x="3983" y="356"/>
                  <a:pt x="3942" y="386"/>
                  <a:pt x="3884" y="386"/>
                </a:cubicBezTo>
                <a:cubicBezTo>
                  <a:pt x="3822" y="386"/>
                  <a:pt x="3794" y="356"/>
                  <a:pt x="3789" y="321"/>
                </a:cubicBezTo>
                <a:close/>
                <a:moveTo>
                  <a:pt x="3714" y="206"/>
                </a:moveTo>
                <a:lnTo>
                  <a:pt x="3714" y="204"/>
                </a:lnTo>
                <a:cubicBezTo>
                  <a:pt x="3714" y="155"/>
                  <a:pt x="3687" y="124"/>
                  <a:pt x="3646" y="124"/>
                </a:cubicBezTo>
                <a:cubicBezTo>
                  <a:pt x="3604" y="124"/>
                  <a:pt x="3577" y="155"/>
                  <a:pt x="3577" y="203"/>
                </a:cubicBezTo>
                <a:lnTo>
                  <a:pt x="3577" y="206"/>
                </a:lnTo>
                <a:cubicBezTo>
                  <a:pt x="3577" y="254"/>
                  <a:pt x="3603" y="285"/>
                  <a:pt x="3646" y="285"/>
                </a:cubicBezTo>
                <a:cubicBezTo>
                  <a:pt x="3688" y="285"/>
                  <a:pt x="3714" y="254"/>
                  <a:pt x="3714" y="206"/>
                </a:cubicBezTo>
                <a:close/>
                <a:moveTo>
                  <a:pt x="3543" y="206"/>
                </a:moveTo>
                <a:lnTo>
                  <a:pt x="3543" y="203"/>
                </a:lnTo>
                <a:cubicBezTo>
                  <a:pt x="3543" y="140"/>
                  <a:pt x="3586" y="96"/>
                  <a:pt x="3646" y="96"/>
                </a:cubicBezTo>
                <a:cubicBezTo>
                  <a:pt x="3705" y="96"/>
                  <a:pt x="3748" y="140"/>
                  <a:pt x="3748" y="203"/>
                </a:cubicBezTo>
                <a:lnTo>
                  <a:pt x="3748" y="206"/>
                </a:lnTo>
                <a:cubicBezTo>
                  <a:pt x="3748" y="269"/>
                  <a:pt x="3705" y="313"/>
                  <a:pt x="3645" y="313"/>
                </a:cubicBezTo>
                <a:cubicBezTo>
                  <a:pt x="3586" y="313"/>
                  <a:pt x="3543" y="268"/>
                  <a:pt x="3543" y="206"/>
                </a:cubicBezTo>
                <a:close/>
                <a:moveTo>
                  <a:pt x="3457" y="0"/>
                </a:moveTo>
                <a:lnTo>
                  <a:pt x="3490" y="0"/>
                </a:lnTo>
                <a:lnTo>
                  <a:pt x="3490" y="309"/>
                </a:lnTo>
                <a:lnTo>
                  <a:pt x="3457" y="309"/>
                </a:lnTo>
                <a:lnTo>
                  <a:pt x="3457" y="0"/>
                </a:lnTo>
                <a:close/>
                <a:moveTo>
                  <a:pt x="3370" y="206"/>
                </a:moveTo>
                <a:lnTo>
                  <a:pt x="3370" y="204"/>
                </a:lnTo>
                <a:cubicBezTo>
                  <a:pt x="3370" y="155"/>
                  <a:pt x="3343" y="124"/>
                  <a:pt x="3302" y="124"/>
                </a:cubicBezTo>
                <a:cubicBezTo>
                  <a:pt x="3260" y="124"/>
                  <a:pt x="3233" y="155"/>
                  <a:pt x="3233" y="203"/>
                </a:cubicBezTo>
                <a:lnTo>
                  <a:pt x="3233" y="206"/>
                </a:lnTo>
                <a:cubicBezTo>
                  <a:pt x="3233" y="254"/>
                  <a:pt x="3259" y="285"/>
                  <a:pt x="3302" y="285"/>
                </a:cubicBezTo>
                <a:cubicBezTo>
                  <a:pt x="3344" y="285"/>
                  <a:pt x="3370" y="254"/>
                  <a:pt x="3370" y="206"/>
                </a:cubicBezTo>
                <a:close/>
                <a:moveTo>
                  <a:pt x="3199" y="206"/>
                </a:moveTo>
                <a:lnTo>
                  <a:pt x="3199" y="203"/>
                </a:lnTo>
                <a:cubicBezTo>
                  <a:pt x="3199" y="140"/>
                  <a:pt x="3242" y="96"/>
                  <a:pt x="3302" y="96"/>
                </a:cubicBezTo>
                <a:cubicBezTo>
                  <a:pt x="3361" y="96"/>
                  <a:pt x="3404" y="140"/>
                  <a:pt x="3404" y="203"/>
                </a:cubicBezTo>
                <a:lnTo>
                  <a:pt x="3404" y="206"/>
                </a:lnTo>
                <a:cubicBezTo>
                  <a:pt x="3404" y="269"/>
                  <a:pt x="3361" y="313"/>
                  <a:pt x="3301" y="313"/>
                </a:cubicBezTo>
                <a:cubicBezTo>
                  <a:pt x="3242" y="313"/>
                  <a:pt x="3199" y="268"/>
                  <a:pt x="3199" y="206"/>
                </a:cubicBezTo>
                <a:close/>
                <a:moveTo>
                  <a:pt x="2975" y="100"/>
                </a:moveTo>
                <a:lnTo>
                  <a:pt x="3008" y="100"/>
                </a:lnTo>
                <a:lnTo>
                  <a:pt x="3008" y="133"/>
                </a:lnTo>
                <a:cubicBezTo>
                  <a:pt x="3018" y="114"/>
                  <a:pt x="3041" y="96"/>
                  <a:pt x="3076" y="96"/>
                </a:cubicBezTo>
                <a:cubicBezTo>
                  <a:pt x="3119" y="96"/>
                  <a:pt x="3149" y="120"/>
                  <a:pt x="3149" y="181"/>
                </a:cubicBezTo>
                <a:lnTo>
                  <a:pt x="3149" y="309"/>
                </a:lnTo>
                <a:lnTo>
                  <a:pt x="3116" y="309"/>
                </a:lnTo>
                <a:lnTo>
                  <a:pt x="3116" y="178"/>
                </a:lnTo>
                <a:cubicBezTo>
                  <a:pt x="3116" y="142"/>
                  <a:pt x="3100" y="125"/>
                  <a:pt x="3067" y="125"/>
                </a:cubicBezTo>
                <a:cubicBezTo>
                  <a:pt x="3036" y="125"/>
                  <a:pt x="3008" y="145"/>
                  <a:pt x="3008" y="182"/>
                </a:cubicBezTo>
                <a:lnTo>
                  <a:pt x="3008" y="309"/>
                </a:lnTo>
                <a:lnTo>
                  <a:pt x="2975" y="309"/>
                </a:lnTo>
                <a:lnTo>
                  <a:pt x="2975" y="100"/>
                </a:lnTo>
                <a:close/>
                <a:moveTo>
                  <a:pt x="2736" y="0"/>
                </a:moveTo>
                <a:lnTo>
                  <a:pt x="2769" y="0"/>
                </a:lnTo>
                <a:lnTo>
                  <a:pt x="2769" y="133"/>
                </a:lnTo>
                <a:cubicBezTo>
                  <a:pt x="2779" y="114"/>
                  <a:pt x="2802" y="96"/>
                  <a:pt x="2836" y="96"/>
                </a:cubicBezTo>
                <a:cubicBezTo>
                  <a:pt x="2880" y="96"/>
                  <a:pt x="2910" y="120"/>
                  <a:pt x="2910" y="181"/>
                </a:cubicBezTo>
                <a:lnTo>
                  <a:pt x="2910" y="309"/>
                </a:lnTo>
                <a:lnTo>
                  <a:pt x="2877" y="309"/>
                </a:lnTo>
                <a:lnTo>
                  <a:pt x="2877" y="178"/>
                </a:lnTo>
                <a:cubicBezTo>
                  <a:pt x="2877" y="142"/>
                  <a:pt x="2861" y="125"/>
                  <a:pt x="2828" y="125"/>
                </a:cubicBezTo>
                <a:cubicBezTo>
                  <a:pt x="2797" y="125"/>
                  <a:pt x="2769" y="145"/>
                  <a:pt x="2769" y="182"/>
                </a:cubicBezTo>
                <a:lnTo>
                  <a:pt x="2769" y="309"/>
                </a:lnTo>
                <a:lnTo>
                  <a:pt x="2736" y="309"/>
                </a:lnTo>
                <a:lnTo>
                  <a:pt x="2736" y="0"/>
                </a:lnTo>
                <a:close/>
                <a:moveTo>
                  <a:pt x="2492" y="207"/>
                </a:moveTo>
                <a:lnTo>
                  <a:pt x="2492" y="204"/>
                </a:lnTo>
                <a:cubicBezTo>
                  <a:pt x="2492" y="140"/>
                  <a:pt x="2538" y="96"/>
                  <a:pt x="2594" y="96"/>
                </a:cubicBezTo>
                <a:cubicBezTo>
                  <a:pt x="2638" y="96"/>
                  <a:pt x="2678" y="116"/>
                  <a:pt x="2685" y="170"/>
                </a:cubicBezTo>
                <a:lnTo>
                  <a:pt x="2652" y="170"/>
                </a:lnTo>
                <a:cubicBezTo>
                  <a:pt x="2647" y="136"/>
                  <a:pt x="2623" y="124"/>
                  <a:pt x="2594" y="124"/>
                </a:cubicBezTo>
                <a:cubicBezTo>
                  <a:pt x="2556" y="124"/>
                  <a:pt x="2527" y="154"/>
                  <a:pt x="2527" y="204"/>
                </a:cubicBezTo>
                <a:lnTo>
                  <a:pt x="2527" y="207"/>
                </a:lnTo>
                <a:cubicBezTo>
                  <a:pt x="2527" y="258"/>
                  <a:pt x="2555" y="285"/>
                  <a:pt x="2595" y="285"/>
                </a:cubicBezTo>
                <a:cubicBezTo>
                  <a:pt x="2625" y="285"/>
                  <a:pt x="2652" y="268"/>
                  <a:pt x="2655" y="234"/>
                </a:cubicBezTo>
                <a:lnTo>
                  <a:pt x="2686" y="234"/>
                </a:lnTo>
                <a:cubicBezTo>
                  <a:pt x="2682" y="279"/>
                  <a:pt x="2645" y="313"/>
                  <a:pt x="2595" y="313"/>
                </a:cubicBezTo>
                <a:cubicBezTo>
                  <a:pt x="2536" y="313"/>
                  <a:pt x="2492" y="272"/>
                  <a:pt x="2492" y="207"/>
                </a:cubicBezTo>
                <a:close/>
                <a:moveTo>
                  <a:pt x="2423" y="184"/>
                </a:moveTo>
                <a:cubicBezTo>
                  <a:pt x="2420" y="141"/>
                  <a:pt x="2398" y="124"/>
                  <a:pt x="2363" y="124"/>
                </a:cubicBezTo>
                <a:cubicBezTo>
                  <a:pt x="2329" y="124"/>
                  <a:pt x="2306" y="147"/>
                  <a:pt x="2301" y="184"/>
                </a:cubicBezTo>
                <a:lnTo>
                  <a:pt x="2423" y="184"/>
                </a:lnTo>
                <a:close/>
                <a:moveTo>
                  <a:pt x="2265" y="207"/>
                </a:moveTo>
                <a:lnTo>
                  <a:pt x="2265" y="204"/>
                </a:lnTo>
                <a:cubicBezTo>
                  <a:pt x="2265" y="140"/>
                  <a:pt x="2306" y="96"/>
                  <a:pt x="2363" y="96"/>
                </a:cubicBezTo>
                <a:cubicBezTo>
                  <a:pt x="2412" y="96"/>
                  <a:pt x="2457" y="126"/>
                  <a:pt x="2457" y="200"/>
                </a:cubicBezTo>
                <a:lnTo>
                  <a:pt x="2457" y="211"/>
                </a:lnTo>
                <a:lnTo>
                  <a:pt x="2300" y="211"/>
                </a:lnTo>
                <a:cubicBezTo>
                  <a:pt x="2301" y="259"/>
                  <a:pt x="2324" y="285"/>
                  <a:pt x="2367" y="285"/>
                </a:cubicBezTo>
                <a:cubicBezTo>
                  <a:pt x="2399" y="285"/>
                  <a:pt x="2418" y="273"/>
                  <a:pt x="2422" y="249"/>
                </a:cubicBezTo>
                <a:lnTo>
                  <a:pt x="2456" y="249"/>
                </a:lnTo>
                <a:cubicBezTo>
                  <a:pt x="2448" y="291"/>
                  <a:pt x="2414" y="313"/>
                  <a:pt x="2366" y="313"/>
                </a:cubicBezTo>
                <a:cubicBezTo>
                  <a:pt x="2307" y="313"/>
                  <a:pt x="2265" y="271"/>
                  <a:pt x="2265" y="207"/>
                </a:cubicBezTo>
                <a:moveTo>
                  <a:pt x="2148" y="52"/>
                </a:moveTo>
                <a:lnTo>
                  <a:pt x="2064" y="52"/>
                </a:lnTo>
                <a:lnTo>
                  <a:pt x="2064" y="23"/>
                </a:lnTo>
                <a:lnTo>
                  <a:pt x="2266" y="23"/>
                </a:lnTo>
                <a:lnTo>
                  <a:pt x="2266" y="52"/>
                </a:lnTo>
                <a:lnTo>
                  <a:pt x="2182" y="52"/>
                </a:lnTo>
                <a:lnTo>
                  <a:pt x="2182" y="309"/>
                </a:lnTo>
                <a:lnTo>
                  <a:pt x="2148" y="309"/>
                </a:lnTo>
                <a:lnTo>
                  <a:pt x="2148" y="52"/>
                </a:lnTo>
                <a:close/>
                <a:moveTo>
                  <a:pt x="1938" y="182"/>
                </a:moveTo>
                <a:cubicBezTo>
                  <a:pt x="1936" y="150"/>
                  <a:pt x="1920" y="135"/>
                  <a:pt x="1892" y="135"/>
                </a:cubicBezTo>
                <a:cubicBezTo>
                  <a:pt x="1866" y="135"/>
                  <a:pt x="1849" y="152"/>
                  <a:pt x="1844" y="182"/>
                </a:cubicBezTo>
                <a:lnTo>
                  <a:pt x="1938" y="182"/>
                </a:lnTo>
                <a:close/>
                <a:moveTo>
                  <a:pt x="1785" y="207"/>
                </a:moveTo>
                <a:lnTo>
                  <a:pt x="1785" y="204"/>
                </a:lnTo>
                <a:cubicBezTo>
                  <a:pt x="1785" y="138"/>
                  <a:pt x="1832" y="95"/>
                  <a:pt x="1892" y="95"/>
                </a:cubicBezTo>
                <a:cubicBezTo>
                  <a:pt x="1946" y="95"/>
                  <a:pt x="1994" y="127"/>
                  <a:pt x="1994" y="202"/>
                </a:cubicBezTo>
                <a:lnTo>
                  <a:pt x="1994" y="218"/>
                </a:lnTo>
                <a:lnTo>
                  <a:pt x="1844" y="218"/>
                </a:lnTo>
                <a:cubicBezTo>
                  <a:pt x="1845" y="252"/>
                  <a:pt x="1864" y="272"/>
                  <a:pt x="1896" y="272"/>
                </a:cubicBezTo>
                <a:cubicBezTo>
                  <a:pt x="1922" y="272"/>
                  <a:pt x="1936" y="261"/>
                  <a:pt x="1939" y="243"/>
                </a:cubicBezTo>
                <a:lnTo>
                  <a:pt x="1994" y="243"/>
                </a:lnTo>
                <a:cubicBezTo>
                  <a:pt x="1987" y="288"/>
                  <a:pt x="1951" y="314"/>
                  <a:pt x="1894" y="314"/>
                </a:cubicBezTo>
                <a:cubicBezTo>
                  <a:pt x="1831" y="314"/>
                  <a:pt x="1785" y="274"/>
                  <a:pt x="1785" y="207"/>
                </a:cubicBezTo>
                <a:moveTo>
                  <a:pt x="1638" y="100"/>
                </a:moveTo>
                <a:lnTo>
                  <a:pt x="1696" y="100"/>
                </a:lnTo>
                <a:lnTo>
                  <a:pt x="1696" y="140"/>
                </a:lnTo>
                <a:cubicBezTo>
                  <a:pt x="1709" y="112"/>
                  <a:pt x="1730" y="97"/>
                  <a:pt x="1764" y="97"/>
                </a:cubicBezTo>
                <a:lnTo>
                  <a:pt x="1764" y="151"/>
                </a:lnTo>
                <a:cubicBezTo>
                  <a:pt x="1721" y="150"/>
                  <a:pt x="1696" y="164"/>
                  <a:pt x="1696" y="204"/>
                </a:cubicBezTo>
                <a:lnTo>
                  <a:pt x="1696" y="309"/>
                </a:lnTo>
                <a:lnTo>
                  <a:pt x="1638" y="309"/>
                </a:lnTo>
                <a:lnTo>
                  <a:pt x="1638" y="100"/>
                </a:lnTo>
                <a:close/>
                <a:moveTo>
                  <a:pt x="1392" y="235"/>
                </a:moveTo>
                <a:lnTo>
                  <a:pt x="1392" y="100"/>
                </a:lnTo>
                <a:lnTo>
                  <a:pt x="1449" y="100"/>
                </a:lnTo>
                <a:lnTo>
                  <a:pt x="1449" y="227"/>
                </a:lnTo>
                <a:cubicBezTo>
                  <a:pt x="1449" y="255"/>
                  <a:pt x="1461" y="269"/>
                  <a:pt x="1486" y="269"/>
                </a:cubicBezTo>
                <a:cubicBezTo>
                  <a:pt x="1510" y="269"/>
                  <a:pt x="1529" y="254"/>
                  <a:pt x="1529" y="223"/>
                </a:cubicBezTo>
                <a:lnTo>
                  <a:pt x="1529" y="100"/>
                </a:lnTo>
                <a:lnTo>
                  <a:pt x="1587" y="100"/>
                </a:lnTo>
                <a:lnTo>
                  <a:pt x="1587" y="309"/>
                </a:lnTo>
                <a:lnTo>
                  <a:pt x="1529" y="309"/>
                </a:lnTo>
                <a:lnTo>
                  <a:pt x="1529" y="276"/>
                </a:lnTo>
                <a:cubicBezTo>
                  <a:pt x="1518" y="298"/>
                  <a:pt x="1497" y="314"/>
                  <a:pt x="1463" y="314"/>
                </a:cubicBezTo>
                <a:cubicBezTo>
                  <a:pt x="1422" y="314"/>
                  <a:pt x="1392" y="290"/>
                  <a:pt x="1392" y="235"/>
                </a:cubicBezTo>
                <a:moveTo>
                  <a:pt x="1251" y="247"/>
                </a:moveTo>
                <a:lnTo>
                  <a:pt x="1251" y="141"/>
                </a:lnTo>
                <a:lnTo>
                  <a:pt x="1224" y="141"/>
                </a:lnTo>
                <a:lnTo>
                  <a:pt x="1224" y="100"/>
                </a:lnTo>
                <a:lnTo>
                  <a:pt x="1251" y="100"/>
                </a:lnTo>
                <a:lnTo>
                  <a:pt x="1251" y="55"/>
                </a:lnTo>
                <a:lnTo>
                  <a:pt x="1309" y="55"/>
                </a:lnTo>
                <a:lnTo>
                  <a:pt x="1309" y="100"/>
                </a:lnTo>
                <a:lnTo>
                  <a:pt x="1353" y="100"/>
                </a:lnTo>
                <a:lnTo>
                  <a:pt x="1353" y="141"/>
                </a:lnTo>
                <a:lnTo>
                  <a:pt x="1309" y="141"/>
                </a:lnTo>
                <a:lnTo>
                  <a:pt x="1309" y="242"/>
                </a:lnTo>
                <a:cubicBezTo>
                  <a:pt x="1309" y="259"/>
                  <a:pt x="1317" y="267"/>
                  <a:pt x="1332" y="267"/>
                </a:cubicBezTo>
                <a:cubicBezTo>
                  <a:pt x="1341" y="267"/>
                  <a:pt x="1347" y="266"/>
                  <a:pt x="1354" y="263"/>
                </a:cubicBezTo>
                <a:lnTo>
                  <a:pt x="1354" y="308"/>
                </a:lnTo>
                <a:cubicBezTo>
                  <a:pt x="1346" y="310"/>
                  <a:pt x="1334" y="313"/>
                  <a:pt x="1319" y="313"/>
                </a:cubicBezTo>
                <a:cubicBezTo>
                  <a:pt x="1275" y="313"/>
                  <a:pt x="1251" y="291"/>
                  <a:pt x="1251" y="247"/>
                </a:cubicBezTo>
                <a:close/>
                <a:moveTo>
                  <a:pt x="996" y="100"/>
                </a:moveTo>
                <a:lnTo>
                  <a:pt x="1054" y="100"/>
                </a:lnTo>
                <a:lnTo>
                  <a:pt x="1054" y="133"/>
                </a:lnTo>
                <a:cubicBezTo>
                  <a:pt x="1065" y="112"/>
                  <a:pt x="1088" y="95"/>
                  <a:pt x="1122" y="95"/>
                </a:cubicBezTo>
                <a:cubicBezTo>
                  <a:pt x="1164" y="95"/>
                  <a:pt x="1193" y="120"/>
                  <a:pt x="1193" y="176"/>
                </a:cubicBezTo>
                <a:lnTo>
                  <a:pt x="1193" y="309"/>
                </a:lnTo>
                <a:lnTo>
                  <a:pt x="1135" y="309"/>
                </a:lnTo>
                <a:lnTo>
                  <a:pt x="1135" y="184"/>
                </a:lnTo>
                <a:cubicBezTo>
                  <a:pt x="1135" y="156"/>
                  <a:pt x="1124" y="142"/>
                  <a:pt x="1098" y="142"/>
                </a:cubicBezTo>
                <a:cubicBezTo>
                  <a:pt x="1073" y="142"/>
                  <a:pt x="1054" y="158"/>
                  <a:pt x="1054" y="188"/>
                </a:cubicBezTo>
                <a:lnTo>
                  <a:pt x="1054" y="309"/>
                </a:lnTo>
                <a:lnTo>
                  <a:pt x="996" y="309"/>
                </a:lnTo>
                <a:lnTo>
                  <a:pt x="996" y="100"/>
                </a:lnTo>
                <a:close/>
                <a:moveTo>
                  <a:pt x="902" y="182"/>
                </a:moveTo>
                <a:cubicBezTo>
                  <a:pt x="900" y="150"/>
                  <a:pt x="884" y="135"/>
                  <a:pt x="856" y="135"/>
                </a:cubicBezTo>
                <a:cubicBezTo>
                  <a:pt x="830" y="135"/>
                  <a:pt x="813" y="152"/>
                  <a:pt x="808" y="182"/>
                </a:cubicBezTo>
                <a:lnTo>
                  <a:pt x="902" y="182"/>
                </a:lnTo>
                <a:close/>
                <a:moveTo>
                  <a:pt x="749" y="207"/>
                </a:moveTo>
                <a:lnTo>
                  <a:pt x="749" y="204"/>
                </a:lnTo>
                <a:cubicBezTo>
                  <a:pt x="749" y="138"/>
                  <a:pt x="796" y="95"/>
                  <a:pt x="856" y="95"/>
                </a:cubicBezTo>
                <a:cubicBezTo>
                  <a:pt x="910" y="95"/>
                  <a:pt x="958" y="127"/>
                  <a:pt x="958" y="202"/>
                </a:cubicBezTo>
                <a:lnTo>
                  <a:pt x="958" y="218"/>
                </a:lnTo>
                <a:lnTo>
                  <a:pt x="808" y="218"/>
                </a:lnTo>
                <a:cubicBezTo>
                  <a:pt x="809" y="252"/>
                  <a:pt x="828" y="272"/>
                  <a:pt x="860" y="272"/>
                </a:cubicBezTo>
                <a:cubicBezTo>
                  <a:pt x="886" y="272"/>
                  <a:pt x="900" y="261"/>
                  <a:pt x="903" y="243"/>
                </a:cubicBezTo>
                <a:lnTo>
                  <a:pt x="958" y="243"/>
                </a:lnTo>
                <a:cubicBezTo>
                  <a:pt x="951" y="288"/>
                  <a:pt x="915" y="314"/>
                  <a:pt x="858" y="314"/>
                </a:cubicBezTo>
                <a:cubicBezTo>
                  <a:pt x="795" y="314"/>
                  <a:pt x="749" y="274"/>
                  <a:pt x="749" y="207"/>
                </a:cubicBezTo>
                <a:moveTo>
                  <a:pt x="518" y="207"/>
                </a:moveTo>
                <a:lnTo>
                  <a:pt x="518" y="204"/>
                </a:lnTo>
                <a:cubicBezTo>
                  <a:pt x="518" y="136"/>
                  <a:pt x="566" y="95"/>
                  <a:pt x="626" y="95"/>
                </a:cubicBezTo>
                <a:cubicBezTo>
                  <a:pt x="674" y="95"/>
                  <a:pt x="719" y="116"/>
                  <a:pt x="724" y="176"/>
                </a:cubicBezTo>
                <a:lnTo>
                  <a:pt x="669" y="176"/>
                </a:lnTo>
                <a:cubicBezTo>
                  <a:pt x="665" y="152"/>
                  <a:pt x="650" y="141"/>
                  <a:pt x="627" y="141"/>
                </a:cubicBezTo>
                <a:cubicBezTo>
                  <a:pt x="597" y="141"/>
                  <a:pt x="577" y="163"/>
                  <a:pt x="577" y="203"/>
                </a:cubicBezTo>
                <a:lnTo>
                  <a:pt x="577" y="206"/>
                </a:lnTo>
                <a:cubicBezTo>
                  <a:pt x="577" y="248"/>
                  <a:pt x="596" y="270"/>
                  <a:pt x="628" y="270"/>
                </a:cubicBezTo>
                <a:cubicBezTo>
                  <a:pt x="651" y="270"/>
                  <a:pt x="670" y="256"/>
                  <a:pt x="673" y="230"/>
                </a:cubicBezTo>
                <a:lnTo>
                  <a:pt x="725" y="230"/>
                </a:lnTo>
                <a:cubicBezTo>
                  <a:pt x="722" y="279"/>
                  <a:pt x="686" y="314"/>
                  <a:pt x="625" y="314"/>
                </a:cubicBezTo>
                <a:cubicBezTo>
                  <a:pt x="564" y="314"/>
                  <a:pt x="518" y="276"/>
                  <a:pt x="518" y="207"/>
                </a:cubicBezTo>
                <a:moveTo>
                  <a:pt x="286" y="207"/>
                </a:moveTo>
                <a:lnTo>
                  <a:pt x="286" y="204"/>
                </a:lnTo>
                <a:cubicBezTo>
                  <a:pt x="286" y="136"/>
                  <a:pt x="335" y="95"/>
                  <a:pt x="394" y="95"/>
                </a:cubicBezTo>
                <a:cubicBezTo>
                  <a:pt x="443" y="95"/>
                  <a:pt x="488" y="116"/>
                  <a:pt x="493" y="176"/>
                </a:cubicBezTo>
                <a:lnTo>
                  <a:pt x="438" y="176"/>
                </a:lnTo>
                <a:cubicBezTo>
                  <a:pt x="434" y="152"/>
                  <a:pt x="419" y="141"/>
                  <a:pt x="396" y="141"/>
                </a:cubicBezTo>
                <a:cubicBezTo>
                  <a:pt x="366" y="141"/>
                  <a:pt x="346" y="163"/>
                  <a:pt x="346" y="203"/>
                </a:cubicBezTo>
                <a:lnTo>
                  <a:pt x="346" y="206"/>
                </a:lnTo>
                <a:cubicBezTo>
                  <a:pt x="346" y="248"/>
                  <a:pt x="364" y="270"/>
                  <a:pt x="397" y="270"/>
                </a:cubicBezTo>
                <a:cubicBezTo>
                  <a:pt x="420" y="270"/>
                  <a:pt x="439" y="256"/>
                  <a:pt x="442" y="230"/>
                </a:cubicBezTo>
                <a:lnTo>
                  <a:pt x="494" y="230"/>
                </a:lnTo>
                <a:cubicBezTo>
                  <a:pt x="491" y="279"/>
                  <a:pt x="455" y="314"/>
                  <a:pt x="394" y="314"/>
                </a:cubicBezTo>
                <a:cubicBezTo>
                  <a:pt x="333" y="314"/>
                  <a:pt x="286" y="276"/>
                  <a:pt x="286" y="207"/>
                </a:cubicBezTo>
                <a:close/>
                <a:moveTo>
                  <a:pt x="94" y="200"/>
                </a:moveTo>
                <a:lnTo>
                  <a:pt x="170" y="200"/>
                </a:lnTo>
                <a:lnTo>
                  <a:pt x="132" y="76"/>
                </a:lnTo>
                <a:lnTo>
                  <a:pt x="94" y="200"/>
                </a:lnTo>
                <a:close/>
                <a:moveTo>
                  <a:pt x="94" y="23"/>
                </a:moveTo>
                <a:lnTo>
                  <a:pt x="178" y="23"/>
                </a:lnTo>
                <a:lnTo>
                  <a:pt x="271" y="309"/>
                </a:lnTo>
                <a:lnTo>
                  <a:pt x="204" y="309"/>
                </a:lnTo>
                <a:lnTo>
                  <a:pt x="184" y="246"/>
                </a:lnTo>
                <a:lnTo>
                  <a:pt x="80" y="246"/>
                </a:lnTo>
                <a:lnTo>
                  <a:pt x="61" y="309"/>
                </a:lnTo>
                <a:lnTo>
                  <a:pt x="0" y="309"/>
                </a:lnTo>
                <a:lnTo>
                  <a:pt x="94" y="23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3328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7A189F-CDB6-4881-855E-11E780CE4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0999"/>
            <a:ext cx="11430000" cy="9906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Place headline here (36pt, min 30pt)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8F67F-4953-4937-B393-889106DBC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371600"/>
            <a:ext cx="11430000" cy="49360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First level (bullet 20pt)</a:t>
            </a:r>
          </a:p>
          <a:p>
            <a:pPr lvl="1"/>
            <a:r>
              <a:rPr lang="en-US" dirty="0"/>
              <a:t>Second level (bullet 20pt)</a:t>
            </a:r>
          </a:p>
          <a:p>
            <a:pPr lvl="2"/>
            <a:r>
              <a:rPr lang="en-US" dirty="0"/>
              <a:t>Third level (bullet 20pt)</a:t>
            </a:r>
          </a:p>
          <a:p>
            <a:pPr lvl="3"/>
            <a:r>
              <a:rPr lang="en-US" dirty="0"/>
              <a:t>Fourth level (bullet 18pt)</a:t>
            </a:r>
          </a:p>
          <a:p>
            <a:pPr lvl="4"/>
            <a:r>
              <a:rPr lang="en-US" dirty="0"/>
              <a:t>Fifth level (bullet 18pt)</a:t>
            </a:r>
          </a:p>
          <a:p>
            <a:pPr lvl="5"/>
            <a:r>
              <a:rPr lang="en-US" dirty="0"/>
              <a:t>Sixth level (copy 16pt)</a:t>
            </a:r>
          </a:p>
          <a:p>
            <a:pPr lvl="6"/>
            <a:r>
              <a:rPr lang="en-US" dirty="0"/>
              <a:t>Seventh level (small copy 12pt)</a:t>
            </a:r>
          </a:p>
          <a:p>
            <a:pPr lvl="7"/>
            <a:r>
              <a:rPr lang="en-US" dirty="0"/>
              <a:t>EIGHT LEVEL (DESCRIPTOR 10PT)</a:t>
            </a:r>
          </a:p>
          <a:p>
            <a:pPr lvl="8"/>
            <a:r>
              <a:rPr lang="en-US" dirty="0"/>
              <a:t>Ninth level (footer 8pt)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DA171160-C7F3-46DE-911A-73C4F50C88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787944" y="0"/>
            <a:ext cx="2023056" cy="381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r" defTabSz="914400" rtl="0" eaLnBrk="1" latinLnBrk="0" hangingPunct="1">
              <a:defRPr lang="en-US" sz="800" kern="1200" smtClean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9" name="GTS_Purple" descr="Accenture Greater Than symbol in purple">
            <a:extLst>
              <a:ext uri="{FF2B5EF4-FFF2-40B4-BE49-F238E27FC236}">
                <a16:creationId xmlns:a16="http://schemas.microsoft.com/office/drawing/2014/main" id="{AE0355C2-058C-4310-9508-BCC0F498FBBE}"/>
              </a:ext>
            </a:extLst>
          </p:cNvPr>
          <p:cNvSpPr>
            <a:spLocks noChangeAspect="1"/>
          </p:cNvSpPr>
          <p:nvPr/>
        </p:nvSpPr>
        <p:spPr bwMode="auto">
          <a:xfrm>
            <a:off x="380209" y="6483675"/>
            <a:ext cx="183202" cy="201168"/>
          </a:xfrm>
          <a:custGeom>
            <a:avLst/>
            <a:gdLst>
              <a:gd name="T0" fmla="*/ 0 w 4100"/>
              <a:gd name="T1" fmla="*/ 4500 h 4500"/>
              <a:gd name="T2" fmla="*/ 4100 w 4100"/>
              <a:gd name="T3" fmla="*/ 2837 h 4500"/>
              <a:gd name="T4" fmla="*/ 4100 w 4100"/>
              <a:gd name="T5" fmla="*/ 1663 h 4500"/>
              <a:gd name="T6" fmla="*/ 0 w 4100"/>
              <a:gd name="T7" fmla="*/ 0 h 4500"/>
              <a:gd name="T8" fmla="*/ 0 w 4100"/>
              <a:gd name="T9" fmla="*/ 1175 h 4500"/>
              <a:gd name="T10" fmla="*/ 2651 w 4100"/>
              <a:gd name="T11" fmla="*/ 2250 h 4500"/>
              <a:gd name="T12" fmla="*/ 0 w 4100"/>
              <a:gd name="T13" fmla="*/ 3325 h 4500"/>
              <a:gd name="T14" fmla="*/ 0 w 4100"/>
              <a:gd name="T15" fmla="*/ 4500 h 45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100" h="4500">
                <a:moveTo>
                  <a:pt x="0" y="4500"/>
                </a:moveTo>
                <a:lnTo>
                  <a:pt x="4100" y="2837"/>
                </a:lnTo>
                <a:lnTo>
                  <a:pt x="4100" y="1663"/>
                </a:lnTo>
                <a:lnTo>
                  <a:pt x="0" y="0"/>
                </a:lnTo>
                <a:lnTo>
                  <a:pt x="0" y="1175"/>
                </a:lnTo>
                <a:lnTo>
                  <a:pt x="2651" y="2250"/>
                </a:lnTo>
                <a:lnTo>
                  <a:pt x="0" y="3325"/>
                </a:lnTo>
                <a:lnTo>
                  <a:pt x="0" y="4500"/>
                </a:lnTo>
                <a:close/>
              </a:path>
            </a:pathLst>
          </a:custGeom>
          <a:solidFill>
            <a:srgbClr val="A100F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69DFD1-72F5-4590-A067-19F2501AAB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746" y="6490025"/>
            <a:ext cx="326254" cy="201168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262B07D2-1A1E-4755-AB4E-BB13DABBDFE0}"/>
              </a:ext>
            </a:extLst>
          </p:cNvPr>
          <p:cNvSpPr txBox="1">
            <a:spLocks/>
          </p:cNvSpPr>
          <p:nvPr/>
        </p:nvSpPr>
        <p:spPr>
          <a:xfrm>
            <a:off x="7315200" y="6492875"/>
            <a:ext cx="4114800" cy="19831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lang="en-US" sz="800" kern="1200" dirty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28600">
              <a:spcAft>
                <a:spcPts val="1200"/>
              </a:spcAft>
              <a:defRPr/>
            </a:pPr>
            <a:r>
              <a:rPr lang="en-US"/>
              <a:t>Copyright © 2023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48084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  <p:sldLayoutId id="2147483807" r:id="rId12"/>
    <p:sldLayoutId id="2147483808" r:id="rId13"/>
    <p:sldLayoutId id="2147483809" r:id="rId14"/>
    <p:sldLayoutId id="2147483810" r:id="rId15"/>
    <p:sldLayoutId id="2147483811" r:id="rId16"/>
    <p:sldLayoutId id="2147483812" r:id="rId17"/>
    <p:sldLayoutId id="2147483813" r:id="rId18"/>
    <p:sldLayoutId id="2147483814" r:id="rId19"/>
    <p:sldLayoutId id="2147483815" r:id="rId20"/>
    <p:sldLayoutId id="2147483816" r:id="rId21"/>
    <p:sldLayoutId id="2147483817" r:id="rId22"/>
    <p:sldLayoutId id="2147483818" r:id="rId23"/>
    <p:sldLayoutId id="2147483819" r:id="rId24"/>
    <p:sldLayoutId id="2147483820" r:id="rId25"/>
    <p:sldLayoutId id="2147483821" r:id="rId26"/>
    <p:sldLayoutId id="2147483822" r:id="rId27"/>
    <p:sldLayoutId id="2147483823" r:id="rId28"/>
    <p:sldLayoutId id="2147483824" r:id="rId29"/>
    <p:sldLayoutId id="2147483825" r:id="rId30"/>
    <p:sldLayoutId id="2147483826" r:id="rId31"/>
    <p:sldLayoutId id="2147483827" r:id="rId32"/>
    <p:sldLayoutId id="2147483828" r:id="rId33"/>
    <p:sldLayoutId id="2147483829" r:id="rId34"/>
    <p:sldLayoutId id="2147483830" r:id="rId35"/>
    <p:sldLayoutId id="2147483831" r:id="rId36"/>
    <p:sldLayoutId id="2147483832" r:id="rId37"/>
    <p:sldLayoutId id="2147483833" r:id="rId38"/>
    <p:sldLayoutId id="2147483834" r:id="rId39"/>
    <p:sldLayoutId id="2147483835" r:id="rId40"/>
    <p:sldLayoutId id="2147483836" r:id="rId41"/>
    <p:sldLayoutId id="2147483837" r:id="rId42"/>
    <p:sldLayoutId id="2147483839" r:id="rId43"/>
    <p:sldLayoutId id="2147483841" r:id="rId44"/>
    <p:sldLayoutId id="2147483842" r:id="rId45"/>
    <p:sldLayoutId id="2147483843" r:id="rId46"/>
    <p:sldLayoutId id="2147483844" r:id="rId47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Tx/>
        <a:buFont typeface="Arial" panose="020B0503030202060203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503030202060203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1113" indent="0" algn="l" defTabSz="2286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Arial" panose="020B0503030202060203" pitchFamily="34" charset="0"/>
        <a:buNone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000" b="1" kern="1200">
          <a:solidFill>
            <a:schemeClr val="tx1"/>
          </a:solidFill>
          <a:latin typeface="+mj-lt"/>
          <a:ea typeface="+mn-ea"/>
          <a:cs typeface="+mn-cs"/>
        </a:defRPr>
      </a:lvl8pPr>
      <a:lvl9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8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40">
          <p15:clr>
            <a:srgbClr val="C35EA4"/>
          </p15:clr>
        </p15:guide>
        <p15:guide id="2" orient="horz" pos="3976">
          <p15:clr>
            <a:srgbClr val="C35EA4"/>
          </p15:clr>
        </p15:guide>
        <p15:guide id="3" pos="240">
          <p15:clr>
            <a:srgbClr val="C35EA4"/>
          </p15:clr>
        </p15:guide>
        <p15:guide id="4" pos="7440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87EC23-54D3-429A-A8B4-DC4530F2A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561" y="2712534"/>
            <a:ext cx="5663439" cy="1432931"/>
          </a:xfrm>
        </p:spPr>
        <p:txBody>
          <a:bodyPr/>
          <a:lstStyle/>
          <a:p>
            <a:r>
              <a:rPr lang="en-US" altLang="ko-KR" sz="4400" dirty="0"/>
              <a:t>Data Visualization Using Matplotlib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3474169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98C99-3DF6-4C64-93E6-FA567C14D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Plotting Bar diagram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0CC09-BAE8-4C90-8834-3A4186AFF6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71A4F3-EF66-432A-8B95-F4E7078CF82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99415A-4921-4988-828E-BDB008E2FE5A}"/>
              </a:ext>
            </a:extLst>
          </p:cNvPr>
          <p:cNvSpPr/>
          <p:nvPr/>
        </p:nvSpPr>
        <p:spPr>
          <a:xfrm>
            <a:off x="763570" y="1442300"/>
            <a:ext cx="4487160" cy="40246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import matplotlib.pyplot as mt</a:t>
            </a:r>
          </a:p>
          <a:p>
            <a:endParaRPr lang="en-US" dirty="0"/>
          </a:p>
          <a:p>
            <a:r>
              <a:rPr lang="en-US" dirty="0"/>
              <a:t>x=["BDC","MDC","CDC","HDC"]</a:t>
            </a:r>
          </a:p>
          <a:p>
            <a:endParaRPr lang="en-US" dirty="0"/>
          </a:p>
          <a:p>
            <a:r>
              <a:rPr lang="en-US" dirty="0"/>
              <a:t>y=[10,5,7,2]</a:t>
            </a:r>
          </a:p>
          <a:p>
            <a:endParaRPr lang="en-US" dirty="0"/>
          </a:p>
          <a:p>
            <a:r>
              <a:rPr lang="en-US" dirty="0"/>
              <a:t>mt.bar(x,height=y,width=0.5)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78FC33-651A-42E6-B3CD-B97D316B7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1823" y="1753386"/>
            <a:ext cx="4097323" cy="3601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301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98C99-3DF6-4C64-93E6-FA567C14D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Plotting Histogram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0CC09-BAE8-4C90-8834-3A4186AFF6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71A4F3-EF66-432A-8B95-F4E7078CF82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99415A-4921-4988-828E-BDB008E2FE5A}"/>
              </a:ext>
            </a:extLst>
          </p:cNvPr>
          <p:cNvSpPr/>
          <p:nvPr/>
        </p:nvSpPr>
        <p:spPr>
          <a:xfrm>
            <a:off x="763569" y="1442300"/>
            <a:ext cx="5401561" cy="402466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import matplotlib.pyplot as plt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x = [1,1,2,3,3,5,7,8,9,10,</a:t>
            </a:r>
          </a:p>
          <a:p>
            <a:r>
              <a:rPr lang="en-US" dirty="0"/>
              <a:t>     10,11,11,13,13,15,16,17,18,18,</a:t>
            </a:r>
          </a:p>
          <a:p>
            <a:r>
              <a:rPr lang="en-US" dirty="0"/>
              <a:t>     18,19,20,21,21,23,24,24,25,25,</a:t>
            </a:r>
          </a:p>
          <a:p>
            <a:r>
              <a:rPr lang="en-US" dirty="0"/>
              <a:t>     25,25,26,26,26,27,27,27,27,27,</a:t>
            </a:r>
          </a:p>
          <a:p>
            <a:r>
              <a:rPr lang="en-US" dirty="0"/>
              <a:t>     29,30,30,31,33,34,34,34,35,36,</a:t>
            </a:r>
          </a:p>
          <a:p>
            <a:r>
              <a:rPr lang="en-US" dirty="0"/>
              <a:t>     36,37,37,38,38,39,40,41,41,42,</a:t>
            </a:r>
          </a:p>
          <a:p>
            <a:r>
              <a:rPr lang="en-US" dirty="0"/>
              <a:t>     43,44,45,45,46,47,48,48,49,50</a:t>
            </a:r>
          </a:p>
          <a:p>
            <a:r>
              <a:rPr lang="en-US" dirty="0"/>
              <a:t>     ]</a:t>
            </a:r>
          </a:p>
          <a:p>
            <a:endParaRPr lang="en-US" dirty="0"/>
          </a:p>
          <a:p>
            <a:r>
              <a:rPr lang="en-US" dirty="0" err="1"/>
              <a:t>plt.hist</a:t>
            </a:r>
            <a:r>
              <a:rPr lang="en-US" dirty="0"/>
              <a:t>(x,color='green')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E4A823-30C5-4F9E-B5A8-9AE3E8B3C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8384" y="2147887"/>
            <a:ext cx="4572000" cy="317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288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80BC8-DB1C-6617-A4CB-136D4E3FD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Matplotlib </a:t>
            </a:r>
            <a:r>
              <a:rPr lang="en-US" dirty="0" err="1"/>
              <a:t>mcq</a:t>
            </a:r>
            <a:r>
              <a:rPr lang="en-US" dirty="0"/>
              <a:t> questions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AAF3CB-001F-3F95-C878-986712CE31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3BD1E6-3B7F-1E2F-5B35-484790808E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000" dirty="0"/>
              <a:t>Question: What is Matplotlib primarily used for in Python?</a:t>
            </a:r>
          </a:p>
          <a:p>
            <a:endParaRPr lang="en-US" sz="2000" dirty="0"/>
          </a:p>
          <a:p>
            <a:r>
              <a:rPr lang="en-US" sz="2000" dirty="0"/>
              <a:t>A) Web Development</a:t>
            </a:r>
          </a:p>
          <a:p>
            <a:r>
              <a:rPr lang="en-US" sz="2000" dirty="0"/>
              <a:t>B) </a:t>
            </a:r>
            <a:r>
              <a:rPr lang="en-US" sz="2000" dirty="0">
                <a:highlight>
                  <a:srgbClr val="FFFF00"/>
                </a:highlight>
              </a:rPr>
              <a:t>Data Visualization</a:t>
            </a:r>
          </a:p>
          <a:p>
            <a:r>
              <a:rPr lang="en-US" sz="2000" dirty="0"/>
              <a:t>C) Machine Learning</a:t>
            </a:r>
          </a:p>
          <a:p>
            <a:r>
              <a:rPr lang="en-US" sz="2000" dirty="0"/>
              <a:t>D) Data Analysis</a:t>
            </a:r>
          </a:p>
        </p:txBody>
      </p:sp>
    </p:spTree>
    <p:extLst>
      <p:ext uri="{BB962C8B-B14F-4D97-AF65-F5344CB8AC3E}">
        <p14:creationId xmlns:p14="http://schemas.microsoft.com/office/powerpoint/2010/main" val="1663368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5FB98D-7692-391D-8B33-236287AF4D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B2E3B-579C-DAF4-9BDF-EBB4ED787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Matplotlib </a:t>
            </a:r>
            <a:r>
              <a:rPr lang="en-US" dirty="0" err="1"/>
              <a:t>mcq</a:t>
            </a:r>
            <a:r>
              <a:rPr lang="en-US" dirty="0"/>
              <a:t> questions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9EA430-F874-91CB-3BE9-DE412D3944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180F53-49CB-CEAC-069E-7EABC98A177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000" dirty="0"/>
              <a:t>Question: How do you import the Matplotlib library in Python?</a:t>
            </a:r>
          </a:p>
          <a:p>
            <a:endParaRPr lang="en-US" sz="2000" dirty="0"/>
          </a:p>
          <a:p>
            <a:r>
              <a:rPr lang="en-US" sz="2000" dirty="0"/>
              <a:t>A) </a:t>
            </a:r>
            <a:r>
              <a:rPr lang="en-US" sz="2000" dirty="0">
                <a:highlight>
                  <a:srgbClr val="FFFF00"/>
                </a:highlight>
              </a:rPr>
              <a:t>import </a:t>
            </a:r>
            <a:r>
              <a:rPr lang="en-US" sz="2000" dirty="0" err="1">
                <a:highlight>
                  <a:srgbClr val="FFFF00"/>
                </a:highlight>
              </a:rPr>
              <a:t>matplotlib.pyplot</a:t>
            </a:r>
            <a:r>
              <a:rPr lang="en-US" sz="2000" dirty="0">
                <a:highlight>
                  <a:srgbClr val="FFFF00"/>
                </a:highlight>
              </a:rPr>
              <a:t> as </a:t>
            </a:r>
            <a:r>
              <a:rPr lang="en-US" sz="2000" dirty="0" err="1">
                <a:highlight>
                  <a:srgbClr val="FFFF00"/>
                </a:highlight>
              </a:rPr>
              <a:t>plt</a:t>
            </a:r>
            <a:endParaRPr lang="en-US" sz="2000" dirty="0">
              <a:highlight>
                <a:srgbClr val="FFFF00"/>
              </a:highlight>
            </a:endParaRPr>
          </a:p>
          <a:p>
            <a:r>
              <a:rPr lang="en-US" sz="2000" dirty="0"/>
              <a:t>B) import matplotlib</a:t>
            </a:r>
          </a:p>
          <a:p>
            <a:r>
              <a:rPr lang="en-US" sz="2000" dirty="0"/>
              <a:t>C) import </a:t>
            </a:r>
            <a:r>
              <a:rPr lang="en-US" sz="2000" dirty="0" err="1"/>
              <a:t>plt</a:t>
            </a:r>
            <a:endParaRPr lang="en-US" sz="2000" dirty="0"/>
          </a:p>
          <a:p>
            <a:r>
              <a:rPr lang="en-US" sz="2000" dirty="0"/>
              <a:t>D) import matplotlib.py</a:t>
            </a:r>
          </a:p>
        </p:txBody>
      </p:sp>
    </p:spTree>
    <p:extLst>
      <p:ext uri="{BB962C8B-B14F-4D97-AF65-F5344CB8AC3E}">
        <p14:creationId xmlns:p14="http://schemas.microsoft.com/office/powerpoint/2010/main" val="31308854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DB6387-B85C-0B86-0817-1D5AAE4673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7CFFC-D6E6-EAB1-FC3F-5BE306F55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Matplotlib </a:t>
            </a:r>
            <a:r>
              <a:rPr lang="en-US" dirty="0" err="1"/>
              <a:t>mcq</a:t>
            </a:r>
            <a:r>
              <a:rPr lang="en-US" dirty="0"/>
              <a:t> questions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D8F814-58FB-FA64-26C5-A028E1F08B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C37058-EA9B-822A-824A-D1F1F32F320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000" dirty="0"/>
              <a:t>Question: Which function is used to create a line plot in Matplotlib?</a:t>
            </a:r>
          </a:p>
          <a:p>
            <a:endParaRPr lang="en-US" sz="2000" dirty="0"/>
          </a:p>
          <a:p>
            <a:r>
              <a:rPr lang="en-US" sz="2000" dirty="0"/>
              <a:t>A) </a:t>
            </a:r>
            <a:r>
              <a:rPr lang="en-US" sz="2000" dirty="0" err="1">
                <a:highlight>
                  <a:srgbClr val="FFFF00"/>
                </a:highlight>
              </a:rPr>
              <a:t>plt.plot</a:t>
            </a:r>
            <a:r>
              <a:rPr lang="en-US" sz="2000" dirty="0">
                <a:highlight>
                  <a:srgbClr val="FFFF00"/>
                </a:highlight>
              </a:rPr>
              <a:t>()</a:t>
            </a:r>
          </a:p>
          <a:p>
            <a:r>
              <a:rPr lang="en-US" sz="2000" dirty="0"/>
              <a:t>B) </a:t>
            </a:r>
            <a:r>
              <a:rPr lang="en-US" sz="2000" dirty="0" err="1"/>
              <a:t>plt.line</a:t>
            </a:r>
            <a:r>
              <a:rPr lang="en-US" sz="2000" dirty="0"/>
              <a:t>()</a:t>
            </a:r>
          </a:p>
          <a:p>
            <a:r>
              <a:rPr lang="en-US" sz="2000" dirty="0"/>
              <a:t>C) </a:t>
            </a:r>
            <a:r>
              <a:rPr lang="en-US" sz="2000" dirty="0" err="1"/>
              <a:t>plt.graph</a:t>
            </a:r>
            <a:r>
              <a:rPr lang="en-US" sz="2000" dirty="0"/>
              <a:t>()</a:t>
            </a:r>
          </a:p>
          <a:p>
            <a:r>
              <a:rPr lang="en-US" sz="2000" dirty="0"/>
              <a:t>D) </a:t>
            </a:r>
            <a:r>
              <a:rPr lang="en-US" sz="2000" dirty="0" err="1"/>
              <a:t>plt.show</a:t>
            </a:r>
            <a:r>
              <a:rPr lang="en-US" sz="20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4071767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7B0D20-0869-8F25-ED21-4068DABFBF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895B7-2224-2586-1155-976CD1523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Matplotlib </a:t>
            </a:r>
            <a:r>
              <a:rPr lang="en-US" dirty="0" err="1"/>
              <a:t>mcq</a:t>
            </a:r>
            <a:r>
              <a:rPr lang="en-US" dirty="0"/>
              <a:t> questions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55010A-2722-BE3C-F57A-238872F8E9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DE3261-6E66-98B5-4F23-DDD1F4A5DC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000" dirty="0"/>
              <a:t>Question: How do you display a plot in Matplotlib?</a:t>
            </a:r>
          </a:p>
          <a:p>
            <a:endParaRPr lang="en-US" sz="2000" dirty="0"/>
          </a:p>
          <a:p>
            <a:r>
              <a:rPr lang="en-US" sz="2000" dirty="0"/>
              <a:t>A) </a:t>
            </a:r>
            <a:r>
              <a:rPr lang="en-US" sz="2000" dirty="0" err="1">
                <a:highlight>
                  <a:srgbClr val="FFFF00"/>
                </a:highlight>
              </a:rPr>
              <a:t>plt.show</a:t>
            </a:r>
            <a:r>
              <a:rPr lang="en-US" sz="2000" dirty="0">
                <a:highlight>
                  <a:srgbClr val="FFFF00"/>
                </a:highlight>
              </a:rPr>
              <a:t>()</a:t>
            </a:r>
          </a:p>
          <a:p>
            <a:r>
              <a:rPr lang="en-US" sz="2000" dirty="0"/>
              <a:t>B) </a:t>
            </a:r>
            <a:r>
              <a:rPr lang="en-US" sz="2000" dirty="0" err="1"/>
              <a:t>plt.display</a:t>
            </a:r>
            <a:r>
              <a:rPr lang="en-US" sz="2000" dirty="0"/>
              <a:t>()</a:t>
            </a:r>
          </a:p>
          <a:p>
            <a:r>
              <a:rPr lang="en-US" sz="2000" dirty="0"/>
              <a:t>C) </a:t>
            </a:r>
            <a:r>
              <a:rPr lang="en-US" sz="2000" dirty="0" err="1"/>
              <a:t>plt.render</a:t>
            </a:r>
            <a:r>
              <a:rPr lang="en-US" sz="2000" dirty="0"/>
              <a:t>()</a:t>
            </a:r>
          </a:p>
          <a:p>
            <a:r>
              <a:rPr lang="en-US" sz="2000" dirty="0"/>
              <a:t>D) </a:t>
            </a:r>
            <a:r>
              <a:rPr lang="en-US" sz="2000" dirty="0" err="1"/>
              <a:t>plt.exhibit</a:t>
            </a:r>
            <a:r>
              <a:rPr lang="en-US" sz="20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729485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0F00C5-CF12-E39E-3368-0868A5F1F1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11E16-D6A8-6692-D8A5-FCA8CE2FF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Matplotlib </a:t>
            </a:r>
            <a:r>
              <a:rPr lang="en-US" dirty="0" err="1"/>
              <a:t>mcq</a:t>
            </a:r>
            <a:r>
              <a:rPr lang="en-US" dirty="0"/>
              <a:t> questions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75A92B-9CAB-DDA4-8863-FCC063B9C7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064270-8DAA-5F46-761F-8D1EDA78F4C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000" dirty="0"/>
              <a:t>Question: Which function is used to create a scatter plot in Matplotlib?</a:t>
            </a:r>
          </a:p>
          <a:p>
            <a:endParaRPr lang="en-US" sz="2000" dirty="0"/>
          </a:p>
          <a:p>
            <a:r>
              <a:rPr lang="en-US" sz="2000" dirty="0"/>
              <a:t>A) </a:t>
            </a:r>
            <a:r>
              <a:rPr lang="en-US" sz="2000" dirty="0" err="1">
                <a:highlight>
                  <a:srgbClr val="FFFF00"/>
                </a:highlight>
              </a:rPr>
              <a:t>plt.scatter</a:t>
            </a:r>
            <a:r>
              <a:rPr lang="en-US" sz="2000" dirty="0">
                <a:highlight>
                  <a:srgbClr val="FFFF00"/>
                </a:highlight>
              </a:rPr>
              <a:t>()</a:t>
            </a:r>
          </a:p>
          <a:p>
            <a:r>
              <a:rPr lang="en-US" sz="2000" dirty="0"/>
              <a:t>B) </a:t>
            </a:r>
            <a:r>
              <a:rPr lang="en-US" sz="2000" dirty="0" err="1"/>
              <a:t>plt.plot</a:t>
            </a:r>
            <a:r>
              <a:rPr lang="en-US" sz="2000" dirty="0"/>
              <a:t>()</a:t>
            </a:r>
          </a:p>
          <a:p>
            <a:r>
              <a:rPr lang="en-US" sz="2000" dirty="0"/>
              <a:t>C) </a:t>
            </a:r>
            <a:r>
              <a:rPr lang="en-US" sz="2000" dirty="0" err="1"/>
              <a:t>plt.points</a:t>
            </a:r>
            <a:r>
              <a:rPr lang="en-US" sz="2000" dirty="0"/>
              <a:t>()</a:t>
            </a:r>
          </a:p>
          <a:p>
            <a:r>
              <a:rPr lang="en-US" sz="2000" dirty="0"/>
              <a:t>D) </a:t>
            </a:r>
            <a:r>
              <a:rPr lang="en-US" sz="2000" dirty="0" err="1"/>
              <a:t>plt.bubble</a:t>
            </a:r>
            <a:r>
              <a:rPr lang="en-US" sz="2000" dirty="0"/>
              <a:t>()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115388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5754CC-AF1A-2C7E-F751-C0B2DDE79D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B1073-817A-702B-9DBA-C8E7B239D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Matplotlib </a:t>
            </a:r>
            <a:r>
              <a:rPr lang="en-US" dirty="0" err="1"/>
              <a:t>mcq</a:t>
            </a:r>
            <a:r>
              <a:rPr lang="en-US" dirty="0"/>
              <a:t> questions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3384F2-D6C4-FD7F-7DDF-8502D1EB5D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88CC0B-97FE-17F7-E2D2-0D1F15E71C7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000" dirty="0"/>
              <a:t>Question: How do you add a title to a plot in Matplotlib?</a:t>
            </a:r>
          </a:p>
          <a:p>
            <a:endParaRPr lang="en-US" sz="2000" dirty="0"/>
          </a:p>
          <a:p>
            <a:r>
              <a:rPr lang="en-US" sz="2000" dirty="0"/>
              <a:t>A) </a:t>
            </a:r>
            <a:r>
              <a:rPr lang="en-US" sz="2000" dirty="0" err="1">
                <a:highlight>
                  <a:srgbClr val="FFFF00"/>
                </a:highlight>
              </a:rPr>
              <a:t>plt.title</a:t>
            </a:r>
            <a:r>
              <a:rPr lang="en-US" sz="2000" dirty="0">
                <a:highlight>
                  <a:srgbClr val="FFFF00"/>
                </a:highlight>
              </a:rPr>
              <a:t>('Title')</a:t>
            </a:r>
          </a:p>
          <a:p>
            <a:r>
              <a:rPr lang="en-US" sz="2000" dirty="0"/>
              <a:t>B) </a:t>
            </a:r>
            <a:r>
              <a:rPr lang="en-US" sz="2000" dirty="0" err="1"/>
              <a:t>plt.set_title</a:t>
            </a:r>
            <a:r>
              <a:rPr lang="en-US" sz="2000" dirty="0"/>
              <a:t>('Title')</a:t>
            </a:r>
          </a:p>
          <a:p>
            <a:r>
              <a:rPr lang="en-US" sz="2000" dirty="0"/>
              <a:t>C) </a:t>
            </a:r>
            <a:r>
              <a:rPr lang="en-US" sz="2000" dirty="0" err="1"/>
              <a:t>plt.add_title</a:t>
            </a:r>
            <a:r>
              <a:rPr lang="en-US" sz="2000" dirty="0"/>
              <a:t>('Title')</a:t>
            </a:r>
          </a:p>
          <a:p>
            <a:r>
              <a:rPr lang="en-US" sz="2000" dirty="0"/>
              <a:t>D) plt.name('Title')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137010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A4517B-042F-55F8-0667-4989FBF793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16B45-1624-E5FD-242A-138E6FCC0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Matplotlib </a:t>
            </a:r>
            <a:r>
              <a:rPr lang="en-US" dirty="0" err="1"/>
              <a:t>mcq</a:t>
            </a:r>
            <a:r>
              <a:rPr lang="en-US" dirty="0"/>
              <a:t> questions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8F72BD-C82F-0C6A-A6EC-5CDE7EFF19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B2F58C-48C8-522A-0C5B-2A4705FDAA9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000" dirty="0"/>
              <a:t>Question: Which function is used to create a bar chart in Matplotlib?</a:t>
            </a:r>
          </a:p>
          <a:p>
            <a:endParaRPr lang="en-US" sz="2000" dirty="0"/>
          </a:p>
          <a:p>
            <a:r>
              <a:rPr lang="en-US" sz="2000" dirty="0"/>
              <a:t>A) </a:t>
            </a:r>
            <a:r>
              <a:rPr lang="en-US" sz="2000" dirty="0" err="1">
                <a:highlight>
                  <a:srgbClr val="FFFF00"/>
                </a:highlight>
              </a:rPr>
              <a:t>plt.bar</a:t>
            </a:r>
            <a:r>
              <a:rPr lang="en-US" sz="2000" dirty="0">
                <a:highlight>
                  <a:srgbClr val="FFFF00"/>
                </a:highlight>
              </a:rPr>
              <a:t>()</a:t>
            </a:r>
          </a:p>
          <a:p>
            <a:r>
              <a:rPr lang="en-US" sz="2000" dirty="0"/>
              <a:t>B) </a:t>
            </a:r>
            <a:r>
              <a:rPr lang="en-US" sz="2000" dirty="0" err="1"/>
              <a:t>plt.bar_chart</a:t>
            </a:r>
            <a:r>
              <a:rPr lang="en-US" sz="2000" dirty="0"/>
              <a:t>()</a:t>
            </a:r>
          </a:p>
          <a:p>
            <a:r>
              <a:rPr lang="en-US" sz="2000" dirty="0"/>
              <a:t>C) </a:t>
            </a:r>
            <a:r>
              <a:rPr lang="en-US" sz="2000" dirty="0" err="1"/>
              <a:t>plt.bars</a:t>
            </a:r>
            <a:r>
              <a:rPr lang="en-US" sz="2000" dirty="0"/>
              <a:t>()</a:t>
            </a:r>
          </a:p>
          <a:p>
            <a:r>
              <a:rPr lang="en-US" sz="2000" dirty="0"/>
              <a:t>D) </a:t>
            </a:r>
            <a:r>
              <a:rPr lang="en-US" sz="2000" dirty="0" err="1"/>
              <a:t>plt.chart</a:t>
            </a:r>
            <a:r>
              <a:rPr lang="en-US" sz="2000" dirty="0"/>
              <a:t>()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559954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9227D4-428B-8D7A-AAE3-54895698CB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FFA01-5F8E-6234-A841-3022CB014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Matplotlib </a:t>
            </a:r>
            <a:r>
              <a:rPr lang="en-US" dirty="0" err="1"/>
              <a:t>mcq</a:t>
            </a:r>
            <a:r>
              <a:rPr lang="en-US" dirty="0"/>
              <a:t> questions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BE44C2-AE31-1B99-8C01-F548FE7CD2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42711A-85A0-FCAB-17D1-1E286731C9E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000" dirty="0"/>
              <a:t>Question: How do you label the x-axis in a Matplotlib plot?</a:t>
            </a:r>
          </a:p>
          <a:p>
            <a:endParaRPr lang="en-US" sz="2000" dirty="0"/>
          </a:p>
          <a:p>
            <a:r>
              <a:rPr lang="en-US" sz="2000" dirty="0"/>
              <a:t>A) </a:t>
            </a:r>
            <a:r>
              <a:rPr lang="en-US" sz="2000" dirty="0" err="1">
                <a:highlight>
                  <a:srgbClr val="FFFF00"/>
                </a:highlight>
              </a:rPr>
              <a:t>plt.xlabel</a:t>
            </a:r>
            <a:r>
              <a:rPr lang="en-US" sz="2000" dirty="0">
                <a:highlight>
                  <a:srgbClr val="FFFF00"/>
                </a:highlight>
              </a:rPr>
              <a:t>('X-axis Label')</a:t>
            </a:r>
          </a:p>
          <a:p>
            <a:r>
              <a:rPr lang="en-US" sz="2000" dirty="0"/>
              <a:t>B) </a:t>
            </a:r>
            <a:r>
              <a:rPr lang="en-US" sz="2000" dirty="0" err="1"/>
              <a:t>plt.xaxis</a:t>
            </a:r>
            <a:r>
              <a:rPr lang="en-US" sz="2000" dirty="0"/>
              <a:t>('X-axis Label')</a:t>
            </a:r>
          </a:p>
          <a:p>
            <a:r>
              <a:rPr lang="en-US" sz="2000" dirty="0"/>
              <a:t>C) </a:t>
            </a:r>
            <a:r>
              <a:rPr lang="en-US" sz="2000" dirty="0" err="1"/>
              <a:t>plt.label_x</a:t>
            </a:r>
            <a:r>
              <a:rPr lang="en-US" sz="2000" dirty="0"/>
              <a:t>('X-axis Label')</a:t>
            </a:r>
          </a:p>
          <a:p>
            <a:r>
              <a:rPr lang="en-US" sz="2000" dirty="0"/>
              <a:t>D) </a:t>
            </a:r>
            <a:r>
              <a:rPr lang="en-US" sz="2000" dirty="0" err="1"/>
              <a:t>plt.set_xlabel</a:t>
            </a:r>
            <a:r>
              <a:rPr lang="en-US" sz="2000" dirty="0"/>
              <a:t>('X-axis Label')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95003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C364F5B-36C4-4176-A534-1E24EC77F40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Explain  to Matplotlib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Discuss features of Matplotlib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Describe Data Analysis using Matplotlib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Discuss Matplotlib  basic Operations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Explain Matplotlib  installation process 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Discuss Plotting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026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55AC34-9CF7-C155-D03B-1C7456EAB0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AC57B-BADC-5D8C-0A2A-58179F4E7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Matplotlib </a:t>
            </a:r>
            <a:r>
              <a:rPr lang="en-US" dirty="0" err="1"/>
              <a:t>mcq</a:t>
            </a:r>
            <a:r>
              <a:rPr lang="en-US" dirty="0"/>
              <a:t> questions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90A7A3-3BE3-5B12-7099-8B08FBC865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3B27B1-7E5A-A7FD-B4BC-2649A09EC92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000" dirty="0"/>
              <a:t>Question: Which function is used to create a histogram in Matplotlib?</a:t>
            </a:r>
          </a:p>
          <a:p>
            <a:endParaRPr lang="en-US" sz="2000" dirty="0"/>
          </a:p>
          <a:p>
            <a:r>
              <a:rPr lang="en-US" sz="2000" dirty="0"/>
              <a:t>A) </a:t>
            </a:r>
            <a:r>
              <a:rPr lang="en-US" sz="2000" dirty="0" err="1">
                <a:highlight>
                  <a:srgbClr val="FFFF00"/>
                </a:highlight>
              </a:rPr>
              <a:t>plt.hist</a:t>
            </a:r>
            <a:r>
              <a:rPr lang="en-US" sz="2000" dirty="0">
                <a:highlight>
                  <a:srgbClr val="FFFF00"/>
                </a:highlight>
              </a:rPr>
              <a:t>()</a:t>
            </a:r>
          </a:p>
          <a:p>
            <a:r>
              <a:rPr lang="en-US" sz="2000" dirty="0"/>
              <a:t>B) </a:t>
            </a:r>
            <a:r>
              <a:rPr lang="en-US" sz="2000" dirty="0" err="1"/>
              <a:t>plt.histogram</a:t>
            </a:r>
            <a:r>
              <a:rPr lang="en-US" sz="2000" dirty="0"/>
              <a:t>()</a:t>
            </a:r>
          </a:p>
          <a:p>
            <a:r>
              <a:rPr lang="en-US" sz="2000" dirty="0"/>
              <a:t>C) </a:t>
            </a:r>
            <a:r>
              <a:rPr lang="en-US" sz="2000" dirty="0" err="1"/>
              <a:t>plt.bins</a:t>
            </a:r>
            <a:r>
              <a:rPr lang="en-US" sz="2000" dirty="0"/>
              <a:t>()</a:t>
            </a:r>
          </a:p>
          <a:p>
            <a:r>
              <a:rPr lang="en-US" sz="2000" dirty="0"/>
              <a:t>D) </a:t>
            </a:r>
            <a:r>
              <a:rPr lang="en-US" sz="2000" dirty="0" err="1"/>
              <a:t>plt.frequency</a:t>
            </a:r>
            <a:r>
              <a:rPr lang="en-US" sz="20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644500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DA9AE4-C9F6-37E8-6AEB-E212D22D07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4B728-24FC-09BF-C898-80F63D53F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Matplotlib </a:t>
            </a:r>
            <a:r>
              <a:rPr lang="en-US" dirty="0" err="1"/>
              <a:t>mcq</a:t>
            </a:r>
            <a:r>
              <a:rPr lang="en-US" dirty="0"/>
              <a:t> questions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70F7B9-2AED-3064-F9EA-886722A9AF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75CA92-D8CC-2FEF-9965-790506B3CE7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000" dirty="0"/>
              <a:t>Question: How do you save a plot as an image file in Matplotlib?</a:t>
            </a:r>
          </a:p>
          <a:p>
            <a:endParaRPr lang="en-US" sz="2000" dirty="0"/>
          </a:p>
          <a:p>
            <a:r>
              <a:rPr lang="en-US" sz="2000" dirty="0"/>
              <a:t>A) </a:t>
            </a:r>
            <a:r>
              <a:rPr lang="en-US" sz="2000" dirty="0" err="1">
                <a:highlight>
                  <a:srgbClr val="FFFF00"/>
                </a:highlight>
              </a:rPr>
              <a:t>plt.savefig</a:t>
            </a:r>
            <a:r>
              <a:rPr lang="en-US" sz="2000" dirty="0">
                <a:highlight>
                  <a:srgbClr val="FFFF00"/>
                </a:highlight>
              </a:rPr>
              <a:t>('filename.png')</a:t>
            </a:r>
          </a:p>
          <a:p>
            <a:r>
              <a:rPr lang="en-US" sz="2000" dirty="0"/>
              <a:t>B) </a:t>
            </a:r>
            <a:r>
              <a:rPr lang="en-US" sz="2000" dirty="0" err="1"/>
              <a:t>plt.save</a:t>
            </a:r>
            <a:r>
              <a:rPr lang="en-US" sz="2000" dirty="0"/>
              <a:t>('filename.png')</a:t>
            </a:r>
          </a:p>
          <a:p>
            <a:r>
              <a:rPr lang="en-US" sz="2000" dirty="0"/>
              <a:t>C) </a:t>
            </a:r>
            <a:r>
              <a:rPr lang="en-US" sz="2000" dirty="0" err="1"/>
              <a:t>plt.export</a:t>
            </a:r>
            <a:r>
              <a:rPr lang="en-US" sz="2000" dirty="0"/>
              <a:t>('filename.png')</a:t>
            </a:r>
          </a:p>
          <a:p>
            <a:r>
              <a:rPr lang="en-US" sz="2000" dirty="0"/>
              <a:t>D) </a:t>
            </a:r>
            <a:r>
              <a:rPr lang="en-US" sz="2000" dirty="0" err="1"/>
              <a:t>plt.store</a:t>
            </a:r>
            <a:r>
              <a:rPr lang="en-US" sz="2000" dirty="0"/>
              <a:t>('filename.png')</a:t>
            </a:r>
          </a:p>
        </p:txBody>
      </p:sp>
    </p:spTree>
    <p:extLst>
      <p:ext uri="{BB962C8B-B14F-4D97-AF65-F5344CB8AC3E}">
        <p14:creationId xmlns:p14="http://schemas.microsoft.com/office/powerpoint/2010/main" val="405293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5EA0CB3-D137-4306-A7FB-EBE9DF05053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Explain  to Matplotlib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Discuss features of Matplotlib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Describe Data Analysis using Matplotlib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Discuss Matplotlib  basic Operations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Explain Matplotlib  installation process 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Discuss Plotting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001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5D705DB-FE44-4FB9-AD07-0C664F4954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b">
            <a:normAutofit/>
          </a:bodyPr>
          <a:lstStyle/>
          <a:p>
            <a:r>
              <a:rPr lang="en-US"/>
              <a:t>Thank You</a:t>
            </a:r>
          </a:p>
        </p:txBody>
      </p:sp>
      <p:sp>
        <p:nvSpPr>
          <p:cNvPr id="4" name="Slide Number Placeholder 3" hidden="1">
            <a:extLst>
              <a:ext uri="{FF2B5EF4-FFF2-40B4-BE49-F238E27FC236}">
                <a16:creationId xmlns:a16="http://schemas.microsoft.com/office/drawing/2014/main" id="{BFB7F44C-C998-4563-A7B8-6F8873F228B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11000" y="6553200"/>
            <a:ext cx="381000" cy="207963"/>
          </a:xfrm>
        </p:spPr>
        <p:txBody>
          <a:bodyPr/>
          <a:lstStyle/>
          <a:p>
            <a:pPr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defTabSz="228600">
                <a:spcAft>
                  <a:spcPts val="1200"/>
                </a:spcAft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844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A picture containing woman, animal&#10;&#10;Description automatically generated">
            <a:extLst>
              <a:ext uri="{FF2B5EF4-FFF2-40B4-BE49-F238E27FC236}">
                <a16:creationId xmlns:a16="http://schemas.microsoft.com/office/drawing/2014/main" id="{99C91A3A-2E31-4B09-A5CF-18FC048F3593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2"/>
          <a:srcRect t="39" b="39"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887BEF13-7F2C-49BE-8A20-8398148D2AEE}"/>
              </a:ext>
            </a:extLst>
          </p:cNvPr>
          <p:cNvSpPr txBox="1">
            <a:spLocks/>
          </p:cNvSpPr>
          <p:nvPr/>
        </p:nvSpPr>
        <p:spPr>
          <a:xfrm>
            <a:off x="4623511" y="2948236"/>
            <a:ext cx="5410396" cy="1137106"/>
          </a:xfrm>
          <a:prstGeom prst="rect">
            <a:avLst/>
          </a:prstGeom>
        </p:spPr>
        <p:txBody>
          <a:bodyPr/>
          <a:lstStyle>
            <a:lvl1pPr marL="55561" indent="0" algn="l" defTabSz="914377" rtl="0" eaLnBrk="1" latinLnBrk="0" hangingPunct="1">
              <a:lnSpc>
                <a:spcPct val="8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800" b="1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5744" indent="-230182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38" indent="-230182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Graphik" panose="020B0503030202060203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783" indent="-171446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7229" indent="-177796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Graphik" panose="020B0503030202060203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28674" indent="-17303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5561" indent="0" algn="l" defTabSz="914377" rtl="0" eaLnBrk="1" latinLnBrk="0" hangingPunct="1">
              <a:lnSpc>
                <a:spcPct val="90000"/>
              </a:lnSpc>
              <a:spcBef>
                <a:spcPts val="800"/>
              </a:spcBef>
              <a:buFont typeface="Arial" panose="020B0604020202020204" pitchFamily="34" charset="0"/>
              <a:buNone/>
              <a:defRPr sz="1200" b="1" kern="1200" cap="all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7pPr>
            <a:lvl8pPr marL="55561" indent="0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5561" indent="0" algn="l" defTabSz="914377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A47B17A-A1B0-4CC8-85A4-E45505ED342D}"/>
              </a:ext>
            </a:extLst>
          </p:cNvPr>
          <p:cNvSpPr/>
          <p:nvPr/>
        </p:nvSpPr>
        <p:spPr>
          <a:xfrm>
            <a:off x="5173311" y="3167390"/>
            <a:ext cx="18453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MatplotLib</a:t>
            </a:r>
          </a:p>
        </p:txBody>
      </p:sp>
    </p:spTree>
    <p:extLst>
      <p:ext uri="{BB962C8B-B14F-4D97-AF65-F5344CB8AC3E}">
        <p14:creationId xmlns:p14="http://schemas.microsoft.com/office/powerpoint/2010/main" val="3030029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98C99-3DF6-4C64-93E6-FA567C14D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What is Matplotlib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0CC09-BAE8-4C90-8834-3A4186AFF6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71A4F3-EF66-432A-8B95-F4E7078CF82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Matplotlib is a Data Visualization module used in 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To display analysis in Graphical 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Quickly Interpret the data using Data Visualization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 Adjusting variables and their values to change the visual effect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26510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98C99-3DF6-4C64-93E6-FA567C14D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What is Matplotlib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0CC09-BAE8-4C90-8834-3A4186AFF6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71A4F3-EF66-432A-8B95-F4E7078CF82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Data Visualization – representation of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Python library used to create 2D graphics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It contains pyplot module which makes plotting easier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Quickly Used to plot Bar Chart, Pie Chart, Histogram, Area Chart, Scatter Chart </a:t>
            </a:r>
            <a:r>
              <a:rPr lang="en-US" sz="1800" dirty="0" err="1"/>
              <a:t>etc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It is built on top of NumPy, SciPy and Matplotlib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00474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98C99-3DF6-4C64-93E6-FA567C14D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Data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0CC09-BAE8-4C90-8834-3A4186AFF6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71A4F3-EF66-432A-8B95-F4E7078CF82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Scenario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Process of analyzing large set of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Want to know how many Employees joined Accenture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Percentage of Employees either increased or decreased in 2017-2018 in BDC location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Document the outcome which location the values are constant, which location value is greater which location less Employees joined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Transform the dataset by adding or removing Data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Visualize the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This process will iterate for every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25573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98C99-3DF6-4C64-93E6-FA567C14D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Installing Matplotlib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0CC09-BAE8-4C90-8834-3A4186AFF6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71A4F3-EF66-432A-8B95-F4E7078CF82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Installing Matplotlib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endParaRPr lang="en-US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EB79E2-DCC9-4D96-A256-C94615A8F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315" y="1930043"/>
            <a:ext cx="11207686" cy="4451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943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98C99-3DF6-4C64-93E6-FA567C14D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Demo Graph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0CC09-BAE8-4C90-8834-3A4186AFF6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7C2B7C0-C9E2-41EF-A95D-6E434C96B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4868" y="2009775"/>
            <a:ext cx="3829050" cy="283845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71A4F3-EF66-432A-8B95-F4E7078CF82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99415A-4921-4988-828E-BDB008E2FE5A}"/>
              </a:ext>
            </a:extLst>
          </p:cNvPr>
          <p:cNvSpPr/>
          <p:nvPr/>
        </p:nvSpPr>
        <p:spPr>
          <a:xfrm>
            <a:off x="622167" y="1442300"/>
            <a:ext cx="5165891" cy="46191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import matplotlib.pyplot as mt</a:t>
            </a:r>
          </a:p>
          <a:p>
            <a:r>
              <a:rPr lang="en-US" dirty="0"/>
              <a:t>mt.plot([1,4,6],[3,5,7])</a:t>
            </a:r>
          </a:p>
          <a:p>
            <a:r>
              <a:rPr lang="en-US" dirty="0"/>
              <a:t>mt.title("First Plot")</a:t>
            </a:r>
          </a:p>
          <a:p>
            <a:r>
              <a:rPr lang="en-US" dirty="0"/>
              <a:t>mt.xlabel("X label")</a:t>
            </a:r>
          </a:p>
          <a:p>
            <a:r>
              <a:rPr lang="en-US" dirty="0"/>
              <a:t>mt.ylabel("Y label")</a:t>
            </a:r>
          </a:p>
        </p:txBody>
      </p:sp>
    </p:spTree>
    <p:extLst>
      <p:ext uri="{BB962C8B-B14F-4D97-AF65-F5344CB8AC3E}">
        <p14:creationId xmlns:p14="http://schemas.microsoft.com/office/powerpoint/2010/main" val="3844157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98C99-3DF6-4C64-93E6-FA567C14D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Plotting Pie chart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0CC09-BAE8-4C90-8834-3A4186AFF6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71A4F3-EF66-432A-8B95-F4E7078CF82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99415A-4921-4988-828E-BDB008E2FE5A}"/>
              </a:ext>
            </a:extLst>
          </p:cNvPr>
          <p:cNvSpPr/>
          <p:nvPr/>
        </p:nvSpPr>
        <p:spPr>
          <a:xfrm>
            <a:off x="763569" y="1442300"/>
            <a:ext cx="4817099" cy="35444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import matplotlib.pyplot as mt</a:t>
            </a:r>
          </a:p>
          <a:p>
            <a:endParaRPr lang="en-US" dirty="0"/>
          </a:p>
          <a:p>
            <a:r>
              <a:rPr lang="en-US" dirty="0"/>
              <a:t>labels=["MDC","BDC","CDC","HDC"]</a:t>
            </a:r>
          </a:p>
          <a:p>
            <a:endParaRPr lang="en-US" dirty="0"/>
          </a:p>
          <a:p>
            <a:r>
              <a:rPr lang="en-US" dirty="0"/>
              <a:t>size=[25,25,25,25]</a:t>
            </a:r>
          </a:p>
          <a:p>
            <a:endParaRPr lang="en-US" dirty="0"/>
          </a:p>
          <a:p>
            <a:r>
              <a:rPr lang="en-US" dirty="0"/>
              <a:t>color=["Green","grey","Blue","yellow"]</a:t>
            </a:r>
          </a:p>
          <a:p>
            <a:endParaRPr lang="en-US" dirty="0"/>
          </a:p>
          <a:p>
            <a:r>
              <a:rPr lang="en-US" dirty="0"/>
              <a:t>mt.pie(size,labels=labels,colors=color)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3A61B7E-EE6C-4D81-BF4D-AA5D36BB2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1118" y="1841369"/>
            <a:ext cx="3040341" cy="2881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501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Accenture 2020">
  <a:themeElements>
    <a:clrScheme name="Accenture 2020">
      <a:dk1>
        <a:srgbClr val="000000"/>
      </a:dk1>
      <a:lt1>
        <a:srgbClr val="FFFFFF"/>
      </a:lt1>
      <a:dk2>
        <a:srgbClr val="96968C"/>
      </a:dk2>
      <a:lt2>
        <a:srgbClr val="E6E6DC"/>
      </a:lt2>
      <a:accent1>
        <a:srgbClr val="A100FF"/>
      </a:accent1>
      <a:accent2>
        <a:srgbClr val="7500C0"/>
      </a:accent2>
      <a:accent3>
        <a:srgbClr val="460073"/>
      </a:accent3>
      <a:accent4>
        <a:srgbClr val="B455AA"/>
      </a:accent4>
      <a:accent5>
        <a:srgbClr val="BE82FF"/>
      </a:accent5>
      <a:accent6>
        <a:srgbClr val="DCAFFF"/>
      </a:accent6>
      <a:hlink>
        <a:srgbClr val="A100FF"/>
      </a:hlink>
      <a:folHlink>
        <a:srgbClr val="7500C0"/>
      </a:folHlink>
    </a:clrScheme>
    <a:fontScheme name="Acc_Fonts_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tIns="91440" bIns="91440"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 defTabSz="228600">
          <a:spcAft>
            <a:spcPts val="1200"/>
          </a:spcAft>
          <a:defRPr noProof="0" dirty="0" smtClean="0"/>
        </a:defPPr>
      </a:lstStyle>
    </a:txDef>
  </a:objectDefaults>
  <a:extraClrSchemeLst/>
  <a:custClrLst>
    <a:custClr name="Accent Purple 1">
      <a:srgbClr val="B455AA"/>
    </a:custClr>
    <a:custClr name="Accent Purple 2">
      <a:srgbClr val="A055F5"/>
    </a:custClr>
    <a:custClr name="Accent Purple 3">
      <a:srgbClr val="BE82FF"/>
    </a:custClr>
    <a:custClr name="Accent Purple 4">
      <a:srgbClr val="DCAFFF"/>
    </a:custClr>
    <a:custClr name="Accent Purple 5">
      <a:srgbClr val="E6DCFF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  <a:custClr name="BLANK">
      <a:srgbClr val="FFFFFF"/>
    </a:custClr>
    <a:custClr name="Blue">
      <a:srgbClr val="0041F0"/>
    </a:custClr>
    <a:custClr name="Light Blue">
      <a:srgbClr val="00FFFF"/>
    </a:custClr>
    <a:custClr name="Green">
      <a:srgbClr val="64FF50"/>
    </a:custClr>
    <a:custClr name="Blue Green">
      <a:srgbClr val="05F0A5"/>
    </a:custClr>
    <a:custClr name="Red">
      <a:srgbClr val="FF3246"/>
    </a:custClr>
    <a:custClr name="Pink">
      <a:srgbClr val="FF50A0"/>
    </a:custClr>
    <a:custClr name="Orange">
      <a:srgbClr val="FF7800"/>
    </a:custClr>
    <a:custClr name="Yellow">
      <a:srgbClr val="FFEB32"/>
    </a:custClr>
    <a:custClr name="BLANK">
      <a:srgbClr val="FFFFFF"/>
    </a:custClr>
    <a:custClr name="BLANK">
      <a:srgbClr val="FFFFFF"/>
    </a:custClr>
  </a:custClrLst>
  <a:extLst>
    <a:ext uri="{05A4C25C-085E-4340-85A3-A5531E510DB2}">
      <thm15:themeFamily xmlns:thm15="http://schemas.microsoft.com/office/thememl/2012/main" name="Presentation1" id="{040648F6-24FE-4088-84DE-FFAA119FA674}" vid="{FAA2182F-9BE6-4BD7-B6B2-9CC6A78E0F9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7615acb-bae3-4aba-96bd-7c3f245d8a24">
      <Terms xmlns="http://schemas.microsoft.com/office/infopath/2007/PartnerControls"/>
    </lcf76f155ced4ddcb4097134ff3c332f>
    <TaxCatchAll xmlns="61719e0f-73e9-4c56-b4d0-5504e01cf32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4373C1DFE99C542902692310A528169" ma:contentTypeVersion="12" ma:contentTypeDescription="Create a new document." ma:contentTypeScope="" ma:versionID="55a5315d2b340340901e5d544b3a5051">
  <xsd:schema xmlns:xsd="http://www.w3.org/2001/XMLSchema" xmlns:xs="http://www.w3.org/2001/XMLSchema" xmlns:p="http://schemas.microsoft.com/office/2006/metadata/properties" xmlns:ns2="61719e0f-73e9-4c56-b4d0-5504e01cf323" xmlns:ns3="37615acb-bae3-4aba-96bd-7c3f245d8a24" targetNamespace="http://schemas.microsoft.com/office/2006/metadata/properties" ma:root="true" ma:fieldsID="ef34ef10b0b957676c5a3a1f97c524c7" ns2:_="" ns3:_="">
    <xsd:import namespace="61719e0f-73e9-4c56-b4d0-5504e01cf323"/>
    <xsd:import namespace="37615acb-bae3-4aba-96bd-7c3f245d8a24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lcf76f155ced4ddcb4097134ff3c332f" minOccurs="0"/>
                <xsd:element ref="ns2:TaxCatchAll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719e0f-73e9-4c56-b4d0-5504e01cf32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9d08b138-10f7-4da9-9e4f-d5882a0f6c9d}" ma:internalName="TaxCatchAll" ma:showField="CatchAllData" ma:web="61719e0f-73e9-4c56-b4d0-5504e01cf32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615acb-bae3-4aba-96bd-7c3f245d8a2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6d165d17-9b79-46c3-82b9-c927e733c42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1EDFF0A-8904-42B6-AEB2-7C60372CB2F4}">
  <ds:schemaRefs>
    <ds:schemaRef ds:uri="http://schemas.microsoft.com/office/2006/metadata/properties"/>
    <ds:schemaRef ds:uri="http://schemas.microsoft.com/office/infopath/2007/PartnerControls"/>
    <ds:schemaRef ds:uri="07903016-4f2b-4030-9f6b-e99d19afb5d6"/>
    <ds:schemaRef ds:uri="37615acb-bae3-4aba-96bd-7c3f245d8a24"/>
    <ds:schemaRef ds:uri="61719e0f-73e9-4c56-b4d0-5504e01cf323"/>
  </ds:schemaRefs>
</ds:datastoreItem>
</file>

<file path=customXml/itemProps2.xml><?xml version="1.0" encoding="utf-8"?>
<ds:datastoreItem xmlns:ds="http://schemas.openxmlformats.org/officeDocument/2006/customXml" ds:itemID="{FECC16AD-5AB1-487F-940F-F019EE4EE2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3B63935-3B1F-4C40-998C-53477D4842D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1719e0f-73e9-4c56-b4d0-5504e01cf323"/>
    <ds:schemaRef ds:uri="37615acb-bae3-4aba-96bd-7c3f245d8a2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e0793d39-0939-496d-b129-198edd916feb}" enabled="0" method="" siteId="{e0793d39-0939-496d-b129-198edd916feb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2992</TotalTime>
  <Words>928</Words>
  <Application>Microsoft Office PowerPoint</Application>
  <PresentationFormat>Widescreen</PresentationFormat>
  <Paragraphs>190</Paragraphs>
  <Slides>23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Arial Black</vt:lpstr>
      <vt:lpstr>Graphik</vt:lpstr>
      <vt:lpstr>GT Sectra Fine</vt:lpstr>
      <vt:lpstr>Palatino Linotype</vt:lpstr>
      <vt:lpstr>System Font</vt:lpstr>
      <vt:lpstr>Accenture 2020</vt:lpstr>
      <vt:lpstr>Data Visualization Using Matplotlib</vt:lpstr>
      <vt:lpstr>PowerPoint Presentation</vt:lpstr>
      <vt:lpstr>PowerPoint Presentation</vt:lpstr>
      <vt:lpstr>What is Matplotlib</vt:lpstr>
      <vt:lpstr>What is Matplotlib</vt:lpstr>
      <vt:lpstr>Data Analysis</vt:lpstr>
      <vt:lpstr>Installing Matplotlib </vt:lpstr>
      <vt:lpstr>Demo Graph</vt:lpstr>
      <vt:lpstr>Plotting Pie chart </vt:lpstr>
      <vt:lpstr>Plotting Bar diagram</vt:lpstr>
      <vt:lpstr>Plotting Histogram</vt:lpstr>
      <vt:lpstr>Matplotlib mcq questions</vt:lpstr>
      <vt:lpstr>Matplotlib mcq questions</vt:lpstr>
      <vt:lpstr>Matplotlib mcq questions</vt:lpstr>
      <vt:lpstr>Matplotlib mcq questions</vt:lpstr>
      <vt:lpstr>Matplotlib mcq questions</vt:lpstr>
      <vt:lpstr>Matplotlib mcq questions</vt:lpstr>
      <vt:lpstr>Matplotlib mcq questions</vt:lpstr>
      <vt:lpstr>Matplotlib mcq questions</vt:lpstr>
      <vt:lpstr>Matplotlib mcq questions</vt:lpstr>
      <vt:lpstr>Matplotlib mcq questions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and Hadoop</dc:title>
  <dc:creator>raju.chal</dc:creator>
  <cp:lastModifiedBy>Ranjan, Alok</cp:lastModifiedBy>
  <cp:revision>115</cp:revision>
  <dcterms:created xsi:type="dcterms:W3CDTF">2020-12-28T10:37:03Z</dcterms:created>
  <dcterms:modified xsi:type="dcterms:W3CDTF">2025-03-21T02:43:55Z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0x010100B4373C1DFE99C542902692310A528169</vt:lpwstr>
  </property>
</Properties>
</file>