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5" r:id="rId4"/>
    <p:sldMasterId id="2147483663" r:id="rId5"/>
  </p:sldMasterIdLst>
  <p:notesMasterIdLst>
    <p:notesMasterId r:id="rId33"/>
  </p:notesMasterIdLst>
  <p:handoutMasterIdLst>
    <p:handoutMasterId r:id="rId34"/>
  </p:handoutMasterIdLst>
  <p:sldIdLst>
    <p:sldId id="448" r:id="rId6"/>
    <p:sldId id="450" r:id="rId7"/>
    <p:sldId id="2147470258" r:id="rId8"/>
    <p:sldId id="2147470259" r:id="rId9"/>
    <p:sldId id="2147470260" r:id="rId10"/>
    <p:sldId id="2147470261" r:id="rId11"/>
    <p:sldId id="2147470262" r:id="rId12"/>
    <p:sldId id="2147470263" r:id="rId13"/>
    <p:sldId id="2147470264" r:id="rId14"/>
    <p:sldId id="2147470266" r:id="rId15"/>
    <p:sldId id="2147470265" r:id="rId16"/>
    <p:sldId id="2147470267" r:id="rId17"/>
    <p:sldId id="2147470268" r:id="rId18"/>
    <p:sldId id="2147470269" r:id="rId19"/>
    <p:sldId id="2147470270" r:id="rId20"/>
    <p:sldId id="2147470271" r:id="rId21"/>
    <p:sldId id="2147470272" r:id="rId22"/>
    <p:sldId id="2147470273" r:id="rId23"/>
    <p:sldId id="2147470274" r:id="rId24"/>
    <p:sldId id="2147470275" r:id="rId25"/>
    <p:sldId id="2147470276" r:id="rId26"/>
    <p:sldId id="2147470277" r:id="rId27"/>
    <p:sldId id="2147470278" r:id="rId28"/>
    <p:sldId id="2147470279" r:id="rId29"/>
    <p:sldId id="2147470280" r:id="rId30"/>
    <p:sldId id="466" r:id="rId31"/>
    <p:sldId id="3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0C6297-37A7-4E3C-8495-1D87519162F9}">
          <p14:sldIdLst>
            <p14:sldId id="448"/>
            <p14:sldId id="450"/>
            <p14:sldId id="2147470258"/>
            <p14:sldId id="2147470259"/>
            <p14:sldId id="2147470260"/>
            <p14:sldId id="2147470261"/>
            <p14:sldId id="2147470262"/>
            <p14:sldId id="2147470263"/>
            <p14:sldId id="2147470264"/>
            <p14:sldId id="2147470266"/>
            <p14:sldId id="2147470265"/>
            <p14:sldId id="2147470267"/>
            <p14:sldId id="2147470268"/>
            <p14:sldId id="2147470269"/>
            <p14:sldId id="2147470270"/>
            <p14:sldId id="2147470271"/>
            <p14:sldId id="2147470272"/>
            <p14:sldId id="2147470273"/>
            <p14:sldId id="2147470274"/>
            <p14:sldId id="2147470275"/>
            <p14:sldId id="2147470276"/>
            <p14:sldId id="2147470277"/>
            <p14:sldId id="2147470278"/>
            <p14:sldId id="2147470279"/>
            <p14:sldId id="2147470280"/>
            <p14:sldId id="46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ndranath, A." initials="NA" lastIdx="6" clrIdx="0">
    <p:extLst>
      <p:ext uri="{19B8F6BF-5375-455C-9EA6-DF929625EA0E}">
        <p15:presenceInfo xmlns:p15="http://schemas.microsoft.com/office/powerpoint/2012/main" userId="S::a.narendranath@accenture.com::318cd460-4ad9-4520-a37b-60478c6c5a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E6E6DC"/>
    <a:srgbClr val="96968C"/>
    <a:srgbClr val="BE82FF"/>
    <a:srgbClr val="B455AA"/>
    <a:srgbClr val="7500C0"/>
    <a:srgbClr val="46009B"/>
    <a:srgbClr val="383E42"/>
    <a:srgbClr val="5E686E"/>
    <a:srgbClr val="7E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6" autoAdjust="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, Alok" userId="d3f8a9ca-1926-4d2f-aa3f-8f88947fde44" providerId="ADAL" clId="{8F43E4BE-B8A5-4A4A-BA33-56BE8F78D14C}"/>
    <pc:docChg chg="modSld">
      <pc:chgData name="Ranjan, Alok" userId="d3f8a9ca-1926-4d2f-aa3f-8f88947fde44" providerId="ADAL" clId="{8F43E4BE-B8A5-4A4A-BA33-56BE8F78D14C}" dt="2025-03-18T04:39:27.683" v="18" actId="13926"/>
      <pc:docMkLst>
        <pc:docMk/>
      </pc:docMkLst>
      <pc:sldChg chg="modSp mod">
        <pc:chgData name="Ranjan, Alok" userId="d3f8a9ca-1926-4d2f-aa3f-8f88947fde44" providerId="ADAL" clId="{8F43E4BE-B8A5-4A4A-BA33-56BE8F78D14C}" dt="2025-03-18T04:32:20.250" v="1" actId="13926"/>
        <pc:sldMkLst>
          <pc:docMk/>
          <pc:sldMk cId="1843824509" sldId="2147470271"/>
        </pc:sldMkLst>
        <pc:spChg chg="mod">
          <ac:chgData name="Ranjan, Alok" userId="d3f8a9ca-1926-4d2f-aa3f-8f88947fde44" providerId="ADAL" clId="{8F43E4BE-B8A5-4A4A-BA33-56BE8F78D14C}" dt="2025-03-18T04:32:20.250" v="1" actId="13926"/>
          <ac:spMkLst>
            <pc:docMk/>
            <pc:sldMk cId="1843824509" sldId="2147470271"/>
            <ac:spMk id="27652" creationId="{65CC5C22-F2B5-4981-9872-DFDE74DF15C0}"/>
          </ac:spMkLst>
        </pc:spChg>
      </pc:sldChg>
      <pc:sldChg chg="modSp mod">
        <pc:chgData name="Ranjan, Alok" userId="d3f8a9ca-1926-4d2f-aa3f-8f88947fde44" providerId="ADAL" clId="{8F43E4BE-B8A5-4A4A-BA33-56BE8F78D14C}" dt="2025-03-18T04:35:13.485" v="3" actId="13926"/>
        <pc:sldMkLst>
          <pc:docMk/>
          <pc:sldMk cId="2907705483" sldId="2147470272"/>
        </pc:sldMkLst>
        <pc:spChg chg="mod">
          <ac:chgData name="Ranjan, Alok" userId="d3f8a9ca-1926-4d2f-aa3f-8f88947fde44" providerId="ADAL" clId="{8F43E4BE-B8A5-4A4A-BA33-56BE8F78D14C}" dt="2025-03-18T04:35:13.485" v="3" actId="13926"/>
          <ac:spMkLst>
            <pc:docMk/>
            <pc:sldMk cId="2907705483" sldId="2147470272"/>
            <ac:spMk id="27652" creationId="{22CE944B-385E-2103-190E-C9B14CB59D64}"/>
          </ac:spMkLst>
        </pc:spChg>
      </pc:sldChg>
      <pc:sldChg chg="modSp mod">
        <pc:chgData name="Ranjan, Alok" userId="d3f8a9ca-1926-4d2f-aa3f-8f88947fde44" providerId="ADAL" clId="{8F43E4BE-B8A5-4A4A-BA33-56BE8F78D14C}" dt="2025-03-18T04:35:29.541" v="5" actId="13926"/>
        <pc:sldMkLst>
          <pc:docMk/>
          <pc:sldMk cId="2940926761" sldId="2147470273"/>
        </pc:sldMkLst>
        <pc:spChg chg="mod">
          <ac:chgData name="Ranjan, Alok" userId="d3f8a9ca-1926-4d2f-aa3f-8f88947fde44" providerId="ADAL" clId="{8F43E4BE-B8A5-4A4A-BA33-56BE8F78D14C}" dt="2025-03-18T04:35:29.541" v="5" actId="13926"/>
          <ac:spMkLst>
            <pc:docMk/>
            <pc:sldMk cId="2940926761" sldId="2147470273"/>
            <ac:spMk id="27652" creationId="{EA610B0A-C861-77CD-8EA8-001AF79BA9A6}"/>
          </ac:spMkLst>
        </pc:spChg>
      </pc:sldChg>
      <pc:sldChg chg="modSp mod">
        <pc:chgData name="Ranjan, Alok" userId="d3f8a9ca-1926-4d2f-aa3f-8f88947fde44" providerId="ADAL" clId="{8F43E4BE-B8A5-4A4A-BA33-56BE8F78D14C}" dt="2025-03-18T04:36:06.253" v="7" actId="13926"/>
        <pc:sldMkLst>
          <pc:docMk/>
          <pc:sldMk cId="261104367" sldId="2147470274"/>
        </pc:sldMkLst>
        <pc:spChg chg="mod">
          <ac:chgData name="Ranjan, Alok" userId="d3f8a9ca-1926-4d2f-aa3f-8f88947fde44" providerId="ADAL" clId="{8F43E4BE-B8A5-4A4A-BA33-56BE8F78D14C}" dt="2025-03-18T04:36:06.253" v="7" actId="13926"/>
          <ac:spMkLst>
            <pc:docMk/>
            <pc:sldMk cId="261104367" sldId="2147470274"/>
            <ac:spMk id="27652" creationId="{CC416B9F-58F5-451B-B566-903A32920A1D}"/>
          </ac:spMkLst>
        </pc:spChg>
      </pc:sldChg>
      <pc:sldChg chg="modSp mod">
        <pc:chgData name="Ranjan, Alok" userId="d3f8a9ca-1926-4d2f-aa3f-8f88947fde44" providerId="ADAL" clId="{8F43E4BE-B8A5-4A4A-BA33-56BE8F78D14C}" dt="2025-03-18T04:36:30.218" v="9" actId="13926"/>
        <pc:sldMkLst>
          <pc:docMk/>
          <pc:sldMk cId="3726095546" sldId="2147470275"/>
        </pc:sldMkLst>
        <pc:spChg chg="mod">
          <ac:chgData name="Ranjan, Alok" userId="d3f8a9ca-1926-4d2f-aa3f-8f88947fde44" providerId="ADAL" clId="{8F43E4BE-B8A5-4A4A-BA33-56BE8F78D14C}" dt="2025-03-18T04:36:30.218" v="9" actId="13926"/>
          <ac:spMkLst>
            <pc:docMk/>
            <pc:sldMk cId="3726095546" sldId="2147470275"/>
            <ac:spMk id="27652" creationId="{AC2D8C4A-856B-9555-FB8E-893D8E73F017}"/>
          </ac:spMkLst>
        </pc:spChg>
      </pc:sldChg>
      <pc:sldChg chg="modSp mod">
        <pc:chgData name="Ranjan, Alok" userId="d3f8a9ca-1926-4d2f-aa3f-8f88947fde44" providerId="ADAL" clId="{8F43E4BE-B8A5-4A4A-BA33-56BE8F78D14C}" dt="2025-03-18T04:37:29.172" v="11" actId="13926"/>
        <pc:sldMkLst>
          <pc:docMk/>
          <pc:sldMk cId="271022041" sldId="2147470276"/>
        </pc:sldMkLst>
        <pc:spChg chg="mod">
          <ac:chgData name="Ranjan, Alok" userId="d3f8a9ca-1926-4d2f-aa3f-8f88947fde44" providerId="ADAL" clId="{8F43E4BE-B8A5-4A4A-BA33-56BE8F78D14C}" dt="2025-03-18T04:37:29.172" v="11" actId="13926"/>
          <ac:spMkLst>
            <pc:docMk/>
            <pc:sldMk cId="271022041" sldId="2147470276"/>
            <ac:spMk id="27652" creationId="{C04DB078-7F0A-6F8B-3A29-59300B8A6BD5}"/>
          </ac:spMkLst>
        </pc:spChg>
      </pc:sldChg>
      <pc:sldChg chg="modSp mod">
        <pc:chgData name="Ranjan, Alok" userId="d3f8a9ca-1926-4d2f-aa3f-8f88947fde44" providerId="ADAL" clId="{8F43E4BE-B8A5-4A4A-BA33-56BE8F78D14C}" dt="2025-03-18T04:38:32.721" v="13" actId="13926"/>
        <pc:sldMkLst>
          <pc:docMk/>
          <pc:sldMk cId="2547321225" sldId="2147470277"/>
        </pc:sldMkLst>
        <pc:spChg chg="mod">
          <ac:chgData name="Ranjan, Alok" userId="d3f8a9ca-1926-4d2f-aa3f-8f88947fde44" providerId="ADAL" clId="{8F43E4BE-B8A5-4A4A-BA33-56BE8F78D14C}" dt="2025-03-18T04:38:32.721" v="13" actId="13926"/>
          <ac:spMkLst>
            <pc:docMk/>
            <pc:sldMk cId="2547321225" sldId="2147470277"/>
            <ac:spMk id="27652" creationId="{91CC7CF4-A2C4-EF3B-9EFA-9161673DE2D9}"/>
          </ac:spMkLst>
        </pc:spChg>
      </pc:sldChg>
      <pc:sldChg chg="modSp mod">
        <pc:chgData name="Ranjan, Alok" userId="d3f8a9ca-1926-4d2f-aa3f-8f88947fde44" providerId="ADAL" clId="{8F43E4BE-B8A5-4A4A-BA33-56BE8F78D14C}" dt="2025-03-18T04:38:49.625" v="14" actId="13926"/>
        <pc:sldMkLst>
          <pc:docMk/>
          <pc:sldMk cId="3308424582" sldId="2147470278"/>
        </pc:sldMkLst>
        <pc:spChg chg="mod">
          <ac:chgData name="Ranjan, Alok" userId="d3f8a9ca-1926-4d2f-aa3f-8f88947fde44" providerId="ADAL" clId="{8F43E4BE-B8A5-4A4A-BA33-56BE8F78D14C}" dt="2025-03-18T04:38:49.625" v="14" actId="13926"/>
          <ac:spMkLst>
            <pc:docMk/>
            <pc:sldMk cId="3308424582" sldId="2147470278"/>
            <ac:spMk id="27652" creationId="{06A28F62-914B-8730-795E-8CD0CB8732E4}"/>
          </ac:spMkLst>
        </pc:spChg>
      </pc:sldChg>
      <pc:sldChg chg="modSp mod">
        <pc:chgData name="Ranjan, Alok" userId="d3f8a9ca-1926-4d2f-aa3f-8f88947fde44" providerId="ADAL" clId="{8F43E4BE-B8A5-4A4A-BA33-56BE8F78D14C}" dt="2025-03-18T04:39:15.588" v="16" actId="13926"/>
        <pc:sldMkLst>
          <pc:docMk/>
          <pc:sldMk cId="2323615001" sldId="2147470279"/>
        </pc:sldMkLst>
        <pc:spChg chg="mod">
          <ac:chgData name="Ranjan, Alok" userId="d3f8a9ca-1926-4d2f-aa3f-8f88947fde44" providerId="ADAL" clId="{8F43E4BE-B8A5-4A4A-BA33-56BE8F78D14C}" dt="2025-03-18T04:39:15.588" v="16" actId="13926"/>
          <ac:spMkLst>
            <pc:docMk/>
            <pc:sldMk cId="2323615001" sldId="2147470279"/>
            <ac:spMk id="27652" creationId="{06BFA644-7BB2-2D25-848A-88C81BE1CA08}"/>
          </ac:spMkLst>
        </pc:spChg>
      </pc:sldChg>
      <pc:sldChg chg="modSp mod">
        <pc:chgData name="Ranjan, Alok" userId="d3f8a9ca-1926-4d2f-aa3f-8f88947fde44" providerId="ADAL" clId="{8F43E4BE-B8A5-4A4A-BA33-56BE8F78D14C}" dt="2025-03-18T04:39:27.683" v="18" actId="13926"/>
        <pc:sldMkLst>
          <pc:docMk/>
          <pc:sldMk cId="3123620552" sldId="2147470280"/>
        </pc:sldMkLst>
        <pc:spChg chg="mod">
          <ac:chgData name="Ranjan, Alok" userId="d3f8a9ca-1926-4d2f-aa3f-8f88947fde44" providerId="ADAL" clId="{8F43E4BE-B8A5-4A4A-BA33-56BE8F78D14C}" dt="2025-03-18T04:39:27.683" v="18" actId="13926"/>
          <ac:spMkLst>
            <pc:docMk/>
            <pc:sldMk cId="3123620552" sldId="2147470280"/>
            <ac:spMk id="27652" creationId="{9A2605EA-3377-0CE2-C5CD-7F04203D41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8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FE800-86FD-44F2-B9DC-79F494775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F65724DD-7844-4C71-911A-3EF8BA0E57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10EC30CD-846B-B7A1-CD01-A35EEFE9FF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FCCB1FE2-BA77-7D00-215E-F89C414E3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133E01D5-60EF-2BFC-EEF9-17D2CE37A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24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6ACB0DA1-21A3-0E31-C4C7-E63F40596E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2978D5D4-8BA2-4340-CD03-179AD9870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B: </a:t>
            </a:r>
            <a:r>
              <a:rPr lang="en-US" dirty="0"/>
              <a:t>{"a": 1, "b": 3, "c": 4}</a:t>
            </a:r>
            <a:endParaRPr lang="en-US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52295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61517-6496-8FC9-C029-7254773A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BA632761-A185-1E58-EE33-85DC12BED9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5F7C13D1-4BC8-FF26-053A-096CA7C87C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CE151D28-EB4E-087D-E249-4BFC5B5230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D6B2C130-86AD-774E-3721-D8A6DF8496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25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B1FAD28A-FC68-D0D8-DC99-492E7A13A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38555971-3C8B-9058-442B-A192C745D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A: </a:t>
            </a:r>
            <a:r>
              <a:rPr lang="en-US" dirty="0"/>
              <a:t>(1, 2, 3, 4, 5)</a:t>
            </a:r>
            <a:endParaRPr lang="en-US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971819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A12559F2-3A68-40E5-8C40-64B6452959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882409B3-F0E4-44A1-BA2C-35561059B36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62497BED-FB70-4784-81CE-7F858649B5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5FB66007-FC67-40EF-AFF6-B94A362212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BE36D553-8D55-450E-BB8F-A99C774CAD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EDE56EF9-8E6D-466B-A22A-C22A7128A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eaLnBrk="1" hangingPunct="1"/>
            <a:r>
              <a:rPr lang="en-US" altLang="en-US" b="1" dirty="0">
                <a:latin typeface="Arial"/>
                <a:cs typeface="Arial"/>
              </a:rPr>
              <a:t>Key Message/s: Answer: Option C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3A973-8725-3981-97AA-08F89CF6C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B618003B-E2F9-3024-2F4B-401A731EDD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36D86DF7-65DB-1144-6963-7F7E86002D5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D7F89BCD-D3A3-A8EC-6090-877E35E348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A7573045-0DD8-82D0-5D63-F06F8D9F5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FCE3BA19-96DB-EAE9-B220-5EA7D1621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4E5EEB89-6078-BD19-4833-F72E6F666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 eaLnBrk="1" hangingPunct="1"/>
            <a:r>
              <a:rPr lang="en-US" altLang="en-US" b="1" dirty="0">
                <a:latin typeface="Arial" panose="020B0604020202020204" pitchFamily="34" charset="0"/>
              </a:rPr>
              <a:t>Key Message/s: Answer: Option A</a:t>
            </a:r>
          </a:p>
        </p:txBody>
      </p:sp>
    </p:spTree>
    <p:extLst>
      <p:ext uri="{BB962C8B-B14F-4D97-AF65-F5344CB8AC3E}">
        <p14:creationId xmlns:p14="http://schemas.microsoft.com/office/powerpoint/2010/main" val="390320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7CECF-E8AF-98BB-DC5F-7810FE673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154BE92C-9D59-DFF3-1ED2-EA6E5CCF26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EE6DB6B4-916A-00F6-C309-FD04ABD849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74042D22-69BE-8DE9-6F6C-6764A17DBC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D67E3532-0239-B31A-1B1B-8543D04CB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30058F8B-B67D-E7B6-ED7E-7F567DD701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416043D1-6039-2318-6EFE-04925F295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A: [1, 2, 3, 4] 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9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F85F6-B50F-CA40-7B14-8B4918CCD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9E2F7445-893E-B2D6-DAE3-D3D47AB854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D2F88811-A044-D337-8008-E5BB0BB5B8F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6D14A2C7-9B7F-3391-8EB0-29318F918B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09D72D2B-AAC6-869B-CE8D-BA9A76236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0E491E6D-115E-FDD9-7674-796AD7E1C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875D74CA-E1E5-152E-3219-8AF88981A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B: 2 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13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49DA7-8CC9-0B73-DE41-A13D4274A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4A281914-ECD0-CBA3-7EB1-F802753E7F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A98AF61B-F008-D47F-AE91-74CC752C92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BD7235C2-A0F3-4702-2AFF-8F93F73408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DE5BE485-E192-C91B-D4B7-8851A1092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034F091B-226B-A379-59D3-963DCC642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49254BD3-33C1-C3D0-BEF6-FB48A6B6F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D: </a:t>
            </a:r>
            <a:r>
              <a:rPr lang="en-US" dirty="0"/>
              <a:t>All of the above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25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3CC42-4B09-8001-52F7-13F5B88BB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4C8BF6DC-CD6B-0A37-6D1A-A8CE89F7CA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5056DF6D-AA24-BF31-6DCF-33393CCE04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D94FACC9-D4F2-3804-10BA-8F98052FCE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9ED37541-8048-1346-A073-59CFD7A95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F6FF9F08-CB72-485A-8DD9-BFD08A7128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4E7998AC-0897-D1AA-993F-7AC0586EA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B: </a:t>
            </a:r>
            <a:r>
              <a:rPr lang="en-US" dirty="0"/>
              <a:t>3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60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75780-E0C5-E926-6B67-30FF56BD2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0A1CB65D-8FFF-46D2-6A66-53CBE02152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ACDFF850-B1EB-1E70-D85A-DD953948D4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B909791D-4543-66CE-92F1-34CA45AA00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47DCAF43-081A-F03F-D153-82709ADE4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AB1A3D5E-0AEE-962E-3133-6CBF5B88E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7D0D20AE-1BF9-0C57-5C56-40D5F0712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B: [1, 2, 3, 4]</a:t>
            </a:r>
            <a:endParaRPr lang="en-US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1182331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FD46-F0A7-6680-0B62-F7459891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8">
            <a:extLst>
              <a:ext uri="{FF2B5EF4-FFF2-40B4-BE49-F238E27FC236}">
                <a16:creationId xmlns:a16="http://schemas.microsoft.com/office/drawing/2014/main" id="{92212727-34DD-E32D-ED23-6B445E7920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 (Z</a:t>
            </a:r>
            <a:r>
              <a:rPr lang="en-US" altLang="en-US" sz="1000">
                <a:solidFill>
                  <a:srgbClr val="000000"/>
                </a:solidFill>
              </a:rPr>
              <a:t>75088</a:t>
            </a:r>
            <a:r>
              <a:rPr lang="en-US" altLang="en-US" sz="1000"/>
              <a:t>)</a:t>
            </a:r>
          </a:p>
          <a:p>
            <a:r>
              <a:rPr lang="en-US" altLang="en-US" sz="1000"/>
              <a:t>Module 2: UNIX Operating System Architecture</a:t>
            </a:r>
          </a:p>
        </p:txBody>
      </p:sp>
      <p:sp>
        <p:nvSpPr>
          <p:cNvPr id="28675" name="Rectangle 19">
            <a:extLst>
              <a:ext uri="{FF2B5EF4-FFF2-40B4-BE49-F238E27FC236}">
                <a16:creationId xmlns:a16="http://schemas.microsoft.com/office/drawing/2014/main" id="{49F6399A-063C-2625-DE48-1BA6179066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UNIX and Shell Scripting_Module 2.ppt</a:t>
            </a:r>
          </a:p>
        </p:txBody>
      </p:sp>
      <p:sp>
        <p:nvSpPr>
          <p:cNvPr id="28676" name="Rectangle 21">
            <a:extLst>
              <a:ext uri="{FF2B5EF4-FFF2-40B4-BE49-F238E27FC236}">
                <a16:creationId xmlns:a16="http://schemas.microsoft.com/office/drawing/2014/main" id="{FAF98A00-224E-A1DC-9C4E-9A6D3B4A15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/>
              <a:t>Copyright © 2009 Accenture All Rights Reserved.</a:t>
            </a:r>
          </a:p>
        </p:txBody>
      </p:sp>
      <p:sp>
        <p:nvSpPr>
          <p:cNvPr id="28677" name="Rectangle 22">
            <a:extLst>
              <a:ext uri="{FF2B5EF4-FFF2-40B4-BE49-F238E27FC236}">
                <a16:creationId xmlns:a16="http://schemas.microsoft.com/office/drawing/2014/main" id="{EB9C0B79-B039-ED9D-480B-91FEF95468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223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2235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42944-1C5D-4D0D-85FD-E84285948DEB}" type="slidenum">
              <a:rPr lang="en-US" altLang="en-US" sz="1000"/>
              <a:pPr/>
              <a:t>23</a:t>
            </a:fld>
            <a:endParaRPr lang="en-US" altLang="en-US" sz="1000"/>
          </a:p>
        </p:txBody>
      </p:sp>
      <p:sp>
        <p:nvSpPr>
          <p:cNvPr id="28678" name="Rectangle 8">
            <a:extLst>
              <a:ext uri="{FF2B5EF4-FFF2-40B4-BE49-F238E27FC236}">
                <a16:creationId xmlns:a16="http://schemas.microsoft.com/office/drawing/2014/main" id="{48928176-000C-7B84-544D-337C15D196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/>
        </p:spPr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E09D35F9-AFEF-1060-6338-51E4CC64F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r>
              <a:rPr lang="en-US" altLang="en-US" b="1" dirty="0">
                <a:latin typeface="Arial"/>
                <a:cs typeface="Arial"/>
              </a:rPr>
              <a:t>Key Message/s: Answer: Option B: 4</a:t>
            </a:r>
            <a:endParaRPr lang="en-US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08465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cc_Tech_Logo_WH" descr="Accenture Technology wordmark in white">
            <a:extLst>
              <a:ext uri="{FF2B5EF4-FFF2-40B4-BE49-F238E27FC236}">
                <a16:creationId xmlns:a16="http://schemas.microsoft.com/office/drawing/2014/main" id="{4A752D4E-AD1E-42E9-8769-72ECE82D70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8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7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880">
          <p15:clr>
            <a:srgbClr val="C35EA4"/>
          </p15:clr>
        </p15:guide>
        <p15:guide id="4" orient="horz" pos="2162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1456A933-EDC7-4B59-AECB-B286941BC5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2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4A64CAC-9A49-4DD3-B0BA-F2019119156C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350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5A96-ABAC-49A4-8FC4-45B755483F1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7116-43E5-4095-B084-1B691F0F56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8FFD8909-FA5A-4488-9A22-8A9421884298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9716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B137B-8E9B-4736-BD4B-B969D122C6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4CAD-A8A8-4771-935C-3B3F97AEAB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34CD412-8D66-4A44-8C1D-A5056E6E0DE7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8599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</a:t>
            </a:r>
            <a:r>
              <a:rPr lang="en-GB" dirty="0"/>
              <a:t>in Palatino Linotype 24pt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7AB4F0-AABB-485C-9F46-1B98DDA9BF2D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47108-6EF4-4F94-B274-F37F5EC53D18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168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0B09-2405-4AEB-AE7A-657A253B1E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9B70-74E7-4DCE-A8E3-CB2871BB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968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9F74B5-2F39-4B94-940F-C8E1D8E1E9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39C12-ED0E-4718-BE78-AA6D6649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B70B5FF-AD88-4434-BF71-580482C1B72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509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8587AC-0C8F-44D7-AD59-6AA17980465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5AE9B-49BB-45F1-8A59-6E9E3C3E6C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98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GB" dirty="0"/>
              <a:t>Place sub-headline here in Palatino Linotype 24pt, indent for other levels</a:t>
            </a:r>
            <a:endParaRPr lang="en-US" dirty="0"/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D74E-79E4-484C-9906-59AB4911123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08249E-2FE5-49FF-882A-BF1F665948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224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068DB-0B0C-4A0E-902F-457BAED341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85BA-2468-4488-BC21-958182D2889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61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35E7E520-C570-49C1-91E7-29EF889371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88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  <p15:guide id="4" orient="horz" pos="947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675C-F56A-4773-A0C2-BE9B3426EFE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5CEE-EBBC-435E-B658-3CBC10E096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98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48D4CE-B5E8-4D65-A3EF-179FB75F81B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F6B7-79C7-493C-BE42-8831B0CB74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382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1807B-30CB-40B1-B8F5-1377CD69FB8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A87CF3-FE01-4A38-946C-272D34F1DFF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47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936C1-6DEA-40D5-BDF9-723FA391F5E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F25F-26CE-455C-B53E-B23C8B7E746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6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46D1F3-E239-4454-A59B-E13AFBB7B4F5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75A56-55A5-47C1-84C7-C53C60CA5CA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77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0FD250-5FDB-4F21-BE57-77A8F8C1AF82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AB0DE-B95E-40B8-A610-D9B246FEF32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44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D6CF7-0D17-47CE-BBAC-BADBA2554C9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2972-9135-46EA-BDCC-91A6BB8A3BB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164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C528-D5AE-42E7-A9F0-33DCC0AC865F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8C19-5AA2-430A-8A1D-4F5C29A602D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849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EA42-FFD9-4C62-AECF-BDD7EED52AF7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F3A5-0326-4781-B8EF-7FBF5384CCD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D8B18B7-B82A-4C0D-8B5A-3991B4803A2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562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5FB702-BD5E-4EAC-A2A6-4B9FED93CFE3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775B-3694-48AE-A8B1-83169F53F7D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17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83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GB" dirty="0"/>
              <a:t>Place sub-headline here in Palatino Linotype 24pt, indent for other </a:t>
            </a:r>
            <a:r>
              <a:rPr lang="en-US" dirty="0"/>
              <a:t>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33CFCB34-5135-4603-AA20-01F65F6EECE2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5FC656-101A-49A4-936B-25D355DB907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4EB47-4456-4504-BDA2-513F32BF50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7B81C3B-E67A-4F3A-866C-47900B7C3E7D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30991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Place sub-headline here in Palatino Linotype 24pt, indent for other </a:t>
            </a:r>
            <a:r>
              <a:rPr lang="en-US" dirty="0"/>
              <a:t>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660C815E-E991-4329-99A1-CCB1CAA7B467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89B4-F732-4133-B3FC-391B92A7B1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D6E54-6C77-472D-BF35-0E33602F14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3C73CBD-A9BF-4D72-A0DD-BF468ADD9E49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8846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14971D-ACF6-4524-B66F-83847DA09C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A6AA54-9410-4ABF-B6F3-54C532DCBC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77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B2888-9254-4C55-A33E-B8BAA3DDBC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B306-AB0E-4B8C-B3F2-14F997F923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66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2C562-A2A2-402A-9D04-9125398E706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1E0E-EED3-48E2-92CE-5306E9B157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7B483ED-70F9-4E10-A964-75C3622AEF3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4057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F0AF-2EFE-426A-908F-0775B00BD009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2A4C7F8-FAA1-4552-B4A8-7A967976C209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4B16-20E6-4A69-BE5C-47A72644FF6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4D3E-0B08-4C84-AC9F-24964337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7DE0-8F3D-4BB0-9C8A-CB0F8C7601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E1C7DC60-D5A8-4D8C-AEC5-C9C2505742D7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409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C0581-DCCF-42A9-ADDF-D15C43DD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F580-3375-4BC3-BE8A-1CDB56ABE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8E22DEC-3595-4EE0-A39E-D7A96E22439E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998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C71D-9234-4A6B-9C69-C7C2B9A962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1F9-9027-40DD-819F-E7B3CC0C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248F3BE-A5A8-46F8-A657-5E9792C3B410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312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4057-FF73-42E7-A646-AC09147B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CC81C-3E61-45D7-9320-0A9472536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48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380999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cc_Tech_Logo_WH" descr="Accenture Technology wordmark in white">
            <a:extLst>
              <a:ext uri="{FF2B5EF4-FFF2-40B4-BE49-F238E27FC236}">
                <a16:creationId xmlns:a16="http://schemas.microsoft.com/office/drawing/2014/main" id="{DB1B6CA6-1055-4AB9-80F2-DFC2E57204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Place subtitle here in </a:t>
            </a:r>
            <a:r>
              <a:rPr lang="en-GB" dirty="0"/>
              <a:t>Palatino Linotype </a:t>
            </a:r>
            <a:r>
              <a:rPr lang="en-US" dirty="0"/>
              <a:t>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ED0B78-1151-45FC-9D06-3A308AC7B44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0C6FAE-8618-4CF6-8730-041993E3DA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88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6197-4B0B-41A4-B305-F1588B96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89CA4-BBB7-426F-95C3-9B61AF24DC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306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2">
    <p:bg>
      <p:bgPr>
        <a:solidFill>
          <a:srgbClr val="750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FED008A-CBAF-452F-A33C-DEB1219A86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D86E0-9F0E-4638-BF28-A76741A2A03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89A19-F3E6-4879-A21A-E269F7029DD6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39522-B347-4E43-9A62-3B4ACFEE2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00D16C-96AD-4748-BE07-0661DAEA5D3C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10DB3DA-DF7E-42B3-8839-4E5B724C48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1429154"/>
            <a:ext cx="5352287" cy="225571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title here 48pt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DC1CBE7-D1AA-4325-A15B-93499DB02F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cap="none" spc="0" baseline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Palatino Linotype 24pt</a:t>
            </a:r>
          </a:p>
        </p:txBody>
      </p:sp>
    </p:spTree>
    <p:extLst>
      <p:ext uri="{BB962C8B-B14F-4D97-AF65-F5344CB8AC3E}">
        <p14:creationId xmlns:p14="http://schemas.microsoft.com/office/powerpoint/2010/main" val="330261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ption 5 (Long title with Topic and Sub-topic)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791476"/>
            <a:ext cx="11437937" cy="4629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4F882F-F0DB-4A20-B0D1-7082BD537F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1371598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2FED9C-6826-428B-B79D-40154317E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BD16CB8-A8AA-4D67-ADEC-A3ECB530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060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F101C-5D87-4199-9538-2A190793D3E2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15" name="Picture 19">
              <a:extLst>
                <a:ext uri="{FF2B5EF4-FFF2-40B4-BE49-F238E27FC236}">
                  <a16:creationId xmlns:a16="http://schemas.microsoft.com/office/drawing/2014/main" id="{422DCCAA-DC80-4F95-A097-10AAFA2CC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A2CE09-6585-4FD6-8C5B-5BD6389EA7D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0D111403-6FC0-4618-9876-7A3C7552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4F351114-39E5-4B50-9F02-C0B40CB65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28">
                <a:extLst>
                  <a:ext uri="{FF2B5EF4-FFF2-40B4-BE49-F238E27FC236}">
                    <a16:creationId xmlns:a16="http://schemas.microsoft.com/office/drawing/2014/main" id="{3CA9F99D-6A85-4381-B285-E266023D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4" y="1391038"/>
            <a:ext cx="9498520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3969933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5935920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At the end of this module, you should be able to: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2527CC-633D-4DCA-B99B-C0DBD6F3A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B00E830C-3D99-43E6-B2EA-BE16F283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00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98C605-F339-41FA-8E7C-E8627B28F8A0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95671EEE-51CD-4D1C-8970-D3BB5F6AA6B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568B1-DB4F-433E-A8D5-733A28D050F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0" name="Freeform 26">
                <a:extLst>
                  <a:ext uri="{FF2B5EF4-FFF2-40B4-BE49-F238E27FC236}">
                    <a16:creationId xmlns:a16="http://schemas.microsoft.com/office/drawing/2014/main" id="{A0F6F83F-EA34-40CD-A03C-D1CFFDB9B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CBBBB8A2-C2E7-4563-A8F2-836920A0F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:a16="http://schemas.microsoft.com/office/drawing/2014/main" id="{ED29AF4C-E23F-482F-B146-4E166B03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9498521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3675237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39368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Now, you should be able to: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6C2A30-43CF-46A3-B5B9-9A2538244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ECA0EAF-F59B-462E-BB44-FA8EFC44F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03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3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1C54B3-9461-4230-BE95-69C5FB1E4B8D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BA9272-C7B2-4A9A-B702-0586D63E5A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00101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DFA4A91-8699-409E-8E93-4F2C97D849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19600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23" name="Graphic 5">
            <a:extLst>
              <a:ext uri="{FF2B5EF4-FFF2-40B4-BE49-F238E27FC236}">
                <a16:creationId xmlns:a16="http://schemas.microsoft.com/office/drawing/2014/main" id="{548E57BA-35F1-4789-B9A9-788645A74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643412-4010-4D31-B103-575F2D61CB6B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/>
                </a:solidFill>
              </a:rPr>
              <a:t>Copyright © 2021 Accenture. All rights reserved.</a:t>
            </a:r>
            <a:endParaRPr lang="en-US" sz="800" dirty="0">
              <a:solidFill>
                <a:schemeClr val="bg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94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76F8D33-BF4D-48B9-91F5-16FC4A243D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  <a:p>
            <a:fld id="{2DD2CA03-3F37-4F61-86F7-3D116C5EA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64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1988F40D-4722-431A-B730-026D594672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02186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cc_Tech_Logo_WH" descr="Accenture Technology wordmark in white">
            <a:extLst>
              <a:ext uri="{FF2B5EF4-FFF2-40B4-BE49-F238E27FC236}">
                <a16:creationId xmlns:a16="http://schemas.microsoft.com/office/drawing/2014/main" id="{B3019BDC-2218-472D-95B9-F8AF00A190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8308EDD5-E701-4FE4-908A-1306BCB34B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0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black">
            <a:extLst>
              <a:ext uri="{FF2B5EF4-FFF2-40B4-BE49-F238E27FC236}">
                <a16:creationId xmlns:a16="http://schemas.microsoft.com/office/drawing/2014/main" id="{1990B0B6-D3AC-46CD-B95E-CF08E5F20C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02186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0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Acc_Tech_Logo_WH" descr="Accenture Technology wordmark in black">
            <a:extLst>
              <a:ext uri="{FF2B5EF4-FFF2-40B4-BE49-F238E27FC236}">
                <a16:creationId xmlns:a16="http://schemas.microsoft.com/office/drawing/2014/main" id="{92D407EF-C5AA-42B8-8071-5D66CF0453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2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62B07D2-1A1E-4755-AB4E-BB13DABBDFE0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08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  <p:sldLayoutId id="2147483814" r:id="rId19"/>
    <p:sldLayoutId id="2147483815" r:id="rId20"/>
    <p:sldLayoutId id="2147483816" r:id="rId21"/>
    <p:sldLayoutId id="2147483817" r:id="rId22"/>
    <p:sldLayoutId id="2147483818" r:id="rId23"/>
    <p:sldLayoutId id="2147483819" r:id="rId24"/>
    <p:sldLayoutId id="2147483820" r:id="rId25"/>
    <p:sldLayoutId id="2147483821" r:id="rId26"/>
    <p:sldLayoutId id="2147483822" r:id="rId27"/>
    <p:sldLayoutId id="2147483823" r:id="rId28"/>
    <p:sldLayoutId id="2147483824" r:id="rId29"/>
    <p:sldLayoutId id="2147483825" r:id="rId30"/>
    <p:sldLayoutId id="2147483826" r:id="rId31"/>
    <p:sldLayoutId id="2147483827" r:id="rId32"/>
    <p:sldLayoutId id="2147483828" r:id="rId33"/>
    <p:sldLayoutId id="2147483829" r:id="rId34"/>
    <p:sldLayoutId id="2147483830" r:id="rId35"/>
    <p:sldLayoutId id="2147483831" r:id="rId36"/>
    <p:sldLayoutId id="2147483832" r:id="rId37"/>
    <p:sldLayoutId id="2147483833" r:id="rId38"/>
    <p:sldLayoutId id="2147483834" r:id="rId39"/>
    <p:sldLayoutId id="2147483835" r:id="rId40"/>
    <p:sldLayoutId id="2147483836" r:id="rId41"/>
    <p:sldLayoutId id="2147483837" r:id="rId42"/>
    <p:sldLayoutId id="2147483838" r:id="rId43"/>
    <p:sldLayoutId id="2147483839" r:id="rId44"/>
    <p:sldLayoutId id="2147483841" r:id="rId45"/>
    <p:sldLayoutId id="2147483842" r:id="rId46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978146B-AD26-49BA-9739-260D19DBA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7067" y="152400"/>
            <a:ext cx="10871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CD03649-B6D9-45C6-A2B4-C53EE6FAE6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1" y="1295400"/>
            <a:ext cx="113665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305451E7-64FA-466E-A5B6-2BBFEF5D3E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000" y="630713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endParaRPr lang="en-US" altLang="en-US"/>
          </a:p>
          <a:p>
            <a:fld id="{B0AD8E06-ED62-4CA4-942D-431C2DB4636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3" name="Picture 6" descr="A4_Code_2 [Converted])pool blue">
            <a:extLst>
              <a:ext uri="{FF2B5EF4-FFF2-40B4-BE49-F238E27FC236}">
                <a16:creationId xmlns:a16="http://schemas.microsoft.com/office/drawing/2014/main" id="{07712170-B4F8-4CFF-9AD6-5DCF9629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39825"/>
            <a:ext cx="12187767" cy="3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6">
            <a:extLst>
              <a:ext uri="{FF2B5EF4-FFF2-40B4-BE49-F238E27FC236}">
                <a16:creationId xmlns:a16="http://schemas.microsoft.com/office/drawing/2014/main" id="{A135F23B-7E74-4FF1-9076-982BB4D5F76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00568" y="6359525"/>
            <a:ext cx="1310217" cy="260350"/>
            <a:chOff x="1720" y="2492"/>
            <a:chExt cx="1923" cy="511"/>
          </a:xfrm>
        </p:grpSpPr>
        <p:sp>
          <p:nvSpPr>
            <p:cNvPr id="2056" name="Freeform 5">
              <a:extLst>
                <a:ext uri="{FF2B5EF4-FFF2-40B4-BE49-F238E27FC236}">
                  <a16:creationId xmlns:a16="http://schemas.microsoft.com/office/drawing/2014/main" id="{96FAF131-DE71-4DDB-9D64-A3D27D169D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39" y="2492"/>
              <a:ext cx="191" cy="202"/>
            </a:xfrm>
            <a:custGeom>
              <a:avLst/>
              <a:gdLst>
                <a:gd name="T0" fmla="*/ 0 w 191"/>
                <a:gd name="T1" fmla="*/ 143 h 202"/>
                <a:gd name="T2" fmla="*/ 112 w 191"/>
                <a:gd name="T3" fmla="*/ 104 h 202"/>
                <a:gd name="T4" fmla="*/ 0 w 191"/>
                <a:gd name="T5" fmla="*/ 59 h 202"/>
                <a:gd name="T6" fmla="*/ 0 w 191"/>
                <a:gd name="T7" fmla="*/ 0 h 202"/>
                <a:gd name="T8" fmla="*/ 191 w 191"/>
                <a:gd name="T9" fmla="*/ 77 h 202"/>
                <a:gd name="T10" fmla="*/ 191 w 191"/>
                <a:gd name="T11" fmla="*/ 125 h 202"/>
                <a:gd name="T12" fmla="*/ 0 w 191"/>
                <a:gd name="T13" fmla="*/ 202 h 202"/>
                <a:gd name="T14" fmla="*/ 0 w 191"/>
                <a:gd name="T15" fmla="*/ 143 h 2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1" h="202">
                  <a:moveTo>
                    <a:pt x="0" y="143"/>
                  </a:moveTo>
                  <a:lnTo>
                    <a:pt x="112" y="104"/>
                  </a:lnTo>
                  <a:lnTo>
                    <a:pt x="0" y="59"/>
                  </a:lnTo>
                  <a:lnTo>
                    <a:pt x="0" y="0"/>
                  </a:lnTo>
                  <a:lnTo>
                    <a:pt x="191" y="77"/>
                  </a:lnTo>
                  <a:lnTo>
                    <a:pt x="191" y="125"/>
                  </a:lnTo>
                  <a:lnTo>
                    <a:pt x="0" y="202"/>
                  </a:lnTo>
                  <a:lnTo>
                    <a:pt x="0" y="143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057" name="Freeform 6">
              <a:extLst>
                <a:ext uri="{FF2B5EF4-FFF2-40B4-BE49-F238E27FC236}">
                  <a16:creationId xmlns:a16="http://schemas.microsoft.com/office/drawing/2014/main" id="{F6151515-3EF5-49DC-960F-328117CFA4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20" y="2709"/>
              <a:ext cx="1923" cy="294"/>
            </a:xfrm>
            <a:custGeom>
              <a:avLst/>
              <a:gdLst>
                <a:gd name="T0" fmla="*/ 0 w 653"/>
                <a:gd name="T1" fmla="*/ 52201 h 99"/>
                <a:gd name="T2" fmla="*/ 29469 w 653"/>
                <a:gd name="T3" fmla="*/ 33053 h 99"/>
                <a:gd name="T4" fmla="*/ 1352 w 653"/>
                <a:gd name="T5" fmla="*/ 31660 h 99"/>
                <a:gd name="T6" fmla="*/ 42954 w 653"/>
                <a:gd name="T7" fmla="*/ 67201 h 99"/>
                <a:gd name="T8" fmla="*/ 16400 w 653"/>
                <a:gd name="T9" fmla="*/ 67908 h 99"/>
                <a:gd name="T10" fmla="*/ 24136 w 653"/>
                <a:gd name="T11" fmla="*/ 45258 h 99"/>
                <a:gd name="T12" fmla="*/ 20155 w 653"/>
                <a:gd name="T13" fmla="*/ 58170 h 99"/>
                <a:gd name="T14" fmla="*/ 50923 w 653"/>
                <a:gd name="T15" fmla="*/ 41855 h 99"/>
                <a:gd name="T16" fmla="*/ 95897 w 653"/>
                <a:gd name="T17" fmla="*/ 33760 h 99"/>
                <a:gd name="T18" fmla="*/ 64687 w 653"/>
                <a:gd name="T19" fmla="*/ 40435 h 99"/>
                <a:gd name="T20" fmla="*/ 83487 w 653"/>
                <a:gd name="T21" fmla="*/ 48056 h 99"/>
                <a:gd name="T22" fmla="*/ 125139 w 653"/>
                <a:gd name="T23" fmla="*/ 67908 h 99"/>
                <a:gd name="T24" fmla="*/ 125139 w 653"/>
                <a:gd name="T25" fmla="*/ 14296 h 99"/>
                <a:gd name="T26" fmla="*/ 125825 w 653"/>
                <a:gd name="T27" fmla="*/ 25435 h 99"/>
                <a:gd name="T28" fmla="*/ 125825 w 653"/>
                <a:gd name="T29" fmla="*/ 57481 h 99"/>
                <a:gd name="T30" fmla="*/ 125139 w 653"/>
                <a:gd name="T31" fmla="*/ 67908 h 99"/>
                <a:gd name="T32" fmla="*/ 152597 w 653"/>
                <a:gd name="T33" fmla="*/ 41142 h 99"/>
                <a:gd name="T34" fmla="*/ 198846 w 653"/>
                <a:gd name="T35" fmla="*/ 44572 h 99"/>
                <a:gd name="T36" fmla="*/ 185848 w 653"/>
                <a:gd name="T37" fmla="*/ 50782 h 99"/>
                <a:gd name="T38" fmla="*/ 166977 w 653"/>
                <a:gd name="T39" fmla="*/ 34835 h 99"/>
                <a:gd name="T40" fmla="*/ 166977 w 653"/>
                <a:gd name="T41" fmla="*/ 34835 h 99"/>
                <a:gd name="T42" fmla="*/ 221039 w 653"/>
                <a:gd name="T43" fmla="*/ 23336 h 99"/>
                <a:gd name="T44" fmla="*/ 250508 w 653"/>
                <a:gd name="T45" fmla="*/ 67201 h 99"/>
                <a:gd name="T46" fmla="*/ 229694 w 653"/>
                <a:gd name="T47" fmla="*/ 26139 h 99"/>
                <a:gd name="T48" fmla="*/ 206886 w 653"/>
                <a:gd name="T49" fmla="*/ 67201 h 99"/>
                <a:gd name="T50" fmla="*/ 275943 w 653"/>
                <a:gd name="T51" fmla="*/ 15716 h 99"/>
                <a:gd name="T52" fmla="*/ 275943 w 653"/>
                <a:gd name="T53" fmla="*/ 26139 h 99"/>
                <a:gd name="T54" fmla="*/ 285726 w 653"/>
                <a:gd name="T55" fmla="*/ 55685 h 99"/>
                <a:gd name="T56" fmla="*/ 262258 w 653"/>
                <a:gd name="T57" fmla="*/ 52201 h 99"/>
                <a:gd name="T58" fmla="*/ 256230 w 653"/>
                <a:gd name="T59" fmla="*/ 15716 h 99"/>
                <a:gd name="T60" fmla="*/ 275943 w 653"/>
                <a:gd name="T61" fmla="*/ 0 h 99"/>
                <a:gd name="T62" fmla="*/ 323553 w 653"/>
                <a:gd name="T63" fmla="*/ 59581 h 99"/>
                <a:gd name="T64" fmla="*/ 294128 w 653"/>
                <a:gd name="T65" fmla="*/ 15716 h 99"/>
                <a:gd name="T66" fmla="*/ 314969 w 653"/>
                <a:gd name="T67" fmla="*/ 56858 h 99"/>
                <a:gd name="T68" fmla="*/ 337082 w 653"/>
                <a:gd name="T69" fmla="*/ 15716 h 99"/>
                <a:gd name="T70" fmla="*/ 360782 w 653"/>
                <a:gd name="T71" fmla="*/ 15716 h 99"/>
                <a:gd name="T72" fmla="*/ 375595 w 653"/>
                <a:gd name="T73" fmla="*/ 28865 h 99"/>
                <a:gd name="T74" fmla="*/ 347097 w 653"/>
                <a:gd name="T75" fmla="*/ 67201 h 99"/>
                <a:gd name="T76" fmla="*/ 379656 w 653"/>
                <a:gd name="T77" fmla="*/ 41855 h 99"/>
                <a:gd name="T78" fmla="*/ 425911 w 653"/>
                <a:gd name="T79" fmla="*/ 38345 h 99"/>
                <a:gd name="T80" fmla="*/ 403721 w 653"/>
                <a:gd name="T81" fmla="*/ 57481 h 99"/>
                <a:gd name="T82" fmla="*/ 403721 w 653"/>
                <a:gd name="T83" fmla="*/ 67908 h 99"/>
                <a:gd name="T84" fmla="*/ 403129 w 653"/>
                <a:gd name="T85" fmla="*/ 24720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53" h="99">
                  <a:moveTo>
                    <a:pt x="25" y="99"/>
                  </a:moveTo>
                  <a:cubicBezTo>
                    <a:pt x="11" y="99"/>
                    <a:pt x="0" y="93"/>
                    <a:pt x="0" y="77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58"/>
                    <a:pt x="16" y="52"/>
                    <a:pt x="36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2" y="36"/>
                    <a:pt x="34" y="36"/>
                  </a:cubicBezTo>
                  <a:cubicBezTo>
                    <a:pt x="27" y="36"/>
                    <a:pt x="23" y="40"/>
                    <a:pt x="2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4" y="29"/>
                    <a:pt x="17" y="21"/>
                    <a:pt x="35" y="21"/>
                  </a:cubicBezTo>
                  <a:cubicBezTo>
                    <a:pt x="53" y="21"/>
                    <a:pt x="66" y="29"/>
                    <a:pt x="66" y="47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89"/>
                    <a:pt x="45" y="89"/>
                    <a:pt x="45" y="89"/>
                  </a:cubicBezTo>
                  <a:cubicBezTo>
                    <a:pt x="42" y="95"/>
                    <a:pt x="35" y="99"/>
                    <a:pt x="25" y="99"/>
                  </a:cubicBezTo>
                  <a:close/>
                  <a:moveTo>
                    <a:pt x="45" y="73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6" y="66"/>
                    <a:pt x="21" y="68"/>
                    <a:pt x="21" y="75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1" y="81"/>
                    <a:pt x="24" y="85"/>
                    <a:pt x="31" y="85"/>
                  </a:cubicBezTo>
                  <a:cubicBezTo>
                    <a:pt x="38" y="85"/>
                    <a:pt x="45" y="81"/>
                    <a:pt x="45" y="73"/>
                  </a:cubicBezTo>
                  <a:close/>
                  <a:moveTo>
                    <a:pt x="114" y="99"/>
                  </a:moveTo>
                  <a:cubicBezTo>
                    <a:pt x="93" y="99"/>
                    <a:pt x="78" y="86"/>
                    <a:pt x="78" y="61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8" y="35"/>
                    <a:pt x="94" y="21"/>
                    <a:pt x="114" y="21"/>
                  </a:cubicBezTo>
                  <a:cubicBezTo>
                    <a:pt x="131" y="21"/>
                    <a:pt x="145" y="30"/>
                    <a:pt x="14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5" y="42"/>
                    <a:pt x="122" y="37"/>
                    <a:pt x="114" y="37"/>
                  </a:cubicBezTo>
                  <a:cubicBezTo>
                    <a:pt x="105" y="37"/>
                    <a:pt x="99" y="44"/>
                    <a:pt x="99" y="59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9" y="77"/>
                    <a:pt x="105" y="84"/>
                    <a:pt x="114" y="84"/>
                  </a:cubicBezTo>
                  <a:cubicBezTo>
                    <a:pt x="122" y="84"/>
                    <a:pt x="127" y="78"/>
                    <a:pt x="128" y="70"/>
                  </a:cubicBezTo>
                  <a:cubicBezTo>
                    <a:pt x="147" y="70"/>
                    <a:pt x="147" y="70"/>
                    <a:pt x="147" y="70"/>
                  </a:cubicBezTo>
                  <a:cubicBezTo>
                    <a:pt x="146" y="87"/>
                    <a:pt x="134" y="99"/>
                    <a:pt x="114" y="99"/>
                  </a:cubicBezTo>
                  <a:close/>
                  <a:moveTo>
                    <a:pt x="192" y="99"/>
                  </a:moveTo>
                  <a:cubicBezTo>
                    <a:pt x="171" y="99"/>
                    <a:pt x="156" y="86"/>
                    <a:pt x="156" y="61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6" y="35"/>
                    <a:pt x="172" y="21"/>
                    <a:pt x="192" y="21"/>
                  </a:cubicBezTo>
                  <a:cubicBezTo>
                    <a:pt x="209" y="21"/>
                    <a:pt x="223" y="30"/>
                    <a:pt x="225" y="49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4" y="42"/>
                    <a:pt x="200" y="37"/>
                    <a:pt x="193" y="37"/>
                  </a:cubicBezTo>
                  <a:cubicBezTo>
                    <a:pt x="184" y="37"/>
                    <a:pt x="177" y="44"/>
                    <a:pt x="177" y="59"/>
                  </a:cubicBezTo>
                  <a:cubicBezTo>
                    <a:pt x="177" y="61"/>
                    <a:pt x="177" y="61"/>
                    <a:pt x="177" y="61"/>
                  </a:cubicBezTo>
                  <a:cubicBezTo>
                    <a:pt x="177" y="77"/>
                    <a:pt x="183" y="84"/>
                    <a:pt x="193" y="84"/>
                  </a:cubicBezTo>
                  <a:cubicBezTo>
                    <a:pt x="200" y="84"/>
                    <a:pt x="205" y="78"/>
                    <a:pt x="206" y="70"/>
                  </a:cubicBezTo>
                  <a:cubicBezTo>
                    <a:pt x="225" y="70"/>
                    <a:pt x="225" y="70"/>
                    <a:pt x="225" y="70"/>
                  </a:cubicBezTo>
                  <a:cubicBezTo>
                    <a:pt x="224" y="87"/>
                    <a:pt x="212" y="99"/>
                    <a:pt x="192" y="99"/>
                  </a:cubicBezTo>
                  <a:close/>
                  <a:moveTo>
                    <a:pt x="271" y="99"/>
                  </a:moveTo>
                  <a:cubicBezTo>
                    <a:pt x="249" y="99"/>
                    <a:pt x="234" y="86"/>
                    <a:pt x="234" y="61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4" y="35"/>
                    <a:pt x="250" y="21"/>
                    <a:pt x="270" y="21"/>
                  </a:cubicBezTo>
                  <a:cubicBezTo>
                    <a:pt x="289" y="21"/>
                    <a:pt x="305" y="31"/>
                    <a:pt x="305" y="56"/>
                  </a:cubicBezTo>
                  <a:cubicBezTo>
                    <a:pt x="305" y="65"/>
                    <a:pt x="305" y="65"/>
                    <a:pt x="305" y="65"/>
                  </a:cubicBezTo>
                  <a:cubicBezTo>
                    <a:pt x="256" y="65"/>
                    <a:pt x="256" y="65"/>
                    <a:pt x="256" y="65"/>
                  </a:cubicBezTo>
                  <a:cubicBezTo>
                    <a:pt x="256" y="79"/>
                    <a:pt x="262" y="84"/>
                    <a:pt x="271" y="84"/>
                  </a:cubicBezTo>
                  <a:cubicBezTo>
                    <a:pt x="279" y="84"/>
                    <a:pt x="284" y="80"/>
                    <a:pt x="285" y="74"/>
                  </a:cubicBezTo>
                  <a:cubicBezTo>
                    <a:pt x="305" y="74"/>
                    <a:pt x="305" y="74"/>
                    <a:pt x="305" y="74"/>
                  </a:cubicBezTo>
                  <a:cubicBezTo>
                    <a:pt x="302" y="89"/>
                    <a:pt x="291" y="99"/>
                    <a:pt x="271" y="99"/>
                  </a:cubicBezTo>
                  <a:close/>
                  <a:moveTo>
                    <a:pt x="256" y="51"/>
                  </a:moveTo>
                  <a:cubicBezTo>
                    <a:pt x="284" y="51"/>
                    <a:pt x="284" y="51"/>
                    <a:pt x="284" y="51"/>
                  </a:cubicBezTo>
                  <a:cubicBezTo>
                    <a:pt x="284" y="40"/>
                    <a:pt x="279" y="36"/>
                    <a:pt x="270" y="36"/>
                  </a:cubicBezTo>
                  <a:cubicBezTo>
                    <a:pt x="264" y="36"/>
                    <a:pt x="258" y="39"/>
                    <a:pt x="256" y="51"/>
                  </a:cubicBezTo>
                  <a:close/>
                  <a:moveTo>
                    <a:pt x="317" y="23"/>
                  </a:moveTo>
                  <a:cubicBezTo>
                    <a:pt x="339" y="23"/>
                    <a:pt x="339" y="23"/>
                    <a:pt x="339" y="23"/>
                  </a:cubicBezTo>
                  <a:cubicBezTo>
                    <a:pt x="339" y="34"/>
                    <a:pt x="339" y="34"/>
                    <a:pt x="339" y="34"/>
                  </a:cubicBezTo>
                  <a:cubicBezTo>
                    <a:pt x="342" y="27"/>
                    <a:pt x="350" y="21"/>
                    <a:pt x="361" y="21"/>
                  </a:cubicBezTo>
                  <a:cubicBezTo>
                    <a:pt x="375" y="21"/>
                    <a:pt x="384" y="29"/>
                    <a:pt x="384" y="47"/>
                  </a:cubicBezTo>
                  <a:cubicBezTo>
                    <a:pt x="384" y="98"/>
                    <a:pt x="384" y="98"/>
                    <a:pt x="384" y="98"/>
                  </a:cubicBezTo>
                  <a:cubicBezTo>
                    <a:pt x="363" y="98"/>
                    <a:pt x="363" y="98"/>
                    <a:pt x="363" y="98"/>
                  </a:cubicBezTo>
                  <a:cubicBezTo>
                    <a:pt x="363" y="51"/>
                    <a:pt x="363" y="51"/>
                    <a:pt x="363" y="51"/>
                  </a:cubicBezTo>
                  <a:cubicBezTo>
                    <a:pt x="363" y="42"/>
                    <a:pt x="359" y="38"/>
                    <a:pt x="352" y="38"/>
                  </a:cubicBezTo>
                  <a:cubicBezTo>
                    <a:pt x="344" y="38"/>
                    <a:pt x="339" y="42"/>
                    <a:pt x="339" y="52"/>
                  </a:cubicBezTo>
                  <a:cubicBezTo>
                    <a:pt x="339" y="98"/>
                    <a:pt x="339" y="98"/>
                    <a:pt x="339" y="98"/>
                  </a:cubicBezTo>
                  <a:cubicBezTo>
                    <a:pt x="317" y="98"/>
                    <a:pt x="317" y="98"/>
                    <a:pt x="317" y="98"/>
                  </a:cubicBezTo>
                  <a:lnTo>
                    <a:pt x="317" y="23"/>
                  </a:lnTo>
                  <a:close/>
                  <a:moveTo>
                    <a:pt x="423" y="0"/>
                  </a:moveTo>
                  <a:cubicBezTo>
                    <a:pt x="423" y="23"/>
                    <a:pt x="423" y="23"/>
                    <a:pt x="423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38"/>
                    <a:pt x="438" y="38"/>
                    <a:pt x="438" y="38"/>
                  </a:cubicBezTo>
                  <a:cubicBezTo>
                    <a:pt x="423" y="38"/>
                    <a:pt x="423" y="38"/>
                    <a:pt x="423" y="38"/>
                  </a:cubicBezTo>
                  <a:cubicBezTo>
                    <a:pt x="423" y="74"/>
                    <a:pt x="423" y="74"/>
                    <a:pt x="423" y="74"/>
                  </a:cubicBezTo>
                  <a:cubicBezTo>
                    <a:pt x="423" y="80"/>
                    <a:pt x="426" y="82"/>
                    <a:pt x="431" y="82"/>
                  </a:cubicBezTo>
                  <a:cubicBezTo>
                    <a:pt x="434" y="82"/>
                    <a:pt x="436" y="82"/>
                    <a:pt x="438" y="81"/>
                  </a:cubicBezTo>
                  <a:cubicBezTo>
                    <a:pt x="438" y="97"/>
                    <a:pt x="438" y="97"/>
                    <a:pt x="438" y="97"/>
                  </a:cubicBezTo>
                  <a:cubicBezTo>
                    <a:pt x="436" y="98"/>
                    <a:pt x="432" y="99"/>
                    <a:pt x="426" y="99"/>
                  </a:cubicBezTo>
                  <a:cubicBezTo>
                    <a:pt x="410" y="99"/>
                    <a:pt x="402" y="91"/>
                    <a:pt x="402" y="76"/>
                  </a:cubicBezTo>
                  <a:cubicBezTo>
                    <a:pt x="402" y="38"/>
                    <a:pt x="402" y="38"/>
                    <a:pt x="402" y="38"/>
                  </a:cubicBezTo>
                  <a:cubicBezTo>
                    <a:pt x="393" y="38"/>
                    <a:pt x="393" y="38"/>
                    <a:pt x="393" y="38"/>
                  </a:cubicBezTo>
                  <a:cubicBezTo>
                    <a:pt x="393" y="23"/>
                    <a:pt x="393" y="23"/>
                    <a:pt x="393" y="23"/>
                  </a:cubicBezTo>
                  <a:cubicBezTo>
                    <a:pt x="402" y="23"/>
                    <a:pt x="402" y="23"/>
                    <a:pt x="402" y="23"/>
                  </a:cubicBezTo>
                  <a:cubicBezTo>
                    <a:pt x="402" y="8"/>
                    <a:pt x="402" y="8"/>
                    <a:pt x="402" y="8"/>
                  </a:cubicBezTo>
                  <a:lnTo>
                    <a:pt x="423" y="0"/>
                  </a:lnTo>
                  <a:close/>
                  <a:moveTo>
                    <a:pt x="517" y="98"/>
                  </a:moveTo>
                  <a:cubicBezTo>
                    <a:pt x="496" y="98"/>
                    <a:pt x="496" y="98"/>
                    <a:pt x="496" y="98"/>
                  </a:cubicBezTo>
                  <a:cubicBezTo>
                    <a:pt x="496" y="87"/>
                    <a:pt x="496" y="87"/>
                    <a:pt x="496" y="87"/>
                  </a:cubicBezTo>
                  <a:cubicBezTo>
                    <a:pt x="492" y="94"/>
                    <a:pt x="485" y="99"/>
                    <a:pt x="474" y="99"/>
                  </a:cubicBezTo>
                  <a:cubicBezTo>
                    <a:pt x="460" y="99"/>
                    <a:pt x="451" y="91"/>
                    <a:pt x="451" y="74"/>
                  </a:cubicBezTo>
                  <a:cubicBezTo>
                    <a:pt x="451" y="23"/>
                    <a:pt x="451" y="23"/>
                    <a:pt x="451" y="23"/>
                  </a:cubicBezTo>
                  <a:cubicBezTo>
                    <a:pt x="472" y="23"/>
                    <a:pt x="472" y="23"/>
                    <a:pt x="472" y="23"/>
                  </a:cubicBezTo>
                  <a:cubicBezTo>
                    <a:pt x="472" y="70"/>
                    <a:pt x="472" y="70"/>
                    <a:pt x="472" y="70"/>
                  </a:cubicBezTo>
                  <a:cubicBezTo>
                    <a:pt x="472" y="79"/>
                    <a:pt x="475" y="83"/>
                    <a:pt x="483" y="83"/>
                  </a:cubicBezTo>
                  <a:cubicBezTo>
                    <a:pt x="490" y="83"/>
                    <a:pt x="496" y="78"/>
                    <a:pt x="496" y="69"/>
                  </a:cubicBezTo>
                  <a:cubicBezTo>
                    <a:pt x="496" y="23"/>
                    <a:pt x="496" y="23"/>
                    <a:pt x="496" y="23"/>
                  </a:cubicBezTo>
                  <a:cubicBezTo>
                    <a:pt x="517" y="23"/>
                    <a:pt x="517" y="23"/>
                    <a:pt x="517" y="23"/>
                  </a:cubicBezTo>
                  <a:lnTo>
                    <a:pt x="517" y="98"/>
                  </a:lnTo>
                  <a:close/>
                  <a:moveTo>
                    <a:pt x="532" y="23"/>
                  </a:moveTo>
                  <a:cubicBezTo>
                    <a:pt x="553" y="23"/>
                    <a:pt x="553" y="23"/>
                    <a:pt x="553" y="23"/>
                  </a:cubicBezTo>
                  <a:cubicBezTo>
                    <a:pt x="553" y="36"/>
                    <a:pt x="553" y="36"/>
                    <a:pt x="553" y="36"/>
                  </a:cubicBezTo>
                  <a:cubicBezTo>
                    <a:pt x="558" y="26"/>
                    <a:pt x="565" y="22"/>
                    <a:pt x="576" y="22"/>
                  </a:cubicBezTo>
                  <a:cubicBezTo>
                    <a:pt x="576" y="42"/>
                    <a:pt x="576" y="42"/>
                    <a:pt x="576" y="42"/>
                  </a:cubicBezTo>
                  <a:cubicBezTo>
                    <a:pt x="562" y="42"/>
                    <a:pt x="553" y="47"/>
                    <a:pt x="553" y="59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32" y="98"/>
                    <a:pt x="532" y="98"/>
                    <a:pt x="532" y="98"/>
                  </a:cubicBezTo>
                  <a:lnTo>
                    <a:pt x="532" y="23"/>
                  </a:lnTo>
                  <a:close/>
                  <a:moveTo>
                    <a:pt x="619" y="99"/>
                  </a:moveTo>
                  <a:cubicBezTo>
                    <a:pt x="597" y="99"/>
                    <a:pt x="582" y="86"/>
                    <a:pt x="582" y="61"/>
                  </a:cubicBezTo>
                  <a:cubicBezTo>
                    <a:pt x="582" y="60"/>
                    <a:pt x="582" y="60"/>
                    <a:pt x="582" y="60"/>
                  </a:cubicBezTo>
                  <a:cubicBezTo>
                    <a:pt x="582" y="35"/>
                    <a:pt x="598" y="21"/>
                    <a:pt x="618" y="21"/>
                  </a:cubicBezTo>
                  <a:cubicBezTo>
                    <a:pt x="637" y="21"/>
                    <a:pt x="653" y="31"/>
                    <a:pt x="653" y="56"/>
                  </a:cubicBezTo>
                  <a:cubicBezTo>
                    <a:pt x="653" y="65"/>
                    <a:pt x="653" y="65"/>
                    <a:pt x="653" y="65"/>
                  </a:cubicBezTo>
                  <a:cubicBezTo>
                    <a:pt x="604" y="65"/>
                    <a:pt x="604" y="65"/>
                    <a:pt x="604" y="65"/>
                  </a:cubicBezTo>
                  <a:cubicBezTo>
                    <a:pt x="605" y="79"/>
                    <a:pt x="610" y="84"/>
                    <a:pt x="619" y="84"/>
                  </a:cubicBezTo>
                  <a:cubicBezTo>
                    <a:pt x="628" y="84"/>
                    <a:pt x="632" y="80"/>
                    <a:pt x="633" y="74"/>
                  </a:cubicBezTo>
                  <a:cubicBezTo>
                    <a:pt x="653" y="74"/>
                    <a:pt x="653" y="74"/>
                    <a:pt x="653" y="74"/>
                  </a:cubicBezTo>
                  <a:cubicBezTo>
                    <a:pt x="650" y="89"/>
                    <a:pt x="639" y="99"/>
                    <a:pt x="619" y="99"/>
                  </a:cubicBezTo>
                  <a:close/>
                  <a:moveTo>
                    <a:pt x="604" y="51"/>
                  </a:moveTo>
                  <a:cubicBezTo>
                    <a:pt x="632" y="51"/>
                    <a:pt x="632" y="51"/>
                    <a:pt x="632" y="51"/>
                  </a:cubicBezTo>
                  <a:cubicBezTo>
                    <a:pt x="632" y="40"/>
                    <a:pt x="627" y="36"/>
                    <a:pt x="618" y="36"/>
                  </a:cubicBezTo>
                  <a:cubicBezTo>
                    <a:pt x="612" y="36"/>
                    <a:pt x="606" y="39"/>
                    <a:pt x="604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11" name="TextBox 3">
            <a:extLst>
              <a:ext uri="{FF2B5EF4-FFF2-40B4-BE49-F238E27FC236}">
                <a16:creationId xmlns:a16="http://schemas.microsoft.com/office/drawing/2014/main" id="{6770762D-5AA2-46C1-9561-7D932B9A3A4F}"/>
              </a:ext>
            </a:extLst>
          </p:cNvPr>
          <p:cNvSpPr txBox="1"/>
          <p:nvPr userDrawn="1"/>
        </p:nvSpPr>
        <p:spPr>
          <a:xfrm>
            <a:off x="3352801" y="6491288"/>
            <a:ext cx="5314951" cy="138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7051">
              <a:defRPr/>
            </a:pPr>
            <a:r>
              <a:rPr lang="en-US" sz="900" dirty="0">
                <a:solidFill>
                  <a:schemeClr val="tx2"/>
                </a:solidFill>
              </a:rPr>
              <a:t>Copyright © 2017 Accenture  All rights reserved.</a:t>
            </a:r>
            <a:endParaRPr lang="en-AU" sz="9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altLang="en-US" sz="2400" kern="1200" spc="-133" dirty="0">
          <a:solidFill>
            <a:srgbClr val="326A94"/>
          </a:solidFill>
          <a:latin typeface="Arial Black" panose="020B0A04020102020204" pitchFamily="34" charset="0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>
          <a:solidFill>
            <a:srgbClr val="326A94"/>
          </a:solidFill>
          <a:latin typeface="Arial Black" panose="020B0A04020102020204" pitchFamily="34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panose="020B060402020202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9275" indent="-2730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6450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73150" indent="-2635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57313" indent="-2809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 kern="120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7EC23-54D3-429A-A8B4-DC4530F2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986" y="2459056"/>
            <a:ext cx="5250609" cy="1432931"/>
          </a:xfrm>
        </p:spPr>
        <p:txBody>
          <a:bodyPr/>
          <a:lstStyle/>
          <a:p>
            <a:r>
              <a:rPr lang="en-US" altLang="ko-KR" sz="4400" dirty="0"/>
              <a:t>Python Collection Data Types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4741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184564"/>
            <a:ext cx="11437937" cy="5236449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Set Operations:</a:t>
            </a:r>
          </a:p>
          <a:p>
            <a:pPr lvl="2">
              <a:buSzPct val="75000"/>
              <a:buNone/>
            </a:pPr>
            <a:r>
              <a:rPr lang="en-US" sz="1600" dirty="0"/>
              <a:t>set1 = {1, 2, 3, 4}</a:t>
            </a:r>
          </a:p>
          <a:p>
            <a:pPr lvl="2">
              <a:buSzPct val="75000"/>
              <a:buNone/>
            </a:pPr>
            <a:r>
              <a:rPr lang="en-US" sz="1600" dirty="0"/>
              <a:t>set2 = {3, 4, 5, 6}</a:t>
            </a:r>
          </a:p>
          <a:p>
            <a:pPr lvl="2">
              <a:buSzPct val="75000"/>
              <a:buNone/>
            </a:pPr>
            <a:endParaRPr lang="en-US" sz="1600" dirty="0"/>
          </a:p>
          <a:p>
            <a:pPr lvl="2">
              <a:buSzPct val="75000"/>
              <a:buNone/>
            </a:pPr>
            <a:r>
              <a:rPr lang="en-US" sz="1600" dirty="0" err="1"/>
              <a:t>union_set</a:t>
            </a:r>
            <a:r>
              <a:rPr lang="en-US" sz="1600" dirty="0"/>
              <a:t> = set1 | set2  # Union: {1, 2, 3, 4, 5, 6}</a:t>
            </a:r>
          </a:p>
          <a:p>
            <a:pPr lvl="2">
              <a:buSzPct val="75000"/>
              <a:buNone/>
            </a:pPr>
            <a:r>
              <a:rPr lang="en-US" sz="1600" dirty="0" err="1"/>
              <a:t>intersection_set</a:t>
            </a:r>
            <a:r>
              <a:rPr lang="en-US" sz="1600" dirty="0"/>
              <a:t> = set1 &amp; set2  # Intersection: {3, 4}</a:t>
            </a:r>
          </a:p>
          <a:p>
            <a:pPr lvl="2">
              <a:buSzPct val="75000"/>
              <a:buNone/>
            </a:pPr>
            <a:r>
              <a:rPr lang="en-US" sz="1600" dirty="0" err="1"/>
              <a:t>difference_set</a:t>
            </a:r>
            <a:r>
              <a:rPr lang="en-US" sz="1600" dirty="0"/>
              <a:t> = set1 - set2  # Difference: {1, 2}</a:t>
            </a:r>
          </a:p>
          <a:p>
            <a:pPr lvl="2">
              <a:buSzPct val="75000"/>
              <a:buNone/>
            </a:pPr>
            <a:r>
              <a:rPr lang="en-US" sz="1600" dirty="0" err="1"/>
              <a:t>symmetric_difference_set</a:t>
            </a:r>
            <a:r>
              <a:rPr lang="en-US" sz="1600" dirty="0"/>
              <a:t> = set1 ^ set2  # Symmetric Difference: {1, 2, 5, 6}</a:t>
            </a:r>
          </a:p>
          <a:p>
            <a:pPr>
              <a:buSzPct val="75000"/>
              <a:buNone/>
            </a:pPr>
            <a:endParaRPr lang="en-US" sz="1800" dirty="0"/>
          </a:p>
          <a:p>
            <a:pPr>
              <a:buSzPct val="75000"/>
              <a:buNone/>
            </a:pPr>
            <a:endParaRPr lang="en-US" sz="1800" dirty="0"/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Set Methods: Sets have various built-in methods, including clear(), copy(), pop(), update(), and others, for performing operations on sets.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Dictionary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444336"/>
            <a:ext cx="11437937" cy="4976677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In Python, a dictionary is a built-in data structure used to store collections of key-value pairs.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They are flexible and allow you to access values using their associated keys, rather than numerical indices.</a:t>
            </a:r>
          </a:p>
          <a:p>
            <a:pPr lvl="2">
              <a:buSzPct val="75000"/>
              <a:buNone/>
            </a:pPr>
            <a:r>
              <a:rPr lang="en-US" sz="1600" dirty="0" err="1"/>
              <a:t>my_dict</a:t>
            </a:r>
            <a:r>
              <a:rPr lang="en-US" sz="1600" dirty="0"/>
              <a:t> = {"name": "Alice", "age": 30, "city": "New York"}</a:t>
            </a:r>
          </a:p>
          <a:p>
            <a:pPr lvl="2">
              <a:buSzPct val="75000"/>
              <a:buNone/>
            </a:pPr>
            <a:r>
              <a:rPr lang="en-US" sz="1600" dirty="0" err="1"/>
              <a:t>empty_dict</a:t>
            </a:r>
            <a:r>
              <a:rPr lang="en-US" sz="1600" dirty="0"/>
              <a:t> = </a:t>
            </a:r>
            <a:r>
              <a:rPr lang="en-US" sz="1600" dirty="0" err="1"/>
              <a:t>dict</a:t>
            </a:r>
            <a:r>
              <a:rPr lang="en-US" sz="1600" dirty="0"/>
              <a:t>()</a:t>
            </a:r>
          </a:p>
          <a:p>
            <a:pPr lvl="2">
              <a:buSzPct val="75000"/>
              <a:buNone/>
            </a:pPr>
            <a:r>
              <a:rPr lang="en-US" sz="1600" dirty="0"/>
              <a:t>name = </a:t>
            </a:r>
            <a:r>
              <a:rPr lang="en-US" sz="1600" dirty="0" err="1"/>
              <a:t>my_dict</a:t>
            </a:r>
            <a:r>
              <a:rPr lang="en-US" sz="1600" dirty="0"/>
              <a:t>["name"]</a:t>
            </a:r>
          </a:p>
          <a:p>
            <a:pPr lvl="2">
              <a:buSzPct val="75000"/>
              <a:buNone/>
            </a:pPr>
            <a:r>
              <a:rPr lang="en-US" sz="1600" dirty="0"/>
              <a:t>age = </a:t>
            </a:r>
            <a:r>
              <a:rPr lang="en-US" sz="1600" dirty="0" err="1"/>
              <a:t>my_dict</a:t>
            </a:r>
            <a:r>
              <a:rPr lang="en-US" sz="1600" dirty="0"/>
              <a:t>["age"]</a:t>
            </a:r>
          </a:p>
          <a:p>
            <a:pPr lvl="2">
              <a:buSzPct val="75000"/>
              <a:buNone/>
            </a:pPr>
            <a:r>
              <a:rPr lang="en-US" sz="1600" dirty="0"/>
              <a:t>print("Name:", name)  </a:t>
            </a:r>
            <a:r>
              <a:rPr lang="en-US" sz="1600" dirty="0">
                <a:solidFill>
                  <a:srgbClr val="FF0000"/>
                </a:solidFill>
              </a:rPr>
              <a:t># Output: Name: Alice</a:t>
            </a:r>
          </a:p>
          <a:p>
            <a:pPr lvl="2">
              <a:buSzPct val="75000"/>
              <a:buNone/>
            </a:pPr>
            <a:r>
              <a:rPr lang="en-US" sz="1600" dirty="0"/>
              <a:t>print("Age:", age)    </a:t>
            </a:r>
            <a:r>
              <a:rPr lang="en-US" sz="1600" dirty="0">
                <a:solidFill>
                  <a:srgbClr val="FF0000"/>
                </a:solidFill>
              </a:rPr>
              <a:t># Output: Age: 30</a:t>
            </a:r>
          </a:p>
          <a:p>
            <a:pPr lvl="2">
              <a:buSzPct val="75000"/>
              <a:buNone/>
            </a:pPr>
            <a:r>
              <a:rPr lang="en-US" sz="1600" dirty="0"/>
              <a:t>city = </a:t>
            </a:r>
            <a:r>
              <a:rPr lang="en-US" sz="1600" dirty="0" err="1"/>
              <a:t>my_dict.get</a:t>
            </a:r>
            <a:r>
              <a:rPr lang="en-US" sz="1600" dirty="0"/>
              <a:t>("city", "Unknown")</a:t>
            </a:r>
          </a:p>
          <a:p>
            <a:pPr lvl="2">
              <a:buSzPct val="75000"/>
              <a:buNone/>
            </a:pPr>
            <a:r>
              <a:rPr lang="en-US" sz="1600" dirty="0"/>
              <a:t>print("City:", city)  </a:t>
            </a:r>
            <a:r>
              <a:rPr lang="en-US" sz="1600" dirty="0">
                <a:solidFill>
                  <a:srgbClr val="FF0000"/>
                </a:solidFill>
              </a:rPr>
              <a:t># Output: City: New York</a:t>
            </a:r>
          </a:p>
          <a:p>
            <a:pPr lvl="2">
              <a:buSzPct val="75000"/>
              <a:buNone/>
            </a:pPr>
            <a:r>
              <a:rPr lang="en-US" sz="1600" dirty="0" err="1"/>
              <a:t>my_dict</a:t>
            </a:r>
            <a:r>
              <a:rPr lang="en-US" sz="1600" dirty="0"/>
              <a:t>["age"] = 31  </a:t>
            </a:r>
            <a:r>
              <a:rPr lang="en-US" sz="1600" dirty="0">
                <a:solidFill>
                  <a:srgbClr val="FF0000"/>
                </a:solidFill>
              </a:rPr>
              <a:t># Update the age</a:t>
            </a:r>
          </a:p>
          <a:p>
            <a:pPr lvl="2">
              <a:buSzPct val="75000"/>
              <a:buNone/>
            </a:pPr>
            <a:r>
              <a:rPr lang="en-US" sz="1600" dirty="0" err="1"/>
              <a:t>my_dict</a:t>
            </a:r>
            <a:r>
              <a:rPr lang="en-US" sz="1600" dirty="0"/>
              <a:t>["job"] = "Engineer"  </a:t>
            </a:r>
            <a:r>
              <a:rPr lang="en-US" sz="1600" dirty="0">
                <a:solidFill>
                  <a:srgbClr val="FF0000"/>
                </a:solidFill>
              </a:rPr>
              <a:t># Add a new key-value pair</a:t>
            </a:r>
          </a:p>
          <a:p>
            <a:pPr lvl="2">
              <a:buSzPct val="75000"/>
              <a:buNone/>
            </a:pPr>
            <a:r>
              <a:rPr lang="en-US" sz="1600" dirty="0"/>
              <a:t>del </a:t>
            </a:r>
            <a:r>
              <a:rPr lang="en-US" sz="1600" dirty="0" err="1"/>
              <a:t>my_dict</a:t>
            </a:r>
            <a:r>
              <a:rPr lang="en-US" sz="1600" dirty="0"/>
              <a:t>["city"]  </a:t>
            </a:r>
            <a:r>
              <a:rPr lang="en-US" sz="1600" dirty="0">
                <a:solidFill>
                  <a:srgbClr val="FF0000"/>
                </a:solidFill>
              </a:rPr>
              <a:t># Remove the "city" key and its associated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6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Dictionary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4" y="1444336"/>
            <a:ext cx="4001510" cy="4976677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Iterating Through a Dictionary:</a:t>
            </a:r>
          </a:p>
          <a:p>
            <a:pPr>
              <a:buSzPct val="75000"/>
              <a:buNone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for key in </a:t>
            </a:r>
            <a:r>
              <a:rPr lang="en-US" sz="2400" dirty="0" err="1"/>
              <a:t>my_dict</a:t>
            </a:r>
            <a:r>
              <a:rPr lang="en-US" sz="2400" dirty="0"/>
              <a:t>:</a:t>
            </a:r>
          </a:p>
          <a:p>
            <a:pPr>
              <a:buSzPct val="75000"/>
              <a:buNone/>
            </a:pPr>
            <a:r>
              <a:rPr lang="en-US" sz="2400" dirty="0"/>
              <a:t>		print(key, </a:t>
            </a:r>
            <a:r>
              <a:rPr lang="en-US" sz="2400" dirty="0" err="1"/>
              <a:t>my_dict</a:t>
            </a:r>
            <a:r>
              <a:rPr lang="en-US" sz="2400" dirty="0"/>
              <a:t>[key])</a:t>
            </a:r>
          </a:p>
          <a:p>
            <a:pPr lvl="2">
              <a:buSzPct val="75000"/>
              <a:buNone/>
            </a:pPr>
            <a:r>
              <a:rPr lang="en-US" sz="2000" dirty="0">
                <a:solidFill>
                  <a:srgbClr val="FF0000"/>
                </a:solidFill>
              </a:rPr>
              <a:t># Output:</a:t>
            </a:r>
          </a:p>
          <a:p>
            <a:pPr lvl="2">
              <a:buSzPct val="75000"/>
              <a:buNone/>
            </a:pPr>
            <a:r>
              <a:rPr lang="en-US" sz="2000" dirty="0">
                <a:solidFill>
                  <a:srgbClr val="FF0000"/>
                </a:solidFill>
              </a:rPr>
              <a:t>name Alice</a:t>
            </a:r>
          </a:p>
          <a:p>
            <a:pPr lvl="2">
              <a:buSzPct val="75000"/>
              <a:buNone/>
            </a:pPr>
            <a:r>
              <a:rPr lang="en-US" sz="2000" dirty="0">
                <a:solidFill>
                  <a:srgbClr val="FF0000"/>
                </a:solidFill>
              </a:rPr>
              <a:t>age 31</a:t>
            </a:r>
          </a:p>
          <a:p>
            <a:pPr lvl="2">
              <a:buSzPct val="75000"/>
              <a:buNone/>
            </a:pPr>
            <a:r>
              <a:rPr lang="en-US" sz="2000" dirty="0">
                <a:solidFill>
                  <a:srgbClr val="FF0000"/>
                </a:solidFill>
              </a:rPr>
              <a:t>job Engineer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DF43-EE37-42E0-B15F-7EB2B3B6644B}"/>
              </a:ext>
            </a:extLst>
          </p:cNvPr>
          <p:cNvSpPr txBox="1"/>
          <p:nvPr/>
        </p:nvSpPr>
        <p:spPr>
          <a:xfrm>
            <a:off x="6096000" y="1444336"/>
            <a:ext cx="5517573" cy="3543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buSzPct val="75000"/>
              <a:buNone/>
            </a:pPr>
            <a:r>
              <a:rPr lang="en-US" sz="1800" dirty="0">
                <a:solidFill>
                  <a:srgbClr val="FF0000"/>
                </a:solidFill>
              </a:rPr>
              <a:t># Iterating through keys</a:t>
            </a:r>
          </a:p>
          <a:p>
            <a:pPr>
              <a:buSzPct val="75000"/>
              <a:buNone/>
            </a:pPr>
            <a:r>
              <a:rPr lang="en-US" sz="1800" dirty="0"/>
              <a:t>for key in </a:t>
            </a:r>
            <a:r>
              <a:rPr lang="en-US" sz="1800" dirty="0" err="1"/>
              <a:t>my_dict.keys</a:t>
            </a:r>
            <a:r>
              <a:rPr lang="en-US" sz="1800" dirty="0"/>
              <a:t>():</a:t>
            </a:r>
          </a:p>
          <a:p>
            <a:pPr>
              <a:buSzPct val="75000"/>
              <a:buNone/>
            </a:pPr>
            <a:r>
              <a:rPr lang="en-US" sz="1800" dirty="0"/>
              <a:t>    print(key)</a:t>
            </a:r>
          </a:p>
          <a:p>
            <a:pPr>
              <a:buSzPct val="75000"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buSzPct val="75000"/>
              <a:buNone/>
            </a:pPr>
            <a:r>
              <a:rPr lang="en-US" sz="1800" dirty="0">
                <a:solidFill>
                  <a:srgbClr val="FF0000"/>
                </a:solidFill>
              </a:rPr>
              <a:t># Iterating through values</a:t>
            </a:r>
          </a:p>
          <a:p>
            <a:pPr>
              <a:buSzPct val="75000"/>
              <a:buNone/>
            </a:pPr>
            <a:r>
              <a:rPr lang="en-US" sz="1800" dirty="0"/>
              <a:t>for value in </a:t>
            </a:r>
            <a:r>
              <a:rPr lang="en-US" sz="1800" dirty="0" err="1"/>
              <a:t>my_dict.values</a:t>
            </a:r>
            <a:r>
              <a:rPr lang="en-US" sz="1800" dirty="0"/>
              <a:t>():</a:t>
            </a:r>
          </a:p>
          <a:p>
            <a:pPr>
              <a:buSzPct val="75000"/>
              <a:buNone/>
            </a:pPr>
            <a:r>
              <a:rPr lang="en-US" sz="1800" dirty="0"/>
              <a:t>    print(value)</a:t>
            </a:r>
          </a:p>
          <a:p>
            <a:pPr>
              <a:buSzPct val="75000"/>
              <a:buNone/>
            </a:pPr>
            <a:endParaRPr lang="en-US" sz="1800" dirty="0"/>
          </a:p>
          <a:p>
            <a:pPr>
              <a:buSzPct val="75000"/>
              <a:buNone/>
            </a:pPr>
            <a:r>
              <a:rPr lang="en-US" sz="1800" dirty="0">
                <a:solidFill>
                  <a:srgbClr val="FF0000"/>
                </a:solidFill>
              </a:rPr>
              <a:t># Iterating through key-value pairs</a:t>
            </a:r>
          </a:p>
          <a:p>
            <a:pPr>
              <a:buSzPct val="75000"/>
              <a:buNone/>
            </a:pPr>
            <a:r>
              <a:rPr lang="en-US" sz="1800" dirty="0"/>
              <a:t>for key, value in </a:t>
            </a:r>
            <a:r>
              <a:rPr lang="en-US" sz="1800" dirty="0" err="1"/>
              <a:t>my_dict.items</a:t>
            </a:r>
            <a:r>
              <a:rPr lang="en-US" sz="1800" dirty="0"/>
              <a:t>():</a:t>
            </a:r>
          </a:p>
          <a:p>
            <a:pPr>
              <a:buSzPct val="75000"/>
              <a:buNone/>
            </a:pPr>
            <a:r>
              <a:rPr lang="en-US" sz="1800" dirty="0"/>
              <a:t>    print(key, value)</a:t>
            </a:r>
          </a:p>
          <a:p>
            <a:pPr algn="l" defTabSz="228600">
              <a:spcAft>
                <a:spcPts val="1200"/>
              </a:spcAft>
            </a:pPr>
            <a:endParaRPr lang="en-IN" noProof="0" dirty="0"/>
          </a:p>
        </p:txBody>
      </p:sp>
    </p:spTree>
    <p:extLst>
      <p:ext uri="{BB962C8B-B14F-4D97-AF65-F5344CB8AC3E}">
        <p14:creationId xmlns:p14="http://schemas.microsoft.com/office/powerpoint/2010/main" val="2760884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Dictionary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444336"/>
            <a:ext cx="11437937" cy="4976677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1. clear(): Removes all key-value pairs from the dictionary, making it empty.</a:t>
            </a:r>
          </a:p>
          <a:p>
            <a:pPr>
              <a:buSzPct val="75000"/>
              <a:buNone/>
            </a:pPr>
            <a:r>
              <a:rPr lang="en-US" sz="1600" dirty="0" err="1"/>
              <a:t>my_dict</a:t>
            </a:r>
            <a:r>
              <a:rPr lang="en-US" sz="1600" dirty="0"/>
              <a:t> = {"name": "Alice", "age": 30}</a:t>
            </a:r>
          </a:p>
          <a:p>
            <a:pPr>
              <a:buSzPct val="75000"/>
              <a:buNone/>
            </a:pPr>
            <a:r>
              <a:rPr lang="en-US" sz="1600" dirty="0" err="1"/>
              <a:t>my_dict.clear</a:t>
            </a:r>
            <a:r>
              <a:rPr lang="en-US" sz="1600" dirty="0"/>
              <a:t>()</a:t>
            </a:r>
          </a:p>
          <a:p>
            <a:pPr>
              <a:buSzPct val="75000"/>
              <a:buNone/>
            </a:pPr>
            <a:r>
              <a:rPr lang="en-US" sz="1600" dirty="0"/>
              <a:t>print(</a:t>
            </a:r>
            <a:r>
              <a:rPr lang="en-US" sz="1600" dirty="0" err="1"/>
              <a:t>my_dict</a:t>
            </a:r>
            <a:r>
              <a:rPr lang="en-US" sz="1600" dirty="0"/>
              <a:t>)  # Output: {}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2. copy(): Returns a shallow copy of the dictionary.</a:t>
            </a:r>
          </a:p>
          <a:p>
            <a:pPr>
              <a:buSzPct val="75000"/>
              <a:buNone/>
            </a:pPr>
            <a:r>
              <a:rPr lang="en-US" sz="1600" dirty="0" err="1"/>
              <a:t>original_dict</a:t>
            </a:r>
            <a:r>
              <a:rPr lang="en-US" sz="1600" dirty="0"/>
              <a:t> = {"name": "Alice", "age": 30}</a:t>
            </a:r>
          </a:p>
          <a:p>
            <a:pPr>
              <a:buSzPct val="75000"/>
              <a:buNone/>
            </a:pPr>
            <a:r>
              <a:rPr lang="en-US" sz="1600" dirty="0" err="1"/>
              <a:t>copy_dict</a:t>
            </a:r>
            <a:r>
              <a:rPr lang="en-US" sz="1600" dirty="0"/>
              <a:t> = </a:t>
            </a:r>
            <a:r>
              <a:rPr lang="en-US" sz="1600" dirty="0" err="1"/>
              <a:t>original_dict.copy</a:t>
            </a:r>
            <a:r>
              <a:rPr lang="en-US" sz="1600" dirty="0"/>
              <a:t>()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3. get(): Returns the value associated with a specified key. If the key is not found, it returns a default value (or None if not provided).</a:t>
            </a:r>
          </a:p>
          <a:p>
            <a:pPr>
              <a:buSzPct val="75000"/>
              <a:buNone/>
            </a:pPr>
            <a:r>
              <a:rPr lang="en-US" sz="1600" dirty="0" err="1"/>
              <a:t>my_dict</a:t>
            </a:r>
            <a:r>
              <a:rPr lang="en-US" sz="1600" dirty="0"/>
              <a:t> = {"name": "Alice", "age": 30}</a:t>
            </a:r>
          </a:p>
          <a:p>
            <a:pPr>
              <a:buSzPct val="75000"/>
              <a:buNone/>
            </a:pPr>
            <a:r>
              <a:rPr lang="en-US" sz="1600" dirty="0"/>
              <a:t>name = </a:t>
            </a:r>
            <a:r>
              <a:rPr lang="en-US" sz="1600" dirty="0" err="1"/>
              <a:t>my_dict.get</a:t>
            </a:r>
            <a:r>
              <a:rPr lang="en-US" sz="1600" dirty="0"/>
              <a:t>("name")</a:t>
            </a:r>
          </a:p>
          <a:p>
            <a:pPr>
              <a:buSzPct val="75000"/>
              <a:buNone/>
            </a:pPr>
            <a:r>
              <a:rPr lang="en-US" sz="1600" dirty="0"/>
              <a:t>city = </a:t>
            </a:r>
            <a:r>
              <a:rPr lang="en-US" sz="1600" dirty="0" err="1"/>
              <a:t>my_dict.get</a:t>
            </a:r>
            <a:r>
              <a:rPr lang="en-US" sz="1600" dirty="0"/>
              <a:t>("city", "Unknown")  # Providing a default value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4. items(): Returns a view of all key-value pairs in the dictionary.</a:t>
            </a:r>
          </a:p>
          <a:p>
            <a:pPr>
              <a:buSzPct val="75000"/>
              <a:buNone/>
            </a:pPr>
            <a:r>
              <a:rPr lang="en-US" sz="1600" dirty="0" err="1"/>
              <a:t>my_dict</a:t>
            </a:r>
            <a:r>
              <a:rPr lang="en-US" sz="1600" dirty="0"/>
              <a:t> = {"name": "Alice", "age": 30}</a:t>
            </a:r>
          </a:p>
          <a:p>
            <a:pPr>
              <a:buSzPct val="75000"/>
              <a:buNone/>
            </a:pPr>
            <a:r>
              <a:rPr lang="en-US" sz="1600" dirty="0"/>
              <a:t>items = </a:t>
            </a:r>
            <a:r>
              <a:rPr lang="en-US" sz="1600" dirty="0" err="1"/>
              <a:t>my_dict.items</a:t>
            </a:r>
            <a:r>
              <a:rPr lang="en-US" sz="1600" dirty="0"/>
              <a:t>()</a:t>
            </a:r>
          </a:p>
          <a:p>
            <a:pPr>
              <a:buSzPct val="75000"/>
              <a:buNone/>
            </a:pPr>
            <a:r>
              <a:rPr lang="en-US" sz="1600" dirty="0"/>
              <a:t># Output: </a:t>
            </a:r>
            <a:r>
              <a:rPr lang="en-US" sz="1600" dirty="0" err="1"/>
              <a:t>dict_items</a:t>
            </a:r>
            <a:r>
              <a:rPr lang="en-US" sz="1600" dirty="0"/>
              <a:t>([('name', 'Alice'), ('age', 30)])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6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Dictionary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444336"/>
            <a:ext cx="11437937" cy="4976677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5. keys(): Returns a view of all keys in the dictionary.</a:t>
            </a:r>
          </a:p>
          <a:p>
            <a:pPr>
              <a:buSzPct val="75000"/>
              <a:buNone/>
            </a:pPr>
            <a:r>
              <a:rPr lang="en-US" sz="1600" dirty="0" err="1"/>
              <a:t>my_dict</a:t>
            </a:r>
            <a:r>
              <a:rPr lang="en-US" sz="1600" dirty="0"/>
              <a:t> = {"name": "Alice", "age": 30}</a:t>
            </a:r>
          </a:p>
          <a:p>
            <a:pPr>
              <a:buSzPct val="75000"/>
              <a:buNone/>
            </a:pPr>
            <a:r>
              <a:rPr lang="en-US" sz="1600" dirty="0"/>
              <a:t>keys = </a:t>
            </a:r>
            <a:r>
              <a:rPr lang="en-US" sz="1600" dirty="0" err="1"/>
              <a:t>my_dict.keys</a:t>
            </a:r>
            <a:r>
              <a:rPr lang="en-US" sz="1600" dirty="0"/>
              <a:t>()</a:t>
            </a:r>
          </a:p>
          <a:p>
            <a:pPr>
              <a:buSzPct val="75000"/>
              <a:buNone/>
            </a:pPr>
            <a:r>
              <a:rPr lang="en-US" sz="1600" dirty="0"/>
              <a:t># Output: </a:t>
            </a:r>
            <a:r>
              <a:rPr lang="en-US" sz="1600" dirty="0" err="1"/>
              <a:t>dict_keys</a:t>
            </a:r>
            <a:r>
              <a:rPr lang="en-US" sz="1600" dirty="0"/>
              <a:t>(['name', 'age'])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6. values(): Returns a view of all values in the dictionary.</a:t>
            </a:r>
          </a:p>
          <a:p>
            <a:pPr>
              <a:buSzPct val="75000"/>
              <a:buNone/>
            </a:pPr>
            <a:r>
              <a:rPr lang="en-US" sz="1600" dirty="0" err="1"/>
              <a:t>my_dict</a:t>
            </a:r>
            <a:r>
              <a:rPr lang="en-US" sz="1600" dirty="0"/>
              <a:t> = {"name": "Alice", "age": 30}</a:t>
            </a:r>
          </a:p>
          <a:p>
            <a:pPr>
              <a:buSzPct val="75000"/>
              <a:buNone/>
            </a:pPr>
            <a:r>
              <a:rPr lang="en-US" sz="1600" dirty="0"/>
              <a:t>values = </a:t>
            </a:r>
            <a:r>
              <a:rPr lang="en-US" sz="1600" dirty="0" err="1"/>
              <a:t>my_dict.values</a:t>
            </a:r>
            <a:r>
              <a:rPr lang="en-US" sz="1600" dirty="0"/>
              <a:t>()</a:t>
            </a:r>
          </a:p>
          <a:p>
            <a:pPr>
              <a:buSzPct val="75000"/>
              <a:buNone/>
            </a:pPr>
            <a:r>
              <a:rPr lang="en-US" sz="1600" dirty="0"/>
              <a:t># Output: </a:t>
            </a:r>
            <a:r>
              <a:rPr lang="en-US" sz="1600" dirty="0" err="1"/>
              <a:t>dict_values</a:t>
            </a:r>
            <a:r>
              <a:rPr lang="en-US" sz="1600" dirty="0"/>
              <a:t>(['Alice', 30])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</a:rPr>
              <a:t>7. pop(): Removes and returns the value associated with a specified key. If the key is not found, it raises a </a:t>
            </a:r>
            <a:r>
              <a:rPr lang="en-US" sz="1600" dirty="0" err="1">
                <a:solidFill>
                  <a:srgbClr val="FF0000"/>
                </a:solidFill>
              </a:rPr>
              <a:t>KeyError</a:t>
            </a:r>
            <a:r>
              <a:rPr lang="en-US" sz="1600" dirty="0">
                <a:solidFill>
                  <a:srgbClr val="FF0000"/>
                </a:solidFill>
              </a:rPr>
              <a:t> (unless a default value is provided).</a:t>
            </a:r>
          </a:p>
          <a:p>
            <a:pPr>
              <a:buSzPct val="75000"/>
              <a:buNone/>
            </a:pPr>
            <a:r>
              <a:rPr lang="en-US" sz="1600" dirty="0" err="1"/>
              <a:t>my_dict</a:t>
            </a:r>
            <a:r>
              <a:rPr lang="en-US" sz="1600" dirty="0"/>
              <a:t> = {"name": "Alice", "age": 30}</a:t>
            </a:r>
          </a:p>
          <a:p>
            <a:pPr>
              <a:buSzPct val="75000"/>
              <a:buNone/>
            </a:pPr>
            <a:r>
              <a:rPr lang="en-US" sz="1600" dirty="0"/>
              <a:t>name = </a:t>
            </a:r>
            <a:r>
              <a:rPr lang="en-US" sz="1600" dirty="0" err="1"/>
              <a:t>my_dict.pop</a:t>
            </a:r>
            <a:r>
              <a:rPr lang="en-US" sz="1600" dirty="0"/>
              <a:t>("name")</a:t>
            </a:r>
          </a:p>
          <a:p>
            <a:pPr>
              <a:buSzPct val="75000"/>
              <a:buNone/>
            </a:pP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2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List, tuples, dictionary &amp;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6EB92D-9D7D-4D15-8176-67089ADF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" y="1423555"/>
            <a:ext cx="11149367" cy="432261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C33E3A-1E07-260C-00B4-25B0B50DA100}"/>
              </a:ext>
            </a:extLst>
          </p:cNvPr>
          <p:cNvCxnSpPr/>
          <p:nvPr/>
        </p:nvCxnSpPr>
        <p:spPr>
          <a:xfrm flipV="1">
            <a:off x="8264324" y="3611301"/>
            <a:ext cx="358815" cy="20834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D89129-C340-E940-906A-E29B300822C8}"/>
              </a:ext>
            </a:extLst>
          </p:cNvPr>
          <p:cNvSpPr txBox="1"/>
          <p:nvPr/>
        </p:nvSpPr>
        <p:spPr>
          <a:xfrm>
            <a:off x="8623139" y="348393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noProof="0" dirty="0"/>
              <a:t>Keys</a:t>
            </a:r>
          </a:p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403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2B21D04A-081B-4F31-85E0-D516C2A45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AC6A5BFE-7819-49D6-9323-8A30F0DB82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(1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65CC5C22-F2B5-4981-9872-DFDE74DF15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Which of the following data structures is ordered and mutable?  </a:t>
            </a:r>
          </a:p>
          <a:p>
            <a:pPr marL="0" indent="0" eaLnBrk="1" hangingPunct="1">
              <a:buNone/>
            </a:pPr>
            <a:r>
              <a:rPr lang="en-US" altLang="en-US" dirty="0"/>
              <a:t>	a) Tuple  </a:t>
            </a:r>
          </a:p>
          <a:p>
            <a:pPr marL="0" indent="0" eaLnBrk="1" hangingPunct="1">
              <a:buNone/>
            </a:pPr>
            <a:r>
              <a:rPr lang="en-US" altLang="en-US" dirty="0"/>
              <a:t>	b) Dictionary  </a:t>
            </a:r>
          </a:p>
          <a:p>
            <a:pPr marL="0" indent="0" eaLnBrk="1" hangingPunct="1">
              <a:buNone/>
            </a:pPr>
            <a:r>
              <a:rPr lang="en-US" altLang="en-US" dirty="0"/>
              <a:t>	c) </a:t>
            </a:r>
            <a:r>
              <a:rPr lang="en-US" altLang="en-US" u="sng" dirty="0">
                <a:highlight>
                  <a:srgbClr val="FFFF00"/>
                </a:highlight>
              </a:rPr>
              <a:t>List</a:t>
            </a:r>
            <a:r>
              <a:rPr lang="en-US" altLang="en-US" dirty="0"/>
              <a:t>  </a:t>
            </a:r>
          </a:p>
          <a:p>
            <a:pPr marL="0" indent="0" eaLnBrk="1" hangingPunct="1">
              <a:buNone/>
            </a:pPr>
            <a:r>
              <a:rPr lang="en-US" altLang="en-US" dirty="0"/>
              <a:t>	d) Set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FD5CFA09-0015-4114-99A3-9E61FDEF2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24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87AAB-101A-2B9B-4921-BB39120F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BAB52DA6-E920-E203-CD33-8BC4707172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1F00CFCC-9AE2-37BA-0BAA-68E4760463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(2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22CE944B-385E-2103-190E-C9B14CB59D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will be the output of the following code?  </a:t>
            </a:r>
          </a:p>
          <a:p>
            <a:pPr marL="0" indent="0" eaLnBrk="1" hangingPunct="1">
              <a:buNone/>
            </a:pPr>
            <a:r>
              <a:rPr lang="en-US" altLang="en-US" dirty="0"/>
              <a:t>a = (1, [2, 3], 4)</a:t>
            </a:r>
          </a:p>
          <a:p>
            <a:pPr marL="0" indent="0" eaLnBrk="1" hangingPunct="1">
              <a:buNone/>
            </a:pPr>
            <a:r>
              <a:rPr lang="en-US" altLang="en-US" dirty="0"/>
              <a:t>a[1].append(5)</a:t>
            </a:r>
          </a:p>
          <a:p>
            <a:pPr marL="0" indent="0" eaLnBrk="1" hangingPunct="1">
              <a:buNone/>
            </a:pPr>
            <a:r>
              <a:rPr lang="en-US" altLang="en-US" dirty="0"/>
              <a:t>print(a)</a:t>
            </a:r>
          </a:p>
          <a:p>
            <a:pPr marL="0" indent="0" eaLnBrk="1" hangingPunct="1">
              <a:buNone/>
            </a:pPr>
            <a:r>
              <a:rPr lang="en-US" altLang="en-US" dirty="0"/>
              <a:t>  </a:t>
            </a:r>
          </a:p>
          <a:p>
            <a:pPr marL="0" indent="0" eaLnBrk="1" hangingPunct="1">
              <a:buNone/>
            </a:pPr>
            <a:r>
              <a:rPr lang="en-US" altLang="en-US" dirty="0"/>
              <a:t>a) </a:t>
            </a:r>
            <a:r>
              <a:rPr lang="en-US" altLang="en-US" u="sng" dirty="0">
                <a:highlight>
                  <a:srgbClr val="FFFF00"/>
                </a:highlight>
              </a:rPr>
              <a:t>(1, [2, 3, 5], 4)  </a:t>
            </a:r>
          </a:p>
          <a:p>
            <a:pPr marL="0" indent="0" eaLnBrk="1" hangingPunct="1">
              <a:buNone/>
            </a:pPr>
            <a:r>
              <a:rPr lang="en-US" altLang="en-US" dirty="0"/>
              <a:t>b) (1, [2, 3], 4)  </a:t>
            </a:r>
          </a:p>
          <a:p>
            <a:pPr marL="0" indent="0" eaLnBrk="1" hangingPunct="1">
              <a:buNone/>
            </a:pPr>
            <a:r>
              <a:rPr lang="en-US" altLang="en-US" dirty="0"/>
              <a:t>c) Error: Tuple is immutable  </a:t>
            </a:r>
          </a:p>
          <a:p>
            <a:pPr marL="0" indent="0" eaLnBrk="1" hangingPunct="1">
              <a:buNone/>
            </a:pPr>
            <a:r>
              <a:rPr lang="en-US" altLang="en-US" dirty="0"/>
              <a:t>d) None of the above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F0BEBB84-EFDE-70FB-7B05-2EED7603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0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23C48-0AED-C064-D422-DB04CA3AB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C86E6CFD-9C7F-C228-568F-2D454560F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DB61BFB8-2D87-9C56-115A-8DE053B51D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3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EA610B0A-C861-77CD-8EA8-001AF79BA9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What will be the output of the following code?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my_list</a:t>
            </a:r>
            <a:r>
              <a:rPr lang="en-US" dirty="0">
                <a:latin typeface="Calibri"/>
                <a:ea typeface="Calibri"/>
                <a:cs typeface="Calibri"/>
              </a:rPr>
              <a:t> = [1, 2, 3]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my_list.append</a:t>
            </a:r>
            <a:r>
              <a:rPr lang="en-US" dirty="0">
                <a:latin typeface="Calibri"/>
                <a:ea typeface="Calibri"/>
                <a:cs typeface="Calibri"/>
              </a:rPr>
              <a:t>(4)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</a:t>
            </a:r>
            <a:r>
              <a:rPr lang="en-US" dirty="0" err="1">
                <a:latin typeface="Calibri"/>
                <a:ea typeface="Calibri"/>
                <a:cs typeface="Calibri"/>
              </a:rPr>
              <a:t>my_list</a:t>
            </a:r>
            <a:r>
              <a:rPr lang="en-US" dirty="0">
                <a:latin typeface="Calibri"/>
                <a:ea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n-US" u="sng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A) [1, 2, 3, 4]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(1, 2, 3, 4)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{1, 2, 3, 4}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[1, 2, 3]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altLang="en-US" dirty="0">
              <a:ea typeface="Calibri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A4B9D9A2-789A-E112-8335-FF50A234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823B7-9080-49F8-069F-A8FE4620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06D4ACBE-9252-2C38-8747-7AB910A620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E5DD9A09-52B2-F7A8-C6C0-E79614C074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4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CC416B9F-58F5-451B-B566-903A32920A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What will be the output of the following code?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my_tuple</a:t>
            </a:r>
            <a:r>
              <a:rPr lang="en-US" dirty="0">
                <a:latin typeface="Calibri"/>
                <a:ea typeface="Calibri"/>
                <a:cs typeface="Calibri"/>
              </a:rPr>
              <a:t> = (1, 2, 3)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</a:t>
            </a:r>
            <a:r>
              <a:rPr lang="en-US" dirty="0" err="1">
                <a:latin typeface="Calibri"/>
                <a:ea typeface="Calibri"/>
                <a:cs typeface="Calibri"/>
              </a:rPr>
              <a:t>my_tuple</a:t>
            </a:r>
            <a:r>
              <a:rPr lang="en-US" dirty="0">
                <a:latin typeface="Calibri"/>
                <a:ea typeface="Calibri"/>
                <a:cs typeface="Calibri"/>
              </a:rPr>
              <a:t>[1])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1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</a:t>
            </a:r>
            <a:r>
              <a:rPr lang="en-US" u="sng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2</a:t>
            </a:r>
            <a:endParaRPr lang="en-US" u="sng"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3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ea typeface="Calibri"/>
              </a:rPr>
              <a:t>D) Error</a:t>
            </a:r>
            <a:endParaRPr 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DFF46F76-E5EA-A87A-F6D3-1F47CCB6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6259AC-9339-40E1-9C7A-617ED9739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546" y="1775501"/>
            <a:ext cx="9498520" cy="282596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 different complex (collection) data types of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Difference between different complex data types of Python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F7CC4-7EEF-406F-B323-96BB6BFCC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F9C99-379D-8654-2E41-B3D4F331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D73E700A-E653-93B2-529F-8A0B14289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888A2E14-93A2-D054-8C62-4A98F2BDC4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5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AC2D8C4A-856B-9555-FB8E-893D8E73F0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Which of the following is a valid way to create a set in Python?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{1, 2, 3, 4}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set([1, 2, 3, 4])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set()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</a:t>
            </a:r>
            <a:r>
              <a:rPr lang="en-US" u="sng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All of the above</a:t>
            </a:r>
            <a:endParaRPr lang="en-US" u="sng"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buNone/>
            </a:pPr>
            <a:endParaRPr lang="en-US" dirty="0">
              <a:ea typeface="Calibri"/>
            </a:endParaRPr>
          </a:p>
          <a:p>
            <a:pPr>
              <a:buNone/>
            </a:pPr>
            <a:endParaRPr lang="en-US" dirty="0">
              <a:ea typeface="Calibri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32586625-BD79-5F37-2AD8-BCE58611E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9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11991-4589-BAE7-F6CD-5566AFCE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61AEB209-DEFE-0025-35EE-800F975E5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5CA381A5-FCB2-83F0-9DDA-B7B91DC5F5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6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C04DB078-7F0A-6F8B-3A29-59300B8A6B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ea typeface="Calibri"/>
              </a:rPr>
              <a:t>What will be the output of the following dictionary operation?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my_dict</a:t>
            </a:r>
            <a:r>
              <a:rPr lang="en-US" dirty="0">
                <a:latin typeface="Calibri"/>
                <a:ea typeface="Calibri"/>
                <a:cs typeface="Calibri"/>
              </a:rPr>
              <a:t> = {"a": 1, "b": 2}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</a:t>
            </a:r>
            <a:r>
              <a:rPr lang="en-US" dirty="0" err="1">
                <a:latin typeface="Calibri"/>
                <a:ea typeface="Calibri"/>
                <a:cs typeface="Calibri"/>
              </a:rPr>
              <a:t>my_dict.get</a:t>
            </a:r>
            <a:r>
              <a:rPr lang="en-US" dirty="0">
                <a:latin typeface="Calibri"/>
                <a:ea typeface="Calibri"/>
                <a:cs typeface="Calibri"/>
              </a:rPr>
              <a:t>("c", 3))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None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</a:t>
            </a:r>
            <a:r>
              <a:rPr lang="en-US" u="sng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3</a:t>
            </a:r>
            <a:endParaRPr lang="en-US" u="sng" dirty="0">
              <a:highlight>
                <a:srgbClr val="FFFF00"/>
              </a:highlight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Error</a:t>
            </a:r>
            <a:endParaRPr lang="en-US" dirty="0">
              <a:latin typeface="Calibri"/>
              <a:cs typeface="Calibri"/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{“a”: 1, “b”: 2, “c”: 3}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B0F50FD2-E02A-88B1-F0DB-D4647DD3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2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2FC02-E8AC-57D7-CCF4-AAAD4F016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0A911D7A-9227-A47E-65A0-A21C6DA32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063E7928-3204-4F98-D5AA-C726FCD881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7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91CC7CF4-A2C4-EF3B-9EFA-9161673DE2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will be the output of the following code?</a:t>
            </a:r>
            <a:endParaRPr lang="en-US" dirty="0">
              <a:ea typeface="Calibri" panose="020F050202020403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list_1 = [1, 2, 3]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list_2 = list_1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list_2.append(4)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print(list_1)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[1, 2, 3]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</a:t>
            </a:r>
            <a:r>
              <a:rPr lang="en-US" u="sng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[1, 2, 3, 4]</a:t>
            </a:r>
            <a:endParaRPr lang="en-US" u="sng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Error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[4, 1, 2, 3]</a:t>
            </a:r>
            <a:endParaRPr lang="en-US" dirty="0">
              <a:ea typeface="Calibri" panose="020F0502020204030204" pitchFamily="34" charset="0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156D6C5F-D6EE-EDB0-0071-95B99167C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21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E1D61-7776-7DAB-E578-537C5A735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4A6D8CD0-FD4D-8B05-3725-E7AFF0108C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CCFF7880-28F7-C65F-CFE2-59DFC9E878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8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06A28F62-914B-8730-795E-8CD0CB8732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Calibri"/>
                <a:ea typeface="Calibri"/>
                <a:cs typeface="Calibri"/>
              </a:rPr>
              <a:t>What will be the output of the following code?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my_set</a:t>
            </a:r>
            <a:r>
              <a:rPr lang="en-US" dirty="0">
                <a:latin typeface="Calibri"/>
                <a:ea typeface="Calibri"/>
                <a:cs typeface="Calibri"/>
              </a:rPr>
              <a:t> = {1, 2, 3, 4}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my_set.add</a:t>
            </a:r>
            <a:r>
              <a:rPr lang="en-US" dirty="0">
                <a:latin typeface="Calibri"/>
                <a:ea typeface="Calibri"/>
                <a:cs typeface="Calibri"/>
              </a:rPr>
              <a:t>(3)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</a:t>
            </a:r>
            <a:r>
              <a:rPr lang="en-US" dirty="0" err="1">
                <a:latin typeface="Calibri"/>
                <a:ea typeface="Calibri"/>
                <a:cs typeface="Calibri"/>
              </a:rPr>
              <a:t>len</a:t>
            </a:r>
            <a:r>
              <a:rPr lang="en-US" dirty="0">
                <a:latin typeface="Calibri"/>
                <a:ea typeface="Calibri"/>
                <a:cs typeface="Calibri"/>
              </a:rPr>
              <a:t>(</a:t>
            </a:r>
            <a:r>
              <a:rPr lang="en-US" dirty="0" err="1">
                <a:latin typeface="Calibri"/>
                <a:ea typeface="Calibri"/>
                <a:cs typeface="Calibri"/>
              </a:rPr>
              <a:t>my_set</a:t>
            </a:r>
            <a:r>
              <a:rPr lang="en-US" dirty="0">
                <a:latin typeface="Calibri"/>
                <a:ea typeface="Calibri"/>
                <a:cs typeface="Calibri"/>
              </a:rPr>
              <a:t>))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3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4</a:t>
            </a:r>
            <a:endParaRPr lang="en-US" dirty="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</a:t>
            </a:r>
            <a:r>
              <a:rPr lang="en-US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5</a:t>
            </a:r>
            <a:endParaRPr lang="en-US" dirty="0">
              <a:highlight>
                <a:srgbClr val="FFFF00"/>
              </a:highlight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Error</a:t>
            </a:r>
            <a:endParaRPr lang="en-US" dirty="0">
              <a:ea typeface="Calibri" panose="020F0502020204030204" pitchFamily="34" charset="0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38334292-C2AD-F2A3-4D4B-FE757FF0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24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3EB1E-D7AC-BCFA-434B-31E88F16B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0FE6918E-C0F4-0FF6-51CA-A50A7C9C2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10BBDF48-D9EB-72C1-98F7-92C9BE1092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9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06BFA644-7BB2-2D25-848A-88C81BE1CA0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ea typeface="Calibri" panose="020F0502020204030204" pitchFamily="34" charset="0"/>
              </a:rPr>
              <a:t>What will be the output of the following dictionary operation?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data = {"a": 1, "b": 2}</a:t>
            </a:r>
          </a:p>
          <a:p>
            <a:pPr>
              <a:buNone/>
            </a:pPr>
            <a:r>
              <a:rPr lang="en-US" dirty="0" err="1">
                <a:latin typeface="Calibri"/>
                <a:ea typeface="Calibri"/>
                <a:cs typeface="Calibri"/>
              </a:rPr>
              <a:t>data.update</a:t>
            </a:r>
            <a:r>
              <a:rPr lang="en-US" dirty="0">
                <a:latin typeface="Calibri"/>
                <a:ea typeface="Calibri"/>
                <a:cs typeface="Calibri"/>
              </a:rPr>
              <a:t>({"b": 3, "c": 4})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print(data)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{"a": 1, "b": 2, "c": 4}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</a:t>
            </a:r>
            <a:r>
              <a:rPr lang="en-US" u="sng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{"a": 1, "b": 3, "c": 4}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{"a": 1, "b": 2}</a:t>
            </a: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{"a": 1, "b": 3}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58BC6795-5371-D62F-B9FF-0DBFAA7C5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615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55276-B7C1-C800-C16B-C5E174E8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A49968C4-458A-8E69-4384-1887705720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1363" indent="-284163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1413" indent="-227013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598613" indent="-227013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5813" indent="-227013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30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02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74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4613" indent="-227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fld id="{5BB58C29-65AC-4783-84B8-865C31BB01F5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16">
            <a:extLst>
              <a:ext uri="{FF2B5EF4-FFF2-40B4-BE49-F238E27FC236}">
                <a16:creationId xmlns:a16="http://schemas.microsoft.com/office/drawing/2014/main" id="{7C261FEE-9F9D-CCF7-06E9-1A3D180B06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354" eaLnBrk="1" hangingPunct="1">
              <a:defRPr/>
            </a:pP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Knowledge Check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 of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10</a:t>
            </a:r>
            <a:r>
              <a:rPr dirty="0">
                <a:solidFill>
                  <a:schemeClr val="accent5">
                    <a:lumMod val="50000"/>
                  </a:schemeClr>
                </a:solidFill>
                <a:latin typeface="Arial Black"/>
              </a:rPr>
              <a:t>)</a:t>
            </a:r>
          </a:p>
        </p:txBody>
      </p:sp>
      <p:sp>
        <p:nvSpPr>
          <p:cNvPr id="27652" name="Rectangle 17">
            <a:extLst>
              <a:ext uri="{FF2B5EF4-FFF2-40B4-BE49-F238E27FC236}">
                <a16:creationId xmlns:a16="http://schemas.microsoft.com/office/drawing/2014/main" id="{9A2605EA-3377-0CE2-C5CD-7F04203D41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What will be the output of the following tuple operation?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t1 = (1, 2, 3)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t2 = (4, 5)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t1 += t2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print(t1)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A) </a:t>
            </a:r>
            <a:r>
              <a:rPr lang="en-US" u="sng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(1, 2, 3, 4, 5)</a:t>
            </a:r>
            <a:endParaRPr lang="en-US" u="sng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B) [1, 2, 3, 4, 5]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C) Error</a:t>
            </a:r>
            <a:endParaRPr lang="en-US" dirty="0"/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D) (1, 2, 3, (4, 5))</a:t>
            </a:r>
            <a:endParaRPr lang="en-US" dirty="0"/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9498828D-9790-F95C-4920-F555070EA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8288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488" tIns="44451" rIns="90488" bIns="44451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endParaRPr lang="en-US" altLang="en-US" sz="2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20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BF485C-3F0B-4F39-A1FB-497B2C5A79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391038"/>
            <a:ext cx="9498521" cy="37618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Implement list, tuple, set and dictionary data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 difference between all complex data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A0660-0633-429A-A7F2-4C4444778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9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D705DB-FE44-4FB9-AD07-0C664F495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FB7F44C-C998-4563-A7B8-6F8873F228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1000" y="6553200"/>
            <a:ext cx="381000" cy="207963"/>
          </a:xfrm>
        </p:spPr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444336"/>
            <a:ext cx="11437937" cy="4976677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List is an ordered collection of elements and those elements can be of any data type.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In list, index starts with 0.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List can have duplicate elements.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List can be modified (Mutable).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Lists are defined by enclosing a comma-separated sequence of items within square brackets [].</a:t>
            </a:r>
          </a:p>
          <a:p>
            <a:pPr lvl="2">
              <a:buSzPct val="75000"/>
              <a:buNone/>
            </a:pPr>
            <a:endParaRPr lang="en-US" sz="1800" dirty="0"/>
          </a:p>
          <a:p>
            <a:pPr lvl="2">
              <a:buSzPct val="75000"/>
              <a:buNone/>
            </a:pPr>
            <a:r>
              <a:rPr lang="en-US" sz="1800" dirty="0"/>
              <a:t>list = [ '</a:t>
            </a:r>
            <a:r>
              <a:rPr lang="en-US" sz="1800" dirty="0" err="1"/>
              <a:t>abcd</a:t>
            </a:r>
            <a:r>
              <a:rPr lang="en-US" sz="1800" dirty="0"/>
              <a:t>', 786 , 2.23, 'john', 70.2 ] </a:t>
            </a:r>
          </a:p>
          <a:p>
            <a:pPr lvl="2">
              <a:buSzPct val="75000"/>
              <a:buNone/>
            </a:pPr>
            <a:r>
              <a:rPr lang="en-US" sz="1800" dirty="0" err="1"/>
              <a:t>tinylist</a:t>
            </a:r>
            <a:r>
              <a:rPr lang="en-US" sz="1800" dirty="0"/>
              <a:t> = [123, 'john']</a:t>
            </a:r>
          </a:p>
          <a:p>
            <a:pPr lvl="2">
              <a:buSzPct val="75000"/>
              <a:buNone/>
            </a:pPr>
            <a:r>
              <a:rPr lang="en-US" sz="1800" dirty="0"/>
              <a:t>print (list)	</a:t>
            </a:r>
            <a:r>
              <a:rPr lang="en-US" sz="1800" dirty="0">
                <a:solidFill>
                  <a:srgbClr val="C00000"/>
                </a:solidFill>
              </a:rPr>
              <a:t># Prints complete list</a:t>
            </a:r>
          </a:p>
          <a:p>
            <a:pPr lvl="2">
              <a:buSzPct val="75000"/>
              <a:buNone/>
            </a:pPr>
            <a:r>
              <a:rPr lang="en-US" sz="1800" dirty="0"/>
              <a:t>print (list[0])	</a:t>
            </a:r>
            <a:r>
              <a:rPr lang="en-US" sz="1800" dirty="0">
                <a:solidFill>
                  <a:srgbClr val="C00000"/>
                </a:solidFill>
              </a:rPr>
              <a:t># Prints first element of the list</a:t>
            </a:r>
          </a:p>
          <a:p>
            <a:pPr lvl="2">
              <a:buSzPct val="75000"/>
              <a:buNone/>
            </a:pPr>
            <a:r>
              <a:rPr lang="en-US" sz="1800" dirty="0"/>
              <a:t>print (list[1:3])	</a:t>
            </a:r>
            <a:r>
              <a:rPr lang="en-US" sz="1800" dirty="0">
                <a:solidFill>
                  <a:srgbClr val="C00000"/>
                </a:solidFill>
              </a:rPr>
              <a:t># Prints elements starting from 2</a:t>
            </a:r>
            <a:r>
              <a:rPr lang="en-US" sz="1800" baseline="30000" dirty="0">
                <a:solidFill>
                  <a:srgbClr val="C00000"/>
                </a:solidFill>
              </a:rPr>
              <a:t>nd</a:t>
            </a:r>
            <a:r>
              <a:rPr lang="en-US" sz="1800" dirty="0">
                <a:solidFill>
                  <a:srgbClr val="C00000"/>
                </a:solidFill>
              </a:rPr>
              <a:t> till 3</a:t>
            </a:r>
            <a:r>
              <a:rPr lang="en-US" sz="1800" baseline="30000" dirty="0">
                <a:solidFill>
                  <a:srgbClr val="C00000"/>
                </a:solidFill>
              </a:rPr>
              <a:t>rd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</a:p>
          <a:p>
            <a:pPr lvl="2">
              <a:buSzPct val="75000"/>
              <a:buNone/>
            </a:pPr>
            <a:r>
              <a:rPr lang="en-US" sz="1800" dirty="0"/>
              <a:t>print (list[2:])	</a:t>
            </a:r>
            <a:r>
              <a:rPr lang="en-US" sz="1800" dirty="0">
                <a:solidFill>
                  <a:srgbClr val="C00000"/>
                </a:solidFill>
              </a:rPr>
              <a:t># Prints elements starting from 3</a:t>
            </a:r>
            <a:r>
              <a:rPr lang="en-US" sz="1800" baseline="30000" dirty="0">
                <a:solidFill>
                  <a:srgbClr val="C00000"/>
                </a:solidFill>
              </a:rPr>
              <a:t>rd</a:t>
            </a:r>
            <a:r>
              <a:rPr lang="en-US" sz="1800" dirty="0">
                <a:solidFill>
                  <a:srgbClr val="C00000"/>
                </a:solidFill>
              </a:rPr>
              <a:t>  element </a:t>
            </a:r>
          </a:p>
          <a:p>
            <a:pPr lvl="2">
              <a:buSzPct val="75000"/>
              <a:buNone/>
            </a:pPr>
            <a:r>
              <a:rPr lang="en-US" sz="1800" dirty="0"/>
              <a:t>print (</a:t>
            </a:r>
            <a:r>
              <a:rPr lang="en-US" sz="1800" dirty="0" err="1"/>
              <a:t>tinylist</a:t>
            </a:r>
            <a:r>
              <a:rPr lang="en-US" sz="1800" dirty="0"/>
              <a:t> * 2)	</a:t>
            </a:r>
            <a:r>
              <a:rPr lang="en-US" sz="1800" dirty="0">
                <a:solidFill>
                  <a:srgbClr val="C00000"/>
                </a:solidFill>
              </a:rPr>
              <a:t># Prints list two times</a:t>
            </a:r>
          </a:p>
          <a:p>
            <a:pPr lvl="2">
              <a:buSzPct val="75000"/>
              <a:buNone/>
            </a:pPr>
            <a:r>
              <a:rPr lang="en-US" sz="1800" dirty="0"/>
              <a:t>print (list + </a:t>
            </a:r>
            <a:r>
              <a:rPr lang="en-US" sz="1800" dirty="0" err="1"/>
              <a:t>tinylist</a:t>
            </a:r>
            <a:r>
              <a:rPr lang="en-US" sz="1800" dirty="0"/>
              <a:t>) </a:t>
            </a:r>
            <a:r>
              <a:rPr lang="en-US" sz="1800" dirty="0">
                <a:solidFill>
                  <a:srgbClr val="C00000"/>
                </a:solidFill>
              </a:rPr>
              <a:t># Prints concatenated lists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8C4A38-201D-4896-882D-F398B8594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463" y="3523877"/>
            <a:ext cx="3901778" cy="22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8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444336"/>
            <a:ext cx="5570537" cy="4976677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Accessing list elements </a:t>
            </a:r>
          </a:p>
          <a:p>
            <a:pPr>
              <a:buSzPct val="75000"/>
              <a:buNone/>
            </a:pPr>
            <a:r>
              <a:rPr lang="en-US" sz="2000" dirty="0" err="1"/>
              <a:t>my_list</a:t>
            </a:r>
            <a:r>
              <a:rPr lang="en-US" sz="2000" dirty="0"/>
              <a:t> = [10, 20, 30, 40, 50]</a:t>
            </a:r>
          </a:p>
          <a:p>
            <a:pPr>
              <a:buSzPct val="75000"/>
              <a:buNone/>
            </a:pPr>
            <a:r>
              <a:rPr lang="en-US" sz="2000" dirty="0"/>
              <a:t>print(</a:t>
            </a:r>
            <a:r>
              <a:rPr lang="en-US" sz="2000" dirty="0" err="1"/>
              <a:t>my_list</a:t>
            </a:r>
            <a:r>
              <a:rPr lang="en-US" sz="2000" dirty="0"/>
              <a:t>[0])  # Output: 10</a:t>
            </a:r>
          </a:p>
          <a:p>
            <a:pPr>
              <a:buSzPct val="75000"/>
              <a:buNone/>
            </a:pPr>
            <a:r>
              <a:rPr lang="en-US" sz="2000" dirty="0"/>
              <a:t>print(</a:t>
            </a:r>
            <a:r>
              <a:rPr lang="en-US" sz="2000" dirty="0" err="1"/>
              <a:t>my_list</a:t>
            </a:r>
            <a:r>
              <a:rPr lang="en-US" sz="2000" dirty="0"/>
              <a:t>[2])  # Output: 30</a:t>
            </a:r>
          </a:p>
          <a:p>
            <a:pPr>
              <a:buSzPct val="75000"/>
              <a:buNone/>
            </a:pPr>
            <a:endParaRPr lang="en-US" sz="2000" dirty="0"/>
          </a:p>
          <a:p>
            <a:pPr>
              <a:buSzPct val="75000"/>
              <a:buNone/>
            </a:pPr>
            <a:r>
              <a:rPr lang="en-US" sz="2000" dirty="0"/>
              <a:t>You can also use negative indexing to access elements from the end of the list:</a:t>
            </a:r>
          </a:p>
          <a:p>
            <a:pPr>
              <a:buSzPct val="75000"/>
              <a:buNone/>
            </a:pPr>
            <a:r>
              <a:rPr lang="en-US" sz="2000" dirty="0"/>
              <a:t>print(</a:t>
            </a:r>
            <a:r>
              <a:rPr lang="en-US" sz="2000" dirty="0" err="1"/>
              <a:t>my_list</a:t>
            </a:r>
            <a:r>
              <a:rPr lang="en-US" sz="2000" dirty="0"/>
              <a:t>[-1])  # Output: 50 (last element)</a:t>
            </a:r>
          </a:p>
          <a:p>
            <a:pPr>
              <a:buSzPct val="75000"/>
              <a:buNone/>
            </a:pPr>
            <a:r>
              <a:rPr lang="en-US" sz="2000" dirty="0"/>
              <a:t>print(</a:t>
            </a:r>
            <a:r>
              <a:rPr lang="en-US" sz="2000" dirty="0" err="1"/>
              <a:t>my_list</a:t>
            </a:r>
            <a:r>
              <a:rPr lang="en-US" sz="2000" dirty="0"/>
              <a:t>[-2])  # Output: 40 (second to last element)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List elements are mutable (modifiable).</a:t>
            </a:r>
          </a:p>
          <a:p>
            <a:pPr>
              <a:buSzPct val="75000"/>
              <a:buNone/>
            </a:pPr>
            <a:r>
              <a:rPr lang="en-US" sz="2000" dirty="0" err="1"/>
              <a:t>my_list</a:t>
            </a:r>
            <a:r>
              <a:rPr lang="en-US" sz="2000" dirty="0"/>
              <a:t>[2] = 99</a:t>
            </a:r>
          </a:p>
          <a:p>
            <a:pPr>
              <a:buSzPct val="75000"/>
              <a:buNone/>
            </a:pPr>
            <a:r>
              <a:rPr lang="en-US" sz="2000" dirty="0"/>
              <a:t>print(</a:t>
            </a:r>
            <a:r>
              <a:rPr lang="en-US" sz="2000" dirty="0" err="1"/>
              <a:t>my_list</a:t>
            </a:r>
            <a:r>
              <a:rPr lang="en-US" sz="2000" dirty="0"/>
              <a:t>)  # Output: [10, 20, 99, 40, 50]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4</a:t>
            </a:fld>
            <a:endParaRPr 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9DDE520-3324-406D-B56B-A1E90CD8DE6C}"/>
              </a:ext>
            </a:extLst>
          </p:cNvPr>
          <p:cNvSpPr txBox="1">
            <a:spLocks/>
          </p:cNvSpPr>
          <p:nvPr/>
        </p:nvSpPr>
        <p:spPr>
          <a:xfrm>
            <a:off x="5943600" y="1356216"/>
            <a:ext cx="5570537" cy="2145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503030202060203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List Slicing</a:t>
            </a:r>
          </a:p>
          <a:p>
            <a:pPr>
              <a:buSzPct val="75000"/>
              <a:buNone/>
            </a:pPr>
            <a:r>
              <a:rPr lang="en-US" dirty="0"/>
              <a:t>You can extract a </a:t>
            </a:r>
            <a:r>
              <a:rPr lang="en-US" dirty="0" err="1"/>
              <a:t>sublist</a:t>
            </a:r>
            <a:r>
              <a:rPr lang="en-US" dirty="0"/>
              <a:t> (slice) from a list by specifying a range of indices:</a:t>
            </a:r>
          </a:p>
          <a:p>
            <a:pPr>
              <a:buSzPct val="75000"/>
              <a:buNone/>
            </a:pPr>
            <a:endParaRPr lang="en-US" dirty="0"/>
          </a:p>
          <a:p>
            <a:pPr>
              <a:buSzPct val="75000"/>
              <a:buNone/>
            </a:pPr>
            <a:r>
              <a:rPr lang="en-US" dirty="0" err="1"/>
              <a:t>my_list</a:t>
            </a:r>
            <a:r>
              <a:rPr lang="en-US" dirty="0"/>
              <a:t> = [10, 20, 30, 40, 50]</a:t>
            </a:r>
          </a:p>
          <a:p>
            <a:pPr>
              <a:buSzPct val="75000"/>
              <a:buNone/>
            </a:pPr>
            <a:r>
              <a:rPr lang="en-US" dirty="0"/>
              <a:t>subset = </a:t>
            </a:r>
            <a:r>
              <a:rPr lang="en-US" dirty="0" err="1"/>
              <a:t>my_list</a:t>
            </a:r>
            <a:r>
              <a:rPr lang="en-US" dirty="0"/>
              <a:t>[1:4]  # Get elements at indices 1, 2, and 3</a:t>
            </a:r>
          </a:p>
          <a:p>
            <a:pPr>
              <a:buSzPct val="75000"/>
              <a:buNone/>
            </a:pPr>
            <a:r>
              <a:rPr lang="en-US" dirty="0"/>
              <a:t>print(subset)  # Output: [20, 30, 40]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D7A94-1535-4BE4-90E3-CB1DFF78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000" y="3529445"/>
            <a:ext cx="6187976" cy="289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5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4" y="1444336"/>
            <a:ext cx="4417146" cy="4976677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List Methods: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append(): Add an element to the end of the list.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insert(): Insert an element at a specified index.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remove(): Remove the first occurrence of a specified value.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pop(): Remove and return an element at a specified index.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extend(): Extend a list by appending elements from another </a:t>
            </a:r>
            <a:r>
              <a:rPr lang="en-US" sz="2000" dirty="0" err="1"/>
              <a:t>iterable</a:t>
            </a:r>
            <a:r>
              <a:rPr lang="en-US" sz="2000" dirty="0"/>
              <a:t>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sort(): Sort the elements of the list in ascending or descending order.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reverse(): Reverse the order of elements in the list.</a:t>
            </a:r>
          </a:p>
          <a:p>
            <a:pPr>
              <a:buSzPct val="75000"/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pPr>
              <a:buSzPct val="75000"/>
              <a:buNone/>
            </a:pPr>
            <a:r>
              <a:rPr lang="en-US" sz="2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D5D8A7-89E8-4728-954B-3368BA178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10" y="986060"/>
            <a:ext cx="3124471" cy="44276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BF8C86-A4D9-425C-9D16-D68295F0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554" y="5465081"/>
            <a:ext cx="2939237" cy="12269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102B42-1B88-40AF-9767-6CCB3BF3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370" y="1033667"/>
            <a:ext cx="4070108" cy="53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9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444336"/>
            <a:ext cx="11437937" cy="4976677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Tuple is an ordered collection of elements and those elements can be of any data type.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In tuple, index starts with 0.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Tuple can have duplicate elements.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Tuple cannot be modified (Immutable). This immutability makes tuples useful for situations where you want to ensure that the data remains constant.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/>
              <a:t>Tuples are defined by enclosing a comma-separated sequence of items within Parenthesis ().</a:t>
            </a:r>
          </a:p>
          <a:p>
            <a:pPr lvl="2">
              <a:buSzPct val="75000"/>
              <a:buNone/>
            </a:pPr>
            <a:r>
              <a:rPr lang="en-US" sz="1800" dirty="0"/>
              <a:t>tuple = ( '</a:t>
            </a:r>
            <a:r>
              <a:rPr lang="en-US" sz="1800" dirty="0" err="1"/>
              <a:t>abcd</a:t>
            </a:r>
            <a:r>
              <a:rPr lang="en-US" sz="1800" dirty="0"/>
              <a:t>', 786 , 2.23, 'john', 70.2 ) </a:t>
            </a:r>
          </a:p>
          <a:p>
            <a:pPr lvl="2">
              <a:buSzPct val="75000"/>
              <a:buNone/>
            </a:pPr>
            <a:r>
              <a:rPr lang="en-US" sz="1800" dirty="0" err="1"/>
              <a:t>tinytuple</a:t>
            </a:r>
            <a:r>
              <a:rPr lang="en-US" sz="1800" dirty="0"/>
              <a:t> = (123, 'john')</a:t>
            </a:r>
          </a:p>
          <a:p>
            <a:pPr lvl="2">
              <a:buSzPct val="75000"/>
              <a:buNone/>
            </a:pPr>
            <a:r>
              <a:rPr lang="en-US" sz="1800" dirty="0"/>
              <a:t>print (tuple)	# Prints complete list</a:t>
            </a:r>
          </a:p>
          <a:p>
            <a:pPr lvl="2">
              <a:buSzPct val="75000"/>
              <a:buNone/>
            </a:pPr>
            <a:r>
              <a:rPr lang="en-US" sz="1800" dirty="0"/>
              <a:t>print (tuple[0])	# Prints first element of the list</a:t>
            </a:r>
          </a:p>
          <a:p>
            <a:pPr lvl="2">
              <a:buSzPct val="75000"/>
              <a:buNone/>
            </a:pPr>
            <a:r>
              <a:rPr lang="en-US" sz="1800" dirty="0"/>
              <a:t>print (tuple[1:3])	# Prints elements starting from 2nd till 3rd </a:t>
            </a:r>
          </a:p>
          <a:p>
            <a:pPr lvl="2">
              <a:buSzPct val="75000"/>
              <a:buNone/>
            </a:pPr>
            <a:r>
              <a:rPr lang="en-US" sz="1800" dirty="0"/>
              <a:t>print (tuple[2:])	# Prints elements starting from 3rd element </a:t>
            </a:r>
          </a:p>
          <a:p>
            <a:pPr lvl="2">
              <a:buSzPct val="75000"/>
              <a:buNone/>
            </a:pPr>
            <a:r>
              <a:rPr lang="en-US" sz="1800" dirty="0"/>
              <a:t>print (</a:t>
            </a:r>
            <a:r>
              <a:rPr lang="en-US" sz="1800" dirty="0" err="1"/>
              <a:t>tinytuple</a:t>
            </a:r>
            <a:r>
              <a:rPr lang="en-US" sz="1800" dirty="0"/>
              <a:t> * 2)	# Prints list two times</a:t>
            </a:r>
          </a:p>
          <a:p>
            <a:pPr lvl="2">
              <a:buSzPct val="75000"/>
              <a:buNone/>
            </a:pPr>
            <a:r>
              <a:rPr lang="en-US" sz="1800" dirty="0"/>
              <a:t>print (tuple + </a:t>
            </a:r>
            <a:r>
              <a:rPr lang="en-US" sz="1800" dirty="0" err="1"/>
              <a:t>tinytuple</a:t>
            </a:r>
            <a:r>
              <a:rPr lang="en-US" sz="1800" dirty="0"/>
              <a:t>)	# Prints concatenated lists</a:t>
            </a:r>
          </a:p>
          <a:p>
            <a:pPr lvl="2">
              <a:buSzPct val="75000"/>
              <a:buNone/>
            </a:pPr>
            <a:endParaRPr lang="en-US" sz="1800" dirty="0"/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5F4F2-FC47-43FD-9D69-D097A3E8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100" y="4278186"/>
            <a:ext cx="3970364" cy="237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6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444336"/>
            <a:ext cx="11437937" cy="4976677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Following is invalid with tuple, because we attempted to update a tuple, which is not allowed. Similar case is possible with lists:</a:t>
            </a:r>
          </a:p>
          <a:p>
            <a:pPr lvl="2">
              <a:buSzPct val="75000"/>
              <a:buNone/>
            </a:pPr>
            <a:r>
              <a:rPr lang="en-US" sz="1800" dirty="0"/>
              <a:t>tuple = ( '</a:t>
            </a:r>
            <a:r>
              <a:rPr lang="en-US" sz="1800" dirty="0" err="1"/>
              <a:t>abcd</a:t>
            </a:r>
            <a:r>
              <a:rPr lang="en-US" sz="1800" dirty="0"/>
              <a:t>', 786 , 2.23, 'john', 70.2 )</a:t>
            </a:r>
          </a:p>
          <a:p>
            <a:pPr lvl="2">
              <a:buSzPct val="75000"/>
              <a:buNone/>
            </a:pPr>
            <a:r>
              <a:rPr lang="en-US" sz="1800" dirty="0"/>
              <a:t>list = [ '</a:t>
            </a:r>
            <a:r>
              <a:rPr lang="en-US" sz="1800" dirty="0" err="1"/>
              <a:t>abcd</a:t>
            </a:r>
            <a:r>
              <a:rPr lang="en-US" sz="1800" dirty="0"/>
              <a:t>', 786 , 2.23, 'john', 70.2 ]</a:t>
            </a:r>
          </a:p>
          <a:p>
            <a:pPr lvl="2">
              <a:buSzPct val="75000"/>
              <a:buNone/>
            </a:pPr>
            <a:r>
              <a:rPr lang="en-US" sz="1800" dirty="0"/>
              <a:t>tuple[2] = 1000	# Invalid syntax with tuple </a:t>
            </a:r>
          </a:p>
          <a:p>
            <a:pPr lvl="2">
              <a:buSzPct val="75000"/>
              <a:buNone/>
            </a:pPr>
            <a:r>
              <a:rPr lang="en-US" sz="1800" dirty="0"/>
              <a:t>list[2] = 1000	# Valid syntax with list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Tuple Packing and Unpacking: </a:t>
            </a:r>
            <a:r>
              <a:rPr lang="en-US" sz="2000" dirty="0"/>
              <a:t>Tuples can be used for "tuple packing" and "tuple unpacking." Tuple packing is when you group multiple values into a single tuple, and tuple unpacking is when you assign the elements of a tuple to individual variables.</a:t>
            </a:r>
          </a:p>
          <a:p>
            <a:pPr lvl="2">
              <a:buSzPct val="75000"/>
              <a:buNone/>
            </a:pPr>
            <a:r>
              <a:rPr lang="en-US" sz="1800" dirty="0"/>
              <a:t># Tuple packing</a:t>
            </a:r>
          </a:p>
          <a:p>
            <a:pPr lvl="2">
              <a:buSzPct val="75000"/>
              <a:buNone/>
            </a:pPr>
            <a:r>
              <a:rPr lang="en-US" sz="1800" dirty="0"/>
              <a:t>point = (3, 4)</a:t>
            </a:r>
          </a:p>
          <a:p>
            <a:pPr lvl="2">
              <a:buSzPct val="75000"/>
              <a:buNone/>
            </a:pPr>
            <a:r>
              <a:rPr lang="en-US" sz="1800" dirty="0"/>
              <a:t># Tuple unpacking</a:t>
            </a:r>
          </a:p>
          <a:p>
            <a:pPr lvl="2">
              <a:buSzPct val="75000"/>
              <a:buNone/>
            </a:pPr>
            <a:r>
              <a:rPr lang="en-US" sz="1800" dirty="0"/>
              <a:t>x, y = point</a:t>
            </a:r>
          </a:p>
          <a:p>
            <a:pPr lvl="2">
              <a:buSzPct val="75000"/>
              <a:buNone/>
            </a:pPr>
            <a:r>
              <a:rPr lang="en-US" sz="1800" dirty="0"/>
              <a:t>print("x:", x)  # Output: x: 3</a:t>
            </a:r>
          </a:p>
          <a:p>
            <a:pPr lvl="2">
              <a:buSzPct val="75000"/>
              <a:buNone/>
            </a:pPr>
            <a:r>
              <a:rPr lang="en-US" sz="1800" dirty="0"/>
              <a:t>print("y:", y)  # Output: y: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8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4" y="1184563"/>
            <a:ext cx="4437928" cy="4976677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How can we change Tuple value?</a:t>
            </a:r>
          </a:p>
          <a:p>
            <a:pPr marL="971550" lvl="2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Once a tuple is created, you cannot change its values. Tuples are unchangeable, or immutable as it also is called.</a:t>
            </a:r>
          </a:p>
          <a:p>
            <a:pPr marL="971550" lvl="2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But there is a workaround. You can convert the tuple into a list, change the list, and convert the list back into a tuple.</a:t>
            </a:r>
          </a:p>
          <a:p>
            <a:pPr marL="971550" lvl="2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C00000"/>
                </a:solidFill>
              </a:rPr>
              <a:t>Example</a:t>
            </a:r>
          </a:p>
          <a:p>
            <a:pPr lvl="2">
              <a:buSzPct val="75000"/>
              <a:buNone/>
            </a:pPr>
            <a:r>
              <a:rPr lang="en-US" sz="1800" dirty="0">
                <a:solidFill>
                  <a:srgbClr val="C00000"/>
                </a:solidFill>
              </a:rPr>
              <a:t>x = ("apple", "cherry", "grapes")</a:t>
            </a:r>
          </a:p>
          <a:p>
            <a:pPr lvl="2">
              <a:buSzPct val="75000"/>
              <a:buNone/>
            </a:pPr>
            <a:r>
              <a:rPr lang="en-US" sz="1800" dirty="0">
                <a:solidFill>
                  <a:srgbClr val="C00000"/>
                </a:solidFill>
              </a:rPr>
              <a:t>print(“Before updating :”,x)</a:t>
            </a:r>
          </a:p>
          <a:p>
            <a:pPr lvl="2">
              <a:buSzPct val="75000"/>
              <a:buNone/>
            </a:pPr>
            <a:r>
              <a:rPr lang="en-US" sz="1800" dirty="0">
                <a:solidFill>
                  <a:srgbClr val="C00000"/>
                </a:solidFill>
              </a:rPr>
              <a:t>y = list(x)</a:t>
            </a:r>
          </a:p>
          <a:p>
            <a:pPr lvl="2">
              <a:buSzPct val="75000"/>
              <a:buNone/>
            </a:pPr>
            <a:r>
              <a:rPr lang="en-US" sz="1800" dirty="0">
                <a:solidFill>
                  <a:srgbClr val="C00000"/>
                </a:solidFill>
              </a:rPr>
              <a:t>y[1] = "kiwi"</a:t>
            </a:r>
          </a:p>
          <a:p>
            <a:pPr lvl="2">
              <a:buSzPct val="75000"/>
              <a:buNone/>
            </a:pPr>
            <a:r>
              <a:rPr lang="en-US" sz="1800" dirty="0">
                <a:solidFill>
                  <a:srgbClr val="C00000"/>
                </a:solidFill>
              </a:rPr>
              <a:t>x = tuple(y)</a:t>
            </a:r>
          </a:p>
          <a:p>
            <a:pPr lvl="2">
              <a:buSzPct val="75000"/>
              <a:buNone/>
            </a:pPr>
            <a:r>
              <a:rPr lang="en-US" sz="1800" dirty="0">
                <a:solidFill>
                  <a:srgbClr val="C00000"/>
                </a:solidFill>
              </a:rPr>
              <a:t>print(“After updating :” , x)</a:t>
            </a:r>
          </a:p>
          <a:p>
            <a:pPr>
              <a:buSzPct val="75000"/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ED983-1F33-4711-9C7C-42DE8D89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01" y="2713270"/>
            <a:ext cx="6537175" cy="29531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B9E0B-434D-4885-B2E8-F645A98721A8}"/>
              </a:ext>
            </a:extLst>
          </p:cNvPr>
          <p:cNvSpPr txBox="1"/>
          <p:nvPr/>
        </p:nvSpPr>
        <p:spPr>
          <a:xfrm>
            <a:off x="5554302" y="1475509"/>
            <a:ext cx="6537174" cy="15366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Using Asterisk*</a:t>
            </a:r>
          </a:p>
          <a:p>
            <a:pPr marL="685800" lvl="2">
              <a:buSzPct val="75000"/>
            </a:pPr>
            <a:r>
              <a:rPr lang="en-US" sz="1800" dirty="0"/>
              <a:t>If the number of variables is less than the number of </a:t>
            </a:r>
          </a:p>
          <a:p>
            <a:pPr marL="685800" lvl="2">
              <a:buSzPct val="75000"/>
            </a:pPr>
            <a:r>
              <a:rPr lang="en-US" sz="1800" dirty="0"/>
              <a:t>values, you can add an * to the variable name and </a:t>
            </a:r>
          </a:p>
          <a:p>
            <a:pPr marL="685800" lvl="2">
              <a:buSzPct val="75000"/>
            </a:pPr>
            <a:r>
              <a:rPr lang="en-US" sz="1800" dirty="0"/>
              <a:t>the values will be assigned to the variable as a list:</a:t>
            </a:r>
          </a:p>
          <a:p>
            <a:pPr algn="l" defTabSz="228600">
              <a:spcAft>
                <a:spcPts val="1200"/>
              </a:spcAft>
            </a:pPr>
            <a:endParaRPr lang="en-IN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35292-6AC9-46DF-9099-F0DB7AD1C771}"/>
              </a:ext>
            </a:extLst>
          </p:cNvPr>
          <p:cNvSpPr txBox="1"/>
          <p:nvPr/>
        </p:nvSpPr>
        <p:spPr>
          <a:xfrm>
            <a:off x="3902872" y="5551701"/>
            <a:ext cx="7215401" cy="10532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r>
              <a:rPr lang="en-US" sz="1600" noProof="0" dirty="0"/>
              <a:t>Tuple Methods:</a:t>
            </a:r>
          </a:p>
          <a:p>
            <a:pPr algn="l" defTabSz="228600">
              <a:spcAft>
                <a:spcPts val="1200"/>
              </a:spcAft>
            </a:pPr>
            <a:r>
              <a:rPr lang="en-US" sz="1600" noProof="0" dirty="0"/>
              <a:t>Tuples have a few built-in methods, but they are limited compared to lists due </a:t>
            </a:r>
          </a:p>
          <a:p>
            <a:pPr algn="l" defTabSz="228600">
              <a:spcAft>
                <a:spcPts val="1200"/>
              </a:spcAft>
            </a:pPr>
            <a:r>
              <a:rPr lang="en-US" sz="1600" noProof="0" dirty="0"/>
              <a:t>to their immutability. Some common methods include count() and index().</a:t>
            </a:r>
            <a:endParaRPr lang="en-IN" sz="1600" noProof="0" dirty="0"/>
          </a:p>
        </p:txBody>
      </p:sp>
    </p:spTree>
    <p:extLst>
      <p:ext uri="{BB962C8B-B14F-4D97-AF65-F5344CB8AC3E}">
        <p14:creationId xmlns:p14="http://schemas.microsoft.com/office/powerpoint/2010/main" val="114214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5F77C5-0351-4C01-9115-6DF68D1F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Data Types in Python - Set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291D2-6ED4-4B9F-B2A2-CA7D94C477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184564"/>
            <a:ext cx="11437937" cy="5236449"/>
          </a:xfrm>
        </p:spPr>
        <p:txBody>
          <a:bodyPr/>
          <a:lstStyle/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In Python, a set is an unordered and mutable collection of unique elements.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Sets are similar to lists and tuples in that they can store multiple items, but they differ in that sets do not allow duplicate values.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Sets are defined by enclosing a comma-separated sequence of elements within curly braces {} or by using the set() constructor. 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Creating a Set:</a:t>
            </a:r>
          </a:p>
          <a:p>
            <a:pPr>
              <a:buSzPct val="75000"/>
              <a:buNone/>
            </a:pPr>
            <a:r>
              <a:rPr lang="en-US" sz="1800" dirty="0"/>
              <a:t>				</a:t>
            </a:r>
            <a:r>
              <a:rPr lang="en-US" sz="1800" dirty="0" err="1"/>
              <a:t>my_set</a:t>
            </a:r>
            <a:r>
              <a:rPr lang="en-US" sz="1800" dirty="0"/>
              <a:t> = {1, 2, 3}   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dirty="0"/>
              <a:t> 	</a:t>
            </a:r>
            <a:r>
              <a:rPr lang="en-US" sz="1800" dirty="0" err="1"/>
              <a:t>my_set</a:t>
            </a:r>
            <a:r>
              <a:rPr lang="en-US" sz="1800" dirty="0"/>
              <a:t> = set([1, 2, 3])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Adding Elements to a Set:</a:t>
            </a:r>
          </a:p>
          <a:p>
            <a:pPr lvl="2">
              <a:buSzPct val="75000"/>
              <a:buNone/>
            </a:pPr>
            <a:r>
              <a:rPr lang="en-US" sz="1600" dirty="0" err="1"/>
              <a:t>my_set</a:t>
            </a:r>
            <a:r>
              <a:rPr lang="en-US" sz="1600" dirty="0"/>
              <a:t> = {1, 2, 3}</a:t>
            </a:r>
          </a:p>
          <a:p>
            <a:pPr lvl="2">
              <a:buSzPct val="75000"/>
              <a:buNone/>
            </a:pPr>
            <a:r>
              <a:rPr lang="en-US" sz="1600" dirty="0" err="1"/>
              <a:t>my_set.add</a:t>
            </a:r>
            <a:r>
              <a:rPr lang="en-US" sz="1600" dirty="0"/>
              <a:t>(4)</a:t>
            </a:r>
          </a:p>
          <a:p>
            <a:pPr lvl="2">
              <a:buSzPct val="75000"/>
              <a:buNone/>
            </a:pPr>
            <a:r>
              <a:rPr lang="en-US" sz="1600" dirty="0" err="1"/>
              <a:t>my_set.add</a:t>
            </a:r>
            <a:r>
              <a:rPr lang="en-US" sz="1600" dirty="0"/>
              <a:t>(2)  # This won't add a duplicate</a:t>
            </a:r>
          </a:p>
          <a:p>
            <a:pPr lvl="2">
              <a:buSzPct val="75000"/>
              <a:buNone/>
            </a:pPr>
            <a:r>
              <a:rPr lang="en-US" sz="1600" dirty="0"/>
              <a:t>print(</a:t>
            </a:r>
            <a:r>
              <a:rPr lang="en-US" sz="1600" dirty="0" err="1"/>
              <a:t>my_set</a:t>
            </a:r>
            <a:r>
              <a:rPr lang="en-US" sz="1600" dirty="0"/>
              <a:t>)  # Output: {1, 2, 3, 4}</a:t>
            </a:r>
          </a:p>
          <a:p>
            <a:pPr marL="285750" indent="-285750">
              <a:buSzPct val="75000"/>
              <a:buFont typeface="Wingdings" panose="05000000000000000000" pitchFamily="2" charset="2"/>
              <a:buChar char="ü"/>
            </a:pPr>
            <a:r>
              <a:rPr lang="en-US" sz="1800" dirty="0"/>
              <a:t>Removing Elements from a Set:</a:t>
            </a:r>
          </a:p>
          <a:p>
            <a:pPr lvl="2">
              <a:buSzPct val="75000"/>
              <a:buNone/>
            </a:pPr>
            <a:r>
              <a:rPr lang="en-US" sz="1600" dirty="0" err="1"/>
              <a:t>my_set</a:t>
            </a:r>
            <a:r>
              <a:rPr lang="en-US" sz="1600" dirty="0"/>
              <a:t> = {1, 2, 3, 4}</a:t>
            </a:r>
          </a:p>
          <a:p>
            <a:pPr lvl="2">
              <a:buSzPct val="75000"/>
              <a:buNone/>
            </a:pPr>
            <a:r>
              <a:rPr lang="en-US" sz="1600" dirty="0" err="1"/>
              <a:t>my_set.remove</a:t>
            </a:r>
            <a:r>
              <a:rPr lang="en-US" sz="1600" dirty="0"/>
              <a:t>(3)</a:t>
            </a:r>
          </a:p>
          <a:p>
            <a:pPr lvl="2">
              <a:buSzPct val="75000"/>
              <a:buNone/>
            </a:pPr>
            <a:r>
              <a:rPr lang="en-US" sz="1600" dirty="0" err="1"/>
              <a:t>my_set.discard</a:t>
            </a:r>
            <a:r>
              <a:rPr lang="en-US" sz="1600" dirty="0"/>
              <a:t>(2)</a:t>
            </a:r>
          </a:p>
          <a:p>
            <a:pPr lvl="2">
              <a:buSzPct val="75000"/>
              <a:buNone/>
            </a:pPr>
            <a:r>
              <a:rPr lang="en-US" sz="1600" dirty="0"/>
              <a:t>print(</a:t>
            </a:r>
            <a:r>
              <a:rPr lang="en-US" sz="1600" dirty="0" err="1"/>
              <a:t>my_set</a:t>
            </a:r>
            <a:r>
              <a:rPr lang="en-US" sz="1600" dirty="0"/>
              <a:t>)  # Output: {1, 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1F883-0381-472D-883E-051E552A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6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040648F6-24FE-4088-84DE-FFAA119FA674}" vid="{FAA2182F-9BE6-4BD7-B6B2-9CC6A78E0F92}"/>
    </a:ext>
  </a:extLst>
</a:theme>
</file>

<file path=ppt/theme/theme2.xml><?xml version="1.0" encoding="utf-8"?>
<a:theme xmlns:a="http://schemas.openxmlformats.org/drawingml/2006/main" name="1_ATS Branded_v3">
  <a:themeElements>
    <a:clrScheme name="1_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1_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615acb-bae3-4aba-96bd-7c3f245d8a24">
      <Terms xmlns="http://schemas.microsoft.com/office/infopath/2007/PartnerControls"/>
    </lcf76f155ced4ddcb4097134ff3c332f>
    <TaxCatchAll xmlns="61719e0f-73e9-4c56-b4d0-5504e01cf32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373C1DFE99C542902692310A528169" ma:contentTypeVersion="12" ma:contentTypeDescription="Create a new document." ma:contentTypeScope="" ma:versionID="55a5315d2b340340901e5d544b3a5051">
  <xsd:schema xmlns:xsd="http://www.w3.org/2001/XMLSchema" xmlns:xs="http://www.w3.org/2001/XMLSchema" xmlns:p="http://schemas.microsoft.com/office/2006/metadata/properties" xmlns:ns2="61719e0f-73e9-4c56-b4d0-5504e01cf323" xmlns:ns3="37615acb-bae3-4aba-96bd-7c3f245d8a24" targetNamespace="http://schemas.microsoft.com/office/2006/metadata/properties" ma:root="true" ma:fieldsID="ef34ef10b0b957676c5a3a1f97c524c7" ns2:_="" ns3:_="">
    <xsd:import namespace="61719e0f-73e9-4c56-b4d0-5504e01cf323"/>
    <xsd:import namespace="37615acb-bae3-4aba-96bd-7c3f245d8a2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19e0f-73e9-4c56-b4d0-5504e01cf3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08b138-10f7-4da9-9e4f-d5882a0f6c9d}" ma:internalName="TaxCatchAll" ma:showField="CatchAllData" ma:web="61719e0f-73e9-4c56-b4d0-5504e01cf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15acb-bae3-4aba-96bd-7c3f245d8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EDFF0A-8904-42B6-AEB2-7C60372CB2F4}">
  <ds:schemaRefs>
    <ds:schemaRef ds:uri="http://schemas.microsoft.com/office/2006/metadata/properties"/>
    <ds:schemaRef ds:uri="http://schemas.microsoft.com/office/infopath/2007/PartnerControls"/>
    <ds:schemaRef ds:uri="07903016-4f2b-4030-9f6b-e99d19afb5d6"/>
    <ds:schemaRef ds:uri="37615acb-bae3-4aba-96bd-7c3f245d8a24"/>
    <ds:schemaRef ds:uri="61719e0f-73e9-4c56-b4d0-5504e01cf323"/>
  </ds:schemaRefs>
</ds:datastoreItem>
</file>

<file path=customXml/itemProps3.xml><?xml version="1.0" encoding="utf-8"?>
<ds:datastoreItem xmlns:ds="http://schemas.openxmlformats.org/officeDocument/2006/customXml" ds:itemID="{73B63935-3B1F-4C40-998C-53477D484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19e0f-73e9-4c56-b4d0-5504e01cf323"/>
    <ds:schemaRef ds:uri="37615acb-bae3-4aba-96bd-7c3f245d8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3236</Words>
  <Application>Microsoft Office PowerPoint</Application>
  <PresentationFormat>Widescreen</PresentationFormat>
  <Paragraphs>382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Graphik</vt:lpstr>
      <vt:lpstr>GT Sectra Fine</vt:lpstr>
      <vt:lpstr>Palatino Linotype</vt:lpstr>
      <vt:lpstr>System Font</vt:lpstr>
      <vt:lpstr>Wingdings</vt:lpstr>
      <vt:lpstr>Accenture 2020</vt:lpstr>
      <vt:lpstr>1_ATS Branded_v3</vt:lpstr>
      <vt:lpstr>Python Collection Data Types</vt:lpstr>
      <vt:lpstr>PowerPoint Presentation</vt:lpstr>
      <vt:lpstr>Complex Data Types in Python - List</vt:lpstr>
      <vt:lpstr>Complex Data Types in Python - List</vt:lpstr>
      <vt:lpstr>Complex Data Types in Python - List</vt:lpstr>
      <vt:lpstr>Complex Data Types in Python - Tuple</vt:lpstr>
      <vt:lpstr>Complex Data Types in Python - Tuple</vt:lpstr>
      <vt:lpstr>Complex Data Types in Python - Tuple</vt:lpstr>
      <vt:lpstr>Complex Data Types in Python - Set</vt:lpstr>
      <vt:lpstr>Complex Data Types in Python - Set</vt:lpstr>
      <vt:lpstr>Complex Data Types in Python - Dictionary</vt:lpstr>
      <vt:lpstr>Complex Data Types in Python - Dictionary</vt:lpstr>
      <vt:lpstr>Complex Data Types in Python - Dictionary</vt:lpstr>
      <vt:lpstr>Complex Data Types in Python - Dictionary</vt:lpstr>
      <vt:lpstr>Comparison between List, tuples, dictionary &amp; set</vt:lpstr>
      <vt:lpstr>Knowledge Check (1 of 10)</vt:lpstr>
      <vt:lpstr>Knowledge Check (2 of 10)</vt:lpstr>
      <vt:lpstr>Knowledge Check (3 of 10)</vt:lpstr>
      <vt:lpstr>Knowledge Check (4 of 10)</vt:lpstr>
      <vt:lpstr>Knowledge Check (5 of 10)</vt:lpstr>
      <vt:lpstr>Knowledge Check (6 of 10)</vt:lpstr>
      <vt:lpstr>Knowledge Check (7 of 10)</vt:lpstr>
      <vt:lpstr>Knowledge Check (8 of 10)</vt:lpstr>
      <vt:lpstr>Knowledge Check (9 of 10)</vt:lpstr>
      <vt:lpstr>Knowledge Check (10 of 10)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Hadoop</dc:title>
  <dc:creator>raju.chal</dc:creator>
  <cp:lastModifiedBy>Ranjan, Alok</cp:lastModifiedBy>
  <cp:revision>168</cp:revision>
  <dcterms:created xsi:type="dcterms:W3CDTF">2020-12-28T10:37:03Z</dcterms:created>
  <dcterms:modified xsi:type="dcterms:W3CDTF">2025-03-18T04:39:35Z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0x010100B4373C1DFE99C542902692310A528169</vt:lpwstr>
  </property>
</Properties>
</file>