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95" r:id="rId4"/>
    <p:sldMasterId id="2147483663" r:id="rId5"/>
  </p:sldMasterIdLst>
  <p:notesMasterIdLst>
    <p:notesMasterId r:id="rId45"/>
  </p:notesMasterIdLst>
  <p:handoutMasterIdLst>
    <p:handoutMasterId r:id="rId46"/>
  </p:handoutMasterIdLst>
  <p:sldIdLst>
    <p:sldId id="448" r:id="rId6"/>
    <p:sldId id="450" r:id="rId7"/>
    <p:sldId id="467" r:id="rId8"/>
    <p:sldId id="2147470241" r:id="rId9"/>
    <p:sldId id="2147470242" r:id="rId10"/>
    <p:sldId id="2147470243" r:id="rId11"/>
    <p:sldId id="2147470244" r:id="rId12"/>
    <p:sldId id="2147470245" r:id="rId13"/>
    <p:sldId id="2147470254" r:id="rId14"/>
    <p:sldId id="2147470246" r:id="rId15"/>
    <p:sldId id="2147470247" r:id="rId16"/>
    <p:sldId id="2147470248" r:id="rId17"/>
    <p:sldId id="2147470249" r:id="rId18"/>
    <p:sldId id="2147470256" r:id="rId19"/>
    <p:sldId id="2147470250" r:id="rId20"/>
    <p:sldId id="2147470251" r:id="rId21"/>
    <p:sldId id="2147470252" r:id="rId22"/>
    <p:sldId id="2147470253" r:id="rId23"/>
    <p:sldId id="2147470255" r:id="rId24"/>
    <p:sldId id="2147470257" r:id="rId25"/>
    <p:sldId id="2147470278" r:id="rId26"/>
    <p:sldId id="2147470279" r:id="rId27"/>
    <p:sldId id="2147470280" r:id="rId28"/>
    <p:sldId id="2147470281" r:id="rId29"/>
    <p:sldId id="2147470282" r:id="rId30"/>
    <p:sldId id="2147470283" r:id="rId31"/>
    <p:sldId id="2147470284" r:id="rId32"/>
    <p:sldId id="2147470285" r:id="rId33"/>
    <p:sldId id="2147470286" r:id="rId34"/>
    <p:sldId id="2147470287" r:id="rId35"/>
    <p:sldId id="2147470271" r:id="rId36"/>
    <p:sldId id="2147470272" r:id="rId37"/>
    <p:sldId id="2147470273" r:id="rId38"/>
    <p:sldId id="2147470274" r:id="rId39"/>
    <p:sldId id="2147470275" r:id="rId40"/>
    <p:sldId id="2147470276" r:id="rId41"/>
    <p:sldId id="2147470277" r:id="rId42"/>
    <p:sldId id="466" r:id="rId43"/>
    <p:sldId id="37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F0C6297-37A7-4E3C-8495-1D87519162F9}">
          <p14:sldIdLst>
            <p14:sldId id="448"/>
            <p14:sldId id="450"/>
            <p14:sldId id="467"/>
            <p14:sldId id="2147470241"/>
            <p14:sldId id="2147470242"/>
            <p14:sldId id="2147470243"/>
            <p14:sldId id="2147470244"/>
            <p14:sldId id="2147470245"/>
            <p14:sldId id="2147470254"/>
            <p14:sldId id="2147470246"/>
            <p14:sldId id="2147470247"/>
            <p14:sldId id="2147470248"/>
            <p14:sldId id="2147470249"/>
            <p14:sldId id="2147470256"/>
            <p14:sldId id="2147470250"/>
            <p14:sldId id="2147470251"/>
            <p14:sldId id="2147470252"/>
            <p14:sldId id="2147470253"/>
            <p14:sldId id="2147470255"/>
            <p14:sldId id="2147470257"/>
            <p14:sldId id="2147470278"/>
            <p14:sldId id="2147470279"/>
            <p14:sldId id="2147470280"/>
            <p14:sldId id="2147470281"/>
            <p14:sldId id="2147470282"/>
            <p14:sldId id="2147470283"/>
            <p14:sldId id="2147470284"/>
            <p14:sldId id="2147470285"/>
            <p14:sldId id="2147470286"/>
            <p14:sldId id="2147470287"/>
            <p14:sldId id="2147470271"/>
            <p14:sldId id="2147470272"/>
            <p14:sldId id="2147470273"/>
            <p14:sldId id="2147470274"/>
            <p14:sldId id="2147470275"/>
            <p14:sldId id="2147470276"/>
            <p14:sldId id="2147470277"/>
            <p14:sldId id="466"/>
            <p14:sldId id="37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rendranath, A." initials="NA" lastIdx="6" clrIdx="0">
    <p:extLst>
      <p:ext uri="{19B8F6BF-5375-455C-9EA6-DF929625EA0E}">
        <p15:presenceInfo xmlns:p15="http://schemas.microsoft.com/office/powerpoint/2012/main" userId="S::a.narendranath@accenture.com::318cd460-4ad9-4520-a37b-60478c6c5a0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E6E6DC"/>
    <a:srgbClr val="96968C"/>
    <a:srgbClr val="BE82FF"/>
    <a:srgbClr val="B455AA"/>
    <a:srgbClr val="7500C0"/>
    <a:srgbClr val="46009B"/>
    <a:srgbClr val="383E42"/>
    <a:srgbClr val="5E686E"/>
    <a:srgbClr val="7E00FF"/>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176" autoAdjust="0"/>
  </p:normalViewPr>
  <p:slideViewPr>
    <p:cSldViewPr snapToGrid="0">
      <p:cViewPr varScale="1">
        <p:scale>
          <a:sx n="55" d="100"/>
          <a:sy n="55" d="100"/>
        </p:scale>
        <p:origin x="1072" y="4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handoutMaster" Target="handoutMasters/handout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an, Alok" userId="d3f8a9ca-1926-4d2f-aa3f-8f88947fde44" providerId="ADAL" clId="{FDD1C8C6-CB80-449D-9CF3-B6651581EFA2}"/>
    <pc:docChg chg="modSld">
      <pc:chgData name="Ranjan, Alok" userId="d3f8a9ca-1926-4d2f-aa3f-8f88947fde44" providerId="ADAL" clId="{FDD1C8C6-CB80-449D-9CF3-B6651581EFA2}" dt="2025-03-18T02:35:55.408" v="23" actId="115"/>
      <pc:docMkLst>
        <pc:docMk/>
      </pc:docMkLst>
      <pc:sldChg chg="modSp mod">
        <pc:chgData name="Ranjan, Alok" userId="d3f8a9ca-1926-4d2f-aa3f-8f88947fde44" providerId="ADAL" clId="{FDD1C8C6-CB80-449D-9CF3-B6651581EFA2}" dt="2025-03-18T02:27:09.216" v="5" actId="115"/>
        <pc:sldMkLst>
          <pc:docMk/>
          <pc:sldMk cId="1843824509" sldId="2147470278"/>
        </pc:sldMkLst>
        <pc:spChg chg="mod">
          <ac:chgData name="Ranjan, Alok" userId="d3f8a9ca-1926-4d2f-aa3f-8f88947fde44" providerId="ADAL" clId="{FDD1C8C6-CB80-449D-9CF3-B6651581EFA2}" dt="2025-03-18T02:27:09.216" v="5" actId="115"/>
          <ac:spMkLst>
            <pc:docMk/>
            <pc:sldMk cId="1843824509" sldId="2147470278"/>
            <ac:spMk id="27652" creationId="{65CC5C22-F2B5-4981-9872-DFDE74DF15C0}"/>
          </ac:spMkLst>
        </pc:spChg>
      </pc:sldChg>
      <pc:sldChg chg="modSp mod">
        <pc:chgData name="Ranjan, Alok" userId="d3f8a9ca-1926-4d2f-aa3f-8f88947fde44" providerId="ADAL" clId="{FDD1C8C6-CB80-449D-9CF3-B6651581EFA2}" dt="2025-03-18T02:27:35.540" v="7" actId="115"/>
        <pc:sldMkLst>
          <pc:docMk/>
          <pc:sldMk cId="2762956969" sldId="2147470279"/>
        </pc:sldMkLst>
        <pc:spChg chg="mod">
          <ac:chgData name="Ranjan, Alok" userId="d3f8a9ca-1926-4d2f-aa3f-8f88947fde44" providerId="ADAL" clId="{FDD1C8C6-CB80-449D-9CF3-B6651581EFA2}" dt="2025-03-18T02:27:35.540" v="7" actId="115"/>
          <ac:spMkLst>
            <pc:docMk/>
            <pc:sldMk cId="2762956969" sldId="2147470279"/>
            <ac:spMk id="27652" creationId="{7ECAFFCE-8AD0-D795-CCAF-EF4D57588C62}"/>
          </ac:spMkLst>
        </pc:spChg>
      </pc:sldChg>
      <pc:sldChg chg="modSp mod">
        <pc:chgData name="Ranjan, Alok" userId="d3f8a9ca-1926-4d2f-aa3f-8f88947fde44" providerId="ADAL" clId="{FDD1C8C6-CB80-449D-9CF3-B6651581EFA2}" dt="2025-03-18T02:28:19.735" v="9" actId="13926"/>
        <pc:sldMkLst>
          <pc:docMk/>
          <pc:sldMk cId="1899897507" sldId="2147470280"/>
        </pc:sldMkLst>
        <pc:spChg chg="mod">
          <ac:chgData name="Ranjan, Alok" userId="d3f8a9ca-1926-4d2f-aa3f-8f88947fde44" providerId="ADAL" clId="{FDD1C8C6-CB80-449D-9CF3-B6651581EFA2}" dt="2025-03-18T02:28:19.735" v="9" actId="13926"/>
          <ac:spMkLst>
            <pc:docMk/>
            <pc:sldMk cId="1899897507" sldId="2147470280"/>
            <ac:spMk id="27652" creationId="{FC27A209-EEB8-99CF-DB6C-71B502DE087A}"/>
          </ac:spMkLst>
        </pc:spChg>
      </pc:sldChg>
      <pc:sldChg chg="modSp mod">
        <pc:chgData name="Ranjan, Alok" userId="d3f8a9ca-1926-4d2f-aa3f-8f88947fde44" providerId="ADAL" clId="{FDD1C8C6-CB80-449D-9CF3-B6651581EFA2}" dt="2025-03-18T02:28:39.202" v="11" actId="13926"/>
        <pc:sldMkLst>
          <pc:docMk/>
          <pc:sldMk cId="4071605474" sldId="2147470281"/>
        </pc:sldMkLst>
        <pc:spChg chg="mod">
          <ac:chgData name="Ranjan, Alok" userId="d3f8a9ca-1926-4d2f-aa3f-8f88947fde44" providerId="ADAL" clId="{FDD1C8C6-CB80-449D-9CF3-B6651581EFA2}" dt="2025-03-18T02:28:39.202" v="11" actId="13926"/>
          <ac:spMkLst>
            <pc:docMk/>
            <pc:sldMk cId="4071605474" sldId="2147470281"/>
            <ac:spMk id="27652" creationId="{E938045C-ABA8-F57F-C0C3-9A1359ED908C}"/>
          </ac:spMkLst>
        </pc:spChg>
      </pc:sldChg>
      <pc:sldChg chg="modSp mod">
        <pc:chgData name="Ranjan, Alok" userId="d3f8a9ca-1926-4d2f-aa3f-8f88947fde44" providerId="ADAL" clId="{FDD1C8C6-CB80-449D-9CF3-B6651581EFA2}" dt="2025-03-18T02:29:17.215" v="13" actId="13926"/>
        <pc:sldMkLst>
          <pc:docMk/>
          <pc:sldMk cId="3477871900" sldId="2147470282"/>
        </pc:sldMkLst>
        <pc:spChg chg="mod">
          <ac:chgData name="Ranjan, Alok" userId="d3f8a9ca-1926-4d2f-aa3f-8f88947fde44" providerId="ADAL" clId="{FDD1C8C6-CB80-449D-9CF3-B6651581EFA2}" dt="2025-03-18T02:29:17.215" v="13" actId="13926"/>
          <ac:spMkLst>
            <pc:docMk/>
            <pc:sldMk cId="3477871900" sldId="2147470282"/>
            <ac:spMk id="27652" creationId="{142411B1-BC04-72FA-6C1E-274E57436131}"/>
          </ac:spMkLst>
        </pc:spChg>
      </pc:sldChg>
      <pc:sldChg chg="modSp mod">
        <pc:chgData name="Ranjan, Alok" userId="d3f8a9ca-1926-4d2f-aa3f-8f88947fde44" providerId="ADAL" clId="{FDD1C8C6-CB80-449D-9CF3-B6651581EFA2}" dt="2025-03-18T02:29:31.068" v="15" actId="13926"/>
        <pc:sldMkLst>
          <pc:docMk/>
          <pc:sldMk cId="2033211413" sldId="2147470283"/>
        </pc:sldMkLst>
        <pc:spChg chg="mod">
          <ac:chgData name="Ranjan, Alok" userId="d3f8a9ca-1926-4d2f-aa3f-8f88947fde44" providerId="ADAL" clId="{FDD1C8C6-CB80-449D-9CF3-B6651581EFA2}" dt="2025-03-18T02:29:31.068" v="15" actId="13926"/>
          <ac:spMkLst>
            <pc:docMk/>
            <pc:sldMk cId="2033211413" sldId="2147470283"/>
            <ac:spMk id="27652" creationId="{6EC7AE9B-5AD3-97A3-6FC8-0608AC7EE807}"/>
          </ac:spMkLst>
        </pc:spChg>
      </pc:sldChg>
      <pc:sldChg chg="modSp mod">
        <pc:chgData name="Ranjan, Alok" userId="d3f8a9ca-1926-4d2f-aa3f-8f88947fde44" providerId="ADAL" clId="{FDD1C8C6-CB80-449D-9CF3-B6651581EFA2}" dt="2025-03-18T02:30:41.985" v="17" actId="13926"/>
        <pc:sldMkLst>
          <pc:docMk/>
          <pc:sldMk cId="105576828" sldId="2147470284"/>
        </pc:sldMkLst>
        <pc:spChg chg="mod">
          <ac:chgData name="Ranjan, Alok" userId="d3f8a9ca-1926-4d2f-aa3f-8f88947fde44" providerId="ADAL" clId="{FDD1C8C6-CB80-449D-9CF3-B6651581EFA2}" dt="2025-03-18T02:30:41.985" v="17" actId="13926"/>
          <ac:spMkLst>
            <pc:docMk/>
            <pc:sldMk cId="105576828" sldId="2147470284"/>
            <ac:spMk id="27652" creationId="{8FD3ED04-6CC8-C686-6B59-C196B992CE6B}"/>
          </ac:spMkLst>
        </pc:spChg>
      </pc:sldChg>
      <pc:sldChg chg="modSp mod">
        <pc:chgData name="Ranjan, Alok" userId="d3f8a9ca-1926-4d2f-aa3f-8f88947fde44" providerId="ADAL" clId="{FDD1C8C6-CB80-449D-9CF3-B6651581EFA2}" dt="2025-03-18T02:31:39.370" v="19" actId="13926"/>
        <pc:sldMkLst>
          <pc:docMk/>
          <pc:sldMk cId="311641535" sldId="2147470285"/>
        </pc:sldMkLst>
        <pc:spChg chg="mod">
          <ac:chgData name="Ranjan, Alok" userId="d3f8a9ca-1926-4d2f-aa3f-8f88947fde44" providerId="ADAL" clId="{FDD1C8C6-CB80-449D-9CF3-B6651581EFA2}" dt="2025-03-18T02:31:39.370" v="19" actId="13926"/>
          <ac:spMkLst>
            <pc:docMk/>
            <pc:sldMk cId="311641535" sldId="2147470285"/>
            <ac:spMk id="27652" creationId="{2B8370DA-C0AC-8EF8-CF60-C06DC5593761}"/>
          </ac:spMkLst>
        </pc:spChg>
      </pc:sldChg>
      <pc:sldChg chg="modSp mod">
        <pc:chgData name="Ranjan, Alok" userId="d3f8a9ca-1926-4d2f-aa3f-8f88947fde44" providerId="ADAL" clId="{FDD1C8C6-CB80-449D-9CF3-B6651581EFA2}" dt="2025-03-18T02:32:05.479" v="21" actId="115"/>
        <pc:sldMkLst>
          <pc:docMk/>
          <pc:sldMk cId="4015606127" sldId="2147470286"/>
        </pc:sldMkLst>
        <pc:spChg chg="mod">
          <ac:chgData name="Ranjan, Alok" userId="d3f8a9ca-1926-4d2f-aa3f-8f88947fde44" providerId="ADAL" clId="{FDD1C8C6-CB80-449D-9CF3-B6651581EFA2}" dt="2025-03-18T02:32:05.479" v="21" actId="115"/>
          <ac:spMkLst>
            <pc:docMk/>
            <pc:sldMk cId="4015606127" sldId="2147470286"/>
            <ac:spMk id="27652" creationId="{FB902582-BD72-00E4-228A-5160458F11ED}"/>
          </ac:spMkLst>
        </pc:spChg>
      </pc:sldChg>
      <pc:sldChg chg="modSp mod">
        <pc:chgData name="Ranjan, Alok" userId="d3f8a9ca-1926-4d2f-aa3f-8f88947fde44" providerId="ADAL" clId="{FDD1C8C6-CB80-449D-9CF3-B6651581EFA2}" dt="2025-03-18T02:35:55.408" v="23" actId="115"/>
        <pc:sldMkLst>
          <pc:docMk/>
          <pc:sldMk cId="1399164170" sldId="2147470287"/>
        </pc:sldMkLst>
        <pc:spChg chg="mod">
          <ac:chgData name="Ranjan, Alok" userId="d3f8a9ca-1926-4d2f-aa3f-8f88947fde44" providerId="ADAL" clId="{FDD1C8C6-CB80-449D-9CF3-B6651581EFA2}" dt="2025-03-18T02:35:55.408" v="23" actId="115"/>
          <ac:spMkLst>
            <pc:docMk/>
            <pc:sldMk cId="1399164170" sldId="2147470287"/>
            <ac:spMk id="27652" creationId="{1CFE600D-E485-5416-A15F-105CEE958E9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FBD7333-DD87-4773-BED3-E2892A4094EE}" type="datetimeFigureOut">
              <a:rPr lang="en-US" smtClean="0"/>
              <a:t>3/18/2025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A0E21C-7E3E-40C1-A5B4-152F0F11E190}" type="slidenum">
              <a:rPr lang="en-US" smtClean="0"/>
              <a:t>‹#›</a:t>
            </a:fld>
            <a:endParaRPr lang="en-US"/>
          </a:p>
        </p:txBody>
      </p:sp>
    </p:spTree>
    <p:extLst>
      <p:ext uri="{BB962C8B-B14F-4D97-AF65-F5344CB8AC3E}">
        <p14:creationId xmlns:p14="http://schemas.microsoft.com/office/powerpoint/2010/main" val="16350446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9D084F-DC83-4EB0-8CED-52E9AA3ECA1C}" type="datetimeFigureOut">
              <a:rPr lang="en-US" smtClean="0"/>
              <a:t>3/18/2025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157E0A-F321-48DC-AF94-681D4DCF344D}" type="slidenum">
              <a:rPr lang="en-US" smtClean="0"/>
              <a:t>‹#›</a:t>
            </a:fld>
            <a:endParaRPr lang="en-US"/>
          </a:p>
        </p:txBody>
      </p:sp>
    </p:spTree>
    <p:extLst>
      <p:ext uri="{BB962C8B-B14F-4D97-AF65-F5344CB8AC3E}">
        <p14:creationId xmlns:p14="http://schemas.microsoft.com/office/powerpoint/2010/main" val="37969042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8">
            <a:extLst>
              <a:ext uri="{FF2B5EF4-FFF2-40B4-BE49-F238E27FC236}">
                <a16:creationId xmlns:a16="http://schemas.microsoft.com/office/drawing/2014/main" id="{A12559F2-3A68-40E5-8C40-64B6452959A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882409B3-F0E4-44A1-BA2C-35561059B36A}"/>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62497BED-FB70-4784-81CE-7F858649B50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5FB66007-FC67-40EF-AFF6-B94A362212C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21</a:t>
            </a:fld>
            <a:endParaRPr lang="en-US" altLang="en-US" sz="1000"/>
          </a:p>
        </p:txBody>
      </p:sp>
      <p:sp>
        <p:nvSpPr>
          <p:cNvPr id="28678" name="Rectangle 8">
            <a:extLst>
              <a:ext uri="{FF2B5EF4-FFF2-40B4-BE49-F238E27FC236}">
                <a16:creationId xmlns:a16="http://schemas.microsoft.com/office/drawing/2014/main" id="{BE36D553-8D55-450E-BB8F-A99C774CAD73}"/>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EDE56EF9-8E6D-466B-A22A-C22A7128A475}"/>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a:cs typeface="Arial"/>
              </a:rPr>
              <a:t>Key Message/s: Answer: Option C</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0D6C7-9531-79E6-61E9-3F1D56C7EF27}"/>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5AE638E1-D3EC-9CDE-521A-EAABBC3B70C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0B55C09C-F663-A261-6019-769E1749814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59EB8377-50F4-9A39-03D8-48E77D96A86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BCB6D009-D233-50A4-3774-6AE76E315A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30</a:t>
            </a:fld>
            <a:endParaRPr lang="en-US" altLang="en-US" sz="1000"/>
          </a:p>
        </p:txBody>
      </p:sp>
      <p:sp>
        <p:nvSpPr>
          <p:cNvPr id="28678" name="Rectangle 8">
            <a:extLst>
              <a:ext uri="{FF2B5EF4-FFF2-40B4-BE49-F238E27FC236}">
                <a16:creationId xmlns:a16="http://schemas.microsoft.com/office/drawing/2014/main" id="{8B9D5778-4758-6442-77BC-24DB8A2E7ADA}"/>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832CE876-63CB-507D-2BA2-E0DC0B6DC493}"/>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A: True</a:t>
            </a:r>
            <a:endParaRPr lang="en-US"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21884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157E0A-F321-48DC-AF94-681D4DCF344D}" type="slidenum">
              <a:rPr lang="en-US" smtClean="0"/>
              <a:t>39</a:t>
            </a:fld>
            <a:endParaRPr lang="en-US"/>
          </a:p>
        </p:txBody>
      </p:sp>
    </p:spTree>
    <p:extLst>
      <p:ext uri="{BB962C8B-B14F-4D97-AF65-F5344CB8AC3E}">
        <p14:creationId xmlns:p14="http://schemas.microsoft.com/office/powerpoint/2010/main" val="22481943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2A993-3BFC-F552-C56B-EEC8A2E4D7F0}"/>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DB46002E-A404-5844-BFF7-22A4AF0E28DD}"/>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7DB69E21-E60B-CEC0-06BA-9135BE3C29E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25C8B636-9882-0DD6-AFE1-E16B5850075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FA7E9C5B-2122-07FC-3629-CD05E761264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22</a:t>
            </a:fld>
            <a:endParaRPr lang="en-US" altLang="en-US" sz="1000"/>
          </a:p>
        </p:txBody>
      </p:sp>
      <p:sp>
        <p:nvSpPr>
          <p:cNvPr id="28678" name="Rectangle 8">
            <a:extLst>
              <a:ext uri="{FF2B5EF4-FFF2-40B4-BE49-F238E27FC236}">
                <a16:creationId xmlns:a16="http://schemas.microsoft.com/office/drawing/2014/main" id="{1D95ACE0-25F6-272D-02FC-187FED53447B}"/>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907003E9-5FBB-9451-E8AB-D19F9B3331E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eaLnBrk="1" hangingPunct="1"/>
            <a:r>
              <a:rPr lang="en-US" altLang="en-US" b="1" dirty="0">
                <a:latin typeface="Arial" panose="020B0604020202020204" pitchFamily="34" charset="0"/>
              </a:rPr>
              <a:t>Key Message/s: Answer: Option B</a:t>
            </a:r>
          </a:p>
        </p:txBody>
      </p:sp>
    </p:spTree>
    <p:extLst>
      <p:ext uri="{BB962C8B-B14F-4D97-AF65-F5344CB8AC3E}">
        <p14:creationId xmlns:p14="http://schemas.microsoft.com/office/powerpoint/2010/main" val="19019908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F91E5-5891-9A45-5664-69A33F485D6E}"/>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FF079306-538C-9772-9A02-CD1DBD1248D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82AF4479-89C2-D5B6-7BBC-B5C26ABF97CC}"/>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BF54F39A-BFB2-8738-6F14-AABAD0C67D7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78933CC7-C715-A344-8982-C3CB494E06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23</a:t>
            </a:fld>
            <a:endParaRPr lang="en-US" altLang="en-US" sz="1000"/>
          </a:p>
        </p:txBody>
      </p:sp>
      <p:sp>
        <p:nvSpPr>
          <p:cNvPr id="28678" name="Rectangle 8">
            <a:extLst>
              <a:ext uri="{FF2B5EF4-FFF2-40B4-BE49-F238E27FC236}">
                <a16:creationId xmlns:a16="http://schemas.microsoft.com/office/drawing/2014/main" id="{B20C088B-C799-98F7-743D-8482117B30E5}"/>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936FAE4E-9244-796C-8FDB-D9AE90E3261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B: 3</a:t>
            </a:r>
            <a:endParaRPr lang="en-US" altLang="en-US" b="1" dirty="0">
              <a:latin typeface="Arial" panose="020B0604020202020204" pitchFamily="34" charset="0"/>
            </a:endParaRPr>
          </a:p>
        </p:txBody>
      </p:sp>
    </p:spTree>
    <p:extLst>
      <p:ext uri="{BB962C8B-B14F-4D97-AF65-F5344CB8AC3E}">
        <p14:creationId xmlns:p14="http://schemas.microsoft.com/office/powerpoint/2010/main" val="15334847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22CC6-494C-E0F4-74CD-2B8AC792FA33}"/>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BB51A533-5BEC-E9DB-C2B5-F3ED1809FEC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40EA83B9-0FF4-FA92-754B-4D87D91EB1CD}"/>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6D18F9A6-351C-4BF4-D950-6423BD53454D}"/>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6DD09791-7EA6-5D79-8CE4-77AB726C53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24</a:t>
            </a:fld>
            <a:endParaRPr lang="en-US" altLang="en-US" sz="1000"/>
          </a:p>
        </p:txBody>
      </p:sp>
      <p:sp>
        <p:nvSpPr>
          <p:cNvPr id="28678" name="Rectangle 8">
            <a:extLst>
              <a:ext uri="{FF2B5EF4-FFF2-40B4-BE49-F238E27FC236}">
                <a16:creationId xmlns:a16="http://schemas.microsoft.com/office/drawing/2014/main" id="{6A11A943-B301-6C5B-D45F-292CF084CEAB}"/>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1A4AB631-28AB-FCD9-286C-2FDC051D290C}"/>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B: Float</a:t>
            </a:r>
            <a:endParaRPr lang="en-US" altLang="en-US" b="1" dirty="0">
              <a:latin typeface="Arial" panose="020B0604020202020204" pitchFamily="34" charset="0"/>
            </a:endParaRPr>
          </a:p>
        </p:txBody>
      </p:sp>
    </p:spTree>
    <p:extLst>
      <p:ext uri="{BB962C8B-B14F-4D97-AF65-F5344CB8AC3E}">
        <p14:creationId xmlns:p14="http://schemas.microsoft.com/office/powerpoint/2010/main" val="2623186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88A72-483F-1DEB-840A-987C62D9BF08}"/>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F7222EAD-73C5-401D-9130-C4D150967890}"/>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7D71D036-6845-928A-3897-2806E8E1358B}"/>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A6CD2371-EB06-C605-D39D-72C024A43F38}"/>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9CB3FA32-9F8B-DC7F-455C-D4E962C32C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25</a:t>
            </a:fld>
            <a:endParaRPr lang="en-US" altLang="en-US" sz="1000"/>
          </a:p>
        </p:txBody>
      </p:sp>
      <p:sp>
        <p:nvSpPr>
          <p:cNvPr id="28678" name="Rectangle 8">
            <a:extLst>
              <a:ext uri="{FF2B5EF4-FFF2-40B4-BE49-F238E27FC236}">
                <a16:creationId xmlns:a16="http://schemas.microsoft.com/office/drawing/2014/main" id="{F06C7861-F681-0F80-CE45-AFBC1B2BE177}"/>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EC842C61-0F59-968E-39B7-1B8681F59F1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B: 10</a:t>
            </a:r>
            <a:endParaRPr lang="en-US" altLang="en-US" b="1" dirty="0">
              <a:latin typeface="Arial" panose="020B0604020202020204" pitchFamily="34" charset="0"/>
            </a:endParaRPr>
          </a:p>
        </p:txBody>
      </p:sp>
    </p:spTree>
    <p:extLst>
      <p:ext uri="{BB962C8B-B14F-4D97-AF65-F5344CB8AC3E}">
        <p14:creationId xmlns:p14="http://schemas.microsoft.com/office/powerpoint/2010/main" val="3900884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C3D9A-073C-CD6E-F82D-D9217DA2B0B7}"/>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7FEF1D8F-7B86-ACA0-3ABD-430A17C4ADF3}"/>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9DD2A71A-E3E2-539D-8508-788133B83486}"/>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ADB39652-27B4-B862-2196-F8F1FA820D45}"/>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0CED2ED5-0BB2-BE8A-5EA0-5F31F05C217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26</a:t>
            </a:fld>
            <a:endParaRPr lang="en-US" altLang="en-US" sz="1000"/>
          </a:p>
        </p:txBody>
      </p:sp>
      <p:sp>
        <p:nvSpPr>
          <p:cNvPr id="28678" name="Rectangle 8">
            <a:extLst>
              <a:ext uri="{FF2B5EF4-FFF2-40B4-BE49-F238E27FC236}">
                <a16:creationId xmlns:a16="http://schemas.microsoft.com/office/drawing/2014/main" id="{3E02C7F5-19FF-3C36-83BC-D4B73BB04123}"/>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8B8C0669-37E1-31BA-780F-8467321D7D20}"/>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C: 2ndVar</a:t>
            </a:r>
            <a:endParaRPr lang="en-US" altLang="en-US" b="1" dirty="0">
              <a:latin typeface="Arial" panose="020B0604020202020204" pitchFamily="34" charset="0"/>
            </a:endParaRPr>
          </a:p>
        </p:txBody>
      </p:sp>
    </p:spTree>
    <p:extLst>
      <p:ext uri="{BB962C8B-B14F-4D97-AF65-F5344CB8AC3E}">
        <p14:creationId xmlns:p14="http://schemas.microsoft.com/office/powerpoint/2010/main" val="2370383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E6AAE-EC30-4055-4714-1DFB50DE6344}"/>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3BB56979-5BE0-FEDE-461D-AA2E82425945}"/>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25BD8FE2-B2B1-25B8-95DD-F1D8AF0C7555}"/>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AD944068-C9A6-1ADC-E70B-46492D1CAAB9}"/>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242B9C9F-E5C4-CFCD-8AF4-DBC37DE94A9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27</a:t>
            </a:fld>
            <a:endParaRPr lang="en-US" altLang="en-US" sz="1000"/>
          </a:p>
        </p:txBody>
      </p:sp>
      <p:sp>
        <p:nvSpPr>
          <p:cNvPr id="28678" name="Rectangle 8">
            <a:extLst>
              <a:ext uri="{FF2B5EF4-FFF2-40B4-BE49-F238E27FC236}">
                <a16:creationId xmlns:a16="http://schemas.microsoft.com/office/drawing/2014/main" id="{C7DB7D1F-CB99-16AE-B9B8-ED2C5A9F9074}"/>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E13AEEBA-F9FA-4F36-D8DF-80B91C4B3A44}"/>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B: 10</a:t>
            </a:r>
            <a:endParaRPr lang="en-US" altLang="en-US" b="1" dirty="0">
              <a:latin typeface="Arial" panose="020B0604020202020204" pitchFamily="34" charset="0"/>
            </a:endParaRPr>
          </a:p>
        </p:txBody>
      </p:sp>
    </p:spTree>
    <p:extLst>
      <p:ext uri="{BB962C8B-B14F-4D97-AF65-F5344CB8AC3E}">
        <p14:creationId xmlns:p14="http://schemas.microsoft.com/office/powerpoint/2010/main" val="4089625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4C119-B250-8E30-E916-4B8CFF0DDB9E}"/>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9F2DD6D8-58D1-E9FE-4EF6-24B4FC69A25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D152848A-AEC3-0FCB-2202-D2C44ADE86F0}"/>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E7F7E695-D73E-9606-7D08-407171C14F3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FB15EF40-001A-0DC6-D3C9-F6197C1C6D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28</a:t>
            </a:fld>
            <a:endParaRPr lang="en-US" altLang="en-US" sz="1000"/>
          </a:p>
        </p:txBody>
      </p:sp>
      <p:sp>
        <p:nvSpPr>
          <p:cNvPr id="28678" name="Rectangle 8">
            <a:extLst>
              <a:ext uri="{FF2B5EF4-FFF2-40B4-BE49-F238E27FC236}">
                <a16:creationId xmlns:a16="http://schemas.microsoft.com/office/drawing/2014/main" id="{CA789B48-8716-5C88-5B6B-75E33DE90163}"/>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CE563473-DE9E-BF21-E9B6-E607292972BF}"/>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B: 10</a:t>
            </a:r>
            <a:endParaRPr lang="en-US" altLang="en-US" b="1" dirty="0">
              <a:latin typeface="Arial" panose="020B0604020202020204" pitchFamily="34" charset="0"/>
            </a:endParaRPr>
          </a:p>
        </p:txBody>
      </p:sp>
    </p:spTree>
    <p:extLst>
      <p:ext uri="{BB962C8B-B14F-4D97-AF65-F5344CB8AC3E}">
        <p14:creationId xmlns:p14="http://schemas.microsoft.com/office/powerpoint/2010/main" val="4274330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6189D2-5CF0-BCA4-82BF-97528331AF2A}"/>
            </a:ext>
          </a:extLst>
        </p:cNvPr>
        <p:cNvGrpSpPr/>
        <p:nvPr/>
      </p:nvGrpSpPr>
      <p:grpSpPr>
        <a:xfrm>
          <a:off x="0" y="0"/>
          <a:ext cx="0" cy="0"/>
          <a:chOff x="0" y="0"/>
          <a:chExt cx="0" cy="0"/>
        </a:xfrm>
      </p:grpSpPr>
      <p:sp>
        <p:nvSpPr>
          <p:cNvPr id="28674" name="Rectangle 18">
            <a:extLst>
              <a:ext uri="{FF2B5EF4-FFF2-40B4-BE49-F238E27FC236}">
                <a16:creationId xmlns:a16="http://schemas.microsoft.com/office/drawing/2014/main" id="{FEAAB85E-4DF7-AA25-3099-57A156B60384}"/>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 (Z</a:t>
            </a:r>
            <a:r>
              <a:rPr lang="en-US" altLang="en-US" sz="1000">
                <a:solidFill>
                  <a:srgbClr val="000000"/>
                </a:solidFill>
              </a:rPr>
              <a:t>75088</a:t>
            </a:r>
            <a:r>
              <a:rPr lang="en-US" altLang="en-US" sz="1000"/>
              <a:t>)</a:t>
            </a:r>
          </a:p>
          <a:p>
            <a:r>
              <a:rPr lang="en-US" altLang="en-US" sz="1000"/>
              <a:t>Module 2: UNIX Operating System Architecture</a:t>
            </a:r>
          </a:p>
        </p:txBody>
      </p:sp>
      <p:sp>
        <p:nvSpPr>
          <p:cNvPr id="28675" name="Rectangle 19">
            <a:extLst>
              <a:ext uri="{FF2B5EF4-FFF2-40B4-BE49-F238E27FC236}">
                <a16:creationId xmlns:a16="http://schemas.microsoft.com/office/drawing/2014/main" id="{6053DCAC-EDEA-010D-7F42-617AE84C8698}"/>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UNIX and Shell Scripting_Module 2.ppt</a:t>
            </a:r>
          </a:p>
        </p:txBody>
      </p:sp>
      <p:sp>
        <p:nvSpPr>
          <p:cNvPr id="28676" name="Rectangle 21">
            <a:extLst>
              <a:ext uri="{FF2B5EF4-FFF2-40B4-BE49-F238E27FC236}">
                <a16:creationId xmlns:a16="http://schemas.microsoft.com/office/drawing/2014/main" id="{31FEE601-AFCB-4A2A-F527-7C4D2DA5640F}"/>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r>
              <a:rPr lang="en-US" altLang="en-US" sz="1000"/>
              <a:t>Copyright © 2009 Accenture All Rights Reserved.</a:t>
            </a:r>
          </a:p>
        </p:txBody>
      </p:sp>
      <p:sp>
        <p:nvSpPr>
          <p:cNvPr id="28677" name="Rectangle 22">
            <a:extLst>
              <a:ext uri="{FF2B5EF4-FFF2-40B4-BE49-F238E27FC236}">
                <a16:creationId xmlns:a16="http://schemas.microsoft.com/office/drawing/2014/main" id="{EEDB99B7-BD2F-19D8-AD13-07A83F6F84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1022350">
              <a:defRPr sz="2800">
                <a:solidFill>
                  <a:schemeClr val="tx1"/>
                </a:solidFill>
                <a:latin typeface="Arial" panose="020B0604020202020204" pitchFamily="34" charset="0"/>
              </a:defRPr>
            </a:lvl1pPr>
            <a:lvl2pPr marL="742950" indent="-285750" defTabSz="1022350">
              <a:defRPr sz="2800">
                <a:solidFill>
                  <a:schemeClr val="tx1"/>
                </a:solidFill>
                <a:latin typeface="Arial" panose="020B0604020202020204" pitchFamily="34" charset="0"/>
              </a:defRPr>
            </a:lvl2pPr>
            <a:lvl3pPr marL="1143000" indent="-228600" defTabSz="1022350">
              <a:defRPr sz="2800">
                <a:solidFill>
                  <a:schemeClr val="tx1"/>
                </a:solidFill>
                <a:latin typeface="Arial" panose="020B0604020202020204" pitchFamily="34" charset="0"/>
              </a:defRPr>
            </a:lvl3pPr>
            <a:lvl4pPr marL="1600200" indent="-228600" defTabSz="1022350">
              <a:defRPr sz="2800">
                <a:solidFill>
                  <a:schemeClr val="tx1"/>
                </a:solidFill>
                <a:latin typeface="Arial" panose="020B0604020202020204" pitchFamily="34" charset="0"/>
              </a:defRPr>
            </a:lvl4pPr>
            <a:lvl5pPr marL="2057400" indent="-228600" defTabSz="1022350">
              <a:defRPr sz="2800">
                <a:solidFill>
                  <a:schemeClr val="tx1"/>
                </a:solidFill>
                <a:latin typeface="Arial" panose="020B0604020202020204" pitchFamily="34" charset="0"/>
              </a:defRPr>
            </a:lvl5pPr>
            <a:lvl6pPr marL="2514600" indent="-228600" defTabSz="1022350" eaLnBrk="0" fontAlgn="base" hangingPunct="0">
              <a:spcBef>
                <a:spcPct val="0"/>
              </a:spcBef>
              <a:spcAft>
                <a:spcPct val="0"/>
              </a:spcAft>
              <a:defRPr sz="2800">
                <a:solidFill>
                  <a:schemeClr val="tx1"/>
                </a:solidFill>
                <a:latin typeface="Arial" panose="020B0604020202020204" pitchFamily="34" charset="0"/>
              </a:defRPr>
            </a:lvl6pPr>
            <a:lvl7pPr marL="2971800" indent="-228600" defTabSz="1022350" eaLnBrk="0" fontAlgn="base" hangingPunct="0">
              <a:spcBef>
                <a:spcPct val="0"/>
              </a:spcBef>
              <a:spcAft>
                <a:spcPct val="0"/>
              </a:spcAft>
              <a:defRPr sz="2800">
                <a:solidFill>
                  <a:schemeClr val="tx1"/>
                </a:solidFill>
                <a:latin typeface="Arial" panose="020B0604020202020204" pitchFamily="34" charset="0"/>
              </a:defRPr>
            </a:lvl7pPr>
            <a:lvl8pPr marL="3429000" indent="-228600" defTabSz="1022350" eaLnBrk="0" fontAlgn="base" hangingPunct="0">
              <a:spcBef>
                <a:spcPct val="0"/>
              </a:spcBef>
              <a:spcAft>
                <a:spcPct val="0"/>
              </a:spcAft>
              <a:defRPr sz="2800">
                <a:solidFill>
                  <a:schemeClr val="tx1"/>
                </a:solidFill>
                <a:latin typeface="Arial" panose="020B0604020202020204" pitchFamily="34" charset="0"/>
              </a:defRPr>
            </a:lvl8pPr>
            <a:lvl9pPr marL="3886200" indent="-228600" defTabSz="1022350" eaLnBrk="0" fontAlgn="base" hangingPunct="0">
              <a:spcBef>
                <a:spcPct val="0"/>
              </a:spcBef>
              <a:spcAft>
                <a:spcPct val="0"/>
              </a:spcAft>
              <a:defRPr sz="2800">
                <a:solidFill>
                  <a:schemeClr val="tx1"/>
                </a:solidFill>
                <a:latin typeface="Arial" panose="020B0604020202020204" pitchFamily="34" charset="0"/>
              </a:defRPr>
            </a:lvl9pPr>
          </a:lstStyle>
          <a:p>
            <a:fld id="{77F42944-1C5D-4D0D-85FD-E84285948DEB}" type="slidenum">
              <a:rPr lang="en-US" altLang="en-US" sz="1000"/>
              <a:pPr/>
              <a:t>29</a:t>
            </a:fld>
            <a:endParaRPr lang="en-US" altLang="en-US" sz="1000"/>
          </a:p>
        </p:txBody>
      </p:sp>
      <p:sp>
        <p:nvSpPr>
          <p:cNvPr id="28678" name="Rectangle 8">
            <a:extLst>
              <a:ext uri="{FF2B5EF4-FFF2-40B4-BE49-F238E27FC236}">
                <a16:creationId xmlns:a16="http://schemas.microsoft.com/office/drawing/2014/main" id="{9680D241-C37B-ED57-AD83-8065B3C18C8A}"/>
              </a:ext>
            </a:extLst>
          </p:cNvPr>
          <p:cNvSpPr>
            <a:spLocks noGrp="1" noRot="1" noChangeAspect="1" noChangeArrowheads="1" noTextEdit="1"/>
          </p:cNvSpPr>
          <p:nvPr>
            <p:ph type="sldImg"/>
          </p:nvPr>
        </p:nvSpPr>
        <p:spPr>
          <a:xfrm>
            <a:off x="469900" y="727075"/>
            <a:ext cx="6375400" cy="3586163"/>
          </a:xfrm>
          <a:ln/>
        </p:spPr>
      </p:sp>
      <p:sp>
        <p:nvSpPr>
          <p:cNvPr id="28679" name="Rectangle 9">
            <a:extLst>
              <a:ext uri="{FF2B5EF4-FFF2-40B4-BE49-F238E27FC236}">
                <a16:creationId xmlns:a16="http://schemas.microsoft.com/office/drawing/2014/main" id="{07045CD6-37FA-96A8-B8FF-33989A721596}"/>
              </a:ext>
            </a:extLst>
          </p:cNvPr>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190500" indent="-190500"/>
            <a:r>
              <a:rPr lang="en-US" altLang="en-US" b="1" dirty="0">
                <a:latin typeface="Arial"/>
                <a:cs typeface="Arial"/>
              </a:rPr>
              <a:t>Key Message/s: Answer: Option A: 1 0</a:t>
            </a:r>
            <a:endParaRPr lang="en-US" altLang="en-US" b="1" dirty="0">
              <a:latin typeface="Arial" panose="020B0604020202020204" pitchFamily="34" charset="0"/>
            </a:endParaRPr>
          </a:p>
        </p:txBody>
      </p:sp>
    </p:spTree>
    <p:extLst>
      <p:ext uri="{BB962C8B-B14F-4D97-AF65-F5344CB8AC3E}">
        <p14:creationId xmlns:p14="http://schemas.microsoft.com/office/powerpoint/2010/main" val="3993352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Salutation-GTS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7" name="TextBox 6">
            <a:extLst>
              <a:ext uri="{FF2B5EF4-FFF2-40B4-BE49-F238E27FC236}">
                <a16:creationId xmlns:a16="http://schemas.microsoft.com/office/drawing/2014/main" id="{35F21F7E-CEFA-4A8F-862E-8631C40CEA2C}"/>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sp>
        <p:nvSpPr>
          <p:cNvPr id="10" name="GTS_WH" descr="Accenture Greater Than symbol in white">
            <a:extLst>
              <a:ext uri="{FF2B5EF4-FFF2-40B4-BE49-F238E27FC236}">
                <a16:creationId xmlns:a16="http://schemas.microsoft.com/office/drawing/2014/main" id="{494AA491-F1F8-4D38-B722-DB2F38B198B8}"/>
              </a:ext>
            </a:extLst>
          </p:cNvPr>
          <p:cNvSpPr>
            <a:spLocks noChangeAspect="1"/>
          </p:cNvSpPr>
          <p:nvPr/>
        </p:nvSpPr>
        <p:spPr bwMode="black">
          <a:xfrm>
            <a:off x="5779386" y="914400"/>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Acc_Tech_Logo_WH" descr="Accenture Technology wordmark in white">
            <a:extLst>
              <a:ext uri="{FF2B5EF4-FFF2-40B4-BE49-F238E27FC236}">
                <a16:creationId xmlns:a16="http://schemas.microsoft.com/office/drawing/2014/main" id="{4A752D4E-AD1E-42E9-8769-72ECE82D70C7}"/>
              </a:ext>
            </a:extLst>
          </p:cNvPr>
          <p:cNvSpPr>
            <a:spLocks noChangeAspect="1" noEditPoints="1"/>
          </p:cNvSpPr>
          <p:nvPr/>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9913812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798">
          <p15:clr>
            <a:srgbClr val="C35EA4"/>
          </p15:clr>
        </p15:guide>
        <p15:guide id="2" pos="3840">
          <p15:clr>
            <a:srgbClr val="C35EA4"/>
          </p15:clr>
        </p15:guide>
        <p15:guide id="3" orient="horz" pos="3880">
          <p15:clr>
            <a:srgbClr val="C35EA4"/>
          </p15:clr>
        </p15:guide>
        <p15:guide id="4" orient="horz" pos="2162">
          <p15:clr>
            <a:srgbClr val="C35EA4"/>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Title: White3+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pic>
        <p:nvPicPr>
          <p:cNvPr id="5" name="Graphic 4" descr="Accenture Greater Than symbol in purple">
            <a:extLst>
              <a:ext uri="{FF2B5EF4-FFF2-40B4-BE49-F238E27FC236}">
                <a16:creationId xmlns:a16="http://schemas.microsoft.com/office/drawing/2014/main" id="{8DD1DFCC-5489-470C-84F4-93032F0960C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82636" y="382725"/>
            <a:ext cx="641502" cy="704088"/>
          </a:xfrm>
          <a:prstGeom prst="rect">
            <a:avLst/>
          </a:prstGeom>
        </p:spPr>
      </p:pic>
      <p:sp>
        <p:nvSpPr>
          <p:cNvPr id="10" name="Acc_Tech_Logo_WH" descr="Accenture Technology wordmark in black">
            <a:extLst>
              <a:ext uri="{FF2B5EF4-FFF2-40B4-BE49-F238E27FC236}">
                <a16:creationId xmlns:a16="http://schemas.microsoft.com/office/drawing/2014/main" id="{1456A933-EDC7-4B59-AECB-B286941BC5F6}"/>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68722415"/>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Dark">
    <p:bg>
      <p:bgPr>
        <a:solidFill>
          <a:schemeClr val="accent3"/>
        </a:solidFill>
        <a:effectLst/>
      </p:bgPr>
    </p:bg>
    <p:spTree>
      <p:nvGrpSpPr>
        <p:cNvPr id="1" name=""/>
        <p:cNvGrpSpPr/>
        <p:nvPr/>
      </p:nvGrpSpPr>
      <p:grpSpPr>
        <a:xfrm>
          <a:off x="0" y="0"/>
          <a:ext cx="0" cy="0"/>
          <a:chOff x="0" y="0"/>
          <a:chExt cx="0" cy="0"/>
        </a:xfrm>
      </p:grpSpPr>
      <p:pic>
        <p:nvPicPr>
          <p:cNvPr id="14" name="Picture 13" descr="Accenture Gradient Dark">
            <a:extLst>
              <a:ext uri="{FF2B5EF4-FFF2-40B4-BE49-F238E27FC236}">
                <a16:creationId xmlns:a16="http://schemas.microsoft.com/office/drawing/2014/main" id="{86F62995-A1F7-47A0-AD35-CBADA9723982}"/>
              </a:ext>
            </a:extLst>
          </p:cNvPr>
          <p:cNvPicPr>
            <a:picLocks noChangeAspect="1"/>
          </p:cNvPicPr>
          <p:nvPr/>
        </p:nvPicPr>
        <p:blipFill rotWithShape="1">
          <a:blip r:embed="rId2">
            <a:extLst>
              <a:ext uri="{28A0092B-C50C-407E-A947-70E740481C1C}">
                <a14:useLocalDpi xmlns:a14="http://schemas.microsoft.com/office/drawing/2010/main" val="0"/>
              </a:ext>
            </a:extLst>
          </a:blip>
          <a:srcRect t="-18"/>
          <a:stretch/>
        </p:blipFill>
        <p:spPr bwMode="invGray">
          <a:xfrm>
            <a:off x="1185" y="0"/>
            <a:ext cx="12189630" cy="6858000"/>
          </a:xfrm>
          <a:prstGeom prst="rect">
            <a:avLst/>
          </a:prstGeom>
        </p:spPr>
      </p:pic>
      <p:sp>
        <p:nvSpPr>
          <p:cNvPr id="9" name="Text Placeholder 8">
            <a:extLst>
              <a:ext uri="{FF2B5EF4-FFF2-40B4-BE49-F238E27FC236}">
                <a16:creationId xmlns:a16="http://schemas.microsoft.com/office/drawing/2014/main" id="{F961CA96-71E3-F941-B41E-52928AB91109}"/>
              </a:ext>
            </a:extLst>
          </p:cNvPr>
          <p:cNvSpPr>
            <a:spLocks noGrp="1"/>
          </p:cNvSpPr>
          <p:nvPr>
            <p:ph type="body" sz="quarter" idx="16" hasCustomPrompt="1"/>
          </p:nvPr>
        </p:nvSpPr>
        <p:spPr>
          <a:xfrm>
            <a:off x="1143000" y="4610099"/>
            <a:ext cx="4953000" cy="1474215"/>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10" name="GTS_WH" descr="Accenture Greater Than symbol in white">
            <a:extLst>
              <a:ext uri="{FF2B5EF4-FFF2-40B4-BE49-F238E27FC236}">
                <a16:creationId xmlns:a16="http://schemas.microsoft.com/office/drawing/2014/main" id="{4B2379EA-B598-42DD-B03E-5C4FC1D468F3}"/>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Slide Number Placeholder 6">
            <a:extLst>
              <a:ext uri="{FF2B5EF4-FFF2-40B4-BE49-F238E27FC236}">
                <a16:creationId xmlns:a16="http://schemas.microsoft.com/office/drawing/2014/main" id="{A0BB825C-3912-400B-A9ED-F17A355964BB}"/>
              </a:ext>
            </a:extLst>
          </p:cNvPr>
          <p:cNvSpPr>
            <a:spLocks noGrp="1"/>
          </p:cNvSpPr>
          <p:nvPr>
            <p:ph type="sldNum" sz="quarter" idx="19"/>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1" name="Footer Placeholder 3">
            <a:extLst>
              <a:ext uri="{FF2B5EF4-FFF2-40B4-BE49-F238E27FC236}">
                <a16:creationId xmlns:a16="http://schemas.microsoft.com/office/drawing/2014/main" id="{04A64CAC-9A49-4DD3-B0BA-F2019119156C}"/>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350366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Section Divider with Image - Gradient Core">
    <p:bg>
      <p:bgPr>
        <a:solidFill>
          <a:schemeClr val="accent3"/>
        </a:solidFill>
        <a:effectLst/>
      </p:bgPr>
    </p:bg>
    <p:spTree>
      <p:nvGrpSpPr>
        <p:cNvPr id="1" name=""/>
        <p:cNvGrpSpPr/>
        <p:nvPr/>
      </p:nvGrpSpPr>
      <p:grpSpPr>
        <a:xfrm>
          <a:off x="0" y="0"/>
          <a:ext cx="0" cy="0"/>
          <a:chOff x="0" y="0"/>
          <a:chExt cx="0" cy="0"/>
        </a:xfrm>
      </p:grpSpPr>
      <p:pic>
        <p:nvPicPr>
          <p:cNvPr id="6" name="Picture 5" descr="Accenture Gradient Mid&#10;">
            <a:extLst>
              <a:ext uri="{FF2B5EF4-FFF2-40B4-BE49-F238E27FC236}">
                <a16:creationId xmlns:a16="http://schemas.microsoft.com/office/drawing/2014/main" id="{D34847E9-71CB-4177-8BB3-C4EDB8A3E26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ltGray">
          <a:xfrm>
            <a:off x="0" y="0"/>
            <a:ext cx="12192000" cy="6858000"/>
          </a:xfrm>
          <a:prstGeom prst="rect">
            <a:avLst/>
          </a:prstGeom>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a:xfrm>
            <a:off x="6858000" y="381000"/>
            <a:ext cx="4953000" cy="5703315"/>
          </a:xfrm>
          <a:noFill/>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1" y="381000"/>
            <a:ext cx="4952999" cy="3915092"/>
          </a:xfrm>
        </p:spPr>
        <p:txBody>
          <a:bodyPr anchor="b"/>
          <a:lstStyle>
            <a:lvl1pPr>
              <a:defRPr sz="5400">
                <a:solidFill>
                  <a:schemeClr val="tx1"/>
                </a:solidFill>
              </a:defRPr>
            </a:lvl1pPr>
          </a:lstStyle>
          <a:p>
            <a:r>
              <a:rPr lang="en-US" dirty="0"/>
              <a:t>Section title 54pt</a:t>
            </a:r>
          </a:p>
        </p:txBody>
      </p:sp>
      <p:sp>
        <p:nvSpPr>
          <p:cNvPr id="9" name="Text Placeholder 8">
            <a:extLst>
              <a:ext uri="{FF2B5EF4-FFF2-40B4-BE49-F238E27FC236}">
                <a16:creationId xmlns:a16="http://schemas.microsoft.com/office/drawing/2014/main" id="{C8D88312-3597-964E-9B24-8371E2C85670}"/>
              </a:ext>
            </a:extLst>
          </p:cNvPr>
          <p:cNvSpPr>
            <a:spLocks noGrp="1"/>
          </p:cNvSpPr>
          <p:nvPr>
            <p:ph type="body" sz="quarter" idx="16" hasCustomPrompt="1"/>
          </p:nvPr>
        </p:nvSpPr>
        <p:spPr>
          <a:xfrm>
            <a:off x="1143000" y="4610099"/>
            <a:ext cx="4953000" cy="170180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4" name="GTS_WH" descr="Accenture Greater Than symbol in white">
            <a:extLst>
              <a:ext uri="{FF2B5EF4-FFF2-40B4-BE49-F238E27FC236}">
                <a16:creationId xmlns:a16="http://schemas.microsoft.com/office/drawing/2014/main" id="{3FC0722F-C643-4988-96E8-F00519CB3A00}"/>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A2D95A96-ABAC-49A4-8FC4-45B755483F17}"/>
              </a:ext>
            </a:extLst>
          </p:cNvPr>
          <p:cNvSpPr>
            <a:spLocks noGrp="1"/>
          </p:cNvSpPr>
          <p:nvPr>
            <p:ph type="dt" sz="half" idx="17"/>
          </p:nvPr>
        </p:nvSpPr>
        <p:spPr/>
        <p:txBody>
          <a:bodyPr/>
          <a:lstStyle/>
          <a:p>
            <a:endParaRPr lang="en-US" dirty="0"/>
          </a:p>
        </p:txBody>
      </p:sp>
      <p:sp>
        <p:nvSpPr>
          <p:cNvPr id="7" name="Slide Number Placeholder 6">
            <a:extLst>
              <a:ext uri="{FF2B5EF4-FFF2-40B4-BE49-F238E27FC236}">
                <a16:creationId xmlns:a16="http://schemas.microsoft.com/office/drawing/2014/main" id="{3FFB7116-43E5-4095-B084-1B691F0F5671}"/>
              </a:ext>
            </a:extLst>
          </p:cNvPr>
          <p:cNvSpPr>
            <a:spLocks noGrp="1"/>
          </p:cNvSpPr>
          <p:nvPr>
            <p:ph type="sldNum" sz="quarter" idx="18"/>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5" name="Footer Placeholder 3">
            <a:extLst>
              <a:ext uri="{FF2B5EF4-FFF2-40B4-BE49-F238E27FC236}">
                <a16:creationId xmlns:a16="http://schemas.microsoft.com/office/drawing/2014/main" id="{8FFD8909-FA5A-4488-9A22-8A9421884298}"/>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20971683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ction Divider - Numbered, Gradient Mid Purple">
    <p:bg>
      <p:bgPr>
        <a:solidFill>
          <a:schemeClr val="accent2"/>
        </a:solidFill>
        <a:effectLst/>
      </p:bgPr>
    </p:bg>
    <p:spTree>
      <p:nvGrpSpPr>
        <p:cNvPr id="1" name=""/>
        <p:cNvGrpSpPr/>
        <p:nvPr/>
      </p:nvGrpSpPr>
      <p:grpSpPr>
        <a:xfrm>
          <a:off x="0" y="0"/>
          <a:ext cx="0" cy="0"/>
          <a:chOff x="0" y="0"/>
          <a:chExt cx="0" cy="0"/>
        </a:xfrm>
      </p:grpSpPr>
      <p:pic>
        <p:nvPicPr>
          <p:cNvPr id="13" name="Picture 12" descr="Accenture Gradient Mid">
            <a:extLst>
              <a:ext uri="{FF2B5EF4-FFF2-40B4-BE49-F238E27FC236}">
                <a16:creationId xmlns:a16="http://schemas.microsoft.com/office/drawing/2014/main" id="{CB16898D-3DD4-439C-B43F-558C1FDD3648}"/>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bwMode="ltGray">
          <a:xfrm>
            <a:off x="0" y="0"/>
            <a:ext cx="12192000" cy="3428999"/>
          </a:xfrm>
          <a:prstGeom prst="rect">
            <a:avLst/>
          </a:prstGeom>
        </p:spPr>
      </p:pic>
      <p:sp>
        <p:nvSpPr>
          <p:cNvPr id="7" name="Rectangle 6">
            <a:extLst>
              <a:ext uri="{FF2B5EF4-FFF2-40B4-BE49-F238E27FC236}">
                <a16:creationId xmlns:a16="http://schemas.microsoft.com/office/drawing/2014/main" id="{64015D5F-F315-4E58-856E-56BC8490AECE}"/>
              </a:ext>
            </a:extLst>
          </p:cNvPr>
          <p:cNvSpPr/>
          <p:nvPr/>
        </p:nvSpPr>
        <p:spPr bwMode="white">
          <a:xfrm>
            <a:off x="0" y="3428999"/>
            <a:ext cx="12192000" cy="3429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3889828"/>
            <a:ext cx="6186713" cy="2422072"/>
          </a:xfrm>
        </p:spPr>
        <p:txBody>
          <a:bodyPr anchor="t"/>
          <a:lstStyle>
            <a:lvl1pPr>
              <a:defRPr sz="5400">
                <a:solidFill>
                  <a:schemeClr val="tx1"/>
                </a:solidFill>
              </a:defRPr>
            </a:lvl1pPr>
          </a:lstStyle>
          <a:p>
            <a:r>
              <a:rPr lang="en-US" dirty="0"/>
              <a:t>Section title 54pt</a:t>
            </a:r>
          </a:p>
        </p:txBody>
      </p:sp>
      <p:sp>
        <p:nvSpPr>
          <p:cNvPr id="11" name="Text Placeholder 2">
            <a:extLst>
              <a:ext uri="{FF2B5EF4-FFF2-40B4-BE49-F238E27FC236}">
                <a16:creationId xmlns:a16="http://schemas.microsoft.com/office/drawing/2014/main" id="{63E56B88-63DE-42F5-AE08-5F9069ED6835}"/>
              </a:ext>
            </a:extLst>
          </p:cNvPr>
          <p:cNvSpPr>
            <a:spLocks noGrp="1"/>
          </p:cNvSpPr>
          <p:nvPr>
            <p:ph type="body" idx="10" hasCustomPrompt="1"/>
          </p:nvPr>
        </p:nvSpPr>
        <p:spPr>
          <a:xfrm>
            <a:off x="1143001" y="835805"/>
            <a:ext cx="6186712" cy="2194487"/>
          </a:xfrm>
        </p:spPr>
        <p:txBody>
          <a:bodyPr anchor="ctr"/>
          <a:lstStyle>
            <a:lvl1pPr marL="0" indent="0" algn="l" defTabSz="914400" rtl="0" eaLnBrk="1" latinLnBrk="0" hangingPunct="1">
              <a:lnSpc>
                <a:spcPct val="80000"/>
              </a:lnSpc>
              <a:spcBef>
                <a:spcPct val="0"/>
              </a:spcBef>
              <a:spcAft>
                <a:spcPts val="0"/>
              </a:spcAft>
              <a:buNone/>
              <a:defRPr lang="en-US" sz="16600" b="1" kern="1200" dirty="0">
                <a:ln w="38100">
                  <a:noFill/>
                </a:ln>
                <a:solidFill>
                  <a:schemeClr val="tx1"/>
                </a:solidFill>
                <a:latin typeface="+mj-lt"/>
                <a:ea typeface="+mj-ea"/>
                <a:cs typeface="+mj-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dirty="0"/>
              <a:t>#</a:t>
            </a:r>
          </a:p>
        </p:txBody>
      </p:sp>
      <p:sp>
        <p:nvSpPr>
          <p:cNvPr id="14" name="Text Placeholder 8">
            <a:extLst>
              <a:ext uri="{FF2B5EF4-FFF2-40B4-BE49-F238E27FC236}">
                <a16:creationId xmlns:a16="http://schemas.microsoft.com/office/drawing/2014/main" id="{4CC28DDD-91C9-FB49-B057-796687C8B07D}"/>
              </a:ext>
            </a:extLst>
          </p:cNvPr>
          <p:cNvSpPr>
            <a:spLocks noGrp="1"/>
          </p:cNvSpPr>
          <p:nvPr>
            <p:ph type="body" sz="quarter" idx="15" hasCustomPrompt="1"/>
          </p:nvPr>
        </p:nvSpPr>
        <p:spPr>
          <a:xfrm>
            <a:off x="8055427" y="3889827"/>
            <a:ext cx="2993573" cy="2422071"/>
          </a:xfrm>
        </p:spPr>
        <p:txBody>
          <a:bodyPr/>
          <a:lstStyle>
            <a:lvl1pPr marL="0" indent="0">
              <a:lnSpc>
                <a:spcPct val="90000"/>
              </a:lnSpc>
              <a:spcAft>
                <a:spcPts val="600"/>
              </a:spcAft>
              <a:buNone/>
              <a:defRPr sz="2400">
                <a:latin typeface="Palatino Linotype" panose="02040502050505030304" pitchFamily="18" charset="0"/>
              </a:defRPr>
            </a:lvl1pPr>
            <a:lvl2pPr marL="0" indent="0">
              <a:spcAft>
                <a:spcPts val="600"/>
              </a:spcAft>
              <a:buNone/>
              <a:defRPr sz="2400">
                <a:latin typeface="Palatino Linotype" pitchFamily="2" charset="77"/>
              </a:defRPr>
            </a:lvl2pPr>
            <a:lvl3pPr marL="0" indent="0">
              <a:spcAft>
                <a:spcPts val="600"/>
              </a:spcAft>
              <a:buNone/>
              <a:defRPr sz="2400">
                <a:latin typeface="Palatino Linotype" pitchFamily="2" charset="77"/>
              </a:defRPr>
            </a:lvl3pPr>
            <a:lvl4pPr marL="0" indent="0">
              <a:spcAft>
                <a:spcPts val="600"/>
              </a:spcAft>
              <a:buNone/>
              <a:defRPr sz="2400">
                <a:latin typeface="Palatino Linotype" pitchFamily="2" charset="77"/>
              </a:defRPr>
            </a:lvl4pPr>
            <a:lvl5pPr marL="0" indent="0">
              <a:spcAft>
                <a:spcPts val="600"/>
              </a:spcAft>
              <a:buNone/>
              <a:defRPr sz="2400">
                <a:latin typeface="Palatino Linotype" pitchFamily="2" charset="77"/>
              </a:defRPr>
            </a:lvl5pPr>
          </a:lstStyle>
          <a:p>
            <a:pPr lvl="0"/>
            <a:r>
              <a:rPr lang="en-GB" dirty="0"/>
              <a:t>Place subtitle here in Palatino Linotype 24pt</a:t>
            </a:r>
          </a:p>
        </p:txBody>
      </p:sp>
      <p:sp>
        <p:nvSpPr>
          <p:cNvPr id="16" name="GTS_WH" descr="Accenture Greater Than symbol in white">
            <a:extLst>
              <a:ext uri="{FF2B5EF4-FFF2-40B4-BE49-F238E27FC236}">
                <a16:creationId xmlns:a16="http://schemas.microsoft.com/office/drawing/2014/main" id="{C5173724-68B6-47CD-B850-71B1407EEAA1}"/>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9B5B137B-8E9B-4736-BD4B-B969D122C6BE}"/>
              </a:ext>
            </a:extLst>
          </p:cNvPr>
          <p:cNvSpPr>
            <a:spLocks noGrp="1"/>
          </p:cNvSpPr>
          <p:nvPr>
            <p:ph type="dt" sz="half" idx="16"/>
          </p:nvPr>
        </p:nvSpPr>
        <p:spPr/>
        <p:txBody>
          <a:bodyPr/>
          <a:lstStyle/>
          <a:p>
            <a:endParaRPr lang="en-US" dirty="0"/>
          </a:p>
        </p:txBody>
      </p:sp>
      <p:sp>
        <p:nvSpPr>
          <p:cNvPr id="6" name="Slide Number Placeholder 5">
            <a:extLst>
              <a:ext uri="{FF2B5EF4-FFF2-40B4-BE49-F238E27FC236}">
                <a16:creationId xmlns:a16="http://schemas.microsoft.com/office/drawing/2014/main" id="{22DF4CAD-A8A8-4771-935C-3B3F97AEAB65}"/>
              </a:ext>
            </a:extLst>
          </p:cNvPr>
          <p:cNvSpPr>
            <a:spLocks noGrp="1"/>
          </p:cNvSpPr>
          <p:nvPr>
            <p:ph type="sldNum" sz="quarter" idx="1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7" name="Footer Placeholder 3">
            <a:extLst>
              <a:ext uri="{FF2B5EF4-FFF2-40B4-BE49-F238E27FC236}">
                <a16:creationId xmlns:a16="http://schemas.microsoft.com/office/drawing/2014/main" id="{634CD412-8D66-4A44-8C1D-A5056E6E0DE7}"/>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878599746"/>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1" y="2182000"/>
            <a:ext cx="3267012" cy="2699330"/>
          </a:xfrm>
        </p:spPr>
        <p:txBody>
          <a:bodyPr/>
          <a:lstStyle>
            <a:lvl1pPr marL="0" indent="0">
              <a:lnSpc>
                <a:spcPct val="90000"/>
              </a:lnSpc>
              <a:buNone/>
              <a:defRPr sz="2400">
                <a:solidFill>
                  <a:schemeClr val="accent1"/>
                </a:solidFill>
                <a:latin typeface="Palatino Linotype" panose="02040502050505030304" pitchFamily="18" charset="0"/>
              </a:defRPr>
            </a:lvl1pPr>
            <a:lvl2pPr marL="0" indent="0">
              <a:buNone/>
              <a:defRPr sz="1800"/>
            </a:lvl2pPr>
            <a:lvl3pPr marL="228600">
              <a:buFont typeface="Arial" panose="020B0604020202020204" pitchFamily="34" charset="0"/>
              <a:buChar char="•"/>
              <a:defRPr sz="1800"/>
            </a:lvl3pPr>
            <a:lvl4pPr marL="457200">
              <a:buFont typeface="System Font"/>
              <a:buChar char="–"/>
              <a:defRPr sz="1600"/>
            </a:lvl4pPr>
            <a:lvl5pPr marL="685800">
              <a:buFont typeface="Arial" panose="020B0604020202020204" pitchFamily="34" charset="0"/>
              <a:buChar char="•"/>
              <a:defRPr sz="1600"/>
            </a:lvl5pPr>
          </a:lstStyle>
          <a:p>
            <a:pPr lvl="0"/>
            <a:r>
              <a:rPr lang="en-US" dirty="0"/>
              <a:t>Place agenda summary here </a:t>
            </a:r>
            <a:r>
              <a:rPr lang="en-GB" dirty="0"/>
              <a:t>in Palatino Linotype 24pt</a:t>
            </a:r>
          </a:p>
          <a:p>
            <a:pPr lvl="0"/>
            <a:endParaRPr lang="en-US" dirty="0"/>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2" y="1371601"/>
            <a:ext cx="3267011" cy="810399"/>
          </a:xfrm>
        </p:spPr>
        <p:txBody>
          <a:bodyPr/>
          <a:lstStyle>
            <a:lvl1pPr>
              <a:defRPr/>
            </a:lvl1pPr>
          </a:lstStyle>
          <a:p>
            <a:r>
              <a:rPr lang="en-GB" dirty="0"/>
              <a:t>Agenda title</a:t>
            </a:r>
            <a:endParaRPr lang="en-US" dirty="0"/>
          </a:p>
        </p:txBody>
      </p:sp>
      <p:sp>
        <p:nvSpPr>
          <p:cNvPr id="18" name="Text Placeholder 17">
            <a:extLst>
              <a:ext uri="{FF2B5EF4-FFF2-40B4-BE49-F238E27FC236}">
                <a16:creationId xmlns:a16="http://schemas.microsoft.com/office/drawing/2014/main" id="{257C0C72-781A-F24F-B1F2-0A290409F1F6}"/>
              </a:ext>
            </a:extLst>
          </p:cNvPr>
          <p:cNvSpPr>
            <a:spLocks noGrp="1"/>
          </p:cNvSpPr>
          <p:nvPr>
            <p:ph type="body" sz="quarter" idx="16" hasCustomPrompt="1"/>
          </p:nvPr>
        </p:nvSpPr>
        <p:spPr>
          <a:xfrm>
            <a:off x="4966971"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7" name="Text Placeholder 17">
            <a:extLst>
              <a:ext uri="{FF2B5EF4-FFF2-40B4-BE49-F238E27FC236}">
                <a16:creationId xmlns:a16="http://schemas.microsoft.com/office/drawing/2014/main" id="{A5D4C4AC-7870-A641-AF65-6F3ECB9DA9CA}"/>
              </a:ext>
            </a:extLst>
          </p:cNvPr>
          <p:cNvSpPr>
            <a:spLocks noGrp="1"/>
          </p:cNvSpPr>
          <p:nvPr>
            <p:ph type="body" sz="quarter" idx="18" hasCustomPrompt="1"/>
          </p:nvPr>
        </p:nvSpPr>
        <p:spPr>
          <a:xfrm>
            <a:off x="4966971"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59" name="Text Placeholder 17">
            <a:extLst>
              <a:ext uri="{FF2B5EF4-FFF2-40B4-BE49-F238E27FC236}">
                <a16:creationId xmlns:a16="http://schemas.microsoft.com/office/drawing/2014/main" id="{9F332AA7-2896-E24E-B21D-90FED54D4335}"/>
              </a:ext>
            </a:extLst>
          </p:cNvPr>
          <p:cNvSpPr>
            <a:spLocks noGrp="1"/>
          </p:cNvSpPr>
          <p:nvPr>
            <p:ph type="body" sz="quarter" idx="20" hasCustomPrompt="1"/>
          </p:nvPr>
        </p:nvSpPr>
        <p:spPr>
          <a:xfrm>
            <a:off x="4966971"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1" name="Text Placeholder 17">
            <a:extLst>
              <a:ext uri="{FF2B5EF4-FFF2-40B4-BE49-F238E27FC236}">
                <a16:creationId xmlns:a16="http://schemas.microsoft.com/office/drawing/2014/main" id="{25D7BCB2-FC6B-2A46-AC11-482A4F731116}"/>
              </a:ext>
            </a:extLst>
          </p:cNvPr>
          <p:cNvSpPr>
            <a:spLocks noGrp="1"/>
          </p:cNvSpPr>
          <p:nvPr>
            <p:ph type="body" sz="quarter" idx="22" hasCustomPrompt="1"/>
          </p:nvPr>
        </p:nvSpPr>
        <p:spPr>
          <a:xfrm>
            <a:off x="4966971"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3" name="Text Placeholder 17">
            <a:extLst>
              <a:ext uri="{FF2B5EF4-FFF2-40B4-BE49-F238E27FC236}">
                <a16:creationId xmlns:a16="http://schemas.microsoft.com/office/drawing/2014/main" id="{FD74906C-72A4-CF4A-A4F6-B28AE864B9B7}"/>
              </a:ext>
            </a:extLst>
          </p:cNvPr>
          <p:cNvSpPr>
            <a:spLocks noGrp="1"/>
          </p:cNvSpPr>
          <p:nvPr>
            <p:ph type="body" sz="quarter" idx="24" hasCustomPrompt="1"/>
          </p:nvPr>
        </p:nvSpPr>
        <p:spPr>
          <a:xfrm>
            <a:off x="4966971"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5" name="Text Placeholder 17">
            <a:extLst>
              <a:ext uri="{FF2B5EF4-FFF2-40B4-BE49-F238E27FC236}">
                <a16:creationId xmlns:a16="http://schemas.microsoft.com/office/drawing/2014/main" id="{F28AA3EC-0083-2742-A4D0-0B32569FD766}"/>
              </a:ext>
            </a:extLst>
          </p:cNvPr>
          <p:cNvSpPr>
            <a:spLocks noGrp="1"/>
          </p:cNvSpPr>
          <p:nvPr>
            <p:ph type="body" sz="quarter" idx="26" hasCustomPrompt="1"/>
          </p:nvPr>
        </p:nvSpPr>
        <p:spPr>
          <a:xfrm>
            <a:off x="4966971"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7" name="Text Placeholder 17">
            <a:extLst>
              <a:ext uri="{FF2B5EF4-FFF2-40B4-BE49-F238E27FC236}">
                <a16:creationId xmlns:a16="http://schemas.microsoft.com/office/drawing/2014/main" id="{D46DA866-B19E-684E-8A23-EEA295487841}"/>
              </a:ext>
            </a:extLst>
          </p:cNvPr>
          <p:cNvSpPr>
            <a:spLocks noGrp="1"/>
          </p:cNvSpPr>
          <p:nvPr>
            <p:ph type="body" sz="quarter" idx="28" hasCustomPrompt="1"/>
          </p:nvPr>
        </p:nvSpPr>
        <p:spPr>
          <a:xfrm>
            <a:off x="4966971"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69" name="Text Placeholder 17">
            <a:extLst>
              <a:ext uri="{FF2B5EF4-FFF2-40B4-BE49-F238E27FC236}">
                <a16:creationId xmlns:a16="http://schemas.microsoft.com/office/drawing/2014/main" id="{A4A135E2-DF01-5543-BA57-DFBCCC446A3A}"/>
              </a:ext>
            </a:extLst>
          </p:cNvPr>
          <p:cNvSpPr>
            <a:spLocks noGrp="1"/>
          </p:cNvSpPr>
          <p:nvPr>
            <p:ph type="body" sz="quarter" idx="30" hasCustomPrompt="1"/>
          </p:nvPr>
        </p:nvSpPr>
        <p:spPr>
          <a:xfrm>
            <a:off x="4966971"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29" name="Text Placeholder 17">
            <a:extLst>
              <a:ext uri="{FF2B5EF4-FFF2-40B4-BE49-F238E27FC236}">
                <a16:creationId xmlns:a16="http://schemas.microsoft.com/office/drawing/2014/main" id="{2F4C171E-3D12-FC48-87BB-B5005B4EE338}"/>
              </a:ext>
            </a:extLst>
          </p:cNvPr>
          <p:cNvSpPr>
            <a:spLocks noGrp="1"/>
          </p:cNvSpPr>
          <p:nvPr>
            <p:ph type="body" sz="quarter" idx="31" hasCustomPrompt="1"/>
          </p:nvPr>
        </p:nvSpPr>
        <p:spPr>
          <a:xfrm>
            <a:off x="4426242"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0" name="Text Placeholder 17">
            <a:extLst>
              <a:ext uri="{FF2B5EF4-FFF2-40B4-BE49-F238E27FC236}">
                <a16:creationId xmlns:a16="http://schemas.microsoft.com/office/drawing/2014/main" id="{E8AE9E02-9423-4748-8AD7-2BBB3B94A799}"/>
              </a:ext>
            </a:extLst>
          </p:cNvPr>
          <p:cNvSpPr>
            <a:spLocks noGrp="1"/>
          </p:cNvSpPr>
          <p:nvPr>
            <p:ph type="body" sz="quarter" idx="32" hasCustomPrompt="1"/>
          </p:nvPr>
        </p:nvSpPr>
        <p:spPr>
          <a:xfrm>
            <a:off x="4426242"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1" name="Text Placeholder 17">
            <a:extLst>
              <a:ext uri="{FF2B5EF4-FFF2-40B4-BE49-F238E27FC236}">
                <a16:creationId xmlns:a16="http://schemas.microsoft.com/office/drawing/2014/main" id="{7C692F47-FBF4-5842-A0CA-4B8B48DE4638}"/>
              </a:ext>
            </a:extLst>
          </p:cNvPr>
          <p:cNvSpPr>
            <a:spLocks noGrp="1"/>
          </p:cNvSpPr>
          <p:nvPr>
            <p:ph type="body" sz="quarter" idx="33" hasCustomPrompt="1"/>
          </p:nvPr>
        </p:nvSpPr>
        <p:spPr>
          <a:xfrm>
            <a:off x="4426242"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2" name="Text Placeholder 17">
            <a:extLst>
              <a:ext uri="{FF2B5EF4-FFF2-40B4-BE49-F238E27FC236}">
                <a16:creationId xmlns:a16="http://schemas.microsoft.com/office/drawing/2014/main" id="{BDE48124-A481-074B-9AD4-22EC49D172D0}"/>
              </a:ext>
            </a:extLst>
          </p:cNvPr>
          <p:cNvSpPr>
            <a:spLocks noGrp="1"/>
          </p:cNvSpPr>
          <p:nvPr>
            <p:ph type="body" sz="quarter" idx="34" hasCustomPrompt="1"/>
          </p:nvPr>
        </p:nvSpPr>
        <p:spPr>
          <a:xfrm>
            <a:off x="4426242"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3" name="Text Placeholder 17">
            <a:extLst>
              <a:ext uri="{FF2B5EF4-FFF2-40B4-BE49-F238E27FC236}">
                <a16:creationId xmlns:a16="http://schemas.microsoft.com/office/drawing/2014/main" id="{98E2B4B4-ED02-4945-B581-1A8D48D031AA}"/>
              </a:ext>
            </a:extLst>
          </p:cNvPr>
          <p:cNvSpPr>
            <a:spLocks noGrp="1"/>
          </p:cNvSpPr>
          <p:nvPr>
            <p:ph type="body" sz="quarter" idx="35" hasCustomPrompt="1"/>
          </p:nvPr>
        </p:nvSpPr>
        <p:spPr>
          <a:xfrm>
            <a:off x="4426242"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4" name="Text Placeholder 17">
            <a:extLst>
              <a:ext uri="{FF2B5EF4-FFF2-40B4-BE49-F238E27FC236}">
                <a16:creationId xmlns:a16="http://schemas.microsoft.com/office/drawing/2014/main" id="{B70B7DFE-5DE8-0F42-BF3C-DA43110C0D0E}"/>
              </a:ext>
            </a:extLst>
          </p:cNvPr>
          <p:cNvSpPr>
            <a:spLocks noGrp="1"/>
          </p:cNvSpPr>
          <p:nvPr>
            <p:ph type="body" sz="quarter" idx="36" hasCustomPrompt="1"/>
          </p:nvPr>
        </p:nvSpPr>
        <p:spPr>
          <a:xfrm>
            <a:off x="4426242"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5" name="Text Placeholder 17">
            <a:extLst>
              <a:ext uri="{FF2B5EF4-FFF2-40B4-BE49-F238E27FC236}">
                <a16:creationId xmlns:a16="http://schemas.microsoft.com/office/drawing/2014/main" id="{D63FCDAD-F7F9-774F-8EC9-A0777820ED0F}"/>
              </a:ext>
            </a:extLst>
          </p:cNvPr>
          <p:cNvSpPr>
            <a:spLocks noGrp="1"/>
          </p:cNvSpPr>
          <p:nvPr>
            <p:ph type="body" sz="quarter" idx="37" hasCustomPrompt="1"/>
          </p:nvPr>
        </p:nvSpPr>
        <p:spPr>
          <a:xfrm>
            <a:off x="4426242"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36" name="Text Placeholder 17">
            <a:extLst>
              <a:ext uri="{FF2B5EF4-FFF2-40B4-BE49-F238E27FC236}">
                <a16:creationId xmlns:a16="http://schemas.microsoft.com/office/drawing/2014/main" id="{AE66CCF5-C5F4-5645-A851-E4A7D572FDA7}"/>
              </a:ext>
            </a:extLst>
          </p:cNvPr>
          <p:cNvSpPr>
            <a:spLocks noGrp="1"/>
          </p:cNvSpPr>
          <p:nvPr>
            <p:ph type="body" sz="quarter" idx="38" hasCustomPrompt="1"/>
          </p:nvPr>
        </p:nvSpPr>
        <p:spPr>
          <a:xfrm>
            <a:off x="4426242"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cxnSp>
        <p:nvCxnSpPr>
          <p:cNvPr id="4" name="Straight Connector 3">
            <a:extLst>
              <a:ext uri="{FF2B5EF4-FFF2-40B4-BE49-F238E27FC236}">
                <a16:creationId xmlns:a16="http://schemas.microsoft.com/office/drawing/2014/main" id="{D72EABDE-2DC7-B441-8D65-EC926DD10B85}"/>
              </a:ext>
            </a:extLst>
          </p:cNvPr>
          <p:cNvCxnSpPr/>
          <p:nvPr/>
        </p:nvCxnSpPr>
        <p:spPr>
          <a:xfrm>
            <a:off x="4045241" y="1371600"/>
            <a:ext cx="0" cy="4719487"/>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6" name="Text Placeholder 17">
            <a:extLst>
              <a:ext uri="{FF2B5EF4-FFF2-40B4-BE49-F238E27FC236}">
                <a16:creationId xmlns:a16="http://schemas.microsoft.com/office/drawing/2014/main" id="{C10680BC-1106-B24D-A63E-02912A27325E}"/>
              </a:ext>
            </a:extLst>
          </p:cNvPr>
          <p:cNvSpPr>
            <a:spLocks noGrp="1"/>
          </p:cNvSpPr>
          <p:nvPr>
            <p:ph type="body" sz="quarter" idx="39" hasCustomPrompt="1"/>
          </p:nvPr>
        </p:nvSpPr>
        <p:spPr>
          <a:xfrm>
            <a:off x="8857959" y="137160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7" name="Text Placeholder 17">
            <a:extLst>
              <a:ext uri="{FF2B5EF4-FFF2-40B4-BE49-F238E27FC236}">
                <a16:creationId xmlns:a16="http://schemas.microsoft.com/office/drawing/2014/main" id="{194D437D-E8B7-694E-B60A-5A3D6E811713}"/>
              </a:ext>
            </a:extLst>
          </p:cNvPr>
          <p:cNvSpPr>
            <a:spLocks noGrp="1"/>
          </p:cNvSpPr>
          <p:nvPr>
            <p:ph type="body" sz="quarter" idx="40" hasCustomPrompt="1"/>
          </p:nvPr>
        </p:nvSpPr>
        <p:spPr>
          <a:xfrm>
            <a:off x="8857959" y="197647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8" name="Text Placeholder 17">
            <a:extLst>
              <a:ext uri="{FF2B5EF4-FFF2-40B4-BE49-F238E27FC236}">
                <a16:creationId xmlns:a16="http://schemas.microsoft.com/office/drawing/2014/main" id="{D743CFF4-B173-B648-86A6-5021F5FB8C07}"/>
              </a:ext>
            </a:extLst>
          </p:cNvPr>
          <p:cNvSpPr>
            <a:spLocks noGrp="1"/>
          </p:cNvSpPr>
          <p:nvPr>
            <p:ph type="body" sz="quarter" idx="41" hasCustomPrompt="1"/>
          </p:nvPr>
        </p:nvSpPr>
        <p:spPr>
          <a:xfrm>
            <a:off x="8857959" y="2581356"/>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89" name="Text Placeholder 17">
            <a:extLst>
              <a:ext uri="{FF2B5EF4-FFF2-40B4-BE49-F238E27FC236}">
                <a16:creationId xmlns:a16="http://schemas.microsoft.com/office/drawing/2014/main" id="{67B9EDF9-023B-A84C-B540-ABBA3E3BA5C0}"/>
              </a:ext>
            </a:extLst>
          </p:cNvPr>
          <p:cNvSpPr>
            <a:spLocks noGrp="1"/>
          </p:cNvSpPr>
          <p:nvPr>
            <p:ph type="body" sz="quarter" idx="42" hasCustomPrompt="1"/>
          </p:nvPr>
        </p:nvSpPr>
        <p:spPr>
          <a:xfrm>
            <a:off x="8857959" y="3186234"/>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0" name="Text Placeholder 17">
            <a:extLst>
              <a:ext uri="{FF2B5EF4-FFF2-40B4-BE49-F238E27FC236}">
                <a16:creationId xmlns:a16="http://schemas.microsoft.com/office/drawing/2014/main" id="{EA82EDEB-3F03-7A48-BC36-8C7437083F46}"/>
              </a:ext>
            </a:extLst>
          </p:cNvPr>
          <p:cNvSpPr>
            <a:spLocks noGrp="1"/>
          </p:cNvSpPr>
          <p:nvPr>
            <p:ph type="body" sz="quarter" idx="43" hasCustomPrompt="1"/>
          </p:nvPr>
        </p:nvSpPr>
        <p:spPr>
          <a:xfrm>
            <a:off x="8857959" y="3791112"/>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1" name="Text Placeholder 17">
            <a:extLst>
              <a:ext uri="{FF2B5EF4-FFF2-40B4-BE49-F238E27FC236}">
                <a16:creationId xmlns:a16="http://schemas.microsoft.com/office/drawing/2014/main" id="{8D7A3AD2-4413-D941-B944-D1D235AC6689}"/>
              </a:ext>
            </a:extLst>
          </p:cNvPr>
          <p:cNvSpPr>
            <a:spLocks noGrp="1"/>
          </p:cNvSpPr>
          <p:nvPr>
            <p:ph type="body" sz="quarter" idx="44" hasCustomPrompt="1"/>
          </p:nvPr>
        </p:nvSpPr>
        <p:spPr>
          <a:xfrm>
            <a:off x="8857959" y="4395990"/>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2" name="Text Placeholder 17">
            <a:extLst>
              <a:ext uri="{FF2B5EF4-FFF2-40B4-BE49-F238E27FC236}">
                <a16:creationId xmlns:a16="http://schemas.microsoft.com/office/drawing/2014/main" id="{F5014509-24B5-6040-8686-31A95601E0B3}"/>
              </a:ext>
            </a:extLst>
          </p:cNvPr>
          <p:cNvSpPr>
            <a:spLocks noGrp="1"/>
          </p:cNvSpPr>
          <p:nvPr>
            <p:ph type="body" sz="quarter" idx="45" hasCustomPrompt="1"/>
          </p:nvPr>
        </p:nvSpPr>
        <p:spPr>
          <a:xfrm>
            <a:off x="8857959" y="5000868"/>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3" name="Text Placeholder 17">
            <a:extLst>
              <a:ext uri="{FF2B5EF4-FFF2-40B4-BE49-F238E27FC236}">
                <a16:creationId xmlns:a16="http://schemas.microsoft.com/office/drawing/2014/main" id="{02B9D5CB-DA36-724C-A996-6331344816A3}"/>
              </a:ext>
            </a:extLst>
          </p:cNvPr>
          <p:cNvSpPr>
            <a:spLocks noGrp="1"/>
          </p:cNvSpPr>
          <p:nvPr>
            <p:ph type="body" sz="quarter" idx="46" hasCustomPrompt="1"/>
          </p:nvPr>
        </p:nvSpPr>
        <p:spPr>
          <a:xfrm>
            <a:off x="8857959" y="5605747"/>
            <a:ext cx="2953039" cy="485340"/>
          </a:xfrm>
        </p:spPr>
        <p:txBody>
          <a:bodyPr anchor="ctr"/>
          <a:lstStyle>
            <a:lvl1pPr>
              <a:spcAft>
                <a:spcPts val="0"/>
              </a:spcAft>
              <a:buNone/>
              <a:defRPr sz="1600"/>
            </a:lvl1pPr>
          </a:lstStyle>
          <a:p>
            <a:pPr lvl="0"/>
            <a:r>
              <a:rPr lang="en-GB" dirty="0"/>
              <a:t>Insert agenda item</a:t>
            </a:r>
            <a:endParaRPr lang="en-US" dirty="0"/>
          </a:p>
        </p:txBody>
      </p:sp>
      <p:sp>
        <p:nvSpPr>
          <p:cNvPr id="94" name="Text Placeholder 17">
            <a:extLst>
              <a:ext uri="{FF2B5EF4-FFF2-40B4-BE49-F238E27FC236}">
                <a16:creationId xmlns:a16="http://schemas.microsoft.com/office/drawing/2014/main" id="{ED51288A-4DF8-0D4F-8BBC-90AE60B66177}"/>
              </a:ext>
            </a:extLst>
          </p:cNvPr>
          <p:cNvSpPr>
            <a:spLocks noGrp="1"/>
          </p:cNvSpPr>
          <p:nvPr>
            <p:ph type="body" sz="quarter" idx="47" hasCustomPrompt="1"/>
          </p:nvPr>
        </p:nvSpPr>
        <p:spPr>
          <a:xfrm>
            <a:off x="8317230" y="137160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5" name="Text Placeholder 17">
            <a:extLst>
              <a:ext uri="{FF2B5EF4-FFF2-40B4-BE49-F238E27FC236}">
                <a16:creationId xmlns:a16="http://schemas.microsoft.com/office/drawing/2014/main" id="{B55123CE-2705-2A4C-88D5-5BEECF04606C}"/>
              </a:ext>
            </a:extLst>
          </p:cNvPr>
          <p:cNvSpPr>
            <a:spLocks noGrp="1"/>
          </p:cNvSpPr>
          <p:nvPr>
            <p:ph type="body" sz="quarter" idx="48" hasCustomPrompt="1"/>
          </p:nvPr>
        </p:nvSpPr>
        <p:spPr>
          <a:xfrm>
            <a:off x="8317230" y="197647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6" name="Text Placeholder 17">
            <a:extLst>
              <a:ext uri="{FF2B5EF4-FFF2-40B4-BE49-F238E27FC236}">
                <a16:creationId xmlns:a16="http://schemas.microsoft.com/office/drawing/2014/main" id="{95340386-A048-C64F-B858-E874FB9006DC}"/>
              </a:ext>
            </a:extLst>
          </p:cNvPr>
          <p:cNvSpPr>
            <a:spLocks noGrp="1"/>
          </p:cNvSpPr>
          <p:nvPr>
            <p:ph type="body" sz="quarter" idx="49" hasCustomPrompt="1"/>
          </p:nvPr>
        </p:nvSpPr>
        <p:spPr>
          <a:xfrm>
            <a:off x="8317230" y="2581356"/>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7" name="Text Placeholder 17">
            <a:extLst>
              <a:ext uri="{FF2B5EF4-FFF2-40B4-BE49-F238E27FC236}">
                <a16:creationId xmlns:a16="http://schemas.microsoft.com/office/drawing/2014/main" id="{389D3522-38D0-6A46-B023-28998ECDD0FA}"/>
              </a:ext>
            </a:extLst>
          </p:cNvPr>
          <p:cNvSpPr>
            <a:spLocks noGrp="1"/>
          </p:cNvSpPr>
          <p:nvPr>
            <p:ph type="body" sz="quarter" idx="50" hasCustomPrompt="1"/>
          </p:nvPr>
        </p:nvSpPr>
        <p:spPr>
          <a:xfrm>
            <a:off x="8317230" y="3186234"/>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8" name="Text Placeholder 17">
            <a:extLst>
              <a:ext uri="{FF2B5EF4-FFF2-40B4-BE49-F238E27FC236}">
                <a16:creationId xmlns:a16="http://schemas.microsoft.com/office/drawing/2014/main" id="{DFF1DA35-A5DD-8E48-B33F-D2FC79AD9AF0}"/>
              </a:ext>
            </a:extLst>
          </p:cNvPr>
          <p:cNvSpPr>
            <a:spLocks noGrp="1"/>
          </p:cNvSpPr>
          <p:nvPr>
            <p:ph type="body" sz="quarter" idx="51" hasCustomPrompt="1"/>
          </p:nvPr>
        </p:nvSpPr>
        <p:spPr>
          <a:xfrm>
            <a:off x="8317230" y="3791112"/>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99" name="Text Placeholder 17">
            <a:extLst>
              <a:ext uri="{FF2B5EF4-FFF2-40B4-BE49-F238E27FC236}">
                <a16:creationId xmlns:a16="http://schemas.microsoft.com/office/drawing/2014/main" id="{2DD1FA43-908E-6A4A-8D78-19F781C138B2}"/>
              </a:ext>
            </a:extLst>
          </p:cNvPr>
          <p:cNvSpPr>
            <a:spLocks noGrp="1"/>
          </p:cNvSpPr>
          <p:nvPr>
            <p:ph type="body" sz="quarter" idx="52" hasCustomPrompt="1"/>
          </p:nvPr>
        </p:nvSpPr>
        <p:spPr>
          <a:xfrm>
            <a:off x="8317230" y="4395990"/>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0" name="Text Placeholder 17">
            <a:extLst>
              <a:ext uri="{FF2B5EF4-FFF2-40B4-BE49-F238E27FC236}">
                <a16:creationId xmlns:a16="http://schemas.microsoft.com/office/drawing/2014/main" id="{B42DF6FB-CEA5-344B-B42D-A5B8AF0712F6}"/>
              </a:ext>
            </a:extLst>
          </p:cNvPr>
          <p:cNvSpPr>
            <a:spLocks noGrp="1"/>
          </p:cNvSpPr>
          <p:nvPr>
            <p:ph type="body" sz="quarter" idx="53" hasCustomPrompt="1"/>
          </p:nvPr>
        </p:nvSpPr>
        <p:spPr>
          <a:xfrm>
            <a:off x="8317230" y="5000868"/>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101" name="Text Placeholder 17">
            <a:extLst>
              <a:ext uri="{FF2B5EF4-FFF2-40B4-BE49-F238E27FC236}">
                <a16:creationId xmlns:a16="http://schemas.microsoft.com/office/drawing/2014/main" id="{DD7618EA-1B4E-9D4F-BE9D-ED39BC26377B}"/>
              </a:ext>
            </a:extLst>
          </p:cNvPr>
          <p:cNvSpPr>
            <a:spLocks noGrp="1"/>
          </p:cNvSpPr>
          <p:nvPr>
            <p:ph type="body" sz="quarter" idx="54" hasCustomPrompt="1"/>
          </p:nvPr>
        </p:nvSpPr>
        <p:spPr>
          <a:xfrm>
            <a:off x="8317230" y="5605747"/>
            <a:ext cx="405128" cy="485340"/>
          </a:xfrm>
        </p:spPr>
        <p:txBody>
          <a:bodyPr anchor="ctr"/>
          <a:lstStyle>
            <a:lvl1pPr marL="0" marR="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sz="1800" b="1">
                <a:solidFill>
                  <a:schemeClr val="accent1"/>
                </a:solidFill>
                <a:latin typeface="+mj-lt"/>
              </a:defRPr>
            </a:lvl1pPr>
          </a:lstStyle>
          <a:p>
            <a:pPr marL="0" marR="0" lvl="0" indent="0" algn="ctr" defTabSz="2286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a:t>
            </a:r>
            <a:endParaRPr lang="en-US" dirty="0"/>
          </a:p>
        </p:txBody>
      </p:sp>
      <p:sp>
        <p:nvSpPr>
          <p:cNvPr id="6" name="Date Placeholder 5">
            <a:extLst>
              <a:ext uri="{FF2B5EF4-FFF2-40B4-BE49-F238E27FC236}">
                <a16:creationId xmlns:a16="http://schemas.microsoft.com/office/drawing/2014/main" id="{227AB4F0-AABB-485C-9F46-1B98DDA9BF2D}"/>
              </a:ext>
            </a:extLst>
          </p:cNvPr>
          <p:cNvSpPr>
            <a:spLocks noGrp="1"/>
          </p:cNvSpPr>
          <p:nvPr>
            <p:ph type="dt" sz="half" idx="55"/>
          </p:nvPr>
        </p:nvSpPr>
        <p:spPr/>
        <p:txBody>
          <a:bodyPr/>
          <a:lstStyle/>
          <a:p>
            <a:endParaRPr lang="en-US" dirty="0"/>
          </a:p>
        </p:txBody>
      </p:sp>
      <p:sp>
        <p:nvSpPr>
          <p:cNvPr id="9" name="Slide Number Placeholder 8">
            <a:extLst>
              <a:ext uri="{FF2B5EF4-FFF2-40B4-BE49-F238E27FC236}">
                <a16:creationId xmlns:a16="http://schemas.microsoft.com/office/drawing/2014/main" id="{EC647108-6EF4-4F94-B274-F37F5EC53D18}"/>
              </a:ext>
            </a:extLst>
          </p:cNvPr>
          <p:cNvSpPr>
            <a:spLocks noGrp="1"/>
          </p:cNvSpPr>
          <p:nvPr>
            <p:ph type="sldNum" sz="quarter" idx="5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829341684"/>
      </p:ext>
    </p:extLst>
  </p:cSld>
  <p:clrMapOvr>
    <a:masterClrMapping/>
  </p:clrMapOvr>
  <p:hf hdr="0" ftr="0" dt="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Long Headline and 1 Column">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6DB689C-7DB3-4046-A1BF-E63F8EF78419}"/>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10" name="Content Placeholder 7">
            <a:extLst>
              <a:ext uri="{FF2B5EF4-FFF2-40B4-BE49-F238E27FC236}">
                <a16:creationId xmlns:a16="http://schemas.microsoft.com/office/drawing/2014/main" id="{87C97B1E-CB9E-4CBC-A6F1-1D4F2E4ECB34}"/>
              </a:ext>
            </a:extLst>
          </p:cNvPr>
          <p:cNvSpPr>
            <a:spLocks noGrp="1"/>
          </p:cNvSpPr>
          <p:nvPr>
            <p:ph sz="quarter" idx="10" hasCustomPrompt="1"/>
          </p:nvPr>
        </p:nvSpPr>
        <p:spPr>
          <a:xfrm>
            <a:off x="381001" y="1371600"/>
            <a:ext cx="11430000" cy="4940300"/>
          </a:xfrm>
        </p:spPr>
        <p:txBody>
          <a:bodyPr/>
          <a:lstStyle>
            <a:lvl1pPr marL="228600" indent="-228600">
              <a:buFont typeface="Arial" panose="020B0604020202020204" pitchFamily="34" charset="0"/>
              <a:buChar char="•"/>
              <a:defRPr/>
            </a:lvl1pPr>
            <a:lvl2pPr marL="457200">
              <a:defRPr/>
            </a:lvl2pPr>
            <a:lvl3pPr marL="685800">
              <a:defRPr/>
            </a:lvl3pPr>
            <a:lvl4pPr marL="914400">
              <a:defRPr/>
            </a:lvl4pPr>
            <a:lvl5pPr marL="1143000">
              <a:defRPr/>
            </a:lvl5p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4F0B09-2405-4AEB-AE7A-657A253B1EFB}"/>
              </a:ext>
            </a:extLst>
          </p:cNvPr>
          <p:cNvSpPr>
            <a:spLocks noGrp="1"/>
          </p:cNvSpPr>
          <p:nvPr>
            <p:ph type="dt" sz="half" idx="11"/>
          </p:nvPr>
        </p:nvSpPr>
        <p:spPr/>
        <p:txBody>
          <a:bodyPr/>
          <a:lstStyle/>
          <a:p>
            <a:endParaRPr lang="en-US" dirty="0"/>
          </a:p>
        </p:txBody>
      </p:sp>
      <p:sp>
        <p:nvSpPr>
          <p:cNvPr id="5" name="Slide Number Placeholder 4">
            <a:extLst>
              <a:ext uri="{FF2B5EF4-FFF2-40B4-BE49-F238E27FC236}">
                <a16:creationId xmlns:a16="http://schemas.microsoft.com/office/drawing/2014/main" id="{90D49B70-74E7-4DCE-A8E3-CB2871BBDC50}"/>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155096808"/>
      </p:ext>
    </p:extLst>
  </p:cSld>
  <p:clrMapOvr>
    <a:masterClrMapping/>
  </p:clrMapOvr>
  <p:hf hdr="0" ftr="0" dt="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Long Headline and 1 Column Dark">
    <p:bg>
      <p:bgPr>
        <a:solidFill>
          <a:schemeClr val="accent3"/>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6D4EA4B-84F0-4EB3-B6B4-6EAB903D2C21}"/>
              </a:ext>
            </a:extLst>
          </p:cNvPr>
          <p:cNvSpPr>
            <a:spLocks noGrp="1"/>
          </p:cNvSpPr>
          <p:nvPr>
            <p:ph type="title" hasCustomPrompt="1"/>
          </p:nvPr>
        </p:nvSpPr>
        <p:spPr>
          <a:xfrm>
            <a:off x="381000" y="381000"/>
            <a:ext cx="11430000" cy="990600"/>
          </a:xfrm>
        </p:spPr>
        <p:txBody>
          <a:bodyPr/>
          <a:lstStyle>
            <a:lvl1pPr>
              <a:defRPr sz="3600"/>
            </a:lvl1pPr>
          </a:lstStyle>
          <a:p>
            <a:r>
              <a:rPr lang="en-GB" dirty="0"/>
              <a:t>Place headline here (36pt, min 30pt)</a:t>
            </a:r>
            <a:endParaRPr lang="en-US" dirty="0"/>
          </a:p>
        </p:txBody>
      </p:sp>
      <p:sp>
        <p:nvSpPr>
          <p:cNvPr id="5" name="Content Placeholder 7">
            <a:extLst>
              <a:ext uri="{FF2B5EF4-FFF2-40B4-BE49-F238E27FC236}">
                <a16:creationId xmlns:a16="http://schemas.microsoft.com/office/drawing/2014/main" id="{6DFCE48E-1DF3-48D6-BD43-BA3B9CE95A05}"/>
              </a:ext>
            </a:extLst>
          </p:cNvPr>
          <p:cNvSpPr>
            <a:spLocks noGrp="1"/>
          </p:cNvSpPr>
          <p:nvPr>
            <p:ph sz="quarter" idx="10" hasCustomPrompt="1"/>
          </p:nvPr>
        </p:nvSpPr>
        <p:spPr>
          <a:xfrm>
            <a:off x="381001" y="1371601"/>
            <a:ext cx="11430000" cy="4940300"/>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GTS_WH" descr="Accenture Greater Than symbol in white">
            <a:extLst>
              <a:ext uri="{FF2B5EF4-FFF2-40B4-BE49-F238E27FC236}">
                <a16:creationId xmlns:a16="http://schemas.microsoft.com/office/drawing/2014/main" id="{5EFDEB3F-4743-43EA-A121-ED3CB6054C7F}"/>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B09F74B5-2F39-4B94-940F-C8E1D8E1E9B2}"/>
              </a:ext>
            </a:extLst>
          </p:cNvPr>
          <p:cNvSpPr>
            <a:spLocks noGrp="1"/>
          </p:cNvSpPr>
          <p:nvPr>
            <p:ph type="dt" sz="half" idx="11"/>
          </p:nvPr>
        </p:nvSpPr>
        <p:spPr/>
        <p:txBody>
          <a:bodyPr/>
          <a:lstStyle/>
          <a:p>
            <a:endParaRPr lang="en-US" dirty="0"/>
          </a:p>
        </p:txBody>
      </p:sp>
      <p:sp>
        <p:nvSpPr>
          <p:cNvPr id="8" name="Slide Number Placeholder 7">
            <a:extLst>
              <a:ext uri="{FF2B5EF4-FFF2-40B4-BE49-F238E27FC236}">
                <a16:creationId xmlns:a16="http://schemas.microsoft.com/office/drawing/2014/main" id="{22039C12-ED0E-4718-BE78-AA6D66492F66}"/>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0" name="Footer Placeholder 3">
            <a:extLst>
              <a:ext uri="{FF2B5EF4-FFF2-40B4-BE49-F238E27FC236}">
                <a16:creationId xmlns:a16="http://schemas.microsoft.com/office/drawing/2014/main" id="{2B70B5FF-AD88-4434-BF71-580482C1B72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5095196"/>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ong Headline-subtitle and 1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8" name="Content Placeholder 7">
            <a:extLst>
              <a:ext uri="{FF2B5EF4-FFF2-40B4-BE49-F238E27FC236}">
                <a16:creationId xmlns:a16="http://schemas.microsoft.com/office/drawing/2014/main" id="{2A49B96C-8E74-4C8B-BDE4-9B82801CA0EE}"/>
              </a:ext>
            </a:extLst>
          </p:cNvPr>
          <p:cNvSpPr>
            <a:spLocks noGrp="1"/>
          </p:cNvSpPr>
          <p:nvPr>
            <p:ph sz="quarter" idx="10" hasCustomPrompt="1"/>
          </p:nvPr>
        </p:nvSpPr>
        <p:spPr>
          <a:xfrm>
            <a:off x="381001" y="1949194"/>
            <a:ext cx="11430000" cy="4362706"/>
          </a:xfrm>
        </p:spPr>
        <p:txBody>
          <a:bodyPr/>
          <a:lstStyle/>
          <a:p>
            <a:pPr lvl="0"/>
            <a:r>
              <a:rPr lang="en-US" dirty="0"/>
              <a:t>Place text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8D8587AC-0C8F-44D7-AD59-6AA179804657}"/>
              </a:ext>
            </a:extLst>
          </p:cNvPr>
          <p:cNvSpPr>
            <a:spLocks noGrp="1"/>
          </p:cNvSpPr>
          <p:nvPr>
            <p:ph type="dt" sz="half" idx="12"/>
          </p:nvPr>
        </p:nvSpPr>
        <p:spPr/>
        <p:txBody>
          <a:bodyPr/>
          <a:lstStyle/>
          <a:p>
            <a:endParaRPr lang="en-US" dirty="0"/>
          </a:p>
        </p:txBody>
      </p:sp>
      <p:sp>
        <p:nvSpPr>
          <p:cNvPr id="7" name="Slide Number Placeholder 6">
            <a:extLst>
              <a:ext uri="{FF2B5EF4-FFF2-40B4-BE49-F238E27FC236}">
                <a16:creationId xmlns:a16="http://schemas.microsoft.com/office/drawing/2014/main" id="{E0D5AE9B-49BB-45F1-8A59-6E9E3C3E6CDA}"/>
              </a:ext>
            </a:extLst>
          </p:cNvPr>
          <p:cNvSpPr>
            <a:spLocks noGrp="1"/>
          </p:cNvSpPr>
          <p:nvPr>
            <p:ph type="sldNum" sz="quarter" idx="1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461829811"/>
      </p:ext>
    </p:extLst>
  </p:cSld>
  <p:clrMapOvr>
    <a:masterClrMapping/>
  </p:clrMapOvr>
  <p:hf hdr="0" ftr="0" dt="0"/>
  <p:extLst>
    <p:ext uri="{DCECCB84-F9BA-43D5-87BE-67443E8EF086}">
      <p15:sldGuideLst xmlns:p15="http://schemas.microsoft.com/office/powerpoint/2012/main">
        <p15:guide id="1" orient="horz" pos="931">
          <p15:clr>
            <a:srgbClr val="547EBF"/>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lumns 2 - Headline + GT Sectra">
    <p:spTree>
      <p:nvGrpSpPr>
        <p:cNvPr id="1" name=""/>
        <p:cNvGrpSpPr/>
        <p:nvPr/>
      </p:nvGrpSpPr>
      <p:grpSpPr>
        <a:xfrm>
          <a:off x="0" y="0"/>
          <a:ext cx="0" cy="0"/>
          <a:chOff x="0" y="0"/>
          <a:chExt cx="0" cy="0"/>
        </a:xfrm>
      </p:grpSpPr>
      <p:sp>
        <p:nvSpPr>
          <p:cNvPr id="7" name="Text Placeholder 14">
            <a:extLst>
              <a:ext uri="{FF2B5EF4-FFF2-40B4-BE49-F238E27FC236}">
                <a16:creationId xmlns:a16="http://schemas.microsoft.com/office/drawing/2014/main" id="{1DC12A70-EB69-034B-A8B3-5A8F76E5FCC1}"/>
              </a:ext>
            </a:extLst>
          </p:cNvPr>
          <p:cNvSpPr>
            <a:spLocks noGrp="1"/>
          </p:cNvSpPr>
          <p:nvPr>
            <p:ph type="body" sz="quarter" idx="14" hasCustomPrompt="1"/>
          </p:nvPr>
        </p:nvSpPr>
        <p:spPr>
          <a:xfrm>
            <a:off x="381000" y="3004457"/>
            <a:ext cx="5524500" cy="2865991"/>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dirty="0"/>
              <a:t>Place sub-headline here in Palatino Linotype 24pt, indent for other levels</a:t>
            </a:r>
            <a:endParaRPr lang="en-US" dirty="0"/>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6" name="Content Placeholder 7">
            <a:extLst>
              <a:ext uri="{FF2B5EF4-FFF2-40B4-BE49-F238E27FC236}">
                <a16:creationId xmlns:a16="http://schemas.microsoft.com/office/drawing/2014/main" id="{CC1513EB-EC9B-9B42-BA12-BC659505A768}"/>
              </a:ext>
            </a:extLst>
          </p:cNvPr>
          <p:cNvSpPr>
            <a:spLocks noGrp="1"/>
          </p:cNvSpPr>
          <p:nvPr>
            <p:ph sz="quarter" idx="10" hasCustomPrompt="1"/>
          </p:nvPr>
        </p:nvSpPr>
        <p:spPr>
          <a:xfrm>
            <a:off x="6286499" y="1371601"/>
            <a:ext cx="5524500" cy="4502426"/>
          </a:xfrm>
        </p:spPr>
        <p:txBody>
          <a:bodyPr/>
          <a:lstStyle>
            <a:lvl1pPr>
              <a:defRPr/>
            </a:lvl1pPr>
            <a:lvl2pPr>
              <a:defRPr/>
            </a:lvl2pPr>
            <a:lvl3pPr>
              <a:defRPr/>
            </a:lvl3pPr>
            <a:lvl4pPr>
              <a:defRPr/>
            </a:lvl4pPr>
            <a:lvl5pPr>
              <a:defRPr/>
            </a:lvl5pPr>
          </a:lstStyle>
          <a:p>
            <a:pPr lvl="0"/>
            <a:r>
              <a:rPr lang="en-US" dirty="0"/>
              <a:t>Place text here 20pt</a:t>
            </a:r>
          </a:p>
          <a:p>
            <a:pPr lvl="1"/>
            <a:r>
              <a:rPr lang="en-US" dirty="0"/>
              <a:t>Second level 20pt</a:t>
            </a:r>
          </a:p>
          <a:p>
            <a:pPr lvl="2"/>
            <a:r>
              <a:rPr lang="en-US" dirty="0"/>
              <a:t>Third level 20pt</a:t>
            </a:r>
          </a:p>
          <a:p>
            <a:pPr lvl="3"/>
            <a:r>
              <a:rPr lang="en-US" dirty="0"/>
              <a:t>Fourth level 18pt</a:t>
            </a:r>
          </a:p>
          <a:p>
            <a:pPr lvl="4"/>
            <a:r>
              <a:rPr lang="en-US" dirty="0"/>
              <a:t>Fifth level 18pt</a:t>
            </a:r>
          </a:p>
        </p:txBody>
      </p:sp>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1371601"/>
            <a:ext cx="5524499" cy="1632856"/>
          </a:xfrm>
        </p:spPr>
        <p:txBody>
          <a:bodyPr/>
          <a:lstStyle/>
          <a:p>
            <a:r>
              <a:rPr lang="en-GB" dirty="0"/>
              <a:t>Place headline here (36pt, min 30pt)</a:t>
            </a:r>
            <a:endParaRPr lang="en-US" dirty="0"/>
          </a:p>
        </p:txBody>
      </p:sp>
      <p:sp>
        <p:nvSpPr>
          <p:cNvPr id="5" name="Date Placeholder 4">
            <a:extLst>
              <a:ext uri="{FF2B5EF4-FFF2-40B4-BE49-F238E27FC236}">
                <a16:creationId xmlns:a16="http://schemas.microsoft.com/office/drawing/2014/main" id="{BEA1D74E-79E4-484C-9906-59AB49111236}"/>
              </a:ext>
            </a:extLst>
          </p:cNvPr>
          <p:cNvSpPr>
            <a:spLocks noGrp="1"/>
          </p:cNvSpPr>
          <p:nvPr>
            <p:ph type="dt" sz="half" idx="15"/>
          </p:nvPr>
        </p:nvSpPr>
        <p:spPr/>
        <p:txBody>
          <a:bodyPr/>
          <a:lstStyle/>
          <a:p>
            <a:endParaRPr lang="en-US" dirty="0"/>
          </a:p>
        </p:txBody>
      </p:sp>
      <p:sp>
        <p:nvSpPr>
          <p:cNvPr id="8" name="Slide Number Placeholder 7">
            <a:extLst>
              <a:ext uri="{FF2B5EF4-FFF2-40B4-BE49-F238E27FC236}">
                <a16:creationId xmlns:a16="http://schemas.microsoft.com/office/drawing/2014/main" id="{3008249E-2FE5-49FF-882A-BF1F665948F2}"/>
              </a:ext>
            </a:extLst>
          </p:cNvPr>
          <p:cNvSpPr>
            <a:spLocks noGrp="1"/>
          </p:cNvSpPr>
          <p:nvPr>
            <p:ph type="sldNum" sz="quarter" idx="1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552722477"/>
      </p:ext>
    </p:extLst>
  </p:cSld>
  <p:clrMapOvr>
    <a:masterClrMapping/>
  </p:clrMapOvr>
  <p:hf hdr="0" ftr="0" dt="0"/>
  <p:extLst>
    <p:ext uri="{DCECCB84-F9BA-43D5-87BE-67443E8EF086}">
      <p15:sldGuideLst xmlns:p15="http://schemas.microsoft.com/office/powerpoint/2012/main">
        <p15:guide id="1" orient="horz" pos="3720">
          <p15:clr>
            <a:srgbClr val="C35EA4"/>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ong Headlin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987552"/>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371600"/>
            <a:ext cx="5524499" cy="493776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5" name="Date Placeholder 4">
            <a:extLst>
              <a:ext uri="{FF2B5EF4-FFF2-40B4-BE49-F238E27FC236}">
                <a16:creationId xmlns:a16="http://schemas.microsoft.com/office/drawing/2014/main" id="{DE3068DB-0B0C-4A0E-902F-457BAED3418B}"/>
              </a:ext>
            </a:extLst>
          </p:cNvPr>
          <p:cNvSpPr>
            <a:spLocks noGrp="1"/>
          </p:cNvSpPr>
          <p:nvPr>
            <p:ph type="dt" sz="half" idx="19"/>
          </p:nvPr>
        </p:nvSpPr>
        <p:spPr/>
        <p:txBody>
          <a:bodyPr/>
          <a:lstStyle/>
          <a:p>
            <a:endParaRPr lang="en-US" dirty="0"/>
          </a:p>
        </p:txBody>
      </p:sp>
      <p:sp>
        <p:nvSpPr>
          <p:cNvPr id="6" name="Slide Number Placeholder 5">
            <a:extLst>
              <a:ext uri="{FF2B5EF4-FFF2-40B4-BE49-F238E27FC236}">
                <a16:creationId xmlns:a16="http://schemas.microsoft.com/office/drawing/2014/main" id="{8B6085BA-2468-4488-BC21-958182D28890}"/>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346486147"/>
      </p:ext>
    </p:extLst>
  </p:cSld>
  <p:clrMapOvr>
    <a:masterClrMapping/>
  </p:clrMapOvr>
  <p:hf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alutation-Logo centere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2575624" y="2318273"/>
            <a:ext cx="7040753" cy="2221454"/>
          </a:xfrm>
        </p:spPr>
        <p:txBody>
          <a:bodyPr anchor="ctr"/>
          <a:lstStyle>
            <a:lvl1pPr algn="ctr">
              <a:defRPr sz="8800">
                <a:solidFill>
                  <a:schemeClr val="tx1"/>
                </a:solidFill>
              </a:defRPr>
            </a:lvl1pPr>
          </a:lstStyle>
          <a:p>
            <a:r>
              <a:rPr lang="en-GB" dirty="0"/>
              <a:t>Insert Salutation</a:t>
            </a:r>
            <a:endParaRPr lang="en-US" dirty="0"/>
          </a:p>
        </p:txBody>
      </p:sp>
      <p:sp>
        <p:nvSpPr>
          <p:cNvPr id="11" name="TextBox 10">
            <a:extLst>
              <a:ext uri="{FF2B5EF4-FFF2-40B4-BE49-F238E27FC236}">
                <a16:creationId xmlns:a16="http://schemas.microsoft.com/office/drawing/2014/main" id="{0B104FBB-E799-42A8-A4FA-483DC489523D}"/>
              </a:ext>
            </a:extLst>
          </p:cNvPr>
          <p:cNvSpPr txBox="1"/>
          <p:nvPr/>
        </p:nvSpPr>
        <p:spPr>
          <a:xfrm>
            <a:off x="0" y="-257908"/>
            <a:ext cx="6096000" cy="257908"/>
          </a:xfrm>
          <a:prstGeom prst="rect">
            <a:avLst/>
          </a:prstGeom>
          <a:noFill/>
        </p:spPr>
        <p:txBody>
          <a:bodyPr wrap="square" lIns="0" tIns="0" rIns="0" bIns="0" rtlCol="0" anchor="ctr">
            <a:noAutofit/>
          </a:bodyPr>
          <a:lstStyle>
            <a:defPPr>
              <a:defRPr lang="en-US"/>
            </a:defPPr>
            <a:lvl1pPr marR="0" lvl="0" indent="0" fontAlgn="auto">
              <a:lnSpc>
                <a:spcPct val="100000"/>
              </a:lnSpc>
              <a:spcBef>
                <a:spcPts val="0"/>
              </a:spcBef>
              <a:spcAft>
                <a:spcPts val="0"/>
              </a:spcAft>
              <a:buClrTx/>
              <a:buSzTx/>
              <a:buFontTx/>
              <a:buNone/>
              <a:tabLst/>
              <a:defRPr kumimoji="0" sz="800" b="0" i="0" u="none" strike="noStrike" kern="0" cap="none" spc="0" normalizeH="0" baseline="0">
                <a:ln>
                  <a:noFill/>
                </a:ln>
                <a:solidFill>
                  <a:schemeClr val="bg2"/>
                </a:solidFill>
                <a:effectLst/>
                <a:uLnTx/>
                <a:uFillTx/>
              </a:defRPr>
            </a:lvl1pPr>
          </a:lstStyle>
          <a:p>
            <a:pPr lvl="0"/>
            <a:r>
              <a:rPr lang="en-GB" noProof="0" dirty="0"/>
              <a:t>Format Background… &gt; Picture or texture fill &gt; Set to one of the dark or mid gradient options</a:t>
            </a:r>
            <a:endParaRPr lang="en-US" noProof="0" dirty="0"/>
          </a:p>
        </p:txBody>
      </p:sp>
      <p:grpSp>
        <p:nvGrpSpPr>
          <p:cNvPr id="12" name="Logo_WH" descr="Accenture logo in white">
            <a:extLst>
              <a:ext uri="{FF2B5EF4-FFF2-40B4-BE49-F238E27FC236}">
                <a16:creationId xmlns:a16="http://schemas.microsoft.com/office/drawing/2014/main" id="{0D82E30B-4E95-4B73-9014-71990AE21DBE}"/>
              </a:ext>
            </a:extLst>
          </p:cNvPr>
          <p:cNvGrpSpPr>
            <a:grpSpLocks noChangeAspect="1"/>
          </p:cNvGrpSpPr>
          <p:nvPr/>
        </p:nvGrpSpPr>
        <p:grpSpPr bwMode="black">
          <a:xfrm>
            <a:off x="5154167" y="1005840"/>
            <a:ext cx="1883664" cy="496247"/>
            <a:chOff x="1561" y="187"/>
            <a:chExt cx="4536" cy="1195"/>
          </a:xfrm>
        </p:grpSpPr>
        <p:sp>
          <p:nvSpPr>
            <p:cNvPr id="13" name="Freeform 5">
              <a:extLst>
                <a:ext uri="{FF2B5EF4-FFF2-40B4-BE49-F238E27FC236}">
                  <a16:creationId xmlns:a16="http://schemas.microsoft.com/office/drawing/2014/main" id="{008CD909-AC78-4980-BB04-8608F18CDC22}"/>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6">
              <a:extLst>
                <a:ext uri="{FF2B5EF4-FFF2-40B4-BE49-F238E27FC236}">
                  <a16:creationId xmlns:a16="http://schemas.microsoft.com/office/drawing/2014/main" id="{8B5D8E88-5919-40A0-A4A4-2E6587AD6874}"/>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8" name="Acc_Tech_Logo_WH" descr="Accenture Technology wordmark in white">
            <a:extLst>
              <a:ext uri="{FF2B5EF4-FFF2-40B4-BE49-F238E27FC236}">
                <a16:creationId xmlns:a16="http://schemas.microsoft.com/office/drawing/2014/main" id="{35E7E520-C570-49C1-91E7-29EF8893719F}"/>
              </a:ext>
            </a:extLst>
          </p:cNvPr>
          <p:cNvSpPr>
            <a:spLocks noChangeAspect="1" noEditPoints="1"/>
          </p:cNvSpPr>
          <p:nvPr/>
        </p:nvSpPr>
        <p:spPr bwMode="auto">
          <a:xfrm>
            <a:off x="4591812" y="593650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57244183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3880">
          <p15:clr>
            <a:srgbClr val="C35EA4"/>
          </p15:clr>
        </p15:guide>
        <p15:guide id="2" pos="3840">
          <p15:clr>
            <a:srgbClr val="C35EA4"/>
          </p15:clr>
        </p15:guide>
        <p15:guide id="3" orient="horz" pos="2160">
          <p15:clr>
            <a:srgbClr val="C35EA4"/>
          </p15:clr>
        </p15:guide>
        <p15:guide id="4" orient="horz" pos="947">
          <p15:clr>
            <a:srgbClr val="C35EA4"/>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Long Headline-subtitle and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1947672"/>
            <a:ext cx="5524499" cy="43616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Date Placeholder 4">
            <a:extLst>
              <a:ext uri="{FF2B5EF4-FFF2-40B4-BE49-F238E27FC236}">
                <a16:creationId xmlns:a16="http://schemas.microsoft.com/office/drawing/2014/main" id="{A2C1675C-F56A-4773-A0C2-BE9B3426EFED}"/>
              </a:ext>
            </a:extLst>
          </p:cNvPr>
          <p:cNvSpPr>
            <a:spLocks noGrp="1"/>
          </p:cNvSpPr>
          <p:nvPr>
            <p:ph type="dt" sz="half" idx="19"/>
          </p:nvPr>
        </p:nvSpPr>
        <p:spPr/>
        <p:txBody>
          <a:bodyPr/>
          <a:lstStyle/>
          <a:p>
            <a:endParaRPr lang="en-US" dirty="0"/>
          </a:p>
        </p:txBody>
      </p:sp>
      <p:sp>
        <p:nvSpPr>
          <p:cNvPr id="6" name="Slide Number Placeholder 5">
            <a:extLst>
              <a:ext uri="{FF2B5EF4-FFF2-40B4-BE49-F238E27FC236}">
                <a16:creationId xmlns:a16="http://schemas.microsoft.com/office/drawing/2014/main" id="{33985CEE-EBBC-435E-B658-3CBC10E09621}"/>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17314989"/>
      </p:ext>
    </p:extLst>
  </p:cSld>
  <p:clrMapOvr>
    <a:masterClrMapping/>
  </p:clrMapOvr>
  <p:hf hdr="0" ftr="0" dt="0"/>
  <p:extLst>
    <p:ext uri="{DCECCB84-F9BA-43D5-87BE-67443E8EF086}">
      <p15:sldGuideLst xmlns:p15="http://schemas.microsoft.com/office/powerpoint/2012/main">
        <p15:guide id="1" orient="horz" pos="932">
          <p15:clr>
            <a:srgbClr val="547EB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Long Headline-subtitle and 2 Headings/Col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8830"/>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3" name="Text Placeholder 2">
            <a:extLst>
              <a:ext uri="{FF2B5EF4-FFF2-40B4-BE49-F238E27FC236}">
                <a16:creationId xmlns:a16="http://schemas.microsoft.com/office/drawing/2014/main" id="{EDE1E44A-D007-46D2-9E20-283025607FF2}"/>
              </a:ext>
            </a:extLst>
          </p:cNvPr>
          <p:cNvSpPr>
            <a:spLocks noGrp="1"/>
          </p:cNvSpPr>
          <p:nvPr>
            <p:ph type="body" idx="14" hasCustomPrompt="1"/>
          </p:nvPr>
        </p:nvSpPr>
        <p:spPr>
          <a:xfrm>
            <a:off x="6286499" y="1949194"/>
            <a:ext cx="55245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5" name="Content Placeholder 3">
            <a:extLst>
              <a:ext uri="{FF2B5EF4-FFF2-40B4-BE49-F238E27FC236}">
                <a16:creationId xmlns:a16="http://schemas.microsoft.com/office/drawing/2014/main" id="{F42700C7-7F8C-8142-B39A-C4519A48B902}"/>
              </a:ext>
            </a:extLst>
          </p:cNvPr>
          <p:cNvSpPr>
            <a:spLocks noGrp="1"/>
          </p:cNvSpPr>
          <p:nvPr>
            <p:ph sz="half" idx="2" hasCustomPrompt="1"/>
          </p:nvPr>
        </p:nvSpPr>
        <p:spPr>
          <a:xfrm>
            <a:off x="380999"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6" name="Content Placeholder 3">
            <a:extLst>
              <a:ext uri="{FF2B5EF4-FFF2-40B4-BE49-F238E27FC236}">
                <a16:creationId xmlns:a16="http://schemas.microsoft.com/office/drawing/2014/main" id="{B1D4973F-C5A4-0C42-BA05-26E23A1AE857}"/>
              </a:ext>
            </a:extLst>
          </p:cNvPr>
          <p:cNvSpPr>
            <a:spLocks noGrp="1"/>
          </p:cNvSpPr>
          <p:nvPr>
            <p:ph sz="half" idx="18" hasCustomPrompt="1"/>
          </p:nvPr>
        </p:nvSpPr>
        <p:spPr>
          <a:xfrm>
            <a:off x="6286500" y="2772154"/>
            <a:ext cx="5524499" cy="3101872"/>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2" name="Text Placeholder 3">
            <a:extLst>
              <a:ext uri="{FF2B5EF4-FFF2-40B4-BE49-F238E27FC236}">
                <a16:creationId xmlns:a16="http://schemas.microsoft.com/office/drawing/2014/main" id="{8A356218-065E-4505-9831-1D0329245679}"/>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1348D4CE-B5E8-4D65-A3EF-179FB75F81B4}"/>
              </a:ext>
            </a:extLst>
          </p:cNvPr>
          <p:cNvSpPr>
            <a:spLocks noGrp="1"/>
          </p:cNvSpPr>
          <p:nvPr>
            <p:ph type="dt" sz="half" idx="19"/>
          </p:nvPr>
        </p:nvSpPr>
        <p:spPr/>
        <p:txBody>
          <a:bodyPr/>
          <a:lstStyle/>
          <a:p>
            <a:endParaRPr lang="en-US" dirty="0"/>
          </a:p>
        </p:txBody>
      </p:sp>
      <p:sp>
        <p:nvSpPr>
          <p:cNvPr id="7" name="Slide Number Placeholder 6">
            <a:extLst>
              <a:ext uri="{FF2B5EF4-FFF2-40B4-BE49-F238E27FC236}">
                <a16:creationId xmlns:a16="http://schemas.microsoft.com/office/drawing/2014/main" id="{842EF6B7-79C7-493C-BE42-8831B0CB74CE}"/>
              </a:ext>
            </a:extLst>
          </p:cNvPr>
          <p:cNvSpPr>
            <a:spLocks noGrp="1"/>
          </p:cNvSpPr>
          <p:nvPr>
            <p:ph type="sldNum" sz="quarter" idx="20"/>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187663821"/>
      </p:ext>
    </p:extLst>
  </p:cSld>
  <p:clrMapOvr>
    <a:masterClrMapping/>
  </p:clrMapOvr>
  <p:hf hdr="0" ftr="0" dt="0"/>
  <p:extLst>
    <p:ext uri="{DCECCB84-F9BA-43D5-87BE-67443E8EF086}">
      <p15:sldGuideLst xmlns:p15="http://schemas.microsoft.com/office/powerpoint/2012/main">
        <p15:guide id="1" orient="horz" pos="3708">
          <p15:clr>
            <a:srgbClr val="C35EA4"/>
          </p15:clr>
        </p15:guide>
        <p15:guide id="2" orient="horz" pos="932">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Long Headline and 3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1A5E4-3909-4229-80CB-2E4CA2A5B2D3}"/>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4" name="Content Placeholder 3">
            <a:extLst>
              <a:ext uri="{FF2B5EF4-FFF2-40B4-BE49-F238E27FC236}">
                <a16:creationId xmlns:a16="http://schemas.microsoft.com/office/drawing/2014/main" id="{02BA4C27-1C65-4465-A8B1-ACE92701B4D0}"/>
              </a:ext>
            </a:extLst>
          </p:cNvPr>
          <p:cNvSpPr>
            <a:spLocks noGrp="1"/>
          </p:cNvSpPr>
          <p:nvPr>
            <p:ph sz="half" idx="2" hasCustomPrompt="1"/>
          </p:nvPr>
        </p:nvSpPr>
        <p:spPr>
          <a:xfrm>
            <a:off x="381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lvl="5"/>
            <a:r>
              <a:rPr lang="en-US" dirty="0"/>
              <a:t>Sixth level 12pt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4318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3" name="Content Placeholder 3">
            <a:extLst>
              <a:ext uri="{FF2B5EF4-FFF2-40B4-BE49-F238E27FC236}">
                <a16:creationId xmlns:a16="http://schemas.microsoft.com/office/drawing/2014/main" id="{DB26F5FE-8482-4C00-99C1-3FC3BEEE82C8}"/>
              </a:ext>
            </a:extLst>
          </p:cNvPr>
          <p:cNvSpPr>
            <a:spLocks noGrp="1"/>
          </p:cNvSpPr>
          <p:nvPr>
            <p:ph sz="half" idx="20" hasCustomPrompt="1"/>
          </p:nvPr>
        </p:nvSpPr>
        <p:spPr>
          <a:xfrm>
            <a:off x="4318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dirty="0"/>
              <a:t>Sixth level 12pt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4318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8255000" y="2286000"/>
            <a:ext cx="355600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6" name="Content Placeholder 3">
            <a:extLst>
              <a:ext uri="{FF2B5EF4-FFF2-40B4-BE49-F238E27FC236}">
                <a16:creationId xmlns:a16="http://schemas.microsoft.com/office/drawing/2014/main" id="{CBA38EFA-DE92-462D-AAF3-DE465A478568}"/>
              </a:ext>
            </a:extLst>
          </p:cNvPr>
          <p:cNvSpPr>
            <a:spLocks noGrp="1"/>
          </p:cNvSpPr>
          <p:nvPr>
            <p:ph sz="half" idx="23" hasCustomPrompt="1"/>
          </p:nvPr>
        </p:nvSpPr>
        <p:spPr>
          <a:xfrm>
            <a:off x="8255000" y="3108960"/>
            <a:ext cx="3556000" cy="2761488"/>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lang="en-US" sz="1200" kern="1200" dirty="0">
                <a:solidFill>
                  <a:schemeClr val="tx1"/>
                </a:solidFill>
                <a:latin typeface="+mn-lt"/>
                <a:ea typeface="+mn-ea"/>
                <a:cs typeface="+mn-cs"/>
              </a:defRPr>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16pt</a:t>
            </a:r>
          </a:p>
          <a:p>
            <a:pPr marL="11113" lvl="5" indent="0" algn="l" defTabSz="228600" rtl="0" eaLnBrk="1" latinLnBrk="0" hangingPunct="1">
              <a:lnSpc>
                <a:spcPct val="90000"/>
              </a:lnSpc>
              <a:spcBef>
                <a:spcPts val="0"/>
              </a:spcBef>
              <a:spcAft>
                <a:spcPts val="1200"/>
              </a:spcAft>
              <a:buFont typeface="Arial" panose="020B0503030202060203" pitchFamily="34" charset="0"/>
              <a:buNone/>
              <a:tabLst/>
            </a:pPr>
            <a:r>
              <a:rPr lang="en-US" dirty="0"/>
              <a:t>Sixth level 12pt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8255000" y="1828800"/>
            <a:ext cx="3556000" cy="457200"/>
          </a:xfrm>
        </p:spPr>
        <p:txBody>
          <a:bodyPr anchor="t"/>
          <a:lstStyle>
            <a:lvl1pPr marL="0" indent="0">
              <a:spcAft>
                <a:spcPts val="0"/>
              </a:spcAft>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3" name="Text Placeholder 3">
            <a:extLst>
              <a:ext uri="{FF2B5EF4-FFF2-40B4-BE49-F238E27FC236}">
                <a16:creationId xmlns:a16="http://schemas.microsoft.com/office/drawing/2014/main" id="{E974BDB1-DA1D-43EC-81BC-66135DB7B874}"/>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7" name="Date Placeholder 6">
            <a:extLst>
              <a:ext uri="{FF2B5EF4-FFF2-40B4-BE49-F238E27FC236}">
                <a16:creationId xmlns:a16="http://schemas.microsoft.com/office/drawing/2014/main" id="{0E91807B-30CB-40B1-B8F5-1377CD69FB83}"/>
              </a:ext>
            </a:extLst>
          </p:cNvPr>
          <p:cNvSpPr>
            <a:spLocks noGrp="1"/>
          </p:cNvSpPr>
          <p:nvPr>
            <p:ph type="dt" sz="half" idx="25"/>
          </p:nvPr>
        </p:nvSpPr>
        <p:spPr/>
        <p:txBody>
          <a:bodyPr/>
          <a:lstStyle/>
          <a:p>
            <a:endParaRPr lang="en-US" dirty="0"/>
          </a:p>
        </p:txBody>
      </p:sp>
      <p:sp>
        <p:nvSpPr>
          <p:cNvPr id="8" name="Slide Number Placeholder 7">
            <a:extLst>
              <a:ext uri="{FF2B5EF4-FFF2-40B4-BE49-F238E27FC236}">
                <a16:creationId xmlns:a16="http://schemas.microsoft.com/office/drawing/2014/main" id="{3EA87CF3-FE01-4A38-946C-272D34F1DFFD}"/>
              </a:ext>
            </a:extLst>
          </p:cNvPr>
          <p:cNvSpPr>
            <a:spLocks noGrp="1"/>
          </p:cNvSpPr>
          <p:nvPr>
            <p:ph type="sldNum" sz="quarter" idx="26"/>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004434759"/>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Long Headline and 4 Colum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9BBD74-54FD-481F-B3FD-0CE5318F281F}"/>
              </a:ext>
            </a:extLst>
          </p:cNvPr>
          <p:cNvSpPr>
            <a:spLocks noGrp="1"/>
          </p:cNvSpPr>
          <p:nvPr>
            <p:ph type="body" idx="1" hasCustomPrompt="1"/>
          </p:nvPr>
        </p:nvSpPr>
        <p:spPr>
          <a:xfrm>
            <a:off x="381000" y="2286000"/>
            <a:ext cx="2571749"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19" name="Text Placeholder 2">
            <a:extLst>
              <a:ext uri="{FF2B5EF4-FFF2-40B4-BE49-F238E27FC236}">
                <a16:creationId xmlns:a16="http://schemas.microsoft.com/office/drawing/2014/main" id="{72341109-26F6-4227-8890-EA8EB1C0EBBA}"/>
              </a:ext>
            </a:extLst>
          </p:cNvPr>
          <p:cNvSpPr>
            <a:spLocks noGrp="1"/>
          </p:cNvSpPr>
          <p:nvPr>
            <p:ph type="body" idx="18" hasCustomPrompt="1"/>
          </p:nvPr>
        </p:nvSpPr>
        <p:spPr>
          <a:xfrm>
            <a:off x="381000" y="1828800"/>
            <a:ext cx="2571749"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2" name="Text Placeholder 2">
            <a:extLst>
              <a:ext uri="{FF2B5EF4-FFF2-40B4-BE49-F238E27FC236}">
                <a16:creationId xmlns:a16="http://schemas.microsoft.com/office/drawing/2014/main" id="{65274935-A310-47A1-ACB7-150C9A4CCBD8}"/>
              </a:ext>
            </a:extLst>
          </p:cNvPr>
          <p:cNvSpPr>
            <a:spLocks noGrp="1"/>
          </p:cNvSpPr>
          <p:nvPr>
            <p:ph type="body" idx="19" hasCustomPrompt="1"/>
          </p:nvPr>
        </p:nvSpPr>
        <p:spPr>
          <a:xfrm>
            <a:off x="33337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4" name="Text Placeholder 2">
            <a:extLst>
              <a:ext uri="{FF2B5EF4-FFF2-40B4-BE49-F238E27FC236}">
                <a16:creationId xmlns:a16="http://schemas.microsoft.com/office/drawing/2014/main" id="{6F91AD4F-1A63-495D-A741-37A4A9D585AA}"/>
              </a:ext>
            </a:extLst>
          </p:cNvPr>
          <p:cNvSpPr>
            <a:spLocks noGrp="1"/>
          </p:cNvSpPr>
          <p:nvPr>
            <p:ph type="body" idx="21" hasCustomPrompt="1"/>
          </p:nvPr>
        </p:nvSpPr>
        <p:spPr>
          <a:xfrm>
            <a:off x="33337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25" name="Text Placeholder 2">
            <a:extLst>
              <a:ext uri="{FF2B5EF4-FFF2-40B4-BE49-F238E27FC236}">
                <a16:creationId xmlns:a16="http://schemas.microsoft.com/office/drawing/2014/main" id="{9B33E71D-D540-47A3-B3BA-2FFF7F53FF11}"/>
              </a:ext>
            </a:extLst>
          </p:cNvPr>
          <p:cNvSpPr>
            <a:spLocks noGrp="1"/>
          </p:cNvSpPr>
          <p:nvPr>
            <p:ph type="body" idx="22" hasCustomPrompt="1"/>
          </p:nvPr>
        </p:nvSpPr>
        <p:spPr>
          <a:xfrm>
            <a:off x="628650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7" name="Text Placeholder 2">
            <a:extLst>
              <a:ext uri="{FF2B5EF4-FFF2-40B4-BE49-F238E27FC236}">
                <a16:creationId xmlns:a16="http://schemas.microsoft.com/office/drawing/2014/main" id="{93F1B026-22B9-4DC5-B7C8-C26593A206F4}"/>
              </a:ext>
            </a:extLst>
          </p:cNvPr>
          <p:cNvSpPr>
            <a:spLocks noGrp="1"/>
          </p:cNvSpPr>
          <p:nvPr>
            <p:ph type="body" idx="24" hasCustomPrompt="1"/>
          </p:nvPr>
        </p:nvSpPr>
        <p:spPr>
          <a:xfrm>
            <a:off x="628650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8" name="Text Placeholder 2">
            <a:extLst>
              <a:ext uri="{FF2B5EF4-FFF2-40B4-BE49-F238E27FC236}">
                <a16:creationId xmlns:a16="http://schemas.microsoft.com/office/drawing/2014/main" id="{6973701C-90E3-449B-A44A-0C66B0945601}"/>
              </a:ext>
            </a:extLst>
          </p:cNvPr>
          <p:cNvSpPr>
            <a:spLocks noGrp="1"/>
          </p:cNvSpPr>
          <p:nvPr>
            <p:ph type="body" idx="25" hasCustomPrompt="1"/>
          </p:nvPr>
        </p:nvSpPr>
        <p:spPr>
          <a:xfrm>
            <a:off x="9239250" y="2286000"/>
            <a:ext cx="2571750" cy="822960"/>
          </a:xfrm>
        </p:spPr>
        <p:txBody>
          <a:bodyPr anchor="t"/>
          <a:lstStyle>
            <a:lvl1pPr marL="0" indent="0">
              <a:lnSpc>
                <a:spcPct val="90000"/>
              </a:lnSpc>
              <a:spcAft>
                <a:spcPts val="0"/>
              </a:spcAft>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Place headline here 24pt</a:t>
            </a:r>
          </a:p>
        </p:txBody>
      </p:sp>
      <p:sp>
        <p:nvSpPr>
          <p:cNvPr id="21" name="Text Placeholder 2">
            <a:extLst>
              <a:ext uri="{FF2B5EF4-FFF2-40B4-BE49-F238E27FC236}">
                <a16:creationId xmlns:a16="http://schemas.microsoft.com/office/drawing/2014/main" id="{D6CB018D-34A3-4417-AE76-9BB3793F0332}"/>
              </a:ext>
            </a:extLst>
          </p:cNvPr>
          <p:cNvSpPr>
            <a:spLocks noGrp="1"/>
          </p:cNvSpPr>
          <p:nvPr>
            <p:ph type="body" idx="27" hasCustomPrompt="1"/>
          </p:nvPr>
        </p:nvSpPr>
        <p:spPr>
          <a:xfrm>
            <a:off x="9239250" y="1828800"/>
            <a:ext cx="2571750" cy="457200"/>
          </a:xfrm>
        </p:spPr>
        <p:txBody>
          <a:bodyPr anchor="t"/>
          <a:lstStyle>
            <a:lvl1pPr marL="0" indent="0">
              <a:spcAft>
                <a:spcPts val="0"/>
              </a:spcAft>
              <a:buNone/>
              <a:defRPr sz="2400" b="1">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a:t>
            </a:r>
            <a:endParaRPr lang="en-US" dirty="0"/>
          </a:p>
        </p:txBody>
      </p:sp>
      <p:sp>
        <p:nvSpPr>
          <p:cNvPr id="16" name="Content Placeholder 3">
            <a:extLst>
              <a:ext uri="{FF2B5EF4-FFF2-40B4-BE49-F238E27FC236}">
                <a16:creationId xmlns:a16="http://schemas.microsoft.com/office/drawing/2014/main" id="{3BDC2B1A-D3A0-C04B-AEDB-0389C637EF1A}"/>
              </a:ext>
            </a:extLst>
          </p:cNvPr>
          <p:cNvSpPr>
            <a:spLocks noGrp="1"/>
          </p:cNvSpPr>
          <p:nvPr>
            <p:ph sz="half" idx="28" hasCustomPrompt="1"/>
          </p:nvPr>
        </p:nvSpPr>
        <p:spPr>
          <a:xfrm>
            <a:off x="381000"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17" name="Content Placeholder 3">
            <a:extLst>
              <a:ext uri="{FF2B5EF4-FFF2-40B4-BE49-F238E27FC236}">
                <a16:creationId xmlns:a16="http://schemas.microsoft.com/office/drawing/2014/main" id="{40F6CE73-9C88-264F-A7F2-A3D2B2D1938B}"/>
              </a:ext>
            </a:extLst>
          </p:cNvPr>
          <p:cNvSpPr>
            <a:spLocks noGrp="1"/>
          </p:cNvSpPr>
          <p:nvPr>
            <p:ph sz="half" idx="29" hasCustomPrompt="1"/>
          </p:nvPr>
        </p:nvSpPr>
        <p:spPr>
          <a:xfrm>
            <a:off x="33337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8" name="Content Placeholder 3">
            <a:extLst>
              <a:ext uri="{FF2B5EF4-FFF2-40B4-BE49-F238E27FC236}">
                <a16:creationId xmlns:a16="http://schemas.microsoft.com/office/drawing/2014/main" id="{5F289FE6-F2A2-784D-9D31-047C10F04CDF}"/>
              </a:ext>
            </a:extLst>
          </p:cNvPr>
          <p:cNvSpPr>
            <a:spLocks noGrp="1"/>
          </p:cNvSpPr>
          <p:nvPr>
            <p:ph sz="half" idx="30" hasCustomPrompt="1"/>
          </p:nvPr>
        </p:nvSpPr>
        <p:spPr>
          <a:xfrm>
            <a:off x="6286500" y="3145138"/>
            <a:ext cx="2571749" cy="2725310"/>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9" name="Content Placeholder 3">
            <a:extLst>
              <a:ext uri="{FF2B5EF4-FFF2-40B4-BE49-F238E27FC236}">
                <a16:creationId xmlns:a16="http://schemas.microsoft.com/office/drawing/2014/main" id="{A079B5C1-1D0F-8F40-A376-4AE3B49D1B5A}"/>
              </a:ext>
            </a:extLst>
          </p:cNvPr>
          <p:cNvSpPr>
            <a:spLocks noGrp="1"/>
          </p:cNvSpPr>
          <p:nvPr>
            <p:ph sz="half" idx="31" hasCustomPrompt="1"/>
          </p:nvPr>
        </p:nvSpPr>
        <p:spPr>
          <a:xfrm>
            <a:off x="9239251" y="3108959"/>
            <a:ext cx="2571749" cy="2761615"/>
          </a:xfrm>
        </p:spPr>
        <p:txBody>
          <a:bodyPr/>
          <a:lstStyle>
            <a:lvl1pPr>
              <a:spcAft>
                <a:spcPts val="600"/>
              </a:spcAft>
              <a:defRPr sz="1800"/>
            </a:lvl1pPr>
            <a:lvl2pPr>
              <a:spcAft>
                <a:spcPts val="600"/>
              </a:spcAft>
              <a:defRPr sz="1800"/>
            </a:lvl2pPr>
            <a:lvl3pPr>
              <a:spcAft>
                <a:spcPts val="600"/>
              </a:spcAft>
              <a:defRPr sz="1800"/>
            </a:lvl3pPr>
            <a:lvl4pPr>
              <a:spcAft>
                <a:spcPts val="600"/>
              </a:spcAft>
              <a:defRPr sz="1600"/>
            </a:lvl4pPr>
            <a:lvl5pPr>
              <a:spcAft>
                <a:spcPts val="600"/>
              </a:spcAft>
              <a:defRPr sz="1600"/>
            </a:lvl5pPr>
            <a:lvl6pPr>
              <a:defRPr sz="1200"/>
            </a:lvl6pPr>
          </a:lstStyle>
          <a:p>
            <a:pPr lvl="0"/>
            <a:r>
              <a:rPr lang="en-US" dirty="0"/>
              <a:t>Place text here 18pt</a:t>
            </a:r>
          </a:p>
          <a:p>
            <a:pPr lvl="1"/>
            <a:r>
              <a:rPr lang="en-US" dirty="0"/>
              <a:t>Second level 18pt</a:t>
            </a:r>
          </a:p>
          <a:p>
            <a:pPr lvl="2"/>
            <a:r>
              <a:rPr lang="en-US" dirty="0"/>
              <a:t>Third level 18pt</a:t>
            </a:r>
          </a:p>
          <a:p>
            <a:pPr lvl="3"/>
            <a:r>
              <a:rPr lang="en-US" dirty="0"/>
              <a:t>Fourth level 16pt</a:t>
            </a:r>
          </a:p>
          <a:p>
            <a:pPr lvl="4"/>
            <a:r>
              <a:rPr lang="en-US" dirty="0"/>
              <a:t>Fifth level 16</a:t>
            </a:r>
          </a:p>
          <a:p>
            <a:pPr lvl="5"/>
            <a:r>
              <a:rPr lang="en-US" dirty="0"/>
              <a:t>Sixth level 12pt</a:t>
            </a:r>
          </a:p>
        </p:txBody>
      </p:sp>
      <p:sp>
        <p:nvSpPr>
          <p:cNvPr id="26" name="Title 1">
            <a:extLst>
              <a:ext uri="{FF2B5EF4-FFF2-40B4-BE49-F238E27FC236}">
                <a16:creationId xmlns:a16="http://schemas.microsoft.com/office/drawing/2014/main" id="{01BF3E00-F066-4583-A5B1-87DD1966679B}"/>
              </a:ext>
            </a:extLst>
          </p:cNvPr>
          <p:cNvSpPr>
            <a:spLocks noGrp="1"/>
          </p:cNvSpPr>
          <p:nvPr>
            <p:ph type="title" hasCustomPrompt="1"/>
          </p:nvPr>
        </p:nvSpPr>
        <p:spPr>
          <a:xfrm>
            <a:off x="381001" y="380999"/>
            <a:ext cx="11429999" cy="793837"/>
          </a:xfrm>
        </p:spPr>
        <p:txBody>
          <a:bodyPr/>
          <a:lstStyle/>
          <a:p>
            <a:r>
              <a:rPr lang="en-GB" dirty="0"/>
              <a:t>Place headline here (36pt, min 30pt)</a:t>
            </a:r>
            <a:endParaRPr lang="en-US" dirty="0"/>
          </a:p>
        </p:txBody>
      </p:sp>
      <p:sp>
        <p:nvSpPr>
          <p:cNvPr id="30" name="Text Placeholder 3">
            <a:extLst>
              <a:ext uri="{FF2B5EF4-FFF2-40B4-BE49-F238E27FC236}">
                <a16:creationId xmlns:a16="http://schemas.microsoft.com/office/drawing/2014/main" id="{5650FA89-A64B-4802-B6DF-D1844A843000}"/>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Date Placeholder 4">
            <a:extLst>
              <a:ext uri="{FF2B5EF4-FFF2-40B4-BE49-F238E27FC236}">
                <a16:creationId xmlns:a16="http://schemas.microsoft.com/office/drawing/2014/main" id="{A83936C1-6DEA-40D5-BDF9-723FA391F5EB}"/>
              </a:ext>
            </a:extLst>
          </p:cNvPr>
          <p:cNvSpPr>
            <a:spLocks noGrp="1"/>
          </p:cNvSpPr>
          <p:nvPr>
            <p:ph type="dt" sz="half" idx="32"/>
          </p:nvPr>
        </p:nvSpPr>
        <p:spPr/>
        <p:txBody>
          <a:bodyPr/>
          <a:lstStyle/>
          <a:p>
            <a:endParaRPr lang="en-US" dirty="0"/>
          </a:p>
        </p:txBody>
      </p:sp>
      <p:sp>
        <p:nvSpPr>
          <p:cNvPr id="6" name="Slide Number Placeholder 5">
            <a:extLst>
              <a:ext uri="{FF2B5EF4-FFF2-40B4-BE49-F238E27FC236}">
                <a16:creationId xmlns:a16="http://schemas.microsoft.com/office/drawing/2014/main" id="{6CD9F25F-26CE-455C-B53E-B23C8B7E7464}"/>
              </a:ext>
            </a:extLst>
          </p:cNvPr>
          <p:cNvSpPr>
            <a:spLocks noGrp="1"/>
          </p:cNvSpPr>
          <p:nvPr>
            <p:ph type="sldNum" sz="quarter" idx="3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22344619"/>
      </p:ext>
    </p:extLst>
  </p:cSld>
  <p:clrMapOvr>
    <a:masterClrMapping/>
  </p:clrMapOvr>
  <p:hf hdr="0" ftr="0" dt="0"/>
  <p:extLst>
    <p:ext uri="{DCECCB84-F9BA-43D5-87BE-67443E8EF086}">
      <p15:sldGuideLst xmlns:p15="http://schemas.microsoft.com/office/powerpoint/2012/main">
        <p15:guide id="1" orient="horz" pos="3698">
          <p15:clr>
            <a:srgbClr val="C35EA4"/>
          </p15:clr>
        </p15:guide>
        <p15:guide id="2" orient="horz" pos="932">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cxnSp>
        <p:nvCxnSpPr>
          <p:cNvPr id="4" name="Straight Connector 3">
            <a:extLst>
              <a:ext uri="{FF2B5EF4-FFF2-40B4-BE49-F238E27FC236}">
                <a16:creationId xmlns:a16="http://schemas.microsoft.com/office/drawing/2014/main" id="{B13EDE11-CE40-4943-AE63-A3B14CB3C037}"/>
              </a:ext>
            </a:extLst>
          </p:cNvPr>
          <p:cNvCxnSpPr>
            <a:cxnSpLocks/>
          </p:cNvCxnSpPr>
          <p:nvPr/>
        </p:nvCxnSpPr>
        <p:spPr>
          <a:xfrm>
            <a:off x="114156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C67ED40C-58DA-45F1-8E80-6A74976C6E1E}"/>
              </a:ext>
            </a:extLst>
          </p:cNvPr>
          <p:cNvCxnSpPr/>
          <p:nvPr/>
        </p:nvCxnSpPr>
        <p:spPr>
          <a:xfrm>
            <a:off x="350358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91A22B2-C08A-41DA-ACB1-5B59B4CDA8DE}"/>
              </a:ext>
            </a:extLst>
          </p:cNvPr>
          <p:cNvCxnSpPr/>
          <p:nvPr/>
        </p:nvCxnSpPr>
        <p:spPr>
          <a:xfrm>
            <a:off x="586560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7D3E374-86AB-4A80-81AD-B09F07C51B80}"/>
              </a:ext>
            </a:extLst>
          </p:cNvPr>
          <p:cNvCxnSpPr/>
          <p:nvPr/>
        </p:nvCxnSpPr>
        <p:spPr>
          <a:xfrm>
            <a:off x="8227627"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C3A5244A-D0CA-43CB-A0DB-296A219EDC9D}"/>
              </a:ext>
            </a:extLst>
          </p:cNvPr>
          <p:cNvCxnSpPr>
            <a:cxnSpLocks/>
          </p:cNvCxnSpPr>
          <p:nvPr/>
        </p:nvCxnSpPr>
        <p:spPr>
          <a:xfrm>
            <a:off x="10589648" y="3634154"/>
            <a:ext cx="45720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6" name="Date Placeholder 5">
            <a:extLst>
              <a:ext uri="{FF2B5EF4-FFF2-40B4-BE49-F238E27FC236}">
                <a16:creationId xmlns:a16="http://schemas.microsoft.com/office/drawing/2014/main" id="{9946D1F3-E239-4454-A59B-E13AFBB7B4F5}"/>
              </a:ext>
            </a:extLst>
          </p:cNvPr>
          <p:cNvSpPr>
            <a:spLocks noGrp="1"/>
          </p:cNvSpPr>
          <p:nvPr>
            <p:ph type="dt" sz="half" idx="28"/>
          </p:nvPr>
        </p:nvSpPr>
        <p:spPr/>
        <p:txBody>
          <a:bodyPr/>
          <a:lstStyle/>
          <a:p>
            <a:endParaRPr lang="en-US" dirty="0"/>
          </a:p>
        </p:txBody>
      </p:sp>
      <p:sp>
        <p:nvSpPr>
          <p:cNvPr id="7" name="Slide Number Placeholder 6">
            <a:extLst>
              <a:ext uri="{FF2B5EF4-FFF2-40B4-BE49-F238E27FC236}">
                <a16:creationId xmlns:a16="http://schemas.microsoft.com/office/drawing/2014/main" id="{D7B75A56-55A5-47C1-84C7-C53C60CA5CA6}"/>
              </a:ext>
            </a:extLst>
          </p:cNvPr>
          <p:cNvSpPr>
            <a:spLocks noGrp="1"/>
          </p:cNvSpPr>
          <p:nvPr>
            <p:ph type="sldNum" sz="quarter" idx="29"/>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396537711"/>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Alt) Long Headline and 5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798829"/>
          </a:xfrm>
        </p:spPr>
        <p:txBody>
          <a:bodyPr/>
          <a:lstStyle>
            <a:lvl1pPr>
              <a:defRPr sz="3600"/>
            </a:lvl1pPr>
          </a:lstStyle>
          <a:p>
            <a:r>
              <a:rPr lang="en-GB" dirty="0"/>
              <a:t>Place headline here (36pt, min 30pt)</a:t>
            </a:r>
            <a:endParaRPr lang="en-US" dirty="0"/>
          </a:p>
        </p:txBody>
      </p:sp>
      <p:sp>
        <p:nvSpPr>
          <p:cNvPr id="15" name="Picture Placeholder 13">
            <a:extLst>
              <a:ext uri="{FF2B5EF4-FFF2-40B4-BE49-F238E27FC236}">
                <a16:creationId xmlns:a16="http://schemas.microsoft.com/office/drawing/2014/main" id="{BD757F29-5B8C-430C-B53D-FA44B1887B4E}"/>
              </a:ext>
            </a:extLst>
          </p:cNvPr>
          <p:cNvSpPr>
            <a:spLocks noGrp="1"/>
          </p:cNvSpPr>
          <p:nvPr>
            <p:ph type="pic" sz="quarter" idx="14" hasCustomPrompt="1"/>
          </p:nvPr>
        </p:nvSpPr>
        <p:spPr>
          <a:xfrm>
            <a:off x="71377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22" name="Text Placeholder 21">
            <a:extLst>
              <a:ext uri="{FF2B5EF4-FFF2-40B4-BE49-F238E27FC236}">
                <a16:creationId xmlns:a16="http://schemas.microsoft.com/office/drawing/2014/main" id="{4C854DFB-B17D-45CF-98C3-3882DBE2C32C}"/>
              </a:ext>
            </a:extLst>
          </p:cNvPr>
          <p:cNvSpPr>
            <a:spLocks noGrp="1"/>
          </p:cNvSpPr>
          <p:nvPr>
            <p:ph type="body" sz="quarter" idx="19" hasCustomPrompt="1"/>
          </p:nvPr>
        </p:nvSpPr>
        <p:spPr>
          <a:xfrm>
            <a:off x="377415" y="3898899"/>
            <a:ext cx="1985504" cy="1971541"/>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16" name="Text Placeholder 21">
            <a:extLst>
              <a:ext uri="{FF2B5EF4-FFF2-40B4-BE49-F238E27FC236}">
                <a16:creationId xmlns:a16="http://schemas.microsoft.com/office/drawing/2014/main" id="{C5D125FD-0D25-4E65-82F5-4E18FE84E47C}"/>
              </a:ext>
            </a:extLst>
          </p:cNvPr>
          <p:cNvSpPr>
            <a:spLocks noGrp="1"/>
          </p:cNvSpPr>
          <p:nvPr>
            <p:ph type="body" sz="quarter" idx="20" hasCustomPrompt="1"/>
          </p:nvPr>
        </p:nvSpPr>
        <p:spPr>
          <a:xfrm>
            <a:off x="273943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1" name="Text Placeholder 21">
            <a:extLst>
              <a:ext uri="{FF2B5EF4-FFF2-40B4-BE49-F238E27FC236}">
                <a16:creationId xmlns:a16="http://schemas.microsoft.com/office/drawing/2014/main" id="{5B124AA5-6419-4552-97B5-242DA08BE730}"/>
              </a:ext>
            </a:extLst>
          </p:cNvPr>
          <p:cNvSpPr>
            <a:spLocks noGrp="1"/>
          </p:cNvSpPr>
          <p:nvPr>
            <p:ph type="body" sz="quarter" idx="21" hasCustomPrompt="1"/>
          </p:nvPr>
        </p:nvSpPr>
        <p:spPr>
          <a:xfrm>
            <a:off x="510145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3" name="Text Placeholder 21">
            <a:extLst>
              <a:ext uri="{FF2B5EF4-FFF2-40B4-BE49-F238E27FC236}">
                <a16:creationId xmlns:a16="http://schemas.microsoft.com/office/drawing/2014/main" id="{A378CD97-B880-4BCB-AD71-A7C1C1C84891}"/>
              </a:ext>
            </a:extLst>
          </p:cNvPr>
          <p:cNvSpPr>
            <a:spLocks noGrp="1"/>
          </p:cNvSpPr>
          <p:nvPr>
            <p:ph type="body" sz="quarter" idx="22" hasCustomPrompt="1"/>
          </p:nvPr>
        </p:nvSpPr>
        <p:spPr>
          <a:xfrm>
            <a:off x="7463475"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4" name="Text Placeholder 21">
            <a:extLst>
              <a:ext uri="{FF2B5EF4-FFF2-40B4-BE49-F238E27FC236}">
                <a16:creationId xmlns:a16="http://schemas.microsoft.com/office/drawing/2014/main" id="{82CB6C29-05E0-4B43-A2EB-22FEB969E562}"/>
              </a:ext>
            </a:extLst>
          </p:cNvPr>
          <p:cNvSpPr>
            <a:spLocks noGrp="1"/>
          </p:cNvSpPr>
          <p:nvPr>
            <p:ph type="body" sz="quarter" idx="23" hasCustomPrompt="1"/>
          </p:nvPr>
        </p:nvSpPr>
        <p:spPr>
          <a:xfrm>
            <a:off x="9825496" y="3898899"/>
            <a:ext cx="1985504" cy="1979613"/>
          </a:xfrm>
        </p:spPr>
        <p:txBody>
          <a:bodyPr/>
          <a:lstStyle>
            <a:lvl1pPr marL="0" indent="0" algn="ctr">
              <a:lnSpc>
                <a:spcPct val="90000"/>
              </a:lnSpc>
              <a:spcAft>
                <a:spcPts val="600"/>
              </a:spcAft>
              <a:buFont typeface="Arial" panose="020B0604020202020204" pitchFamily="34" charset="0"/>
              <a:buNone/>
              <a:defRPr sz="2000" b="1">
                <a:latin typeface="+mj-lt"/>
              </a:defRPr>
            </a:lvl1pPr>
            <a:lvl2pPr marL="0" indent="0" algn="ctr">
              <a:spcAft>
                <a:spcPts val="600"/>
              </a:spcAft>
              <a:buNone/>
              <a:defRPr sz="1600"/>
            </a:lvl2pPr>
            <a:lvl3pPr marL="0" indent="0" algn="ctr">
              <a:spcAft>
                <a:spcPts val="600"/>
              </a:spcAft>
              <a:buNone/>
              <a:defRPr sz="1200"/>
            </a:lvl3pPr>
            <a:lvl4pPr marL="182880" indent="-182880" algn="ctr">
              <a:spcAft>
                <a:spcPts val="600"/>
              </a:spcAft>
              <a:buFont typeface="Arial" panose="020B0604020202020204" pitchFamily="34" charset="0"/>
              <a:buChar char="•"/>
              <a:defRPr sz="1200"/>
            </a:lvl4pPr>
            <a:lvl5pPr>
              <a:spcAft>
                <a:spcPts val="600"/>
              </a:spcAft>
              <a:defRPr sz="1600"/>
            </a:lvl5pPr>
          </a:lstStyle>
          <a:p>
            <a:pPr lvl="0"/>
            <a:r>
              <a:rPr lang="en-US" dirty="0"/>
              <a:t>Headline 20pt</a:t>
            </a:r>
          </a:p>
          <a:p>
            <a:pPr lvl="1"/>
            <a:r>
              <a:rPr lang="en-US" dirty="0"/>
              <a:t>Details 16pt</a:t>
            </a:r>
          </a:p>
          <a:p>
            <a:pPr lvl="2"/>
            <a:r>
              <a:rPr lang="en-US" dirty="0"/>
              <a:t>More details 12pt</a:t>
            </a:r>
          </a:p>
          <a:p>
            <a:pPr lvl="3"/>
            <a:r>
              <a:rPr lang="en-US" dirty="0"/>
              <a:t>Bullet point 12pt</a:t>
            </a:r>
          </a:p>
        </p:txBody>
      </p:sp>
      <p:sp>
        <p:nvSpPr>
          <p:cNvPr id="29" name="Picture Placeholder 13">
            <a:extLst>
              <a:ext uri="{FF2B5EF4-FFF2-40B4-BE49-F238E27FC236}">
                <a16:creationId xmlns:a16="http://schemas.microsoft.com/office/drawing/2014/main" id="{EABD27E6-4547-45B3-9AC5-1EF508AE88ED}"/>
              </a:ext>
            </a:extLst>
          </p:cNvPr>
          <p:cNvSpPr>
            <a:spLocks noGrp="1"/>
          </p:cNvSpPr>
          <p:nvPr>
            <p:ph type="pic" sz="quarter" idx="24" hasCustomPrompt="1"/>
          </p:nvPr>
        </p:nvSpPr>
        <p:spPr>
          <a:xfrm>
            <a:off x="307579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0" name="Picture Placeholder 13">
            <a:extLst>
              <a:ext uri="{FF2B5EF4-FFF2-40B4-BE49-F238E27FC236}">
                <a16:creationId xmlns:a16="http://schemas.microsoft.com/office/drawing/2014/main" id="{31C34651-25FA-45DD-86DF-BB58EBE9AA84}"/>
              </a:ext>
            </a:extLst>
          </p:cNvPr>
          <p:cNvSpPr>
            <a:spLocks noGrp="1"/>
          </p:cNvSpPr>
          <p:nvPr>
            <p:ph type="pic" sz="quarter" idx="25" hasCustomPrompt="1"/>
          </p:nvPr>
        </p:nvSpPr>
        <p:spPr>
          <a:xfrm>
            <a:off x="543781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1" name="Picture Placeholder 13">
            <a:extLst>
              <a:ext uri="{FF2B5EF4-FFF2-40B4-BE49-F238E27FC236}">
                <a16:creationId xmlns:a16="http://schemas.microsoft.com/office/drawing/2014/main" id="{B32375EE-E449-4B59-B987-5D6EBFBDF31C}"/>
              </a:ext>
            </a:extLst>
          </p:cNvPr>
          <p:cNvSpPr>
            <a:spLocks noGrp="1"/>
          </p:cNvSpPr>
          <p:nvPr>
            <p:ph type="pic" sz="quarter" idx="26" hasCustomPrompt="1"/>
          </p:nvPr>
        </p:nvSpPr>
        <p:spPr>
          <a:xfrm>
            <a:off x="7799831"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2" name="Picture Placeholder 13">
            <a:extLst>
              <a:ext uri="{FF2B5EF4-FFF2-40B4-BE49-F238E27FC236}">
                <a16:creationId xmlns:a16="http://schemas.microsoft.com/office/drawing/2014/main" id="{EE1692D5-4CE6-4990-8769-B146983B9477}"/>
              </a:ext>
            </a:extLst>
          </p:cNvPr>
          <p:cNvSpPr>
            <a:spLocks noGrp="1"/>
          </p:cNvSpPr>
          <p:nvPr>
            <p:ph type="pic" sz="quarter" idx="27" hasCustomPrompt="1"/>
          </p:nvPr>
        </p:nvSpPr>
        <p:spPr>
          <a:xfrm>
            <a:off x="10161852" y="2098874"/>
            <a:ext cx="1312792" cy="1312792"/>
          </a:xfrm>
          <a:noFill/>
        </p:spPr>
        <p:txBody>
          <a:bodyPr/>
          <a:lstStyle>
            <a:lvl1pPr marL="0" indent="0" algn="ctr">
              <a:buFont typeface="Arial" panose="020B0604020202020204" pitchFamily="34" charset="0"/>
              <a:buNone/>
              <a:defRPr sz="1800" b="0"/>
            </a:lvl1pPr>
          </a:lstStyle>
          <a:p>
            <a:r>
              <a:rPr lang="en-GB" dirty="0"/>
              <a:t>Add icon</a:t>
            </a:r>
            <a:endParaRPr lang="en-US" dirty="0"/>
          </a:p>
        </p:txBody>
      </p:sp>
      <p:sp>
        <p:nvSpPr>
          <p:cNvPr id="34" name="Text Placeholder 3">
            <a:extLst>
              <a:ext uri="{FF2B5EF4-FFF2-40B4-BE49-F238E27FC236}">
                <a16:creationId xmlns:a16="http://schemas.microsoft.com/office/drawing/2014/main" id="{B8D97977-AAE6-4533-93CA-ADE704E9F4AD}"/>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GB" dirty="0"/>
              <a:t>Place subtitle here in Palatino Linotype 20pt</a:t>
            </a:r>
          </a:p>
        </p:txBody>
      </p:sp>
      <p:sp>
        <p:nvSpPr>
          <p:cNvPr id="5" name="Picture Placeholder 4">
            <a:extLst>
              <a:ext uri="{FF2B5EF4-FFF2-40B4-BE49-F238E27FC236}">
                <a16:creationId xmlns:a16="http://schemas.microsoft.com/office/drawing/2014/main" id="{636FB760-AEF8-46F8-B73E-B0A537402A7A}"/>
              </a:ext>
            </a:extLst>
          </p:cNvPr>
          <p:cNvSpPr>
            <a:spLocks noGrp="1"/>
          </p:cNvSpPr>
          <p:nvPr>
            <p:ph type="pic" sz="quarter" idx="28" hasCustomPrompt="1"/>
          </p:nvPr>
        </p:nvSpPr>
        <p:spPr>
          <a:xfrm>
            <a:off x="1141567" y="3619694"/>
            <a:ext cx="457200" cy="27432"/>
          </a:xfrm>
          <a:solidFill>
            <a:schemeClr val="accent1"/>
          </a:solidFill>
        </p:spPr>
        <p:txBody>
          <a:bodyPr/>
          <a:lstStyle>
            <a:lvl1pPr>
              <a:buNone/>
              <a:defRPr sz="300"/>
            </a:lvl1pPr>
          </a:lstStyle>
          <a:p>
            <a:r>
              <a:rPr lang="en-GB" dirty="0"/>
              <a:t> </a:t>
            </a:r>
            <a:endParaRPr lang="en-US" dirty="0"/>
          </a:p>
        </p:txBody>
      </p:sp>
      <p:sp>
        <p:nvSpPr>
          <p:cNvPr id="36" name="Picture Placeholder 4">
            <a:extLst>
              <a:ext uri="{FF2B5EF4-FFF2-40B4-BE49-F238E27FC236}">
                <a16:creationId xmlns:a16="http://schemas.microsoft.com/office/drawing/2014/main" id="{B9165B01-6544-4059-9AE2-42F4426A0387}"/>
              </a:ext>
            </a:extLst>
          </p:cNvPr>
          <p:cNvSpPr>
            <a:spLocks noGrp="1"/>
          </p:cNvSpPr>
          <p:nvPr>
            <p:ph type="pic" sz="quarter" idx="29" hasCustomPrompt="1"/>
          </p:nvPr>
        </p:nvSpPr>
        <p:spPr>
          <a:xfrm>
            <a:off x="3503587" y="361969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EB2E96CC-0F77-4F5D-A96C-5243BDB51C0E}"/>
              </a:ext>
            </a:extLst>
          </p:cNvPr>
          <p:cNvSpPr>
            <a:spLocks noGrp="1"/>
          </p:cNvSpPr>
          <p:nvPr>
            <p:ph type="pic" sz="quarter" idx="30" hasCustomPrompt="1"/>
          </p:nvPr>
        </p:nvSpPr>
        <p:spPr>
          <a:xfrm>
            <a:off x="5865607" y="361969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2D003B29-C8CB-4629-BF53-F5AEBE6FAE2A}"/>
              </a:ext>
            </a:extLst>
          </p:cNvPr>
          <p:cNvSpPr>
            <a:spLocks noGrp="1"/>
          </p:cNvSpPr>
          <p:nvPr>
            <p:ph type="pic" sz="quarter" idx="31" hasCustomPrompt="1"/>
          </p:nvPr>
        </p:nvSpPr>
        <p:spPr>
          <a:xfrm>
            <a:off x="8227627" y="361969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49BB6C55-F8C8-4B99-843F-9A6047B7A3E8}"/>
              </a:ext>
            </a:extLst>
          </p:cNvPr>
          <p:cNvSpPr>
            <a:spLocks noGrp="1"/>
          </p:cNvSpPr>
          <p:nvPr>
            <p:ph type="pic" sz="quarter" idx="32" hasCustomPrompt="1"/>
          </p:nvPr>
        </p:nvSpPr>
        <p:spPr>
          <a:xfrm>
            <a:off x="10570872" y="3619694"/>
            <a:ext cx="457200" cy="27432"/>
          </a:xfrm>
          <a:solidFill>
            <a:schemeClr val="accent1"/>
          </a:solidFill>
        </p:spPr>
        <p:txBody>
          <a:bodyPr/>
          <a:lstStyle>
            <a:lvl1pPr>
              <a:buNone/>
              <a:defRPr sz="300"/>
            </a:lvl1pPr>
          </a:lstStyle>
          <a:p>
            <a:r>
              <a:rPr lang="en-GB" dirty="0"/>
              <a:t> </a:t>
            </a:r>
            <a:endParaRPr lang="en-US" dirty="0"/>
          </a:p>
        </p:txBody>
      </p:sp>
      <p:sp>
        <p:nvSpPr>
          <p:cNvPr id="6" name="Date Placeholder 5">
            <a:extLst>
              <a:ext uri="{FF2B5EF4-FFF2-40B4-BE49-F238E27FC236}">
                <a16:creationId xmlns:a16="http://schemas.microsoft.com/office/drawing/2014/main" id="{160FD250-5FDB-4F21-BE57-77A8F8C1AF82}"/>
              </a:ext>
            </a:extLst>
          </p:cNvPr>
          <p:cNvSpPr>
            <a:spLocks noGrp="1"/>
          </p:cNvSpPr>
          <p:nvPr>
            <p:ph type="dt" sz="half" idx="33"/>
          </p:nvPr>
        </p:nvSpPr>
        <p:spPr/>
        <p:txBody>
          <a:bodyPr/>
          <a:lstStyle/>
          <a:p>
            <a:endParaRPr lang="en-US" dirty="0"/>
          </a:p>
        </p:txBody>
      </p:sp>
      <p:sp>
        <p:nvSpPr>
          <p:cNvPr id="7" name="Slide Number Placeholder 6">
            <a:extLst>
              <a:ext uri="{FF2B5EF4-FFF2-40B4-BE49-F238E27FC236}">
                <a16:creationId xmlns:a16="http://schemas.microsoft.com/office/drawing/2014/main" id="{B6CAB0DE-B95E-40B8-A610-D9B246FEF32E}"/>
              </a:ext>
            </a:extLst>
          </p:cNvPr>
          <p:cNvSpPr>
            <a:spLocks noGrp="1"/>
          </p:cNvSpPr>
          <p:nvPr>
            <p:ph type="sldNum" sz="quarter" idx="34"/>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264314479"/>
      </p:ext>
    </p:extLst>
  </p:cSld>
  <p:clrMapOvr>
    <a:masterClrMapping/>
  </p:clrMapOvr>
  <p:hf hdr="0" ftr="0" dt="0"/>
  <p:extLst>
    <p:ext uri="{DCECCB84-F9BA-43D5-87BE-67443E8EF086}">
      <p15:sldGuideLst xmlns:p15="http://schemas.microsoft.com/office/powerpoint/2012/main">
        <p15:guide id="1" orient="horz" pos="3703">
          <p15:clr>
            <a:srgbClr val="C35EA4"/>
          </p15:clr>
        </p15:guide>
        <p15:guide id="2" orient="horz" pos="932">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Long Headline-Team 4-Box Shadow">
    <p:spTree>
      <p:nvGrpSpPr>
        <p:cNvPr id="1" name=""/>
        <p:cNvGrpSpPr/>
        <p:nvPr/>
      </p:nvGrpSpPr>
      <p:grpSpPr>
        <a:xfrm>
          <a:off x="0" y="0"/>
          <a:ext cx="0" cy="0"/>
          <a:chOff x="0" y="0"/>
          <a:chExt cx="0" cy="0"/>
        </a:xfrm>
      </p:grpSpPr>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1154655"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Font typeface="Arial" panose="020B0604020202020204" pitchFamily="34" charse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25DB0B2A-9775-46B0-9A40-F75EBFA4B45C}"/>
              </a:ext>
            </a:extLst>
          </p:cNvPr>
          <p:cNvSpPr>
            <a:spLocks noGrp="1"/>
          </p:cNvSpPr>
          <p:nvPr>
            <p:ph type="pic" sz="quarter" idx="27" hasCustomPrompt="1"/>
          </p:nvPr>
        </p:nvSpPr>
        <p:spPr>
          <a:xfrm>
            <a:off x="3817351"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3F6B5F-EAE7-44DA-BD77-6D66865CEB92}"/>
              </a:ext>
            </a:extLst>
          </p:cNvPr>
          <p:cNvSpPr>
            <a:spLocks noGrp="1"/>
          </p:cNvSpPr>
          <p:nvPr>
            <p:ph type="pic" sz="quarter" idx="28" hasCustomPrompt="1"/>
          </p:nvPr>
        </p:nvSpPr>
        <p:spPr>
          <a:xfrm>
            <a:off x="6480047"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AD8EF41C-E978-4139-80A4-73605C41EA35}"/>
              </a:ext>
            </a:extLst>
          </p:cNvPr>
          <p:cNvSpPr>
            <a:spLocks noGrp="1"/>
          </p:cNvSpPr>
          <p:nvPr>
            <p:ph type="pic" sz="quarter" idx="29" hasCustomPrompt="1"/>
          </p:nvPr>
        </p:nvSpPr>
        <p:spPr>
          <a:xfrm>
            <a:off x="9142743" y="1560513"/>
            <a:ext cx="1894600" cy="1894600"/>
          </a:xfrm>
          <a:solidFill>
            <a:schemeClr val="bg1">
              <a:lumMod val="95000"/>
            </a:schemeClr>
          </a:solidFill>
          <a:effectLst>
            <a:outerShdw dist="215900" dir="2700000" algn="tl" rotWithShape="0">
              <a:schemeClr val="accent1"/>
            </a:outerShdw>
          </a:effectLst>
        </p:spPr>
        <p:txBody>
          <a:bodyPr vert="horz" lIns="91440" tIns="91440" rIns="0" bIns="0" rtlCol="0">
            <a:noAutofit/>
          </a:bodyPr>
          <a:lstStyle>
            <a:lvl1pPr marL="0" indent="0">
              <a:buNone/>
              <a:defRPr lang="en-US" sz="1800" dirty="0"/>
            </a:lvl1pPr>
          </a:lstStyle>
          <a:p>
            <a:pPr lvl="0"/>
            <a:r>
              <a:rPr lang="en-GB" dirty="0"/>
              <a:t>Add profile photo</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1154653" y="3914042"/>
            <a:ext cx="2047984" cy="2397858"/>
          </a:xfrm>
        </p:spPr>
        <p:txBody>
          <a:bodyPr/>
          <a:lstStyle>
            <a:lvl1pPr marL="0" indent="0">
              <a:lnSpc>
                <a:spcPct val="80000"/>
              </a:lnSpc>
              <a:spcAft>
                <a:spcPts val="600"/>
              </a:spcAft>
              <a:buFont typeface="Arial" panose="020B0604020202020204" pitchFamily="34" charset="0"/>
              <a:buNone/>
              <a:defRPr sz="2100" b="0" i="0">
                <a:solidFill>
                  <a:schemeClr val="accent2"/>
                </a:solidFill>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3817350"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6480047"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9142742" y="3914042"/>
            <a:ext cx="2047984" cy="2397858"/>
          </a:xfrm>
        </p:spPr>
        <p:txBody>
          <a:bodyPr/>
          <a:lstStyle>
            <a:lvl1pPr marL="0" indent="0">
              <a:lnSpc>
                <a:spcPct val="80000"/>
              </a:lnSpc>
              <a:spcAft>
                <a:spcPts val="600"/>
              </a:spcAft>
              <a:buFont typeface="Arial" panose="020B0604020202020204" pitchFamily="34" charset="0"/>
              <a:buNone/>
              <a:defRPr lang="en-US" sz="2100" b="0" i="0" kern="1200" dirty="0" smtClean="0">
                <a:solidFill>
                  <a:schemeClr val="accent2"/>
                </a:solidFill>
                <a:latin typeface="Palatino Linotype" panose="02040502050505030304" pitchFamily="18" charset="0"/>
                <a:ea typeface="+mn-ea"/>
                <a:cs typeface="+mn-cs"/>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a:t>
            </a:r>
            <a:br>
              <a:rPr lang="en-US" dirty="0"/>
            </a:br>
            <a:r>
              <a:rPr lang="en-US" dirty="0"/>
              <a:t>Last name 21pt</a:t>
            </a:r>
          </a:p>
          <a:p>
            <a:pPr lvl="1"/>
            <a:r>
              <a:rPr lang="en-US" dirty="0"/>
              <a:t>Role 16pt</a:t>
            </a:r>
          </a:p>
          <a:p>
            <a:pPr lvl="2"/>
            <a:r>
              <a:rPr lang="en-US" dirty="0"/>
              <a:t>Short bio 12pt</a:t>
            </a:r>
          </a:p>
          <a:p>
            <a:pPr lvl="3"/>
            <a:r>
              <a:rPr lang="en-US" dirty="0"/>
              <a:t>Bullet point 12pt</a:t>
            </a:r>
          </a:p>
        </p:txBody>
      </p:sp>
      <p:sp>
        <p:nvSpPr>
          <p:cNvPr id="5" name="Date Placeholder 4">
            <a:extLst>
              <a:ext uri="{FF2B5EF4-FFF2-40B4-BE49-F238E27FC236}">
                <a16:creationId xmlns:a16="http://schemas.microsoft.com/office/drawing/2014/main" id="{EAED6CF7-0D17-47CE-BBAC-BADBA2554C9E}"/>
              </a:ext>
            </a:extLst>
          </p:cNvPr>
          <p:cNvSpPr>
            <a:spLocks noGrp="1"/>
          </p:cNvSpPr>
          <p:nvPr>
            <p:ph type="dt" sz="half" idx="30"/>
          </p:nvPr>
        </p:nvSpPr>
        <p:spPr/>
        <p:txBody>
          <a:bodyPr/>
          <a:lstStyle/>
          <a:p>
            <a:endParaRPr lang="en-US" dirty="0"/>
          </a:p>
        </p:txBody>
      </p:sp>
      <p:sp>
        <p:nvSpPr>
          <p:cNvPr id="6" name="Slide Number Placeholder 5">
            <a:extLst>
              <a:ext uri="{FF2B5EF4-FFF2-40B4-BE49-F238E27FC236}">
                <a16:creationId xmlns:a16="http://schemas.microsoft.com/office/drawing/2014/main" id="{50482972-9135-46EA-BDCC-91A6BB8A3BB5}"/>
              </a:ext>
            </a:extLst>
          </p:cNvPr>
          <p:cNvSpPr>
            <a:spLocks noGrp="1"/>
          </p:cNvSpPr>
          <p:nvPr>
            <p:ph type="sldNum" sz="quarter" idx="3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887101643"/>
      </p:ext>
    </p:extLst>
  </p:cSld>
  <p:clrMapOvr>
    <a:masterClrMapping/>
  </p:clrMapOvr>
  <p:hf hdr="0" ftr="0" dt="0"/>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Long Headline-Team 6-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bg1">
              <a:lumMod val="95000"/>
            </a:schemeClr>
          </a:solidFill>
        </p:spPr>
        <p:txBody>
          <a:bodyPr lIns="91440" tIns="0"/>
          <a:lstStyle>
            <a:lvl1pPr marL="0" indent="0">
              <a:buNone/>
              <a:defRPr sz="1800" b="0"/>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22" name="Text Placeholder 21">
            <a:extLst>
              <a:ext uri="{FF2B5EF4-FFF2-40B4-BE49-F238E27FC236}">
                <a16:creationId xmlns:a16="http://schemas.microsoft.com/office/drawing/2014/main" id="{6BEB5A56-DED2-134F-B0DE-11936982FFF4}"/>
              </a:ext>
            </a:extLst>
          </p:cNvPr>
          <p:cNvSpPr>
            <a:spLocks noGrp="1"/>
          </p:cNvSpPr>
          <p:nvPr>
            <p:ph type="body" sz="quarter" idx="19" hasCustomPrompt="1"/>
          </p:nvPr>
        </p:nvSpPr>
        <p:spPr>
          <a:xfrm>
            <a:off x="377415" y="3926552"/>
            <a:ext cx="1554480" cy="1943893"/>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8" name="Text Placeholder 21">
            <a:extLst>
              <a:ext uri="{FF2B5EF4-FFF2-40B4-BE49-F238E27FC236}">
                <a16:creationId xmlns:a16="http://schemas.microsoft.com/office/drawing/2014/main" id="{923321BD-6745-7944-910F-B8C8E4AC31DD}"/>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9" name="Text Placeholder 21">
            <a:extLst>
              <a:ext uri="{FF2B5EF4-FFF2-40B4-BE49-F238E27FC236}">
                <a16:creationId xmlns:a16="http://schemas.microsoft.com/office/drawing/2014/main" id="{2A6C4DC7-1806-A74D-B434-61FF385F82AB}"/>
              </a:ext>
            </a:extLst>
          </p:cNvPr>
          <p:cNvSpPr>
            <a:spLocks noGrp="1"/>
          </p:cNvSpPr>
          <p:nvPr>
            <p:ph type="body" sz="quarter" idx="25" hasCustomPrompt="1"/>
          </p:nvPr>
        </p:nvSpPr>
        <p:spPr>
          <a:xfrm>
            <a:off x="4329057"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0" name="Text Placeholder 21">
            <a:extLst>
              <a:ext uri="{FF2B5EF4-FFF2-40B4-BE49-F238E27FC236}">
                <a16:creationId xmlns:a16="http://schemas.microsoft.com/office/drawing/2014/main" id="{053D7F26-6DC1-034C-B572-B4BFE718C797}"/>
              </a:ext>
            </a:extLst>
          </p:cNvPr>
          <p:cNvSpPr>
            <a:spLocks noGrp="1"/>
          </p:cNvSpPr>
          <p:nvPr>
            <p:ph type="body" sz="quarter" idx="26" hasCustomPrompt="1"/>
          </p:nvPr>
        </p:nvSpPr>
        <p:spPr>
          <a:xfrm>
            <a:off x="6304878"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2" name="Text Placeholder 21">
            <a:extLst>
              <a:ext uri="{FF2B5EF4-FFF2-40B4-BE49-F238E27FC236}">
                <a16:creationId xmlns:a16="http://schemas.microsoft.com/office/drawing/2014/main" id="{E075A489-B7B7-CE40-B061-D8A36AFCC817}"/>
              </a:ext>
            </a:extLst>
          </p:cNvPr>
          <p:cNvSpPr>
            <a:spLocks noGrp="1"/>
          </p:cNvSpPr>
          <p:nvPr>
            <p:ph type="body" sz="quarter" idx="27" hasCustomPrompt="1"/>
          </p:nvPr>
        </p:nvSpPr>
        <p:spPr>
          <a:xfrm>
            <a:off x="8280699"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5" name="Text Placeholder 21">
            <a:extLst>
              <a:ext uri="{FF2B5EF4-FFF2-40B4-BE49-F238E27FC236}">
                <a16:creationId xmlns:a16="http://schemas.microsoft.com/office/drawing/2014/main" id="{FF2BF483-5EDC-9242-AD58-57E84F538C81}"/>
              </a:ext>
            </a:extLst>
          </p:cNvPr>
          <p:cNvSpPr>
            <a:spLocks noGrp="1"/>
          </p:cNvSpPr>
          <p:nvPr>
            <p:ph type="body" sz="quarter" idx="28" hasCustomPrompt="1"/>
          </p:nvPr>
        </p:nvSpPr>
        <p:spPr>
          <a:xfrm>
            <a:off x="10256520"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7" name="Picture Placeholder 4">
            <a:extLst>
              <a:ext uri="{FF2B5EF4-FFF2-40B4-BE49-F238E27FC236}">
                <a16:creationId xmlns:a16="http://schemas.microsoft.com/office/drawing/2014/main" id="{9FEF6117-B6D9-4841-8EFA-DF78BCFA9C0B}"/>
              </a:ext>
            </a:extLst>
          </p:cNvPr>
          <p:cNvSpPr>
            <a:spLocks noGrp="1"/>
          </p:cNvSpPr>
          <p:nvPr>
            <p:ph type="pic" sz="quarter" idx="30" hasCustomPrompt="1"/>
          </p:nvPr>
        </p:nvSpPr>
        <p:spPr>
          <a:xfrm>
            <a:off x="377415" y="3672216"/>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90B0A6BB-BC70-4436-B334-35CF914D1772}"/>
              </a:ext>
            </a:extLst>
          </p:cNvPr>
          <p:cNvSpPr>
            <a:spLocks noGrp="1"/>
          </p:cNvSpPr>
          <p:nvPr>
            <p:ph type="pic" sz="quarter" idx="31" hasCustomPrompt="1"/>
          </p:nvPr>
        </p:nvSpPr>
        <p:spPr>
          <a:xfrm>
            <a:off x="2356104" y="3672216"/>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EA23CA56-3568-4982-84E5-176DE32541C2}"/>
              </a:ext>
            </a:extLst>
          </p:cNvPr>
          <p:cNvSpPr>
            <a:spLocks noGrp="1"/>
          </p:cNvSpPr>
          <p:nvPr>
            <p:ph type="pic" sz="quarter" idx="32" hasCustomPrompt="1"/>
          </p:nvPr>
        </p:nvSpPr>
        <p:spPr>
          <a:xfrm>
            <a:off x="4331208" y="3672216"/>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7E019EA7-B58E-4B17-A663-2E8CCD701589}"/>
              </a:ext>
            </a:extLst>
          </p:cNvPr>
          <p:cNvSpPr>
            <a:spLocks noGrp="1"/>
          </p:cNvSpPr>
          <p:nvPr>
            <p:ph type="pic" sz="quarter" idx="33" hasCustomPrompt="1"/>
          </p:nvPr>
        </p:nvSpPr>
        <p:spPr>
          <a:xfrm>
            <a:off x="6306312" y="3672216"/>
            <a:ext cx="457200"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9A57066F-5BF5-43F7-A9DA-1788B5511DA7}"/>
              </a:ext>
            </a:extLst>
          </p:cNvPr>
          <p:cNvSpPr>
            <a:spLocks noGrp="1"/>
          </p:cNvSpPr>
          <p:nvPr>
            <p:ph type="pic" sz="quarter" idx="34" hasCustomPrompt="1"/>
          </p:nvPr>
        </p:nvSpPr>
        <p:spPr>
          <a:xfrm>
            <a:off x="8281416" y="3672216"/>
            <a:ext cx="457200" cy="27432"/>
          </a:xfrm>
          <a:solidFill>
            <a:schemeClr val="accent1"/>
          </a:solidFill>
        </p:spPr>
        <p:txBody>
          <a:bodyPr/>
          <a:lstStyle>
            <a:lvl1pPr>
              <a:buNone/>
              <a:defRPr sz="300"/>
            </a:lvl1pPr>
          </a:lstStyle>
          <a:p>
            <a:r>
              <a:rPr lang="en-GB" dirty="0"/>
              <a:t> </a:t>
            </a:r>
            <a:endParaRPr lang="en-US" dirty="0"/>
          </a:p>
        </p:txBody>
      </p:sp>
      <p:sp>
        <p:nvSpPr>
          <p:cNvPr id="45" name="Picture Placeholder 4">
            <a:extLst>
              <a:ext uri="{FF2B5EF4-FFF2-40B4-BE49-F238E27FC236}">
                <a16:creationId xmlns:a16="http://schemas.microsoft.com/office/drawing/2014/main" id="{EA5F90EC-FB85-4041-85C1-409768D3A0C0}"/>
              </a:ext>
            </a:extLst>
          </p:cNvPr>
          <p:cNvSpPr>
            <a:spLocks noGrp="1"/>
          </p:cNvSpPr>
          <p:nvPr>
            <p:ph type="pic" sz="quarter" idx="35" hasCustomPrompt="1"/>
          </p:nvPr>
        </p:nvSpPr>
        <p:spPr>
          <a:xfrm>
            <a:off x="10256520" y="3672216"/>
            <a:ext cx="457200" cy="27432"/>
          </a:xfrm>
          <a:solidFill>
            <a:schemeClr val="accent1"/>
          </a:solidFill>
        </p:spPr>
        <p:txBody>
          <a:bodyPr/>
          <a:lstStyle>
            <a:lvl1pPr>
              <a:buNone/>
              <a:defRPr sz="300"/>
            </a:lvl1pPr>
          </a:lstStyle>
          <a:p>
            <a:r>
              <a:rPr lang="en-GB" dirty="0"/>
              <a:t> </a:t>
            </a:r>
            <a:endParaRPr lang="en-US" dirty="0"/>
          </a:p>
        </p:txBody>
      </p:sp>
      <p:sp>
        <p:nvSpPr>
          <p:cNvPr id="5" name="Date Placeholder 4">
            <a:extLst>
              <a:ext uri="{FF2B5EF4-FFF2-40B4-BE49-F238E27FC236}">
                <a16:creationId xmlns:a16="http://schemas.microsoft.com/office/drawing/2014/main" id="{9A30C528-D5AE-42E7-A9F0-33DCC0AC865F}"/>
              </a:ext>
            </a:extLst>
          </p:cNvPr>
          <p:cNvSpPr>
            <a:spLocks noGrp="1"/>
          </p:cNvSpPr>
          <p:nvPr>
            <p:ph type="dt" sz="half" idx="36"/>
          </p:nvPr>
        </p:nvSpPr>
        <p:spPr/>
        <p:txBody>
          <a:bodyPr/>
          <a:lstStyle/>
          <a:p>
            <a:endParaRPr lang="en-US" dirty="0"/>
          </a:p>
        </p:txBody>
      </p:sp>
      <p:sp>
        <p:nvSpPr>
          <p:cNvPr id="6" name="Slide Number Placeholder 5">
            <a:extLst>
              <a:ext uri="{FF2B5EF4-FFF2-40B4-BE49-F238E27FC236}">
                <a16:creationId xmlns:a16="http://schemas.microsoft.com/office/drawing/2014/main" id="{84188C19-5AA2-430A-8A1D-4F5C29A602D6}"/>
              </a:ext>
            </a:extLst>
          </p:cNvPr>
          <p:cNvSpPr>
            <a:spLocks noGrp="1"/>
          </p:cNvSpPr>
          <p:nvPr>
            <p:ph type="sldNum" sz="quarter" idx="3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811884963"/>
      </p:ext>
    </p:extLst>
  </p:cSld>
  <p:clrMapOvr>
    <a:masterClrMapping/>
  </p:clrMapOvr>
  <p:hf hdr="0" ftr="0" dt="0"/>
  <p:extLst>
    <p:ext uri="{DCECCB84-F9BA-43D5-87BE-67443E8EF086}">
      <p15:sldGuideLst xmlns:p15="http://schemas.microsoft.com/office/powerpoint/2012/main">
        <p15:guide id="1" orient="horz" pos="3703">
          <p15:clr>
            <a:srgbClr val="C35E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Long Headline-Team 6-Dark">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16" name="Picture Placeholder 13">
            <a:extLst>
              <a:ext uri="{FF2B5EF4-FFF2-40B4-BE49-F238E27FC236}">
                <a16:creationId xmlns:a16="http://schemas.microsoft.com/office/drawing/2014/main" id="{B8224852-B872-0E48-9DF5-0937E260C3BE}"/>
              </a:ext>
            </a:extLst>
          </p:cNvPr>
          <p:cNvSpPr>
            <a:spLocks noGrp="1"/>
          </p:cNvSpPr>
          <p:nvPr>
            <p:ph type="pic" sz="quarter" idx="14" hasCustomPrompt="1"/>
          </p:nvPr>
        </p:nvSpPr>
        <p:spPr>
          <a:xfrm>
            <a:off x="381000" y="1845611"/>
            <a:ext cx="1554480" cy="1554480"/>
          </a:xfrm>
          <a:solidFill>
            <a:schemeClr val="tx1">
              <a:lumMod val="95000"/>
            </a:schemeClr>
          </a:solidFill>
        </p:spPr>
        <p:txBody>
          <a:bodyPr lIns="91440"/>
          <a:lstStyle>
            <a:lvl1pPr marL="0" indent="0">
              <a:buNone/>
              <a:defRPr sz="1800" b="0">
                <a:solidFill>
                  <a:schemeClr val="bg1"/>
                </a:solidFill>
              </a:defRPr>
            </a:lvl1pPr>
          </a:lstStyle>
          <a:p>
            <a:r>
              <a:rPr lang="en-GB" dirty="0"/>
              <a:t>Add profile photo</a:t>
            </a:r>
            <a:endParaRPr lang="en-US" dirty="0"/>
          </a:p>
        </p:txBody>
      </p:sp>
      <p:sp>
        <p:nvSpPr>
          <p:cNvPr id="21" name="Picture Placeholder 13">
            <a:extLst>
              <a:ext uri="{FF2B5EF4-FFF2-40B4-BE49-F238E27FC236}">
                <a16:creationId xmlns:a16="http://schemas.microsoft.com/office/drawing/2014/main" id="{D57647B7-79D1-0A4B-BE19-EB3D7E56204A}"/>
              </a:ext>
            </a:extLst>
          </p:cNvPr>
          <p:cNvSpPr>
            <a:spLocks noGrp="1"/>
          </p:cNvSpPr>
          <p:nvPr>
            <p:ph type="pic" sz="quarter" idx="15" hasCustomPrompt="1"/>
          </p:nvPr>
        </p:nvSpPr>
        <p:spPr>
          <a:xfrm>
            <a:off x="2356104"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3" name="Picture Placeholder 13">
            <a:extLst>
              <a:ext uri="{FF2B5EF4-FFF2-40B4-BE49-F238E27FC236}">
                <a16:creationId xmlns:a16="http://schemas.microsoft.com/office/drawing/2014/main" id="{4340D6FD-1887-3544-A26E-8F335B859BDB}"/>
              </a:ext>
            </a:extLst>
          </p:cNvPr>
          <p:cNvSpPr>
            <a:spLocks noGrp="1"/>
          </p:cNvSpPr>
          <p:nvPr>
            <p:ph type="pic" sz="quarter" idx="16" hasCustomPrompt="1"/>
          </p:nvPr>
        </p:nvSpPr>
        <p:spPr>
          <a:xfrm>
            <a:off x="4331208"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4" name="Picture Placeholder 13">
            <a:extLst>
              <a:ext uri="{FF2B5EF4-FFF2-40B4-BE49-F238E27FC236}">
                <a16:creationId xmlns:a16="http://schemas.microsoft.com/office/drawing/2014/main" id="{FA080C1D-BB93-B249-9F54-C5F7A16E098B}"/>
              </a:ext>
            </a:extLst>
          </p:cNvPr>
          <p:cNvSpPr>
            <a:spLocks noGrp="1"/>
          </p:cNvSpPr>
          <p:nvPr>
            <p:ph type="pic" sz="quarter" idx="17" hasCustomPrompt="1"/>
          </p:nvPr>
        </p:nvSpPr>
        <p:spPr>
          <a:xfrm>
            <a:off x="6306312"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5" name="Picture Placeholder 13">
            <a:extLst>
              <a:ext uri="{FF2B5EF4-FFF2-40B4-BE49-F238E27FC236}">
                <a16:creationId xmlns:a16="http://schemas.microsoft.com/office/drawing/2014/main" id="{A1C6FF20-E7DF-8F42-9AE5-920A6769DA44}"/>
              </a:ext>
            </a:extLst>
          </p:cNvPr>
          <p:cNvSpPr>
            <a:spLocks noGrp="1"/>
          </p:cNvSpPr>
          <p:nvPr>
            <p:ph type="pic" sz="quarter" idx="18" hasCustomPrompt="1"/>
          </p:nvPr>
        </p:nvSpPr>
        <p:spPr>
          <a:xfrm>
            <a:off x="10256520"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26" name="Text Placeholder 21">
            <a:extLst>
              <a:ext uri="{FF2B5EF4-FFF2-40B4-BE49-F238E27FC236}">
                <a16:creationId xmlns:a16="http://schemas.microsoft.com/office/drawing/2014/main" id="{85299B8E-3F01-2548-8001-539E1BC6287C}"/>
              </a:ext>
            </a:extLst>
          </p:cNvPr>
          <p:cNvSpPr>
            <a:spLocks noGrp="1"/>
          </p:cNvSpPr>
          <p:nvPr>
            <p:ph type="body" sz="quarter" idx="19" hasCustomPrompt="1"/>
          </p:nvPr>
        </p:nvSpPr>
        <p:spPr>
          <a:xfrm>
            <a:off x="377415" y="3926552"/>
            <a:ext cx="1554480" cy="1943892"/>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27" name="Text Placeholder 21">
            <a:extLst>
              <a:ext uri="{FF2B5EF4-FFF2-40B4-BE49-F238E27FC236}">
                <a16:creationId xmlns:a16="http://schemas.microsoft.com/office/drawing/2014/main" id="{4E426F14-FA6B-9D46-869F-A452B7018F41}"/>
              </a:ext>
            </a:extLst>
          </p:cNvPr>
          <p:cNvSpPr>
            <a:spLocks noGrp="1"/>
          </p:cNvSpPr>
          <p:nvPr>
            <p:ph type="body" sz="quarter" idx="20" hasCustomPrompt="1"/>
          </p:nvPr>
        </p:nvSpPr>
        <p:spPr>
          <a:xfrm>
            <a:off x="2353236" y="3926552"/>
            <a:ext cx="1554480" cy="1951961"/>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1" name="Picture Placeholder 13">
            <a:extLst>
              <a:ext uri="{FF2B5EF4-FFF2-40B4-BE49-F238E27FC236}">
                <a16:creationId xmlns:a16="http://schemas.microsoft.com/office/drawing/2014/main" id="{CA9187A3-C074-9F44-8687-E31C02BD5083}"/>
              </a:ext>
            </a:extLst>
          </p:cNvPr>
          <p:cNvSpPr>
            <a:spLocks noGrp="1"/>
          </p:cNvSpPr>
          <p:nvPr>
            <p:ph type="pic" sz="quarter" idx="24" hasCustomPrompt="1"/>
          </p:nvPr>
        </p:nvSpPr>
        <p:spPr>
          <a:xfrm>
            <a:off x="8281416" y="1845611"/>
            <a:ext cx="1554480" cy="1554480"/>
          </a:xfrm>
          <a:solidFill>
            <a:schemeClr val="tx1">
              <a:lumMod val="95000"/>
            </a:schemeClr>
          </a:solidFill>
        </p:spPr>
        <p:txBody>
          <a:bodyPr vert="horz" lIns="91440" tIns="0" rIns="0" bIns="0" rtlCol="0">
            <a:noAutofit/>
          </a:bodyPr>
          <a:lstStyle>
            <a:lvl1pPr marL="0" indent="0">
              <a:buNone/>
              <a:defRPr lang="en-US" sz="1800" b="0" dirty="0">
                <a:solidFill>
                  <a:schemeClr val="bg1"/>
                </a:solidFill>
              </a:defRPr>
            </a:lvl1pPr>
          </a:lstStyle>
          <a:p>
            <a:pPr lvl="0"/>
            <a:r>
              <a:rPr lang="en-GB" dirty="0"/>
              <a:t>Add profile photo</a:t>
            </a:r>
            <a:endParaRPr lang="en-US" dirty="0"/>
          </a:p>
        </p:txBody>
      </p:sp>
      <p:sp>
        <p:nvSpPr>
          <p:cNvPr id="50" name="Text Placeholder 21">
            <a:extLst>
              <a:ext uri="{FF2B5EF4-FFF2-40B4-BE49-F238E27FC236}">
                <a16:creationId xmlns:a16="http://schemas.microsoft.com/office/drawing/2014/main" id="{538B1F0C-0682-354C-9C2E-DEAF9D4D617A}"/>
              </a:ext>
            </a:extLst>
          </p:cNvPr>
          <p:cNvSpPr>
            <a:spLocks noGrp="1"/>
          </p:cNvSpPr>
          <p:nvPr>
            <p:ph type="body" sz="quarter" idx="25" hasCustomPrompt="1"/>
          </p:nvPr>
        </p:nvSpPr>
        <p:spPr>
          <a:xfrm>
            <a:off x="4329057"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1" name="Text Placeholder 21">
            <a:extLst>
              <a:ext uri="{FF2B5EF4-FFF2-40B4-BE49-F238E27FC236}">
                <a16:creationId xmlns:a16="http://schemas.microsoft.com/office/drawing/2014/main" id="{C69C98AC-20D5-A44F-AEBD-63FEBDE6140B}"/>
              </a:ext>
            </a:extLst>
          </p:cNvPr>
          <p:cNvSpPr>
            <a:spLocks noGrp="1"/>
          </p:cNvSpPr>
          <p:nvPr>
            <p:ph type="body" sz="quarter" idx="26" hasCustomPrompt="1"/>
          </p:nvPr>
        </p:nvSpPr>
        <p:spPr>
          <a:xfrm>
            <a:off x="6304878" y="3926552"/>
            <a:ext cx="1554480" cy="195196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2" name="Text Placeholder 21">
            <a:extLst>
              <a:ext uri="{FF2B5EF4-FFF2-40B4-BE49-F238E27FC236}">
                <a16:creationId xmlns:a16="http://schemas.microsoft.com/office/drawing/2014/main" id="{6DA3268F-5CC4-7E4D-879D-3A3F1FBF6B55}"/>
              </a:ext>
            </a:extLst>
          </p:cNvPr>
          <p:cNvSpPr>
            <a:spLocks noGrp="1"/>
          </p:cNvSpPr>
          <p:nvPr>
            <p:ph type="body" sz="quarter" idx="27" hasCustomPrompt="1"/>
          </p:nvPr>
        </p:nvSpPr>
        <p:spPr>
          <a:xfrm>
            <a:off x="8280699" y="3926552"/>
            <a:ext cx="1554480" cy="1951958"/>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53" name="Text Placeholder 21">
            <a:extLst>
              <a:ext uri="{FF2B5EF4-FFF2-40B4-BE49-F238E27FC236}">
                <a16:creationId xmlns:a16="http://schemas.microsoft.com/office/drawing/2014/main" id="{855592D2-902A-1146-B433-6648BEC87843}"/>
              </a:ext>
            </a:extLst>
          </p:cNvPr>
          <p:cNvSpPr>
            <a:spLocks noGrp="1"/>
          </p:cNvSpPr>
          <p:nvPr>
            <p:ph type="body" sz="quarter" idx="28" hasCustomPrompt="1"/>
          </p:nvPr>
        </p:nvSpPr>
        <p:spPr>
          <a:xfrm>
            <a:off x="10256520" y="3926552"/>
            <a:ext cx="1554480" cy="1943890"/>
          </a:xfrm>
        </p:spPr>
        <p:txBody>
          <a:bodyPr/>
          <a:lstStyle>
            <a:lvl1pPr marL="0" indent="0">
              <a:lnSpc>
                <a:spcPct val="80000"/>
              </a:lnSpc>
              <a:spcAft>
                <a:spcPts val="600"/>
              </a:spcAft>
              <a:buFont typeface="Arial" panose="020B0604020202020204" pitchFamily="34" charset="0"/>
              <a:buNone/>
              <a:defRPr sz="2100" b="0" i="0">
                <a:latin typeface="Palatino Linotype" panose="02040502050505030304" pitchFamily="18" charset="0"/>
              </a:defRPr>
            </a:lvl1pPr>
            <a:lvl2pPr marL="0" indent="0">
              <a:spcAft>
                <a:spcPts val="600"/>
              </a:spcAft>
              <a:buNone/>
              <a:defRPr sz="1600"/>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21pt</a:t>
            </a:r>
          </a:p>
          <a:p>
            <a:pPr lvl="1"/>
            <a:r>
              <a:rPr lang="en-US" dirty="0"/>
              <a:t>Role 16pt</a:t>
            </a:r>
          </a:p>
          <a:p>
            <a:pPr lvl="2"/>
            <a:r>
              <a:rPr lang="en-US" dirty="0"/>
              <a:t>Short bio 12pt</a:t>
            </a:r>
          </a:p>
          <a:p>
            <a:pPr lvl="3"/>
            <a:r>
              <a:rPr lang="en-US" dirty="0"/>
              <a:t>Bullet point 12pt</a:t>
            </a:r>
          </a:p>
        </p:txBody>
      </p:sp>
      <p:sp>
        <p:nvSpPr>
          <p:cNvPr id="32" name="GTS_WH" descr="Accenture Greater Than symbol in white">
            <a:extLst>
              <a:ext uri="{FF2B5EF4-FFF2-40B4-BE49-F238E27FC236}">
                <a16:creationId xmlns:a16="http://schemas.microsoft.com/office/drawing/2014/main" id="{B49891DC-D80E-4D1B-961E-1B567E0E453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Picture Placeholder 4">
            <a:extLst>
              <a:ext uri="{FF2B5EF4-FFF2-40B4-BE49-F238E27FC236}">
                <a16:creationId xmlns:a16="http://schemas.microsoft.com/office/drawing/2014/main" id="{199DF3DD-2E34-4D79-8E11-12CE813E73FA}"/>
              </a:ext>
            </a:extLst>
          </p:cNvPr>
          <p:cNvSpPr>
            <a:spLocks noGrp="1"/>
          </p:cNvSpPr>
          <p:nvPr>
            <p:ph type="pic" sz="quarter" idx="30" hasCustomPrompt="1"/>
          </p:nvPr>
        </p:nvSpPr>
        <p:spPr>
          <a:xfrm>
            <a:off x="381000" y="3647164"/>
            <a:ext cx="457200" cy="27432"/>
          </a:xfrm>
          <a:solidFill>
            <a:schemeClr val="accent1"/>
          </a:solidFill>
        </p:spPr>
        <p:txBody>
          <a:bodyPr/>
          <a:lstStyle>
            <a:lvl1pPr>
              <a:buNone/>
              <a:defRPr sz="300"/>
            </a:lvl1pPr>
          </a:lstStyle>
          <a:p>
            <a:r>
              <a:rPr lang="en-GB" dirty="0"/>
              <a:t> </a:t>
            </a:r>
            <a:endParaRPr lang="en-US" dirty="0"/>
          </a:p>
        </p:txBody>
      </p:sp>
      <p:sp>
        <p:nvSpPr>
          <p:cNvPr id="35" name="Picture Placeholder 4">
            <a:extLst>
              <a:ext uri="{FF2B5EF4-FFF2-40B4-BE49-F238E27FC236}">
                <a16:creationId xmlns:a16="http://schemas.microsoft.com/office/drawing/2014/main" id="{6FCD1A94-A214-4264-842C-B5DA710C1F37}"/>
              </a:ext>
            </a:extLst>
          </p:cNvPr>
          <p:cNvSpPr>
            <a:spLocks noGrp="1"/>
          </p:cNvSpPr>
          <p:nvPr>
            <p:ph type="pic" sz="quarter" idx="31" hasCustomPrompt="1"/>
          </p:nvPr>
        </p:nvSpPr>
        <p:spPr>
          <a:xfrm>
            <a:off x="2356104" y="3647164"/>
            <a:ext cx="457200" cy="27432"/>
          </a:xfrm>
          <a:solidFill>
            <a:schemeClr val="accent1"/>
          </a:solidFill>
        </p:spPr>
        <p:txBody>
          <a:bodyPr/>
          <a:lstStyle>
            <a:lvl1pPr>
              <a:buNone/>
              <a:defRPr sz="300"/>
            </a:lvl1pPr>
          </a:lstStyle>
          <a:p>
            <a:r>
              <a:rPr lang="en-GB" dirty="0"/>
              <a:t> </a:t>
            </a:r>
            <a:endParaRPr lang="en-US" dirty="0"/>
          </a:p>
        </p:txBody>
      </p:sp>
      <p:sp>
        <p:nvSpPr>
          <p:cNvPr id="37" name="Picture Placeholder 4">
            <a:extLst>
              <a:ext uri="{FF2B5EF4-FFF2-40B4-BE49-F238E27FC236}">
                <a16:creationId xmlns:a16="http://schemas.microsoft.com/office/drawing/2014/main" id="{895C1CB4-E517-4380-8170-E8C0CA787FBA}"/>
              </a:ext>
            </a:extLst>
          </p:cNvPr>
          <p:cNvSpPr>
            <a:spLocks noGrp="1"/>
          </p:cNvSpPr>
          <p:nvPr>
            <p:ph type="pic" sz="quarter" idx="32" hasCustomPrompt="1"/>
          </p:nvPr>
        </p:nvSpPr>
        <p:spPr>
          <a:xfrm>
            <a:off x="4331208" y="3647164"/>
            <a:ext cx="457200" cy="27432"/>
          </a:xfrm>
          <a:solidFill>
            <a:schemeClr val="accent1"/>
          </a:solidFill>
        </p:spPr>
        <p:txBody>
          <a:bodyPr/>
          <a:lstStyle>
            <a:lvl1pPr>
              <a:buNone/>
              <a:defRPr sz="300"/>
            </a:lvl1pPr>
          </a:lstStyle>
          <a:p>
            <a:r>
              <a:rPr lang="en-GB" dirty="0"/>
              <a:t> </a:t>
            </a:r>
            <a:endParaRPr lang="en-US" dirty="0"/>
          </a:p>
        </p:txBody>
      </p:sp>
      <p:sp>
        <p:nvSpPr>
          <p:cNvPr id="38" name="Picture Placeholder 4">
            <a:extLst>
              <a:ext uri="{FF2B5EF4-FFF2-40B4-BE49-F238E27FC236}">
                <a16:creationId xmlns:a16="http://schemas.microsoft.com/office/drawing/2014/main" id="{6AFBE91E-BB56-4FAF-ADEB-859CA86F829F}"/>
              </a:ext>
            </a:extLst>
          </p:cNvPr>
          <p:cNvSpPr>
            <a:spLocks noGrp="1"/>
          </p:cNvSpPr>
          <p:nvPr>
            <p:ph type="pic" sz="quarter" idx="33" hasCustomPrompt="1"/>
          </p:nvPr>
        </p:nvSpPr>
        <p:spPr>
          <a:xfrm>
            <a:off x="6306312" y="3647164"/>
            <a:ext cx="457200" cy="27432"/>
          </a:xfrm>
          <a:solidFill>
            <a:schemeClr val="accent1"/>
          </a:solidFill>
        </p:spPr>
        <p:txBody>
          <a:bodyPr/>
          <a:lstStyle>
            <a:lvl1pPr>
              <a:buNone/>
              <a:defRPr sz="300"/>
            </a:lvl1pPr>
          </a:lstStyle>
          <a:p>
            <a:r>
              <a:rPr lang="en-GB" dirty="0"/>
              <a:t> </a:t>
            </a:r>
            <a:endParaRPr lang="en-US" dirty="0"/>
          </a:p>
        </p:txBody>
      </p:sp>
      <p:sp>
        <p:nvSpPr>
          <p:cNvPr id="39" name="Picture Placeholder 4">
            <a:extLst>
              <a:ext uri="{FF2B5EF4-FFF2-40B4-BE49-F238E27FC236}">
                <a16:creationId xmlns:a16="http://schemas.microsoft.com/office/drawing/2014/main" id="{15D78B8A-7ECF-44EE-A95F-FBD072A68894}"/>
              </a:ext>
            </a:extLst>
          </p:cNvPr>
          <p:cNvSpPr>
            <a:spLocks noGrp="1"/>
          </p:cNvSpPr>
          <p:nvPr>
            <p:ph type="pic" sz="quarter" idx="34" hasCustomPrompt="1"/>
          </p:nvPr>
        </p:nvSpPr>
        <p:spPr>
          <a:xfrm>
            <a:off x="8281416" y="3647164"/>
            <a:ext cx="457200" cy="27432"/>
          </a:xfrm>
          <a:solidFill>
            <a:schemeClr val="accent1"/>
          </a:solidFill>
        </p:spPr>
        <p:txBody>
          <a:bodyPr/>
          <a:lstStyle>
            <a:lvl1pPr>
              <a:buNone/>
              <a:defRPr sz="300"/>
            </a:lvl1pPr>
          </a:lstStyle>
          <a:p>
            <a:r>
              <a:rPr lang="en-GB" dirty="0"/>
              <a:t> </a:t>
            </a:r>
            <a:endParaRPr lang="en-US" dirty="0"/>
          </a:p>
        </p:txBody>
      </p:sp>
      <p:sp>
        <p:nvSpPr>
          <p:cNvPr id="40" name="Picture Placeholder 4">
            <a:extLst>
              <a:ext uri="{FF2B5EF4-FFF2-40B4-BE49-F238E27FC236}">
                <a16:creationId xmlns:a16="http://schemas.microsoft.com/office/drawing/2014/main" id="{F2F64C30-F694-4DC6-AAED-5ECA99ECCF51}"/>
              </a:ext>
            </a:extLst>
          </p:cNvPr>
          <p:cNvSpPr>
            <a:spLocks noGrp="1"/>
          </p:cNvSpPr>
          <p:nvPr>
            <p:ph type="pic" sz="quarter" idx="35" hasCustomPrompt="1"/>
          </p:nvPr>
        </p:nvSpPr>
        <p:spPr>
          <a:xfrm>
            <a:off x="10256520" y="3647164"/>
            <a:ext cx="457200" cy="27432"/>
          </a:xfrm>
          <a:solidFill>
            <a:schemeClr val="accent1"/>
          </a:solidFill>
        </p:spPr>
        <p:txBody>
          <a:bodyPr/>
          <a:lstStyle>
            <a:lvl1pPr>
              <a:buNone/>
              <a:defRPr sz="300"/>
            </a:lvl1pPr>
          </a:lstStyle>
          <a:p>
            <a:r>
              <a:rPr lang="en-GB" dirty="0"/>
              <a:t> </a:t>
            </a:r>
            <a:endParaRPr lang="en-US" dirty="0"/>
          </a:p>
        </p:txBody>
      </p:sp>
      <p:sp>
        <p:nvSpPr>
          <p:cNvPr id="5" name="Date Placeholder 4">
            <a:extLst>
              <a:ext uri="{FF2B5EF4-FFF2-40B4-BE49-F238E27FC236}">
                <a16:creationId xmlns:a16="http://schemas.microsoft.com/office/drawing/2014/main" id="{6B73EA42-FFD9-4C62-AECF-BDD7EED52AF7}"/>
              </a:ext>
            </a:extLst>
          </p:cNvPr>
          <p:cNvSpPr>
            <a:spLocks noGrp="1"/>
          </p:cNvSpPr>
          <p:nvPr>
            <p:ph type="dt" sz="half" idx="36"/>
          </p:nvPr>
        </p:nvSpPr>
        <p:spPr/>
        <p:txBody>
          <a:bodyPr/>
          <a:lstStyle/>
          <a:p>
            <a:endParaRPr lang="en-US" dirty="0"/>
          </a:p>
        </p:txBody>
      </p:sp>
      <p:sp>
        <p:nvSpPr>
          <p:cNvPr id="6" name="Slide Number Placeholder 5">
            <a:extLst>
              <a:ext uri="{FF2B5EF4-FFF2-40B4-BE49-F238E27FC236}">
                <a16:creationId xmlns:a16="http://schemas.microsoft.com/office/drawing/2014/main" id="{4370F3A5-0326-4781-B8EF-7FBF5384CCD2}"/>
              </a:ext>
            </a:extLst>
          </p:cNvPr>
          <p:cNvSpPr>
            <a:spLocks noGrp="1"/>
          </p:cNvSpPr>
          <p:nvPr>
            <p:ph type="sldNum" sz="quarter" idx="3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30" name="Footer Placeholder 3">
            <a:extLst>
              <a:ext uri="{FF2B5EF4-FFF2-40B4-BE49-F238E27FC236}">
                <a16:creationId xmlns:a16="http://schemas.microsoft.com/office/drawing/2014/main" id="{1D8B18B7-B82A-4C0D-8B5A-3991B4803A2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4235627389"/>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3703">
          <p15:clr>
            <a:srgbClr val="C35E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Long Headline-Team 8-Tex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76371931-42F0-694A-9918-74F36725749C}"/>
              </a:ext>
            </a:extLst>
          </p:cNvPr>
          <p:cNvSpPr>
            <a:spLocks noGrp="1"/>
          </p:cNvSpPr>
          <p:nvPr>
            <p:ph type="body" sz="quarter" idx="42" hasCustomPrompt="1"/>
          </p:nvPr>
        </p:nvSpPr>
        <p:spPr>
          <a:xfrm>
            <a:off x="381000" y="1295233"/>
            <a:ext cx="3540355" cy="5016665"/>
          </a:xfrm>
        </p:spPr>
        <p:txBody>
          <a:bodyPr/>
          <a:lstStyle>
            <a:lvl1pPr>
              <a:defRPr/>
            </a:lvl1pPr>
            <a:lvl2pPr>
              <a:defRPr/>
            </a:lvl2pPr>
            <a:lvl3pPr>
              <a:defRPr/>
            </a:lvl3pPr>
            <a:lvl4pPr>
              <a:defRPr/>
            </a:lvl4pPr>
            <a:lvl5pPr>
              <a:defRPr/>
            </a:lvl5pPr>
          </a:lstStyle>
          <a:p>
            <a:pPr lvl="0"/>
            <a:r>
              <a:rPr lang="en-GB" dirty="0"/>
              <a:t>Place text here, use indent to access other levels 20pt</a:t>
            </a:r>
          </a:p>
          <a:p>
            <a:pPr lvl="1"/>
            <a:r>
              <a:rPr lang="en-GB" dirty="0"/>
              <a:t>Second level 20pt</a:t>
            </a:r>
          </a:p>
          <a:p>
            <a:pPr lvl="2"/>
            <a:r>
              <a:rPr lang="en-GB" dirty="0"/>
              <a:t>Third level 20pt</a:t>
            </a:r>
          </a:p>
          <a:p>
            <a:pPr lvl="3"/>
            <a:r>
              <a:rPr lang="en-GB" dirty="0"/>
              <a:t>Fourth level 18pt</a:t>
            </a:r>
          </a:p>
          <a:p>
            <a:pPr lvl="4"/>
            <a:r>
              <a:rPr lang="en-GB" dirty="0"/>
              <a:t>Fifth level 18pt</a:t>
            </a:r>
            <a:endParaRPr lang="en-US" dirty="0"/>
          </a:p>
        </p:txBody>
      </p:sp>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914400"/>
          </a:xfrm>
        </p:spPr>
        <p:txBody>
          <a:bodyPr/>
          <a:lstStyle>
            <a:lvl1pPr>
              <a:defRPr sz="3600"/>
            </a:lvl1pPr>
          </a:lstStyle>
          <a:p>
            <a:r>
              <a:rPr lang="en-GB" dirty="0"/>
              <a:t>Place headline here (36pt, min 30pt)</a:t>
            </a:r>
            <a:endParaRPr lang="en-US" dirty="0"/>
          </a:p>
        </p:txBody>
      </p:sp>
      <p:sp>
        <p:nvSpPr>
          <p:cNvPr id="45" name="Picture Placeholder 13">
            <a:extLst>
              <a:ext uri="{FF2B5EF4-FFF2-40B4-BE49-F238E27FC236}">
                <a16:creationId xmlns:a16="http://schemas.microsoft.com/office/drawing/2014/main" id="{CD7EAAF9-7102-4351-9F35-C40B3F381975}"/>
              </a:ext>
            </a:extLst>
          </p:cNvPr>
          <p:cNvSpPr>
            <a:spLocks noGrp="1"/>
          </p:cNvSpPr>
          <p:nvPr>
            <p:ph type="pic" sz="quarter" idx="16" hasCustomPrompt="1"/>
          </p:nvPr>
        </p:nvSpPr>
        <p:spPr>
          <a:xfrm>
            <a:off x="4325820"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6" name="Picture Placeholder 13">
            <a:extLst>
              <a:ext uri="{FF2B5EF4-FFF2-40B4-BE49-F238E27FC236}">
                <a16:creationId xmlns:a16="http://schemas.microsoft.com/office/drawing/2014/main" id="{CC40CB3D-DFEA-4056-B2DA-887E7C863243}"/>
              </a:ext>
            </a:extLst>
          </p:cNvPr>
          <p:cNvSpPr>
            <a:spLocks noGrp="1"/>
          </p:cNvSpPr>
          <p:nvPr>
            <p:ph type="pic" sz="quarter" idx="17" hasCustomPrompt="1"/>
          </p:nvPr>
        </p:nvSpPr>
        <p:spPr>
          <a:xfrm>
            <a:off x="6298231"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7" name="Picture Placeholder 13">
            <a:extLst>
              <a:ext uri="{FF2B5EF4-FFF2-40B4-BE49-F238E27FC236}">
                <a16:creationId xmlns:a16="http://schemas.microsoft.com/office/drawing/2014/main" id="{F8BABECB-6F2D-4068-AEE6-A603DAA72EFF}"/>
              </a:ext>
            </a:extLst>
          </p:cNvPr>
          <p:cNvSpPr>
            <a:spLocks noGrp="1"/>
          </p:cNvSpPr>
          <p:nvPr>
            <p:ph type="pic" sz="quarter" idx="18" hasCustomPrompt="1"/>
          </p:nvPr>
        </p:nvSpPr>
        <p:spPr>
          <a:xfrm>
            <a:off x="10243053"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8" name="Picture Placeholder 13">
            <a:extLst>
              <a:ext uri="{FF2B5EF4-FFF2-40B4-BE49-F238E27FC236}">
                <a16:creationId xmlns:a16="http://schemas.microsoft.com/office/drawing/2014/main" id="{914A31DD-59CB-48C9-9C28-954E6B85C623}"/>
              </a:ext>
            </a:extLst>
          </p:cNvPr>
          <p:cNvSpPr>
            <a:spLocks noGrp="1"/>
          </p:cNvSpPr>
          <p:nvPr>
            <p:ph type="pic" sz="quarter" idx="24" hasCustomPrompt="1"/>
          </p:nvPr>
        </p:nvSpPr>
        <p:spPr>
          <a:xfrm>
            <a:off x="8270642" y="1295233"/>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57" name="Text Placeholder 21">
            <a:extLst>
              <a:ext uri="{FF2B5EF4-FFF2-40B4-BE49-F238E27FC236}">
                <a16:creationId xmlns:a16="http://schemas.microsoft.com/office/drawing/2014/main" id="{224BCF40-5B7A-4471-B077-3EEE956ADC3D}"/>
              </a:ext>
            </a:extLst>
          </p:cNvPr>
          <p:cNvSpPr>
            <a:spLocks noGrp="1"/>
          </p:cNvSpPr>
          <p:nvPr>
            <p:ph type="body" sz="quarter" idx="25" hasCustomPrompt="1"/>
          </p:nvPr>
        </p:nvSpPr>
        <p:spPr>
          <a:xfrm>
            <a:off x="4325822"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58" name="Text Placeholder 21">
            <a:extLst>
              <a:ext uri="{FF2B5EF4-FFF2-40B4-BE49-F238E27FC236}">
                <a16:creationId xmlns:a16="http://schemas.microsoft.com/office/drawing/2014/main" id="{68E899C2-D12C-4214-88A5-B7A6E1BCDCEC}"/>
              </a:ext>
            </a:extLst>
          </p:cNvPr>
          <p:cNvSpPr>
            <a:spLocks noGrp="1"/>
          </p:cNvSpPr>
          <p:nvPr>
            <p:ph type="body" sz="quarter" idx="26" hasCustomPrompt="1"/>
          </p:nvPr>
        </p:nvSpPr>
        <p:spPr>
          <a:xfrm>
            <a:off x="6298233"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59" name="Text Placeholder 21">
            <a:extLst>
              <a:ext uri="{FF2B5EF4-FFF2-40B4-BE49-F238E27FC236}">
                <a16:creationId xmlns:a16="http://schemas.microsoft.com/office/drawing/2014/main" id="{66A0D763-27FE-421C-A5D9-19A08FC2D8D1}"/>
              </a:ext>
            </a:extLst>
          </p:cNvPr>
          <p:cNvSpPr>
            <a:spLocks noGrp="1"/>
          </p:cNvSpPr>
          <p:nvPr>
            <p:ph type="body" sz="quarter" idx="27" hasCustomPrompt="1"/>
          </p:nvPr>
        </p:nvSpPr>
        <p:spPr>
          <a:xfrm>
            <a:off x="8270644"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78" name="Text Placeholder 21">
            <a:extLst>
              <a:ext uri="{FF2B5EF4-FFF2-40B4-BE49-F238E27FC236}">
                <a16:creationId xmlns:a16="http://schemas.microsoft.com/office/drawing/2014/main" id="{43E52046-A5DE-47E3-A9A3-ADD4F6DB823B}"/>
              </a:ext>
            </a:extLst>
          </p:cNvPr>
          <p:cNvSpPr>
            <a:spLocks noGrp="1"/>
          </p:cNvSpPr>
          <p:nvPr>
            <p:ph type="body" sz="quarter" idx="28" hasCustomPrompt="1"/>
          </p:nvPr>
        </p:nvSpPr>
        <p:spPr>
          <a:xfrm>
            <a:off x="10243055" y="2786552"/>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32" name="Picture Placeholder 13">
            <a:extLst>
              <a:ext uri="{FF2B5EF4-FFF2-40B4-BE49-F238E27FC236}">
                <a16:creationId xmlns:a16="http://schemas.microsoft.com/office/drawing/2014/main" id="{BA696AEF-3D6B-2E4A-853E-8A8760E58D09}"/>
              </a:ext>
            </a:extLst>
          </p:cNvPr>
          <p:cNvSpPr>
            <a:spLocks noGrp="1"/>
          </p:cNvSpPr>
          <p:nvPr>
            <p:ph type="pic" sz="quarter" idx="43" hasCustomPrompt="1"/>
          </p:nvPr>
        </p:nvSpPr>
        <p:spPr>
          <a:xfrm>
            <a:off x="4325822"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3" name="Picture Placeholder 13">
            <a:extLst>
              <a:ext uri="{FF2B5EF4-FFF2-40B4-BE49-F238E27FC236}">
                <a16:creationId xmlns:a16="http://schemas.microsoft.com/office/drawing/2014/main" id="{05B98E7F-7333-A04B-94D4-281325401EF4}"/>
              </a:ext>
            </a:extLst>
          </p:cNvPr>
          <p:cNvSpPr>
            <a:spLocks noGrp="1"/>
          </p:cNvSpPr>
          <p:nvPr>
            <p:ph type="pic" sz="quarter" idx="44" hasCustomPrompt="1"/>
          </p:nvPr>
        </p:nvSpPr>
        <p:spPr>
          <a:xfrm>
            <a:off x="629823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4" name="Picture Placeholder 13">
            <a:extLst>
              <a:ext uri="{FF2B5EF4-FFF2-40B4-BE49-F238E27FC236}">
                <a16:creationId xmlns:a16="http://schemas.microsoft.com/office/drawing/2014/main" id="{B99C455B-37CC-4E44-8046-56AF81C16361}"/>
              </a:ext>
            </a:extLst>
          </p:cNvPr>
          <p:cNvSpPr>
            <a:spLocks noGrp="1"/>
          </p:cNvSpPr>
          <p:nvPr>
            <p:ph type="pic" sz="quarter" idx="45" hasCustomPrompt="1"/>
          </p:nvPr>
        </p:nvSpPr>
        <p:spPr>
          <a:xfrm>
            <a:off x="10243053"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35" name="Picture Placeholder 13">
            <a:extLst>
              <a:ext uri="{FF2B5EF4-FFF2-40B4-BE49-F238E27FC236}">
                <a16:creationId xmlns:a16="http://schemas.microsoft.com/office/drawing/2014/main" id="{AAA6B0A5-6A50-1640-8F39-F8AC766655FE}"/>
              </a:ext>
            </a:extLst>
          </p:cNvPr>
          <p:cNvSpPr>
            <a:spLocks noGrp="1"/>
          </p:cNvSpPr>
          <p:nvPr>
            <p:ph type="pic" sz="quarter" idx="46" hasCustomPrompt="1"/>
          </p:nvPr>
        </p:nvSpPr>
        <p:spPr>
          <a:xfrm>
            <a:off x="8270644" y="3842161"/>
            <a:ext cx="1186945" cy="1186945"/>
          </a:xfrm>
          <a:solidFill>
            <a:schemeClr val="bg1">
              <a:lumMod val="95000"/>
            </a:schemeClr>
          </a:solidFill>
        </p:spPr>
        <p:txBody>
          <a:bodyPr vert="horz" lIns="91440" tIns="0" rIns="0" bIns="0" rtlCol="0">
            <a:noAutofit/>
          </a:bodyPr>
          <a:lstStyle>
            <a:lvl1pPr marL="0" indent="0">
              <a:buNone/>
              <a:defRPr lang="en-US" sz="1800" b="0" dirty="0"/>
            </a:lvl1pPr>
          </a:lstStyle>
          <a:p>
            <a:pPr lvl="0"/>
            <a:r>
              <a:rPr lang="en-GB" dirty="0"/>
              <a:t>Add profile photo</a:t>
            </a:r>
            <a:endParaRPr lang="en-US" dirty="0"/>
          </a:p>
        </p:txBody>
      </p:sp>
      <p:sp>
        <p:nvSpPr>
          <p:cNvPr id="40" name="Text Placeholder 21">
            <a:extLst>
              <a:ext uri="{FF2B5EF4-FFF2-40B4-BE49-F238E27FC236}">
                <a16:creationId xmlns:a16="http://schemas.microsoft.com/office/drawing/2014/main" id="{CDFBCAAC-9CA0-5A4E-8684-A49AAB0BA650}"/>
              </a:ext>
            </a:extLst>
          </p:cNvPr>
          <p:cNvSpPr>
            <a:spLocks noGrp="1"/>
          </p:cNvSpPr>
          <p:nvPr>
            <p:ph type="body" sz="quarter" idx="47" hasCustomPrompt="1"/>
          </p:nvPr>
        </p:nvSpPr>
        <p:spPr>
          <a:xfrm>
            <a:off x="4325822"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1" name="Text Placeholder 21">
            <a:extLst>
              <a:ext uri="{FF2B5EF4-FFF2-40B4-BE49-F238E27FC236}">
                <a16:creationId xmlns:a16="http://schemas.microsoft.com/office/drawing/2014/main" id="{0C025F6B-BD75-0A4C-87E1-147D69F7C5B9}"/>
              </a:ext>
            </a:extLst>
          </p:cNvPr>
          <p:cNvSpPr>
            <a:spLocks noGrp="1"/>
          </p:cNvSpPr>
          <p:nvPr>
            <p:ph type="body" sz="quarter" idx="48" hasCustomPrompt="1"/>
          </p:nvPr>
        </p:nvSpPr>
        <p:spPr>
          <a:xfrm>
            <a:off x="6298233"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2" name="Text Placeholder 21">
            <a:extLst>
              <a:ext uri="{FF2B5EF4-FFF2-40B4-BE49-F238E27FC236}">
                <a16:creationId xmlns:a16="http://schemas.microsoft.com/office/drawing/2014/main" id="{A9CB5A73-2496-3841-A61A-1965B0A6AD13}"/>
              </a:ext>
            </a:extLst>
          </p:cNvPr>
          <p:cNvSpPr>
            <a:spLocks noGrp="1"/>
          </p:cNvSpPr>
          <p:nvPr>
            <p:ph type="body" sz="quarter" idx="49" hasCustomPrompt="1"/>
          </p:nvPr>
        </p:nvSpPr>
        <p:spPr>
          <a:xfrm>
            <a:off x="8270644"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43" name="Text Placeholder 21">
            <a:extLst>
              <a:ext uri="{FF2B5EF4-FFF2-40B4-BE49-F238E27FC236}">
                <a16:creationId xmlns:a16="http://schemas.microsoft.com/office/drawing/2014/main" id="{886F547A-67CA-C749-B9EA-AA1142C31543}"/>
              </a:ext>
            </a:extLst>
          </p:cNvPr>
          <p:cNvSpPr>
            <a:spLocks noGrp="1"/>
          </p:cNvSpPr>
          <p:nvPr>
            <p:ph type="body" sz="quarter" idx="50" hasCustomPrompt="1"/>
          </p:nvPr>
        </p:nvSpPr>
        <p:spPr>
          <a:xfrm>
            <a:off x="10243055" y="5333480"/>
            <a:ext cx="1567945" cy="978418"/>
          </a:xfrm>
        </p:spPr>
        <p:txBody>
          <a:bodyPr/>
          <a:lstStyle>
            <a:lvl1pPr marL="0" indent="0">
              <a:lnSpc>
                <a:spcPct val="80000"/>
              </a:lnSpc>
              <a:spcAft>
                <a:spcPts val="200"/>
              </a:spcAft>
              <a:buFont typeface="Arial" panose="020B0604020202020204" pitchFamily="34" charset="0"/>
              <a:buNone/>
              <a:defRPr sz="1800" b="0" i="0">
                <a:latin typeface="Palatino Linotype" panose="02040502050505030304" pitchFamily="18" charset="0"/>
              </a:defRPr>
            </a:lvl1pPr>
            <a:lvl2pPr marL="0" indent="0">
              <a:spcAft>
                <a:spcPts val="200"/>
              </a:spcAft>
              <a:buNone/>
              <a:defRPr lang="en-US" sz="1400" kern="1200" dirty="0">
                <a:solidFill>
                  <a:schemeClr val="tx1"/>
                </a:solidFill>
                <a:latin typeface="+mn-lt"/>
                <a:ea typeface="+mn-ea"/>
                <a:cs typeface="+mn-cs"/>
              </a:defRPr>
            </a:lvl2pPr>
            <a:lvl3pPr marL="0" indent="0">
              <a:spcAft>
                <a:spcPts val="600"/>
              </a:spcAft>
              <a:buNone/>
              <a:defRPr sz="1200"/>
            </a:lvl3pPr>
            <a:lvl4pPr marL="182880" indent="-182880">
              <a:spcAft>
                <a:spcPts val="600"/>
              </a:spcAft>
              <a:buFont typeface="Arial" panose="020B0604020202020204" pitchFamily="34" charset="0"/>
              <a:buChar char="•"/>
              <a:defRPr sz="1200"/>
            </a:lvl4pPr>
            <a:lvl5pPr>
              <a:spcAft>
                <a:spcPts val="600"/>
              </a:spcAft>
              <a:defRPr sz="1600"/>
            </a:lvl5pPr>
          </a:lstStyle>
          <a:p>
            <a:pPr lvl="0"/>
            <a:r>
              <a:rPr lang="en-US" dirty="0"/>
              <a:t>First name  Last name 18pt</a:t>
            </a:r>
          </a:p>
          <a:p>
            <a:pPr marL="0" lvl="1" indent="0" algn="l" defTabSz="914400" rtl="0" eaLnBrk="1" latinLnBrk="0" hangingPunct="1">
              <a:lnSpc>
                <a:spcPct val="100000"/>
              </a:lnSpc>
              <a:spcBef>
                <a:spcPts val="0"/>
              </a:spcBef>
              <a:spcAft>
                <a:spcPts val="300"/>
              </a:spcAft>
              <a:buFont typeface="Arial" panose="020B0503030202060203" pitchFamily="34" charset="0"/>
              <a:buNone/>
            </a:pPr>
            <a:r>
              <a:rPr lang="en-US" dirty="0"/>
              <a:t>Role 14pt</a:t>
            </a:r>
          </a:p>
        </p:txBody>
      </p:sp>
      <p:sp>
        <p:nvSpPr>
          <p:cNvPr id="31" name="Picture Placeholder 4">
            <a:extLst>
              <a:ext uri="{FF2B5EF4-FFF2-40B4-BE49-F238E27FC236}">
                <a16:creationId xmlns:a16="http://schemas.microsoft.com/office/drawing/2014/main" id="{1559D4A6-A7D1-4EAE-87E5-EB8A4B73E546}"/>
              </a:ext>
            </a:extLst>
          </p:cNvPr>
          <p:cNvSpPr>
            <a:spLocks noGrp="1"/>
          </p:cNvSpPr>
          <p:nvPr>
            <p:ph type="pic" sz="quarter" idx="52" hasCustomPrompt="1"/>
          </p:nvPr>
        </p:nvSpPr>
        <p:spPr>
          <a:xfrm>
            <a:off x="4325822" y="2616843"/>
            <a:ext cx="356616" cy="27432"/>
          </a:xfrm>
          <a:solidFill>
            <a:schemeClr val="accent1"/>
          </a:solidFill>
        </p:spPr>
        <p:txBody>
          <a:bodyPr/>
          <a:lstStyle>
            <a:lvl1pPr>
              <a:buNone/>
              <a:defRPr sz="300"/>
            </a:lvl1pPr>
          </a:lstStyle>
          <a:p>
            <a:r>
              <a:rPr lang="en-GB" dirty="0"/>
              <a:t> </a:t>
            </a:r>
            <a:endParaRPr lang="en-US" dirty="0"/>
          </a:p>
        </p:txBody>
      </p:sp>
      <p:sp>
        <p:nvSpPr>
          <p:cNvPr id="44" name="Picture Placeholder 4">
            <a:extLst>
              <a:ext uri="{FF2B5EF4-FFF2-40B4-BE49-F238E27FC236}">
                <a16:creationId xmlns:a16="http://schemas.microsoft.com/office/drawing/2014/main" id="{564E037C-8888-4DE6-88C4-A629CBF5F3A9}"/>
              </a:ext>
            </a:extLst>
          </p:cNvPr>
          <p:cNvSpPr>
            <a:spLocks noGrp="1"/>
          </p:cNvSpPr>
          <p:nvPr>
            <p:ph type="pic" sz="quarter" idx="53" hasCustomPrompt="1"/>
          </p:nvPr>
        </p:nvSpPr>
        <p:spPr>
          <a:xfrm>
            <a:off x="6298233" y="2616843"/>
            <a:ext cx="356616" cy="27432"/>
          </a:xfrm>
          <a:solidFill>
            <a:schemeClr val="accent1"/>
          </a:solidFill>
        </p:spPr>
        <p:txBody>
          <a:bodyPr/>
          <a:lstStyle>
            <a:lvl1pPr>
              <a:buNone/>
              <a:defRPr sz="300"/>
            </a:lvl1pPr>
          </a:lstStyle>
          <a:p>
            <a:r>
              <a:rPr lang="en-GB" dirty="0"/>
              <a:t> </a:t>
            </a:r>
            <a:endParaRPr lang="en-US" dirty="0"/>
          </a:p>
        </p:txBody>
      </p:sp>
      <p:sp>
        <p:nvSpPr>
          <p:cNvPr id="51" name="Picture Placeholder 4">
            <a:extLst>
              <a:ext uri="{FF2B5EF4-FFF2-40B4-BE49-F238E27FC236}">
                <a16:creationId xmlns:a16="http://schemas.microsoft.com/office/drawing/2014/main" id="{1DD1D133-7281-4297-B58B-4683B9743A55}"/>
              </a:ext>
            </a:extLst>
          </p:cNvPr>
          <p:cNvSpPr>
            <a:spLocks noGrp="1"/>
          </p:cNvSpPr>
          <p:nvPr>
            <p:ph type="pic" sz="quarter" idx="54" hasCustomPrompt="1"/>
          </p:nvPr>
        </p:nvSpPr>
        <p:spPr>
          <a:xfrm>
            <a:off x="8270644" y="2616843"/>
            <a:ext cx="356616" cy="27432"/>
          </a:xfrm>
          <a:solidFill>
            <a:schemeClr val="accent1"/>
          </a:solidFill>
        </p:spPr>
        <p:txBody>
          <a:bodyPr/>
          <a:lstStyle>
            <a:lvl1pPr>
              <a:buNone/>
              <a:defRPr sz="300"/>
            </a:lvl1pPr>
          </a:lstStyle>
          <a:p>
            <a:r>
              <a:rPr lang="en-GB" dirty="0"/>
              <a:t> </a:t>
            </a:r>
            <a:endParaRPr lang="en-US" dirty="0"/>
          </a:p>
        </p:txBody>
      </p:sp>
      <p:sp>
        <p:nvSpPr>
          <p:cNvPr id="52" name="Picture Placeholder 4">
            <a:extLst>
              <a:ext uri="{FF2B5EF4-FFF2-40B4-BE49-F238E27FC236}">
                <a16:creationId xmlns:a16="http://schemas.microsoft.com/office/drawing/2014/main" id="{4D49677A-CABE-49CD-A2EE-9EC21E15DF23}"/>
              </a:ext>
            </a:extLst>
          </p:cNvPr>
          <p:cNvSpPr>
            <a:spLocks noGrp="1"/>
          </p:cNvSpPr>
          <p:nvPr>
            <p:ph type="pic" sz="quarter" idx="55" hasCustomPrompt="1"/>
          </p:nvPr>
        </p:nvSpPr>
        <p:spPr>
          <a:xfrm>
            <a:off x="10243055" y="2616843"/>
            <a:ext cx="356616" cy="27432"/>
          </a:xfrm>
          <a:solidFill>
            <a:schemeClr val="accent1"/>
          </a:solidFill>
        </p:spPr>
        <p:txBody>
          <a:bodyPr/>
          <a:lstStyle>
            <a:lvl1pPr>
              <a:buNone/>
              <a:defRPr sz="300"/>
            </a:lvl1pPr>
          </a:lstStyle>
          <a:p>
            <a:r>
              <a:rPr lang="en-GB" dirty="0"/>
              <a:t> </a:t>
            </a:r>
            <a:endParaRPr lang="en-US" dirty="0"/>
          </a:p>
        </p:txBody>
      </p:sp>
      <p:sp>
        <p:nvSpPr>
          <p:cNvPr id="53" name="Picture Placeholder 4">
            <a:extLst>
              <a:ext uri="{FF2B5EF4-FFF2-40B4-BE49-F238E27FC236}">
                <a16:creationId xmlns:a16="http://schemas.microsoft.com/office/drawing/2014/main" id="{E46B730A-2104-4381-A7F8-6A08201D7F97}"/>
              </a:ext>
            </a:extLst>
          </p:cNvPr>
          <p:cNvSpPr>
            <a:spLocks noGrp="1"/>
          </p:cNvSpPr>
          <p:nvPr>
            <p:ph type="pic" sz="quarter" idx="56" hasCustomPrompt="1"/>
          </p:nvPr>
        </p:nvSpPr>
        <p:spPr>
          <a:xfrm>
            <a:off x="4325822" y="5165507"/>
            <a:ext cx="356616" cy="27432"/>
          </a:xfrm>
          <a:solidFill>
            <a:schemeClr val="accent1"/>
          </a:solidFill>
        </p:spPr>
        <p:txBody>
          <a:bodyPr/>
          <a:lstStyle>
            <a:lvl1pPr>
              <a:buNone/>
              <a:defRPr sz="300"/>
            </a:lvl1pPr>
          </a:lstStyle>
          <a:p>
            <a:r>
              <a:rPr lang="en-GB" dirty="0"/>
              <a:t> </a:t>
            </a:r>
            <a:endParaRPr lang="en-US" dirty="0"/>
          </a:p>
        </p:txBody>
      </p:sp>
      <p:sp>
        <p:nvSpPr>
          <p:cNvPr id="60" name="Picture Placeholder 4">
            <a:extLst>
              <a:ext uri="{FF2B5EF4-FFF2-40B4-BE49-F238E27FC236}">
                <a16:creationId xmlns:a16="http://schemas.microsoft.com/office/drawing/2014/main" id="{15BD8921-64C2-47AC-9DE2-E4DFFCBF7C64}"/>
              </a:ext>
            </a:extLst>
          </p:cNvPr>
          <p:cNvSpPr>
            <a:spLocks noGrp="1"/>
          </p:cNvSpPr>
          <p:nvPr>
            <p:ph type="pic" sz="quarter" idx="57" hasCustomPrompt="1"/>
          </p:nvPr>
        </p:nvSpPr>
        <p:spPr>
          <a:xfrm>
            <a:off x="6298233" y="5165507"/>
            <a:ext cx="356616" cy="27432"/>
          </a:xfrm>
          <a:solidFill>
            <a:schemeClr val="accent1"/>
          </a:solidFill>
        </p:spPr>
        <p:txBody>
          <a:bodyPr/>
          <a:lstStyle>
            <a:lvl1pPr>
              <a:buNone/>
              <a:defRPr sz="300"/>
            </a:lvl1pPr>
          </a:lstStyle>
          <a:p>
            <a:r>
              <a:rPr lang="en-GB" dirty="0"/>
              <a:t> </a:t>
            </a:r>
            <a:endParaRPr lang="en-US" dirty="0"/>
          </a:p>
        </p:txBody>
      </p:sp>
      <p:sp>
        <p:nvSpPr>
          <p:cNvPr id="61" name="Picture Placeholder 4">
            <a:extLst>
              <a:ext uri="{FF2B5EF4-FFF2-40B4-BE49-F238E27FC236}">
                <a16:creationId xmlns:a16="http://schemas.microsoft.com/office/drawing/2014/main" id="{3EF9A07C-1758-4B3E-A1CD-67412E56BBFE}"/>
              </a:ext>
            </a:extLst>
          </p:cNvPr>
          <p:cNvSpPr>
            <a:spLocks noGrp="1"/>
          </p:cNvSpPr>
          <p:nvPr>
            <p:ph type="pic" sz="quarter" idx="58" hasCustomPrompt="1"/>
          </p:nvPr>
        </p:nvSpPr>
        <p:spPr>
          <a:xfrm>
            <a:off x="8270644" y="5165507"/>
            <a:ext cx="356616" cy="27432"/>
          </a:xfrm>
          <a:solidFill>
            <a:schemeClr val="accent1"/>
          </a:solidFill>
        </p:spPr>
        <p:txBody>
          <a:bodyPr/>
          <a:lstStyle>
            <a:lvl1pPr>
              <a:buNone/>
              <a:defRPr sz="300"/>
            </a:lvl1pPr>
          </a:lstStyle>
          <a:p>
            <a:r>
              <a:rPr lang="en-GB" dirty="0"/>
              <a:t> </a:t>
            </a:r>
            <a:endParaRPr lang="en-US" dirty="0"/>
          </a:p>
        </p:txBody>
      </p:sp>
      <p:sp>
        <p:nvSpPr>
          <p:cNvPr id="62" name="Picture Placeholder 4">
            <a:extLst>
              <a:ext uri="{FF2B5EF4-FFF2-40B4-BE49-F238E27FC236}">
                <a16:creationId xmlns:a16="http://schemas.microsoft.com/office/drawing/2014/main" id="{25D8A2F3-A845-4271-8B71-45408EF9F6C1}"/>
              </a:ext>
            </a:extLst>
          </p:cNvPr>
          <p:cNvSpPr>
            <a:spLocks noGrp="1"/>
          </p:cNvSpPr>
          <p:nvPr>
            <p:ph type="pic" sz="quarter" idx="59" hasCustomPrompt="1"/>
          </p:nvPr>
        </p:nvSpPr>
        <p:spPr>
          <a:xfrm>
            <a:off x="10243053" y="5165507"/>
            <a:ext cx="356616" cy="27432"/>
          </a:xfrm>
          <a:solidFill>
            <a:schemeClr val="accent1"/>
          </a:solidFill>
        </p:spPr>
        <p:txBody>
          <a:bodyPr/>
          <a:lstStyle>
            <a:lvl1pPr>
              <a:buNone/>
              <a:defRPr sz="300"/>
            </a:lvl1pPr>
          </a:lstStyle>
          <a:p>
            <a:r>
              <a:rPr lang="en-GB" dirty="0"/>
              <a:t> </a:t>
            </a:r>
            <a:endParaRPr lang="en-US" dirty="0"/>
          </a:p>
        </p:txBody>
      </p:sp>
      <p:sp>
        <p:nvSpPr>
          <p:cNvPr id="6" name="Date Placeholder 5">
            <a:extLst>
              <a:ext uri="{FF2B5EF4-FFF2-40B4-BE49-F238E27FC236}">
                <a16:creationId xmlns:a16="http://schemas.microsoft.com/office/drawing/2014/main" id="{515FB702-BD5E-4EAC-A2A6-4B9FED93CFE3}"/>
              </a:ext>
            </a:extLst>
          </p:cNvPr>
          <p:cNvSpPr>
            <a:spLocks noGrp="1"/>
          </p:cNvSpPr>
          <p:nvPr>
            <p:ph type="dt" sz="half" idx="60"/>
          </p:nvPr>
        </p:nvSpPr>
        <p:spPr/>
        <p:txBody>
          <a:bodyPr/>
          <a:lstStyle/>
          <a:p>
            <a:endParaRPr lang="en-US" dirty="0"/>
          </a:p>
        </p:txBody>
      </p:sp>
      <p:sp>
        <p:nvSpPr>
          <p:cNvPr id="7" name="Slide Number Placeholder 6">
            <a:extLst>
              <a:ext uri="{FF2B5EF4-FFF2-40B4-BE49-F238E27FC236}">
                <a16:creationId xmlns:a16="http://schemas.microsoft.com/office/drawing/2014/main" id="{34A0775B-3694-48AE-A8B1-83169F53F7DF}"/>
              </a:ext>
            </a:extLst>
          </p:cNvPr>
          <p:cNvSpPr>
            <a:spLocks noGrp="1"/>
          </p:cNvSpPr>
          <p:nvPr>
            <p:ph type="sldNum" sz="quarter" idx="6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267911776"/>
      </p:ext>
    </p:extLst>
  </p:cSld>
  <p:clrMapOvr>
    <a:masterClrMapping/>
  </p:clrMapOvr>
  <p:hf hdr="0" ftr="0" dt="0"/>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alutation-GTS Keylin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7882D0-879F-974F-B35F-EE91948B7FE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pic>
        <p:nvPicPr>
          <p:cNvPr id="4" name="Graphic 3">
            <a:extLst>
              <a:ext uri="{FF2B5EF4-FFF2-40B4-BE49-F238E27FC236}">
                <a16:creationId xmlns:a16="http://schemas.microsoft.com/office/drawing/2014/main" id="{2DF26BFD-3D15-48EA-A458-43E2274B938D}"/>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bwMode="black">
          <a:xfrm>
            <a:off x="4622800" y="0"/>
            <a:ext cx="7188200" cy="6858000"/>
          </a:xfrm>
          <a:prstGeom prst="rect">
            <a:avLst/>
          </a:prstGeom>
        </p:spPr>
      </p:pic>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p:nvSpPr>
        <p:spPr>
          <a:xfrm>
            <a:off x="4490720"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Tree>
    <p:extLst>
      <p:ext uri="{BB962C8B-B14F-4D97-AF65-F5344CB8AC3E}">
        <p14:creationId xmlns:p14="http://schemas.microsoft.com/office/powerpoint/2010/main" val="333183330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C35EA4"/>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Short Headline and Image 1">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7AA6D93-92FF-400D-8AF3-C5AC33611540}"/>
              </a:ext>
            </a:extLst>
          </p:cNvPr>
          <p:cNvSpPr>
            <a:spLocks noGrp="1"/>
          </p:cNvSpPr>
          <p:nvPr>
            <p:ph type="pic" idx="1" hasCustomPrompt="1"/>
          </p:nvPr>
        </p:nvSpPr>
        <p:spPr>
          <a:xfrm>
            <a:off x="6096000" y="1"/>
            <a:ext cx="6096000" cy="6857999"/>
          </a:xfrm>
          <a:solidFill>
            <a:schemeClr val="bg1">
              <a:lumMod val="95000"/>
            </a:schemeClr>
          </a:solidFill>
        </p:spPr>
        <p:txBody>
          <a:bodyPr tIns="548640" anchor="t"/>
          <a:lstStyle>
            <a:lvl1pPr marL="0" indent="0" algn="ctr" defTabSz="914400" rtl="0" eaLnBrk="1" latinLnBrk="0" hangingPunct="1">
              <a:lnSpc>
                <a:spcPct val="100000"/>
              </a:lnSpc>
              <a:spcBef>
                <a:spcPts val="0"/>
              </a:spcBef>
              <a:spcAft>
                <a:spcPts val="1200"/>
              </a:spcAft>
              <a:buFont typeface="Arial" panose="020B0604020202020204" pitchFamily="34" charset="0"/>
              <a:buNone/>
              <a:defRPr lang="en-US" sz="1400" b="0" kern="1200" dirty="0">
                <a:solidFill>
                  <a:schemeClr val="tx1"/>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dirty="0"/>
              <a:t>Drag picture to placeholder or click icon to add, then ‘Send to Back’</a:t>
            </a:r>
            <a:endParaRPr lang="en-US" dirty="0"/>
          </a:p>
        </p:txBody>
      </p:sp>
      <p:sp>
        <p:nvSpPr>
          <p:cNvPr id="5" name="Title 1">
            <a:extLst>
              <a:ext uri="{FF2B5EF4-FFF2-40B4-BE49-F238E27FC236}">
                <a16:creationId xmlns:a16="http://schemas.microsoft.com/office/drawing/2014/main" id="{1BB929FF-38D9-4792-A56F-C1810627FF9B}"/>
              </a:ext>
            </a:extLst>
          </p:cNvPr>
          <p:cNvSpPr>
            <a:spLocks noGrp="1"/>
          </p:cNvSpPr>
          <p:nvPr>
            <p:ph type="title" hasCustomPrompt="1"/>
          </p:nvPr>
        </p:nvSpPr>
        <p:spPr>
          <a:xfrm>
            <a:off x="381000" y="381000"/>
            <a:ext cx="5334000" cy="2667000"/>
          </a:xfrm>
        </p:spPr>
        <p:txBody>
          <a:bodyPr anchor="b"/>
          <a:lstStyle>
            <a:lvl1pPr>
              <a:defRPr sz="3600"/>
            </a:lvl1pPr>
          </a:lstStyle>
          <a:p>
            <a:r>
              <a:rPr lang="en-GB" dirty="0"/>
              <a:t>Place headline here (36pt, min 30pt)</a:t>
            </a:r>
            <a:endParaRPr lang="en-US" dirty="0"/>
          </a:p>
        </p:txBody>
      </p:sp>
      <p:sp>
        <p:nvSpPr>
          <p:cNvPr id="8" name="Text Placeholder 14">
            <a:extLst>
              <a:ext uri="{FF2B5EF4-FFF2-40B4-BE49-F238E27FC236}">
                <a16:creationId xmlns:a16="http://schemas.microsoft.com/office/drawing/2014/main" id="{4796047A-AB81-403A-B649-52C6F7827ECF}"/>
              </a:ext>
            </a:extLst>
          </p:cNvPr>
          <p:cNvSpPr>
            <a:spLocks noGrp="1"/>
          </p:cNvSpPr>
          <p:nvPr>
            <p:ph type="body" sz="quarter" idx="15" hasCustomPrompt="1"/>
          </p:nvPr>
        </p:nvSpPr>
        <p:spPr>
          <a:xfrm>
            <a:off x="381000" y="3267634"/>
            <a:ext cx="5330952" cy="3044265"/>
          </a:xfrm>
        </p:spPr>
        <p:txBody>
          <a:bodyPr/>
          <a:lstStyle>
            <a:lvl1pPr marL="0" indent="0">
              <a:lnSpc>
                <a:spcPct val="90000"/>
              </a:lnSpc>
              <a:buNone/>
              <a:defRPr sz="2400">
                <a:solidFill>
                  <a:schemeClr val="accent1"/>
                </a:solidFill>
                <a:latin typeface="Palatino Linotype" panose="02040502050505030304" pitchFamily="18" charset="0"/>
              </a:defRPr>
            </a:lvl1pPr>
            <a:lvl2pPr marL="228600" indent="-228600">
              <a:buFont typeface="Arial" panose="020B0604020202020204" pitchFamily="34" charset="0"/>
              <a:buChar char="•"/>
              <a:defRPr sz="1800"/>
            </a:lvl2pPr>
            <a:lvl3pPr marL="457200">
              <a:buFont typeface="Arial" panose="020B0503030202060203" pitchFamily="34" charset="0"/>
              <a:buChar char="–"/>
              <a:defRPr sz="1800"/>
            </a:lvl3pPr>
            <a:lvl4pPr marL="685800">
              <a:buFont typeface="Arial" panose="020B0604020202020204" pitchFamily="34" charset="0"/>
              <a:buChar char="•"/>
              <a:defRPr sz="1600"/>
            </a:lvl4pPr>
            <a:lvl5pPr marL="914400">
              <a:buFont typeface="Arial" panose="020B0503030202060203" pitchFamily="34" charset="0"/>
              <a:buChar char="–"/>
              <a:defRPr sz="1600"/>
            </a:lvl5pPr>
          </a:lstStyle>
          <a:p>
            <a:pPr lvl="0"/>
            <a:r>
              <a:rPr lang="en-GB" dirty="0"/>
              <a:t>Place sub-headline here in Palatino Linotype 24pt, indent for other </a:t>
            </a:r>
            <a:r>
              <a:rPr lang="en-US" dirty="0"/>
              <a:t>levels</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9" name="GTS_Purple" descr="Accenture Greater Than symbol in purple">
            <a:extLst>
              <a:ext uri="{FF2B5EF4-FFF2-40B4-BE49-F238E27FC236}">
                <a16:creationId xmlns:a16="http://schemas.microsoft.com/office/drawing/2014/main" id="{33CFCB34-5135-4603-AA20-01F65F6EECE2}"/>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 name="Date Placeholder 5">
            <a:extLst>
              <a:ext uri="{FF2B5EF4-FFF2-40B4-BE49-F238E27FC236}">
                <a16:creationId xmlns:a16="http://schemas.microsoft.com/office/drawing/2014/main" id="{0E5FC656-101A-49A4-936B-25D355DB9077}"/>
              </a:ext>
            </a:extLst>
          </p:cNvPr>
          <p:cNvSpPr>
            <a:spLocks noGrp="1"/>
          </p:cNvSpPr>
          <p:nvPr>
            <p:ph type="dt" sz="half" idx="16"/>
          </p:nvPr>
        </p:nvSpPr>
        <p:spPr/>
        <p:txBody>
          <a:bodyPr/>
          <a:lstStyle/>
          <a:p>
            <a:endParaRPr lang="en-US" dirty="0"/>
          </a:p>
        </p:txBody>
      </p:sp>
      <p:sp>
        <p:nvSpPr>
          <p:cNvPr id="7" name="Slide Number Placeholder 6">
            <a:extLst>
              <a:ext uri="{FF2B5EF4-FFF2-40B4-BE49-F238E27FC236}">
                <a16:creationId xmlns:a16="http://schemas.microsoft.com/office/drawing/2014/main" id="{88C4EB47-4456-4504-BDA2-513F32BF50E5}"/>
              </a:ext>
            </a:extLst>
          </p:cNvPr>
          <p:cNvSpPr>
            <a:spLocks noGrp="1"/>
          </p:cNvSpPr>
          <p:nvPr>
            <p:ph type="sldNum" sz="quarter" idx="17"/>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17B81C3B-E67A-4F3A-866C-47900B7C3E7D}"/>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175309913"/>
      </p:ext>
    </p:extLst>
  </p:cSld>
  <p:clrMapOvr>
    <a:masterClrMapping/>
  </p:clrMapOvr>
  <p:hf hdr="0" ftr="0" dt="0"/>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Short Headline and Image 2">
    <p:bg>
      <p:bgPr>
        <a:solidFill>
          <a:schemeClr val="accent2"/>
        </a:solidFill>
        <a:effectLst/>
      </p:bgPr>
    </p:bg>
    <p:spTree>
      <p:nvGrpSpPr>
        <p:cNvPr id="1" name=""/>
        <p:cNvGrpSpPr/>
        <p:nvPr/>
      </p:nvGrpSpPr>
      <p:grpSpPr>
        <a:xfrm>
          <a:off x="0" y="0"/>
          <a:ext cx="0" cy="0"/>
          <a:chOff x="0" y="0"/>
          <a:chExt cx="0" cy="0"/>
        </a:xfrm>
      </p:grpSpPr>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a:xfrm>
            <a:off x="0" y="-1"/>
            <a:ext cx="6096024" cy="6309361"/>
          </a:xfrm>
          <a:solidFill>
            <a:schemeClr val="tx1">
              <a:lumMod val="95000"/>
            </a:schemeClr>
          </a:solidFill>
        </p:spPr>
        <p:txBody>
          <a:bodyPr lIns="0" tIns="210312" anchor="t"/>
          <a:lstStyle>
            <a:lvl1pPr marL="0" indent="0" algn="ctr">
              <a:buNone/>
              <a:defRPr sz="1400" b="0">
                <a:solidFill>
                  <a:schemeClr val="bg1"/>
                </a:solidFill>
              </a:defRPr>
            </a:lvl1pPr>
          </a:lstStyle>
          <a:p>
            <a:r>
              <a:rPr lang="en-GB" dirty="0"/>
              <a:t>Drag picture to placeholder or click icon to add</a:t>
            </a:r>
            <a:endParaRPr lang="en-US" dirty="0"/>
          </a:p>
        </p:txBody>
      </p:sp>
      <p:sp>
        <p:nvSpPr>
          <p:cNvPr id="10" name="Rectangle 9">
            <a:extLst>
              <a:ext uri="{FF2B5EF4-FFF2-40B4-BE49-F238E27FC236}">
                <a16:creationId xmlns:a16="http://schemas.microsoft.com/office/drawing/2014/main" id="{7F8DBAF1-DC97-4CAB-B174-0AAA55CCB2E8}"/>
              </a:ext>
            </a:extLst>
          </p:cNvPr>
          <p:cNvSpPr/>
          <p:nvPr/>
        </p:nvSpPr>
        <p:spPr bwMode="white">
          <a:xfrm>
            <a:off x="0" y="6309360"/>
            <a:ext cx="12192000" cy="5486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itle 1">
            <a:extLst>
              <a:ext uri="{FF2B5EF4-FFF2-40B4-BE49-F238E27FC236}">
                <a16:creationId xmlns:a16="http://schemas.microsoft.com/office/drawing/2014/main" id="{3B30F4D9-6AB9-4693-B1C3-C7BE8D81EC93}"/>
              </a:ext>
            </a:extLst>
          </p:cNvPr>
          <p:cNvSpPr>
            <a:spLocks noGrp="1"/>
          </p:cNvSpPr>
          <p:nvPr>
            <p:ph type="title" hasCustomPrompt="1"/>
          </p:nvPr>
        </p:nvSpPr>
        <p:spPr>
          <a:xfrm>
            <a:off x="6476999" y="381000"/>
            <a:ext cx="5334000" cy="2667000"/>
          </a:xfrm>
        </p:spPr>
        <p:txBody>
          <a:bodyPr anchor="b"/>
          <a:lstStyle>
            <a:lvl1pPr>
              <a:defRPr sz="3600"/>
            </a:lvl1pPr>
          </a:lstStyle>
          <a:p>
            <a:r>
              <a:rPr lang="en-GB" dirty="0"/>
              <a:t>Place headline here (36pt, min 30pt)</a:t>
            </a:r>
            <a:endParaRPr lang="en-US" dirty="0"/>
          </a:p>
        </p:txBody>
      </p:sp>
      <p:sp>
        <p:nvSpPr>
          <p:cNvPr id="16" name="Text Placeholder 14">
            <a:extLst>
              <a:ext uri="{FF2B5EF4-FFF2-40B4-BE49-F238E27FC236}">
                <a16:creationId xmlns:a16="http://schemas.microsoft.com/office/drawing/2014/main" id="{C42B8317-AACA-4DC7-AD68-8986DF629972}"/>
              </a:ext>
            </a:extLst>
          </p:cNvPr>
          <p:cNvSpPr>
            <a:spLocks noGrp="1"/>
          </p:cNvSpPr>
          <p:nvPr>
            <p:ph type="body" sz="quarter" idx="14" hasCustomPrompt="1"/>
          </p:nvPr>
        </p:nvSpPr>
        <p:spPr>
          <a:xfrm>
            <a:off x="6480047" y="3264586"/>
            <a:ext cx="5330952" cy="3047313"/>
          </a:xfrm>
        </p:spPr>
        <p:txBody>
          <a:bodyPr/>
          <a:lstStyle>
            <a:lvl1pPr marL="0" indent="0">
              <a:lnSpc>
                <a:spcPct val="90000"/>
              </a:lnSpc>
              <a:buNone/>
              <a:defRPr sz="2400">
                <a:solidFill>
                  <a:schemeClr val="tx1"/>
                </a:solidFill>
                <a:latin typeface="Palatino Linotype" panose="02040502050505030304" pitchFamily="18" charset="0"/>
              </a:defRPr>
            </a:lvl1pPr>
            <a:lvl2pPr marL="228600" indent="-228600">
              <a:buFont typeface="Arial" panose="020B0604020202020204" pitchFamily="34" charset="0"/>
              <a:buChar char="•"/>
              <a:defRPr sz="1800">
                <a:solidFill>
                  <a:schemeClr val="tx1"/>
                </a:solidFill>
              </a:defRPr>
            </a:lvl2pPr>
            <a:lvl3pPr marL="457200">
              <a:buFont typeface="Arial" panose="020B0503030202060203" pitchFamily="34" charset="0"/>
              <a:buChar char="–"/>
              <a:defRPr sz="1800">
                <a:solidFill>
                  <a:schemeClr val="tx1"/>
                </a:solidFill>
              </a:defRPr>
            </a:lvl3pPr>
            <a:lvl4pPr marL="685800">
              <a:buFont typeface="Arial" panose="020B0604020202020204" pitchFamily="34" charset="0"/>
              <a:buChar char="•"/>
              <a:defRPr sz="1600">
                <a:solidFill>
                  <a:schemeClr val="tx1"/>
                </a:solidFill>
              </a:defRPr>
            </a:lvl4pPr>
            <a:lvl5pPr marL="914400">
              <a:buFont typeface="Arial" panose="020B0503030202060203" pitchFamily="34" charset="0"/>
              <a:buChar char="–"/>
              <a:defRPr sz="1600">
                <a:solidFill>
                  <a:schemeClr val="tx1"/>
                </a:solidFill>
              </a:defRPr>
            </a:lvl5pPr>
          </a:lstStyle>
          <a:p>
            <a:pPr marL="0" marR="0" lvl="0" indent="0" algn="l" defTabSz="228600" rtl="0" eaLnBrk="1" fontAlgn="auto" latinLnBrk="0" hangingPunct="1">
              <a:lnSpc>
                <a:spcPct val="90000"/>
              </a:lnSpc>
              <a:spcBef>
                <a:spcPts val="0"/>
              </a:spcBef>
              <a:spcAft>
                <a:spcPts val="600"/>
              </a:spcAft>
              <a:buClrTx/>
              <a:buSzTx/>
              <a:buFont typeface="Arial" panose="020B0604020202020204" pitchFamily="34" charset="0"/>
              <a:buNone/>
              <a:tabLst/>
              <a:defRPr/>
            </a:pPr>
            <a:r>
              <a:rPr lang="en-GB" dirty="0"/>
              <a:t>Place sub-headline here in Palatino Linotype 24pt, indent for other </a:t>
            </a:r>
            <a:r>
              <a:rPr lang="en-US" dirty="0"/>
              <a:t>levels</a:t>
            </a:r>
          </a:p>
          <a:p>
            <a:pPr lvl="1"/>
            <a:r>
              <a:rPr lang="en-US" dirty="0"/>
              <a:t>Second level 18pt</a:t>
            </a:r>
          </a:p>
          <a:p>
            <a:pPr lvl="2"/>
            <a:r>
              <a:rPr lang="en-US" dirty="0"/>
              <a:t>Third level bullet 18pt</a:t>
            </a:r>
          </a:p>
          <a:p>
            <a:pPr lvl="3"/>
            <a:r>
              <a:rPr lang="en-US" dirty="0"/>
              <a:t>Fourth level bullet 16pt</a:t>
            </a:r>
          </a:p>
          <a:p>
            <a:pPr lvl="4"/>
            <a:r>
              <a:rPr lang="en-US" dirty="0"/>
              <a:t>Fifth level bullet 16pt</a:t>
            </a:r>
          </a:p>
        </p:txBody>
      </p:sp>
      <p:sp>
        <p:nvSpPr>
          <p:cNvPr id="9" name="GTS_Purple" descr="Accenture Greater Than symbol in white">
            <a:extLst>
              <a:ext uri="{FF2B5EF4-FFF2-40B4-BE49-F238E27FC236}">
                <a16:creationId xmlns:a16="http://schemas.microsoft.com/office/drawing/2014/main" id="{660C815E-E991-4329-99A1-CCB1CAA7B467}"/>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id="{6E3989B4-F732-4133-B3FC-391B92A7B1AC}"/>
              </a:ext>
            </a:extLst>
          </p:cNvPr>
          <p:cNvSpPr>
            <a:spLocks noGrp="1"/>
          </p:cNvSpPr>
          <p:nvPr>
            <p:ph type="dt" sz="half" idx="17"/>
          </p:nvPr>
        </p:nvSpPr>
        <p:spPr/>
        <p:txBody>
          <a:bodyPr/>
          <a:lstStyle/>
          <a:p>
            <a:endParaRPr lang="en-US" dirty="0"/>
          </a:p>
        </p:txBody>
      </p:sp>
      <p:sp>
        <p:nvSpPr>
          <p:cNvPr id="5" name="Slide Number Placeholder 4">
            <a:extLst>
              <a:ext uri="{FF2B5EF4-FFF2-40B4-BE49-F238E27FC236}">
                <a16:creationId xmlns:a16="http://schemas.microsoft.com/office/drawing/2014/main" id="{6ECD6E54-6C77-472D-BF35-0E33602F1487}"/>
              </a:ext>
            </a:extLst>
          </p:cNvPr>
          <p:cNvSpPr>
            <a:spLocks noGrp="1"/>
          </p:cNvSpPr>
          <p:nvPr>
            <p:ph type="sldNum" sz="quarter" idx="18"/>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73C73CBD-A9BF-4D72-A0DD-BF468ADD9E49}"/>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928846444"/>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Quote + image">
    <p:spTree>
      <p:nvGrpSpPr>
        <p:cNvPr id="1" name=""/>
        <p:cNvGrpSpPr/>
        <p:nvPr/>
      </p:nvGrpSpPr>
      <p:grpSpPr>
        <a:xfrm>
          <a:off x="0" y="0"/>
          <a:ext cx="0" cy="0"/>
          <a:chOff x="0" y="0"/>
          <a:chExt cx="0" cy="0"/>
        </a:xfrm>
      </p:grpSpPr>
      <p:pic>
        <p:nvPicPr>
          <p:cNvPr id="3" name="Picture Placeholder 19">
            <a:extLst>
              <a:ext uri="{FF2B5EF4-FFF2-40B4-BE49-F238E27FC236}">
                <a16:creationId xmlns:a16="http://schemas.microsoft.com/office/drawing/2014/main" id="{9128CE8F-D41A-47B9-921B-C6C1790F8F27}"/>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7026839" y="943234"/>
            <a:ext cx="4191000" cy="4976812"/>
          </a:xfrm>
          <a:prstGeom prst="rect">
            <a:avLst/>
          </a:prstGeom>
          <a:solidFill>
            <a:schemeClr val="tx2">
              <a:lumMod val="20000"/>
              <a:lumOff val="80000"/>
            </a:schemeClr>
          </a:solidFill>
        </p:spPr>
      </p:pic>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6" name="Date Placeholder 5">
            <a:extLst>
              <a:ext uri="{FF2B5EF4-FFF2-40B4-BE49-F238E27FC236}">
                <a16:creationId xmlns:a16="http://schemas.microsoft.com/office/drawing/2014/main" id="{DA14971D-ACF6-4524-B66F-83847DA09CEB}"/>
              </a:ext>
            </a:extLst>
          </p:cNvPr>
          <p:cNvSpPr>
            <a:spLocks noGrp="1"/>
          </p:cNvSpPr>
          <p:nvPr>
            <p:ph type="dt" sz="half" idx="14"/>
          </p:nvPr>
        </p:nvSpPr>
        <p:spPr/>
        <p:txBody>
          <a:bodyPr/>
          <a:lstStyle/>
          <a:p>
            <a:endParaRPr lang="en-US" dirty="0"/>
          </a:p>
        </p:txBody>
      </p:sp>
      <p:sp>
        <p:nvSpPr>
          <p:cNvPr id="8" name="Slide Number Placeholder 7">
            <a:extLst>
              <a:ext uri="{FF2B5EF4-FFF2-40B4-BE49-F238E27FC236}">
                <a16:creationId xmlns:a16="http://schemas.microsoft.com/office/drawing/2014/main" id="{B8A6AA54-9410-4ABF-B6F3-54C532DCBC02}"/>
              </a:ext>
            </a:extLst>
          </p:cNvPr>
          <p:cNvSpPr>
            <a:spLocks noGrp="1"/>
          </p:cNvSpPr>
          <p:nvPr>
            <p:ph type="sldNum" sz="quarter" idx="15"/>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4006797701"/>
      </p:ext>
    </p:extLst>
  </p:cSld>
  <p:clrMapOvr>
    <a:masterClrMapping/>
  </p:clrMapOvr>
  <p:hf hdr="0" ftr="0" dt="0"/>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Quote + image (alternative)">
    <p:spTree>
      <p:nvGrpSpPr>
        <p:cNvPr id="1" name=""/>
        <p:cNvGrpSpPr/>
        <p:nvPr/>
      </p:nvGrpSpPr>
      <p:grpSpPr>
        <a:xfrm>
          <a:off x="0" y="0"/>
          <a:ext cx="0" cy="0"/>
          <a:chOff x="0" y="0"/>
          <a:chExt cx="0" cy="0"/>
        </a:xfrm>
      </p:grpSpPr>
      <p:sp>
        <p:nvSpPr>
          <p:cNvPr id="12" name="Picture Placeholder 18">
            <a:extLst>
              <a:ext uri="{FF2B5EF4-FFF2-40B4-BE49-F238E27FC236}">
                <a16:creationId xmlns:a16="http://schemas.microsoft.com/office/drawing/2014/main" id="{3996D868-07E7-4C6F-B00B-4026C634BAE0}"/>
              </a:ext>
            </a:extLst>
          </p:cNvPr>
          <p:cNvSpPr>
            <a:spLocks noGrp="1"/>
          </p:cNvSpPr>
          <p:nvPr>
            <p:ph type="pic" sz="quarter" idx="13" hasCustomPrompt="1"/>
          </p:nvPr>
        </p:nvSpPr>
        <p:spPr bwMode="gray">
          <a:xfrm>
            <a:off x="6858001" y="744434"/>
            <a:ext cx="4190998" cy="4976446"/>
          </a:xfrm>
          <a:solidFill>
            <a:schemeClr val="bg1">
              <a:lumMod val="95000"/>
            </a:schemeClr>
          </a:solidFill>
          <a:effectLst>
            <a:outerShdw dist="215900" dir="2700000" algn="tl" rotWithShape="0">
              <a:schemeClr val="accent1"/>
            </a:outerShdw>
          </a:effectLst>
        </p:spPr>
        <p:txBody>
          <a:bodyPr tIns="274320" bIns="27432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1143000" y="1593669"/>
            <a:ext cx="4952999" cy="3277976"/>
          </a:xfrm>
        </p:spPr>
        <p:txBody>
          <a:bodyPr anchor="ctr"/>
          <a:lstStyle>
            <a:lvl1pPr>
              <a:defRPr sz="5400">
                <a:solidFill>
                  <a:schemeClr val="tx1"/>
                </a:solidFill>
              </a:defRPr>
            </a:lvl1pPr>
          </a:lstStyle>
          <a:p>
            <a:r>
              <a:rPr lang="en-US" dirty="0"/>
              <a:t>Place quote or key message here 54pt</a:t>
            </a:r>
          </a:p>
        </p:txBody>
      </p:sp>
      <p:sp>
        <p:nvSpPr>
          <p:cNvPr id="5" name="Date Placeholder 4">
            <a:extLst>
              <a:ext uri="{FF2B5EF4-FFF2-40B4-BE49-F238E27FC236}">
                <a16:creationId xmlns:a16="http://schemas.microsoft.com/office/drawing/2014/main" id="{834B2888-9254-4C55-A33E-B8BAA3DDBC11}"/>
              </a:ext>
            </a:extLst>
          </p:cNvPr>
          <p:cNvSpPr>
            <a:spLocks noGrp="1"/>
          </p:cNvSpPr>
          <p:nvPr>
            <p:ph type="dt" sz="half" idx="14"/>
          </p:nvPr>
        </p:nvSpPr>
        <p:spPr/>
        <p:txBody>
          <a:bodyPr/>
          <a:lstStyle/>
          <a:p>
            <a:endParaRPr lang="en-US" dirty="0"/>
          </a:p>
        </p:txBody>
      </p:sp>
      <p:sp>
        <p:nvSpPr>
          <p:cNvPr id="6" name="Slide Number Placeholder 5">
            <a:extLst>
              <a:ext uri="{FF2B5EF4-FFF2-40B4-BE49-F238E27FC236}">
                <a16:creationId xmlns:a16="http://schemas.microsoft.com/office/drawing/2014/main" id="{C052B306-AB0E-4B8C-B3F2-14F997F9237A}"/>
              </a:ext>
            </a:extLst>
          </p:cNvPr>
          <p:cNvSpPr>
            <a:spLocks noGrp="1"/>
          </p:cNvSpPr>
          <p:nvPr>
            <p:ph type="sldNum" sz="quarter" idx="15"/>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798616614"/>
      </p:ext>
    </p:extLst>
  </p:cSld>
  <p:clrMapOvr>
    <a:masterClrMapping/>
  </p:clrMapOvr>
  <p:hf hdr="0" ftr="0" dt="0"/>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Statistics 1">
    <p:bg>
      <p:bgRef idx="1001">
        <a:schemeClr val="bg1"/>
      </p:bgRef>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7FF1C6BE-E6FE-4BD6-8477-A09403EEE56E}"/>
              </a:ext>
            </a:extLst>
          </p:cNvPr>
          <p:cNvSpPr/>
          <p:nvPr/>
        </p:nvSpPr>
        <p:spPr bwMode="white">
          <a:xfrm>
            <a:off x="-10" y="-3"/>
            <a:ext cx="6096008" cy="63119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2" name="Text Placeholder 32">
            <a:extLst>
              <a:ext uri="{FF2B5EF4-FFF2-40B4-BE49-F238E27FC236}">
                <a16:creationId xmlns:a16="http://schemas.microsoft.com/office/drawing/2014/main" id="{AC315915-FC9E-0942-980E-6C0E99FEA8DD}"/>
              </a:ext>
            </a:extLst>
          </p:cNvPr>
          <p:cNvSpPr>
            <a:spLocks noGrp="1"/>
          </p:cNvSpPr>
          <p:nvPr>
            <p:ph type="body" sz="quarter" idx="18" hasCustomPrompt="1"/>
          </p:nvPr>
        </p:nvSpPr>
        <p:spPr>
          <a:xfrm>
            <a:off x="380986"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92" y="0"/>
            <a:ext cx="6096008" cy="6311900"/>
          </a:xfrm>
          <a:solidFill>
            <a:schemeClr val="bg1">
              <a:lumMod val="95000"/>
            </a:schemeClr>
          </a:solidFill>
        </p:spPr>
        <p:txBody>
          <a:bodyPr tIns="457200" anchor="t"/>
          <a:lstStyle>
            <a:lvl1pPr marL="0" indent="0" algn="ctr">
              <a:buNone/>
              <a:defRPr sz="1400" b="0">
                <a:solidFill>
                  <a:schemeClr val="tx1"/>
                </a:solidFill>
              </a:defRPr>
            </a:lvl1pPr>
          </a:lstStyle>
          <a:p>
            <a:r>
              <a:rPr lang="en-GB" dirty="0"/>
              <a:t>Drag picture to placeholder or click icon to add</a:t>
            </a:r>
            <a:endParaRPr lang="en-US" dirty="0"/>
          </a:p>
        </p:txBody>
      </p:sp>
      <p:sp>
        <p:nvSpPr>
          <p:cNvPr id="27" name="Text Placeholder 26">
            <a:extLst>
              <a:ext uri="{FF2B5EF4-FFF2-40B4-BE49-F238E27FC236}">
                <a16:creationId xmlns:a16="http://schemas.microsoft.com/office/drawing/2014/main" id="{8D7539E0-EC97-4984-8CDD-85CC949BB7FB}"/>
              </a:ext>
            </a:extLst>
          </p:cNvPr>
          <p:cNvSpPr>
            <a:spLocks noGrp="1"/>
          </p:cNvSpPr>
          <p:nvPr>
            <p:ph type="body" sz="quarter" idx="13" hasCustomPrompt="1"/>
          </p:nvPr>
        </p:nvSpPr>
        <p:spPr>
          <a:xfrm>
            <a:off x="381001"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42" name="Straight Connector 41">
            <a:extLst>
              <a:ext uri="{FF2B5EF4-FFF2-40B4-BE49-F238E27FC236}">
                <a16:creationId xmlns:a16="http://schemas.microsoft.com/office/drawing/2014/main" id="{149C8D0A-C37D-4D9A-9703-8A0AFB18570C}"/>
              </a:ext>
            </a:extLst>
          </p:cNvPr>
          <p:cNvCxnSpPr>
            <a:cxnSpLocks/>
          </p:cNvCxnSpPr>
          <p:nvPr/>
        </p:nvCxnSpPr>
        <p:spPr>
          <a:xfrm>
            <a:off x="0" y="3155950"/>
            <a:ext cx="6096008"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3428992"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81001"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3428992" y="3536948"/>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cxnSp>
        <p:nvCxnSpPr>
          <p:cNvPr id="53" name="Straight Connector 52">
            <a:extLst>
              <a:ext uri="{FF2B5EF4-FFF2-40B4-BE49-F238E27FC236}">
                <a16:creationId xmlns:a16="http://schemas.microsoft.com/office/drawing/2014/main" id="{1BE5BBCC-C957-48B6-99B6-EF1F3E80F622}"/>
              </a:ext>
            </a:extLst>
          </p:cNvPr>
          <p:cNvCxnSpPr>
            <a:cxnSpLocks/>
          </p:cNvCxnSpPr>
          <p:nvPr/>
        </p:nvCxnSpPr>
        <p:spPr>
          <a:xfrm>
            <a:off x="3047998" y="-2"/>
            <a:ext cx="0" cy="6311902"/>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394EF33C-E010-4503-AC38-BB48E62572E9}"/>
              </a:ext>
            </a:extLst>
          </p:cNvPr>
          <p:cNvSpPr/>
          <p:nvPr/>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 Placeholder 32">
            <a:extLst>
              <a:ext uri="{FF2B5EF4-FFF2-40B4-BE49-F238E27FC236}">
                <a16:creationId xmlns:a16="http://schemas.microsoft.com/office/drawing/2014/main" id="{15FC8104-48E6-B248-8FB6-974B5ABAE65B}"/>
              </a:ext>
            </a:extLst>
          </p:cNvPr>
          <p:cNvSpPr>
            <a:spLocks noGrp="1"/>
          </p:cNvSpPr>
          <p:nvPr>
            <p:ph type="body" sz="quarter" idx="22" hasCustomPrompt="1"/>
          </p:nvPr>
        </p:nvSpPr>
        <p:spPr>
          <a:xfrm>
            <a:off x="3428992" y="1490071"/>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4" name="Text Placeholder 32">
            <a:extLst>
              <a:ext uri="{FF2B5EF4-FFF2-40B4-BE49-F238E27FC236}">
                <a16:creationId xmlns:a16="http://schemas.microsoft.com/office/drawing/2014/main" id="{27C860B3-C7A0-E840-9D83-305F7392029A}"/>
              </a:ext>
            </a:extLst>
          </p:cNvPr>
          <p:cNvSpPr>
            <a:spLocks noGrp="1"/>
          </p:cNvSpPr>
          <p:nvPr>
            <p:ph type="body" sz="quarter" idx="23" hasCustomPrompt="1"/>
          </p:nvPr>
        </p:nvSpPr>
        <p:spPr>
          <a:xfrm>
            <a:off x="380986" y="4646021"/>
            <a:ext cx="2285996" cy="1665879"/>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5" name="Text Placeholder 32">
            <a:extLst>
              <a:ext uri="{FF2B5EF4-FFF2-40B4-BE49-F238E27FC236}">
                <a16:creationId xmlns:a16="http://schemas.microsoft.com/office/drawing/2014/main" id="{0559DD1F-A98C-F14E-95DC-32EC947751EA}"/>
              </a:ext>
            </a:extLst>
          </p:cNvPr>
          <p:cNvSpPr>
            <a:spLocks noGrp="1"/>
          </p:cNvSpPr>
          <p:nvPr>
            <p:ph type="body" sz="quarter" idx="24" hasCustomPrompt="1"/>
          </p:nvPr>
        </p:nvSpPr>
        <p:spPr>
          <a:xfrm>
            <a:off x="3428992" y="4646020"/>
            <a:ext cx="2285996"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24</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pic>
        <p:nvPicPr>
          <p:cNvPr id="19" name="Picture 18" descr="Accenture Greater Than symbol in white">
            <a:extLst>
              <a:ext uri="{FF2B5EF4-FFF2-40B4-BE49-F238E27FC236}">
                <a16:creationId xmlns:a16="http://schemas.microsoft.com/office/drawing/2014/main" id="{E8781F80-F3D9-42F9-B6EE-F6DC303E05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5" name="Date Placeholder 4">
            <a:extLst>
              <a:ext uri="{FF2B5EF4-FFF2-40B4-BE49-F238E27FC236}">
                <a16:creationId xmlns:a16="http://schemas.microsoft.com/office/drawing/2014/main" id="{76B2C562-A2A2-402A-9D04-9125398E7066}"/>
              </a:ext>
            </a:extLst>
          </p:cNvPr>
          <p:cNvSpPr>
            <a:spLocks noGrp="1"/>
          </p:cNvSpPr>
          <p:nvPr>
            <p:ph type="dt" sz="half" idx="25"/>
          </p:nvPr>
        </p:nvSpPr>
        <p:spPr/>
        <p:txBody>
          <a:bodyPr/>
          <a:lstStyle/>
          <a:p>
            <a:endParaRPr lang="en-US" dirty="0"/>
          </a:p>
        </p:txBody>
      </p:sp>
      <p:sp>
        <p:nvSpPr>
          <p:cNvPr id="6" name="Slide Number Placeholder 5">
            <a:extLst>
              <a:ext uri="{FF2B5EF4-FFF2-40B4-BE49-F238E27FC236}">
                <a16:creationId xmlns:a16="http://schemas.microsoft.com/office/drawing/2014/main" id="{50431E0E-EED3-48E2-92CE-5306E9B15777}"/>
              </a:ext>
            </a:extLst>
          </p:cNvPr>
          <p:cNvSpPr>
            <a:spLocks noGrp="1"/>
          </p:cNvSpPr>
          <p:nvPr>
            <p:ph type="sldNum" sz="quarter" idx="26"/>
          </p:nvPr>
        </p:nvSpPr>
        <p:spPr/>
        <p:txBody>
          <a:bodyPr/>
          <a:lstStyle>
            <a:lvl1pPr>
              <a:defRPr>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
        <p:nvSpPr>
          <p:cNvPr id="26" name="Footer Placeholder 3">
            <a:extLst>
              <a:ext uri="{FF2B5EF4-FFF2-40B4-BE49-F238E27FC236}">
                <a16:creationId xmlns:a16="http://schemas.microsoft.com/office/drawing/2014/main" id="{87B483ED-70F9-4E10-A964-75C3622AEF32}"/>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2023 Accenture. All rights reserved.</a:t>
            </a:r>
          </a:p>
        </p:txBody>
      </p:sp>
    </p:spTree>
    <p:extLst>
      <p:ext uri="{BB962C8B-B14F-4D97-AF65-F5344CB8AC3E}">
        <p14:creationId xmlns:p14="http://schemas.microsoft.com/office/powerpoint/2010/main" val="3804057614"/>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atistics 2">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F8DBAF1-DC97-4CAB-B174-0AAA55CCB2E8}"/>
              </a:ext>
            </a:extLst>
          </p:cNvPr>
          <p:cNvSpPr/>
          <p:nvPr/>
        </p:nvSpPr>
        <p:spPr bwMode="white">
          <a:xfrm>
            <a:off x="0" y="6311900"/>
            <a:ext cx="12192000" cy="546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F2E53630-789F-425F-8AB1-96EFF4EA1E46}"/>
              </a:ext>
            </a:extLst>
          </p:cNvPr>
          <p:cNvSpPr/>
          <p:nvPr/>
        </p:nvSpPr>
        <p:spPr bwMode="white">
          <a:xfrm>
            <a:off x="9144056" y="3155948"/>
            <a:ext cx="3047944" cy="315595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D16F949-3472-4EBC-9DC1-05EC807C9FC0}"/>
              </a:ext>
            </a:extLst>
          </p:cNvPr>
          <p:cNvSpPr/>
          <p:nvPr/>
        </p:nvSpPr>
        <p:spPr bwMode="white">
          <a:xfrm>
            <a:off x="3048000" y="3155948"/>
            <a:ext cx="3047968" cy="315595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Picture Placeholder 35">
            <a:extLst>
              <a:ext uri="{FF2B5EF4-FFF2-40B4-BE49-F238E27FC236}">
                <a16:creationId xmlns:a16="http://schemas.microsoft.com/office/drawing/2014/main" id="{92A5DC07-3811-41E7-B3BC-1DF4ED905C75}"/>
              </a:ext>
            </a:extLst>
          </p:cNvPr>
          <p:cNvSpPr>
            <a:spLocks noGrp="1"/>
          </p:cNvSpPr>
          <p:nvPr>
            <p:ph type="pic" sz="quarter" idx="16" hasCustomPrompt="1"/>
          </p:nvPr>
        </p:nvSpPr>
        <p:spPr bwMode="gray">
          <a:xfrm>
            <a:off x="6095976" y="-1"/>
            <a:ext cx="3048024" cy="3151189"/>
          </a:xfrm>
          <a:solidFill>
            <a:schemeClr val="bg1">
              <a:lumMod val="95000"/>
            </a:schemeClr>
          </a:solidFill>
        </p:spPr>
        <p:txBody>
          <a:bodyPr tIns="274320" anchor="t"/>
          <a:lstStyle>
            <a:lvl1pPr marL="0" indent="0" algn="ctr">
              <a:buNone/>
              <a:defRPr sz="1400" b="0">
                <a:solidFill>
                  <a:schemeClr val="tx1"/>
                </a:solidFill>
              </a:defRPr>
            </a:lvl1pPr>
          </a:lstStyle>
          <a:p>
            <a:r>
              <a:rPr lang="en-GB" dirty="0"/>
              <a:t>Drag picture to placeholder </a:t>
            </a:r>
          </a:p>
          <a:p>
            <a:r>
              <a:rPr lang="en-GB" dirty="0"/>
              <a:t>or click icon to add</a:t>
            </a:r>
            <a:endParaRPr lang="en-US" dirty="0"/>
          </a:p>
        </p:txBody>
      </p:sp>
      <p:sp>
        <p:nvSpPr>
          <p:cNvPr id="46" name="Text Placeholder 26">
            <a:extLst>
              <a:ext uri="{FF2B5EF4-FFF2-40B4-BE49-F238E27FC236}">
                <a16:creationId xmlns:a16="http://schemas.microsoft.com/office/drawing/2014/main" id="{FFC38A35-5CA3-4459-9AC5-201C71534956}"/>
              </a:ext>
            </a:extLst>
          </p:cNvPr>
          <p:cNvSpPr>
            <a:spLocks noGrp="1"/>
          </p:cNvSpPr>
          <p:nvPr>
            <p:ph type="body" sz="quarter" idx="17" hasCustomPrompt="1"/>
          </p:nvPr>
        </p:nvSpPr>
        <p:spPr>
          <a:xfrm>
            <a:off x="9525007" y="380999"/>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7" name="Text Placeholder 32">
            <a:extLst>
              <a:ext uri="{FF2B5EF4-FFF2-40B4-BE49-F238E27FC236}">
                <a16:creationId xmlns:a16="http://schemas.microsoft.com/office/drawing/2014/main" id="{705CC01D-6D66-4B27-8D0E-E2205E002C2F}"/>
              </a:ext>
            </a:extLst>
          </p:cNvPr>
          <p:cNvSpPr>
            <a:spLocks noGrp="1"/>
          </p:cNvSpPr>
          <p:nvPr>
            <p:ph type="body" sz="quarter" idx="18" hasCustomPrompt="1"/>
          </p:nvPr>
        </p:nvSpPr>
        <p:spPr>
          <a:xfrm>
            <a:off x="9525005" y="1490071"/>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48" name="Text Placeholder 26">
            <a:extLst>
              <a:ext uri="{FF2B5EF4-FFF2-40B4-BE49-F238E27FC236}">
                <a16:creationId xmlns:a16="http://schemas.microsoft.com/office/drawing/2014/main" id="{84A1985F-A4F6-4997-A4BD-E305CB1A47A6}"/>
              </a:ext>
            </a:extLst>
          </p:cNvPr>
          <p:cNvSpPr>
            <a:spLocks noGrp="1"/>
          </p:cNvSpPr>
          <p:nvPr>
            <p:ph type="body" sz="quarter" idx="19" hasCustomPrompt="1"/>
          </p:nvPr>
        </p:nvSpPr>
        <p:spPr>
          <a:xfrm>
            <a:off x="3428988" y="3538763"/>
            <a:ext cx="2285996" cy="912223"/>
          </a:xfrm>
        </p:spPr>
        <p:txBody>
          <a:bodyPr anchor="ctr"/>
          <a:lstStyle>
            <a:lvl1pPr marL="0" indent="0">
              <a:buNone/>
              <a:defRPr lang="en-US" sz="4800" b="1" kern="1200" dirty="0">
                <a:solidFill>
                  <a:schemeClr val="bg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49" name="Text Placeholder 32">
            <a:extLst>
              <a:ext uri="{FF2B5EF4-FFF2-40B4-BE49-F238E27FC236}">
                <a16:creationId xmlns:a16="http://schemas.microsoft.com/office/drawing/2014/main" id="{D36C84D9-D180-4ECA-9C39-AB74A8A3E6B1}"/>
              </a:ext>
            </a:extLst>
          </p:cNvPr>
          <p:cNvSpPr>
            <a:spLocks noGrp="1"/>
          </p:cNvSpPr>
          <p:nvPr>
            <p:ph type="body" sz="quarter" idx="20" hasCustomPrompt="1"/>
          </p:nvPr>
        </p:nvSpPr>
        <p:spPr>
          <a:xfrm>
            <a:off x="3428986" y="4647836"/>
            <a:ext cx="2285995" cy="1284879"/>
          </a:xfrm>
        </p:spPr>
        <p:txBody>
          <a:bodyPr/>
          <a:lstStyle>
            <a:lvl1pPr marL="0" indent="0">
              <a:spcAft>
                <a:spcPts val="600"/>
              </a:spcAft>
              <a:buNone/>
              <a:defRPr lang="en-US" sz="2000" b="1" kern="1200" dirty="0" smtClean="0">
                <a:solidFill>
                  <a:schemeClr val="bg1"/>
                </a:solidFill>
                <a:latin typeface="+mn-lt"/>
                <a:ea typeface="+mn-ea"/>
                <a:cs typeface="+mn-cs"/>
              </a:defRPr>
            </a:lvl1pPr>
            <a:lvl2pPr marL="0" indent="0">
              <a:spcAft>
                <a:spcPts val="600"/>
              </a:spcAft>
              <a:buNone/>
              <a:defRPr lang="en-US" sz="1600" kern="1200" dirty="0">
                <a:solidFill>
                  <a:schemeClr val="bg1"/>
                </a:solidFill>
                <a:latin typeface="+mn-lt"/>
                <a:ea typeface="+mn-ea"/>
                <a:cs typeface="+mn-cs"/>
              </a:defRPr>
            </a:lvl2pPr>
            <a:lvl3pPr marL="285750" indent="-285750">
              <a:spcAft>
                <a:spcPts val="600"/>
              </a:spcAft>
              <a:defRPr lang="en-US" sz="1600" kern="1200" dirty="0">
                <a:solidFill>
                  <a:schemeClr val="bg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50" name="Text Placeholder 26">
            <a:extLst>
              <a:ext uri="{FF2B5EF4-FFF2-40B4-BE49-F238E27FC236}">
                <a16:creationId xmlns:a16="http://schemas.microsoft.com/office/drawing/2014/main" id="{E5121ACC-7E33-431F-A8A1-419F515D4061}"/>
              </a:ext>
            </a:extLst>
          </p:cNvPr>
          <p:cNvSpPr>
            <a:spLocks noGrp="1"/>
          </p:cNvSpPr>
          <p:nvPr>
            <p:ph type="body" sz="quarter" idx="21" hasCustomPrompt="1"/>
          </p:nvPr>
        </p:nvSpPr>
        <p:spPr>
          <a:xfrm>
            <a:off x="6476996"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51" name="Text Placeholder 32">
            <a:extLst>
              <a:ext uri="{FF2B5EF4-FFF2-40B4-BE49-F238E27FC236}">
                <a16:creationId xmlns:a16="http://schemas.microsoft.com/office/drawing/2014/main" id="{2ACA6616-E51D-4660-96C1-738E6693FAD3}"/>
              </a:ext>
            </a:extLst>
          </p:cNvPr>
          <p:cNvSpPr>
            <a:spLocks noGrp="1"/>
          </p:cNvSpPr>
          <p:nvPr>
            <p:ph type="body" sz="quarter" idx="22" hasCustomPrompt="1"/>
          </p:nvPr>
        </p:nvSpPr>
        <p:spPr>
          <a:xfrm>
            <a:off x="6476994" y="4647835"/>
            <a:ext cx="2285995" cy="1664208"/>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 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21" name="Picture Placeholder 35">
            <a:extLst>
              <a:ext uri="{FF2B5EF4-FFF2-40B4-BE49-F238E27FC236}">
                <a16:creationId xmlns:a16="http://schemas.microsoft.com/office/drawing/2014/main" id="{4CA191CE-F49B-4889-A102-DDD1279F3FB2}"/>
              </a:ext>
            </a:extLst>
          </p:cNvPr>
          <p:cNvSpPr>
            <a:spLocks noGrp="1"/>
          </p:cNvSpPr>
          <p:nvPr>
            <p:ph type="pic" sz="quarter" idx="23" hasCustomPrompt="1"/>
          </p:nvPr>
        </p:nvSpPr>
        <p:spPr bwMode="gray">
          <a:xfrm>
            <a:off x="0" y="3155942"/>
            <a:ext cx="3048000" cy="3155958"/>
          </a:xfrm>
          <a:solidFill>
            <a:schemeClr val="bg1">
              <a:lumMod val="95000"/>
            </a:schemeClr>
          </a:solidFill>
        </p:spPr>
        <p:txBody>
          <a:bodyPr vert="horz" lIns="0" tIns="274320" rIns="0" bIns="0" rtlCol="0" anchor="t">
            <a:noAutofit/>
          </a:bodyPr>
          <a:lstStyle>
            <a:lvl1pPr marL="0" indent="0" algn="ctr">
              <a:buNone/>
              <a:defRPr lang="en-US" sz="1400" dirty="0"/>
            </a:lvl1pPr>
          </a:lstStyle>
          <a:p>
            <a:pPr marL="228600" lvl="0" indent="-228600" algn="ctr"/>
            <a:r>
              <a:rPr lang="en-GB" dirty="0"/>
              <a:t>Drag picture to placeholder </a:t>
            </a:r>
          </a:p>
          <a:p>
            <a:pPr marL="228600" lvl="0" indent="-228600" algn="ctr"/>
            <a:r>
              <a:rPr lang="en-GB" dirty="0"/>
              <a:t>or click icon to add</a:t>
            </a:r>
            <a:endParaRPr lang="en-US" dirty="0"/>
          </a:p>
        </p:txBody>
      </p:sp>
      <p:sp>
        <p:nvSpPr>
          <p:cNvPr id="24" name="Text Placeholder 26">
            <a:extLst>
              <a:ext uri="{FF2B5EF4-FFF2-40B4-BE49-F238E27FC236}">
                <a16:creationId xmlns:a16="http://schemas.microsoft.com/office/drawing/2014/main" id="{86209476-BF69-4014-99E6-B53C87141B48}"/>
              </a:ext>
            </a:extLst>
          </p:cNvPr>
          <p:cNvSpPr>
            <a:spLocks noGrp="1"/>
          </p:cNvSpPr>
          <p:nvPr>
            <p:ph type="body" sz="quarter" idx="24" hasCustomPrompt="1"/>
          </p:nvPr>
        </p:nvSpPr>
        <p:spPr>
          <a:xfrm>
            <a:off x="9525001" y="3538763"/>
            <a:ext cx="2285996" cy="912223"/>
          </a:xfrm>
        </p:spPr>
        <p:txBody>
          <a:bodyPr anchor="ctr"/>
          <a:lstStyle>
            <a:lvl1pPr marL="0" indent="0">
              <a:buNone/>
              <a:defRPr lang="en-US" sz="4800" b="1" kern="1200" dirty="0">
                <a:solidFill>
                  <a:schemeClr val="accent1"/>
                </a:solidFill>
                <a:latin typeface="+mj-lt"/>
                <a:ea typeface="+mn-ea"/>
                <a:cs typeface="+mn-cs"/>
              </a:defRPr>
            </a:lvl1pPr>
            <a:lvl2pPr>
              <a:defRPr/>
            </a:lvl2pPr>
            <a:lvl3pPr>
              <a:defRPr/>
            </a:lvl3pPr>
            <a:lvl4pPr>
              <a:defRPr/>
            </a:lvl4pPr>
            <a:lvl5pPr>
              <a:defRPr/>
            </a:lvl5pPr>
          </a:lstStyle>
          <a:p>
            <a:pPr marL="228600" lvl="0" indent="-228600" algn="l" defTabSz="914400" rtl="0" eaLnBrk="1" latinLnBrk="0" hangingPunct="1">
              <a:lnSpc>
                <a:spcPct val="100000"/>
              </a:lnSpc>
              <a:spcBef>
                <a:spcPts val="0"/>
              </a:spcBef>
              <a:spcAft>
                <a:spcPts val="1200"/>
              </a:spcAft>
            </a:pPr>
            <a:r>
              <a:rPr lang="en-GB" dirty="0"/>
              <a:t>00x</a:t>
            </a:r>
            <a:endParaRPr lang="en-US" dirty="0"/>
          </a:p>
        </p:txBody>
      </p:sp>
      <p:sp>
        <p:nvSpPr>
          <p:cNvPr id="25" name="Text Placeholder 32">
            <a:extLst>
              <a:ext uri="{FF2B5EF4-FFF2-40B4-BE49-F238E27FC236}">
                <a16:creationId xmlns:a16="http://schemas.microsoft.com/office/drawing/2014/main" id="{07ADCD97-A8C0-487C-9E6C-6CD77C3BE053}"/>
              </a:ext>
            </a:extLst>
          </p:cNvPr>
          <p:cNvSpPr>
            <a:spLocks noGrp="1"/>
          </p:cNvSpPr>
          <p:nvPr>
            <p:ph type="body" sz="quarter" idx="25" hasCustomPrompt="1"/>
          </p:nvPr>
        </p:nvSpPr>
        <p:spPr>
          <a:xfrm>
            <a:off x="9524999" y="4647836"/>
            <a:ext cx="2285995" cy="1662794"/>
          </a:xfrm>
        </p:spPr>
        <p:txBody>
          <a:bodyPr/>
          <a:lstStyle>
            <a:lvl1pPr marL="0" indent="0">
              <a:spcAft>
                <a:spcPts val="600"/>
              </a:spcAft>
              <a:buNone/>
              <a:defRPr lang="en-US" sz="2000" b="1" kern="1200" dirty="0" smtClean="0">
                <a:solidFill>
                  <a:schemeClr val="tx1"/>
                </a:solidFill>
                <a:latin typeface="+mn-lt"/>
                <a:ea typeface="+mn-ea"/>
                <a:cs typeface="+mn-cs"/>
              </a:defRPr>
            </a:lvl1pPr>
            <a:lvl2pPr marL="0" indent="0">
              <a:spcAft>
                <a:spcPts val="600"/>
              </a:spcAft>
              <a:buNone/>
              <a:defRPr lang="en-US" sz="1600" kern="1200" dirty="0">
                <a:solidFill>
                  <a:schemeClr val="tx1"/>
                </a:solidFill>
                <a:latin typeface="+mn-lt"/>
                <a:ea typeface="+mn-ea"/>
                <a:cs typeface="+mn-cs"/>
              </a:defRPr>
            </a:lvl2pPr>
            <a:lvl3pPr marL="285750" indent="-285750">
              <a:spcAft>
                <a:spcPts val="600"/>
              </a:spcAft>
              <a:defRPr lang="en-US" sz="1600" kern="1200" dirty="0">
                <a:solidFill>
                  <a:schemeClr val="tx1"/>
                </a:solidFill>
                <a:latin typeface="+mn-lt"/>
                <a:ea typeface="+mn-ea"/>
                <a:cs typeface="+mn-cs"/>
              </a:defRPr>
            </a:lvl3pPr>
            <a:lvl4pPr>
              <a:spcAft>
                <a:spcPts val="0"/>
              </a:spcAft>
              <a:defRPr sz="1800"/>
            </a:lvl4pPr>
            <a:lvl5pPr>
              <a:spcAft>
                <a:spcPts val="0"/>
              </a:spcAft>
              <a:defRPr sz="1800"/>
            </a:lvl5pPr>
          </a:lstStyle>
          <a:p>
            <a:pPr marL="228600" lvl="0" indent="-228600" algn="l" defTabSz="914400" rtl="0" eaLnBrk="1" latinLnBrk="0" hangingPunct="1">
              <a:lnSpc>
                <a:spcPct val="100000"/>
              </a:lnSpc>
              <a:spcBef>
                <a:spcPts val="0"/>
              </a:spcBef>
              <a:spcAft>
                <a:spcPts val="600"/>
              </a:spcAft>
            </a:pPr>
            <a:r>
              <a:rPr lang="en-US" dirty="0"/>
              <a:t>Stat headline20</a:t>
            </a:r>
          </a:p>
          <a:p>
            <a:pPr marL="285750" lvl="1" indent="-285750" algn="l" defTabSz="914400" rtl="0" eaLnBrk="1" latinLnBrk="0" hangingPunct="1">
              <a:lnSpc>
                <a:spcPct val="100000"/>
              </a:lnSpc>
              <a:spcBef>
                <a:spcPts val="0"/>
              </a:spcBef>
              <a:spcAft>
                <a:spcPts val="0"/>
              </a:spcAft>
            </a:pPr>
            <a:r>
              <a:rPr lang="en-US" dirty="0"/>
              <a:t>Stat details 16pt</a:t>
            </a:r>
          </a:p>
          <a:p>
            <a:pPr marL="228600" lvl="2" indent="-228600" algn="l" defTabSz="914400" rtl="0" eaLnBrk="1" latinLnBrk="0" hangingPunct="1">
              <a:lnSpc>
                <a:spcPct val="100000"/>
              </a:lnSpc>
              <a:spcBef>
                <a:spcPts val="0"/>
              </a:spcBef>
              <a:spcAft>
                <a:spcPts val="0"/>
              </a:spcAft>
              <a:buFont typeface="Arial" panose="020B0604020202020204" pitchFamily="34" charset="0"/>
              <a:buChar char="•"/>
            </a:pPr>
            <a:r>
              <a:rPr lang="en-US" dirty="0"/>
              <a:t>Bullet point 16pt</a:t>
            </a:r>
          </a:p>
        </p:txBody>
      </p:sp>
      <p:sp>
        <p:nvSpPr>
          <p:cNvPr id="35" name="Text Placeholder 26">
            <a:extLst>
              <a:ext uri="{FF2B5EF4-FFF2-40B4-BE49-F238E27FC236}">
                <a16:creationId xmlns:a16="http://schemas.microsoft.com/office/drawing/2014/main" id="{9BC0904C-6BDA-4032-94C2-6417F59042D8}"/>
              </a:ext>
            </a:extLst>
          </p:cNvPr>
          <p:cNvSpPr>
            <a:spLocks noGrp="1"/>
          </p:cNvSpPr>
          <p:nvPr>
            <p:ph type="body" sz="quarter" idx="26" hasCustomPrompt="1"/>
          </p:nvPr>
        </p:nvSpPr>
        <p:spPr>
          <a:xfrm>
            <a:off x="380997" y="380999"/>
            <a:ext cx="5333972" cy="2393952"/>
          </a:xfrm>
        </p:spPr>
        <p:txBody>
          <a:bodyPr anchor="ctr"/>
          <a:lstStyle>
            <a:lvl1pPr marL="0" indent="0">
              <a:buNone/>
              <a:defRPr kumimoji="0" lang="en-US" sz="3600" b="1" i="0" u="none" strike="noStrike" kern="1200" cap="none" spc="0" normalizeH="0" baseline="0" dirty="0">
                <a:ln>
                  <a:noFill/>
                </a:ln>
                <a:solidFill>
                  <a:srgbClr val="000000"/>
                </a:solidFill>
                <a:effectLst/>
                <a:uLnTx/>
                <a:uFillTx/>
                <a:latin typeface="Arial"/>
                <a:ea typeface="+mj-ea"/>
                <a:cs typeface="+mj-cs"/>
              </a:defRPr>
            </a:lvl1pPr>
            <a:lvl2pPr>
              <a:defRPr/>
            </a:lvl2pPr>
            <a:lvl3pPr>
              <a:defRPr/>
            </a:lvl3pPr>
            <a:lvl4pPr>
              <a:defRPr/>
            </a:lvl4pPr>
            <a:lvl5pPr>
              <a:defRPr/>
            </a:lvl5pPr>
          </a:lstStyle>
          <a:p>
            <a:pPr marL="0" marR="0" lvl="0" indent="0" algn="l" defTabSz="914400" rtl="0" eaLnBrk="1" fontAlgn="auto" latinLnBrk="0" hangingPunct="1">
              <a:lnSpc>
                <a:spcPct val="80000"/>
              </a:lnSpc>
              <a:spcBef>
                <a:spcPct val="0"/>
              </a:spcBef>
              <a:spcAft>
                <a:spcPts val="0"/>
              </a:spcAft>
              <a:buClrTx/>
              <a:buSzTx/>
              <a:buFontTx/>
              <a:buNone/>
              <a:tabLst/>
              <a:defRPr/>
            </a:pPr>
            <a:r>
              <a:rPr kumimoji="0" lang="en-GB" sz="3600" b="1" i="0" u="none" strike="noStrike" kern="1200" cap="none" spc="0" normalizeH="0" baseline="0" noProof="0" dirty="0">
                <a:ln>
                  <a:noFill/>
                </a:ln>
                <a:solidFill>
                  <a:srgbClr val="000000"/>
                </a:solidFill>
                <a:effectLst/>
                <a:uLnTx/>
                <a:uFillTx/>
                <a:latin typeface="Arial"/>
                <a:ea typeface="+mj-ea"/>
                <a:cs typeface="+mj-cs"/>
              </a:rPr>
              <a:t>P</a:t>
            </a:r>
            <a:r>
              <a:rPr kumimoji="0" lang="en-US" sz="3600" b="1" i="0" u="none" strike="noStrike" kern="1200" cap="none" spc="0" normalizeH="0" baseline="0" noProof="0" dirty="0">
                <a:ln>
                  <a:noFill/>
                </a:ln>
                <a:solidFill>
                  <a:srgbClr val="000000"/>
                </a:solidFill>
                <a:effectLst/>
                <a:uLnTx/>
                <a:uFillTx/>
                <a:latin typeface="Arial"/>
                <a:ea typeface="+mj-ea"/>
                <a:cs typeface="+mj-cs"/>
              </a:rPr>
              <a:t>lace headline here 36pt, min 30pt)</a:t>
            </a:r>
          </a:p>
        </p:txBody>
      </p:sp>
      <p:pic>
        <p:nvPicPr>
          <p:cNvPr id="23" name="Picture 22" descr="Accenture Greater Than symbol in white">
            <a:extLst>
              <a:ext uri="{FF2B5EF4-FFF2-40B4-BE49-F238E27FC236}">
                <a16:creationId xmlns:a16="http://schemas.microsoft.com/office/drawing/2014/main" id="{78774BCE-242F-4FF9-9C01-D01B97743A9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black">
          <a:xfrm>
            <a:off x="381468" y="6482516"/>
            <a:ext cx="191087" cy="202328"/>
          </a:xfrm>
          <a:prstGeom prst="rect">
            <a:avLst/>
          </a:prstGeom>
        </p:spPr>
      </p:pic>
      <p:sp>
        <p:nvSpPr>
          <p:cNvPr id="4" name="Date Placeholder 3">
            <a:extLst>
              <a:ext uri="{FF2B5EF4-FFF2-40B4-BE49-F238E27FC236}">
                <a16:creationId xmlns:a16="http://schemas.microsoft.com/office/drawing/2014/main" id="{E584F0AF-2EFE-426A-908F-0775B00BD009}"/>
              </a:ext>
            </a:extLst>
          </p:cNvPr>
          <p:cNvSpPr>
            <a:spLocks noGrp="1"/>
          </p:cNvSpPr>
          <p:nvPr>
            <p:ph type="dt" sz="half" idx="27"/>
          </p:nvPr>
        </p:nvSpPr>
        <p:spPr/>
        <p:txBody>
          <a:bodyPr/>
          <a:lstStyle/>
          <a:p>
            <a:endParaRPr lang="en-US" dirty="0"/>
          </a:p>
        </p:txBody>
      </p:sp>
      <p:sp>
        <p:nvSpPr>
          <p:cNvPr id="26" name="Footer Placeholder 3">
            <a:extLst>
              <a:ext uri="{FF2B5EF4-FFF2-40B4-BE49-F238E27FC236}">
                <a16:creationId xmlns:a16="http://schemas.microsoft.com/office/drawing/2014/main" id="{22A4C7F8-FAA1-4552-B4A8-7A967976C209}"/>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solidFill>
                  <a:schemeClr val="bg1">
                    <a:alpha val="75000"/>
                  </a:schemeClr>
                </a:solidFill>
              </a:rPr>
              <a:t>Copyright © 2023 Accenture. All rights reserved.</a:t>
            </a:r>
          </a:p>
        </p:txBody>
      </p:sp>
      <p:sp>
        <p:nvSpPr>
          <p:cNvPr id="6" name="Slide Number Placeholder 5">
            <a:extLst>
              <a:ext uri="{FF2B5EF4-FFF2-40B4-BE49-F238E27FC236}">
                <a16:creationId xmlns:a16="http://schemas.microsoft.com/office/drawing/2014/main" id="{B2074B16-20E6-4A69-BE5C-47A72644FF64}"/>
              </a:ext>
            </a:extLst>
          </p:cNvPr>
          <p:cNvSpPr>
            <a:spLocks noGrp="1"/>
          </p:cNvSpPr>
          <p:nvPr>
            <p:ph type="sldNum" sz="quarter" idx="28"/>
          </p:nvPr>
        </p:nvSpPr>
        <p:spPr/>
        <p:txBody>
          <a:bodyPr/>
          <a:lstStyle>
            <a:lvl1pPr>
              <a:defRPr>
                <a:solidFill>
                  <a:schemeClr val="bg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600607401"/>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Key Message Gradient Dark 1">
    <p:bg>
      <p:bgPr>
        <a:solidFill>
          <a:schemeClr val="accent3"/>
        </a:solidFill>
        <a:effectLst/>
      </p:bgPr>
    </p:bg>
    <p:spTree>
      <p:nvGrpSpPr>
        <p:cNvPr id="1" name=""/>
        <p:cNvGrpSpPr/>
        <p:nvPr/>
      </p:nvGrpSpPr>
      <p:grpSpPr>
        <a:xfrm>
          <a:off x="0" y="0"/>
          <a:ext cx="0" cy="0"/>
          <a:chOff x="0" y="0"/>
          <a:chExt cx="0" cy="0"/>
        </a:xfrm>
      </p:grpSpPr>
      <p:pic>
        <p:nvPicPr>
          <p:cNvPr id="7" name="Picture 6" descr="Accenture Gradient Dark">
            <a:extLst>
              <a:ext uri="{FF2B5EF4-FFF2-40B4-BE49-F238E27FC236}">
                <a16:creationId xmlns:a16="http://schemas.microsoft.com/office/drawing/2014/main" id="{AB47B586-CFEE-4C32-8227-001B5A89C3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invGray">
          <a:xfrm>
            <a:off x="0" y="0"/>
            <a:ext cx="12192000" cy="6858000"/>
          </a:xfrm>
          <a:prstGeom prst="rect">
            <a:avLst/>
          </a:prstGeom>
        </p:spPr>
      </p:pic>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11" name="GTS_WH" descr="Accenture Greater Than symbol in white">
            <a:extLst>
              <a:ext uri="{FF2B5EF4-FFF2-40B4-BE49-F238E27FC236}">
                <a16:creationId xmlns:a16="http://schemas.microsoft.com/office/drawing/2014/main" id="{2FF57A0A-C5DD-42B6-8DD3-E5EA041C72D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A87F4D3E-0B08-4C84-AC9F-24964337C957}"/>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D5B57DE0-8F3D-4BB0-9C8A-CB0F8C7601EA}"/>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E1C7DC60-D5A8-4D8C-AEC5-C9C2505742D7}"/>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00409431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Key Message Mid Purpl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40" y="2015925"/>
            <a:ext cx="8656320" cy="2826150"/>
          </a:xfrm>
        </p:spPr>
        <p:txBody>
          <a:bodyPr anchor="ctr"/>
          <a:lstStyle>
            <a:lvl1pPr algn="ctr">
              <a:defRPr sz="5400">
                <a:solidFill>
                  <a:schemeClr val="tx1"/>
                </a:solidFill>
              </a:defRPr>
            </a:lvl1pPr>
          </a:lstStyle>
          <a:p>
            <a:r>
              <a:rPr lang="en-US" dirty="0"/>
              <a:t>Place key message here 54pt</a:t>
            </a:r>
          </a:p>
        </p:txBody>
      </p:sp>
      <p:sp>
        <p:nvSpPr>
          <p:cNvPr id="7" name="TextBox 6">
            <a:extLst>
              <a:ext uri="{FF2B5EF4-FFF2-40B4-BE49-F238E27FC236}">
                <a16:creationId xmlns:a16="http://schemas.microsoft.com/office/drawing/2014/main" id="{A5CECBE8-C9DE-46DF-9582-7DB75BEDF4F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Format Background… &gt; Solid fill &gt; Change to Dark Purple (Accent 3), Mid Purple (Accent 2) or Core Purple (Accent 1)</a:t>
            </a:r>
            <a:endParaRPr kumimoji="0" lang="en-US" sz="800" b="0" i="0" u="none" strike="noStrike" kern="0" cap="none" spc="0" normalizeH="0" baseline="0" noProof="0" dirty="0">
              <a:ln>
                <a:noFill/>
              </a:ln>
              <a:solidFill>
                <a:schemeClr val="bg2"/>
              </a:solidFill>
              <a:effectLst/>
              <a:uLnTx/>
              <a:uFillTx/>
            </a:endParaRPr>
          </a:p>
        </p:txBody>
      </p:sp>
      <p:sp>
        <p:nvSpPr>
          <p:cNvPr id="11" name="GTS_WH" descr="Accenture Greater Than symbol in white">
            <a:extLst>
              <a:ext uri="{FF2B5EF4-FFF2-40B4-BE49-F238E27FC236}">
                <a16:creationId xmlns:a16="http://schemas.microsoft.com/office/drawing/2014/main" id="{B0B0C095-6C73-4899-AD8E-8F75768CF51A}"/>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EF1C0581-DCCF-42A9-ADDF-D15C43DDDC5B}"/>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4151F580-3375-4BC3-BE8A-1CDB56ABE43F}"/>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A8E22DEC-3595-4EE0-A39E-D7A96E22439E}"/>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3279980023"/>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Full Bleed Image">
    <p:bg>
      <p:bgPr>
        <a:solidFill>
          <a:schemeClr val="accent3"/>
        </a:solidFill>
        <a:effectLst/>
      </p:bgPr>
    </p:bg>
    <p:spTree>
      <p:nvGrpSpPr>
        <p:cNvPr id="1" name=""/>
        <p:cNvGrpSpPr/>
        <p:nvPr/>
      </p:nvGrpSpPr>
      <p:grpSpPr>
        <a:xfrm>
          <a:off x="0" y="0"/>
          <a:ext cx="0" cy="0"/>
          <a:chOff x="0" y="0"/>
          <a:chExt cx="0" cy="0"/>
        </a:xfrm>
      </p:grpSpPr>
      <p:sp>
        <p:nvSpPr>
          <p:cNvPr id="14" name="Picture Placeholder 8">
            <a:extLst>
              <a:ext uri="{FF2B5EF4-FFF2-40B4-BE49-F238E27FC236}">
                <a16:creationId xmlns:a16="http://schemas.microsoft.com/office/drawing/2014/main" id="{5AD31DD4-2506-4E03-897C-F4C8C020F0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6A4D9B0E-55A4-43D3-A4B6-225FAA7538EB}"/>
              </a:ext>
            </a:extLst>
          </p:cNvPr>
          <p:cNvSpPr>
            <a:spLocks noGrp="1"/>
          </p:cNvSpPr>
          <p:nvPr>
            <p:ph type="title" hasCustomPrompt="1"/>
          </p:nvPr>
        </p:nvSpPr>
        <p:spPr>
          <a:xfrm>
            <a:off x="1767839" y="2015925"/>
            <a:ext cx="8656320" cy="2826150"/>
          </a:xfrm>
        </p:spPr>
        <p:txBody>
          <a:bodyPr anchor="ctr"/>
          <a:lstStyle>
            <a:lvl1pPr algn="ctr">
              <a:defRPr sz="5400">
                <a:solidFill>
                  <a:schemeClr val="tx1"/>
                </a:solidFill>
              </a:defRPr>
            </a:lvl1pPr>
          </a:lstStyle>
          <a:p>
            <a:r>
              <a:rPr lang="en-US" dirty="0"/>
              <a:t>Place headline here 54pt</a:t>
            </a:r>
          </a:p>
        </p:txBody>
      </p:sp>
      <p:sp>
        <p:nvSpPr>
          <p:cNvPr id="7" name="GTS_WH" descr="Accenture Greater Than symbol in white">
            <a:extLst>
              <a:ext uri="{FF2B5EF4-FFF2-40B4-BE49-F238E27FC236}">
                <a16:creationId xmlns:a16="http://schemas.microsoft.com/office/drawing/2014/main" id="{AE479463-B4C9-4B9A-BE8B-62B5B9CF0075}"/>
              </a:ext>
            </a:extLst>
          </p:cNvPr>
          <p:cNvSpPr>
            <a:spLocks noChangeAspect="1"/>
          </p:cNvSpPr>
          <p:nvPr/>
        </p:nvSpPr>
        <p:spPr bwMode="black">
          <a:xfrm>
            <a:off x="381468" y="6483676"/>
            <a:ext cx="183295"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 name="Date Placeholder 4">
            <a:extLst>
              <a:ext uri="{FF2B5EF4-FFF2-40B4-BE49-F238E27FC236}">
                <a16:creationId xmlns:a16="http://schemas.microsoft.com/office/drawing/2014/main" id="{D40CC71D-9234-4A6B-9C69-C7C2B9A9620F}"/>
              </a:ext>
            </a:extLst>
          </p:cNvPr>
          <p:cNvSpPr>
            <a:spLocks noGrp="1"/>
          </p:cNvSpPr>
          <p:nvPr>
            <p:ph type="dt" sz="half" idx="11"/>
          </p:nvPr>
        </p:nvSpPr>
        <p:spPr/>
        <p:txBody>
          <a:bodyPr/>
          <a:lstStyle/>
          <a:p>
            <a:endParaRPr lang="en-US" dirty="0"/>
          </a:p>
        </p:txBody>
      </p:sp>
      <p:sp>
        <p:nvSpPr>
          <p:cNvPr id="6" name="Slide Number Placeholder 5">
            <a:extLst>
              <a:ext uri="{FF2B5EF4-FFF2-40B4-BE49-F238E27FC236}">
                <a16:creationId xmlns:a16="http://schemas.microsoft.com/office/drawing/2014/main" id="{740B11F9-9027-40DD-819F-E7B3CC0C273D}"/>
              </a:ext>
            </a:extLst>
          </p:cNvPr>
          <p:cNvSpPr>
            <a:spLocks noGrp="1"/>
          </p:cNvSpPr>
          <p:nvPr>
            <p:ph type="sldNum" sz="quarter" idx="12"/>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
        <p:nvSpPr>
          <p:cNvPr id="10" name="Footer Placeholder 3">
            <a:extLst>
              <a:ext uri="{FF2B5EF4-FFF2-40B4-BE49-F238E27FC236}">
                <a16:creationId xmlns:a16="http://schemas.microsoft.com/office/drawing/2014/main" id="{9248F3BE-A5A8-46F8-A657-5E9792C3B410}"/>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2103129221"/>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Long Headline Only">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8546ADE-103C-4652-A344-9C0C8C49EC1E}"/>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Date Placeholder 3">
            <a:extLst>
              <a:ext uri="{FF2B5EF4-FFF2-40B4-BE49-F238E27FC236}">
                <a16:creationId xmlns:a16="http://schemas.microsoft.com/office/drawing/2014/main" id="{74A04057-FF73-42E7-A646-AC09147B196D}"/>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ADFCC81C-3E61-45D7-9320-0A9472536350}"/>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226234865"/>
      </p:ext>
    </p:extLst>
  </p:cSld>
  <p:clrMapOvr>
    <a:masterClrMapping/>
  </p:clrMapOvr>
  <p:hf hdr="0" ftr="0" dt="0"/>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alutation-GTS left-image bkgnd">
    <p:bg>
      <p:bgPr>
        <a:solidFill>
          <a:schemeClr val="accent3"/>
        </a:solidFill>
        <a:effectLst/>
      </p:bgPr>
    </p:bg>
    <p:spTree>
      <p:nvGrpSpPr>
        <p:cNvPr id="1" name=""/>
        <p:cNvGrpSpPr/>
        <p:nvPr/>
      </p:nvGrpSpPr>
      <p:grpSpPr>
        <a:xfrm>
          <a:off x="0" y="0"/>
          <a:ext cx="0" cy="0"/>
          <a:chOff x="0" y="0"/>
          <a:chExt cx="0" cy="0"/>
        </a:xfrm>
      </p:grpSpPr>
      <p:sp>
        <p:nvSpPr>
          <p:cNvPr id="9" name="Picture Placeholder 8">
            <a:extLst>
              <a:ext uri="{FF2B5EF4-FFF2-40B4-BE49-F238E27FC236}">
                <a16:creationId xmlns:a16="http://schemas.microsoft.com/office/drawing/2014/main" id="{43E7551B-7F86-46D2-A90B-DF5CC30BDFD8}"/>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32394B85-B39D-4BE7-A334-787162CB4A41}"/>
              </a:ext>
            </a:extLst>
          </p:cNvPr>
          <p:cNvSpPr>
            <a:spLocks noGrp="1"/>
          </p:cNvSpPr>
          <p:nvPr>
            <p:ph type="title" hasCustomPrompt="1"/>
          </p:nvPr>
        </p:nvSpPr>
        <p:spPr>
          <a:xfrm>
            <a:off x="380999" y="2318273"/>
            <a:ext cx="7040753" cy="2221454"/>
          </a:xfrm>
        </p:spPr>
        <p:txBody>
          <a:bodyPr anchor="ctr"/>
          <a:lstStyle>
            <a:lvl1pPr algn="l">
              <a:defRPr sz="7200">
                <a:solidFill>
                  <a:schemeClr val="tx1"/>
                </a:solidFill>
              </a:defRPr>
            </a:lvl1pPr>
          </a:lstStyle>
          <a:p>
            <a:r>
              <a:rPr lang="en-GB" dirty="0"/>
              <a:t>Insert Salutation 72pt</a:t>
            </a:r>
            <a:endParaRPr lang="en-US" dirty="0"/>
          </a:p>
        </p:txBody>
      </p:sp>
      <p:sp>
        <p:nvSpPr>
          <p:cNvPr id="3" name="TextBox 2">
            <a:extLst>
              <a:ext uri="{FF2B5EF4-FFF2-40B4-BE49-F238E27FC236}">
                <a16:creationId xmlns:a16="http://schemas.microsoft.com/office/drawing/2014/main" id="{B87AD433-4B77-E741-930C-11F17D433B19}"/>
              </a:ext>
            </a:extLst>
          </p:cNvPr>
          <p:cNvSpPr txBox="1"/>
          <p:nvPr/>
        </p:nvSpPr>
        <p:spPr>
          <a:xfrm>
            <a:off x="380999" y="3606800"/>
            <a:ext cx="0" cy="0"/>
          </a:xfrm>
          <a:prstGeom prst="rect">
            <a:avLst/>
          </a:prstGeom>
          <a:noFill/>
        </p:spPr>
        <p:txBody>
          <a:bodyPr wrap="none" lIns="0" tIns="0" rIns="0" bIns="0" rtlCol="0">
            <a:noAutofit/>
          </a:bodyPr>
          <a:lstStyle/>
          <a:p>
            <a:pPr algn="l" defTabSz="228600">
              <a:spcAft>
                <a:spcPts val="1200"/>
              </a:spcAft>
            </a:pPr>
            <a:endParaRPr lang="en-US" noProof="0" dirty="0"/>
          </a:p>
        </p:txBody>
      </p:sp>
      <p:sp>
        <p:nvSpPr>
          <p:cNvPr id="8" name="GTS_WH" descr="Accenture Greater Than symbol in white">
            <a:extLst>
              <a:ext uri="{FF2B5EF4-FFF2-40B4-BE49-F238E27FC236}">
                <a16:creationId xmlns:a16="http://schemas.microsoft.com/office/drawing/2014/main" id="{E96B644F-A9C2-401B-8562-DC3B10FB5CFA}"/>
              </a:ext>
            </a:extLst>
          </p:cNvPr>
          <p:cNvSpPr>
            <a:spLocks noChangeAspect="1"/>
          </p:cNvSpPr>
          <p:nvPr/>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Acc_Tech_Logo_WH" descr="Accenture Technology wordmark in white">
            <a:extLst>
              <a:ext uri="{FF2B5EF4-FFF2-40B4-BE49-F238E27FC236}">
                <a16:creationId xmlns:a16="http://schemas.microsoft.com/office/drawing/2014/main" id="{DB1B6CA6-1055-4AB9-80F2-DFC2E57204DC}"/>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09351877"/>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C35EA4"/>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ong Headline-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EC595-3BDB-489C-AB5C-4C48BF9B07CB}"/>
              </a:ext>
            </a:extLst>
          </p:cNvPr>
          <p:cNvSpPr>
            <a:spLocks noGrp="1"/>
          </p:cNvSpPr>
          <p:nvPr>
            <p:ph type="title" hasCustomPrompt="1"/>
          </p:nvPr>
        </p:nvSpPr>
        <p:spPr>
          <a:xfrm>
            <a:off x="381000" y="381000"/>
            <a:ext cx="11430000" cy="800100"/>
          </a:xfrm>
        </p:spPr>
        <p:txBody>
          <a:bodyPr/>
          <a:lstStyle>
            <a:lvl1pPr>
              <a:defRPr sz="3600"/>
            </a:lvl1pPr>
          </a:lstStyle>
          <a:p>
            <a:r>
              <a:rPr lang="en-GB" dirty="0"/>
              <a:t>Place headline here (36pt, min 30pt)</a:t>
            </a:r>
            <a:endParaRPr lang="en-US" dirty="0"/>
          </a:p>
        </p:txBody>
      </p:sp>
      <p:sp>
        <p:nvSpPr>
          <p:cNvPr id="4" name="Text Placeholder 3">
            <a:extLst>
              <a:ext uri="{FF2B5EF4-FFF2-40B4-BE49-F238E27FC236}">
                <a16:creationId xmlns:a16="http://schemas.microsoft.com/office/drawing/2014/main" id="{BB385C65-6BFC-4F61-A214-71B69537BB4B}"/>
              </a:ext>
            </a:extLst>
          </p:cNvPr>
          <p:cNvSpPr>
            <a:spLocks noGrp="1"/>
          </p:cNvSpPr>
          <p:nvPr>
            <p:ph type="body" sz="quarter" idx="11" hasCustomPrompt="1"/>
          </p:nvPr>
        </p:nvSpPr>
        <p:spPr>
          <a:xfrm>
            <a:off x="381000" y="1234440"/>
            <a:ext cx="11430000" cy="384048"/>
          </a:xfrm>
        </p:spPr>
        <p:txBody>
          <a:bodyPr anchor="t"/>
          <a:lstStyle>
            <a:lvl1pPr marL="0" indent="0">
              <a:spcAft>
                <a:spcPts val="0"/>
              </a:spcAft>
              <a:buNone/>
              <a:defRPr>
                <a:solidFill>
                  <a:schemeClr val="accent1"/>
                </a:solidFill>
                <a:latin typeface="Palatino Linotype" panose="02040502050505030304" pitchFamily="18" charset="0"/>
              </a:defRPr>
            </a:lvl1pPr>
          </a:lstStyle>
          <a:p>
            <a:pPr lvl="0"/>
            <a:r>
              <a:rPr lang="en-US" dirty="0"/>
              <a:t>Place subtitle here in </a:t>
            </a:r>
            <a:r>
              <a:rPr lang="en-GB" dirty="0"/>
              <a:t>Palatino Linotype </a:t>
            </a:r>
            <a:r>
              <a:rPr lang="en-US" dirty="0"/>
              <a:t>20pt</a:t>
            </a:r>
          </a:p>
        </p:txBody>
      </p:sp>
      <p:sp>
        <p:nvSpPr>
          <p:cNvPr id="6" name="Date Placeholder 5">
            <a:extLst>
              <a:ext uri="{FF2B5EF4-FFF2-40B4-BE49-F238E27FC236}">
                <a16:creationId xmlns:a16="http://schemas.microsoft.com/office/drawing/2014/main" id="{A0ED0B78-1151-45FC-9D06-3A308AC7B44D}"/>
              </a:ext>
            </a:extLst>
          </p:cNvPr>
          <p:cNvSpPr>
            <a:spLocks noGrp="1"/>
          </p:cNvSpPr>
          <p:nvPr>
            <p:ph type="dt" sz="half" idx="12"/>
          </p:nvPr>
        </p:nvSpPr>
        <p:spPr/>
        <p:txBody>
          <a:bodyPr/>
          <a:lstStyle/>
          <a:p>
            <a:endParaRPr lang="en-US" dirty="0"/>
          </a:p>
        </p:txBody>
      </p:sp>
      <p:sp>
        <p:nvSpPr>
          <p:cNvPr id="8" name="Slide Number Placeholder 7">
            <a:extLst>
              <a:ext uri="{FF2B5EF4-FFF2-40B4-BE49-F238E27FC236}">
                <a16:creationId xmlns:a16="http://schemas.microsoft.com/office/drawing/2014/main" id="{750C6FAE-8618-4CF6-8730-041993E3DA3B}"/>
              </a:ext>
            </a:extLst>
          </p:cNvPr>
          <p:cNvSpPr>
            <a:spLocks noGrp="1"/>
          </p:cNvSpPr>
          <p:nvPr>
            <p:ph type="sldNum" sz="quarter" idx="13"/>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935868898"/>
      </p:ext>
    </p:extLst>
  </p:cSld>
  <p:clrMapOvr>
    <a:masterClrMapping/>
  </p:clrMapOvr>
  <p:hf hdr="0" ftr="0" dt="0"/>
  <p:extLst>
    <p:ext uri="{DCECCB84-F9BA-43D5-87BE-67443E8EF086}">
      <p15:sldGuideLst xmlns:p15="http://schemas.microsoft.com/office/powerpoint/2012/main">
        <p15:guide id="1" orient="horz" pos="932">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18A76197-4B0B-41A4-B305-F1588B96228C}"/>
              </a:ext>
            </a:extLst>
          </p:cNvPr>
          <p:cNvSpPr>
            <a:spLocks noGrp="1"/>
          </p:cNvSpPr>
          <p:nvPr>
            <p:ph type="dt" sz="half" idx="10"/>
          </p:nvPr>
        </p:nvSpPr>
        <p:spPr/>
        <p:txBody>
          <a:bodyPr/>
          <a:lstStyle/>
          <a:p>
            <a:endParaRPr lang="en-US" dirty="0"/>
          </a:p>
        </p:txBody>
      </p:sp>
      <p:sp>
        <p:nvSpPr>
          <p:cNvPr id="6" name="Slide Number Placeholder 5">
            <a:extLst>
              <a:ext uri="{FF2B5EF4-FFF2-40B4-BE49-F238E27FC236}">
                <a16:creationId xmlns:a16="http://schemas.microsoft.com/office/drawing/2014/main" id="{C6B89CA4-BBB7-426F-95C3-9B61AF24DCA9}"/>
              </a:ext>
            </a:extLst>
          </p:cNvPr>
          <p:cNvSpPr>
            <a:spLocks noGrp="1"/>
          </p:cNvSpPr>
          <p:nvPr>
            <p:ph type="sldNum" sz="quarter" idx="11"/>
          </p:nvPr>
        </p:nvSpPr>
        <p:spPr/>
        <p:txBody>
          <a:body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3589373061"/>
      </p:ext>
    </p:extLst>
  </p:cSld>
  <p:clrMapOvr>
    <a:masterClrMapping/>
  </p:clrMapOvr>
  <p:hf hdr="0" ftr="0" dt="0"/>
  <p:extLst>
    <p:ext uri="{DCECCB84-F9BA-43D5-87BE-67443E8EF086}">
      <p15:sldGuideLst xmlns:p15="http://schemas.microsoft.com/office/powerpoint/2012/main"/>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Title2">
    <p:bg>
      <p:bgPr>
        <a:solidFill>
          <a:srgbClr val="7500C0"/>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9FED008A-CBAF-452F-A33C-DEB1219A8637}"/>
              </a:ext>
            </a:extLst>
          </p:cNvPr>
          <p:cNvSpPr/>
          <p:nvPr userDrawn="1"/>
        </p:nvSpPr>
        <p:spPr>
          <a:xfrm>
            <a:off x="0" y="0"/>
            <a:ext cx="12192000" cy="6858000"/>
          </a:xfrm>
          <a:prstGeom prst="rect">
            <a:avLst/>
          </a:prstGeom>
          <a:gradFill flip="none" rotWithShape="1">
            <a:gsLst>
              <a:gs pos="0">
                <a:schemeClr val="bg1">
                  <a:alpha val="55000"/>
                </a:schemeClr>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768D86E0-9F0E-4638-BF28-A76741A2A03A}"/>
              </a:ext>
            </a:extLst>
          </p:cNvPr>
          <p:cNvSpPr txBox="1"/>
          <p:nvPr userDrawn="1"/>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a:ln>
                  <a:noFill/>
                </a:ln>
                <a:solidFill>
                  <a:schemeClr val="bg2"/>
                </a:solidFill>
                <a:effectLst/>
                <a:uLnTx/>
                <a:uFillTx/>
              </a:rPr>
              <a:t>Format Background… &gt; Picture or texture fill &gt; Set to one of the provided selections in the image library</a:t>
            </a:r>
            <a:endParaRPr kumimoji="0" lang="en-US" sz="800" b="0" i="0" u="none" strike="noStrike" kern="0" cap="none" spc="0" normalizeH="0" baseline="0" noProof="0">
              <a:ln>
                <a:noFill/>
              </a:ln>
              <a:solidFill>
                <a:schemeClr val="bg2"/>
              </a:solidFill>
              <a:effectLst/>
              <a:uLnTx/>
              <a:uFillTx/>
            </a:endParaRPr>
          </a:p>
        </p:txBody>
      </p:sp>
      <p:sp>
        <p:nvSpPr>
          <p:cNvPr id="23" name="TextBox 22">
            <a:extLst>
              <a:ext uri="{FF2B5EF4-FFF2-40B4-BE49-F238E27FC236}">
                <a16:creationId xmlns:a16="http://schemas.microsoft.com/office/drawing/2014/main" id="{21C89A19-F3E6-4879-A21A-E269F7029DD6}"/>
              </a:ext>
            </a:extLst>
          </p:cNvPr>
          <p:cNvSpPr txBox="1"/>
          <p:nvPr userDrawn="1"/>
        </p:nvSpPr>
        <p:spPr>
          <a:xfrm>
            <a:off x="381000" y="6058209"/>
            <a:ext cx="3112110" cy="253691"/>
          </a:xfrm>
          <a:prstGeom prst="rect">
            <a:avLst/>
          </a:prstGeom>
          <a:noFill/>
        </p:spPr>
        <p:txBody>
          <a:bodyPr wrap="square" lIns="0" tIns="0" rIns="0" bIns="0" rtlCol="0" anchor="b">
            <a:noAutofit/>
          </a:bodyPr>
          <a:lstStyle/>
          <a:p>
            <a:pPr marL="0" marR="0" lvl="0" indent="0" algn="l" defTabSz="228600" eaLnBrk="1" fontAlgn="auto" latinLnBrk="0" hangingPunct="1">
              <a:lnSpc>
                <a:spcPct val="100000"/>
              </a:lnSpc>
              <a:spcBef>
                <a:spcPts val="0"/>
              </a:spcBef>
              <a:spcAft>
                <a:spcPts val="1200"/>
              </a:spcAft>
              <a:buClrTx/>
              <a:buSzTx/>
              <a:buFontTx/>
              <a:buNone/>
              <a:tabLst/>
              <a:defRPr/>
            </a:pPr>
            <a:r>
              <a:rPr kumimoji="0" lang="en-GB" sz="800" b="0" i="0" u="none" strike="noStrike" kern="0" cap="none" spc="0" normalizeH="0" baseline="0" noProof="0" dirty="0">
                <a:ln>
                  <a:noFill/>
                </a:ln>
                <a:solidFill>
                  <a:srgbClr val="FFFFFF">
                    <a:alpha val="75000"/>
                  </a:srgbClr>
                </a:solidFill>
                <a:effectLst/>
                <a:uLnTx/>
                <a:uFillTx/>
              </a:rPr>
              <a:t>Copyright © 2021 Accenture. All rights reserved.</a:t>
            </a:r>
            <a:endParaRPr kumimoji="0" lang="en-US" sz="1800" b="0" i="0" u="none" strike="noStrike" kern="0" cap="none" spc="0" normalizeH="0" baseline="0" noProof="0" dirty="0">
              <a:ln>
                <a:noFill/>
              </a:ln>
              <a:solidFill>
                <a:srgbClr val="FFFFFF">
                  <a:alpha val="75000"/>
                </a:srgbClr>
              </a:solidFill>
              <a:effectLst/>
              <a:uLnTx/>
              <a:uFillTx/>
            </a:endParaRPr>
          </a:p>
        </p:txBody>
      </p:sp>
      <p:pic>
        <p:nvPicPr>
          <p:cNvPr id="28" name="Graphic 27">
            <a:extLst>
              <a:ext uri="{FF2B5EF4-FFF2-40B4-BE49-F238E27FC236}">
                <a16:creationId xmlns:a16="http://schemas.microsoft.com/office/drawing/2014/main" id="{19739522-B347-4E43-9A62-3B4ACFEE216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622800" y="0"/>
            <a:ext cx="7188200" cy="6858000"/>
          </a:xfrm>
          <a:prstGeom prst="rect">
            <a:avLst/>
          </a:prstGeom>
        </p:spPr>
      </p:pic>
      <p:sp>
        <p:nvSpPr>
          <p:cNvPr id="31" name="TextBox 30">
            <a:extLst>
              <a:ext uri="{FF2B5EF4-FFF2-40B4-BE49-F238E27FC236}">
                <a16:creationId xmlns:a16="http://schemas.microsoft.com/office/drawing/2014/main" id="{CB00D16C-96AD-4748-BE07-0661DAEA5D3C}"/>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t>Learning and Knowledge Management</a:t>
            </a:r>
          </a:p>
        </p:txBody>
      </p:sp>
      <p:sp>
        <p:nvSpPr>
          <p:cNvPr id="32" name="Title 1">
            <a:extLst>
              <a:ext uri="{FF2B5EF4-FFF2-40B4-BE49-F238E27FC236}">
                <a16:creationId xmlns:a16="http://schemas.microsoft.com/office/drawing/2014/main" id="{B10DB3DA-DF7E-42B3-8839-4E5B724C4865}"/>
              </a:ext>
            </a:extLst>
          </p:cNvPr>
          <p:cNvSpPr>
            <a:spLocks noGrp="1"/>
          </p:cNvSpPr>
          <p:nvPr>
            <p:ph type="ctrTitle" hasCustomPrompt="1"/>
          </p:nvPr>
        </p:nvSpPr>
        <p:spPr>
          <a:xfrm>
            <a:off x="381000" y="1429154"/>
            <a:ext cx="5352287" cy="2255710"/>
          </a:xfrm>
          <a:prstGeom prst="rect">
            <a:avLst/>
          </a:prstGeom>
        </p:spPr>
        <p:txBody>
          <a:bodyPr anchor="b"/>
          <a:lstStyle>
            <a:lvl1pPr algn="l">
              <a:lnSpc>
                <a:spcPct val="90000"/>
              </a:lnSpc>
              <a:defRPr sz="4800" cap="none" baseline="0">
                <a:solidFill>
                  <a:schemeClr val="tx1"/>
                </a:solidFill>
              </a:defRPr>
            </a:lvl1pPr>
          </a:lstStyle>
          <a:p>
            <a:r>
              <a:rPr lang="en-US"/>
              <a:t>Place title here 48pt</a:t>
            </a:r>
          </a:p>
        </p:txBody>
      </p:sp>
      <p:sp>
        <p:nvSpPr>
          <p:cNvPr id="33" name="Text Placeholder 15">
            <a:extLst>
              <a:ext uri="{FF2B5EF4-FFF2-40B4-BE49-F238E27FC236}">
                <a16:creationId xmlns:a16="http://schemas.microsoft.com/office/drawing/2014/main" id="{1DC1CBE7-D1AA-4325-A15B-93499DB02FE2}"/>
              </a:ext>
            </a:extLst>
          </p:cNvPr>
          <p:cNvSpPr>
            <a:spLocks noGrp="1"/>
          </p:cNvSpPr>
          <p:nvPr>
            <p:ph type="body" sz="quarter" idx="13" hasCustomPrompt="1"/>
          </p:nvPr>
        </p:nvSpPr>
        <p:spPr>
          <a:xfrm>
            <a:off x="381001" y="3871190"/>
            <a:ext cx="5152292" cy="1092846"/>
          </a:xfrm>
          <a:prstGeom prst="rect">
            <a:avLst/>
          </a:prstGeom>
        </p:spPr>
        <p:txBody>
          <a:bodyPr vert="horz" lIns="0" tIns="0" rIns="0" bIns="0" rtlCol="0">
            <a:noAutofit/>
          </a:bodyPr>
          <a:lstStyle>
            <a:lvl1pPr marL="0" indent="0" algn="l">
              <a:lnSpc>
                <a:spcPct val="90000"/>
              </a:lnSpc>
              <a:buNone/>
              <a:defRPr lang="en-US" sz="2400" i="0" cap="none" spc="0" baseline="0" dirty="0" smtClean="0">
                <a:solidFill>
                  <a:schemeClr val="tx1"/>
                </a:solidFill>
                <a:latin typeface="Palatino Linotype" panose="02040502050505030304" pitchFamily="18" charset="0"/>
              </a:defRPr>
            </a:lvl1pPr>
            <a:lvl2pPr marL="0" algn="ctr">
              <a:lnSpc>
                <a:spcPct val="90000"/>
              </a:lnSpc>
              <a:spcAft>
                <a:spcPts val="600"/>
              </a:spcAft>
              <a:defRPr lang="en-US" sz="2400" dirty="0" smtClean="0">
                <a:solidFill>
                  <a:srgbClr val="E6DCFF"/>
                </a:solidFill>
                <a:latin typeface="GT Sectra Fine" panose="00000500000000000000" pitchFamily="50" charset="0"/>
              </a:defRPr>
            </a:lvl2pPr>
            <a:lvl3pPr marL="0" algn="ctr">
              <a:lnSpc>
                <a:spcPct val="90000"/>
              </a:lnSpc>
              <a:spcAft>
                <a:spcPts val="600"/>
              </a:spcAft>
              <a:defRPr lang="en-US" sz="2400" dirty="0" smtClean="0">
                <a:solidFill>
                  <a:srgbClr val="E6DCFF"/>
                </a:solidFill>
                <a:latin typeface="GT Sectra Fine" panose="00000500000000000000" pitchFamily="50" charset="0"/>
              </a:defRPr>
            </a:lvl3pPr>
            <a:lvl4pPr marL="0" algn="ctr">
              <a:lnSpc>
                <a:spcPct val="90000"/>
              </a:lnSpc>
              <a:spcAft>
                <a:spcPts val="600"/>
              </a:spcAft>
              <a:defRPr lang="en-US" sz="2400" dirty="0" smtClean="0">
                <a:solidFill>
                  <a:srgbClr val="E6DCFF"/>
                </a:solidFill>
                <a:latin typeface="GT Sectra Fine" panose="00000500000000000000" pitchFamily="50" charset="0"/>
              </a:defRPr>
            </a:lvl4pPr>
            <a:lvl5pPr marL="0" algn="ctr">
              <a:lnSpc>
                <a:spcPct val="90000"/>
              </a:lnSpc>
              <a:spcAft>
                <a:spcPts val="600"/>
              </a:spcAft>
              <a:defRPr lang="en-US" sz="2400" dirty="0">
                <a:solidFill>
                  <a:srgbClr val="E6DCFF"/>
                </a:solidFill>
                <a:latin typeface="GT Sectra Fine" panose="00000500000000000000" pitchFamily="50" charset="0"/>
              </a:defRPr>
            </a:lvl5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US"/>
              <a:t>Place subtitle here in Palatino Linotype 24pt</a:t>
            </a:r>
          </a:p>
        </p:txBody>
      </p:sp>
    </p:spTree>
    <p:extLst>
      <p:ext uri="{BB962C8B-B14F-4D97-AF65-F5344CB8AC3E}">
        <p14:creationId xmlns:p14="http://schemas.microsoft.com/office/powerpoint/2010/main" val="330261187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Content - Option 5 (Long title with Topic and Sub-top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B22B9-F942-4FD7-86F0-E0F50AAB8478}"/>
              </a:ext>
            </a:extLst>
          </p:cNvPr>
          <p:cNvSpPr>
            <a:spLocks noGrp="1"/>
          </p:cNvSpPr>
          <p:nvPr>
            <p:ph type="title"/>
          </p:nvPr>
        </p:nvSpPr>
        <p:spPr>
          <a:xfrm>
            <a:off x="381000" y="343675"/>
            <a:ext cx="11430000" cy="984832"/>
          </a:xfrm>
          <a:prstGeom prst="rect">
            <a:avLst/>
          </a:prstGeom>
        </p:spPr>
        <p:txBody>
          <a:bodyPr vert="horz" lIns="0" tIns="45720" rIns="0" bIns="0" rtlCol="0" anchor="ctr" anchorCtr="0">
            <a:normAutofit/>
          </a:bodyPr>
          <a:lstStyle>
            <a:lvl1pPr marL="82296" indent="0" algn="l" defTabSz="914377" rtl="0" eaLnBrk="1" latinLnBrk="0" hangingPunct="1">
              <a:lnSpc>
                <a:spcPct val="70000"/>
              </a:lnSpc>
              <a:spcBef>
                <a:spcPct val="0"/>
              </a:spcBef>
              <a:buNone/>
              <a:defRPr sz="3600" b="0" kern="1200" cap="none" baseline="0">
                <a:solidFill>
                  <a:schemeClr val="tx1"/>
                </a:solidFill>
                <a:latin typeface="+mj-lt"/>
                <a:ea typeface="+mj-ea"/>
                <a:cs typeface="+mj-cs"/>
              </a:defRPr>
            </a:lvl1pPr>
          </a:lstStyle>
          <a:p>
            <a:endParaRPr lang="en-US"/>
          </a:p>
        </p:txBody>
      </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791476"/>
            <a:ext cx="11437937" cy="4629538"/>
          </a:xfrm>
          <a:prstGeom prst="rect">
            <a:avLst/>
          </a:prstGeom>
        </p:spPr>
        <p:txBody>
          <a:bodyPr/>
          <a:lstStyle>
            <a:lvl1pPr marL="0" indent="0">
              <a:lnSpc>
                <a:spcPct val="100000"/>
              </a:lnSpc>
              <a:defRPr sz="1600" b="0"/>
            </a:lvl1pPr>
            <a:lvl2pPr marL="0">
              <a:defRPr sz="1600"/>
            </a:lvl2pPr>
            <a:lvl3pPr>
              <a:defRPr sz="1400"/>
            </a:lvl3pPr>
            <a:lvl4pPr>
              <a:spcAft>
                <a:spcPts val="600"/>
              </a:spcAft>
              <a:defRPr sz="1200"/>
            </a:lvl4pPr>
            <a:lvl5pPr>
              <a:spcAft>
                <a:spcPts val="600"/>
              </a:spcAft>
              <a:defRPr sz="1200"/>
            </a:lvl5pPr>
          </a:lstStyle>
          <a:p>
            <a:pPr lvl="0"/>
            <a:r>
              <a:rPr lang="en-US"/>
              <a:t>Click to enter the content</a:t>
            </a:r>
          </a:p>
          <a:p>
            <a:pPr lvl="1"/>
            <a:r>
              <a:rPr lang="en-US"/>
              <a:t>Second level</a:t>
            </a:r>
          </a:p>
          <a:p>
            <a:pPr lvl="2"/>
            <a:r>
              <a:rPr lang="en-US"/>
              <a:t>Third level</a:t>
            </a:r>
          </a:p>
          <a:p>
            <a:pPr lvl="3"/>
            <a:r>
              <a:rPr lang="en-US"/>
              <a:t>Fourth level</a:t>
            </a:r>
          </a:p>
          <a:p>
            <a:pPr lvl="4"/>
            <a:r>
              <a:rPr lang="en-US"/>
              <a:t>Fifth level</a:t>
            </a:r>
          </a:p>
        </p:txBody>
      </p:sp>
      <p:sp>
        <p:nvSpPr>
          <p:cNvPr id="7" name="Text Placeholder 3">
            <a:extLst>
              <a:ext uri="{FF2B5EF4-FFF2-40B4-BE49-F238E27FC236}">
                <a16:creationId xmlns:a16="http://schemas.microsoft.com/office/drawing/2014/main" id="{164F882F-F0DB-4A20-B0D1-7082BD537FE5}"/>
              </a:ext>
            </a:extLst>
          </p:cNvPr>
          <p:cNvSpPr>
            <a:spLocks noGrp="1"/>
          </p:cNvSpPr>
          <p:nvPr>
            <p:ph type="body" sz="quarter" idx="10" hasCustomPrompt="1"/>
          </p:nvPr>
        </p:nvSpPr>
        <p:spPr>
          <a:xfrm>
            <a:off x="373777" y="1371598"/>
            <a:ext cx="11437223" cy="397653"/>
          </a:xfrm>
          <a:prstGeom prst="rect">
            <a:avLst/>
          </a:prstGeom>
        </p:spPr>
        <p:txBody>
          <a:bodyPr anchor="ctr"/>
          <a:lstStyle>
            <a:lvl1pPr marL="0" indent="0" algn="l">
              <a:spcAft>
                <a:spcPts val="0"/>
              </a:spcAft>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buNone/>
              <a:defRPr lang="en-US" sz="2400" b="1" kern="1200" baseline="0" dirty="0">
                <a:solidFill>
                  <a:schemeClr val="tx2">
                    <a:lumMod val="75000"/>
                  </a:schemeClr>
                </a:solidFill>
                <a:latin typeface="+mn-lt"/>
                <a:ea typeface="+mn-ea"/>
                <a:cs typeface="Arial" panose="020B0604020202020204" pitchFamily="34" charset="0"/>
              </a:defRPr>
            </a:lvl5pPr>
          </a:lstStyle>
          <a:p>
            <a:pPr lvl="0"/>
            <a:r>
              <a:rPr lang="en-US"/>
              <a:t>Click to add sub-topic</a:t>
            </a:r>
          </a:p>
        </p:txBody>
      </p:sp>
      <p:pic>
        <p:nvPicPr>
          <p:cNvPr id="10" name="Picture 9">
            <a:extLst>
              <a:ext uri="{FF2B5EF4-FFF2-40B4-BE49-F238E27FC236}">
                <a16:creationId xmlns:a16="http://schemas.microsoft.com/office/drawing/2014/main" id="{F82FED9C-6826-428B-B79D-40154317E2E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1" name="Slide Number Placeholder 6">
            <a:extLst>
              <a:ext uri="{FF2B5EF4-FFF2-40B4-BE49-F238E27FC236}">
                <a16:creationId xmlns:a16="http://schemas.microsoft.com/office/drawing/2014/main" id="{CBD16CB8-A8AA-4D67-ADEC-A3ECB5303BCB}"/>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08500607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Module Objectives">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8AF101C-5D87-4199-9538-2A190793D3E2}"/>
              </a:ext>
            </a:extLst>
          </p:cNvPr>
          <p:cNvGrpSpPr/>
          <p:nvPr userDrawn="1"/>
        </p:nvGrpSpPr>
        <p:grpSpPr>
          <a:xfrm>
            <a:off x="9282456" y="1517156"/>
            <a:ext cx="2572553" cy="2237009"/>
            <a:chOff x="7196318" y="2301786"/>
            <a:chExt cx="889083" cy="773118"/>
          </a:xfrm>
        </p:grpSpPr>
        <p:pic>
          <p:nvPicPr>
            <p:cNvPr id="15" name="Picture 19">
              <a:extLst>
                <a:ext uri="{FF2B5EF4-FFF2-40B4-BE49-F238E27FC236}">
                  <a16:creationId xmlns:a16="http://schemas.microsoft.com/office/drawing/2014/main" id="{422DCCAA-DC80-4F95-A097-10AAFA2CCA3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 name="Group 15">
              <a:extLst>
                <a:ext uri="{FF2B5EF4-FFF2-40B4-BE49-F238E27FC236}">
                  <a16:creationId xmlns:a16="http://schemas.microsoft.com/office/drawing/2014/main" id="{03A2CE09-6585-4FD6-8C5B-5BD6389EA7D4}"/>
                </a:ext>
              </a:extLst>
            </p:cNvPr>
            <p:cNvGrpSpPr/>
            <p:nvPr/>
          </p:nvGrpSpPr>
          <p:grpSpPr>
            <a:xfrm>
              <a:off x="7402731" y="2301786"/>
              <a:ext cx="543219" cy="620422"/>
              <a:chOff x="1420813" y="2441576"/>
              <a:chExt cx="614362" cy="701675"/>
            </a:xfrm>
          </p:grpSpPr>
          <p:sp>
            <p:nvSpPr>
              <p:cNvPr id="17" name="Freeform 26">
                <a:extLst>
                  <a:ext uri="{FF2B5EF4-FFF2-40B4-BE49-F238E27FC236}">
                    <a16:creationId xmlns:a16="http://schemas.microsoft.com/office/drawing/2014/main" id="{0D111403-6FC0-4618-9876-7A3C75524282}"/>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8" name="Freeform 27">
                <a:extLst>
                  <a:ext uri="{FF2B5EF4-FFF2-40B4-BE49-F238E27FC236}">
                    <a16:creationId xmlns:a16="http://schemas.microsoft.com/office/drawing/2014/main" id="{4F351114-39E5-4B50-9F02-C0B40CB65653}"/>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9" name="Freeform 28">
                <a:extLst>
                  <a:ext uri="{FF2B5EF4-FFF2-40B4-BE49-F238E27FC236}">
                    <a16:creationId xmlns:a16="http://schemas.microsoft.com/office/drawing/2014/main" id="{3CA9F99D-6A85-4381-B285-E266023D4102}"/>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4" y="1391038"/>
            <a:ext cx="9498520" cy="5067300"/>
          </a:xfrm>
          <a:prstGeom prst="rect">
            <a:avLst/>
          </a:prstGeom>
        </p:spPr>
        <p:txBody>
          <a:bodyPr/>
          <a:lstStyle>
            <a:lvl1pPr marL="0" indent="0">
              <a:lnSpc>
                <a:spcPct val="100000"/>
              </a:lnSpc>
              <a:defRPr sz="2000" b="0"/>
            </a:lvl1pPr>
            <a:lvl2pPr marL="0">
              <a:defRPr sz="2000"/>
            </a:lvl2pPr>
            <a:lvl3pPr>
              <a:defRPr sz="2000"/>
            </a:lvl3pPr>
            <a:lvl4pPr>
              <a:spcAft>
                <a:spcPts val="600"/>
              </a:spcAft>
              <a:defRPr sz="1800"/>
            </a:lvl4pPr>
            <a:lvl5pPr>
              <a:spcAft>
                <a:spcPts val="600"/>
              </a:spcAft>
              <a:defRPr sz="18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3969933"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dirty="0">
                <a:solidFill>
                  <a:schemeClr val="tx1"/>
                </a:solidFill>
                <a:latin typeface="+mj-lt"/>
                <a:ea typeface="+mj-ea"/>
                <a:cs typeface="+mj-cs"/>
              </a:rPr>
              <a:t>Unit Objectives</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5935920" cy="353943"/>
          </a:xfrm>
          <a:prstGeom prst="rect">
            <a:avLst/>
          </a:prstGeom>
          <a:noFill/>
        </p:spPr>
        <p:txBody>
          <a:bodyPr wrap="none" lIns="0" tIns="0" rIns="0" bIns="45720" rtlCol="0">
            <a:spAutoFit/>
          </a:bodyPr>
          <a:lstStyle/>
          <a:p>
            <a:pPr lvl="0"/>
            <a:r>
              <a:rPr lang="en-US" sz="2000" b="1">
                <a:solidFill>
                  <a:schemeClr val="tx1"/>
                </a:solidFill>
              </a:rPr>
              <a:t>At the end of this module, you should be able to:</a:t>
            </a:r>
          </a:p>
        </p:txBody>
      </p:sp>
      <p:pic>
        <p:nvPicPr>
          <p:cNvPr id="21" name="Picture 20">
            <a:extLst>
              <a:ext uri="{FF2B5EF4-FFF2-40B4-BE49-F238E27FC236}">
                <a16:creationId xmlns:a16="http://schemas.microsoft.com/office/drawing/2014/main" id="{F92527CC-633D-4DCA-B99B-C0DBD6F3AEE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22" name="Slide Number Placeholder 6">
            <a:extLst>
              <a:ext uri="{FF2B5EF4-FFF2-40B4-BE49-F238E27FC236}">
                <a16:creationId xmlns:a16="http://schemas.microsoft.com/office/drawing/2014/main" id="{B00E830C-3D99-43E6-B2EA-BE16F2831F2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276780075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Module Summary">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D98C605-F339-41FA-8E7C-E8627B28F8A0}"/>
              </a:ext>
            </a:extLst>
          </p:cNvPr>
          <p:cNvGrpSpPr/>
          <p:nvPr userDrawn="1"/>
        </p:nvGrpSpPr>
        <p:grpSpPr>
          <a:xfrm>
            <a:off x="9282456" y="1517156"/>
            <a:ext cx="2572553" cy="2237009"/>
            <a:chOff x="7196318" y="2301786"/>
            <a:chExt cx="889083" cy="773118"/>
          </a:xfrm>
        </p:grpSpPr>
        <p:pic>
          <p:nvPicPr>
            <p:cNvPr id="8" name="Picture 19">
              <a:extLst>
                <a:ext uri="{FF2B5EF4-FFF2-40B4-BE49-F238E27FC236}">
                  <a16:creationId xmlns:a16="http://schemas.microsoft.com/office/drawing/2014/main" id="{95671EEE-51CD-4D1C-8970-D3BB5F6AA6B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196318" y="2965697"/>
              <a:ext cx="889083" cy="10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a:extLst>
                <a:ext uri="{FF2B5EF4-FFF2-40B4-BE49-F238E27FC236}">
                  <a16:creationId xmlns:a16="http://schemas.microsoft.com/office/drawing/2014/main" id="{D02568B1-DB4F-433E-A8D5-733A28D050F4}"/>
                </a:ext>
              </a:extLst>
            </p:cNvPr>
            <p:cNvGrpSpPr/>
            <p:nvPr/>
          </p:nvGrpSpPr>
          <p:grpSpPr>
            <a:xfrm>
              <a:off x="7402731" y="2301786"/>
              <a:ext cx="543219" cy="620422"/>
              <a:chOff x="1420813" y="2441576"/>
              <a:chExt cx="614362" cy="701675"/>
            </a:xfrm>
          </p:grpSpPr>
          <p:sp>
            <p:nvSpPr>
              <p:cNvPr id="10" name="Freeform 26">
                <a:extLst>
                  <a:ext uri="{FF2B5EF4-FFF2-40B4-BE49-F238E27FC236}">
                    <a16:creationId xmlns:a16="http://schemas.microsoft.com/office/drawing/2014/main" id="{A0F6F83F-EA34-40CD-A03C-D1CFFDB9BC03}"/>
                  </a:ext>
                </a:extLst>
              </p:cNvPr>
              <p:cNvSpPr>
                <a:spLocks/>
              </p:cNvSpPr>
              <p:nvPr/>
            </p:nvSpPr>
            <p:spPr bwMode="auto">
              <a:xfrm>
                <a:off x="1597025" y="2779713"/>
                <a:ext cx="182563" cy="184150"/>
              </a:xfrm>
              <a:custGeom>
                <a:avLst/>
                <a:gdLst>
                  <a:gd name="T0" fmla="*/ 39 w 49"/>
                  <a:gd name="T1" fmla="*/ 27 h 49"/>
                  <a:gd name="T2" fmla="*/ 17 w 49"/>
                  <a:gd name="T3" fmla="*/ 29 h 49"/>
                  <a:gd name="T4" fmla="*/ 38 w 49"/>
                  <a:gd name="T5" fmla="*/ 4 h 49"/>
                  <a:gd name="T6" fmla="*/ 25 w 49"/>
                  <a:gd name="T7" fmla="*/ 0 h 49"/>
                  <a:gd name="T8" fmla="*/ 0 w 49"/>
                  <a:gd name="T9" fmla="*/ 25 h 49"/>
                  <a:gd name="T10" fmla="*/ 25 w 49"/>
                  <a:gd name="T11" fmla="*/ 49 h 49"/>
                  <a:gd name="T12" fmla="*/ 49 w 49"/>
                  <a:gd name="T13" fmla="*/ 25 h 49"/>
                  <a:gd name="T14" fmla="*/ 48 w 49"/>
                  <a:gd name="T15" fmla="*/ 17 h 49"/>
                  <a:gd name="T16" fmla="*/ 39 w 49"/>
                  <a:gd name="T17" fmla="*/ 27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39" y="27"/>
                    </a:moveTo>
                    <a:cubicBezTo>
                      <a:pt x="17" y="29"/>
                      <a:pt x="17" y="29"/>
                      <a:pt x="17" y="29"/>
                    </a:cubicBezTo>
                    <a:cubicBezTo>
                      <a:pt x="38" y="4"/>
                      <a:pt x="38" y="4"/>
                      <a:pt x="38" y="4"/>
                    </a:cubicBezTo>
                    <a:cubicBezTo>
                      <a:pt x="34" y="2"/>
                      <a:pt x="30" y="0"/>
                      <a:pt x="25" y="0"/>
                    </a:cubicBezTo>
                    <a:cubicBezTo>
                      <a:pt x="11" y="0"/>
                      <a:pt x="0" y="11"/>
                      <a:pt x="0" y="25"/>
                    </a:cubicBezTo>
                    <a:cubicBezTo>
                      <a:pt x="0" y="38"/>
                      <a:pt x="11" y="49"/>
                      <a:pt x="25" y="49"/>
                    </a:cubicBezTo>
                    <a:cubicBezTo>
                      <a:pt x="38" y="49"/>
                      <a:pt x="49" y="38"/>
                      <a:pt x="49" y="25"/>
                    </a:cubicBezTo>
                    <a:cubicBezTo>
                      <a:pt x="49" y="22"/>
                      <a:pt x="49" y="19"/>
                      <a:pt x="48" y="17"/>
                    </a:cubicBezTo>
                    <a:lnTo>
                      <a:pt x="39" y="27"/>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1" name="Freeform 27">
                <a:extLst>
                  <a:ext uri="{FF2B5EF4-FFF2-40B4-BE49-F238E27FC236}">
                    <a16:creationId xmlns:a16="http://schemas.microsoft.com/office/drawing/2014/main" id="{CBBBB8A2-C2E7-4563-A8F2-836920A0FD54}"/>
                  </a:ext>
                </a:extLst>
              </p:cNvPr>
              <p:cNvSpPr>
                <a:spLocks/>
              </p:cNvSpPr>
              <p:nvPr/>
            </p:nvSpPr>
            <p:spPr bwMode="auto">
              <a:xfrm>
                <a:off x="1420813" y="2603501"/>
                <a:ext cx="538163" cy="539750"/>
              </a:xfrm>
              <a:custGeom>
                <a:avLst/>
                <a:gdLst>
                  <a:gd name="T0" fmla="*/ 113 w 144"/>
                  <a:gd name="T1" fmla="*/ 45 h 144"/>
                  <a:gd name="T2" fmla="*/ 121 w 144"/>
                  <a:gd name="T3" fmla="*/ 72 h 144"/>
                  <a:gd name="T4" fmla="*/ 72 w 144"/>
                  <a:gd name="T5" fmla="*/ 121 h 144"/>
                  <a:gd name="T6" fmla="*/ 23 w 144"/>
                  <a:gd name="T7" fmla="*/ 72 h 144"/>
                  <a:gd name="T8" fmla="*/ 72 w 144"/>
                  <a:gd name="T9" fmla="*/ 23 h 144"/>
                  <a:gd name="T10" fmla="*/ 103 w 144"/>
                  <a:gd name="T11" fmla="*/ 34 h 144"/>
                  <a:gd name="T12" fmla="*/ 117 w 144"/>
                  <a:gd name="T13" fmla="*/ 16 h 144"/>
                  <a:gd name="T14" fmla="*/ 72 w 144"/>
                  <a:gd name="T15" fmla="*/ 0 h 144"/>
                  <a:gd name="T16" fmla="*/ 0 w 144"/>
                  <a:gd name="T17" fmla="*/ 72 h 144"/>
                  <a:gd name="T18" fmla="*/ 72 w 144"/>
                  <a:gd name="T19" fmla="*/ 144 h 144"/>
                  <a:gd name="T20" fmla="*/ 144 w 144"/>
                  <a:gd name="T21" fmla="*/ 72 h 144"/>
                  <a:gd name="T22" fmla="*/ 128 w 144"/>
                  <a:gd name="T23" fmla="*/ 27 h 144"/>
                  <a:gd name="T24" fmla="*/ 113 w 144"/>
                  <a:gd name="T25" fmla="*/ 45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44" h="144">
                    <a:moveTo>
                      <a:pt x="113" y="45"/>
                    </a:moveTo>
                    <a:cubicBezTo>
                      <a:pt x="118" y="53"/>
                      <a:pt x="121" y="62"/>
                      <a:pt x="121" y="72"/>
                    </a:cubicBezTo>
                    <a:cubicBezTo>
                      <a:pt x="121" y="99"/>
                      <a:pt x="99" y="121"/>
                      <a:pt x="72" y="121"/>
                    </a:cubicBezTo>
                    <a:cubicBezTo>
                      <a:pt x="45" y="121"/>
                      <a:pt x="23" y="99"/>
                      <a:pt x="23" y="72"/>
                    </a:cubicBezTo>
                    <a:cubicBezTo>
                      <a:pt x="23" y="45"/>
                      <a:pt x="45" y="23"/>
                      <a:pt x="72" y="23"/>
                    </a:cubicBezTo>
                    <a:cubicBezTo>
                      <a:pt x="84" y="23"/>
                      <a:pt x="94" y="27"/>
                      <a:pt x="103" y="34"/>
                    </a:cubicBezTo>
                    <a:cubicBezTo>
                      <a:pt x="117" y="16"/>
                      <a:pt x="117" y="16"/>
                      <a:pt x="117" y="16"/>
                    </a:cubicBezTo>
                    <a:cubicBezTo>
                      <a:pt x="105" y="6"/>
                      <a:pt x="89" y="0"/>
                      <a:pt x="72" y="0"/>
                    </a:cubicBezTo>
                    <a:cubicBezTo>
                      <a:pt x="32" y="0"/>
                      <a:pt x="0" y="32"/>
                      <a:pt x="0" y="72"/>
                    </a:cubicBezTo>
                    <a:cubicBezTo>
                      <a:pt x="0" y="111"/>
                      <a:pt x="32" y="144"/>
                      <a:pt x="72" y="144"/>
                    </a:cubicBezTo>
                    <a:cubicBezTo>
                      <a:pt x="111" y="144"/>
                      <a:pt x="144" y="111"/>
                      <a:pt x="144" y="72"/>
                    </a:cubicBezTo>
                    <a:cubicBezTo>
                      <a:pt x="144" y="55"/>
                      <a:pt x="138" y="39"/>
                      <a:pt x="128" y="27"/>
                    </a:cubicBezTo>
                    <a:lnTo>
                      <a:pt x="113" y="45"/>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sp>
            <p:nvSpPr>
              <p:cNvPr id="12" name="Freeform 28">
                <a:extLst>
                  <a:ext uri="{FF2B5EF4-FFF2-40B4-BE49-F238E27FC236}">
                    <a16:creationId xmlns:a16="http://schemas.microsoft.com/office/drawing/2014/main" id="{ED29AF4C-E23F-482F-B146-4E166B03F236}"/>
                  </a:ext>
                </a:extLst>
              </p:cNvPr>
              <p:cNvSpPr>
                <a:spLocks/>
              </p:cNvSpPr>
              <p:nvPr/>
            </p:nvSpPr>
            <p:spPr bwMode="auto">
              <a:xfrm>
                <a:off x="1660525" y="2441576"/>
                <a:ext cx="374650" cy="447675"/>
              </a:xfrm>
              <a:custGeom>
                <a:avLst/>
                <a:gdLst>
                  <a:gd name="T0" fmla="*/ 236 w 236"/>
                  <a:gd name="T1" fmla="*/ 50 h 282"/>
                  <a:gd name="T2" fmla="*/ 181 w 236"/>
                  <a:gd name="T3" fmla="*/ 55 h 282"/>
                  <a:gd name="T4" fmla="*/ 177 w 236"/>
                  <a:gd name="T5" fmla="*/ 0 h 282"/>
                  <a:gd name="T6" fmla="*/ 132 w 236"/>
                  <a:gd name="T7" fmla="*/ 55 h 282"/>
                  <a:gd name="T8" fmla="*/ 127 w 236"/>
                  <a:gd name="T9" fmla="*/ 95 h 282"/>
                  <a:gd name="T10" fmla="*/ 5 w 236"/>
                  <a:gd name="T11" fmla="*/ 248 h 282"/>
                  <a:gd name="T12" fmla="*/ 0 w 236"/>
                  <a:gd name="T13" fmla="*/ 282 h 282"/>
                  <a:gd name="T14" fmla="*/ 33 w 236"/>
                  <a:gd name="T15" fmla="*/ 270 h 282"/>
                  <a:gd name="T16" fmla="*/ 156 w 236"/>
                  <a:gd name="T17" fmla="*/ 116 h 282"/>
                  <a:gd name="T18" fmla="*/ 193 w 236"/>
                  <a:gd name="T19" fmla="*/ 104 h 282"/>
                  <a:gd name="T20" fmla="*/ 236 w 236"/>
                  <a:gd name="T21" fmla="*/ 50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6" h="282">
                    <a:moveTo>
                      <a:pt x="236" y="50"/>
                    </a:moveTo>
                    <a:lnTo>
                      <a:pt x="181" y="55"/>
                    </a:lnTo>
                    <a:lnTo>
                      <a:pt x="177" y="0"/>
                    </a:lnTo>
                    <a:lnTo>
                      <a:pt x="132" y="55"/>
                    </a:lnTo>
                    <a:lnTo>
                      <a:pt x="127" y="95"/>
                    </a:lnTo>
                    <a:lnTo>
                      <a:pt x="5" y="248"/>
                    </a:lnTo>
                    <a:lnTo>
                      <a:pt x="0" y="282"/>
                    </a:lnTo>
                    <a:lnTo>
                      <a:pt x="33" y="270"/>
                    </a:lnTo>
                    <a:lnTo>
                      <a:pt x="156" y="116"/>
                    </a:lnTo>
                    <a:lnTo>
                      <a:pt x="193" y="104"/>
                    </a:lnTo>
                    <a:lnTo>
                      <a:pt x="236" y="50"/>
                    </a:lnTo>
                    <a:close/>
                  </a:path>
                </a:pathLst>
              </a:custGeom>
              <a:solidFill>
                <a:srgbClr val="4E51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E" sz="1600">
                  <a:latin typeface="Arial" panose="020B0604020202020204" pitchFamily="34" charset="0"/>
                  <a:cs typeface="Arial" panose="020B0604020202020204" pitchFamily="34" charset="0"/>
                </a:endParaRPr>
              </a:p>
            </p:txBody>
          </p:sp>
        </p:grpSp>
      </p:grpSp>
      <p:sp>
        <p:nvSpPr>
          <p:cNvPr id="6" name="Text Placeholder 5">
            <a:extLst>
              <a:ext uri="{FF2B5EF4-FFF2-40B4-BE49-F238E27FC236}">
                <a16:creationId xmlns:a16="http://schemas.microsoft.com/office/drawing/2014/main" id="{7137B77E-0E2A-4762-99D2-3AAE5E372886}"/>
              </a:ext>
            </a:extLst>
          </p:cNvPr>
          <p:cNvSpPr>
            <a:spLocks noGrp="1"/>
          </p:cNvSpPr>
          <p:nvPr>
            <p:ph type="body" sz="quarter" idx="11" hasCustomPrompt="1"/>
          </p:nvPr>
        </p:nvSpPr>
        <p:spPr>
          <a:xfrm>
            <a:off x="373063" y="1391038"/>
            <a:ext cx="9498521" cy="5067300"/>
          </a:xfrm>
          <a:prstGeom prst="rect">
            <a:avLst/>
          </a:prstGeom>
        </p:spPr>
        <p:txBody>
          <a:bodyPr/>
          <a:lstStyle>
            <a:lvl1pPr marL="0" indent="0">
              <a:lnSpc>
                <a:spcPct val="100000"/>
              </a:lnSpc>
              <a:defRPr sz="2000" b="0"/>
            </a:lvl1pPr>
            <a:lvl2pPr marL="0">
              <a:defRPr sz="2000"/>
            </a:lvl2pPr>
            <a:lvl3pPr>
              <a:defRPr sz="2000"/>
            </a:lvl3pPr>
            <a:lvl4pPr>
              <a:spcAft>
                <a:spcPts val="600"/>
              </a:spcAft>
              <a:defRPr sz="1800"/>
            </a:lvl4pPr>
            <a:lvl5pPr>
              <a:spcAft>
                <a:spcPts val="600"/>
              </a:spcAft>
              <a:defRPr sz="1800"/>
            </a:lvl5pPr>
          </a:lstStyle>
          <a:p>
            <a:pPr lvl="0"/>
            <a:r>
              <a:rPr lang="en-US" dirty="0"/>
              <a:t>Click to enter the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D1B0B68-AA7E-4578-B3E7-75E441B35215}"/>
              </a:ext>
            </a:extLst>
          </p:cNvPr>
          <p:cNvSpPr txBox="1"/>
          <p:nvPr userDrawn="1"/>
        </p:nvSpPr>
        <p:spPr>
          <a:xfrm>
            <a:off x="383949" y="447222"/>
            <a:ext cx="3675237" cy="458652"/>
          </a:xfrm>
          <a:prstGeom prst="rect">
            <a:avLst/>
          </a:prstGeom>
          <a:noFill/>
        </p:spPr>
        <p:txBody>
          <a:bodyPr wrap="none" lIns="0" tIns="0" rIns="0" bIns="45720" rtlCol="0">
            <a:spAutoFit/>
          </a:bodyPr>
          <a:lstStyle/>
          <a:p>
            <a:pPr marL="82296" indent="0" algn="l" defTabSz="914377" rtl="0" eaLnBrk="1" latinLnBrk="0" hangingPunct="1">
              <a:lnSpc>
                <a:spcPct val="70000"/>
              </a:lnSpc>
              <a:spcBef>
                <a:spcPct val="0"/>
              </a:spcBef>
              <a:buNone/>
            </a:pPr>
            <a:r>
              <a:rPr lang="en-US" sz="3600" b="0" kern="1200" cap="none" baseline="0" dirty="0">
                <a:solidFill>
                  <a:schemeClr val="tx1"/>
                </a:solidFill>
                <a:latin typeface="+mj-lt"/>
                <a:ea typeface="+mj-ea"/>
                <a:cs typeface="+mj-cs"/>
              </a:rPr>
              <a:t>Unit Summary</a:t>
            </a:r>
          </a:p>
        </p:txBody>
      </p:sp>
      <p:sp>
        <p:nvSpPr>
          <p:cNvPr id="7" name="TextBox 6">
            <a:extLst>
              <a:ext uri="{FF2B5EF4-FFF2-40B4-BE49-F238E27FC236}">
                <a16:creationId xmlns:a16="http://schemas.microsoft.com/office/drawing/2014/main" id="{EC2B06FF-AE37-482C-868A-286529D9EC8B}"/>
              </a:ext>
            </a:extLst>
          </p:cNvPr>
          <p:cNvSpPr txBox="1"/>
          <p:nvPr userDrawn="1"/>
        </p:nvSpPr>
        <p:spPr>
          <a:xfrm>
            <a:off x="468086" y="933874"/>
            <a:ext cx="3393686" cy="353943"/>
          </a:xfrm>
          <a:prstGeom prst="rect">
            <a:avLst/>
          </a:prstGeom>
          <a:noFill/>
        </p:spPr>
        <p:txBody>
          <a:bodyPr wrap="none" lIns="0" tIns="0" rIns="0" bIns="45720" rtlCol="0">
            <a:spAutoFit/>
          </a:bodyPr>
          <a:lstStyle/>
          <a:p>
            <a:pPr lvl="0"/>
            <a:r>
              <a:rPr lang="en-US" sz="2000" b="1">
                <a:solidFill>
                  <a:schemeClr val="tx1"/>
                </a:solidFill>
              </a:rPr>
              <a:t>Now, you should be able to:</a:t>
            </a:r>
          </a:p>
        </p:txBody>
      </p:sp>
      <p:pic>
        <p:nvPicPr>
          <p:cNvPr id="16" name="Picture 15">
            <a:extLst>
              <a:ext uri="{FF2B5EF4-FFF2-40B4-BE49-F238E27FC236}">
                <a16:creationId xmlns:a16="http://schemas.microsoft.com/office/drawing/2014/main" id="{956C2A30-43CF-46A3-B5B9-9A2538244F12}"/>
              </a:ext>
            </a:extLst>
          </p:cNvPr>
          <p:cNvPicPr>
            <a:picLocks noChangeAspect="1"/>
          </p:cNvPicPr>
          <p:nvPr userDrawn="1"/>
        </p:nvPicPr>
        <p:blipFill>
          <a:blip r:embed="rId3" cstate="print">
            <a:extLst>
              <a:ext uri="{28A0092B-C50C-407E-A947-70E740481C1C}">
                <a14:useLocalDpi xmlns:a14="http://schemas.microsoft.com/office/drawing/2010/main"/>
              </a:ext>
            </a:extLst>
          </a:blip>
          <a:srcRect/>
          <a:stretch/>
        </p:blipFill>
        <p:spPr>
          <a:xfrm>
            <a:off x="381468" y="6483010"/>
            <a:ext cx="191087" cy="201340"/>
          </a:xfrm>
          <a:prstGeom prst="rect">
            <a:avLst/>
          </a:prstGeom>
        </p:spPr>
      </p:pic>
      <p:sp>
        <p:nvSpPr>
          <p:cNvPr id="15" name="Slide Number Placeholder 6">
            <a:extLst>
              <a:ext uri="{FF2B5EF4-FFF2-40B4-BE49-F238E27FC236}">
                <a16:creationId xmlns:a16="http://schemas.microsoft.com/office/drawing/2014/main" id="{8ECA0EAF-F59B-462E-BB44-FA8EFC44F9F5}"/>
              </a:ext>
            </a:extLst>
          </p:cNvPr>
          <p:cNvSpPr>
            <a:spLocks noGrp="1"/>
          </p:cNvSpPr>
          <p:nvPr>
            <p:ph type="sldNum" sz="quarter" idx="4"/>
          </p:nvPr>
        </p:nvSpPr>
        <p:spPr>
          <a:xfrm>
            <a:off x="11710476" y="6553766"/>
            <a:ext cx="381001" cy="207843"/>
          </a:xfrm>
          <a:prstGeom prst="rect">
            <a:avLst/>
          </a:prstGeom>
          <a:noFill/>
        </p:spPr>
        <p:txBody>
          <a:bodyPr wrap="square" lIns="0" tIns="0" rIns="0" bIns="0" rtlCol="0" anchor="ctr">
            <a:noAutofit/>
          </a:bodyPr>
          <a:lstStyle>
            <a:lvl1pPr algn="ctr">
              <a:defRPr lang="en-US" sz="800" smtClean="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Tree>
    <p:extLst>
      <p:ext uri="{BB962C8B-B14F-4D97-AF65-F5344CB8AC3E}">
        <p14:creationId xmlns:p14="http://schemas.microsoft.com/office/powerpoint/2010/main" val="14374903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3">
    <p:bg>
      <p:bgPr>
        <a:solidFill>
          <a:srgbClr val="460073"/>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B1C54B3-9461-4230-BE95-69C5FB1E4B8D}"/>
              </a:ext>
            </a:extLst>
          </p:cNvPr>
          <p:cNvSpPr txBox="1"/>
          <p:nvPr userDrawn="1"/>
        </p:nvSpPr>
        <p:spPr>
          <a:xfrm>
            <a:off x="8541567" y="333907"/>
            <a:ext cx="3268523" cy="261610"/>
          </a:xfrm>
          <a:prstGeom prst="rect">
            <a:avLst/>
          </a:prstGeom>
          <a:noFill/>
        </p:spPr>
        <p:txBody>
          <a:bodyPr wrap="none" lIns="0" tIns="0" rIns="0" bIns="45720" rtlCol="0">
            <a:spAutoFit/>
          </a:bodyPr>
          <a:lstStyle/>
          <a:p>
            <a:r>
              <a:rPr lang="en-US" sz="1400" b="1">
                <a:solidFill>
                  <a:schemeClr val="bg1"/>
                </a:solidFill>
              </a:rPr>
              <a:t>Learning and Knowledge Management</a:t>
            </a:r>
          </a:p>
        </p:txBody>
      </p:sp>
      <p:sp>
        <p:nvSpPr>
          <p:cNvPr id="21" name="Title 1">
            <a:extLst>
              <a:ext uri="{FF2B5EF4-FFF2-40B4-BE49-F238E27FC236}">
                <a16:creationId xmlns:a16="http://schemas.microsoft.com/office/drawing/2014/main" id="{38BA9272-C7B2-4A9A-B702-0586D63E5AFC}"/>
              </a:ext>
            </a:extLst>
          </p:cNvPr>
          <p:cNvSpPr>
            <a:spLocks noGrp="1"/>
          </p:cNvSpPr>
          <p:nvPr>
            <p:ph type="ctrTitle" hasCustomPrompt="1"/>
          </p:nvPr>
        </p:nvSpPr>
        <p:spPr>
          <a:xfrm>
            <a:off x="1149093" y="800101"/>
            <a:ext cx="7997521" cy="3429000"/>
          </a:xfrm>
          <a:prstGeom prst="rect">
            <a:avLst/>
          </a:prstGeom>
        </p:spPr>
        <p:txBody>
          <a:bodyPr anchor="b"/>
          <a:lstStyle>
            <a:lvl1pPr algn="l">
              <a:lnSpc>
                <a:spcPct val="90000"/>
              </a:lnSpc>
              <a:defRPr sz="6000" cap="none" baseline="0">
                <a:solidFill>
                  <a:schemeClr val="bg1"/>
                </a:solidFill>
              </a:defRPr>
            </a:lvl1pPr>
          </a:lstStyle>
          <a:p>
            <a:r>
              <a:rPr lang="en-US"/>
              <a:t>Place presentation title here in sentence case, max 3 lines </a:t>
            </a:r>
          </a:p>
        </p:txBody>
      </p:sp>
      <p:sp>
        <p:nvSpPr>
          <p:cNvPr id="22" name="Subtitle 2">
            <a:extLst>
              <a:ext uri="{FF2B5EF4-FFF2-40B4-BE49-F238E27FC236}">
                <a16:creationId xmlns:a16="http://schemas.microsoft.com/office/drawing/2014/main" id="{DDFA4A91-8699-409E-8E93-4F2C97D84976}"/>
              </a:ext>
            </a:extLst>
          </p:cNvPr>
          <p:cNvSpPr>
            <a:spLocks noGrp="1"/>
          </p:cNvSpPr>
          <p:nvPr>
            <p:ph type="subTitle" idx="1" hasCustomPrompt="1"/>
          </p:nvPr>
        </p:nvSpPr>
        <p:spPr>
          <a:xfrm>
            <a:off x="1149093" y="4419600"/>
            <a:ext cx="6884561" cy="1092845"/>
          </a:xfrm>
          <a:prstGeom prst="rect">
            <a:avLst/>
          </a:prstGeom>
        </p:spPr>
        <p:txBody>
          <a:bodyPr/>
          <a:lstStyle>
            <a:lvl1pPr marL="0" indent="0" algn="l">
              <a:lnSpc>
                <a:spcPct val="90000"/>
              </a:lnSpc>
              <a:spcAft>
                <a:spcPts val="0"/>
              </a:spcAft>
              <a:buNone/>
              <a:defRPr sz="2400" b="0" i="0" cap="none" spc="0" baseline="0">
                <a:solidFill>
                  <a:schemeClr val="bg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a:t>Place subtitle here in Palatino Linotype 24pt</a:t>
            </a:r>
          </a:p>
        </p:txBody>
      </p:sp>
      <p:pic>
        <p:nvPicPr>
          <p:cNvPr id="23" name="Graphic 5">
            <a:extLst>
              <a:ext uri="{FF2B5EF4-FFF2-40B4-BE49-F238E27FC236}">
                <a16:creationId xmlns:a16="http://schemas.microsoft.com/office/drawing/2014/main" id="{548E57BA-35F1-4789-B9A9-788645A74E57}"/>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152644" y="5588460"/>
            <a:ext cx="1884233" cy="498015"/>
          </a:xfrm>
          <a:prstGeom prst="rect">
            <a:avLst/>
          </a:prstGeom>
        </p:spPr>
      </p:pic>
      <p:sp>
        <p:nvSpPr>
          <p:cNvPr id="24" name="TextBox 23">
            <a:extLst>
              <a:ext uri="{FF2B5EF4-FFF2-40B4-BE49-F238E27FC236}">
                <a16:creationId xmlns:a16="http://schemas.microsoft.com/office/drawing/2014/main" id="{D0643412-4010-4D31-B103-575F2D61CB6B}"/>
              </a:ext>
            </a:extLst>
          </p:cNvPr>
          <p:cNvSpPr txBox="1"/>
          <p:nvPr userDrawn="1"/>
        </p:nvSpPr>
        <p:spPr>
          <a:xfrm>
            <a:off x="1149093" y="5959153"/>
            <a:ext cx="3102015" cy="115747"/>
          </a:xfrm>
          <a:prstGeom prst="rect">
            <a:avLst/>
          </a:prstGeom>
          <a:noFill/>
        </p:spPr>
        <p:txBody>
          <a:bodyPr wrap="square" lIns="0" tIns="0" rIns="0" bIns="0" rtlCol="0">
            <a:noAutofit/>
          </a:bodyPr>
          <a:lstStyle/>
          <a:p>
            <a:pPr marL="0" marR="0" lvl="0" indent="0" algn="l" defTabSz="228600" rtl="0" eaLnBrk="1" fontAlgn="auto" latinLnBrk="0" hangingPunct="1">
              <a:lnSpc>
                <a:spcPct val="100000"/>
              </a:lnSpc>
              <a:spcBef>
                <a:spcPts val="0"/>
              </a:spcBef>
              <a:spcAft>
                <a:spcPts val="1200"/>
              </a:spcAft>
              <a:buClrTx/>
              <a:buSzTx/>
              <a:buFontTx/>
              <a:buNone/>
              <a:tabLst/>
              <a:defRPr/>
            </a:pPr>
            <a:r>
              <a:rPr lang="en-GB" sz="800" dirty="0">
                <a:solidFill>
                  <a:schemeClr val="bg1"/>
                </a:solidFill>
              </a:rPr>
              <a:t>Copyright © 2021 Accenture. All rights reserved.</a:t>
            </a:r>
            <a:endParaRPr lang="en-US" sz="800" dirty="0">
              <a:solidFill>
                <a:schemeClr val="bg1"/>
              </a:solidFill>
            </a:endParaRPr>
          </a:p>
          <a:p>
            <a:pPr algn="r" defTabSz="228600">
              <a:spcAft>
                <a:spcPts val="1200"/>
              </a:spcAft>
            </a:pPr>
            <a:endParaRPr lang="en-US" noProof="0" dirty="0">
              <a:solidFill>
                <a:schemeClr val="bg1"/>
              </a:solidFill>
            </a:endParaRPr>
          </a:p>
        </p:txBody>
      </p:sp>
    </p:spTree>
    <p:extLst>
      <p:ext uri="{BB962C8B-B14F-4D97-AF65-F5344CB8AC3E}">
        <p14:creationId xmlns:p14="http://schemas.microsoft.com/office/powerpoint/2010/main" val="3803494918"/>
      </p:ext>
    </p:extLst>
  </p:cSld>
  <p:clrMapOvr>
    <a:masterClrMapping/>
  </p:clrMapOvr>
  <p:extLst>
    <p:ext uri="{DCECCB84-F9BA-43D5-87BE-67443E8EF086}">
      <p15:sldGuideLst xmlns:p15="http://schemas.microsoft.com/office/powerpoint/2012/main">
        <p15:guide id="1" pos="3840">
          <p15:clr>
            <a:srgbClr val="FBAE40"/>
          </p15:clr>
        </p15:guide>
        <p15:guide id="2" pos="600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976F8D33-BF4D-48B9-91F5-16FC4A243DE4}"/>
              </a:ext>
            </a:extLst>
          </p:cNvPr>
          <p:cNvSpPr>
            <a:spLocks noGrp="1" noChangeArrowheads="1"/>
          </p:cNvSpPr>
          <p:nvPr>
            <p:ph type="sldNum" sz="quarter" idx="10"/>
          </p:nvPr>
        </p:nvSpPr>
        <p:spPr>
          <a:ln/>
        </p:spPr>
        <p:txBody>
          <a:bodyPr/>
          <a:lstStyle>
            <a:lvl1pPr>
              <a:defRPr/>
            </a:lvl1pPr>
          </a:lstStyle>
          <a:p>
            <a:endParaRPr lang="en-US" altLang="en-US"/>
          </a:p>
          <a:p>
            <a:fld id="{2DD2CA03-3F37-4F61-86F7-3D116C5EAA7A}" type="slidenum">
              <a:rPr lang="en-US" altLang="en-US"/>
              <a:pPr/>
              <a:t>‹#›</a:t>
            </a:fld>
            <a:endParaRPr lang="en-US" altLang="en-US"/>
          </a:p>
        </p:txBody>
      </p:sp>
    </p:spTree>
    <p:extLst>
      <p:ext uri="{BB962C8B-B14F-4D97-AF65-F5344CB8AC3E}">
        <p14:creationId xmlns:p14="http://schemas.microsoft.com/office/powerpoint/2010/main" val="3113643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Black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rgbClr val="E6DCFF"/>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6"/>
                </a:solidFill>
                <a:latin typeface="+mn-lt"/>
                <a:ea typeface="+mn-ea"/>
                <a:cs typeface="+mn-cs"/>
              </a:defRPr>
            </a:lvl1pPr>
          </a:lstStyle>
          <a:p>
            <a:endParaRPr lang="en-US" dirty="0">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4" name="TextBox 3">
            <a:extLst>
              <a:ext uri="{FF2B5EF4-FFF2-40B4-BE49-F238E27FC236}">
                <a16:creationId xmlns:a16="http://schemas.microsoft.com/office/drawing/2014/main" id="{EEDFBD97-7A23-4453-9DFC-F825350AF9B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8" name="Logo_WH" descr="Accenture logo in white">
            <a:extLst>
              <a:ext uri="{FF2B5EF4-FFF2-40B4-BE49-F238E27FC236}">
                <a16:creationId xmlns:a16="http://schemas.microsoft.com/office/drawing/2014/main" id="{1A7501AC-E717-4CB3-89D9-DEE7B06E1876}"/>
              </a:ext>
            </a:extLst>
          </p:cNvPr>
          <p:cNvGrpSpPr>
            <a:grpSpLocks noChangeAspect="1"/>
          </p:cNvGrpSpPr>
          <p:nvPr/>
        </p:nvGrpSpPr>
        <p:grpSpPr bwMode="black">
          <a:xfrm>
            <a:off x="9926898" y="381000"/>
            <a:ext cx="1883664" cy="496247"/>
            <a:chOff x="1561" y="187"/>
            <a:chExt cx="4536" cy="1195"/>
          </a:xfrm>
        </p:grpSpPr>
        <p:sp>
          <p:nvSpPr>
            <p:cNvPr id="10" name="Freeform 5">
              <a:extLst>
                <a:ext uri="{FF2B5EF4-FFF2-40B4-BE49-F238E27FC236}">
                  <a16:creationId xmlns:a16="http://schemas.microsoft.com/office/drawing/2014/main" id="{E84F1646-52FE-4716-AED1-FE252A8E05E4}"/>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5FBA828-A6EE-4CDC-A2F1-52C5DC0E3C3F}"/>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1988F40D-4722-431A-B730-026D59467241}"/>
              </a:ext>
            </a:extLst>
          </p:cNvPr>
          <p:cNvSpPr>
            <a:spLocks noChangeAspect="1" noEditPoints="1"/>
          </p:cNvSpPr>
          <p:nvPr/>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833348090"/>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Black2+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sp>
        <p:nvSpPr>
          <p:cNvPr id="5" name="TextBox 4">
            <a:extLst>
              <a:ext uri="{FF2B5EF4-FFF2-40B4-BE49-F238E27FC236}">
                <a16:creationId xmlns:a16="http://schemas.microsoft.com/office/drawing/2014/main" id="{D8EFDB83-09AD-4E52-93C8-E24DAC9705FB}"/>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sp>
        <p:nvSpPr>
          <p:cNvPr id="10" name="GTS_WH" descr="Accenture Greater Than symbol in white">
            <a:extLst>
              <a:ext uri="{FF2B5EF4-FFF2-40B4-BE49-F238E27FC236}">
                <a16:creationId xmlns:a16="http://schemas.microsoft.com/office/drawing/2014/main" id="{659D61A8-47A5-47C2-A85A-BCCCBE83C91F}"/>
              </a:ext>
            </a:extLst>
          </p:cNvPr>
          <p:cNvSpPr>
            <a:spLocks noChangeAspect="1"/>
          </p:cNvSpPr>
          <p:nvPr/>
        </p:nvSpPr>
        <p:spPr bwMode="auto">
          <a:xfrm>
            <a:off x="381001" y="381001"/>
            <a:ext cx="641531" cy="70408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FFFF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Acc_Tech_Logo_WH" descr="Accenture Technology wordmark in white">
            <a:extLst>
              <a:ext uri="{FF2B5EF4-FFF2-40B4-BE49-F238E27FC236}">
                <a16:creationId xmlns:a16="http://schemas.microsoft.com/office/drawing/2014/main" id="{B3019BDC-2218-472D-95B9-F8AF00A19084}"/>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724657935"/>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Black3+Image">
    <p:bg>
      <p:bgPr>
        <a:solidFill>
          <a:schemeClr val="accent3"/>
        </a:solidFill>
        <a:effectLst/>
      </p:bgPr>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84A5767-82AC-46A2-88DD-C31D51E1CB9C}"/>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12" name="Date Placeholder 10">
            <a:extLst>
              <a:ext uri="{FF2B5EF4-FFF2-40B4-BE49-F238E27FC236}">
                <a16:creationId xmlns:a16="http://schemas.microsoft.com/office/drawing/2014/main" id="{1E34DA31-8586-4EF2-9474-E9CBCF31314E}"/>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sp>
        <p:nvSpPr>
          <p:cNvPr id="5" name="TextBox 4">
            <a:extLst>
              <a:ext uri="{FF2B5EF4-FFF2-40B4-BE49-F238E27FC236}">
                <a16:creationId xmlns:a16="http://schemas.microsoft.com/office/drawing/2014/main" id="{D8EFDB83-09AD-4E52-93C8-E24DAC9705FB}"/>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bg2"/>
                </a:solidFill>
                <a:effectLst/>
                <a:uLnTx/>
                <a:uFillTx/>
              </a:rPr>
              <a:t>Go to Brand Space for more cover options</a:t>
            </a:r>
            <a:endParaRPr kumimoji="0" lang="en-US" sz="800" b="0" i="0" u="none" strike="noStrike" kern="0" cap="none" spc="0" normalizeH="0" baseline="0" noProof="0" dirty="0">
              <a:ln>
                <a:noFill/>
              </a:ln>
              <a:solidFill>
                <a:schemeClr val="bg2"/>
              </a:solidFill>
              <a:effectLst/>
              <a:uLnTx/>
              <a:uFillTx/>
            </a:endParaRPr>
          </a:p>
        </p:txBody>
      </p:sp>
      <p:grpSp>
        <p:nvGrpSpPr>
          <p:cNvPr id="13" name="Logo_WH" descr="Accenture logo in white">
            <a:extLst>
              <a:ext uri="{FF2B5EF4-FFF2-40B4-BE49-F238E27FC236}">
                <a16:creationId xmlns:a16="http://schemas.microsoft.com/office/drawing/2014/main" id="{6E8422F7-B85B-4755-B6A1-FFEA87624FFE}"/>
              </a:ext>
            </a:extLst>
          </p:cNvPr>
          <p:cNvGrpSpPr>
            <a:grpSpLocks noChangeAspect="1"/>
          </p:cNvGrpSpPr>
          <p:nvPr/>
        </p:nvGrpSpPr>
        <p:grpSpPr bwMode="black">
          <a:xfrm>
            <a:off x="381000" y="381000"/>
            <a:ext cx="1883664" cy="496247"/>
            <a:chOff x="1561" y="187"/>
            <a:chExt cx="4536" cy="1195"/>
          </a:xfrm>
        </p:grpSpPr>
        <p:sp>
          <p:nvSpPr>
            <p:cNvPr id="17" name="Freeform 5">
              <a:extLst>
                <a:ext uri="{FF2B5EF4-FFF2-40B4-BE49-F238E27FC236}">
                  <a16:creationId xmlns:a16="http://schemas.microsoft.com/office/drawing/2014/main" id="{64597228-D9AB-44B8-B1CD-B17ABE7714EB}"/>
                </a:ext>
              </a:extLst>
            </p:cNvPr>
            <p:cNvSpPr>
              <a:spLocks/>
            </p:cNvSpPr>
            <p:nvPr userDrawn="1"/>
          </p:nvSpPr>
          <p:spPr bwMode="black">
            <a:xfrm>
              <a:off x="4205" y="187"/>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6">
              <a:extLst>
                <a:ext uri="{FF2B5EF4-FFF2-40B4-BE49-F238E27FC236}">
                  <a16:creationId xmlns:a16="http://schemas.microsoft.com/office/drawing/2014/main" id="{C5BFA133-9FE4-4FB4-968A-A369A9EF6AE0}"/>
                </a:ext>
              </a:extLst>
            </p:cNvPr>
            <p:cNvSpPr>
              <a:spLocks noEditPoints="1"/>
            </p:cNvSpPr>
            <p:nvPr userDrawn="1"/>
          </p:nvSpPr>
          <p:spPr bwMode="black">
            <a:xfrm>
              <a:off x="1561" y="690"/>
              <a:ext cx="4536"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white">
            <a:extLst>
              <a:ext uri="{FF2B5EF4-FFF2-40B4-BE49-F238E27FC236}">
                <a16:creationId xmlns:a16="http://schemas.microsoft.com/office/drawing/2014/main" id="{8308EDD5-E701-4FE4-908A-1306BCB34B62}"/>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178760288"/>
      </p:ext>
    </p:extLst>
  </p:cSld>
  <p:clrMapOvr>
    <a:overrideClrMapping bg1="dk1" tx1="lt1" bg2="dk2" tx2="lt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White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037DA-877B-4969-92F3-D62917753DD1}"/>
              </a:ext>
            </a:extLst>
          </p:cNvPr>
          <p:cNvSpPr>
            <a:spLocks noGrp="1"/>
          </p:cNvSpPr>
          <p:nvPr>
            <p:ph type="ctrTitle" hasCustomPrompt="1"/>
          </p:nvPr>
        </p:nvSpPr>
        <p:spPr>
          <a:xfrm>
            <a:off x="1149093" y="381001"/>
            <a:ext cx="7997521" cy="3429000"/>
          </a:xfrm>
        </p:spPr>
        <p:txBody>
          <a:bodyPr anchor="b"/>
          <a:lstStyle>
            <a:lvl1pPr algn="l">
              <a:lnSpc>
                <a:spcPct val="90000"/>
              </a:lnSpc>
              <a:defRPr sz="6000">
                <a:solidFill>
                  <a:schemeClr val="tx1"/>
                </a:solidFill>
              </a:defRPr>
            </a:lvl1pPr>
          </a:lstStyle>
          <a:p>
            <a:r>
              <a:rPr lang="en-US" dirty="0"/>
              <a:t>Presentation title 60pt, long title 48pt, max 3 lines</a:t>
            </a:r>
          </a:p>
        </p:txBody>
      </p:sp>
      <p:sp>
        <p:nvSpPr>
          <p:cNvPr id="3" name="Subtitle 2">
            <a:extLst>
              <a:ext uri="{FF2B5EF4-FFF2-40B4-BE49-F238E27FC236}">
                <a16:creationId xmlns:a16="http://schemas.microsoft.com/office/drawing/2014/main" id="{99BBB33C-A0EF-4DAE-96F6-5E528C0ED201}"/>
              </a:ext>
            </a:extLst>
          </p:cNvPr>
          <p:cNvSpPr>
            <a:spLocks noGrp="1"/>
          </p:cNvSpPr>
          <p:nvPr>
            <p:ph type="subTitle" idx="1" hasCustomPrompt="1"/>
          </p:nvPr>
        </p:nvSpPr>
        <p:spPr>
          <a:xfrm>
            <a:off x="1149093" y="4000500"/>
            <a:ext cx="6884561" cy="1092845"/>
          </a:xfrm>
        </p:spPr>
        <p:txBody>
          <a:bodyPr/>
          <a:lstStyle>
            <a:lvl1pPr marL="0" indent="0" algn="l">
              <a:lnSpc>
                <a:spcPct val="90000"/>
              </a:lnSpc>
              <a:spcAft>
                <a:spcPts val="0"/>
              </a:spcAft>
              <a:buNone/>
              <a:defRPr sz="2400" b="0" i="0" spc="0">
                <a:solidFill>
                  <a:schemeClr val="accent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13" name="Date Placeholder 10">
            <a:extLst>
              <a:ext uri="{FF2B5EF4-FFF2-40B4-BE49-F238E27FC236}">
                <a16:creationId xmlns:a16="http://schemas.microsoft.com/office/drawing/2014/main" id="{47AA0BD1-514A-4E33-A0FD-DF2342E79049}"/>
              </a:ext>
            </a:extLst>
          </p:cNvPr>
          <p:cNvSpPr>
            <a:spLocks noGrp="1"/>
          </p:cNvSpPr>
          <p:nvPr>
            <p:ph type="dt" sz="half" idx="2"/>
          </p:nvPr>
        </p:nvSpPr>
        <p:spPr>
          <a:xfrm>
            <a:off x="1149093" y="5107308"/>
            <a:ext cx="4114799"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accent2"/>
                </a:solidFill>
                <a:latin typeface="+mn-lt"/>
                <a:ea typeface="+mn-ea"/>
                <a:cs typeface="+mn-cs"/>
              </a:defRPr>
            </a:lvl1pPr>
          </a:lstStyle>
          <a:p>
            <a:endParaRPr lang="en-US" dirty="0">
              <a:latin typeface="+mn-lt"/>
            </a:endParaRPr>
          </a:p>
        </p:txBody>
      </p:sp>
      <p:sp>
        <p:nvSpPr>
          <p:cNvPr id="11" name="Text Placeholder 16">
            <a:extLst>
              <a:ext uri="{FF2B5EF4-FFF2-40B4-BE49-F238E27FC236}">
                <a16:creationId xmlns:a16="http://schemas.microsoft.com/office/drawing/2014/main" id="{B2BDB7F4-6E1D-4904-AD31-0A33E91A2E6D}"/>
              </a:ext>
            </a:extLst>
          </p:cNvPr>
          <p:cNvSpPr>
            <a:spLocks noGrp="1"/>
          </p:cNvSpPr>
          <p:nvPr>
            <p:ph type="body" sz="quarter" idx="12" hasCustomPrompt="1"/>
          </p:nvPr>
        </p:nvSpPr>
        <p:spPr>
          <a:xfrm>
            <a:off x="1149093" y="5352584"/>
            <a:ext cx="4114799" cy="959315"/>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6" name="TextBox 5">
            <a:extLst>
              <a:ext uri="{FF2B5EF4-FFF2-40B4-BE49-F238E27FC236}">
                <a16:creationId xmlns:a16="http://schemas.microsoft.com/office/drawing/2014/main" id="{AB818ECE-32D7-4F71-A6CA-1144DA38ED6C}"/>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grpSp>
        <p:nvGrpSpPr>
          <p:cNvPr id="8" name="Logo_BL" descr="Accenture logo in black and purple">
            <a:extLst>
              <a:ext uri="{FF2B5EF4-FFF2-40B4-BE49-F238E27FC236}">
                <a16:creationId xmlns:a16="http://schemas.microsoft.com/office/drawing/2014/main" id="{35D3F8C8-B2E5-431B-9639-9F05530860EC}"/>
              </a:ext>
            </a:extLst>
          </p:cNvPr>
          <p:cNvGrpSpPr>
            <a:grpSpLocks noChangeAspect="1"/>
          </p:cNvGrpSpPr>
          <p:nvPr/>
        </p:nvGrpSpPr>
        <p:grpSpPr bwMode="auto">
          <a:xfrm>
            <a:off x="9926898" y="381000"/>
            <a:ext cx="1883664" cy="496357"/>
            <a:chOff x="2387" y="1701"/>
            <a:chExt cx="4535" cy="1195"/>
          </a:xfrm>
        </p:grpSpPr>
        <p:sp>
          <p:nvSpPr>
            <p:cNvPr id="10" name="Freeform 5">
              <a:extLst>
                <a:ext uri="{FF2B5EF4-FFF2-40B4-BE49-F238E27FC236}">
                  <a16:creationId xmlns:a16="http://schemas.microsoft.com/office/drawing/2014/main" id="{9AD7BAC9-11D9-4846-95CD-5C2B82714750}"/>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
              <a:extLst>
                <a:ext uri="{FF2B5EF4-FFF2-40B4-BE49-F238E27FC236}">
                  <a16:creationId xmlns:a16="http://schemas.microsoft.com/office/drawing/2014/main" id="{1CAEDE4E-DAF3-4FBC-BAEB-E0C26C20EB9D}"/>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4" name="Acc_Tech_Logo_WH" descr="Accenture Technology wordmark in black">
            <a:extLst>
              <a:ext uri="{FF2B5EF4-FFF2-40B4-BE49-F238E27FC236}">
                <a16:creationId xmlns:a16="http://schemas.microsoft.com/office/drawing/2014/main" id="{1990B0B6-D3AC-46CD-B95E-CF08E5F20C27}"/>
              </a:ext>
            </a:extLst>
          </p:cNvPr>
          <p:cNvSpPr>
            <a:spLocks noChangeAspect="1" noEditPoints="1"/>
          </p:cNvSpPr>
          <p:nvPr/>
        </p:nvSpPr>
        <p:spPr bwMode="auto">
          <a:xfrm>
            <a:off x="8802186"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49930858"/>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Title: White2+Image">
    <p:bg>
      <p:bgRef idx="1001">
        <a:schemeClr val="bg1"/>
      </p:bgRef>
    </p:bg>
    <p:spTree>
      <p:nvGrpSpPr>
        <p:cNvPr id="1" name=""/>
        <p:cNvGrpSpPr/>
        <p:nvPr/>
      </p:nvGrpSpPr>
      <p:grpSpPr>
        <a:xfrm>
          <a:off x="0" y="0"/>
          <a:ext cx="0" cy="0"/>
          <a:chOff x="0" y="0"/>
          <a:chExt cx="0" cy="0"/>
        </a:xfrm>
      </p:grpSpPr>
      <p:sp>
        <p:nvSpPr>
          <p:cNvPr id="16" name="Picture Placeholder 8">
            <a:extLst>
              <a:ext uri="{FF2B5EF4-FFF2-40B4-BE49-F238E27FC236}">
                <a16:creationId xmlns:a16="http://schemas.microsoft.com/office/drawing/2014/main" id="{A715308A-2B7A-4485-A51C-F3F23FC4264D}"/>
              </a:ext>
            </a:extLst>
          </p:cNvPr>
          <p:cNvSpPr>
            <a:spLocks noGrp="1"/>
          </p:cNvSpPr>
          <p:nvPr>
            <p:ph type="pic" sz="quarter" idx="10" hasCustomPrompt="1"/>
          </p:nvPr>
        </p:nvSpPr>
        <p:spPr>
          <a:xfrm>
            <a:off x="-7620" y="-9144"/>
            <a:ext cx="12207240" cy="6876288"/>
          </a:xfrm>
        </p:spPr>
        <p:txBody>
          <a:bodyPr lIns="0" tIns="182880"/>
          <a:lstStyle>
            <a:lvl1pPr algn="ctr">
              <a:buNone/>
              <a:defRPr/>
            </a:lvl1pPr>
          </a:lstStyle>
          <a:p>
            <a:r>
              <a:rPr lang="en-GB" dirty="0"/>
              <a:t>Drag picture to placeholder or click icon to add, then send to back.</a:t>
            </a:r>
            <a:endParaRPr lang="en-US" dirty="0"/>
          </a:p>
        </p:txBody>
      </p:sp>
      <p:sp>
        <p:nvSpPr>
          <p:cNvPr id="19" name="TextBox 18">
            <a:extLst>
              <a:ext uri="{FF2B5EF4-FFF2-40B4-BE49-F238E27FC236}">
                <a16:creationId xmlns:a16="http://schemas.microsoft.com/office/drawing/2014/main" id="{827161CB-9748-47B4-8746-547E8A915299}"/>
              </a:ext>
            </a:extLst>
          </p:cNvPr>
          <p:cNvSpPr txBox="1"/>
          <p:nvPr/>
        </p:nvSpPr>
        <p:spPr>
          <a:xfrm>
            <a:off x="0" y="-257908"/>
            <a:ext cx="6096000" cy="257908"/>
          </a:xfrm>
          <a:prstGeom prst="rect">
            <a:avLst/>
          </a:prstGeom>
          <a:noFill/>
        </p:spPr>
        <p:txBody>
          <a:bodyPr wrap="square" lIns="0" tIns="0" rIns="0" bIns="0"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800" b="0" i="0" u="none" strike="noStrike" kern="0" cap="none" spc="0" normalizeH="0" baseline="0" noProof="0" dirty="0">
                <a:ln>
                  <a:noFill/>
                </a:ln>
                <a:solidFill>
                  <a:schemeClr val="tx2"/>
                </a:solidFill>
                <a:effectLst/>
                <a:uLnTx/>
                <a:uFillTx/>
              </a:rPr>
              <a:t>Go to Brand Space for more cover options</a:t>
            </a:r>
            <a:endParaRPr kumimoji="0" lang="en-US" sz="800" b="0" i="0" u="none" strike="noStrike" kern="0" cap="none" spc="0" normalizeH="0" baseline="0" noProof="0" dirty="0">
              <a:ln>
                <a:noFill/>
              </a:ln>
              <a:solidFill>
                <a:schemeClr val="tx2"/>
              </a:solidFill>
              <a:effectLst/>
              <a:uLnTx/>
              <a:uFillTx/>
            </a:endParaRPr>
          </a:p>
        </p:txBody>
      </p:sp>
      <p:sp>
        <p:nvSpPr>
          <p:cNvPr id="31" name="Title 1">
            <a:extLst>
              <a:ext uri="{FF2B5EF4-FFF2-40B4-BE49-F238E27FC236}">
                <a16:creationId xmlns:a16="http://schemas.microsoft.com/office/drawing/2014/main" id="{1C428014-9969-4841-B19D-25CB7221F2FF}"/>
              </a:ext>
            </a:extLst>
          </p:cNvPr>
          <p:cNvSpPr>
            <a:spLocks noGrp="1"/>
          </p:cNvSpPr>
          <p:nvPr>
            <p:ph type="ctrTitle" hasCustomPrompt="1"/>
          </p:nvPr>
        </p:nvSpPr>
        <p:spPr bwMode="black">
          <a:xfrm>
            <a:off x="381001" y="1322687"/>
            <a:ext cx="5715000" cy="1769720"/>
          </a:xfrm>
        </p:spPr>
        <p:txBody>
          <a:bodyPr anchor="b"/>
          <a:lstStyle>
            <a:lvl1pPr algn="l">
              <a:lnSpc>
                <a:spcPct val="90000"/>
              </a:lnSpc>
              <a:defRPr sz="4800">
                <a:solidFill>
                  <a:schemeClr val="tx1"/>
                </a:solidFill>
              </a:defRPr>
            </a:lvl1pPr>
          </a:lstStyle>
          <a:p>
            <a:r>
              <a:rPr lang="en-US" dirty="0"/>
              <a:t>Place presentation title here 48pt</a:t>
            </a:r>
          </a:p>
        </p:txBody>
      </p:sp>
      <p:sp>
        <p:nvSpPr>
          <p:cNvPr id="32" name="Subtitle 2">
            <a:extLst>
              <a:ext uri="{FF2B5EF4-FFF2-40B4-BE49-F238E27FC236}">
                <a16:creationId xmlns:a16="http://schemas.microsoft.com/office/drawing/2014/main" id="{6D52D49F-987F-4EF2-8666-9805763F686A}"/>
              </a:ext>
            </a:extLst>
          </p:cNvPr>
          <p:cNvSpPr>
            <a:spLocks noGrp="1"/>
          </p:cNvSpPr>
          <p:nvPr>
            <p:ph type="subTitle" idx="1" hasCustomPrompt="1"/>
          </p:nvPr>
        </p:nvSpPr>
        <p:spPr bwMode="black">
          <a:xfrm>
            <a:off x="381001" y="3332730"/>
            <a:ext cx="4301168" cy="1092845"/>
          </a:xfrm>
        </p:spPr>
        <p:txBody>
          <a:bodyPr/>
          <a:lstStyle>
            <a:lvl1pPr marL="0" indent="0" algn="l">
              <a:lnSpc>
                <a:spcPct val="90000"/>
              </a:lnSpc>
              <a:spcAft>
                <a:spcPts val="0"/>
              </a:spcAft>
              <a:buNone/>
              <a:defRPr sz="2400" b="0" i="0" spc="0">
                <a:solidFill>
                  <a:schemeClr val="tx1"/>
                </a:solidFill>
                <a:latin typeface="Palatino Linotype" panose="0204050205050503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lvl="0" indent="0" algn="l" defTabSz="914400" rtl="0" eaLnBrk="1" latinLnBrk="0" hangingPunct="1">
              <a:lnSpc>
                <a:spcPct val="100000"/>
              </a:lnSpc>
              <a:spcBef>
                <a:spcPts val="0"/>
              </a:spcBef>
              <a:spcAft>
                <a:spcPts val="0"/>
              </a:spcAft>
              <a:buFont typeface="Arial" panose="020B0604020202020204" pitchFamily="34" charset="0"/>
              <a:buNone/>
            </a:pPr>
            <a:r>
              <a:rPr lang="en-GB" dirty="0"/>
              <a:t>Place subtitle here in Palatino Linotype 24pt</a:t>
            </a:r>
          </a:p>
        </p:txBody>
      </p:sp>
      <p:sp>
        <p:nvSpPr>
          <p:cNvPr id="33" name="Text Placeholder 16">
            <a:extLst>
              <a:ext uri="{FF2B5EF4-FFF2-40B4-BE49-F238E27FC236}">
                <a16:creationId xmlns:a16="http://schemas.microsoft.com/office/drawing/2014/main" id="{784963B7-4AB8-4BD6-B942-182C4FFFB2B7}"/>
              </a:ext>
            </a:extLst>
          </p:cNvPr>
          <p:cNvSpPr>
            <a:spLocks noGrp="1"/>
          </p:cNvSpPr>
          <p:nvPr>
            <p:ph type="body" sz="quarter" idx="12" hasCustomPrompt="1"/>
          </p:nvPr>
        </p:nvSpPr>
        <p:spPr bwMode="black">
          <a:xfrm>
            <a:off x="381001" y="4670852"/>
            <a:ext cx="3253153" cy="530687"/>
          </a:xfrm>
        </p:spPr>
        <p:txBody>
          <a:bodyPr/>
          <a:lstStyle>
            <a:lvl1pPr marL="0" indent="0" algn="l" defTabSz="914400" rtl="0" eaLnBrk="1" latinLnBrk="0" hangingPunct="1">
              <a:spcAft>
                <a:spcPts val="0"/>
              </a:spcAft>
              <a:buNone/>
              <a:defRPr lang="en-US" sz="1400" b="0" kern="1200" dirty="0" smtClean="0">
                <a:solidFill>
                  <a:schemeClr val="tx1"/>
                </a:solidFill>
                <a:latin typeface="+mn-lt"/>
                <a:ea typeface="+mn-ea"/>
                <a:cs typeface="+mn-cs"/>
              </a:defRPr>
            </a:lvl1pPr>
            <a:lvl2pPr marL="0" algn="l" defTabSz="914400" rtl="0" eaLnBrk="1" latinLnBrk="0" hangingPunct="1">
              <a:spcAft>
                <a:spcPts val="0"/>
              </a:spcAft>
              <a:defRPr lang="en-US" sz="1400" b="0" kern="1200" dirty="0" smtClean="0">
                <a:solidFill>
                  <a:schemeClr val="tx1"/>
                </a:solidFill>
                <a:latin typeface="+mn-lt"/>
                <a:ea typeface="+mn-ea"/>
                <a:cs typeface="+mn-cs"/>
              </a:defRPr>
            </a:lvl2pPr>
            <a:lvl3pPr marL="0" algn="l" defTabSz="914400" rtl="0" eaLnBrk="1" latinLnBrk="0" hangingPunct="1">
              <a:spcAft>
                <a:spcPts val="0"/>
              </a:spcAft>
              <a:defRPr lang="en-US" sz="1400" b="0" kern="1200" dirty="0" smtClean="0">
                <a:solidFill>
                  <a:schemeClr val="tx1"/>
                </a:solidFill>
                <a:latin typeface="+mn-lt"/>
                <a:ea typeface="+mn-ea"/>
                <a:cs typeface="+mn-cs"/>
              </a:defRPr>
            </a:lvl3pPr>
            <a:lvl4pPr marL="0" algn="l" defTabSz="914400" rtl="0" eaLnBrk="1" latinLnBrk="0" hangingPunct="1">
              <a:spcAft>
                <a:spcPts val="0"/>
              </a:spcAft>
              <a:defRPr lang="en-US" sz="1400" b="0" kern="1200" dirty="0" smtClean="0">
                <a:solidFill>
                  <a:schemeClr val="tx1"/>
                </a:solidFill>
                <a:latin typeface="+mn-lt"/>
                <a:ea typeface="+mn-ea"/>
                <a:cs typeface="+mn-cs"/>
              </a:defRPr>
            </a:lvl4pPr>
            <a:lvl5pPr marL="0" algn="l" defTabSz="914400" rtl="0" eaLnBrk="1" latinLnBrk="0" hangingPunct="1">
              <a:spcAft>
                <a:spcPts val="0"/>
              </a:spcAft>
              <a:defRPr lang="en-US" sz="1400" b="0" kern="1200" dirty="0" smtClean="0">
                <a:solidFill>
                  <a:schemeClr val="tx1"/>
                </a:solidFill>
                <a:latin typeface="+mn-lt"/>
                <a:ea typeface="+mn-ea"/>
                <a:cs typeface="+mn-cs"/>
              </a:defRPr>
            </a:lvl5pPr>
          </a:lstStyle>
          <a:p>
            <a:pPr lvl="0"/>
            <a:r>
              <a:rPr lang="en-US" dirty="0"/>
              <a:t>Presenter 14pt</a:t>
            </a:r>
          </a:p>
        </p:txBody>
      </p:sp>
      <p:sp>
        <p:nvSpPr>
          <p:cNvPr id="34" name="Date Placeholder 10">
            <a:extLst>
              <a:ext uri="{FF2B5EF4-FFF2-40B4-BE49-F238E27FC236}">
                <a16:creationId xmlns:a16="http://schemas.microsoft.com/office/drawing/2014/main" id="{7722ECA6-F4B8-4408-987A-6078074CB32A}"/>
              </a:ext>
            </a:extLst>
          </p:cNvPr>
          <p:cNvSpPr>
            <a:spLocks noGrp="1"/>
          </p:cNvSpPr>
          <p:nvPr>
            <p:ph type="dt" sz="half" idx="2"/>
          </p:nvPr>
        </p:nvSpPr>
        <p:spPr bwMode="black">
          <a:xfrm>
            <a:off x="381001" y="4425575"/>
            <a:ext cx="3253153" cy="245276"/>
          </a:xfrm>
          <a:prstGeom prst="rect">
            <a:avLst/>
          </a:prstGeom>
        </p:spPr>
        <p:txBody>
          <a:bodyPr vert="horz" lIns="0" tIns="0" rIns="0" bIns="0" rtlCol="0" anchor="t"/>
          <a:lstStyle>
            <a:lvl1pPr marL="0" algn="l" defTabSz="914400" rtl="0" eaLnBrk="1" latinLnBrk="0" hangingPunct="1">
              <a:defRPr lang="en-US" sz="1400" b="1" kern="1200" smtClean="0">
                <a:solidFill>
                  <a:schemeClr val="tx1"/>
                </a:solidFill>
                <a:latin typeface="+mn-lt"/>
                <a:ea typeface="+mn-ea"/>
                <a:cs typeface="+mn-cs"/>
              </a:defRPr>
            </a:lvl1pPr>
          </a:lstStyle>
          <a:p>
            <a:endParaRPr lang="en-US" dirty="0">
              <a:latin typeface="+mn-lt"/>
            </a:endParaRPr>
          </a:p>
        </p:txBody>
      </p:sp>
      <p:grpSp>
        <p:nvGrpSpPr>
          <p:cNvPr id="12" name="Logo_BL" descr="Accenture logo in black and purple">
            <a:extLst>
              <a:ext uri="{FF2B5EF4-FFF2-40B4-BE49-F238E27FC236}">
                <a16:creationId xmlns:a16="http://schemas.microsoft.com/office/drawing/2014/main" id="{9F19D48A-46F6-4BAE-97F3-DFACD8E22BA1}"/>
              </a:ext>
            </a:extLst>
          </p:cNvPr>
          <p:cNvGrpSpPr>
            <a:grpSpLocks noChangeAspect="1"/>
          </p:cNvGrpSpPr>
          <p:nvPr/>
        </p:nvGrpSpPr>
        <p:grpSpPr bwMode="auto">
          <a:xfrm>
            <a:off x="382636" y="382725"/>
            <a:ext cx="1883664" cy="496357"/>
            <a:chOff x="2387" y="1701"/>
            <a:chExt cx="4535" cy="1195"/>
          </a:xfrm>
        </p:grpSpPr>
        <p:sp>
          <p:nvSpPr>
            <p:cNvPr id="14" name="Freeform 5">
              <a:extLst>
                <a:ext uri="{FF2B5EF4-FFF2-40B4-BE49-F238E27FC236}">
                  <a16:creationId xmlns:a16="http://schemas.microsoft.com/office/drawing/2014/main" id="{848F740B-2A73-4970-A31A-4A0E685E66A6}"/>
                </a:ext>
              </a:extLst>
            </p:cNvPr>
            <p:cNvSpPr>
              <a:spLocks/>
            </p:cNvSpPr>
            <p:nvPr userDrawn="1"/>
          </p:nvSpPr>
          <p:spPr bwMode="auto">
            <a:xfrm>
              <a:off x="5030" y="1701"/>
              <a:ext cx="447" cy="473"/>
            </a:xfrm>
            <a:custGeom>
              <a:avLst/>
              <a:gdLst>
                <a:gd name="T0" fmla="*/ 0 w 931"/>
                <a:gd name="T1" fmla="*/ 696 h 985"/>
                <a:gd name="T2" fmla="*/ 544 w 931"/>
                <a:gd name="T3" fmla="*/ 494 h 985"/>
                <a:gd name="T4" fmla="*/ 0 w 931"/>
                <a:gd name="T5" fmla="*/ 281 h 985"/>
                <a:gd name="T6" fmla="*/ 0 w 931"/>
                <a:gd name="T7" fmla="*/ 0 h 985"/>
                <a:gd name="T8" fmla="*/ 931 w 931"/>
                <a:gd name="T9" fmla="*/ 375 h 985"/>
                <a:gd name="T10" fmla="*/ 931 w 931"/>
                <a:gd name="T11" fmla="*/ 608 h 985"/>
                <a:gd name="T12" fmla="*/ 0 w 931"/>
                <a:gd name="T13" fmla="*/ 985 h 985"/>
                <a:gd name="T14" fmla="*/ 0 w 931"/>
                <a:gd name="T15" fmla="*/ 696 h 9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1" h="985">
                  <a:moveTo>
                    <a:pt x="0" y="696"/>
                  </a:moveTo>
                  <a:lnTo>
                    <a:pt x="544" y="494"/>
                  </a:lnTo>
                  <a:lnTo>
                    <a:pt x="0" y="281"/>
                  </a:lnTo>
                  <a:lnTo>
                    <a:pt x="0" y="0"/>
                  </a:lnTo>
                  <a:lnTo>
                    <a:pt x="931" y="375"/>
                  </a:lnTo>
                  <a:lnTo>
                    <a:pt x="931" y="608"/>
                  </a:lnTo>
                  <a:lnTo>
                    <a:pt x="0" y="985"/>
                  </a:lnTo>
                  <a:lnTo>
                    <a:pt x="0" y="696"/>
                  </a:lnTo>
                  <a:close/>
                </a:path>
              </a:pathLst>
            </a:custGeom>
            <a:solidFill>
              <a:srgbClr val="A100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84A90C93-9B70-4203-9499-12D2A090A808}"/>
                </a:ext>
              </a:extLst>
            </p:cNvPr>
            <p:cNvSpPr>
              <a:spLocks noEditPoints="1"/>
            </p:cNvSpPr>
            <p:nvPr userDrawn="1"/>
          </p:nvSpPr>
          <p:spPr bwMode="auto">
            <a:xfrm>
              <a:off x="2387" y="2204"/>
              <a:ext cx="4535" cy="692"/>
            </a:xfrm>
            <a:custGeom>
              <a:avLst/>
              <a:gdLst>
                <a:gd name="T0" fmla="*/ 8952 w 9448"/>
                <a:gd name="T1" fmla="*/ 519 h 1442"/>
                <a:gd name="T2" fmla="*/ 8431 w 9448"/>
                <a:gd name="T3" fmla="*/ 892 h 1442"/>
                <a:gd name="T4" fmla="*/ 9448 w 9448"/>
                <a:gd name="T5" fmla="*/ 819 h 1442"/>
                <a:gd name="T6" fmla="*/ 8967 w 9448"/>
                <a:gd name="T7" fmla="*/ 1221 h 1442"/>
                <a:gd name="T8" fmla="*/ 8961 w 9448"/>
                <a:gd name="T9" fmla="*/ 1442 h 1442"/>
                <a:gd name="T10" fmla="*/ 8008 w 9448"/>
                <a:gd name="T11" fmla="*/ 529 h 1442"/>
                <a:gd name="T12" fmla="*/ 8008 w 9448"/>
                <a:gd name="T13" fmla="*/ 859 h 1442"/>
                <a:gd name="T14" fmla="*/ 7704 w 9448"/>
                <a:gd name="T15" fmla="*/ 329 h 1442"/>
                <a:gd name="T16" fmla="*/ 7178 w 9448"/>
                <a:gd name="T17" fmla="*/ 1259 h 1442"/>
                <a:gd name="T18" fmla="*/ 6522 w 9448"/>
                <a:gd name="T19" fmla="*/ 329 h 1442"/>
                <a:gd name="T20" fmla="*/ 6987 w 9448"/>
                <a:gd name="T21" fmla="*/ 1205 h 1442"/>
                <a:gd name="T22" fmla="*/ 7483 w 9448"/>
                <a:gd name="T23" fmla="*/ 329 h 1442"/>
                <a:gd name="T24" fmla="*/ 6128 w 9448"/>
                <a:gd name="T25" fmla="*/ 329 h 1442"/>
                <a:gd name="T26" fmla="*/ 6128 w 9448"/>
                <a:gd name="T27" fmla="*/ 556 h 1442"/>
                <a:gd name="T28" fmla="*/ 6343 w 9448"/>
                <a:gd name="T29" fmla="*/ 1174 h 1442"/>
                <a:gd name="T30" fmla="*/ 5822 w 9448"/>
                <a:gd name="T31" fmla="*/ 1105 h 1442"/>
                <a:gd name="T32" fmla="*/ 5694 w 9448"/>
                <a:gd name="T33" fmla="*/ 329 h 1442"/>
                <a:gd name="T34" fmla="*/ 6128 w 9448"/>
                <a:gd name="T35" fmla="*/ 0 h 1442"/>
                <a:gd name="T36" fmla="*/ 4900 w 9448"/>
                <a:gd name="T37" fmla="*/ 492 h 1442"/>
                <a:gd name="T38" fmla="*/ 5559 w 9448"/>
                <a:gd name="T39" fmla="*/ 1419 h 1442"/>
                <a:gd name="T40" fmla="*/ 5092 w 9448"/>
                <a:gd name="T41" fmla="*/ 552 h 1442"/>
                <a:gd name="T42" fmla="*/ 4596 w 9448"/>
                <a:gd name="T43" fmla="*/ 1419 h 1442"/>
                <a:gd name="T44" fmla="*/ 4112 w 9448"/>
                <a:gd name="T45" fmla="*/ 748 h 1442"/>
                <a:gd name="T46" fmla="*/ 3921 w 9448"/>
                <a:gd name="T47" fmla="*/ 1442 h 1442"/>
                <a:gd name="T48" fmla="*/ 3910 w 9448"/>
                <a:gd name="T49" fmla="*/ 306 h 1442"/>
                <a:gd name="T50" fmla="*/ 3700 w 9448"/>
                <a:gd name="T51" fmla="*/ 950 h 1442"/>
                <a:gd name="T52" fmla="*/ 4408 w 9448"/>
                <a:gd name="T53" fmla="*/ 1080 h 1442"/>
                <a:gd name="T54" fmla="*/ 2257 w 9448"/>
                <a:gd name="T55" fmla="*/ 886 h 1442"/>
                <a:gd name="T56" fmla="*/ 3258 w 9448"/>
                <a:gd name="T57" fmla="*/ 717 h 1442"/>
                <a:gd name="T58" fmla="*/ 2568 w 9448"/>
                <a:gd name="T59" fmla="*/ 859 h 1442"/>
                <a:gd name="T60" fmla="*/ 2987 w 9448"/>
                <a:gd name="T61" fmla="*/ 1017 h 1442"/>
                <a:gd name="T62" fmla="*/ 1644 w 9448"/>
                <a:gd name="T63" fmla="*/ 1442 h 1442"/>
                <a:gd name="T64" fmla="*/ 1646 w 9448"/>
                <a:gd name="T65" fmla="*/ 306 h 1442"/>
                <a:gd name="T66" fmla="*/ 1653 w 9448"/>
                <a:gd name="T67" fmla="*/ 542 h 1442"/>
                <a:gd name="T68" fmla="*/ 1655 w 9448"/>
                <a:gd name="T69" fmla="*/ 1213 h 1442"/>
                <a:gd name="T70" fmla="*/ 1644 w 9448"/>
                <a:gd name="T71" fmla="*/ 1442 h 1442"/>
                <a:gd name="T72" fmla="*/ 529 w 9448"/>
                <a:gd name="T73" fmla="*/ 953 h 1442"/>
                <a:gd name="T74" fmla="*/ 450 w 9448"/>
                <a:gd name="T75" fmla="*/ 1230 h 1442"/>
                <a:gd name="T76" fmla="*/ 0 w 9448"/>
                <a:gd name="T77" fmla="*/ 1121 h 1442"/>
                <a:gd name="T78" fmla="*/ 650 w 9448"/>
                <a:gd name="T79" fmla="*/ 752 h 1442"/>
                <a:gd name="T80" fmla="*/ 325 w 9448"/>
                <a:gd name="T81" fmla="*/ 667 h 1442"/>
                <a:gd name="T82" fmla="*/ 954 w 9448"/>
                <a:gd name="T83" fmla="*/ 690 h 1442"/>
                <a:gd name="T84" fmla="*/ 656 w 9448"/>
                <a:gd name="T85" fmla="*/ 1294 h 1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448" h="1442">
                  <a:moveTo>
                    <a:pt x="8744" y="748"/>
                  </a:moveTo>
                  <a:lnTo>
                    <a:pt x="9152" y="748"/>
                  </a:lnTo>
                  <a:cubicBezTo>
                    <a:pt x="9146" y="588"/>
                    <a:pt x="9073" y="519"/>
                    <a:pt x="8952" y="519"/>
                  </a:cubicBezTo>
                  <a:cubicBezTo>
                    <a:pt x="8857" y="519"/>
                    <a:pt x="8769" y="571"/>
                    <a:pt x="8744" y="748"/>
                  </a:cubicBezTo>
                  <a:close/>
                  <a:moveTo>
                    <a:pt x="8961" y="1442"/>
                  </a:moveTo>
                  <a:cubicBezTo>
                    <a:pt x="8646" y="1442"/>
                    <a:pt x="8431" y="1255"/>
                    <a:pt x="8431" y="892"/>
                  </a:cubicBezTo>
                  <a:lnTo>
                    <a:pt x="8431" y="871"/>
                  </a:lnTo>
                  <a:cubicBezTo>
                    <a:pt x="8431" y="507"/>
                    <a:pt x="8659" y="306"/>
                    <a:pt x="8950" y="306"/>
                  </a:cubicBezTo>
                  <a:cubicBezTo>
                    <a:pt x="9221" y="306"/>
                    <a:pt x="9448" y="459"/>
                    <a:pt x="9448" y="819"/>
                  </a:cubicBezTo>
                  <a:lnTo>
                    <a:pt x="9448" y="950"/>
                  </a:lnTo>
                  <a:lnTo>
                    <a:pt x="8740" y="950"/>
                  </a:lnTo>
                  <a:cubicBezTo>
                    <a:pt x="8752" y="1146"/>
                    <a:pt x="8836" y="1221"/>
                    <a:pt x="8967" y="1221"/>
                  </a:cubicBezTo>
                  <a:cubicBezTo>
                    <a:pt x="9084" y="1221"/>
                    <a:pt x="9146" y="1159"/>
                    <a:pt x="9167" y="1080"/>
                  </a:cubicBezTo>
                  <a:lnTo>
                    <a:pt x="9448" y="1080"/>
                  </a:lnTo>
                  <a:cubicBezTo>
                    <a:pt x="9415" y="1286"/>
                    <a:pt x="9246" y="1442"/>
                    <a:pt x="8961" y="1442"/>
                  </a:cubicBezTo>
                  <a:close/>
                  <a:moveTo>
                    <a:pt x="7704" y="329"/>
                  </a:moveTo>
                  <a:lnTo>
                    <a:pt x="8008" y="329"/>
                  </a:lnTo>
                  <a:lnTo>
                    <a:pt x="8008" y="529"/>
                  </a:lnTo>
                  <a:cubicBezTo>
                    <a:pt x="8073" y="383"/>
                    <a:pt x="8175" y="315"/>
                    <a:pt x="8335" y="315"/>
                  </a:cubicBezTo>
                  <a:lnTo>
                    <a:pt x="8335" y="615"/>
                  </a:lnTo>
                  <a:cubicBezTo>
                    <a:pt x="8129" y="615"/>
                    <a:pt x="8008" y="677"/>
                    <a:pt x="8008" y="859"/>
                  </a:cubicBezTo>
                  <a:lnTo>
                    <a:pt x="8008" y="1419"/>
                  </a:lnTo>
                  <a:lnTo>
                    <a:pt x="7704" y="1419"/>
                  </a:lnTo>
                  <a:lnTo>
                    <a:pt x="7704" y="329"/>
                  </a:lnTo>
                  <a:close/>
                  <a:moveTo>
                    <a:pt x="7483" y="1419"/>
                  </a:moveTo>
                  <a:lnTo>
                    <a:pt x="7178" y="1419"/>
                  </a:lnTo>
                  <a:lnTo>
                    <a:pt x="7178" y="1259"/>
                  </a:lnTo>
                  <a:cubicBezTo>
                    <a:pt x="7126" y="1363"/>
                    <a:pt x="7024" y="1442"/>
                    <a:pt x="6862" y="1442"/>
                  </a:cubicBezTo>
                  <a:cubicBezTo>
                    <a:pt x="6666" y="1442"/>
                    <a:pt x="6522" y="1323"/>
                    <a:pt x="6522" y="1067"/>
                  </a:cubicBezTo>
                  <a:lnTo>
                    <a:pt x="6522" y="329"/>
                  </a:lnTo>
                  <a:lnTo>
                    <a:pt x="6828" y="329"/>
                  </a:lnTo>
                  <a:lnTo>
                    <a:pt x="6828" y="1021"/>
                  </a:lnTo>
                  <a:cubicBezTo>
                    <a:pt x="6828" y="1146"/>
                    <a:pt x="6878" y="1205"/>
                    <a:pt x="6987" y="1205"/>
                  </a:cubicBezTo>
                  <a:cubicBezTo>
                    <a:pt x="7093" y="1205"/>
                    <a:pt x="7178" y="1138"/>
                    <a:pt x="7178" y="1003"/>
                  </a:cubicBezTo>
                  <a:lnTo>
                    <a:pt x="7178" y="329"/>
                  </a:lnTo>
                  <a:lnTo>
                    <a:pt x="7483" y="329"/>
                  </a:lnTo>
                  <a:lnTo>
                    <a:pt x="7483" y="1419"/>
                  </a:lnTo>
                  <a:close/>
                  <a:moveTo>
                    <a:pt x="6128" y="0"/>
                  </a:moveTo>
                  <a:lnTo>
                    <a:pt x="6128" y="329"/>
                  </a:lnTo>
                  <a:lnTo>
                    <a:pt x="6336" y="329"/>
                  </a:lnTo>
                  <a:lnTo>
                    <a:pt x="6336" y="556"/>
                  </a:lnTo>
                  <a:lnTo>
                    <a:pt x="6128" y="556"/>
                  </a:lnTo>
                  <a:lnTo>
                    <a:pt x="6128" y="1073"/>
                  </a:lnTo>
                  <a:cubicBezTo>
                    <a:pt x="6128" y="1155"/>
                    <a:pt x="6165" y="1192"/>
                    <a:pt x="6236" y="1192"/>
                  </a:cubicBezTo>
                  <a:cubicBezTo>
                    <a:pt x="6280" y="1192"/>
                    <a:pt x="6313" y="1186"/>
                    <a:pt x="6343" y="1174"/>
                  </a:cubicBezTo>
                  <a:lnTo>
                    <a:pt x="6343" y="1411"/>
                  </a:lnTo>
                  <a:cubicBezTo>
                    <a:pt x="6307" y="1422"/>
                    <a:pt x="6247" y="1434"/>
                    <a:pt x="6172" y="1434"/>
                  </a:cubicBezTo>
                  <a:cubicBezTo>
                    <a:pt x="5934" y="1434"/>
                    <a:pt x="5822" y="1326"/>
                    <a:pt x="5822" y="1105"/>
                  </a:cubicBezTo>
                  <a:lnTo>
                    <a:pt x="5822" y="556"/>
                  </a:lnTo>
                  <a:lnTo>
                    <a:pt x="5694" y="556"/>
                  </a:lnTo>
                  <a:lnTo>
                    <a:pt x="5694" y="329"/>
                  </a:lnTo>
                  <a:lnTo>
                    <a:pt x="5822" y="329"/>
                  </a:lnTo>
                  <a:lnTo>
                    <a:pt x="5822" y="125"/>
                  </a:lnTo>
                  <a:lnTo>
                    <a:pt x="6128" y="0"/>
                  </a:lnTo>
                  <a:close/>
                  <a:moveTo>
                    <a:pt x="4596" y="329"/>
                  </a:moveTo>
                  <a:lnTo>
                    <a:pt x="4900" y="329"/>
                  </a:lnTo>
                  <a:lnTo>
                    <a:pt x="4900" y="492"/>
                  </a:lnTo>
                  <a:cubicBezTo>
                    <a:pt x="4954" y="390"/>
                    <a:pt x="5063" y="306"/>
                    <a:pt x="5230" y="306"/>
                  </a:cubicBezTo>
                  <a:cubicBezTo>
                    <a:pt x="5428" y="306"/>
                    <a:pt x="5559" y="425"/>
                    <a:pt x="5559" y="690"/>
                  </a:cubicBezTo>
                  <a:lnTo>
                    <a:pt x="5559" y="1419"/>
                  </a:lnTo>
                  <a:lnTo>
                    <a:pt x="5255" y="1419"/>
                  </a:lnTo>
                  <a:lnTo>
                    <a:pt x="5255" y="736"/>
                  </a:lnTo>
                  <a:cubicBezTo>
                    <a:pt x="5255" y="609"/>
                    <a:pt x="5202" y="552"/>
                    <a:pt x="5092" y="552"/>
                  </a:cubicBezTo>
                  <a:cubicBezTo>
                    <a:pt x="4986" y="552"/>
                    <a:pt x="4900" y="617"/>
                    <a:pt x="4900" y="755"/>
                  </a:cubicBezTo>
                  <a:lnTo>
                    <a:pt x="4900" y="1419"/>
                  </a:lnTo>
                  <a:lnTo>
                    <a:pt x="4596" y="1419"/>
                  </a:lnTo>
                  <a:lnTo>
                    <a:pt x="4596" y="329"/>
                  </a:lnTo>
                  <a:close/>
                  <a:moveTo>
                    <a:pt x="3704" y="748"/>
                  </a:moveTo>
                  <a:lnTo>
                    <a:pt x="4112" y="748"/>
                  </a:lnTo>
                  <a:cubicBezTo>
                    <a:pt x="4106" y="588"/>
                    <a:pt x="4033" y="519"/>
                    <a:pt x="3912" y="519"/>
                  </a:cubicBezTo>
                  <a:cubicBezTo>
                    <a:pt x="3816" y="519"/>
                    <a:pt x="3729" y="571"/>
                    <a:pt x="3704" y="748"/>
                  </a:cubicBezTo>
                  <a:close/>
                  <a:moveTo>
                    <a:pt x="3921" y="1442"/>
                  </a:moveTo>
                  <a:cubicBezTo>
                    <a:pt x="3606" y="1442"/>
                    <a:pt x="3391" y="1255"/>
                    <a:pt x="3391" y="892"/>
                  </a:cubicBezTo>
                  <a:lnTo>
                    <a:pt x="3391" y="871"/>
                  </a:lnTo>
                  <a:cubicBezTo>
                    <a:pt x="3391" y="507"/>
                    <a:pt x="3618" y="306"/>
                    <a:pt x="3910" y="306"/>
                  </a:cubicBezTo>
                  <a:cubicBezTo>
                    <a:pt x="4181" y="306"/>
                    <a:pt x="4408" y="459"/>
                    <a:pt x="4408" y="819"/>
                  </a:cubicBezTo>
                  <a:lnTo>
                    <a:pt x="4408" y="950"/>
                  </a:lnTo>
                  <a:lnTo>
                    <a:pt x="3700" y="950"/>
                  </a:lnTo>
                  <a:cubicBezTo>
                    <a:pt x="3712" y="1146"/>
                    <a:pt x="3795" y="1221"/>
                    <a:pt x="3927" y="1221"/>
                  </a:cubicBezTo>
                  <a:cubicBezTo>
                    <a:pt x="4043" y="1221"/>
                    <a:pt x="4106" y="1159"/>
                    <a:pt x="4127" y="1080"/>
                  </a:cubicBezTo>
                  <a:lnTo>
                    <a:pt x="4408" y="1080"/>
                  </a:lnTo>
                  <a:cubicBezTo>
                    <a:pt x="4375" y="1286"/>
                    <a:pt x="4206" y="1442"/>
                    <a:pt x="3921" y="1442"/>
                  </a:cubicBezTo>
                  <a:close/>
                  <a:moveTo>
                    <a:pt x="2778" y="1442"/>
                  </a:moveTo>
                  <a:cubicBezTo>
                    <a:pt x="2476" y="1442"/>
                    <a:pt x="2257" y="1255"/>
                    <a:pt x="2257" y="886"/>
                  </a:cubicBezTo>
                  <a:lnTo>
                    <a:pt x="2257" y="871"/>
                  </a:lnTo>
                  <a:cubicBezTo>
                    <a:pt x="2257" y="502"/>
                    <a:pt x="2491" y="306"/>
                    <a:pt x="2780" y="306"/>
                  </a:cubicBezTo>
                  <a:cubicBezTo>
                    <a:pt x="3028" y="306"/>
                    <a:pt x="3233" y="432"/>
                    <a:pt x="3258" y="717"/>
                  </a:cubicBezTo>
                  <a:lnTo>
                    <a:pt x="2966" y="717"/>
                  </a:lnTo>
                  <a:cubicBezTo>
                    <a:pt x="2947" y="611"/>
                    <a:pt x="2893" y="542"/>
                    <a:pt x="2787" y="542"/>
                  </a:cubicBezTo>
                  <a:cubicBezTo>
                    <a:pt x="2657" y="542"/>
                    <a:pt x="2568" y="644"/>
                    <a:pt x="2568" y="859"/>
                  </a:cubicBezTo>
                  <a:lnTo>
                    <a:pt x="2568" y="892"/>
                  </a:lnTo>
                  <a:cubicBezTo>
                    <a:pt x="2568" y="1113"/>
                    <a:pt x="2647" y="1213"/>
                    <a:pt x="2789" y="1213"/>
                  </a:cubicBezTo>
                  <a:cubicBezTo>
                    <a:pt x="2893" y="1213"/>
                    <a:pt x="2970" y="1136"/>
                    <a:pt x="2987" y="1017"/>
                  </a:cubicBezTo>
                  <a:lnTo>
                    <a:pt x="3264" y="1017"/>
                  </a:lnTo>
                  <a:cubicBezTo>
                    <a:pt x="3243" y="1265"/>
                    <a:pt x="3074" y="1442"/>
                    <a:pt x="2778" y="1442"/>
                  </a:cubicBezTo>
                  <a:close/>
                  <a:moveTo>
                    <a:pt x="1644" y="1442"/>
                  </a:moveTo>
                  <a:cubicBezTo>
                    <a:pt x="1342" y="1442"/>
                    <a:pt x="1123" y="1255"/>
                    <a:pt x="1123" y="886"/>
                  </a:cubicBezTo>
                  <a:lnTo>
                    <a:pt x="1123" y="871"/>
                  </a:lnTo>
                  <a:cubicBezTo>
                    <a:pt x="1123" y="502"/>
                    <a:pt x="1357" y="306"/>
                    <a:pt x="1646" y="306"/>
                  </a:cubicBezTo>
                  <a:cubicBezTo>
                    <a:pt x="1894" y="306"/>
                    <a:pt x="2099" y="432"/>
                    <a:pt x="2124" y="717"/>
                  </a:cubicBezTo>
                  <a:lnTo>
                    <a:pt x="1832" y="717"/>
                  </a:lnTo>
                  <a:cubicBezTo>
                    <a:pt x="1813" y="611"/>
                    <a:pt x="1759" y="542"/>
                    <a:pt x="1653" y="542"/>
                  </a:cubicBezTo>
                  <a:cubicBezTo>
                    <a:pt x="1523" y="542"/>
                    <a:pt x="1434" y="644"/>
                    <a:pt x="1434" y="859"/>
                  </a:cubicBezTo>
                  <a:lnTo>
                    <a:pt x="1434" y="892"/>
                  </a:lnTo>
                  <a:cubicBezTo>
                    <a:pt x="1434" y="1113"/>
                    <a:pt x="1513" y="1213"/>
                    <a:pt x="1655" y="1213"/>
                  </a:cubicBezTo>
                  <a:cubicBezTo>
                    <a:pt x="1759" y="1213"/>
                    <a:pt x="1836" y="1136"/>
                    <a:pt x="1853" y="1017"/>
                  </a:cubicBezTo>
                  <a:lnTo>
                    <a:pt x="2130" y="1017"/>
                  </a:lnTo>
                  <a:cubicBezTo>
                    <a:pt x="2109" y="1265"/>
                    <a:pt x="1940" y="1442"/>
                    <a:pt x="1644" y="1442"/>
                  </a:cubicBezTo>
                  <a:close/>
                  <a:moveTo>
                    <a:pt x="650" y="1057"/>
                  </a:moveTo>
                  <a:lnTo>
                    <a:pt x="650" y="953"/>
                  </a:lnTo>
                  <a:lnTo>
                    <a:pt x="529" y="953"/>
                  </a:lnTo>
                  <a:cubicBezTo>
                    <a:pt x="379" y="953"/>
                    <a:pt x="302" y="994"/>
                    <a:pt x="302" y="1092"/>
                  </a:cubicBezTo>
                  <a:lnTo>
                    <a:pt x="302" y="1103"/>
                  </a:lnTo>
                  <a:cubicBezTo>
                    <a:pt x="302" y="1178"/>
                    <a:pt x="348" y="1230"/>
                    <a:pt x="450" y="1230"/>
                  </a:cubicBezTo>
                  <a:cubicBezTo>
                    <a:pt x="554" y="1230"/>
                    <a:pt x="650" y="1171"/>
                    <a:pt x="650" y="1057"/>
                  </a:cubicBezTo>
                  <a:close/>
                  <a:moveTo>
                    <a:pt x="358" y="1442"/>
                  </a:moveTo>
                  <a:cubicBezTo>
                    <a:pt x="162" y="1442"/>
                    <a:pt x="0" y="1342"/>
                    <a:pt x="0" y="1121"/>
                  </a:cubicBezTo>
                  <a:lnTo>
                    <a:pt x="0" y="1109"/>
                  </a:lnTo>
                  <a:cubicBezTo>
                    <a:pt x="0" y="840"/>
                    <a:pt x="233" y="752"/>
                    <a:pt x="514" y="752"/>
                  </a:cubicBezTo>
                  <a:lnTo>
                    <a:pt x="650" y="752"/>
                  </a:lnTo>
                  <a:lnTo>
                    <a:pt x="650" y="700"/>
                  </a:lnTo>
                  <a:cubicBezTo>
                    <a:pt x="650" y="592"/>
                    <a:pt x="602" y="525"/>
                    <a:pt x="489" y="525"/>
                  </a:cubicBezTo>
                  <a:cubicBezTo>
                    <a:pt x="387" y="525"/>
                    <a:pt x="333" y="584"/>
                    <a:pt x="325" y="667"/>
                  </a:cubicBezTo>
                  <a:lnTo>
                    <a:pt x="33" y="667"/>
                  </a:lnTo>
                  <a:cubicBezTo>
                    <a:pt x="54" y="425"/>
                    <a:pt x="246" y="306"/>
                    <a:pt x="504" y="306"/>
                  </a:cubicBezTo>
                  <a:cubicBezTo>
                    <a:pt x="767" y="306"/>
                    <a:pt x="954" y="419"/>
                    <a:pt x="954" y="690"/>
                  </a:cubicBezTo>
                  <a:lnTo>
                    <a:pt x="954" y="1419"/>
                  </a:lnTo>
                  <a:lnTo>
                    <a:pt x="656" y="1419"/>
                  </a:lnTo>
                  <a:lnTo>
                    <a:pt x="656" y="1294"/>
                  </a:lnTo>
                  <a:cubicBezTo>
                    <a:pt x="604" y="1374"/>
                    <a:pt x="504" y="1442"/>
                    <a:pt x="358" y="1442"/>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 name="Acc_Tech_Logo_WH" descr="Accenture Technology wordmark in black">
            <a:extLst>
              <a:ext uri="{FF2B5EF4-FFF2-40B4-BE49-F238E27FC236}">
                <a16:creationId xmlns:a16="http://schemas.microsoft.com/office/drawing/2014/main" id="{92D407EF-C5AA-42B8-8071-5D66CF0453CA}"/>
              </a:ext>
            </a:extLst>
          </p:cNvPr>
          <p:cNvSpPr>
            <a:spLocks noChangeAspect="1" noEditPoints="1"/>
          </p:cNvSpPr>
          <p:nvPr/>
        </p:nvSpPr>
        <p:spPr bwMode="auto">
          <a:xfrm>
            <a:off x="380999" y="6096690"/>
            <a:ext cx="3008376" cy="276189"/>
          </a:xfrm>
          <a:custGeom>
            <a:avLst/>
            <a:gdLst>
              <a:gd name="T0" fmla="*/ 4127 w 4219"/>
              <a:gd name="T1" fmla="*/ 250 h 386"/>
              <a:gd name="T2" fmla="*/ 4070 w 4219"/>
              <a:gd name="T3" fmla="*/ 382 h 386"/>
              <a:gd name="T4" fmla="*/ 3885 w 4219"/>
              <a:gd name="T5" fmla="*/ 124 h 386"/>
              <a:gd name="T6" fmla="*/ 3952 w 4219"/>
              <a:gd name="T7" fmla="*/ 201 h 386"/>
              <a:gd name="T8" fmla="*/ 3950 w 4219"/>
              <a:gd name="T9" fmla="*/ 293 h 386"/>
              <a:gd name="T10" fmla="*/ 3784 w 4219"/>
              <a:gd name="T11" fmla="*/ 200 h 386"/>
              <a:gd name="T12" fmla="*/ 3984 w 4219"/>
              <a:gd name="T13" fmla="*/ 100 h 386"/>
              <a:gd name="T14" fmla="*/ 3714 w 4219"/>
              <a:gd name="T15" fmla="*/ 206 h 386"/>
              <a:gd name="T16" fmla="*/ 3577 w 4219"/>
              <a:gd name="T17" fmla="*/ 206 h 386"/>
              <a:gd name="T18" fmla="*/ 3543 w 4219"/>
              <a:gd name="T19" fmla="*/ 203 h 386"/>
              <a:gd name="T20" fmla="*/ 3645 w 4219"/>
              <a:gd name="T21" fmla="*/ 313 h 386"/>
              <a:gd name="T22" fmla="*/ 3490 w 4219"/>
              <a:gd name="T23" fmla="*/ 309 h 386"/>
              <a:gd name="T24" fmla="*/ 3370 w 4219"/>
              <a:gd name="T25" fmla="*/ 204 h 386"/>
              <a:gd name="T26" fmla="*/ 3302 w 4219"/>
              <a:gd name="T27" fmla="*/ 285 h 386"/>
              <a:gd name="T28" fmla="*/ 3302 w 4219"/>
              <a:gd name="T29" fmla="*/ 96 h 386"/>
              <a:gd name="T30" fmla="*/ 3199 w 4219"/>
              <a:gd name="T31" fmla="*/ 206 h 386"/>
              <a:gd name="T32" fmla="*/ 3076 w 4219"/>
              <a:gd name="T33" fmla="*/ 96 h 386"/>
              <a:gd name="T34" fmla="*/ 3116 w 4219"/>
              <a:gd name="T35" fmla="*/ 178 h 386"/>
              <a:gd name="T36" fmla="*/ 2975 w 4219"/>
              <a:gd name="T37" fmla="*/ 309 h 386"/>
              <a:gd name="T38" fmla="*/ 2769 w 4219"/>
              <a:gd name="T39" fmla="*/ 133 h 386"/>
              <a:gd name="T40" fmla="*/ 2877 w 4219"/>
              <a:gd name="T41" fmla="*/ 309 h 386"/>
              <a:gd name="T42" fmla="*/ 2769 w 4219"/>
              <a:gd name="T43" fmla="*/ 309 h 386"/>
              <a:gd name="T44" fmla="*/ 2492 w 4219"/>
              <a:gd name="T45" fmla="*/ 204 h 386"/>
              <a:gd name="T46" fmla="*/ 2594 w 4219"/>
              <a:gd name="T47" fmla="*/ 124 h 386"/>
              <a:gd name="T48" fmla="*/ 2655 w 4219"/>
              <a:gd name="T49" fmla="*/ 234 h 386"/>
              <a:gd name="T50" fmla="*/ 2423 w 4219"/>
              <a:gd name="T51" fmla="*/ 184 h 386"/>
              <a:gd name="T52" fmla="*/ 2265 w 4219"/>
              <a:gd name="T53" fmla="*/ 207 h 386"/>
              <a:gd name="T54" fmla="*/ 2457 w 4219"/>
              <a:gd name="T55" fmla="*/ 211 h 386"/>
              <a:gd name="T56" fmla="*/ 2456 w 4219"/>
              <a:gd name="T57" fmla="*/ 249 h 386"/>
              <a:gd name="T58" fmla="*/ 2064 w 4219"/>
              <a:gd name="T59" fmla="*/ 52 h 386"/>
              <a:gd name="T60" fmla="*/ 2182 w 4219"/>
              <a:gd name="T61" fmla="*/ 52 h 386"/>
              <a:gd name="T62" fmla="*/ 1938 w 4219"/>
              <a:gd name="T63" fmla="*/ 182 h 386"/>
              <a:gd name="T64" fmla="*/ 1785 w 4219"/>
              <a:gd name="T65" fmla="*/ 207 h 386"/>
              <a:gd name="T66" fmla="*/ 1994 w 4219"/>
              <a:gd name="T67" fmla="*/ 218 h 386"/>
              <a:gd name="T68" fmla="*/ 1994 w 4219"/>
              <a:gd name="T69" fmla="*/ 243 h 386"/>
              <a:gd name="T70" fmla="*/ 1696 w 4219"/>
              <a:gd name="T71" fmla="*/ 100 h 386"/>
              <a:gd name="T72" fmla="*/ 1696 w 4219"/>
              <a:gd name="T73" fmla="*/ 204 h 386"/>
              <a:gd name="T74" fmla="*/ 1392 w 4219"/>
              <a:gd name="T75" fmla="*/ 235 h 386"/>
              <a:gd name="T76" fmla="*/ 1486 w 4219"/>
              <a:gd name="T77" fmla="*/ 269 h 386"/>
              <a:gd name="T78" fmla="*/ 1587 w 4219"/>
              <a:gd name="T79" fmla="*/ 309 h 386"/>
              <a:gd name="T80" fmla="*/ 1392 w 4219"/>
              <a:gd name="T81" fmla="*/ 235 h 386"/>
              <a:gd name="T82" fmla="*/ 1224 w 4219"/>
              <a:gd name="T83" fmla="*/ 100 h 386"/>
              <a:gd name="T84" fmla="*/ 1309 w 4219"/>
              <a:gd name="T85" fmla="*/ 100 h 386"/>
              <a:gd name="T86" fmla="*/ 1309 w 4219"/>
              <a:gd name="T87" fmla="*/ 242 h 386"/>
              <a:gd name="T88" fmla="*/ 1319 w 4219"/>
              <a:gd name="T89" fmla="*/ 313 h 386"/>
              <a:gd name="T90" fmla="*/ 1054 w 4219"/>
              <a:gd name="T91" fmla="*/ 133 h 386"/>
              <a:gd name="T92" fmla="*/ 1135 w 4219"/>
              <a:gd name="T93" fmla="*/ 309 h 386"/>
              <a:gd name="T94" fmla="*/ 1054 w 4219"/>
              <a:gd name="T95" fmla="*/ 309 h 386"/>
              <a:gd name="T96" fmla="*/ 856 w 4219"/>
              <a:gd name="T97" fmla="*/ 135 h 386"/>
              <a:gd name="T98" fmla="*/ 749 w 4219"/>
              <a:gd name="T99" fmla="*/ 204 h 386"/>
              <a:gd name="T100" fmla="*/ 808 w 4219"/>
              <a:gd name="T101" fmla="*/ 218 h 386"/>
              <a:gd name="T102" fmla="*/ 858 w 4219"/>
              <a:gd name="T103" fmla="*/ 314 h 386"/>
              <a:gd name="T104" fmla="*/ 626 w 4219"/>
              <a:gd name="T105" fmla="*/ 95 h 386"/>
              <a:gd name="T106" fmla="*/ 577 w 4219"/>
              <a:gd name="T107" fmla="*/ 203 h 386"/>
              <a:gd name="T108" fmla="*/ 725 w 4219"/>
              <a:gd name="T109" fmla="*/ 230 h 386"/>
              <a:gd name="T110" fmla="*/ 286 w 4219"/>
              <a:gd name="T111" fmla="*/ 204 h 386"/>
              <a:gd name="T112" fmla="*/ 396 w 4219"/>
              <a:gd name="T113" fmla="*/ 141 h 386"/>
              <a:gd name="T114" fmla="*/ 442 w 4219"/>
              <a:gd name="T115" fmla="*/ 230 h 386"/>
              <a:gd name="T116" fmla="*/ 94 w 4219"/>
              <a:gd name="T117" fmla="*/ 200 h 386"/>
              <a:gd name="T118" fmla="*/ 94 w 4219"/>
              <a:gd name="T119" fmla="*/ 23 h 386"/>
              <a:gd name="T120" fmla="*/ 184 w 4219"/>
              <a:gd name="T121" fmla="*/ 246 h 386"/>
              <a:gd name="T122" fmla="*/ 94 w 4219"/>
              <a:gd name="T123" fmla="*/ 23 h 3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4219" h="386">
                <a:moveTo>
                  <a:pt x="4109" y="288"/>
                </a:moveTo>
                <a:lnTo>
                  <a:pt x="4027" y="100"/>
                </a:lnTo>
                <a:lnTo>
                  <a:pt x="4063" y="100"/>
                </a:lnTo>
                <a:lnTo>
                  <a:pt x="4127" y="250"/>
                </a:lnTo>
                <a:lnTo>
                  <a:pt x="4185" y="100"/>
                </a:lnTo>
                <a:lnTo>
                  <a:pt x="4219" y="100"/>
                </a:lnTo>
                <a:lnTo>
                  <a:pt x="4103" y="382"/>
                </a:lnTo>
                <a:lnTo>
                  <a:pt x="4070" y="382"/>
                </a:lnTo>
                <a:lnTo>
                  <a:pt x="4109" y="288"/>
                </a:lnTo>
                <a:close/>
                <a:moveTo>
                  <a:pt x="3952" y="201"/>
                </a:moveTo>
                <a:lnTo>
                  <a:pt x="3952" y="198"/>
                </a:lnTo>
                <a:cubicBezTo>
                  <a:pt x="3952" y="151"/>
                  <a:pt x="3926" y="124"/>
                  <a:pt x="3885" y="124"/>
                </a:cubicBezTo>
                <a:cubicBezTo>
                  <a:pt x="3844" y="124"/>
                  <a:pt x="3819" y="155"/>
                  <a:pt x="3819" y="199"/>
                </a:cubicBezTo>
                <a:lnTo>
                  <a:pt x="3819" y="202"/>
                </a:lnTo>
                <a:cubicBezTo>
                  <a:pt x="3819" y="248"/>
                  <a:pt x="3848" y="275"/>
                  <a:pt x="3883" y="275"/>
                </a:cubicBezTo>
                <a:cubicBezTo>
                  <a:pt x="3922" y="275"/>
                  <a:pt x="3952" y="248"/>
                  <a:pt x="3952" y="201"/>
                </a:cubicBezTo>
                <a:close/>
                <a:moveTo>
                  <a:pt x="3789" y="321"/>
                </a:moveTo>
                <a:lnTo>
                  <a:pt x="3823" y="321"/>
                </a:lnTo>
                <a:cubicBezTo>
                  <a:pt x="3828" y="345"/>
                  <a:pt x="3848" y="358"/>
                  <a:pt x="3883" y="358"/>
                </a:cubicBezTo>
                <a:cubicBezTo>
                  <a:pt x="3924" y="358"/>
                  <a:pt x="3950" y="338"/>
                  <a:pt x="3950" y="293"/>
                </a:cubicBezTo>
                <a:lnTo>
                  <a:pt x="3950" y="263"/>
                </a:lnTo>
                <a:cubicBezTo>
                  <a:pt x="3938" y="283"/>
                  <a:pt x="3910" y="302"/>
                  <a:pt x="3880" y="302"/>
                </a:cubicBezTo>
                <a:cubicBezTo>
                  <a:pt x="3825" y="302"/>
                  <a:pt x="3784" y="261"/>
                  <a:pt x="3784" y="203"/>
                </a:cubicBezTo>
                <a:lnTo>
                  <a:pt x="3784" y="200"/>
                </a:lnTo>
                <a:cubicBezTo>
                  <a:pt x="3784" y="144"/>
                  <a:pt x="3824" y="96"/>
                  <a:pt x="3882" y="96"/>
                </a:cubicBezTo>
                <a:cubicBezTo>
                  <a:pt x="3917" y="96"/>
                  <a:pt x="3938" y="113"/>
                  <a:pt x="3950" y="134"/>
                </a:cubicBezTo>
                <a:lnTo>
                  <a:pt x="3950" y="100"/>
                </a:lnTo>
                <a:lnTo>
                  <a:pt x="3984" y="100"/>
                </a:lnTo>
                <a:lnTo>
                  <a:pt x="3984" y="295"/>
                </a:lnTo>
                <a:cubicBezTo>
                  <a:pt x="3983" y="356"/>
                  <a:pt x="3942" y="386"/>
                  <a:pt x="3884" y="386"/>
                </a:cubicBezTo>
                <a:cubicBezTo>
                  <a:pt x="3822" y="386"/>
                  <a:pt x="3794" y="356"/>
                  <a:pt x="3789" y="321"/>
                </a:cubicBezTo>
                <a:close/>
                <a:moveTo>
                  <a:pt x="3714" y="206"/>
                </a:moveTo>
                <a:lnTo>
                  <a:pt x="3714" y="204"/>
                </a:lnTo>
                <a:cubicBezTo>
                  <a:pt x="3714" y="155"/>
                  <a:pt x="3687" y="124"/>
                  <a:pt x="3646" y="124"/>
                </a:cubicBezTo>
                <a:cubicBezTo>
                  <a:pt x="3604" y="124"/>
                  <a:pt x="3577" y="155"/>
                  <a:pt x="3577" y="203"/>
                </a:cubicBezTo>
                <a:lnTo>
                  <a:pt x="3577" y="206"/>
                </a:lnTo>
                <a:cubicBezTo>
                  <a:pt x="3577" y="254"/>
                  <a:pt x="3603" y="285"/>
                  <a:pt x="3646" y="285"/>
                </a:cubicBezTo>
                <a:cubicBezTo>
                  <a:pt x="3688" y="285"/>
                  <a:pt x="3714" y="254"/>
                  <a:pt x="3714" y="206"/>
                </a:cubicBezTo>
                <a:close/>
                <a:moveTo>
                  <a:pt x="3543" y="206"/>
                </a:moveTo>
                <a:lnTo>
                  <a:pt x="3543" y="203"/>
                </a:lnTo>
                <a:cubicBezTo>
                  <a:pt x="3543" y="140"/>
                  <a:pt x="3586" y="96"/>
                  <a:pt x="3646" y="96"/>
                </a:cubicBezTo>
                <a:cubicBezTo>
                  <a:pt x="3705" y="96"/>
                  <a:pt x="3748" y="140"/>
                  <a:pt x="3748" y="203"/>
                </a:cubicBezTo>
                <a:lnTo>
                  <a:pt x="3748" y="206"/>
                </a:lnTo>
                <a:cubicBezTo>
                  <a:pt x="3748" y="269"/>
                  <a:pt x="3705" y="313"/>
                  <a:pt x="3645" y="313"/>
                </a:cubicBezTo>
                <a:cubicBezTo>
                  <a:pt x="3586" y="313"/>
                  <a:pt x="3543" y="268"/>
                  <a:pt x="3543" y="206"/>
                </a:cubicBezTo>
                <a:close/>
                <a:moveTo>
                  <a:pt x="3457" y="0"/>
                </a:moveTo>
                <a:lnTo>
                  <a:pt x="3490" y="0"/>
                </a:lnTo>
                <a:lnTo>
                  <a:pt x="3490" y="309"/>
                </a:lnTo>
                <a:lnTo>
                  <a:pt x="3457" y="309"/>
                </a:lnTo>
                <a:lnTo>
                  <a:pt x="3457" y="0"/>
                </a:lnTo>
                <a:close/>
                <a:moveTo>
                  <a:pt x="3370" y="206"/>
                </a:moveTo>
                <a:lnTo>
                  <a:pt x="3370" y="204"/>
                </a:lnTo>
                <a:cubicBezTo>
                  <a:pt x="3370" y="155"/>
                  <a:pt x="3343" y="124"/>
                  <a:pt x="3302" y="124"/>
                </a:cubicBezTo>
                <a:cubicBezTo>
                  <a:pt x="3260" y="124"/>
                  <a:pt x="3233" y="155"/>
                  <a:pt x="3233" y="203"/>
                </a:cubicBezTo>
                <a:lnTo>
                  <a:pt x="3233" y="206"/>
                </a:lnTo>
                <a:cubicBezTo>
                  <a:pt x="3233" y="254"/>
                  <a:pt x="3259" y="285"/>
                  <a:pt x="3302" y="285"/>
                </a:cubicBezTo>
                <a:cubicBezTo>
                  <a:pt x="3344" y="285"/>
                  <a:pt x="3370" y="254"/>
                  <a:pt x="3370" y="206"/>
                </a:cubicBezTo>
                <a:close/>
                <a:moveTo>
                  <a:pt x="3199" y="206"/>
                </a:moveTo>
                <a:lnTo>
                  <a:pt x="3199" y="203"/>
                </a:lnTo>
                <a:cubicBezTo>
                  <a:pt x="3199" y="140"/>
                  <a:pt x="3242" y="96"/>
                  <a:pt x="3302" y="96"/>
                </a:cubicBezTo>
                <a:cubicBezTo>
                  <a:pt x="3361" y="96"/>
                  <a:pt x="3404" y="140"/>
                  <a:pt x="3404" y="203"/>
                </a:cubicBezTo>
                <a:lnTo>
                  <a:pt x="3404" y="206"/>
                </a:lnTo>
                <a:cubicBezTo>
                  <a:pt x="3404" y="269"/>
                  <a:pt x="3361" y="313"/>
                  <a:pt x="3301" y="313"/>
                </a:cubicBezTo>
                <a:cubicBezTo>
                  <a:pt x="3242" y="313"/>
                  <a:pt x="3199" y="268"/>
                  <a:pt x="3199" y="206"/>
                </a:cubicBezTo>
                <a:close/>
                <a:moveTo>
                  <a:pt x="2975" y="100"/>
                </a:moveTo>
                <a:lnTo>
                  <a:pt x="3008" y="100"/>
                </a:lnTo>
                <a:lnTo>
                  <a:pt x="3008" y="133"/>
                </a:lnTo>
                <a:cubicBezTo>
                  <a:pt x="3018" y="114"/>
                  <a:pt x="3041" y="96"/>
                  <a:pt x="3076" y="96"/>
                </a:cubicBezTo>
                <a:cubicBezTo>
                  <a:pt x="3119" y="96"/>
                  <a:pt x="3149" y="120"/>
                  <a:pt x="3149" y="181"/>
                </a:cubicBezTo>
                <a:lnTo>
                  <a:pt x="3149" y="309"/>
                </a:lnTo>
                <a:lnTo>
                  <a:pt x="3116" y="309"/>
                </a:lnTo>
                <a:lnTo>
                  <a:pt x="3116" y="178"/>
                </a:lnTo>
                <a:cubicBezTo>
                  <a:pt x="3116" y="142"/>
                  <a:pt x="3100" y="125"/>
                  <a:pt x="3067" y="125"/>
                </a:cubicBezTo>
                <a:cubicBezTo>
                  <a:pt x="3036" y="125"/>
                  <a:pt x="3008" y="145"/>
                  <a:pt x="3008" y="182"/>
                </a:cubicBezTo>
                <a:lnTo>
                  <a:pt x="3008" y="309"/>
                </a:lnTo>
                <a:lnTo>
                  <a:pt x="2975" y="309"/>
                </a:lnTo>
                <a:lnTo>
                  <a:pt x="2975" y="100"/>
                </a:lnTo>
                <a:close/>
                <a:moveTo>
                  <a:pt x="2736" y="0"/>
                </a:moveTo>
                <a:lnTo>
                  <a:pt x="2769" y="0"/>
                </a:lnTo>
                <a:lnTo>
                  <a:pt x="2769" y="133"/>
                </a:lnTo>
                <a:cubicBezTo>
                  <a:pt x="2779" y="114"/>
                  <a:pt x="2802" y="96"/>
                  <a:pt x="2836" y="96"/>
                </a:cubicBezTo>
                <a:cubicBezTo>
                  <a:pt x="2880" y="96"/>
                  <a:pt x="2910" y="120"/>
                  <a:pt x="2910" y="181"/>
                </a:cubicBezTo>
                <a:lnTo>
                  <a:pt x="2910" y="309"/>
                </a:lnTo>
                <a:lnTo>
                  <a:pt x="2877" y="309"/>
                </a:lnTo>
                <a:lnTo>
                  <a:pt x="2877" y="178"/>
                </a:lnTo>
                <a:cubicBezTo>
                  <a:pt x="2877" y="142"/>
                  <a:pt x="2861" y="125"/>
                  <a:pt x="2828" y="125"/>
                </a:cubicBezTo>
                <a:cubicBezTo>
                  <a:pt x="2797" y="125"/>
                  <a:pt x="2769" y="145"/>
                  <a:pt x="2769" y="182"/>
                </a:cubicBezTo>
                <a:lnTo>
                  <a:pt x="2769" y="309"/>
                </a:lnTo>
                <a:lnTo>
                  <a:pt x="2736" y="309"/>
                </a:lnTo>
                <a:lnTo>
                  <a:pt x="2736" y="0"/>
                </a:lnTo>
                <a:close/>
                <a:moveTo>
                  <a:pt x="2492" y="207"/>
                </a:moveTo>
                <a:lnTo>
                  <a:pt x="2492" y="204"/>
                </a:lnTo>
                <a:cubicBezTo>
                  <a:pt x="2492" y="140"/>
                  <a:pt x="2538" y="96"/>
                  <a:pt x="2594" y="96"/>
                </a:cubicBezTo>
                <a:cubicBezTo>
                  <a:pt x="2638" y="96"/>
                  <a:pt x="2678" y="116"/>
                  <a:pt x="2685" y="170"/>
                </a:cubicBezTo>
                <a:lnTo>
                  <a:pt x="2652" y="170"/>
                </a:lnTo>
                <a:cubicBezTo>
                  <a:pt x="2647" y="136"/>
                  <a:pt x="2623" y="124"/>
                  <a:pt x="2594" y="124"/>
                </a:cubicBezTo>
                <a:cubicBezTo>
                  <a:pt x="2556" y="124"/>
                  <a:pt x="2527" y="154"/>
                  <a:pt x="2527" y="204"/>
                </a:cubicBezTo>
                <a:lnTo>
                  <a:pt x="2527" y="207"/>
                </a:lnTo>
                <a:cubicBezTo>
                  <a:pt x="2527" y="258"/>
                  <a:pt x="2555" y="285"/>
                  <a:pt x="2595" y="285"/>
                </a:cubicBezTo>
                <a:cubicBezTo>
                  <a:pt x="2625" y="285"/>
                  <a:pt x="2652" y="268"/>
                  <a:pt x="2655" y="234"/>
                </a:cubicBezTo>
                <a:lnTo>
                  <a:pt x="2686" y="234"/>
                </a:lnTo>
                <a:cubicBezTo>
                  <a:pt x="2682" y="279"/>
                  <a:pt x="2645" y="313"/>
                  <a:pt x="2595" y="313"/>
                </a:cubicBezTo>
                <a:cubicBezTo>
                  <a:pt x="2536" y="313"/>
                  <a:pt x="2492" y="272"/>
                  <a:pt x="2492" y="207"/>
                </a:cubicBezTo>
                <a:close/>
                <a:moveTo>
                  <a:pt x="2423" y="184"/>
                </a:moveTo>
                <a:cubicBezTo>
                  <a:pt x="2420" y="141"/>
                  <a:pt x="2398" y="124"/>
                  <a:pt x="2363" y="124"/>
                </a:cubicBezTo>
                <a:cubicBezTo>
                  <a:pt x="2329" y="124"/>
                  <a:pt x="2306" y="147"/>
                  <a:pt x="2301" y="184"/>
                </a:cubicBezTo>
                <a:lnTo>
                  <a:pt x="2423" y="184"/>
                </a:lnTo>
                <a:close/>
                <a:moveTo>
                  <a:pt x="2265" y="207"/>
                </a:moveTo>
                <a:lnTo>
                  <a:pt x="2265" y="204"/>
                </a:lnTo>
                <a:cubicBezTo>
                  <a:pt x="2265" y="140"/>
                  <a:pt x="2306" y="96"/>
                  <a:pt x="2363" y="96"/>
                </a:cubicBezTo>
                <a:cubicBezTo>
                  <a:pt x="2412" y="96"/>
                  <a:pt x="2457" y="126"/>
                  <a:pt x="2457" y="200"/>
                </a:cubicBezTo>
                <a:lnTo>
                  <a:pt x="2457" y="211"/>
                </a:lnTo>
                <a:lnTo>
                  <a:pt x="2300" y="211"/>
                </a:lnTo>
                <a:cubicBezTo>
                  <a:pt x="2301" y="259"/>
                  <a:pt x="2324" y="285"/>
                  <a:pt x="2367" y="285"/>
                </a:cubicBezTo>
                <a:cubicBezTo>
                  <a:pt x="2399" y="285"/>
                  <a:pt x="2418" y="273"/>
                  <a:pt x="2422" y="249"/>
                </a:cubicBezTo>
                <a:lnTo>
                  <a:pt x="2456" y="249"/>
                </a:lnTo>
                <a:cubicBezTo>
                  <a:pt x="2448" y="291"/>
                  <a:pt x="2414" y="313"/>
                  <a:pt x="2366" y="313"/>
                </a:cubicBezTo>
                <a:cubicBezTo>
                  <a:pt x="2307" y="313"/>
                  <a:pt x="2265" y="271"/>
                  <a:pt x="2265" y="207"/>
                </a:cubicBezTo>
                <a:moveTo>
                  <a:pt x="2148" y="52"/>
                </a:moveTo>
                <a:lnTo>
                  <a:pt x="2064" y="52"/>
                </a:lnTo>
                <a:lnTo>
                  <a:pt x="2064" y="23"/>
                </a:lnTo>
                <a:lnTo>
                  <a:pt x="2266" y="23"/>
                </a:lnTo>
                <a:lnTo>
                  <a:pt x="2266" y="52"/>
                </a:lnTo>
                <a:lnTo>
                  <a:pt x="2182" y="52"/>
                </a:lnTo>
                <a:lnTo>
                  <a:pt x="2182" y="309"/>
                </a:lnTo>
                <a:lnTo>
                  <a:pt x="2148" y="309"/>
                </a:lnTo>
                <a:lnTo>
                  <a:pt x="2148" y="52"/>
                </a:lnTo>
                <a:close/>
                <a:moveTo>
                  <a:pt x="1938" y="182"/>
                </a:moveTo>
                <a:cubicBezTo>
                  <a:pt x="1936" y="150"/>
                  <a:pt x="1920" y="135"/>
                  <a:pt x="1892" y="135"/>
                </a:cubicBezTo>
                <a:cubicBezTo>
                  <a:pt x="1866" y="135"/>
                  <a:pt x="1849" y="152"/>
                  <a:pt x="1844" y="182"/>
                </a:cubicBezTo>
                <a:lnTo>
                  <a:pt x="1938" y="182"/>
                </a:lnTo>
                <a:close/>
                <a:moveTo>
                  <a:pt x="1785" y="207"/>
                </a:moveTo>
                <a:lnTo>
                  <a:pt x="1785" y="204"/>
                </a:lnTo>
                <a:cubicBezTo>
                  <a:pt x="1785" y="138"/>
                  <a:pt x="1832" y="95"/>
                  <a:pt x="1892" y="95"/>
                </a:cubicBezTo>
                <a:cubicBezTo>
                  <a:pt x="1946" y="95"/>
                  <a:pt x="1994" y="127"/>
                  <a:pt x="1994" y="202"/>
                </a:cubicBezTo>
                <a:lnTo>
                  <a:pt x="1994" y="218"/>
                </a:lnTo>
                <a:lnTo>
                  <a:pt x="1844" y="218"/>
                </a:lnTo>
                <a:cubicBezTo>
                  <a:pt x="1845" y="252"/>
                  <a:pt x="1864" y="272"/>
                  <a:pt x="1896" y="272"/>
                </a:cubicBezTo>
                <a:cubicBezTo>
                  <a:pt x="1922" y="272"/>
                  <a:pt x="1936" y="261"/>
                  <a:pt x="1939" y="243"/>
                </a:cubicBezTo>
                <a:lnTo>
                  <a:pt x="1994" y="243"/>
                </a:lnTo>
                <a:cubicBezTo>
                  <a:pt x="1987" y="288"/>
                  <a:pt x="1951" y="314"/>
                  <a:pt x="1894" y="314"/>
                </a:cubicBezTo>
                <a:cubicBezTo>
                  <a:pt x="1831" y="314"/>
                  <a:pt x="1785" y="274"/>
                  <a:pt x="1785" y="207"/>
                </a:cubicBezTo>
                <a:moveTo>
                  <a:pt x="1638" y="100"/>
                </a:moveTo>
                <a:lnTo>
                  <a:pt x="1696" y="100"/>
                </a:lnTo>
                <a:lnTo>
                  <a:pt x="1696" y="140"/>
                </a:lnTo>
                <a:cubicBezTo>
                  <a:pt x="1709" y="112"/>
                  <a:pt x="1730" y="97"/>
                  <a:pt x="1764" y="97"/>
                </a:cubicBezTo>
                <a:lnTo>
                  <a:pt x="1764" y="151"/>
                </a:lnTo>
                <a:cubicBezTo>
                  <a:pt x="1721" y="150"/>
                  <a:pt x="1696" y="164"/>
                  <a:pt x="1696" y="204"/>
                </a:cubicBezTo>
                <a:lnTo>
                  <a:pt x="1696" y="309"/>
                </a:lnTo>
                <a:lnTo>
                  <a:pt x="1638" y="309"/>
                </a:lnTo>
                <a:lnTo>
                  <a:pt x="1638" y="100"/>
                </a:lnTo>
                <a:close/>
                <a:moveTo>
                  <a:pt x="1392" y="235"/>
                </a:moveTo>
                <a:lnTo>
                  <a:pt x="1392" y="100"/>
                </a:lnTo>
                <a:lnTo>
                  <a:pt x="1449" y="100"/>
                </a:lnTo>
                <a:lnTo>
                  <a:pt x="1449" y="227"/>
                </a:lnTo>
                <a:cubicBezTo>
                  <a:pt x="1449" y="255"/>
                  <a:pt x="1461" y="269"/>
                  <a:pt x="1486" y="269"/>
                </a:cubicBezTo>
                <a:cubicBezTo>
                  <a:pt x="1510" y="269"/>
                  <a:pt x="1529" y="254"/>
                  <a:pt x="1529" y="223"/>
                </a:cubicBezTo>
                <a:lnTo>
                  <a:pt x="1529" y="100"/>
                </a:lnTo>
                <a:lnTo>
                  <a:pt x="1587" y="100"/>
                </a:lnTo>
                <a:lnTo>
                  <a:pt x="1587" y="309"/>
                </a:lnTo>
                <a:lnTo>
                  <a:pt x="1529" y="309"/>
                </a:lnTo>
                <a:lnTo>
                  <a:pt x="1529" y="276"/>
                </a:lnTo>
                <a:cubicBezTo>
                  <a:pt x="1518" y="298"/>
                  <a:pt x="1497" y="314"/>
                  <a:pt x="1463" y="314"/>
                </a:cubicBezTo>
                <a:cubicBezTo>
                  <a:pt x="1422" y="314"/>
                  <a:pt x="1392" y="290"/>
                  <a:pt x="1392" y="235"/>
                </a:cubicBezTo>
                <a:moveTo>
                  <a:pt x="1251" y="247"/>
                </a:moveTo>
                <a:lnTo>
                  <a:pt x="1251" y="141"/>
                </a:lnTo>
                <a:lnTo>
                  <a:pt x="1224" y="141"/>
                </a:lnTo>
                <a:lnTo>
                  <a:pt x="1224" y="100"/>
                </a:lnTo>
                <a:lnTo>
                  <a:pt x="1251" y="100"/>
                </a:lnTo>
                <a:lnTo>
                  <a:pt x="1251" y="55"/>
                </a:lnTo>
                <a:lnTo>
                  <a:pt x="1309" y="55"/>
                </a:lnTo>
                <a:lnTo>
                  <a:pt x="1309" y="100"/>
                </a:lnTo>
                <a:lnTo>
                  <a:pt x="1353" y="100"/>
                </a:lnTo>
                <a:lnTo>
                  <a:pt x="1353" y="141"/>
                </a:lnTo>
                <a:lnTo>
                  <a:pt x="1309" y="141"/>
                </a:lnTo>
                <a:lnTo>
                  <a:pt x="1309" y="242"/>
                </a:lnTo>
                <a:cubicBezTo>
                  <a:pt x="1309" y="259"/>
                  <a:pt x="1317" y="267"/>
                  <a:pt x="1332" y="267"/>
                </a:cubicBezTo>
                <a:cubicBezTo>
                  <a:pt x="1341" y="267"/>
                  <a:pt x="1347" y="266"/>
                  <a:pt x="1354" y="263"/>
                </a:cubicBezTo>
                <a:lnTo>
                  <a:pt x="1354" y="308"/>
                </a:lnTo>
                <a:cubicBezTo>
                  <a:pt x="1346" y="310"/>
                  <a:pt x="1334" y="313"/>
                  <a:pt x="1319" y="313"/>
                </a:cubicBezTo>
                <a:cubicBezTo>
                  <a:pt x="1275" y="313"/>
                  <a:pt x="1251" y="291"/>
                  <a:pt x="1251" y="247"/>
                </a:cubicBezTo>
                <a:close/>
                <a:moveTo>
                  <a:pt x="996" y="100"/>
                </a:moveTo>
                <a:lnTo>
                  <a:pt x="1054" y="100"/>
                </a:lnTo>
                <a:lnTo>
                  <a:pt x="1054" y="133"/>
                </a:lnTo>
                <a:cubicBezTo>
                  <a:pt x="1065" y="112"/>
                  <a:pt x="1088" y="95"/>
                  <a:pt x="1122" y="95"/>
                </a:cubicBezTo>
                <a:cubicBezTo>
                  <a:pt x="1164" y="95"/>
                  <a:pt x="1193" y="120"/>
                  <a:pt x="1193" y="176"/>
                </a:cubicBezTo>
                <a:lnTo>
                  <a:pt x="1193" y="309"/>
                </a:lnTo>
                <a:lnTo>
                  <a:pt x="1135" y="309"/>
                </a:lnTo>
                <a:lnTo>
                  <a:pt x="1135" y="184"/>
                </a:lnTo>
                <a:cubicBezTo>
                  <a:pt x="1135" y="156"/>
                  <a:pt x="1124" y="142"/>
                  <a:pt x="1098" y="142"/>
                </a:cubicBezTo>
                <a:cubicBezTo>
                  <a:pt x="1073" y="142"/>
                  <a:pt x="1054" y="158"/>
                  <a:pt x="1054" y="188"/>
                </a:cubicBezTo>
                <a:lnTo>
                  <a:pt x="1054" y="309"/>
                </a:lnTo>
                <a:lnTo>
                  <a:pt x="996" y="309"/>
                </a:lnTo>
                <a:lnTo>
                  <a:pt x="996" y="100"/>
                </a:lnTo>
                <a:close/>
                <a:moveTo>
                  <a:pt x="902" y="182"/>
                </a:moveTo>
                <a:cubicBezTo>
                  <a:pt x="900" y="150"/>
                  <a:pt x="884" y="135"/>
                  <a:pt x="856" y="135"/>
                </a:cubicBezTo>
                <a:cubicBezTo>
                  <a:pt x="830" y="135"/>
                  <a:pt x="813" y="152"/>
                  <a:pt x="808" y="182"/>
                </a:cubicBezTo>
                <a:lnTo>
                  <a:pt x="902" y="182"/>
                </a:lnTo>
                <a:close/>
                <a:moveTo>
                  <a:pt x="749" y="207"/>
                </a:moveTo>
                <a:lnTo>
                  <a:pt x="749" y="204"/>
                </a:lnTo>
                <a:cubicBezTo>
                  <a:pt x="749" y="138"/>
                  <a:pt x="796" y="95"/>
                  <a:pt x="856" y="95"/>
                </a:cubicBezTo>
                <a:cubicBezTo>
                  <a:pt x="910" y="95"/>
                  <a:pt x="958" y="127"/>
                  <a:pt x="958" y="202"/>
                </a:cubicBezTo>
                <a:lnTo>
                  <a:pt x="958" y="218"/>
                </a:lnTo>
                <a:lnTo>
                  <a:pt x="808" y="218"/>
                </a:lnTo>
                <a:cubicBezTo>
                  <a:pt x="809" y="252"/>
                  <a:pt x="828" y="272"/>
                  <a:pt x="860" y="272"/>
                </a:cubicBezTo>
                <a:cubicBezTo>
                  <a:pt x="886" y="272"/>
                  <a:pt x="900" y="261"/>
                  <a:pt x="903" y="243"/>
                </a:cubicBezTo>
                <a:lnTo>
                  <a:pt x="958" y="243"/>
                </a:lnTo>
                <a:cubicBezTo>
                  <a:pt x="951" y="288"/>
                  <a:pt x="915" y="314"/>
                  <a:pt x="858" y="314"/>
                </a:cubicBezTo>
                <a:cubicBezTo>
                  <a:pt x="795" y="314"/>
                  <a:pt x="749" y="274"/>
                  <a:pt x="749" y="207"/>
                </a:cubicBezTo>
                <a:moveTo>
                  <a:pt x="518" y="207"/>
                </a:moveTo>
                <a:lnTo>
                  <a:pt x="518" y="204"/>
                </a:lnTo>
                <a:cubicBezTo>
                  <a:pt x="518" y="136"/>
                  <a:pt x="566" y="95"/>
                  <a:pt x="626" y="95"/>
                </a:cubicBezTo>
                <a:cubicBezTo>
                  <a:pt x="674" y="95"/>
                  <a:pt x="719" y="116"/>
                  <a:pt x="724" y="176"/>
                </a:cubicBezTo>
                <a:lnTo>
                  <a:pt x="669" y="176"/>
                </a:lnTo>
                <a:cubicBezTo>
                  <a:pt x="665" y="152"/>
                  <a:pt x="650" y="141"/>
                  <a:pt x="627" y="141"/>
                </a:cubicBezTo>
                <a:cubicBezTo>
                  <a:pt x="597" y="141"/>
                  <a:pt x="577" y="163"/>
                  <a:pt x="577" y="203"/>
                </a:cubicBezTo>
                <a:lnTo>
                  <a:pt x="577" y="206"/>
                </a:lnTo>
                <a:cubicBezTo>
                  <a:pt x="577" y="248"/>
                  <a:pt x="596" y="270"/>
                  <a:pt x="628" y="270"/>
                </a:cubicBezTo>
                <a:cubicBezTo>
                  <a:pt x="651" y="270"/>
                  <a:pt x="670" y="256"/>
                  <a:pt x="673" y="230"/>
                </a:cubicBezTo>
                <a:lnTo>
                  <a:pt x="725" y="230"/>
                </a:lnTo>
                <a:cubicBezTo>
                  <a:pt x="722" y="279"/>
                  <a:pt x="686" y="314"/>
                  <a:pt x="625" y="314"/>
                </a:cubicBezTo>
                <a:cubicBezTo>
                  <a:pt x="564" y="314"/>
                  <a:pt x="518" y="276"/>
                  <a:pt x="518" y="207"/>
                </a:cubicBezTo>
                <a:moveTo>
                  <a:pt x="286" y="207"/>
                </a:moveTo>
                <a:lnTo>
                  <a:pt x="286" y="204"/>
                </a:lnTo>
                <a:cubicBezTo>
                  <a:pt x="286" y="136"/>
                  <a:pt x="335" y="95"/>
                  <a:pt x="394" y="95"/>
                </a:cubicBezTo>
                <a:cubicBezTo>
                  <a:pt x="443" y="95"/>
                  <a:pt x="488" y="116"/>
                  <a:pt x="493" y="176"/>
                </a:cubicBezTo>
                <a:lnTo>
                  <a:pt x="438" y="176"/>
                </a:lnTo>
                <a:cubicBezTo>
                  <a:pt x="434" y="152"/>
                  <a:pt x="419" y="141"/>
                  <a:pt x="396" y="141"/>
                </a:cubicBezTo>
                <a:cubicBezTo>
                  <a:pt x="366" y="141"/>
                  <a:pt x="346" y="163"/>
                  <a:pt x="346" y="203"/>
                </a:cubicBezTo>
                <a:lnTo>
                  <a:pt x="346" y="206"/>
                </a:lnTo>
                <a:cubicBezTo>
                  <a:pt x="346" y="248"/>
                  <a:pt x="364" y="270"/>
                  <a:pt x="397" y="270"/>
                </a:cubicBezTo>
                <a:cubicBezTo>
                  <a:pt x="420" y="270"/>
                  <a:pt x="439" y="256"/>
                  <a:pt x="442" y="230"/>
                </a:cubicBezTo>
                <a:lnTo>
                  <a:pt x="494" y="230"/>
                </a:lnTo>
                <a:cubicBezTo>
                  <a:pt x="491" y="279"/>
                  <a:pt x="455" y="314"/>
                  <a:pt x="394" y="314"/>
                </a:cubicBezTo>
                <a:cubicBezTo>
                  <a:pt x="333" y="314"/>
                  <a:pt x="286" y="276"/>
                  <a:pt x="286" y="207"/>
                </a:cubicBezTo>
                <a:close/>
                <a:moveTo>
                  <a:pt x="94" y="200"/>
                </a:moveTo>
                <a:lnTo>
                  <a:pt x="170" y="200"/>
                </a:lnTo>
                <a:lnTo>
                  <a:pt x="132" y="76"/>
                </a:lnTo>
                <a:lnTo>
                  <a:pt x="94" y="200"/>
                </a:lnTo>
                <a:close/>
                <a:moveTo>
                  <a:pt x="94" y="23"/>
                </a:moveTo>
                <a:lnTo>
                  <a:pt x="178" y="23"/>
                </a:lnTo>
                <a:lnTo>
                  <a:pt x="271" y="309"/>
                </a:lnTo>
                <a:lnTo>
                  <a:pt x="204" y="309"/>
                </a:lnTo>
                <a:lnTo>
                  <a:pt x="184" y="246"/>
                </a:lnTo>
                <a:lnTo>
                  <a:pt x="80" y="246"/>
                </a:lnTo>
                <a:lnTo>
                  <a:pt x="61" y="309"/>
                </a:lnTo>
                <a:lnTo>
                  <a:pt x="0" y="309"/>
                </a:lnTo>
                <a:lnTo>
                  <a:pt x="94" y="23"/>
                </a:lnTo>
                <a:close/>
              </a:path>
            </a:pathLst>
          </a:custGeom>
          <a:solidFill>
            <a:srgbClr val="000000"/>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919332859"/>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theme" Target="../theme/theme2.xml"/><Relationship Id="rId1" Type="http://schemas.openxmlformats.org/officeDocument/2006/relationships/slideLayout" Target="../slideLayouts/slideLayout4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7A189F-CDB6-4881-855E-11E780CE46B1}"/>
              </a:ext>
            </a:extLst>
          </p:cNvPr>
          <p:cNvSpPr>
            <a:spLocks noGrp="1"/>
          </p:cNvSpPr>
          <p:nvPr>
            <p:ph type="title"/>
          </p:nvPr>
        </p:nvSpPr>
        <p:spPr>
          <a:xfrm>
            <a:off x="381000" y="380999"/>
            <a:ext cx="11430000" cy="990601"/>
          </a:xfrm>
          <a:prstGeom prst="rect">
            <a:avLst/>
          </a:prstGeom>
        </p:spPr>
        <p:txBody>
          <a:bodyPr vert="horz" lIns="0" tIns="0" rIns="0" bIns="0" rtlCol="0" anchor="t">
            <a:noAutofit/>
          </a:bodyPr>
          <a:lstStyle/>
          <a:p>
            <a:r>
              <a:rPr lang="en-US" dirty="0"/>
              <a:t>Place headline here (36pt, min 30pt)</a:t>
            </a:r>
          </a:p>
        </p:txBody>
      </p:sp>
      <p:sp>
        <p:nvSpPr>
          <p:cNvPr id="3" name="Text Placeholder 2">
            <a:extLst>
              <a:ext uri="{FF2B5EF4-FFF2-40B4-BE49-F238E27FC236}">
                <a16:creationId xmlns:a16="http://schemas.microsoft.com/office/drawing/2014/main" id="{6D78F67F-4953-4937-B393-889106DBC906}"/>
              </a:ext>
            </a:extLst>
          </p:cNvPr>
          <p:cNvSpPr>
            <a:spLocks noGrp="1"/>
          </p:cNvSpPr>
          <p:nvPr>
            <p:ph type="body" idx="1"/>
          </p:nvPr>
        </p:nvSpPr>
        <p:spPr>
          <a:xfrm>
            <a:off x="381000" y="1371600"/>
            <a:ext cx="11430000" cy="4936037"/>
          </a:xfrm>
          <a:prstGeom prst="rect">
            <a:avLst/>
          </a:prstGeom>
        </p:spPr>
        <p:txBody>
          <a:bodyPr vert="horz" lIns="0" tIns="0" rIns="0" bIns="0" rtlCol="0">
            <a:noAutofit/>
          </a:bodyPr>
          <a:lstStyle/>
          <a:p>
            <a:pPr lvl="0"/>
            <a:r>
              <a:rPr lang="en-US" dirty="0"/>
              <a:t>First level (bullet 20pt)</a:t>
            </a:r>
          </a:p>
          <a:p>
            <a:pPr lvl="1"/>
            <a:r>
              <a:rPr lang="en-US" dirty="0"/>
              <a:t>Second level (bullet 20pt)</a:t>
            </a:r>
          </a:p>
          <a:p>
            <a:pPr lvl="2"/>
            <a:r>
              <a:rPr lang="en-US" dirty="0"/>
              <a:t>Third level (bullet 20pt)</a:t>
            </a:r>
          </a:p>
          <a:p>
            <a:pPr lvl="3"/>
            <a:r>
              <a:rPr lang="en-US" dirty="0"/>
              <a:t>Fourth level (bullet 18pt)</a:t>
            </a:r>
          </a:p>
          <a:p>
            <a:pPr lvl="4"/>
            <a:r>
              <a:rPr lang="en-US" dirty="0"/>
              <a:t>Fifth level (bullet 18pt)</a:t>
            </a:r>
          </a:p>
          <a:p>
            <a:pPr lvl="5"/>
            <a:r>
              <a:rPr lang="en-US" dirty="0"/>
              <a:t>Sixth level (copy 16pt)</a:t>
            </a:r>
          </a:p>
          <a:p>
            <a:pPr lvl="6"/>
            <a:r>
              <a:rPr lang="en-US" dirty="0"/>
              <a:t>Seventh level (small copy 12pt)</a:t>
            </a:r>
          </a:p>
          <a:p>
            <a:pPr lvl="7"/>
            <a:r>
              <a:rPr lang="en-US" dirty="0"/>
              <a:t>EIGHT LEVEL (DESCRIPTOR 10PT)</a:t>
            </a:r>
          </a:p>
          <a:p>
            <a:pPr lvl="8"/>
            <a:r>
              <a:rPr lang="en-US" dirty="0"/>
              <a:t>Ninth level (footer 8pt)</a:t>
            </a:r>
          </a:p>
        </p:txBody>
      </p:sp>
      <p:sp>
        <p:nvSpPr>
          <p:cNvPr id="11" name="Date Placeholder 10">
            <a:extLst>
              <a:ext uri="{FF2B5EF4-FFF2-40B4-BE49-F238E27FC236}">
                <a16:creationId xmlns:a16="http://schemas.microsoft.com/office/drawing/2014/main" id="{DA171160-C7F3-46DE-911A-73C4F50C8896}"/>
              </a:ext>
            </a:extLst>
          </p:cNvPr>
          <p:cNvSpPr>
            <a:spLocks noGrp="1"/>
          </p:cNvSpPr>
          <p:nvPr>
            <p:ph type="dt" sz="half" idx="2"/>
          </p:nvPr>
        </p:nvSpPr>
        <p:spPr>
          <a:xfrm>
            <a:off x="9787944" y="0"/>
            <a:ext cx="2023056" cy="381000"/>
          </a:xfrm>
          <a:prstGeom prst="rect">
            <a:avLst/>
          </a:prstGeom>
        </p:spPr>
        <p:txBody>
          <a:bodyPr vert="horz" lIns="0" tIns="0" rIns="0" bIns="0" rtlCol="0" anchor="ctr"/>
          <a:lstStyle>
            <a:lvl1pPr marL="0" algn="r" defTabSz="914400" rtl="0" eaLnBrk="1" latinLnBrk="0" hangingPunct="1">
              <a:defRPr lang="en-US" sz="800" kern="1200" smtClean="0">
                <a:solidFill>
                  <a:schemeClr val="tx1">
                    <a:alpha val="75000"/>
                  </a:schemeClr>
                </a:solidFill>
                <a:latin typeface="+mn-lt"/>
                <a:ea typeface="+mn-ea"/>
                <a:cs typeface="+mn-cs"/>
              </a:defRPr>
            </a:lvl1pPr>
          </a:lstStyle>
          <a:p>
            <a:endParaRPr lang="en-US" dirty="0"/>
          </a:p>
        </p:txBody>
      </p:sp>
      <p:sp>
        <p:nvSpPr>
          <p:cNvPr id="9" name="GTS_Purple" descr="Accenture Greater Than symbol in purple">
            <a:extLst>
              <a:ext uri="{FF2B5EF4-FFF2-40B4-BE49-F238E27FC236}">
                <a16:creationId xmlns:a16="http://schemas.microsoft.com/office/drawing/2014/main" id="{AE0355C2-058C-4310-9508-BCC0F498FBBE}"/>
              </a:ext>
            </a:extLst>
          </p:cNvPr>
          <p:cNvSpPr>
            <a:spLocks noChangeAspect="1"/>
          </p:cNvSpPr>
          <p:nvPr/>
        </p:nvSpPr>
        <p:spPr bwMode="auto">
          <a:xfrm>
            <a:off x="380209" y="6483675"/>
            <a:ext cx="183202" cy="201168"/>
          </a:xfrm>
          <a:custGeom>
            <a:avLst/>
            <a:gdLst>
              <a:gd name="T0" fmla="*/ 0 w 4100"/>
              <a:gd name="T1" fmla="*/ 4500 h 4500"/>
              <a:gd name="T2" fmla="*/ 4100 w 4100"/>
              <a:gd name="T3" fmla="*/ 2837 h 4500"/>
              <a:gd name="T4" fmla="*/ 4100 w 4100"/>
              <a:gd name="T5" fmla="*/ 1663 h 4500"/>
              <a:gd name="T6" fmla="*/ 0 w 4100"/>
              <a:gd name="T7" fmla="*/ 0 h 4500"/>
              <a:gd name="T8" fmla="*/ 0 w 4100"/>
              <a:gd name="T9" fmla="*/ 1175 h 4500"/>
              <a:gd name="T10" fmla="*/ 2651 w 4100"/>
              <a:gd name="T11" fmla="*/ 2250 h 4500"/>
              <a:gd name="T12" fmla="*/ 0 w 4100"/>
              <a:gd name="T13" fmla="*/ 3325 h 4500"/>
              <a:gd name="T14" fmla="*/ 0 w 4100"/>
              <a:gd name="T15" fmla="*/ 4500 h 45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100" h="4500">
                <a:moveTo>
                  <a:pt x="0" y="4500"/>
                </a:moveTo>
                <a:lnTo>
                  <a:pt x="4100" y="2837"/>
                </a:lnTo>
                <a:lnTo>
                  <a:pt x="4100" y="1663"/>
                </a:lnTo>
                <a:lnTo>
                  <a:pt x="0" y="0"/>
                </a:lnTo>
                <a:lnTo>
                  <a:pt x="0" y="1175"/>
                </a:lnTo>
                <a:lnTo>
                  <a:pt x="2651" y="2250"/>
                </a:lnTo>
                <a:lnTo>
                  <a:pt x="0" y="3325"/>
                </a:lnTo>
                <a:lnTo>
                  <a:pt x="0" y="4500"/>
                </a:lnTo>
                <a:close/>
              </a:path>
            </a:pathLst>
          </a:custGeom>
          <a:solidFill>
            <a:srgbClr val="A100FF"/>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4" name="Slide Number Placeholder 3">
            <a:extLst>
              <a:ext uri="{FF2B5EF4-FFF2-40B4-BE49-F238E27FC236}">
                <a16:creationId xmlns:a16="http://schemas.microsoft.com/office/drawing/2014/main" id="{B069DFD1-72F5-4590-A067-19F2501AABC0}"/>
              </a:ext>
            </a:extLst>
          </p:cNvPr>
          <p:cNvSpPr>
            <a:spLocks noGrp="1"/>
          </p:cNvSpPr>
          <p:nvPr>
            <p:ph type="sldNum" sz="quarter" idx="4"/>
          </p:nvPr>
        </p:nvSpPr>
        <p:spPr>
          <a:xfrm>
            <a:off x="11484746" y="6490025"/>
            <a:ext cx="326254" cy="201168"/>
          </a:xfrm>
          <a:prstGeom prst="rect">
            <a:avLst/>
          </a:prstGeom>
        </p:spPr>
        <p:txBody>
          <a:bodyPr vert="horz" wrap="none" lIns="0" tIns="0" rIns="0" bIns="0" rtlCol="0" anchor="ctr"/>
          <a:lstStyle>
            <a:lvl1pPr algn="r">
              <a:defRPr sz="800">
                <a:solidFill>
                  <a:schemeClr val="tx1"/>
                </a:solidFill>
              </a:defRPr>
            </a:lvl1pPr>
          </a:lstStyle>
          <a:p>
            <a:pPr defTabSz="228600">
              <a:spcAft>
                <a:spcPts val="1200"/>
              </a:spcAft>
            </a:pPr>
            <a:fld id="{CC9E6EB9-168E-4914-8CC7-2E853AFB4F1B}" type="slidenum">
              <a:rPr lang="en-US" smtClean="0"/>
              <a:pPr defTabSz="228600">
                <a:spcAft>
                  <a:spcPts val="1200"/>
                </a:spcAft>
              </a:pPr>
              <a:t>‹#›</a:t>
            </a:fld>
            <a:endParaRPr lang="en-US"/>
          </a:p>
        </p:txBody>
      </p:sp>
      <p:sp>
        <p:nvSpPr>
          <p:cNvPr id="12" name="Footer Placeholder 3">
            <a:extLst>
              <a:ext uri="{FF2B5EF4-FFF2-40B4-BE49-F238E27FC236}">
                <a16:creationId xmlns:a16="http://schemas.microsoft.com/office/drawing/2014/main" id="{262B07D2-1A1E-4755-AB4E-BB13DABBDFE0}"/>
              </a:ext>
            </a:extLst>
          </p:cNvPr>
          <p:cNvSpPr txBox="1">
            <a:spLocks/>
          </p:cNvSpPr>
          <p:nvPr/>
        </p:nvSpPr>
        <p:spPr>
          <a:xfrm>
            <a:off x="7315200" y="6492875"/>
            <a:ext cx="4114800" cy="198318"/>
          </a:xfrm>
          <a:prstGeom prst="rect">
            <a:avLst/>
          </a:prstGeom>
          <a:noFill/>
        </p:spPr>
        <p:txBody>
          <a:bodyPr wrap="square" lIns="0" tIns="0" rIns="0" bIns="0" rtlCol="0" anchor="ctr">
            <a:noAutofit/>
          </a:bodyPr>
          <a:lstStyle>
            <a:defPPr>
              <a:defRPr lang="en-US"/>
            </a:defPPr>
            <a:lvl1pPr marL="0" algn="r" defTabSz="914400" rtl="0" eaLnBrk="1" latinLnBrk="0" hangingPunct="1">
              <a:defRPr lang="en-US" sz="800" kern="1200" dirty="0">
                <a:solidFill>
                  <a:schemeClr val="tx1">
                    <a:alpha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228600">
              <a:spcAft>
                <a:spcPts val="1200"/>
              </a:spcAft>
              <a:defRPr/>
            </a:pPr>
            <a:r>
              <a:rPr lang="en-US"/>
              <a:t>Copyright © 2023 Accenture. All rights reserved.</a:t>
            </a:r>
          </a:p>
        </p:txBody>
      </p:sp>
    </p:spTree>
    <p:extLst>
      <p:ext uri="{BB962C8B-B14F-4D97-AF65-F5344CB8AC3E}">
        <p14:creationId xmlns:p14="http://schemas.microsoft.com/office/powerpoint/2010/main" val="248084399"/>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 id="2147483807" r:id="rId12"/>
    <p:sldLayoutId id="2147483808" r:id="rId13"/>
    <p:sldLayoutId id="2147483809" r:id="rId14"/>
    <p:sldLayoutId id="2147483810" r:id="rId15"/>
    <p:sldLayoutId id="2147483811" r:id="rId16"/>
    <p:sldLayoutId id="2147483812" r:id="rId17"/>
    <p:sldLayoutId id="2147483813" r:id="rId18"/>
    <p:sldLayoutId id="2147483814" r:id="rId19"/>
    <p:sldLayoutId id="2147483815" r:id="rId20"/>
    <p:sldLayoutId id="2147483816" r:id="rId21"/>
    <p:sldLayoutId id="2147483817" r:id="rId22"/>
    <p:sldLayoutId id="2147483818" r:id="rId23"/>
    <p:sldLayoutId id="2147483819" r:id="rId24"/>
    <p:sldLayoutId id="2147483820" r:id="rId25"/>
    <p:sldLayoutId id="2147483821" r:id="rId26"/>
    <p:sldLayoutId id="2147483822" r:id="rId27"/>
    <p:sldLayoutId id="2147483823" r:id="rId28"/>
    <p:sldLayoutId id="2147483824" r:id="rId29"/>
    <p:sldLayoutId id="2147483825" r:id="rId30"/>
    <p:sldLayoutId id="2147483826" r:id="rId31"/>
    <p:sldLayoutId id="2147483827" r:id="rId32"/>
    <p:sldLayoutId id="2147483828" r:id="rId33"/>
    <p:sldLayoutId id="2147483829" r:id="rId34"/>
    <p:sldLayoutId id="2147483830" r:id="rId35"/>
    <p:sldLayoutId id="2147483831" r:id="rId36"/>
    <p:sldLayoutId id="2147483832" r:id="rId37"/>
    <p:sldLayoutId id="2147483833" r:id="rId38"/>
    <p:sldLayoutId id="2147483834" r:id="rId39"/>
    <p:sldLayoutId id="2147483835" r:id="rId40"/>
    <p:sldLayoutId id="2147483836" r:id="rId41"/>
    <p:sldLayoutId id="2147483837" r:id="rId42"/>
    <p:sldLayoutId id="2147483838" r:id="rId43"/>
    <p:sldLayoutId id="2147483839" r:id="rId44"/>
    <p:sldLayoutId id="2147483841" r:id="rId45"/>
    <p:sldLayoutId id="2147483842" r:id="rId46"/>
  </p:sldLayoutIdLst>
  <p:hf hdr="0" ftr="0" dt="0"/>
  <p:txStyles>
    <p:titleStyle>
      <a:lvl1pPr algn="l" defTabSz="914400" rtl="0" eaLnBrk="1" latinLnBrk="0" hangingPunct="1">
        <a:lnSpc>
          <a:spcPct val="80000"/>
        </a:lnSpc>
        <a:spcBef>
          <a:spcPct val="0"/>
        </a:spcBef>
        <a:buNone/>
        <a:defRPr sz="3600" b="1" kern="1200">
          <a:solidFill>
            <a:schemeClr val="tx1"/>
          </a:solidFill>
          <a:latin typeface="+mj-lt"/>
          <a:ea typeface="+mj-ea"/>
          <a:cs typeface="+mj-cs"/>
        </a:defRPr>
      </a:lvl1pPr>
    </p:titleStyle>
    <p:body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p:bodyStyle>
    <p:otherStyle>
      <a:defPPr>
        <a:defRPr lang="en-US"/>
      </a:defPPr>
      <a:lvl1pPr marL="0" algn="l" defTabSz="914400" rtl="0" eaLnBrk="1" latinLnBrk="0" hangingPunct="1">
        <a:defRPr sz="1400" kern="1200">
          <a:solidFill>
            <a:schemeClr val="tx1"/>
          </a:solidFill>
          <a:latin typeface="+mn-lt"/>
          <a:ea typeface="+mn-ea"/>
          <a:cs typeface="+mn-cs"/>
        </a:defRPr>
      </a:lvl1pPr>
      <a:lvl2pPr marL="457200" algn="l" defTabSz="914400" rtl="0" eaLnBrk="1" latinLnBrk="0" hangingPunct="1">
        <a:defRPr sz="1400" kern="1200">
          <a:solidFill>
            <a:schemeClr val="tx1"/>
          </a:solidFill>
          <a:latin typeface="+mn-lt"/>
          <a:ea typeface="+mn-ea"/>
          <a:cs typeface="+mn-cs"/>
        </a:defRPr>
      </a:lvl2pPr>
      <a:lvl3pPr marL="914400" algn="l" defTabSz="914400" rtl="0" eaLnBrk="1" latinLnBrk="0" hangingPunct="1">
        <a:defRPr sz="1400" kern="1200">
          <a:solidFill>
            <a:schemeClr val="tx1"/>
          </a:solidFill>
          <a:latin typeface="+mn-lt"/>
          <a:ea typeface="+mn-ea"/>
          <a:cs typeface="+mn-cs"/>
        </a:defRPr>
      </a:lvl3pPr>
      <a:lvl4pPr marL="1371600" algn="l" defTabSz="914400" rtl="0" eaLnBrk="1" latinLnBrk="0" hangingPunct="1">
        <a:defRPr sz="1400" kern="1200">
          <a:solidFill>
            <a:schemeClr val="tx1"/>
          </a:solidFill>
          <a:latin typeface="+mn-lt"/>
          <a:ea typeface="+mn-ea"/>
          <a:cs typeface="+mn-cs"/>
        </a:defRPr>
      </a:lvl4pPr>
      <a:lvl5pPr marL="1828800" algn="l" defTabSz="914400" rtl="0" eaLnBrk="1" latinLnBrk="0" hangingPunct="1">
        <a:defRPr sz="1400" kern="1200">
          <a:solidFill>
            <a:schemeClr val="tx1"/>
          </a:solidFill>
          <a:latin typeface="+mn-lt"/>
          <a:ea typeface="+mn-ea"/>
          <a:cs typeface="+mn-cs"/>
        </a:defRPr>
      </a:lvl5pPr>
      <a:lvl6pPr marL="2286000" algn="l" defTabSz="914400" rtl="0" eaLnBrk="1" latinLnBrk="0" hangingPunct="1">
        <a:defRPr sz="1400" kern="1200">
          <a:solidFill>
            <a:schemeClr val="tx1"/>
          </a:solidFill>
          <a:latin typeface="+mn-lt"/>
          <a:ea typeface="+mn-ea"/>
          <a:cs typeface="+mn-cs"/>
        </a:defRPr>
      </a:lvl6pPr>
      <a:lvl7pPr marL="2743200" algn="l" defTabSz="914400" rtl="0" eaLnBrk="1" latinLnBrk="0" hangingPunct="1">
        <a:defRPr sz="1400" kern="1200">
          <a:solidFill>
            <a:schemeClr val="tx1"/>
          </a:solidFill>
          <a:latin typeface="+mn-lt"/>
          <a:ea typeface="+mn-ea"/>
          <a:cs typeface="+mn-cs"/>
        </a:defRPr>
      </a:lvl7pPr>
      <a:lvl8pPr marL="3200400" algn="l" defTabSz="914400" rtl="0" eaLnBrk="1" latinLnBrk="0" hangingPunct="1">
        <a:defRPr sz="1400" kern="1200">
          <a:solidFill>
            <a:schemeClr val="tx1"/>
          </a:solidFill>
          <a:latin typeface="+mn-lt"/>
          <a:ea typeface="+mn-ea"/>
          <a:cs typeface="+mn-cs"/>
        </a:defRPr>
      </a:lvl8pPr>
      <a:lvl9pPr marL="3657600" algn="l" defTabSz="914400"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40">
          <p15:clr>
            <a:srgbClr val="C35EA4"/>
          </p15:clr>
        </p15:guide>
        <p15:guide id="2" orient="horz" pos="3976">
          <p15:clr>
            <a:srgbClr val="C35EA4"/>
          </p15:clr>
        </p15:guide>
        <p15:guide id="3" pos="240">
          <p15:clr>
            <a:srgbClr val="C35EA4"/>
          </p15:clr>
        </p15:guide>
        <p15:guide id="4" pos="7440">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1978146B-AD26-49BA-9739-260D19DBA3FC}"/>
              </a:ext>
            </a:extLst>
          </p:cNvPr>
          <p:cNvSpPr>
            <a:spLocks noGrp="1" noChangeArrowheads="1"/>
          </p:cNvSpPr>
          <p:nvPr>
            <p:ph type="title"/>
          </p:nvPr>
        </p:nvSpPr>
        <p:spPr bwMode="auto">
          <a:xfrm>
            <a:off x="237067" y="152400"/>
            <a:ext cx="10871200" cy="9144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en-US" dirty="0"/>
              <a:t>Click to edit Master title style</a:t>
            </a:r>
          </a:p>
        </p:txBody>
      </p:sp>
      <p:sp>
        <p:nvSpPr>
          <p:cNvPr id="2051" name="Rectangle 3">
            <a:extLst>
              <a:ext uri="{FF2B5EF4-FFF2-40B4-BE49-F238E27FC236}">
                <a16:creationId xmlns:a16="http://schemas.microsoft.com/office/drawing/2014/main" id="{BCD03649-B6D9-45C6-A2B4-C53EE6FAE64B}"/>
              </a:ext>
            </a:extLst>
          </p:cNvPr>
          <p:cNvSpPr>
            <a:spLocks noGrp="1" noChangeArrowheads="1"/>
          </p:cNvSpPr>
          <p:nvPr>
            <p:ph type="body" idx="1"/>
          </p:nvPr>
        </p:nvSpPr>
        <p:spPr bwMode="auto">
          <a:xfrm>
            <a:off x="215901" y="1295400"/>
            <a:ext cx="11366500"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16740" name="Rectangle 4">
            <a:extLst>
              <a:ext uri="{FF2B5EF4-FFF2-40B4-BE49-F238E27FC236}">
                <a16:creationId xmlns:a16="http://schemas.microsoft.com/office/drawing/2014/main" id="{305451E7-64FA-466E-A5B6-2BBFEF5D3E32}"/>
              </a:ext>
            </a:extLst>
          </p:cNvPr>
          <p:cNvSpPr>
            <a:spLocks noGrp="1" noChangeArrowheads="1"/>
          </p:cNvSpPr>
          <p:nvPr>
            <p:ph type="sldNum" sz="quarter" idx="4"/>
          </p:nvPr>
        </p:nvSpPr>
        <p:spPr bwMode="auto">
          <a:xfrm>
            <a:off x="9144000" y="6307138"/>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endParaRPr lang="en-US" altLang="en-US"/>
          </a:p>
          <a:p>
            <a:fld id="{B0AD8E06-ED62-4CA4-942D-431C2DB4636A}" type="slidenum">
              <a:rPr lang="en-US" altLang="en-US"/>
              <a:pPr/>
              <a:t>‹#›</a:t>
            </a:fld>
            <a:endParaRPr lang="en-US" altLang="en-US"/>
          </a:p>
        </p:txBody>
      </p:sp>
      <p:pic>
        <p:nvPicPr>
          <p:cNvPr id="2053" name="Picture 6" descr="A4_Code_2 [Converted])pool blue">
            <a:extLst>
              <a:ext uri="{FF2B5EF4-FFF2-40B4-BE49-F238E27FC236}">
                <a16:creationId xmlns:a16="http://schemas.microsoft.com/office/drawing/2014/main" id="{07712170-B4F8-4CFF-9AD6-5DCF9629C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39825"/>
            <a:ext cx="12187767" cy="3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54" name="Group 6">
            <a:extLst>
              <a:ext uri="{FF2B5EF4-FFF2-40B4-BE49-F238E27FC236}">
                <a16:creationId xmlns:a16="http://schemas.microsoft.com/office/drawing/2014/main" id="{A135F23B-7E74-4FF1-9076-982BB4D5F767}"/>
              </a:ext>
            </a:extLst>
          </p:cNvPr>
          <p:cNvGrpSpPr>
            <a:grpSpLocks noChangeAspect="1"/>
          </p:cNvGrpSpPr>
          <p:nvPr userDrawn="1"/>
        </p:nvGrpSpPr>
        <p:grpSpPr bwMode="auto">
          <a:xfrm>
            <a:off x="300568" y="6359525"/>
            <a:ext cx="1310217" cy="260350"/>
            <a:chOff x="1720" y="2492"/>
            <a:chExt cx="1923" cy="511"/>
          </a:xfrm>
        </p:grpSpPr>
        <p:sp>
          <p:nvSpPr>
            <p:cNvPr id="2056" name="Freeform 5">
              <a:extLst>
                <a:ext uri="{FF2B5EF4-FFF2-40B4-BE49-F238E27FC236}">
                  <a16:creationId xmlns:a16="http://schemas.microsoft.com/office/drawing/2014/main" id="{96FAF131-DE71-4DDB-9D64-A3D27D169DE1}"/>
                </a:ext>
              </a:extLst>
            </p:cNvPr>
            <p:cNvSpPr>
              <a:spLocks/>
            </p:cNvSpPr>
            <p:nvPr userDrawn="1"/>
          </p:nvSpPr>
          <p:spPr bwMode="auto">
            <a:xfrm>
              <a:off x="2839" y="2492"/>
              <a:ext cx="191" cy="202"/>
            </a:xfrm>
            <a:custGeom>
              <a:avLst/>
              <a:gdLst>
                <a:gd name="T0" fmla="*/ 0 w 191"/>
                <a:gd name="T1" fmla="*/ 143 h 202"/>
                <a:gd name="T2" fmla="*/ 112 w 191"/>
                <a:gd name="T3" fmla="*/ 104 h 202"/>
                <a:gd name="T4" fmla="*/ 0 w 191"/>
                <a:gd name="T5" fmla="*/ 59 h 202"/>
                <a:gd name="T6" fmla="*/ 0 w 191"/>
                <a:gd name="T7" fmla="*/ 0 h 202"/>
                <a:gd name="T8" fmla="*/ 191 w 191"/>
                <a:gd name="T9" fmla="*/ 77 h 202"/>
                <a:gd name="T10" fmla="*/ 191 w 191"/>
                <a:gd name="T11" fmla="*/ 125 h 202"/>
                <a:gd name="T12" fmla="*/ 0 w 191"/>
                <a:gd name="T13" fmla="*/ 202 h 202"/>
                <a:gd name="T14" fmla="*/ 0 w 191"/>
                <a:gd name="T15" fmla="*/ 143 h 20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91" h="202">
                  <a:moveTo>
                    <a:pt x="0" y="143"/>
                  </a:moveTo>
                  <a:lnTo>
                    <a:pt x="112" y="104"/>
                  </a:lnTo>
                  <a:lnTo>
                    <a:pt x="0" y="59"/>
                  </a:lnTo>
                  <a:lnTo>
                    <a:pt x="0" y="0"/>
                  </a:lnTo>
                  <a:lnTo>
                    <a:pt x="191" y="77"/>
                  </a:lnTo>
                  <a:lnTo>
                    <a:pt x="191" y="125"/>
                  </a:lnTo>
                  <a:lnTo>
                    <a:pt x="0" y="202"/>
                  </a:lnTo>
                  <a:lnTo>
                    <a:pt x="0" y="143"/>
                  </a:lnTo>
                  <a:close/>
                </a:path>
              </a:pathLst>
            </a:custGeom>
            <a:solidFill>
              <a:srgbClr val="00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p>
          </p:txBody>
        </p:sp>
        <p:sp>
          <p:nvSpPr>
            <p:cNvPr id="2057" name="Freeform 6">
              <a:extLst>
                <a:ext uri="{FF2B5EF4-FFF2-40B4-BE49-F238E27FC236}">
                  <a16:creationId xmlns:a16="http://schemas.microsoft.com/office/drawing/2014/main" id="{F6151515-3EF5-49DC-960F-328117CFA432}"/>
                </a:ext>
              </a:extLst>
            </p:cNvPr>
            <p:cNvSpPr>
              <a:spLocks noEditPoints="1"/>
            </p:cNvSpPr>
            <p:nvPr userDrawn="1"/>
          </p:nvSpPr>
          <p:spPr bwMode="auto">
            <a:xfrm>
              <a:off x="1720" y="2709"/>
              <a:ext cx="1923" cy="294"/>
            </a:xfrm>
            <a:custGeom>
              <a:avLst/>
              <a:gdLst>
                <a:gd name="T0" fmla="*/ 0 w 653"/>
                <a:gd name="T1" fmla="*/ 52201 h 99"/>
                <a:gd name="T2" fmla="*/ 29469 w 653"/>
                <a:gd name="T3" fmla="*/ 33053 h 99"/>
                <a:gd name="T4" fmla="*/ 1352 w 653"/>
                <a:gd name="T5" fmla="*/ 31660 h 99"/>
                <a:gd name="T6" fmla="*/ 42954 w 653"/>
                <a:gd name="T7" fmla="*/ 67201 h 99"/>
                <a:gd name="T8" fmla="*/ 16400 w 653"/>
                <a:gd name="T9" fmla="*/ 67908 h 99"/>
                <a:gd name="T10" fmla="*/ 24136 w 653"/>
                <a:gd name="T11" fmla="*/ 45258 h 99"/>
                <a:gd name="T12" fmla="*/ 20155 w 653"/>
                <a:gd name="T13" fmla="*/ 58170 h 99"/>
                <a:gd name="T14" fmla="*/ 50923 w 653"/>
                <a:gd name="T15" fmla="*/ 41855 h 99"/>
                <a:gd name="T16" fmla="*/ 95897 w 653"/>
                <a:gd name="T17" fmla="*/ 33760 h 99"/>
                <a:gd name="T18" fmla="*/ 64687 w 653"/>
                <a:gd name="T19" fmla="*/ 40435 h 99"/>
                <a:gd name="T20" fmla="*/ 83487 w 653"/>
                <a:gd name="T21" fmla="*/ 48056 h 99"/>
                <a:gd name="T22" fmla="*/ 125139 w 653"/>
                <a:gd name="T23" fmla="*/ 67908 h 99"/>
                <a:gd name="T24" fmla="*/ 125139 w 653"/>
                <a:gd name="T25" fmla="*/ 14296 h 99"/>
                <a:gd name="T26" fmla="*/ 125825 w 653"/>
                <a:gd name="T27" fmla="*/ 25435 h 99"/>
                <a:gd name="T28" fmla="*/ 125825 w 653"/>
                <a:gd name="T29" fmla="*/ 57481 h 99"/>
                <a:gd name="T30" fmla="*/ 125139 w 653"/>
                <a:gd name="T31" fmla="*/ 67908 h 99"/>
                <a:gd name="T32" fmla="*/ 152597 w 653"/>
                <a:gd name="T33" fmla="*/ 41142 h 99"/>
                <a:gd name="T34" fmla="*/ 198846 w 653"/>
                <a:gd name="T35" fmla="*/ 44572 h 99"/>
                <a:gd name="T36" fmla="*/ 185848 w 653"/>
                <a:gd name="T37" fmla="*/ 50782 h 99"/>
                <a:gd name="T38" fmla="*/ 166977 w 653"/>
                <a:gd name="T39" fmla="*/ 34835 h 99"/>
                <a:gd name="T40" fmla="*/ 166977 w 653"/>
                <a:gd name="T41" fmla="*/ 34835 h 99"/>
                <a:gd name="T42" fmla="*/ 221039 w 653"/>
                <a:gd name="T43" fmla="*/ 23336 h 99"/>
                <a:gd name="T44" fmla="*/ 250508 w 653"/>
                <a:gd name="T45" fmla="*/ 67201 h 99"/>
                <a:gd name="T46" fmla="*/ 229694 w 653"/>
                <a:gd name="T47" fmla="*/ 26139 h 99"/>
                <a:gd name="T48" fmla="*/ 206886 w 653"/>
                <a:gd name="T49" fmla="*/ 67201 h 99"/>
                <a:gd name="T50" fmla="*/ 275943 w 653"/>
                <a:gd name="T51" fmla="*/ 15716 h 99"/>
                <a:gd name="T52" fmla="*/ 275943 w 653"/>
                <a:gd name="T53" fmla="*/ 26139 h 99"/>
                <a:gd name="T54" fmla="*/ 285726 w 653"/>
                <a:gd name="T55" fmla="*/ 55685 h 99"/>
                <a:gd name="T56" fmla="*/ 262258 w 653"/>
                <a:gd name="T57" fmla="*/ 52201 h 99"/>
                <a:gd name="T58" fmla="*/ 256230 w 653"/>
                <a:gd name="T59" fmla="*/ 15716 h 99"/>
                <a:gd name="T60" fmla="*/ 275943 w 653"/>
                <a:gd name="T61" fmla="*/ 0 h 99"/>
                <a:gd name="T62" fmla="*/ 323553 w 653"/>
                <a:gd name="T63" fmla="*/ 59581 h 99"/>
                <a:gd name="T64" fmla="*/ 294128 w 653"/>
                <a:gd name="T65" fmla="*/ 15716 h 99"/>
                <a:gd name="T66" fmla="*/ 314969 w 653"/>
                <a:gd name="T67" fmla="*/ 56858 h 99"/>
                <a:gd name="T68" fmla="*/ 337082 w 653"/>
                <a:gd name="T69" fmla="*/ 15716 h 99"/>
                <a:gd name="T70" fmla="*/ 360782 w 653"/>
                <a:gd name="T71" fmla="*/ 15716 h 99"/>
                <a:gd name="T72" fmla="*/ 375595 w 653"/>
                <a:gd name="T73" fmla="*/ 28865 h 99"/>
                <a:gd name="T74" fmla="*/ 347097 w 653"/>
                <a:gd name="T75" fmla="*/ 67201 h 99"/>
                <a:gd name="T76" fmla="*/ 379656 w 653"/>
                <a:gd name="T77" fmla="*/ 41855 h 99"/>
                <a:gd name="T78" fmla="*/ 425911 w 653"/>
                <a:gd name="T79" fmla="*/ 38345 h 99"/>
                <a:gd name="T80" fmla="*/ 403721 w 653"/>
                <a:gd name="T81" fmla="*/ 57481 h 99"/>
                <a:gd name="T82" fmla="*/ 403721 w 653"/>
                <a:gd name="T83" fmla="*/ 67908 h 99"/>
                <a:gd name="T84" fmla="*/ 403129 w 653"/>
                <a:gd name="T85" fmla="*/ 24720 h 99"/>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53" h="99">
                  <a:moveTo>
                    <a:pt x="25" y="99"/>
                  </a:moveTo>
                  <a:cubicBezTo>
                    <a:pt x="11" y="99"/>
                    <a:pt x="0" y="93"/>
                    <a:pt x="0" y="77"/>
                  </a:cubicBezTo>
                  <a:cubicBezTo>
                    <a:pt x="0" y="76"/>
                    <a:pt x="0" y="76"/>
                    <a:pt x="0" y="76"/>
                  </a:cubicBezTo>
                  <a:cubicBezTo>
                    <a:pt x="0" y="58"/>
                    <a:pt x="16" y="52"/>
                    <a:pt x="36" y="52"/>
                  </a:cubicBezTo>
                  <a:cubicBezTo>
                    <a:pt x="45" y="52"/>
                    <a:pt x="45" y="52"/>
                    <a:pt x="45" y="52"/>
                  </a:cubicBezTo>
                  <a:cubicBezTo>
                    <a:pt x="45" y="48"/>
                    <a:pt x="45" y="48"/>
                    <a:pt x="45" y="48"/>
                  </a:cubicBezTo>
                  <a:cubicBezTo>
                    <a:pt x="45" y="41"/>
                    <a:pt x="42" y="36"/>
                    <a:pt x="34" y="36"/>
                  </a:cubicBezTo>
                  <a:cubicBezTo>
                    <a:pt x="27" y="36"/>
                    <a:pt x="23" y="40"/>
                    <a:pt x="22" y="46"/>
                  </a:cubicBezTo>
                  <a:cubicBezTo>
                    <a:pt x="2" y="46"/>
                    <a:pt x="2" y="46"/>
                    <a:pt x="2" y="46"/>
                  </a:cubicBezTo>
                  <a:cubicBezTo>
                    <a:pt x="4" y="29"/>
                    <a:pt x="17" y="21"/>
                    <a:pt x="35" y="21"/>
                  </a:cubicBezTo>
                  <a:cubicBezTo>
                    <a:pt x="53" y="21"/>
                    <a:pt x="66" y="29"/>
                    <a:pt x="66" y="47"/>
                  </a:cubicBezTo>
                  <a:cubicBezTo>
                    <a:pt x="66" y="98"/>
                    <a:pt x="66" y="98"/>
                    <a:pt x="66" y="98"/>
                  </a:cubicBezTo>
                  <a:cubicBezTo>
                    <a:pt x="45" y="98"/>
                    <a:pt x="45" y="98"/>
                    <a:pt x="45" y="98"/>
                  </a:cubicBezTo>
                  <a:cubicBezTo>
                    <a:pt x="45" y="89"/>
                    <a:pt x="45" y="89"/>
                    <a:pt x="45" y="89"/>
                  </a:cubicBezTo>
                  <a:cubicBezTo>
                    <a:pt x="42" y="95"/>
                    <a:pt x="35" y="99"/>
                    <a:pt x="25" y="99"/>
                  </a:cubicBezTo>
                  <a:close/>
                  <a:moveTo>
                    <a:pt x="45" y="73"/>
                  </a:moveTo>
                  <a:cubicBezTo>
                    <a:pt x="45" y="66"/>
                    <a:pt x="45" y="66"/>
                    <a:pt x="45" y="66"/>
                  </a:cubicBezTo>
                  <a:cubicBezTo>
                    <a:pt x="37" y="66"/>
                    <a:pt x="37" y="66"/>
                    <a:pt x="37" y="66"/>
                  </a:cubicBezTo>
                  <a:cubicBezTo>
                    <a:pt x="26" y="66"/>
                    <a:pt x="21" y="68"/>
                    <a:pt x="21" y="75"/>
                  </a:cubicBezTo>
                  <a:cubicBezTo>
                    <a:pt x="21" y="76"/>
                    <a:pt x="21" y="76"/>
                    <a:pt x="21" y="76"/>
                  </a:cubicBezTo>
                  <a:cubicBezTo>
                    <a:pt x="21" y="81"/>
                    <a:pt x="24" y="85"/>
                    <a:pt x="31" y="85"/>
                  </a:cubicBezTo>
                  <a:cubicBezTo>
                    <a:pt x="38" y="85"/>
                    <a:pt x="45" y="81"/>
                    <a:pt x="45" y="73"/>
                  </a:cubicBezTo>
                  <a:close/>
                  <a:moveTo>
                    <a:pt x="114" y="99"/>
                  </a:moveTo>
                  <a:cubicBezTo>
                    <a:pt x="93" y="99"/>
                    <a:pt x="78" y="86"/>
                    <a:pt x="78" y="61"/>
                  </a:cubicBezTo>
                  <a:cubicBezTo>
                    <a:pt x="78" y="60"/>
                    <a:pt x="78" y="60"/>
                    <a:pt x="78" y="60"/>
                  </a:cubicBezTo>
                  <a:cubicBezTo>
                    <a:pt x="78" y="35"/>
                    <a:pt x="94" y="21"/>
                    <a:pt x="114" y="21"/>
                  </a:cubicBezTo>
                  <a:cubicBezTo>
                    <a:pt x="131" y="21"/>
                    <a:pt x="145" y="30"/>
                    <a:pt x="147" y="49"/>
                  </a:cubicBezTo>
                  <a:cubicBezTo>
                    <a:pt x="127" y="49"/>
                    <a:pt x="127" y="49"/>
                    <a:pt x="127" y="49"/>
                  </a:cubicBezTo>
                  <a:cubicBezTo>
                    <a:pt x="125" y="42"/>
                    <a:pt x="122" y="37"/>
                    <a:pt x="114" y="37"/>
                  </a:cubicBezTo>
                  <a:cubicBezTo>
                    <a:pt x="105" y="37"/>
                    <a:pt x="99" y="44"/>
                    <a:pt x="99" y="59"/>
                  </a:cubicBezTo>
                  <a:cubicBezTo>
                    <a:pt x="99" y="61"/>
                    <a:pt x="99" y="61"/>
                    <a:pt x="99" y="61"/>
                  </a:cubicBezTo>
                  <a:cubicBezTo>
                    <a:pt x="99" y="77"/>
                    <a:pt x="105" y="84"/>
                    <a:pt x="114" y="84"/>
                  </a:cubicBezTo>
                  <a:cubicBezTo>
                    <a:pt x="122" y="84"/>
                    <a:pt x="127" y="78"/>
                    <a:pt x="128" y="70"/>
                  </a:cubicBezTo>
                  <a:cubicBezTo>
                    <a:pt x="147" y="70"/>
                    <a:pt x="147" y="70"/>
                    <a:pt x="147" y="70"/>
                  </a:cubicBezTo>
                  <a:cubicBezTo>
                    <a:pt x="146" y="87"/>
                    <a:pt x="134" y="99"/>
                    <a:pt x="114" y="99"/>
                  </a:cubicBezTo>
                  <a:close/>
                  <a:moveTo>
                    <a:pt x="192" y="99"/>
                  </a:moveTo>
                  <a:cubicBezTo>
                    <a:pt x="171" y="99"/>
                    <a:pt x="156" y="86"/>
                    <a:pt x="156" y="61"/>
                  </a:cubicBezTo>
                  <a:cubicBezTo>
                    <a:pt x="156" y="60"/>
                    <a:pt x="156" y="60"/>
                    <a:pt x="156" y="60"/>
                  </a:cubicBezTo>
                  <a:cubicBezTo>
                    <a:pt x="156" y="35"/>
                    <a:pt x="172" y="21"/>
                    <a:pt x="192" y="21"/>
                  </a:cubicBezTo>
                  <a:cubicBezTo>
                    <a:pt x="209" y="21"/>
                    <a:pt x="223" y="30"/>
                    <a:pt x="225" y="49"/>
                  </a:cubicBezTo>
                  <a:cubicBezTo>
                    <a:pt x="205" y="49"/>
                    <a:pt x="205" y="49"/>
                    <a:pt x="205" y="49"/>
                  </a:cubicBezTo>
                  <a:cubicBezTo>
                    <a:pt x="204" y="42"/>
                    <a:pt x="200" y="37"/>
                    <a:pt x="193" y="37"/>
                  </a:cubicBezTo>
                  <a:cubicBezTo>
                    <a:pt x="184" y="37"/>
                    <a:pt x="177" y="44"/>
                    <a:pt x="177" y="59"/>
                  </a:cubicBezTo>
                  <a:cubicBezTo>
                    <a:pt x="177" y="61"/>
                    <a:pt x="177" y="61"/>
                    <a:pt x="177" y="61"/>
                  </a:cubicBezTo>
                  <a:cubicBezTo>
                    <a:pt x="177" y="77"/>
                    <a:pt x="183" y="84"/>
                    <a:pt x="193" y="84"/>
                  </a:cubicBezTo>
                  <a:cubicBezTo>
                    <a:pt x="200" y="84"/>
                    <a:pt x="205" y="78"/>
                    <a:pt x="206" y="70"/>
                  </a:cubicBezTo>
                  <a:cubicBezTo>
                    <a:pt x="225" y="70"/>
                    <a:pt x="225" y="70"/>
                    <a:pt x="225" y="70"/>
                  </a:cubicBezTo>
                  <a:cubicBezTo>
                    <a:pt x="224" y="87"/>
                    <a:pt x="212" y="99"/>
                    <a:pt x="192" y="99"/>
                  </a:cubicBezTo>
                  <a:close/>
                  <a:moveTo>
                    <a:pt x="271" y="99"/>
                  </a:moveTo>
                  <a:cubicBezTo>
                    <a:pt x="249" y="99"/>
                    <a:pt x="234" y="86"/>
                    <a:pt x="234" y="61"/>
                  </a:cubicBezTo>
                  <a:cubicBezTo>
                    <a:pt x="234" y="60"/>
                    <a:pt x="234" y="60"/>
                    <a:pt x="234" y="60"/>
                  </a:cubicBezTo>
                  <a:cubicBezTo>
                    <a:pt x="234" y="35"/>
                    <a:pt x="250" y="21"/>
                    <a:pt x="270" y="21"/>
                  </a:cubicBezTo>
                  <a:cubicBezTo>
                    <a:pt x="289" y="21"/>
                    <a:pt x="305" y="31"/>
                    <a:pt x="305" y="56"/>
                  </a:cubicBezTo>
                  <a:cubicBezTo>
                    <a:pt x="305" y="65"/>
                    <a:pt x="305" y="65"/>
                    <a:pt x="305" y="65"/>
                  </a:cubicBezTo>
                  <a:cubicBezTo>
                    <a:pt x="256" y="65"/>
                    <a:pt x="256" y="65"/>
                    <a:pt x="256" y="65"/>
                  </a:cubicBezTo>
                  <a:cubicBezTo>
                    <a:pt x="256" y="79"/>
                    <a:pt x="262" y="84"/>
                    <a:pt x="271" y="84"/>
                  </a:cubicBezTo>
                  <a:cubicBezTo>
                    <a:pt x="279" y="84"/>
                    <a:pt x="284" y="80"/>
                    <a:pt x="285" y="74"/>
                  </a:cubicBezTo>
                  <a:cubicBezTo>
                    <a:pt x="305" y="74"/>
                    <a:pt x="305" y="74"/>
                    <a:pt x="305" y="74"/>
                  </a:cubicBezTo>
                  <a:cubicBezTo>
                    <a:pt x="302" y="89"/>
                    <a:pt x="291" y="99"/>
                    <a:pt x="271" y="99"/>
                  </a:cubicBezTo>
                  <a:close/>
                  <a:moveTo>
                    <a:pt x="256" y="51"/>
                  </a:moveTo>
                  <a:cubicBezTo>
                    <a:pt x="284" y="51"/>
                    <a:pt x="284" y="51"/>
                    <a:pt x="284" y="51"/>
                  </a:cubicBezTo>
                  <a:cubicBezTo>
                    <a:pt x="284" y="40"/>
                    <a:pt x="279" y="36"/>
                    <a:pt x="270" y="36"/>
                  </a:cubicBezTo>
                  <a:cubicBezTo>
                    <a:pt x="264" y="36"/>
                    <a:pt x="258" y="39"/>
                    <a:pt x="256" y="51"/>
                  </a:cubicBezTo>
                  <a:close/>
                  <a:moveTo>
                    <a:pt x="317" y="23"/>
                  </a:moveTo>
                  <a:cubicBezTo>
                    <a:pt x="339" y="23"/>
                    <a:pt x="339" y="23"/>
                    <a:pt x="339" y="23"/>
                  </a:cubicBezTo>
                  <a:cubicBezTo>
                    <a:pt x="339" y="34"/>
                    <a:pt x="339" y="34"/>
                    <a:pt x="339" y="34"/>
                  </a:cubicBezTo>
                  <a:cubicBezTo>
                    <a:pt x="342" y="27"/>
                    <a:pt x="350" y="21"/>
                    <a:pt x="361" y="21"/>
                  </a:cubicBezTo>
                  <a:cubicBezTo>
                    <a:pt x="375" y="21"/>
                    <a:pt x="384" y="29"/>
                    <a:pt x="384" y="47"/>
                  </a:cubicBezTo>
                  <a:cubicBezTo>
                    <a:pt x="384" y="98"/>
                    <a:pt x="384" y="98"/>
                    <a:pt x="384" y="98"/>
                  </a:cubicBezTo>
                  <a:cubicBezTo>
                    <a:pt x="363" y="98"/>
                    <a:pt x="363" y="98"/>
                    <a:pt x="363" y="98"/>
                  </a:cubicBezTo>
                  <a:cubicBezTo>
                    <a:pt x="363" y="51"/>
                    <a:pt x="363" y="51"/>
                    <a:pt x="363" y="51"/>
                  </a:cubicBezTo>
                  <a:cubicBezTo>
                    <a:pt x="363" y="42"/>
                    <a:pt x="359" y="38"/>
                    <a:pt x="352" y="38"/>
                  </a:cubicBezTo>
                  <a:cubicBezTo>
                    <a:pt x="344" y="38"/>
                    <a:pt x="339" y="42"/>
                    <a:pt x="339" y="52"/>
                  </a:cubicBezTo>
                  <a:cubicBezTo>
                    <a:pt x="339" y="98"/>
                    <a:pt x="339" y="98"/>
                    <a:pt x="339" y="98"/>
                  </a:cubicBezTo>
                  <a:cubicBezTo>
                    <a:pt x="317" y="98"/>
                    <a:pt x="317" y="98"/>
                    <a:pt x="317" y="98"/>
                  </a:cubicBezTo>
                  <a:lnTo>
                    <a:pt x="317" y="23"/>
                  </a:lnTo>
                  <a:close/>
                  <a:moveTo>
                    <a:pt x="423" y="0"/>
                  </a:moveTo>
                  <a:cubicBezTo>
                    <a:pt x="423" y="23"/>
                    <a:pt x="423" y="23"/>
                    <a:pt x="423" y="23"/>
                  </a:cubicBezTo>
                  <a:cubicBezTo>
                    <a:pt x="438" y="23"/>
                    <a:pt x="438" y="23"/>
                    <a:pt x="438" y="23"/>
                  </a:cubicBezTo>
                  <a:cubicBezTo>
                    <a:pt x="438" y="38"/>
                    <a:pt x="438" y="38"/>
                    <a:pt x="438" y="38"/>
                  </a:cubicBezTo>
                  <a:cubicBezTo>
                    <a:pt x="423" y="38"/>
                    <a:pt x="423" y="38"/>
                    <a:pt x="423" y="38"/>
                  </a:cubicBezTo>
                  <a:cubicBezTo>
                    <a:pt x="423" y="74"/>
                    <a:pt x="423" y="74"/>
                    <a:pt x="423" y="74"/>
                  </a:cubicBezTo>
                  <a:cubicBezTo>
                    <a:pt x="423" y="80"/>
                    <a:pt x="426" y="82"/>
                    <a:pt x="431" y="82"/>
                  </a:cubicBezTo>
                  <a:cubicBezTo>
                    <a:pt x="434" y="82"/>
                    <a:pt x="436" y="82"/>
                    <a:pt x="438" y="81"/>
                  </a:cubicBezTo>
                  <a:cubicBezTo>
                    <a:pt x="438" y="97"/>
                    <a:pt x="438" y="97"/>
                    <a:pt x="438" y="97"/>
                  </a:cubicBezTo>
                  <a:cubicBezTo>
                    <a:pt x="436" y="98"/>
                    <a:pt x="432" y="99"/>
                    <a:pt x="426" y="99"/>
                  </a:cubicBezTo>
                  <a:cubicBezTo>
                    <a:pt x="410" y="99"/>
                    <a:pt x="402" y="91"/>
                    <a:pt x="402" y="76"/>
                  </a:cubicBezTo>
                  <a:cubicBezTo>
                    <a:pt x="402" y="38"/>
                    <a:pt x="402" y="38"/>
                    <a:pt x="402" y="38"/>
                  </a:cubicBezTo>
                  <a:cubicBezTo>
                    <a:pt x="393" y="38"/>
                    <a:pt x="393" y="38"/>
                    <a:pt x="393" y="38"/>
                  </a:cubicBezTo>
                  <a:cubicBezTo>
                    <a:pt x="393" y="23"/>
                    <a:pt x="393" y="23"/>
                    <a:pt x="393" y="23"/>
                  </a:cubicBezTo>
                  <a:cubicBezTo>
                    <a:pt x="402" y="23"/>
                    <a:pt x="402" y="23"/>
                    <a:pt x="402" y="23"/>
                  </a:cubicBezTo>
                  <a:cubicBezTo>
                    <a:pt x="402" y="8"/>
                    <a:pt x="402" y="8"/>
                    <a:pt x="402" y="8"/>
                  </a:cubicBezTo>
                  <a:lnTo>
                    <a:pt x="423" y="0"/>
                  </a:lnTo>
                  <a:close/>
                  <a:moveTo>
                    <a:pt x="517" y="98"/>
                  </a:moveTo>
                  <a:cubicBezTo>
                    <a:pt x="496" y="98"/>
                    <a:pt x="496" y="98"/>
                    <a:pt x="496" y="98"/>
                  </a:cubicBezTo>
                  <a:cubicBezTo>
                    <a:pt x="496" y="87"/>
                    <a:pt x="496" y="87"/>
                    <a:pt x="496" y="87"/>
                  </a:cubicBezTo>
                  <a:cubicBezTo>
                    <a:pt x="492" y="94"/>
                    <a:pt x="485" y="99"/>
                    <a:pt x="474" y="99"/>
                  </a:cubicBezTo>
                  <a:cubicBezTo>
                    <a:pt x="460" y="99"/>
                    <a:pt x="451" y="91"/>
                    <a:pt x="451" y="74"/>
                  </a:cubicBezTo>
                  <a:cubicBezTo>
                    <a:pt x="451" y="23"/>
                    <a:pt x="451" y="23"/>
                    <a:pt x="451" y="23"/>
                  </a:cubicBezTo>
                  <a:cubicBezTo>
                    <a:pt x="472" y="23"/>
                    <a:pt x="472" y="23"/>
                    <a:pt x="472" y="23"/>
                  </a:cubicBezTo>
                  <a:cubicBezTo>
                    <a:pt x="472" y="70"/>
                    <a:pt x="472" y="70"/>
                    <a:pt x="472" y="70"/>
                  </a:cubicBezTo>
                  <a:cubicBezTo>
                    <a:pt x="472" y="79"/>
                    <a:pt x="475" y="83"/>
                    <a:pt x="483" y="83"/>
                  </a:cubicBezTo>
                  <a:cubicBezTo>
                    <a:pt x="490" y="83"/>
                    <a:pt x="496" y="78"/>
                    <a:pt x="496" y="69"/>
                  </a:cubicBezTo>
                  <a:cubicBezTo>
                    <a:pt x="496" y="23"/>
                    <a:pt x="496" y="23"/>
                    <a:pt x="496" y="23"/>
                  </a:cubicBezTo>
                  <a:cubicBezTo>
                    <a:pt x="517" y="23"/>
                    <a:pt x="517" y="23"/>
                    <a:pt x="517" y="23"/>
                  </a:cubicBezTo>
                  <a:lnTo>
                    <a:pt x="517" y="98"/>
                  </a:lnTo>
                  <a:close/>
                  <a:moveTo>
                    <a:pt x="532" y="23"/>
                  </a:moveTo>
                  <a:cubicBezTo>
                    <a:pt x="553" y="23"/>
                    <a:pt x="553" y="23"/>
                    <a:pt x="553" y="23"/>
                  </a:cubicBezTo>
                  <a:cubicBezTo>
                    <a:pt x="553" y="36"/>
                    <a:pt x="553" y="36"/>
                    <a:pt x="553" y="36"/>
                  </a:cubicBezTo>
                  <a:cubicBezTo>
                    <a:pt x="558" y="26"/>
                    <a:pt x="565" y="22"/>
                    <a:pt x="576" y="22"/>
                  </a:cubicBezTo>
                  <a:cubicBezTo>
                    <a:pt x="576" y="42"/>
                    <a:pt x="576" y="42"/>
                    <a:pt x="576" y="42"/>
                  </a:cubicBezTo>
                  <a:cubicBezTo>
                    <a:pt x="562" y="42"/>
                    <a:pt x="553" y="47"/>
                    <a:pt x="553" y="59"/>
                  </a:cubicBezTo>
                  <a:cubicBezTo>
                    <a:pt x="553" y="98"/>
                    <a:pt x="553" y="98"/>
                    <a:pt x="553" y="98"/>
                  </a:cubicBezTo>
                  <a:cubicBezTo>
                    <a:pt x="532" y="98"/>
                    <a:pt x="532" y="98"/>
                    <a:pt x="532" y="98"/>
                  </a:cubicBezTo>
                  <a:lnTo>
                    <a:pt x="532" y="23"/>
                  </a:lnTo>
                  <a:close/>
                  <a:moveTo>
                    <a:pt x="619" y="99"/>
                  </a:moveTo>
                  <a:cubicBezTo>
                    <a:pt x="597" y="99"/>
                    <a:pt x="582" y="86"/>
                    <a:pt x="582" y="61"/>
                  </a:cubicBezTo>
                  <a:cubicBezTo>
                    <a:pt x="582" y="60"/>
                    <a:pt x="582" y="60"/>
                    <a:pt x="582" y="60"/>
                  </a:cubicBezTo>
                  <a:cubicBezTo>
                    <a:pt x="582" y="35"/>
                    <a:pt x="598" y="21"/>
                    <a:pt x="618" y="21"/>
                  </a:cubicBezTo>
                  <a:cubicBezTo>
                    <a:pt x="637" y="21"/>
                    <a:pt x="653" y="31"/>
                    <a:pt x="653" y="56"/>
                  </a:cubicBezTo>
                  <a:cubicBezTo>
                    <a:pt x="653" y="65"/>
                    <a:pt x="653" y="65"/>
                    <a:pt x="653" y="65"/>
                  </a:cubicBezTo>
                  <a:cubicBezTo>
                    <a:pt x="604" y="65"/>
                    <a:pt x="604" y="65"/>
                    <a:pt x="604" y="65"/>
                  </a:cubicBezTo>
                  <a:cubicBezTo>
                    <a:pt x="605" y="79"/>
                    <a:pt x="610" y="84"/>
                    <a:pt x="619" y="84"/>
                  </a:cubicBezTo>
                  <a:cubicBezTo>
                    <a:pt x="628" y="84"/>
                    <a:pt x="632" y="80"/>
                    <a:pt x="633" y="74"/>
                  </a:cubicBezTo>
                  <a:cubicBezTo>
                    <a:pt x="653" y="74"/>
                    <a:pt x="653" y="74"/>
                    <a:pt x="653" y="74"/>
                  </a:cubicBezTo>
                  <a:cubicBezTo>
                    <a:pt x="650" y="89"/>
                    <a:pt x="639" y="99"/>
                    <a:pt x="619" y="99"/>
                  </a:cubicBezTo>
                  <a:close/>
                  <a:moveTo>
                    <a:pt x="604" y="51"/>
                  </a:moveTo>
                  <a:cubicBezTo>
                    <a:pt x="632" y="51"/>
                    <a:pt x="632" y="51"/>
                    <a:pt x="632" y="51"/>
                  </a:cubicBezTo>
                  <a:cubicBezTo>
                    <a:pt x="632" y="40"/>
                    <a:pt x="627" y="36"/>
                    <a:pt x="618" y="36"/>
                  </a:cubicBezTo>
                  <a:cubicBezTo>
                    <a:pt x="612" y="36"/>
                    <a:pt x="606" y="39"/>
                    <a:pt x="604" y="51"/>
                  </a:cubicBez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sz="2800"/>
            </a:p>
          </p:txBody>
        </p:sp>
      </p:grpSp>
      <p:sp>
        <p:nvSpPr>
          <p:cNvPr id="11" name="TextBox 3">
            <a:extLst>
              <a:ext uri="{FF2B5EF4-FFF2-40B4-BE49-F238E27FC236}">
                <a16:creationId xmlns:a16="http://schemas.microsoft.com/office/drawing/2014/main" id="{6770762D-5AA2-46C1-9561-7D932B9A3A4F}"/>
              </a:ext>
            </a:extLst>
          </p:cNvPr>
          <p:cNvSpPr txBox="1"/>
          <p:nvPr userDrawn="1"/>
        </p:nvSpPr>
        <p:spPr>
          <a:xfrm>
            <a:off x="3352801" y="6491288"/>
            <a:ext cx="5314951" cy="138112"/>
          </a:xfrm>
          <a:prstGeom prst="rect">
            <a:avLst/>
          </a:prstGeom>
        </p:spPr>
        <p:txBody>
          <a:bodyPr wrap="square" lIns="0" tIns="0" rIns="0" bIns="0">
            <a:spAutoFit/>
          </a:bodyPr>
          <a:lstStyle>
            <a:defPPr>
              <a:defRPr lang="en-US"/>
            </a:defPPr>
            <a:lvl1pPr marL="0" algn="l" defTabSz="815350" rtl="0" eaLnBrk="1" latinLnBrk="0" hangingPunct="1">
              <a:defRPr sz="1630" kern="1200">
                <a:solidFill>
                  <a:schemeClr val="tx1"/>
                </a:solidFill>
                <a:latin typeface="+mn-lt"/>
                <a:ea typeface="+mn-ea"/>
                <a:cs typeface="+mn-cs"/>
              </a:defRPr>
            </a:lvl1pPr>
            <a:lvl2pPr marL="407674" algn="l" defTabSz="815350" rtl="0" eaLnBrk="1" latinLnBrk="0" hangingPunct="1">
              <a:defRPr sz="1630" kern="1200">
                <a:solidFill>
                  <a:schemeClr val="tx1"/>
                </a:solidFill>
                <a:latin typeface="+mn-lt"/>
                <a:ea typeface="+mn-ea"/>
                <a:cs typeface="+mn-cs"/>
              </a:defRPr>
            </a:lvl2pPr>
            <a:lvl3pPr marL="815350" algn="l" defTabSz="815350" rtl="0" eaLnBrk="1" latinLnBrk="0" hangingPunct="1">
              <a:defRPr sz="1630" kern="1200">
                <a:solidFill>
                  <a:schemeClr val="tx1"/>
                </a:solidFill>
                <a:latin typeface="+mn-lt"/>
                <a:ea typeface="+mn-ea"/>
                <a:cs typeface="+mn-cs"/>
              </a:defRPr>
            </a:lvl3pPr>
            <a:lvl4pPr marL="1223023" algn="l" defTabSz="815350" rtl="0" eaLnBrk="1" latinLnBrk="0" hangingPunct="1">
              <a:defRPr sz="1630" kern="1200">
                <a:solidFill>
                  <a:schemeClr val="tx1"/>
                </a:solidFill>
                <a:latin typeface="+mn-lt"/>
                <a:ea typeface="+mn-ea"/>
                <a:cs typeface="+mn-cs"/>
              </a:defRPr>
            </a:lvl4pPr>
            <a:lvl5pPr marL="1630697" algn="l" defTabSz="815350" rtl="0" eaLnBrk="1" latinLnBrk="0" hangingPunct="1">
              <a:defRPr sz="1630" kern="1200">
                <a:solidFill>
                  <a:schemeClr val="tx1"/>
                </a:solidFill>
                <a:latin typeface="+mn-lt"/>
                <a:ea typeface="+mn-ea"/>
                <a:cs typeface="+mn-cs"/>
              </a:defRPr>
            </a:lvl5pPr>
            <a:lvl6pPr marL="2038372" algn="l" defTabSz="815350" rtl="0" eaLnBrk="1" latinLnBrk="0" hangingPunct="1">
              <a:defRPr sz="1630" kern="1200">
                <a:solidFill>
                  <a:schemeClr val="tx1"/>
                </a:solidFill>
                <a:latin typeface="+mn-lt"/>
                <a:ea typeface="+mn-ea"/>
                <a:cs typeface="+mn-cs"/>
              </a:defRPr>
            </a:lvl6pPr>
            <a:lvl7pPr marL="2446046" algn="l" defTabSz="815350" rtl="0" eaLnBrk="1" latinLnBrk="0" hangingPunct="1">
              <a:defRPr sz="1630" kern="1200">
                <a:solidFill>
                  <a:schemeClr val="tx1"/>
                </a:solidFill>
                <a:latin typeface="+mn-lt"/>
                <a:ea typeface="+mn-ea"/>
                <a:cs typeface="+mn-cs"/>
              </a:defRPr>
            </a:lvl7pPr>
            <a:lvl8pPr marL="2853719" algn="l" defTabSz="815350" rtl="0" eaLnBrk="1" latinLnBrk="0" hangingPunct="1">
              <a:defRPr sz="1630" kern="1200">
                <a:solidFill>
                  <a:schemeClr val="tx1"/>
                </a:solidFill>
                <a:latin typeface="+mn-lt"/>
                <a:ea typeface="+mn-ea"/>
                <a:cs typeface="+mn-cs"/>
              </a:defRPr>
            </a:lvl8pPr>
            <a:lvl9pPr marL="3261394" algn="l" defTabSz="815350" rtl="0" eaLnBrk="1" latinLnBrk="0" hangingPunct="1">
              <a:defRPr sz="1630" kern="1200">
                <a:solidFill>
                  <a:schemeClr val="tx1"/>
                </a:solidFill>
                <a:latin typeface="+mn-lt"/>
                <a:ea typeface="+mn-ea"/>
                <a:cs typeface="+mn-cs"/>
              </a:defRPr>
            </a:lvl9pPr>
          </a:lstStyle>
          <a:p>
            <a:pPr algn="ctr" defTabSz="1087051">
              <a:defRPr/>
            </a:pPr>
            <a:r>
              <a:rPr lang="en-US" sz="900" dirty="0">
                <a:solidFill>
                  <a:schemeClr val="tx2"/>
                </a:solidFill>
              </a:rPr>
              <a:t>Copyright © 2017 Accenture  All rights reserved.</a:t>
            </a:r>
            <a:endParaRPr lang="en-AU" sz="90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25" r:id="rId1"/>
  </p:sldLayoutIdLst>
  <p:txStyles>
    <p:titleStyle>
      <a:lvl1pPr algn="l" defTabSz="912813" rtl="0" eaLnBrk="0" fontAlgn="base" hangingPunct="0">
        <a:lnSpc>
          <a:spcPct val="90000"/>
        </a:lnSpc>
        <a:spcBef>
          <a:spcPct val="0"/>
        </a:spcBef>
        <a:spcAft>
          <a:spcPct val="0"/>
        </a:spcAft>
        <a:defRPr lang="en-US" altLang="en-US" sz="2400" kern="1200" spc="-133" dirty="0">
          <a:solidFill>
            <a:srgbClr val="326A94"/>
          </a:solidFill>
          <a:latin typeface="Arial Black" panose="020B0A04020102020204" pitchFamily="34" charset="0"/>
          <a:ea typeface="+mj-ea"/>
          <a:cs typeface="+mj-cs"/>
        </a:defRPr>
      </a:lvl1pPr>
      <a:lvl2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2pPr>
      <a:lvl3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3pPr>
      <a:lvl4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4pPr>
      <a:lvl5pPr algn="l" defTabSz="912813" rtl="0" eaLnBrk="0" fontAlgn="base" hangingPunct="0">
        <a:lnSpc>
          <a:spcPct val="90000"/>
        </a:lnSpc>
        <a:spcBef>
          <a:spcPct val="0"/>
        </a:spcBef>
        <a:spcAft>
          <a:spcPct val="0"/>
        </a:spcAft>
        <a:defRPr sz="2400">
          <a:solidFill>
            <a:srgbClr val="326A94"/>
          </a:solidFill>
          <a:latin typeface="Arial Black" panose="020B0A04020102020204" pitchFamily="34" charset="0"/>
        </a:defRPr>
      </a:lvl5pPr>
      <a:lvl6pPr marL="457189" algn="l" rtl="0" fontAlgn="base">
        <a:spcBef>
          <a:spcPct val="0"/>
        </a:spcBef>
        <a:spcAft>
          <a:spcPct val="0"/>
        </a:spcAft>
        <a:defRPr sz="3200" b="1">
          <a:solidFill>
            <a:srgbClr val="FF6600"/>
          </a:solidFill>
          <a:latin typeface="Arial" panose="020B0604020202020204" pitchFamily="34" charset="0"/>
        </a:defRPr>
      </a:lvl6pPr>
      <a:lvl7pPr marL="914377" algn="l" rtl="0" fontAlgn="base">
        <a:spcBef>
          <a:spcPct val="0"/>
        </a:spcBef>
        <a:spcAft>
          <a:spcPct val="0"/>
        </a:spcAft>
        <a:defRPr sz="3200" b="1">
          <a:solidFill>
            <a:srgbClr val="FF6600"/>
          </a:solidFill>
          <a:latin typeface="Arial" panose="020B0604020202020204" pitchFamily="34" charset="0"/>
        </a:defRPr>
      </a:lvl7pPr>
      <a:lvl8pPr marL="1371566" algn="l" rtl="0" fontAlgn="base">
        <a:spcBef>
          <a:spcPct val="0"/>
        </a:spcBef>
        <a:spcAft>
          <a:spcPct val="0"/>
        </a:spcAft>
        <a:defRPr sz="3200" b="1">
          <a:solidFill>
            <a:srgbClr val="FF6600"/>
          </a:solidFill>
          <a:latin typeface="Arial" panose="020B0604020202020204" pitchFamily="34" charset="0"/>
        </a:defRPr>
      </a:lvl8pPr>
      <a:lvl9pPr marL="1828754" algn="l" rtl="0" fontAlgn="base">
        <a:spcBef>
          <a:spcPct val="0"/>
        </a:spcBef>
        <a:spcAft>
          <a:spcPct val="0"/>
        </a:spcAft>
        <a:defRPr sz="3200" b="1">
          <a:solidFill>
            <a:srgbClr val="FF6600"/>
          </a:solidFill>
          <a:latin typeface="Arial" panose="020B0604020202020204" pitchFamily="34" charset="0"/>
        </a:defRPr>
      </a:lvl9pPr>
    </p:titleStyle>
    <p:bodyStyle>
      <a:lvl1pPr marL="273050" indent="-273050" algn="l" rtl="0" eaLnBrk="0" fontAlgn="base" hangingPunct="0">
        <a:spcBef>
          <a:spcPct val="20000"/>
        </a:spcBef>
        <a:spcAft>
          <a:spcPct val="0"/>
        </a:spcAft>
        <a:buClr>
          <a:schemeClr val="tx1"/>
        </a:buClr>
        <a:buChar char="•"/>
        <a:defRPr sz="2200" kern="1200">
          <a:solidFill>
            <a:srgbClr val="000000"/>
          </a:solidFill>
          <a:latin typeface="Calibri" panose="020F0502020204030204" pitchFamily="34" charset="0"/>
          <a:ea typeface="+mn-ea"/>
          <a:cs typeface="Calibri" panose="020F0502020204030204" pitchFamily="34" charset="0"/>
        </a:defRPr>
      </a:lvl1pPr>
      <a:lvl2pPr marL="549275" indent="-273050" algn="l" rtl="0" eaLnBrk="0" fontAlgn="base" hangingPunct="0">
        <a:spcBef>
          <a:spcPct val="20000"/>
        </a:spcBef>
        <a:spcAft>
          <a:spcPct val="0"/>
        </a:spcAft>
        <a:buClr>
          <a:schemeClr val="tx1"/>
        </a:buClr>
        <a:buChar char="–"/>
        <a:defRPr sz="2000" kern="1200">
          <a:solidFill>
            <a:srgbClr val="000000"/>
          </a:solidFill>
          <a:latin typeface="Calibri" panose="020F0502020204030204" pitchFamily="34" charset="0"/>
          <a:ea typeface="+mn-ea"/>
          <a:cs typeface="Calibri" panose="020F0502020204030204" pitchFamily="34" charset="0"/>
        </a:defRPr>
      </a:lvl2pPr>
      <a:lvl3pPr marL="806450" indent="-254000" algn="l" rtl="0" eaLnBrk="0" fontAlgn="base" hangingPunct="0">
        <a:spcBef>
          <a:spcPct val="20000"/>
        </a:spcBef>
        <a:spcAft>
          <a:spcPct val="0"/>
        </a:spcAft>
        <a:buClr>
          <a:schemeClr val="tx1"/>
        </a:buClr>
        <a:buChar char="•"/>
        <a:defRPr kern="1200">
          <a:solidFill>
            <a:srgbClr val="000000"/>
          </a:solidFill>
          <a:latin typeface="Calibri" panose="020F0502020204030204" pitchFamily="34" charset="0"/>
          <a:ea typeface="+mn-ea"/>
          <a:cs typeface="Calibri" panose="020F0502020204030204" pitchFamily="34" charset="0"/>
        </a:defRPr>
      </a:lvl3pPr>
      <a:lvl4pPr marL="1073150" indent="-263525"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mn-ea"/>
          <a:cs typeface="Calibri" panose="020F0502020204030204" pitchFamily="34" charset="0"/>
        </a:defRPr>
      </a:lvl4pPr>
      <a:lvl5pPr marL="1357313" indent="-280988" algn="l" rtl="0" eaLnBrk="0" fontAlgn="base" hangingPunct="0">
        <a:spcBef>
          <a:spcPct val="20000"/>
        </a:spcBef>
        <a:spcAft>
          <a:spcPct val="0"/>
        </a:spcAft>
        <a:buClr>
          <a:schemeClr val="tx1"/>
        </a:buClr>
        <a:buChar char="•"/>
        <a:defRPr sz="1600" kern="1200">
          <a:solidFill>
            <a:srgbClr val="000000"/>
          </a:solidFill>
          <a:latin typeface="Calibri" panose="020F0502020204030204" pitchFamily="34" charset="0"/>
          <a:ea typeface="+mn-ea"/>
          <a:cs typeface="Calibri" panose="020F050202020403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4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3.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3.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43.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3.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3.xml"/><Relationship Id="rId5" Type="http://schemas.openxmlformats.org/officeDocument/2006/relationships/image" Target="../media/image35.png"/><Relationship Id="rId4" Type="http://schemas.openxmlformats.org/officeDocument/2006/relationships/image" Target="../media/image3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87EC23-54D3-429A-A8B4-DC4530F2A5D4}"/>
              </a:ext>
            </a:extLst>
          </p:cNvPr>
          <p:cNvSpPr>
            <a:spLocks noGrp="1"/>
          </p:cNvSpPr>
          <p:nvPr>
            <p:ph type="ctrTitle"/>
          </p:nvPr>
        </p:nvSpPr>
        <p:spPr>
          <a:xfrm>
            <a:off x="374689" y="3246134"/>
            <a:ext cx="5945090" cy="1432931"/>
          </a:xfrm>
        </p:spPr>
        <p:txBody>
          <a:bodyPr/>
          <a:lstStyle/>
          <a:p>
            <a:r>
              <a:rPr lang="en-US" altLang="ko-KR" sz="4400" dirty="0"/>
              <a:t>Python – Variables, Data types, Operators, Control Statements </a:t>
            </a:r>
            <a:endParaRPr lang="ko-KR" altLang="en-US" sz="4400" dirty="0"/>
          </a:p>
        </p:txBody>
      </p:sp>
    </p:spTree>
    <p:extLst>
      <p:ext uri="{BB962C8B-B14F-4D97-AF65-F5344CB8AC3E}">
        <p14:creationId xmlns:p14="http://schemas.microsoft.com/office/powerpoint/2010/main" val="3347416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Lines and Indentation</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10</a:t>
            </a:fld>
            <a:endParaRPr lang="en-US"/>
          </a:p>
        </p:txBody>
      </p:sp>
      <p:pic>
        <p:nvPicPr>
          <p:cNvPr id="8" name="Picture 7" descr="Lightbox">
            <a:extLst>
              <a:ext uri="{FF2B5EF4-FFF2-40B4-BE49-F238E27FC236}">
                <a16:creationId xmlns:a16="http://schemas.microsoft.com/office/drawing/2014/main" id="{02875E44-D869-4870-9C6E-E6DF89AE6E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306"/>
          <a:stretch/>
        </p:blipFill>
        <p:spPr bwMode="auto">
          <a:xfrm>
            <a:off x="380999" y="2046265"/>
            <a:ext cx="10674927" cy="1969770"/>
          </a:xfrm>
          <a:prstGeom prst="rect">
            <a:avLst/>
          </a:prstGeom>
          <a:noFill/>
          <a:ln>
            <a:noFill/>
          </a:ln>
          <a:extLst>
            <a:ext uri="{53640926-AAD7-44D8-BBD7-CCE9431645EC}">
              <a14:shadowObscured xmlns:a14="http://schemas.microsoft.com/office/drawing/2010/main"/>
            </a:ext>
          </a:extLst>
        </p:spPr>
      </p:pic>
      <p:sp>
        <p:nvSpPr>
          <p:cNvPr id="9" name="TextBox 8">
            <a:extLst>
              <a:ext uri="{FF2B5EF4-FFF2-40B4-BE49-F238E27FC236}">
                <a16:creationId xmlns:a16="http://schemas.microsoft.com/office/drawing/2014/main" id="{7AB50CC2-FCCC-4151-BD99-A3EAF33CBF95}"/>
              </a:ext>
            </a:extLst>
          </p:cNvPr>
          <p:cNvSpPr txBox="1"/>
          <p:nvPr/>
        </p:nvSpPr>
        <p:spPr>
          <a:xfrm>
            <a:off x="779318" y="4644736"/>
            <a:ext cx="10442864" cy="1485900"/>
          </a:xfrm>
          <a:prstGeom prst="rect">
            <a:avLst/>
          </a:prstGeom>
          <a:noFill/>
        </p:spPr>
        <p:txBody>
          <a:bodyPr wrap="none" lIns="0" tIns="0" rIns="0" bIns="0" rtlCol="0">
            <a:noAutofit/>
          </a:bodyPr>
          <a:lstStyle/>
          <a:p>
            <a:pPr algn="l" defTabSz="228600">
              <a:spcAft>
                <a:spcPts val="1200"/>
              </a:spcAft>
            </a:pPr>
            <a:r>
              <a:rPr lang="en-US" noProof="0" dirty="0"/>
              <a:t>•	There are no braces ( { } ) to indicate blocks of code for class and function definitions or flow control. </a:t>
            </a:r>
          </a:p>
          <a:p>
            <a:pPr algn="l" defTabSz="228600">
              <a:spcAft>
                <a:spcPts val="1200"/>
              </a:spcAft>
            </a:pPr>
            <a:r>
              <a:rPr lang="en-US" noProof="0" dirty="0"/>
              <a:t>     Blocks of code are denoted by line indentation, which is rigidly enforced.</a:t>
            </a:r>
          </a:p>
          <a:p>
            <a:pPr algn="l" defTabSz="228600">
              <a:spcAft>
                <a:spcPts val="1200"/>
              </a:spcAft>
            </a:pPr>
            <a:r>
              <a:rPr lang="en-US" noProof="0" dirty="0"/>
              <a:t>•	The number of spaces in the indentation is variable, but all statements within the block must be </a:t>
            </a:r>
          </a:p>
          <a:p>
            <a:pPr algn="l" defTabSz="228600">
              <a:spcAft>
                <a:spcPts val="1200"/>
              </a:spcAft>
            </a:pPr>
            <a:r>
              <a:rPr lang="en-US" dirty="0"/>
              <a:t>    </a:t>
            </a:r>
            <a:r>
              <a:rPr lang="en-US" noProof="0" dirty="0"/>
              <a:t>indented the same amount.</a:t>
            </a:r>
          </a:p>
          <a:p>
            <a:pPr algn="l" defTabSz="228600">
              <a:spcAft>
                <a:spcPts val="1200"/>
              </a:spcAft>
            </a:pPr>
            <a:endParaRPr lang="en-IN" noProof="0" dirty="0"/>
          </a:p>
        </p:txBody>
      </p:sp>
    </p:spTree>
    <p:extLst>
      <p:ext uri="{BB962C8B-B14F-4D97-AF65-F5344CB8AC3E}">
        <p14:creationId xmlns:p14="http://schemas.microsoft.com/office/powerpoint/2010/main" val="3251547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t>Statements in Python typically end with a new line. Python does, however, allow the use of the line continuation character (\) to denote that the line should continue. For example:</a:t>
            </a:r>
          </a:p>
          <a:p>
            <a:pPr>
              <a:buSzPct val="75000"/>
              <a:buNone/>
            </a:pPr>
            <a:r>
              <a:rPr lang="en-US" sz="2000" dirty="0"/>
              <a:t>		</a:t>
            </a:r>
            <a:r>
              <a:rPr lang="en-US" sz="2000" dirty="0">
                <a:solidFill>
                  <a:srgbClr val="0041F0"/>
                </a:solidFill>
              </a:rPr>
              <a:t>total = </a:t>
            </a:r>
            <a:r>
              <a:rPr lang="en-US" sz="2000" dirty="0" err="1">
                <a:solidFill>
                  <a:srgbClr val="0041F0"/>
                </a:solidFill>
              </a:rPr>
              <a:t>item_one</a:t>
            </a:r>
            <a:r>
              <a:rPr lang="en-US" sz="2000" dirty="0">
                <a:solidFill>
                  <a:srgbClr val="0041F0"/>
                </a:solidFill>
              </a:rPr>
              <a:t> + \</a:t>
            </a:r>
          </a:p>
          <a:p>
            <a:pPr>
              <a:buSzPct val="75000"/>
              <a:buNone/>
            </a:pPr>
            <a:r>
              <a:rPr lang="en-US" sz="2000" dirty="0">
                <a:solidFill>
                  <a:srgbClr val="0041F0"/>
                </a:solidFill>
              </a:rPr>
              <a:t>					 </a:t>
            </a:r>
            <a:r>
              <a:rPr lang="en-US" sz="2000" dirty="0" err="1">
                <a:solidFill>
                  <a:srgbClr val="0041F0"/>
                </a:solidFill>
              </a:rPr>
              <a:t>item_two</a:t>
            </a:r>
            <a:r>
              <a:rPr lang="en-US" sz="2000" dirty="0">
                <a:solidFill>
                  <a:srgbClr val="0041F0"/>
                </a:solidFill>
              </a:rPr>
              <a:t> + \ </a:t>
            </a:r>
          </a:p>
          <a:p>
            <a:pPr>
              <a:buSzPct val="75000"/>
              <a:buNone/>
            </a:pPr>
            <a:r>
              <a:rPr lang="en-US" sz="2000" dirty="0">
                <a:solidFill>
                  <a:srgbClr val="0041F0"/>
                </a:solidFill>
              </a:rPr>
              <a:t>					 </a:t>
            </a:r>
            <a:r>
              <a:rPr lang="en-US" sz="2000" dirty="0" err="1">
                <a:solidFill>
                  <a:srgbClr val="0041F0"/>
                </a:solidFill>
              </a:rPr>
              <a:t>item_three</a:t>
            </a:r>
            <a:endParaRPr lang="en-US" sz="2000" dirty="0">
              <a:solidFill>
                <a:srgbClr val="0041F0"/>
              </a:solidFill>
            </a:endParaRPr>
          </a:p>
          <a:p>
            <a:pPr marL="285750" indent="-285750">
              <a:buSzPct val="75000"/>
              <a:buFont typeface="Wingdings" panose="05000000000000000000" pitchFamily="2" charset="2"/>
              <a:buChar char="ü"/>
            </a:pPr>
            <a:endParaRPr lang="en-US" sz="2000" dirty="0"/>
          </a:p>
          <a:p>
            <a:pPr marL="285750" indent="-285750">
              <a:buSzPct val="75000"/>
              <a:buFont typeface="Wingdings" panose="05000000000000000000" pitchFamily="2" charset="2"/>
              <a:buChar char="ü"/>
            </a:pPr>
            <a:r>
              <a:rPr lang="en-US" sz="2000" dirty="0"/>
              <a:t>Statements contained within the [], {} or () brackets do not need to use the line continuation character. For example:</a:t>
            </a:r>
          </a:p>
          <a:p>
            <a:pPr>
              <a:buSzPct val="75000"/>
              <a:buNone/>
            </a:pPr>
            <a:r>
              <a:rPr lang="en-US" sz="2000" dirty="0"/>
              <a:t>		</a:t>
            </a:r>
            <a:r>
              <a:rPr lang="en-US" sz="2000" dirty="0">
                <a:solidFill>
                  <a:srgbClr val="0041F0"/>
                </a:solidFill>
              </a:rPr>
              <a:t>days = [ 'Monday', 'Tuesday', 'Wednesday', 'Thursday', 'Friday']</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Multi-Line Statements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11</a:t>
            </a:fld>
            <a:endParaRPr lang="en-US"/>
          </a:p>
        </p:txBody>
      </p:sp>
    </p:spTree>
    <p:extLst>
      <p:ext uri="{BB962C8B-B14F-4D97-AF65-F5344CB8AC3E}">
        <p14:creationId xmlns:p14="http://schemas.microsoft.com/office/powerpoint/2010/main" val="2698310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4" y="1974272"/>
            <a:ext cx="5851091" cy="4446741"/>
          </a:xfrm>
        </p:spPr>
        <p:txBody>
          <a:bodyPr/>
          <a:lstStyle/>
          <a:p>
            <a:pPr marL="285750" indent="-285750">
              <a:buSzPct val="75000"/>
              <a:buFont typeface="Wingdings" panose="05000000000000000000" pitchFamily="2" charset="2"/>
              <a:buChar char="ü"/>
            </a:pPr>
            <a:r>
              <a:rPr lang="en-US" sz="1800" dirty="0"/>
              <a:t>Python accepts single ('), double (") and triple (''' or """') quotes to denote string literals, as long as the same type of quote starts and ends the string.</a:t>
            </a:r>
          </a:p>
          <a:p>
            <a:pPr marL="285750" indent="-285750">
              <a:buSzPct val="75000"/>
              <a:buFont typeface="Wingdings" panose="05000000000000000000" pitchFamily="2" charset="2"/>
              <a:buChar char="ü"/>
            </a:pPr>
            <a:r>
              <a:rPr lang="en-US" sz="1800" dirty="0"/>
              <a:t>The triple quotes can be used to span the string across multiple lines.</a:t>
            </a:r>
          </a:p>
          <a:p>
            <a:pPr marL="285750" indent="-285750">
              <a:buSzPct val="75000"/>
              <a:buFont typeface="Wingdings" panose="05000000000000000000" pitchFamily="2" charset="2"/>
              <a:buChar char="ü"/>
            </a:pPr>
            <a:r>
              <a:rPr lang="en-US" sz="1800" dirty="0"/>
              <a:t>For example, all the following are legal:</a:t>
            </a:r>
          </a:p>
          <a:p>
            <a:pPr>
              <a:buSzPct val="75000"/>
              <a:buNone/>
            </a:pPr>
            <a:r>
              <a:rPr lang="en-US" sz="1800" dirty="0"/>
              <a:t>		</a:t>
            </a:r>
            <a:r>
              <a:rPr lang="en-US" sz="1800" dirty="0">
                <a:solidFill>
                  <a:srgbClr val="0041F0"/>
                </a:solidFill>
              </a:rPr>
              <a:t>word = 'word’</a:t>
            </a:r>
          </a:p>
          <a:p>
            <a:pPr>
              <a:buSzPct val="75000"/>
              <a:buNone/>
            </a:pPr>
            <a:r>
              <a:rPr lang="en-US" sz="1800" dirty="0">
                <a:solidFill>
                  <a:srgbClr val="0041F0"/>
                </a:solidFill>
              </a:rPr>
              <a:t>		sentence = "This is a sentence." </a:t>
            </a:r>
          </a:p>
          <a:p>
            <a:pPr>
              <a:buSzPct val="75000"/>
              <a:buNone/>
            </a:pPr>
            <a:r>
              <a:rPr lang="en-US" sz="1800" dirty="0">
                <a:solidFill>
                  <a:srgbClr val="0041F0"/>
                </a:solidFill>
              </a:rPr>
              <a:t>		paragraph = """This is a paragraph. It is</a:t>
            </a:r>
          </a:p>
          <a:p>
            <a:pPr>
              <a:buSzPct val="75000"/>
              <a:buNone/>
            </a:pPr>
            <a:r>
              <a:rPr lang="en-US" sz="1800" dirty="0">
                <a:solidFill>
                  <a:srgbClr val="0041F0"/>
                </a:solidFill>
              </a:rPr>
              <a:t>								made up of multiple lines and sentences."""</a:t>
            </a:r>
          </a:p>
          <a:p>
            <a:pPr marL="285750" indent="-285750">
              <a:buSzPct val="75000"/>
              <a:buFont typeface="Wingdings" panose="05000000000000000000" pitchFamily="2" charset="2"/>
              <a:buChar char="ü"/>
            </a:pPr>
            <a:endParaRPr lang="en-US" sz="18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Quotation in Python</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12</a:t>
            </a:fld>
            <a:endParaRPr lang="en-US"/>
          </a:p>
        </p:txBody>
      </p:sp>
      <p:sp>
        <p:nvSpPr>
          <p:cNvPr id="9" name="TextBox 8">
            <a:extLst>
              <a:ext uri="{FF2B5EF4-FFF2-40B4-BE49-F238E27FC236}">
                <a16:creationId xmlns:a16="http://schemas.microsoft.com/office/drawing/2014/main" id="{377EB7AA-A466-4F52-AB91-F794799E9127}"/>
              </a:ext>
            </a:extLst>
          </p:cNvPr>
          <p:cNvSpPr txBox="1"/>
          <p:nvPr/>
        </p:nvSpPr>
        <p:spPr>
          <a:xfrm>
            <a:off x="821883" y="5487521"/>
            <a:ext cx="5102163" cy="914400"/>
          </a:xfrm>
          <a:prstGeom prst="rect">
            <a:avLst/>
          </a:prstGeom>
        </p:spPr>
        <p:style>
          <a:lnRef idx="0">
            <a:schemeClr val="accent2"/>
          </a:lnRef>
          <a:fillRef idx="3">
            <a:schemeClr val="accent2"/>
          </a:fillRef>
          <a:effectRef idx="3">
            <a:schemeClr val="accent2"/>
          </a:effectRef>
          <a:fontRef idx="minor">
            <a:schemeClr val="lt1"/>
          </a:fontRef>
        </p:style>
        <p:txBody>
          <a:bodyPr wrap="none" lIns="0" tIns="0" rIns="0" bIns="0" rtlCol="0">
            <a:noAutofit/>
          </a:bodyPr>
          <a:lstStyle/>
          <a:p>
            <a:pPr algn="l" defTabSz="228600">
              <a:spcAft>
                <a:spcPts val="1200"/>
              </a:spcAft>
            </a:pPr>
            <a:r>
              <a:rPr lang="en-US" noProof="0" dirty="0"/>
              <a:t>Note : You can write comments in python using #</a:t>
            </a:r>
          </a:p>
          <a:p>
            <a:pPr algn="l" defTabSz="228600">
              <a:spcAft>
                <a:spcPts val="1200"/>
              </a:spcAft>
            </a:pPr>
            <a:r>
              <a:rPr lang="en-US" dirty="0"/>
              <a:t>E.g.</a:t>
            </a:r>
          </a:p>
          <a:p>
            <a:pPr algn="l" defTabSz="228600">
              <a:spcAft>
                <a:spcPts val="1200"/>
              </a:spcAft>
            </a:pPr>
            <a:endParaRPr lang="en-IN" noProof="0" dirty="0"/>
          </a:p>
        </p:txBody>
      </p:sp>
      <p:pic>
        <p:nvPicPr>
          <p:cNvPr id="11" name="Picture 10">
            <a:extLst>
              <a:ext uri="{FF2B5EF4-FFF2-40B4-BE49-F238E27FC236}">
                <a16:creationId xmlns:a16="http://schemas.microsoft.com/office/drawing/2014/main" id="{C9CC9965-A7A4-4A04-BBE3-979146A1758B}"/>
              </a:ext>
            </a:extLst>
          </p:cNvPr>
          <p:cNvPicPr>
            <a:picLocks noChangeAspect="1"/>
          </p:cNvPicPr>
          <p:nvPr/>
        </p:nvPicPr>
        <p:blipFill>
          <a:blip r:embed="rId2"/>
          <a:stretch>
            <a:fillRect/>
          </a:stretch>
        </p:blipFill>
        <p:spPr>
          <a:xfrm>
            <a:off x="6372865" y="5468430"/>
            <a:ext cx="5182049" cy="952583"/>
          </a:xfrm>
          <a:prstGeom prst="rect">
            <a:avLst/>
          </a:prstGeom>
        </p:spPr>
      </p:pic>
      <p:pic>
        <p:nvPicPr>
          <p:cNvPr id="13" name="Picture 12">
            <a:extLst>
              <a:ext uri="{FF2B5EF4-FFF2-40B4-BE49-F238E27FC236}">
                <a16:creationId xmlns:a16="http://schemas.microsoft.com/office/drawing/2014/main" id="{E4EE8148-94B8-413B-BB30-B913237AC879}"/>
              </a:ext>
            </a:extLst>
          </p:cNvPr>
          <p:cNvPicPr>
            <a:picLocks noChangeAspect="1"/>
          </p:cNvPicPr>
          <p:nvPr/>
        </p:nvPicPr>
        <p:blipFill>
          <a:blip r:embed="rId3"/>
          <a:stretch>
            <a:fillRect/>
          </a:stretch>
        </p:blipFill>
        <p:spPr>
          <a:xfrm>
            <a:off x="6571001" y="836090"/>
            <a:ext cx="4785775" cy="4191595"/>
          </a:xfrm>
          <a:prstGeom prst="rect">
            <a:avLst/>
          </a:prstGeom>
        </p:spPr>
      </p:pic>
    </p:spTree>
    <p:extLst>
      <p:ext uri="{BB962C8B-B14F-4D97-AF65-F5344CB8AC3E}">
        <p14:creationId xmlns:p14="http://schemas.microsoft.com/office/powerpoint/2010/main" val="3489664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solidFill>
                  <a:srgbClr val="0041F0"/>
                </a:solidFill>
              </a:rPr>
              <a:t>print() function </a:t>
            </a:r>
            <a:r>
              <a:rPr lang="en-US" sz="2000" dirty="0"/>
              <a:t>- In Python, the print() function is commonly used to output text and values to the console or terminal. It allows you to display information to the user, inspect the values of variables, and debug your code.</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Interacting with Python Programs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13</a:t>
            </a:fld>
            <a:endParaRPr lang="en-US"/>
          </a:p>
        </p:txBody>
      </p:sp>
      <p:pic>
        <p:nvPicPr>
          <p:cNvPr id="8" name="Picture 7">
            <a:extLst>
              <a:ext uri="{FF2B5EF4-FFF2-40B4-BE49-F238E27FC236}">
                <a16:creationId xmlns:a16="http://schemas.microsoft.com/office/drawing/2014/main" id="{ABAB27AD-5944-4991-A765-574AA3E0B9C4}"/>
              </a:ext>
            </a:extLst>
          </p:cNvPr>
          <p:cNvPicPr>
            <a:picLocks noChangeAspect="1"/>
          </p:cNvPicPr>
          <p:nvPr/>
        </p:nvPicPr>
        <p:blipFill>
          <a:blip r:embed="rId2"/>
          <a:stretch>
            <a:fillRect/>
          </a:stretch>
        </p:blipFill>
        <p:spPr>
          <a:xfrm>
            <a:off x="997364" y="3037002"/>
            <a:ext cx="7938818" cy="3384011"/>
          </a:xfrm>
          <a:prstGeom prst="rect">
            <a:avLst/>
          </a:prstGeom>
        </p:spPr>
      </p:pic>
    </p:spTree>
    <p:extLst>
      <p:ext uri="{BB962C8B-B14F-4D97-AF65-F5344CB8AC3E}">
        <p14:creationId xmlns:p14="http://schemas.microsoft.com/office/powerpoint/2010/main" val="417482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456190" y="2785582"/>
            <a:ext cx="3242259" cy="623455"/>
          </a:xfrm>
        </p:spPr>
        <p:txBody>
          <a:bodyPr/>
          <a:lstStyle/>
          <a:p>
            <a:pPr marL="285750" indent="-285750">
              <a:buSzPct val="75000"/>
              <a:buFont typeface="Wingdings" panose="05000000000000000000" pitchFamily="2" charset="2"/>
              <a:buChar char="ü"/>
            </a:pPr>
            <a:r>
              <a:rPr lang="en-US" sz="2000" dirty="0">
                <a:solidFill>
                  <a:srgbClr val="0041F0"/>
                </a:solidFill>
              </a:rPr>
              <a:t>print() function with different formats</a:t>
            </a: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a:xfrm>
            <a:off x="373777" y="1371598"/>
            <a:ext cx="3242259" cy="716975"/>
          </a:xfrm>
        </p:spPr>
        <p:txBody>
          <a:bodyPr/>
          <a:lstStyle/>
          <a:p>
            <a:r>
              <a:rPr lang="en-US" dirty="0">
                <a:solidFill>
                  <a:srgbClr val="C00000"/>
                </a:solidFill>
              </a:rPr>
              <a:t>Interacting with Python Programs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14</a:t>
            </a:fld>
            <a:endParaRPr lang="en-US"/>
          </a:p>
        </p:txBody>
      </p:sp>
      <p:pic>
        <p:nvPicPr>
          <p:cNvPr id="4" name="Picture 3">
            <a:extLst>
              <a:ext uri="{FF2B5EF4-FFF2-40B4-BE49-F238E27FC236}">
                <a16:creationId xmlns:a16="http://schemas.microsoft.com/office/drawing/2014/main" id="{1B07C506-9DF5-491B-8785-29CDDA753A07}"/>
              </a:ext>
            </a:extLst>
          </p:cNvPr>
          <p:cNvPicPr>
            <a:picLocks noChangeAspect="1"/>
          </p:cNvPicPr>
          <p:nvPr/>
        </p:nvPicPr>
        <p:blipFill>
          <a:blip r:embed="rId2"/>
          <a:stretch>
            <a:fillRect/>
          </a:stretch>
        </p:blipFill>
        <p:spPr>
          <a:xfrm>
            <a:off x="4018511" y="1101437"/>
            <a:ext cx="7978831" cy="5011586"/>
          </a:xfrm>
          <a:prstGeom prst="rect">
            <a:avLst/>
          </a:prstGeom>
        </p:spPr>
      </p:pic>
    </p:spTree>
    <p:extLst>
      <p:ext uri="{BB962C8B-B14F-4D97-AF65-F5344CB8AC3E}">
        <p14:creationId xmlns:p14="http://schemas.microsoft.com/office/powerpoint/2010/main" val="985406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solidFill>
                  <a:srgbClr val="0041F0"/>
                </a:solidFill>
              </a:rPr>
              <a:t>input() function </a:t>
            </a:r>
            <a:r>
              <a:rPr lang="en-US" sz="2000" dirty="0"/>
              <a:t>- In Python, the input() function is used to accept user input from the keyboard. It allows you to prompt the user for a line of text and store the user's input as a string. </a:t>
            </a:r>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Interacting with Python Programs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15</a:t>
            </a:fld>
            <a:endParaRPr lang="en-US"/>
          </a:p>
        </p:txBody>
      </p:sp>
      <p:pic>
        <p:nvPicPr>
          <p:cNvPr id="9" name="Picture 8">
            <a:extLst>
              <a:ext uri="{FF2B5EF4-FFF2-40B4-BE49-F238E27FC236}">
                <a16:creationId xmlns:a16="http://schemas.microsoft.com/office/drawing/2014/main" id="{8AB12D65-6962-424C-BD41-B5845EFB8FDB}"/>
              </a:ext>
            </a:extLst>
          </p:cNvPr>
          <p:cNvPicPr>
            <a:picLocks noChangeAspect="1"/>
          </p:cNvPicPr>
          <p:nvPr/>
        </p:nvPicPr>
        <p:blipFill>
          <a:blip r:embed="rId2"/>
          <a:stretch>
            <a:fillRect/>
          </a:stretch>
        </p:blipFill>
        <p:spPr>
          <a:xfrm>
            <a:off x="716091" y="2965830"/>
            <a:ext cx="5902918" cy="3092070"/>
          </a:xfrm>
          <a:prstGeom prst="rect">
            <a:avLst/>
          </a:prstGeom>
        </p:spPr>
      </p:pic>
      <p:sp>
        <p:nvSpPr>
          <p:cNvPr id="10" name="TextBox 9">
            <a:extLst>
              <a:ext uri="{FF2B5EF4-FFF2-40B4-BE49-F238E27FC236}">
                <a16:creationId xmlns:a16="http://schemas.microsoft.com/office/drawing/2014/main" id="{305A4BFC-293B-4A35-BE98-7B313DC0224A}"/>
              </a:ext>
            </a:extLst>
          </p:cNvPr>
          <p:cNvSpPr txBox="1"/>
          <p:nvPr/>
        </p:nvSpPr>
        <p:spPr>
          <a:xfrm>
            <a:off x="6826828" y="3597465"/>
            <a:ext cx="4260272" cy="914400"/>
          </a:xfrm>
          <a:prstGeom prst="rect">
            <a:avLst/>
          </a:prstGeom>
        </p:spPr>
        <p:style>
          <a:lnRef idx="1">
            <a:schemeClr val="accent2"/>
          </a:lnRef>
          <a:fillRef idx="3">
            <a:schemeClr val="accent2"/>
          </a:fillRef>
          <a:effectRef idx="2">
            <a:schemeClr val="accent2"/>
          </a:effectRef>
          <a:fontRef idx="minor">
            <a:schemeClr val="lt1"/>
          </a:fontRef>
        </p:style>
        <p:txBody>
          <a:bodyPr wrap="none" lIns="0" tIns="0" rIns="0" bIns="0" rtlCol="0">
            <a:noAutofit/>
          </a:bodyPr>
          <a:lstStyle/>
          <a:p>
            <a:pPr defTabSz="228600">
              <a:spcAft>
                <a:spcPts val="1200"/>
              </a:spcAft>
            </a:pPr>
            <a:r>
              <a:rPr lang="en-US" b="1"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rPr>
              <a:t>Note : </a:t>
            </a: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Python 3 uses input to read user </a:t>
            </a:r>
          </a:p>
          <a:p>
            <a:pPr defTabSz="228600">
              <a:spcAft>
                <a:spcPts val="1200"/>
              </a:spcAft>
            </a:pPr>
            <a:r>
              <a:rPr lang="en-US"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input as a string (str)</a:t>
            </a:r>
          </a:p>
          <a:p>
            <a:pPr algn="l" defTabSz="228600">
              <a:spcAft>
                <a:spcPts val="1200"/>
              </a:spcAft>
            </a:pPr>
            <a:endParaRPr lang="en-IN" b="1" noProof="0" dirty="0">
              <a:ln w="10160">
                <a:solidFill>
                  <a:schemeClr val="accent5"/>
                </a:solidFill>
                <a:prstDash val="solid"/>
              </a:ln>
              <a:solidFill>
                <a:srgbClr val="FFFFFF"/>
              </a:solidFill>
              <a:effectLst>
                <a:outerShdw blurRad="38100" dist="22860" dir="5400000" algn="tl" rotWithShape="0">
                  <a:srgbClr val="000000">
                    <a:alpha val="30000"/>
                  </a:srgbClr>
                </a:outerShdw>
              </a:effectLst>
            </a:endParaRPr>
          </a:p>
        </p:txBody>
      </p:sp>
    </p:spTree>
    <p:extLst>
      <p:ext uri="{BB962C8B-B14F-4D97-AF65-F5344CB8AC3E}">
        <p14:creationId xmlns:p14="http://schemas.microsoft.com/office/powerpoint/2010/main" val="219330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3"/>
            <a:ext cx="3814473" cy="2275610"/>
          </a:xfrm>
        </p:spPr>
        <p:txBody>
          <a:bodyPr/>
          <a:lstStyle/>
          <a:p>
            <a:pPr marL="285750" indent="-285750">
              <a:buSzPct val="75000"/>
              <a:buFont typeface="Wingdings" panose="05000000000000000000" pitchFamily="2" charset="2"/>
              <a:buChar char="ü"/>
            </a:pPr>
            <a:r>
              <a:rPr lang="en-US" sz="1800" dirty="0"/>
              <a:t>Python is a dynamically-typed language, which means that variables do not have explicit data types associated with them. </a:t>
            </a:r>
          </a:p>
          <a:p>
            <a:pPr marL="285750" indent="-285750">
              <a:buSzPct val="75000"/>
              <a:buFont typeface="Wingdings" panose="05000000000000000000" pitchFamily="2" charset="2"/>
              <a:buChar char="ü"/>
            </a:pPr>
            <a:r>
              <a:rPr lang="en-US" sz="1800" dirty="0"/>
              <a:t>Instead, the data type of a variable is determined at runtime based on the value it holds. </a:t>
            </a:r>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Simple Data Types in Python</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16</a:t>
            </a:fld>
            <a:endParaRPr lang="en-US"/>
          </a:p>
        </p:txBody>
      </p:sp>
      <p:pic>
        <p:nvPicPr>
          <p:cNvPr id="4" name="Picture 3">
            <a:extLst>
              <a:ext uri="{FF2B5EF4-FFF2-40B4-BE49-F238E27FC236}">
                <a16:creationId xmlns:a16="http://schemas.microsoft.com/office/drawing/2014/main" id="{0EFE99EF-4D11-45B6-BCA7-997AA07A0615}"/>
              </a:ext>
            </a:extLst>
          </p:cNvPr>
          <p:cNvPicPr>
            <a:picLocks noChangeAspect="1"/>
          </p:cNvPicPr>
          <p:nvPr/>
        </p:nvPicPr>
        <p:blipFill>
          <a:blip r:embed="rId2"/>
          <a:stretch>
            <a:fillRect/>
          </a:stretch>
        </p:blipFill>
        <p:spPr>
          <a:xfrm>
            <a:off x="8167255" y="122422"/>
            <a:ext cx="3571932" cy="5914696"/>
          </a:xfrm>
          <a:prstGeom prst="rect">
            <a:avLst/>
          </a:prstGeom>
        </p:spPr>
      </p:pic>
      <p:pic>
        <p:nvPicPr>
          <p:cNvPr id="17" name="Picture 16">
            <a:extLst>
              <a:ext uri="{FF2B5EF4-FFF2-40B4-BE49-F238E27FC236}">
                <a16:creationId xmlns:a16="http://schemas.microsoft.com/office/drawing/2014/main" id="{932C4834-D1B9-48D3-A4B0-4EFCF209BACE}"/>
              </a:ext>
            </a:extLst>
          </p:cNvPr>
          <p:cNvPicPr>
            <a:picLocks noChangeAspect="1"/>
          </p:cNvPicPr>
          <p:nvPr/>
        </p:nvPicPr>
        <p:blipFill>
          <a:blip r:embed="rId3"/>
          <a:stretch>
            <a:fillRect/>
          </a:stretch>
        </p:blipFill>
        <p:spPr>
          <a:xfrm>
            <a:off x="452813" y="4353791"/>
            <a:ext cx="3402214" cy="2160534"/>
          </a:xfrm>
          <a:prstGeom prst="rect">
            <a:avLst/>
          </a:prstGeom>
        </p:spPr>
      </p:pic>
      <p:cxnSp>
        <p:nvCxnSpPr>
          <p:cNvPr id="19" name="Straight Arrow Connector 18">
            <a:extLst>
              <a:ext uri="{FF2B5EF4-FFF2-40B4-BE49-F238E27FC236}">
                <a16:creationId xmlns:a16="http://schemas.microsoft.com/office/drawing/2014/main" id="{B87085E8-687B-4751-92F8-73995D04F2C7}"/>
              </a:ext>
            </a:extLst>
          </p:cNvPr>
          <p:cNvCxnSpPr>
            <a:cxnSpLocks/>
          </p:cNvCxnSpPr>
          <p:nvPr/>
        </p:nvCxnSpPr>
        <p:spPr>
          <a:xfrm flipV="1">
            <a:off x="2670464" y="4748646"/>
            <a:ext cx="5496791" cy="1288472"/>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22" name="Picture 21">
            <a:extLst>
              <a:ext uri="{FF2B5EF4-FFF2-40B4-BE49-F238E27FC236}">
                <a16:creationId xmlns:a16="http://schemas.microsoft.com/office/drawing/2014/main" id="{9053BB44-65E7-45B3-8C92-691C063008EA}"/>
              </a:ext>
            </a:extLst>
          </p:cNvPr>
          <p:cNvPicPr>
            <a:picLocks noChangeAspect="1"/>
          </p:cNvPicPr>
          <p:nvPr/>
        </p:nvPicPr>
        <p:blipFill>
          <a:blip r:embed="rId4"/>
          <a:stretch>
            <a:fillRect/>
          </a:stretch>
        </p:blipFill>
        <p:spPr>
          <a:xfrm>
            <a:off x="4020273" y="1371598"/>
            <a:ext cx="3814473" cy="3797946"/>
          </a:xfrm>
          <a:prstGeom prst="rect">
            <a:avLst/>
          </a:prstGeom>
        </p:spPr>
      </p:pic>
    </p:spTree>
    <p:extLst>
      <p:ext uri="{BB962C8B-B14F-4D97-AF65-F5344CB8AC3E}">
        <p14:creationId xmlns:p14="http://schemas.microsoft.com/office/powerpoint/2010/main" val="6447375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a:xfrm>
            <a:off x="373777" y="1371598"/>
            <a:ext cx="5039887" cy="397653"/>
          </a:xfrm>
        </p:spPr>
        <p:txBody>
          <a:bodyPr/>
          <a:lstStyle/>
          <a:p>
            <a:r>
              <a:rPr lang="en-US" dirty="0">
                <a:solidFill>
                  <a:srgbClr val="C00000"/>
                </a:solidFill>
              </a:rPr>
              <a:t>Type casting – type conversion</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17</a:t>
            </a:fld>
            <a:endParaRPr lang="en-US"/>
          </a:p>
        </p:txBody>
      </p:sp>
      <p:pic>
        <p:nvPicPr>
          <p:cNvPr id="10" name="Picture 9">
            <a:extLst>
              <a:ext uri="{FF2B5EF4-FFF2-40B4-BE49-F238E27FC236}">
                <a16:creationId xmlns:a16="http://schemas.microsoft.com/office/drawing/2014/main" id="{FBD7CB95-250E-4861-B140-E8CEE7C475C5}"/>
              </a:ext>
            </a:extLst>
          </p:cNvPr>
          <p:cNvPicPr>
            <a:picLocks noChangeAspect="1"/>
          </p:cNvPicPr>
          <p:nvPr/>
        </p:nvPicPr>
        <p:blipFill>
          <a:blip r:embed="rId2"/>
          <a:stretch>
            <a:fillRect/>
          </a:stretch>
        </p:blipFill>
        <p:spPr>
          <a:xfrm>
            <a:off x="672707" y="1921440"/>
            <a:ext cx="6064416" cy="4479360"/>
          </a:xfrm>
          <a:prstGeom prst="rect">
            <a:avLst/>
          </a:prstGeom>
        </p:spPr>
      </p:pic>
      <p:sp>
        <p:nvSpPr>
          <p:cNvPr id="12" name="TextBox 11">
            <a:extLst>
              <a:ext uri="{FF2B5EF4-FFF2-40B4-BE49-F238E27FC236}">
                <a16:creationId xmlns:a16="http://schemas.microsoft.com/office/drawing/2014/main" id="{080A0891-5EBC-48D3-9DA9-BC8CE4D60871}"/>
              </a:ext>
            </a:extLst>
          </p:cNvPr>
          <p:cNvSpPr txBox="1"/>
          <p:nvPr/>
        </p:nvSpPr>
        <p:spPr>
          <a:xfrm>
            <a:off x="2919845" y="2109091"/>
            <a:ext cx="3817278" cy="156966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Calibri"/>
                <a:ea typeface="+mn-ea"/>
                <a:cs typeface="+mn-cs"/>
              </a:rPr>
              <a:t>Note that float to int conversion</a:t>
            </a:r>
          </a:p>
          <a:p>
            <a:pPr marL="0" marR="0" lvl="0" indent="0" defTabSz="914400"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a:ln>
                  <a:noFill/>
                </a:ln>
                <a:solidFill>
                  <a:schemeClr val="bg1"/>
                </a:solidFill>
                <a:effectLst/>
                <a:uLnTx/>
                <a:uFillTx/>
                <a:latin typeface="Calibri"/>
                <a:ea typeface="+mn-ea"/>
                <a:cs typeface="+mn-cs"/>
              </a:rPr>
              <a:t>is truncation, not rounding off</a:t>
            </a:r>
          </a:p>
        </p:txBody>
      </p:sp>
      <p:pic>
        <p:nvPicPr>
          <p:cNvPr id="14" name="Picture 13">
            <a:extLst>
              <a:ext uri="{FF2B5EF4-FFF2-40B4-BE49-F238E27FC236}">
                <a16:creationId xmlns:a16="http://schemas.microsoft.com/office/drawing/2014/main" id="{D0E33D1A-2392-4506-90D4-0460C248FA02}"/>
              </a:ext>
            </a:extLst>
          </p:cNvPr>
          <p:cNvPicPr>
            <a:picLocks noChangeAspect="1"/>
          </p:cNvPicPr>
          <p:nvPr/>
        </p:nvPicPr>
        <p:blipFill>
          <a:blip r:embed="rId3"/>
          <a:stretch>
            <a:fillRect/>
          </a:stretch>
        </p:blipFill>
        <p:spPr>
          <a:xfrm>
            <a:off x="7316457" y="1769250"/>
            <a:ext cx="4202836" cy="4174349"/>
          </a:xfrm>
          <a:prstGeom prst="rect">
            <a:avLst/>
          </a:prstGeom>
        </p:spPr>
      </p:pic>
      <p:sp>
        <p:nvSpPr>
          <p:cNvPr id="15" name="TextBox 14">
            <a:extLst>
              <a:ext uri="{FF2B5EF4-FFF2-40B4-BE49-F238E27FC236}">
                <a16:creationId xmlns:a16="http://schemas.microsoft.com/office/drawing/2014/main" id="{3BCE88B0-0FCB-4B0E-B366-B3EC11A50A47}"/>
              </a:ext>
            </a:extLst>
          </p:cNvPr>
          <p:cNvSpPr txBox="1"/>
          <p:nvPr/>
        </p:nvSpPr>
        <p:spPr>
          <a:xfrm>
            <a:off x="2805545" y="1652155"/>
            <a:ext cx="914400" cy="914400"/>
          </a:xfrm>
          <a:prstGeom prst="rect">
            <a:avLst/>
          </a:prstGeom>
          <a:noFill/>
        </p:spPr>
        <p:txBody>
          <a:bodyPr wrap="none" lIns="0" tIns="0" rIns="0" bIns="0" rtlCol="0">
            <a:noAutofit/>
          </a:bodyPr>
          <a:lstStyle/>
          <a:p>
            <a:pPr algn="l" defTabSz="228600">
              <a:spcAft>
                <a:spcPts val="1200"/>
              </a:spcAft>
            </a:pPr>
            <a:endParaRPr lang="en-IN" noProof="0" dirty="0"/>
          </a:p>
        </p:txBody>
      </p:sp>
      <p:sp>
        <p:nvSpPr>
          <p:cNvPr id="16" name="Text Placeholder 5">
            <a:extLst>
              <a:ext uri="{FF2B5EF4-FFF2-40B4-BE49-F238E27FC236}">
                <a16:creationId xmlns:a16="http://schemas.microsoft.com/office/drawing/2014/main" id="{29092D82-E8EC-4B51-8159-C508F30FEBBD}"/>
              </a:ext>
            </a:extLst>
          </p:cNvPr>
          <p:cNvSpPr txBox="1">
            <a:spLocks/>
          </p:cNvSpPr>
          <p:nvPr/>
        </p:nvSpPr>
        <p:spPr>
          <a:xfrm>
            <a:off x="7201261" y="1121404"/>
            <a:ext cx="4609740" cy="397653"/>
          </a:xfrm>
          <a:prstGeom prst="rect">
            <a:avLst/>
          </a:prstGeom>
        </p:spPr>
        <p:txBody>
          <a:bodyPr vert="horz" lIns="0" tIns="0" rIns="0" bIns="0" rtlCol="0" anchor="ctr">
            <a:noAutofit/>
          </a:bodyPr>
          <a:lstStyle>
            <a:lvl1pPr marL="0" indent="0" algn="l" defTabSz="228600" rtl="0" eaLnBrk="1" latinLnBrk="0" hangingPunct="1">
              <a:lnSpc>
                <a:spcPct val="100000"/>
              </a:lnSpc>
              <a:spcBef>
                <a:spcPts val="0"/>
              </a:spcBef>
              <a:spcAft>
                <a:spcPts val="0"/>
              </a:spcAft>
              <a:buFont typeface="Arial" panose="020B0604020202020204" pitchFamily="34" charset="0"/>
              <a:buNone/>
              <a:defRPr lang="en-US" sz="2000" b="1" kern="1200" baseline="0" dirty="0" smtClean="0">
                <a:solidFill>
                  <a:schemeClr val="tx1"/>
                </a:solidFill>
                <a:latin typeface="Arial" panose="020B0604020202020204" pitchFamily="34" charset="0"/>
                <a:ea typeface="+mn-ea"/>
                <a:cs typeface="Arial" panose="020B0604020202020204" pitchFamily="34" charset="0"/>
              </a:defRPr>
            </a:lvl1pPr>
            <a:lvl2pPr marL="457200" indent="0" algn="l" defTabSz="228600" rtl="0" eaLnBrk="1" latinLnBrk="0" hangingPunct="1">
              <a:lnSpc>
                <a:spcPct val="100000"/>
              </a:lnSpc>
              <a:spcBef>
                <a:spcPts val="0"/>
              </a:spcBef>
              <a:spcAft>
                <a:spcPts val="600"/>
              </a:spcAft>
              <a:buClrTx/>
              <a:buFont typeface="Arial" panose="020B0503030202060203" pitchFamily="34" charset="0"/>
              <a:buNone/>
              <a:defRPr lang="en-US" sz="2400" b="1" kern="1200" baseline="0" dirty="0" smtClean="0">
                <a:solidFill>
                  <a:schemeClr val="tx2">
                    <a:lumMod val="75000"/>
                  </a:schemeClr>
                </a:solidFill>
                <a:latin typeface="+mn-lt"/>
                <a:ea typeface="+mn-ea"/>
                <a:cs typeface="Arial" panose="020B0604020202020204" pitchFamily="34" charset="0"/>
              </a:defRPr>
            </a:lvl2pPr>
            <a:lvl3pPr marL="914400" indent="0" algn="l" defTabSz="228600" rtl="0" eaLnBrk="1" latinLnBrk="0" hangingPunct="1">
              <a:lnSpc>
                <a:spcPct val="100000"/>
              </a:lnSpc>
              <a:spcBef>
                <a:spcPts val="0"/>
              </a:spcBef>
              <a:spcAft>
                <a:spcPts val="600"/>
              </a:spcAft>
              <a:buFont typeface="Arial" panose="020B0604020202020204" pitchFamily="34" charset="0"/>
              <a:buNone/>
              <a:defRPr lang="en-US" sz="2400" b="1" kern="1200" baseline="0" dirty="0" smtClean="0">
                <a:solidFill>
                  <a:schemeClr val="tx2">
                    <a:lumMod val="75000"/>
                  </a:schemeClr>
                </a:solidFill>
                <a:latin typeface="+mn-lt"/>
                <a:ea typeface="+mn-ea"/>
                <a:cs typeface="Arial" panose="020B0604020202020204" pitchFamily="34" charset="0"/>
              </a:defRPr>
            </a:lvl3pPr>
            <a:lvl4pPr marL="1371600" indent="0" algn="l" defTabSz="228600" rtl="0" eaLnBrk="1" latinLnBrk="0" hangingPunct="1">
              <a:lnSpc>
                <a:spcPct val="100000"/>
              </a:lnSpc>
              <a:spcBef>
                <a:spcPts val="0"/>
              </a:spcBef>
              <a:spcAft>
                <a:spcPts val="600"/>
              </a:spcAft>
              <a:buFont typeface="Arial" panose="020B0503030202060203" pitchFamily="34" charset="0"/>
              <a:buNone/>
              <a:defRPr lang="en-US" sz="2400" b="1" kern="1200" baseline="0" dirty="0" smtClean="0">
                <a:solidFill>
                  <a:schemeClr val="tx2">
                    <a:lumMod val="75000"/>
                  </a:schemeClr>
                </a:solidFill>
                <a:latin typeface="+mn-lt"/>
                <a:ea typeface="+mn-ea"/>
                <a:cs typeface="Arial" panose="020B0604020202020204" pitchFamily="34" charset="0"/>
              </a:defRPr>
            </a:lvl4pPr>
            <a:lvl5pPr marL="1828800" indent="0" algn="l" defTabSz="228600" rtl="0" eaLnBrk="1" latinLnBrk="0" hangingPunct="1">
              <a:lnSpc>
                <a:spcPct val="100000"/>
              </a:lnSpc>
              <a:spcBef>
                <a:spcPts val="0"/>
              </a:spcBef>
              <a:spcAft>
                <a:spcPts val="600"/>
              </a:spcAft>
              <a:buFont typeface="Arial" panose="020B0604020202020204" pitchFamily="34" charset="0"/>
              <a:buNone/>
              <a:defRPr lang="en-US" sz="2400" b="1" kern="1200" baseline="0" dirty="0">
                <a:solidFill>
                  <a:schemeClr val="tx2">
                    <a:lumMod val="75000"/>
                  </a:schemeClr>
                </a:solidFill>
                <a:latin typeface="+mn-lt"/>
                <a:ea typeface="+mn-ea"/>
                <a:cs typeface="Arial" panose="020B0604020202020204" pitchFamily="34" charset="0"/>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r>
              <a:rPr lang="en-IN" dirty="0">
                <a:solidFill>
                  <a:srgbClr val="C00000"/>
                </a:solidFill>
              </a:rPr>
              <a:t>Input function and type conversion</a:t>
            </a:r>
          </a:p>
        </p:txBody>
      </p:sp>
    </p:spTree>
    <p:extLst>
      <p:ext uri="{BB962C8B-B14F-4D97-AF65-F5344CB8AC3E}">
        <p14:creationId xmlns:p14="http://schemas.microsoft.com/office/powerpoint/2010/main" val="146505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sz="2400" dirty="0">
                <a:solidFill>
                  <a:srgbClr val="C00000"/>
                </a:solidFill>
              </a:rPr>
              <a:t>Operators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18</a:t>
            </a:fld>
            <a:endParaRPr lang="en-US"/>
          </a:p>
        </p:txBody>
      </p:sp>
      <p:sp>
        <p:nvSpPr>
          <p:cNvPr id="10" name="Content Placeholder 7">
            <a:extLst>
              <a:ext uri="{FF2B5EF4-FFF2-40B4-BE49-F238E27FC236}">
                <a16:creationId xmlns:a16="http://schemas.microsoft.com/office/drawing/2014/main" id="{9C262027-8DCB-4355-9571-95D0D4A1F35A}"/>
              </a:ext>
            </a:extLst>
          </p:cNvPr>
          <p:cNvSpPr txBox="1">
            <a:spLocks/>
          </p:cNvSpPr>
          <p:nvPr/>
        </p:nvSpPr>
        <p:spPr>
          <a:xfrm>
            <a:off x="471054" y="2001982"/>
            <a:ext cx="10429009" cy="4128654"/>
          </a:xfrm>
          <a:prstGeom prst="rect">
            <a:avLst/>
          </a:prstGeom>
        </p:spPr>
        <p:txBody>
          <a:bodyPr>
            <a:normAutofit/>
          </a:bodyPr>
          <a:lstStyle>
            <a:lvl1pPr marL="228600" indent="-228600" algn="l" defTabSz="228600" rtl="0" eaLnBrk="1" latinLnBrk="0" hangingPunct="1">
              <a:lnSpc>
                <a:spcPct val="100000"/>
              </a:lnSpc>
              <a:spcBef>
                <a:spcPts val="0"/>
              </a:spcBef>
              <a:spcAft>
                <a:spcPts val="600"/>
              </a:spcAft>
              <a:buFont typeface="Arial" panose="020B0604020202020204" pitchFamily="34" charset="0"/>
              <a:buChar char="•"/>
              <a:defRPr sz="2000" b="0" kern="1200">
                <a:solidFill>
                  <a:schemeClr val="tx1"/>
                </a:solidFill>
                <a:latin typeface="+mn-lt"/>
                <a:ea typeface="+mn-ea"/>
                <a:cs typeface="+mn-cs"/>
              </a:defRPr>
            </a:lvl1pPr>
            <a:lvl2pPr marL="457200" indent="-228600" algn="l" defTabSz="228600" rtl="0" eaLnBrk="1" latinLnBrk="0" hangingPunct="1">
              <a:lnSpc>
                <a:spcPct val="100000"/>
              </a:lnSpc>
              <a:spcBef>
                <a:spcPts val="0"/>
              </a:spcBef>
              <a:spcAft>
                <a:spcPts val="600"/>
              </a:spcAft>
              <a:buClrTx/>
              <a:buFont typeface="Arial" panose="020B0503030202060203" pitchFamily="34" charset="0"/>
              <a:buChar char="–"/>
              <a:defRPr sz="2000" kern="1200">
                <a:solidFill>
                  <a:schemeClr val="tx1"/>
                </a:solidFill>
                <a:latin typeface="+mn-lt"/>
                <a:ea typeface="+mn-ea"/>
                <a:cs typeface="+mn-cs"/>
              </a:defRPr>
            </a:lvl2pPr>
            <a:lvl3pPr marL="685800" indent="-228600" algn="l" defTabSz="228600" rtl="0" eaLnBrk="1" latinLnBrk="0" hangingPunct="1">
              <a:lnSpc>
                <a:spcPct val="100000"/>
              </a:lnSpc>
              <a:spcBef>
                <a:spcPts val="0"/>
              </a:spcBef>
              <a:spcAft>
                <a:spcPts val="600"/>
              </a:spcAft>
              <a:buFont typeface="Arial" panose="020B0604020202020204" pitchFamily="34" charset="0"/>
              <a:buChar char="•"/>
              <a:defRPr sz="2000" kern="1200">
                <a:solidFill>
                  <a:schemeClr val="tx1"/>
                </a:solidFill>
                <a:latin typeface="+mn-lt"/>
                <a:ea typeface="+mn-ea"/>
                <a:cs typeface="+mn-cs"/>
              </a:defRPr>
            </a:lvl3pPr>
            <a:lvl4pPr marL="914400" indent="-228600" algn="l" defTabSz="228600" rtl="0" eaLnBrk="1" latinLnBrk="0" hangingPunct="1">
              <a:lnSpc>
                <a:spcPct val="100000"/>
              </a:lnSpc>
              <a:spcBef>
                <a:spcPts val="0"/>
              </a:spcBef>
              <a:spcAft>
                <a:spcPts val="600"/>
              </a:spcAft>
              <a:buFont typeface="Arial" panose="020B0503030202060203" pitchFamily="34" charset="0"/>
              <a:buChar char="–"/>
              <a:defRPr sz="1800" kern="1200">
                <a:solidFill>
                  <a:schemeClr val="tx1"/>
                </a:solidFill>
                <a:latin typeface="+mn-lt"/>
                <a:ea typeface="+mn-ea"/>
                <a:cs typeface="+mn-cs"/>
              </a:defRPr>
            </a:lvl4pPr>
            <a:lvl5pPr marL="1143000" indent="-228600" algn="l" defTabSz="2286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mn-lt"/>
                <a:ea typeface="+mn-ea"/>
                <a:cs typeface="+mn-cs"/>
              </a:defRPr>
            </a:lvl5pPr>
            <a:lvl6pPr marL="11113" indent="0" algn="l" defTabSz="228600" rtl="0" eaLnBrk="1" latinLnBrk="0" hangingPunct="1">
              <a:lnSpc>
                <a:spcPct val="90000"/>
              </a:lnSpc>
              <a:spcBef>
                <a:spcPts val="0"/>
              </a:spcBef>
              <a:spcAft>
                <a:spcPts val="600"/>
              </a:spcAft>
              <a:buFont typeface="Arial" panose="020B0503030202060203" pitchFamily="34" charset="0"/>
              <a:buNone/>
              <a:tabLst/>
              <a:defRPr sz="1600" kern="1200">
                <a:solidFill>
                  <a:schemeClr val="tx1"/>
                </a:solidFill>
                <a:latin typeface="+mn-lt"/>
                <a:ea typeface="+mn-ea"/>
                <a:cs typeface="+mn-cs"/>
              </a:defRPr>
            </a:lvl6pPr>
            <a:lvl7pPr marL="0" indent="0" algn="l" defTabSz="228600" rtl="0" eaLnBrk="1" latinLnBrk="0" hangingPunct="1">
              <a:lnSpc>
                <a:spcPct val="9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7pPr>
            <a:lvl8pPr marL="0" indent="0" algn="l" defTabSz="228600" rtl="0" eaLnBrk="1" latinLnBrk="0" hangingPunct="1">
              <a:lnSpc>
                <a:spcPct val="90000"/>
              </a:lnSpc>
              <a:spcBef>
                <a:spcPts val="0"/>
              </a:spcBef>
              <a:spcAft>
                <a:spcPts val="600"/>
              </a:spcAft>
              <a:buFont typeface="Arial" panose="020B0604020202020204" pitchFamily="34" charset="0"/>
              <a:buNone/>
              <a:defRPr sz="1000" b="1" kern="1200">
                <a:solidFill>
                  <a:schemeClr val="tx1"/>
                </a:solidFill>
                <a:latin typeface="+mj-lt"/>
                <a:ea typeface="+mn-ea"/>
                <a:cs typeface="+mn-cs"/>
              </a:defRPr>
            </a:lvl8pPr>
            <a:lvl9pPr marL="0" indent="0" algn="l" defTabSz="228600" rtl="0" eaLnBrk="1" latinLnBrk="0" hangingPunct="1">
              <a:lnSpc>
                <a:spcPct val="90000"/>
              </a:lnSpc>
              <a:spcBef>
                <a:spcPts val="0"/>
              </a:spcBef>
              <a:spcAft>
                <a:spcPts val="600"/>
              </a:spcAft>
              <a:buFont typeface="Arial" panose="020B0604020202020204" pitchFamily="34" charset="0"/>
              <a:buNone/>
              <a:defRPr sz="800" kern="1200">
                <a:solidFill>
                  <a:schemeClr val="tx2"/>
                </a:solidFill>
                <a:latin typeface="+mn-lt"/>
                <a:ea typeface="+mn-ea"/>
                <a:cs typeface="+mn-cs"/>
              </a:defRPr>
            </a:lvl9pPr>
          </a:lstStyle>
          <a:p>
            <a:r>
              <a:rPr lang="en-US" sz="3200" dirty="0"/>
              <a:t>Arithmetic</a:t>
            </a:r>
          </a:p>
          <a:p>
            <a:r>
              <a:rPr lang="en-US" sz="3200" dirty="0"/>
              <a:t>Comparison </a:t>
            </a:r>
          </a:p>
          <a:p>
            <a:r>
              <a:rPr lang="en-US" sz="3200" dirty="0"/>
              <a:t>Assignment</a:t>
            </a:r>
          </a:p>
          <a:p>
            <a:r>
              <a:rPr lang="en-US" sz="3200" dirty="0"/>
              <a:t>Logical</a:t>
            </a:r>
          </a:p>
          <a:p>
            <a:r>
              <a:rPr lang="en-US" sz="3200" dirty="0"/>
              <a:t>Bitwise</a:t>
            </a:r>
          </a:p>
          <a:p>
            <a:r>
              <a:rPr lang="en-US" sz="3200" dirty="0"/>
              <a:t>Membership</a:t>
            </a:r>
          </a:p>
          <a:p>
            <a:r>
              <a:rPr lang="en-US" sz="3200" dirty="0"/>
              <a:t>Identity</a:t>
            </a:r>
          </a:p>
        </p:txBody>
      </p:sp>
      <p:graphicFrame>
        <p:nvGraphicFramePr>
          <p:cNvPr id="11" name="Table 10">
            <a:extLst>
              <a:ext uri="{FF2B5EF4-FFF2-40B4-BE49-F238E27FC236}">
                <a16:creationId xmlns:a16="http://schemas.microsoft.com/office/drawing/2014/main" id="{B441D165-7568-4E87-960A-137DC28321EE}"/>
              </a:ext>
            </a:extLst>
          </p:cNvPr>
          <p:cNvGraphicFramePr>
            <a:graphicFrameLocks noGrp="1"/>
          </p:cNvGraphicFramePr>
          <p:nvPr>
            <p:extLst>
              <p:ext uri="{D42A27DB-BD31-4B8C-83A1-F6EECF244321}">
                <p14:modId xmlns:p14="http://schemas.microsoft.com/office/powerpoint/2010/main" val="1322591334"/>
              </p:ext>
            </p:extLst>
          </p:nvPr>
        </p:nvGraphicFramePr>
        <p:xfrm>
          <a:off x="3214254" y="2078182"/>
          <a:ext cx="6518134" cy="457200"/>
        </p:xfrm>
        <a:graphic>
          <a:graphicData uri="http://schemas.openxmlformats.org/drawingml/2006/table">
            <a:tbl>
              <a:tblPr firstRow="1" bandRow="1">
                <a:tableStyleId>{5940675A-B579-460E-94D1-54222C63F5DA}</a:tableStyleId>
              </a:tblPr>
              <a:tblGrid>
                <a:gridCol w="931162">
                  <a:extLst>
                    <a:ext uri="{9D8B030D-6E8A-4147-A177-3AD203B41FA5}">
                      <a16:colId xmlns:a16="http://schemas.microsoft.com/office/drawing/2014/main" val="20000"/>
                    </a:ext>
                  </a:extLst>
                </a:gridCol>
                <a:gridCol w="931162">
                  <a:extLst>
                    <a:ext uri="{9D8B030D-6E8A-4147-A177-3AD203B41FA5}">
                      <a16:colId xmlns:a16="http://schemas.microsoft.com/office/drawing/2014/main" val="20001"/>
                    </a:ext>
                  </a:extLst>
                </a:gridCol>
                <a:gridCol w="931162">
                  <a:extLst>
                    <a:ext uri="{9D8B030D-6E8A-4147-A177-3AD203B41FA5}">
                      <a16:colId xmlns:a16="http://schemas.microsoft.com/office/drawing/2014/main" val="20002"/>
                    </a:ext>
                  </a:extLst>
                </a:gridCol>
                <a:gridCol w="931162">
                  <a:extLst>
                    <a:ext uri="{9D8B030D-6E8A-4147-A177-3AD203B41FA5}">
                      <a16:colId xmlns:a16="http://schemas.microsoft.com/office/drawing/2014/main" val="20003"/>
                    </a:ext>
                  </a:extLst>
                </a:gridCol>
                <a:gridCol w="931162">
                  <a:extLst>
                    <a:ext uri="{9D8B030D-6E8A-4147-A177-3AD203B41FA5}">
                      <a16:colId xmlns:a16="http://schemas.microsoft.com/office/drawing/2014/main" val="20004"/>
                    </a:ext>
                  </a:extLst>
                </a:gridCol>
                <a:gridCol w="931162">
                  <a:extLst>
                    <a:ext uri="{9D8B030D-6E8A-4147-A177-3AD203B41FA5}">
                      <a16:colId xmlns:a16="http://schemas.microsoft.com/office/drawing/2014/main" val="20005"/>
                    </a:ext>
                  </a:extLst>
                </a:gridCol>
                <a:gridCol w="931162">
                  <a:extLst>
                    <a:ext uri="{9D8B030D-6E8A-4147-A177-3AD203B41FA5}">
                      <a16:colId xmlns:a16="http://schemas.microsoft.com/office/drawing/2014/main" val="20006"/>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2" name="Table 11">
            <a:extLst>
              <a:ext uri="{FF2B5EF4-FFF2-40B4-BE49-F238E27FC236}">
                <a16:creationId xmlns:a16="http://schemas.microsoft.com/office/drawing/2014/main" id="{A01E7817-2293-4605-A012-C2454C629E06}"/>
              </a:ext>
            </a:extLst>
          </p:cNvPr>
          <p:cNvGraphicFramePr>
            <a:graphicFrameLocks noGrp="1"/>
          </p:cNvGraphicFramePr>
          <p:nvPr>
            <p:extLst>
              <p:ext uri="{D42A27DB-BD31-4B8C-83A1-F6EECF244321}">
                <p14:modId xmlns:p14="http://schemas.microsoft.com/office/powerpoint/2010/main" val="4035075157"/>
              </p:ext>
            </p:extLst>
          </p:nvPr>
        </p:nvGraphicFramePr>
        <p:xfrm>
          <a:off x="3214254" y="2687782"/>
          <a:ext cx="5586966" cy="457200"/>
        </p:xfrm>
        <a:graphic>
          <a:graphicData uri="http://schemas.openxmlformats.org/drawingml/2006/table">
            <a:tbl>
              <a:tblPr firstRow="1" bandRow="1">
                <a:tableStyleId>{5940675A-B579-460E-94D1-54222C63F5DA}</a:tableStyleId>
              </a:tblPr>
              <a:tblGrid>
                <a:gridCol w="931161">
                  <a:extLst>
                    <a:ext uri="{9D8B030D-6E8A-4147-A177-3AD203B41FA5}">
                      <a16:colId xmlns:a16="http://schemas.microsoft.com/office/drawing/2014/main" val="20000"/>
                    </a:ext>
                  </a:extLst>
                </a:gridCol>
                <a:gridCol w="931161">
                  <a:extLst>
                    <a:ext uri="{9D8B030D-6E8A-4147-A177-3AD203B41FA5}">
                      <a16:colId xmlns:a16="http://schemas.microsoft.com/office/drawing/2014/main" val="20001"/>
                    </a:ext>
                  </a:extLst>
                </a:gridCol>
                <a:gridCol w="931161">
                  <a:extLst>
                    <a:ext uri="{9D8B030D-6E8A-4147-A177-3AD203B41FA5}">
                      <a16:colId xmlns:a16="http://schemas.microsoft.com/office/drawing/2014/main" val="20002"/>
                    </a:ext>
                  </a:extLst>
                </a:gridCol>
                <a:gridCol w="931161">
                  <a:extLst>
                    <a:ext uri="{9D8B030D-6E8A-4147-A177-3AD203B41FA5}">
                      <a16:colId xmlns:a16="http://schemas.microsoft.com/office/drawing/2014/main" val="20003"/>
                    </a:ext>
                  </a:extLst>
                </a:gridCol>
                <a:gridCol w="931161">
                  <a:extLst>
                    <a:ext uri="{9D8B030D-6E8A-4147-A177-3AD203B41FA5}">
                      <a16:colId xmlns:a16="http://schemas.microsoft.com/office/drawing/2014/main" val="20004"/>
                    </a:ext>
                  </a:extLst>
                </a:gridCol>
                <a:gridCol w="931161">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3" name="Table 12">
            <a:extLst>
              <a:ext uri="{FF2B5EF4-FFF2-40B4-BE49-F238E27FC236}">
                <a16:creationId xmlns:a16="http://schemas.microsoft.com/office/drawing/2014/main" id="{46C2D64C-366D-4EDD-95A5-5EAB6E854C9B}"/>
              </a:ext>
            </a:extLst>
          </p:cNvPr>
          <p:cNvGraphicFramePr>
            <a:graphicFrameLocks noGrp="1"/>
          </p:cNvGraphicFramePr>
          <p:nvPr>
            <p:extLst>
              <p:ext uri="{D42A27DB-BD31-4B8C-83A1-F6EECF244321}">
                <p14:modId xmlns:p14="http://schemas.microsoft.com/office/powerpoint/2010/main" val="2237450536"/>
              </p:ext>
            </p:extLst>
          </p:nvPr>
        </p:nvGraphicFramePr>
        <p:xfrm>
          <a:off x="3214255" y="3297382"/>
          <a:ext cx="7169944" cy="457200"/>
        </p:xfrm>
        <a:graphic>
          <a:graphicData uri="http://schemas.openxmlformats.org/drawingml/2006/table">
            <a:tbl>
              <a:tblPr firstRow="1" bandRow="1">
                <a:tableStyleId>{5940675A-B579-460E-94D1-54222C63F5DA}</a:tableStyleId>
              </a:tblPr>
              <a:tblGrid>
                <a:gridCol w="896243">
                  <a:extLst>
                    <a:ext uri="{9D8B030D-6E8A-4147-A177-3AD203B41FA5}">
                      <a16:colId xmlns:a16="http://schemas.microsoft.com/office/drawing/2014/main" val="20000"/>
                    </a:ext>
                  </a:extLst>
                </a:gridCol>
                <a:gridCol w="896243">
                  <a:extLst>
                    <a:ext uri="{9D8B030D-6E8A-4147-A177-3AD203B41FA5}">
                      <a16:colId xmlns:a16="http://schemas.microsoft.com/office/drawing/2014/main" val="20001"/>
                    </a:ext>
                  </a:extLst>
                </a:gridCol>
                <a:gridCol w="896243">
                  <a:extLst>
                    <a:ext uri="{9D8B030D-6E8A-4147-A177-3AD203B41FA5}">
                      <a16:colId xmlns:a16="http://schemas.microsoft.com/office/drawing/2014/main" val="20002"/>
                    </a:ext>
                  </a:extLst>
                </a:gridCol>
                <a:gridCol w="896243">
                  <a:extLst>
                    <a:ext uri="{9D8B030D-6E8A-4147-A177-3AD203B41FA5}">
                      <a16:colId xmlns:a16="http://schemas.microsoft.com/office/drawing/2014/main" val="20003"/>
                    </a:ext>
                  </a:extLst>
                </a:gridCol>
                <a:gridCol w="896243">
                  <a:extLst>
                    <a:ext uri="{9D8B030D-6E8A-4147-A177-3AD203B41FA5}">
                      <a16:colId xmlns:a16="http://schemas.microsoft.com/office/drawing/2014/main" val="20004"/>
                    </a:ext>
                  </a:extLst>
                </a:gridCol>
                <a:gridCol w="896243">
                  <a:extLst>
                    <a:ext uri="{9D8B030D-6E8A-4147-A177-3AD203B41FA5}">
                      <a16:colId xmlns:a16="http://schemas.microsoft.com/office/drawing/2014/main" val="20005"/>
                    </a:ext>
                  </a:extLst>
                </a:gridCol>
                <a:gridCol w="896243">
                  <a:extLst>
                    <a:ext uri="{9D8B030D-6E8A-4147-A177-3AD203B41FA5}">
                      <a16:colId xmlns:a16="http://schemas.microsoft.com/office/drawing/2014/main" val="20006"/>
                    </a:ext>
                  </a:extLst>
                </a:gridCol>
                <a:gridCol w="896243">
                  <a:extLst>
                    <a:ext uri="{9D8B030D-6E8A-4147-A177-3AD203B41FA5}">
                      <a16:colId xmlns:a16="http://schemas.microsoft.com/office/drawing/2014/main" val="20007"/>
                    </a:ext>
                  </a:extLst>
                </a:gridCol>
              </a:tblGrid>
              <a:tr h="370840">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4" name="Table 13">
            <a:extLst>
              <a:ext uri="{FF2B5EF4-FFF2-40B4-BE49-F238E27FC236}">
                <a16:creationId xmlns:a16="http://schemas.microsoft.com/office/drawing/2014/main" id="{4B8C619E-537B-4196-BF8B-AB7A9B657B86}"/>
              </a:ext>
            </a:extLst>
          </p:cNvPr>
          <p:cNvGraphicFramePr>
            <a:graphicFrameLocks noGrp="1"/>
          </p:cNvGraphicFramePr>
          <p:nvPr>
            <p:extLst>
              <p:ext uri="{D42A27DB-BD31-4B8C-83A1-F6EECF244321}">
                <p14:modId xmlns:p14="http://schemas.microsoft.com/office/powerpoint/2010/main" val="1578658243"/>
              </p:ext>
            </p:extLst>
          </p:nvPr>
        </p:nvGraphicFramePr>
        <p:xfrm>
          <a:off x="3214254" y="3830782"/>
          <a:ext cx="2793486" cy="457200"/>
        </p:xfrm>
        <a:graphic>
          <a:graphicData uri="http://schemas.openxmlformats.org/drawingml/2006/table">
            <a:tbl>
              <a:tblPr firstRow="1" bandRow="1">
                <a:tableStyleId>{5940675A-B579-460E-94D1-54222C63F5DA}</a:tableStyleId>
              </a:tblPr>
              <a:tblGrid>
                <a:gridCol w="931162">
                  <a:extLst>
                    <a:ext uri="{9D8B030D-6E8A-4147-A177-3AD203B41FA5}">
                      <a16:colId xmlns:a16="http://schemas.microsoft.com/office/drawing/2014/main" val="20000"/>
                    </a:ext>
                  </a:extLst>
                </a:gridCol>
                <a:gridCol w="931162">
                  <a:extLst>
                    <a:ext uri="{9D8B030D-6E8A-4147-A177-3AD203B41FA5}">
                      <a16:colId xmlns:a16="http://schemas.microsoft.com/office/drawing/2014/main" val="20001"/>
                    </a:ext>
                  </a:extLst>
                </a:gridCol>
                <a:gridCol w="931162">
                  <a:extLst>
                    <a:ext uri="{9D8B030D-6E8A-4147-A177-3AD203B41FA5}">
                      <a16:colId xmlns:a16="http://schemas.microsoft.com/office/drawing/2014/main" val="20002"/>
                    </a:ext>
                  </a:extLst>
                </a:gridCol>
              </a:tblGrid>
              <a:tr h="370840">
                <a:tc>
                  <a:txBody>
                    <a:bodyPr/>
                    <a:lstStyle/>
                    <a:p>
                      <a:pPr algn="ctr"/>
                      <a:r>
                        <a:rPr lang="en-US" sz="2400" b="1" dirty="0">
                          <a:solidFill>
                            <a:srgbClr val="C00000"/>
                          </a:solidFill>
                        </a:rPr>
                        <a:t>and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5" name="Table 14">
            <a:extLst>
              <a:ext uri="{FF2B5EF4-FFF2-40B4-BE49-F238E27FC236}">
                <a16:creationId xmlns:a16="http://schemas.microsoft.com/office/drawing/2014/main" id="{FF56DADF-8AF1-4B4F-8DCB-A9B014B8A0A4}"/>
              </a:ext>
            </a:extLst>
          </p:cNvPr>
          <p:cNvGraphicFramePr>
            <a:graphicFrameLocks noGrp="1"/>
          </p:cNvGraphicFramePr>
          <p:nvPr>
            <p:extLst>
              <p:ext uri="{D42A27DB-BD31-4B8C-83A1-F6EECF244321}">
                <p14:modId xmlns:p14="http://schemas.microsoft.com/office/powerpoint/2010/main" val="2540570074"/>
              </p:ext>
            </p:extLst>
          </p:nvPr>
        </p:nvGraphicFramePr>
        <p:xfrm>
          <a:off x="3214255" y="5049982"/>
          <a:ext cx="2700368" cy="457200"/>
        </p:xfrm>
        <a:graphic>
          <a:graphicData uri="http://schemas.openxmlformats.org/drawingml/2006/table">
            <a:tbl>
              <a:tblPr firstRow="1" bandRow="1">
                <a:tableStyleId>{5940675A-B579-460E-94D1-54222C63F5DA}</a:tableStyleId>
              </a:tblPr>
              <a:tblGrid>
                <a:gridCol w="958196">
                  <a:extLst>
                    <a:ext uri="{9D8B030D-6E8A-4147-A177-3AD203B41FA5}">
                      <a16:colId xmlns:a16="http://schemas.microsoft.com/office/drawing/2014/main" val="20000"/>
                    </a:ext>
                  </a:extLst>
                </a:gridCol>
                <a:gridCol w="1742172">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not in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6" name="Table 15">
            <a:extLst>
              <a:ext uri="{FF2B5EF4-FFF2-40B4-BE49-F238E27FC236}">
                <a16:creationId xmlns:a16="http://schemas.microsoft.com/office/drawing/2014/main" id="{2950137D-9B3C-438C-AADC-C2840DE2C7B1}"/>
              </a:ext>
            </a:extLst>
          </p:cNvPr>
          <p:cNvGraphicFramePr>
            <a:graphicFrameLocks noGrp="1"/>
          </p:cNvGraphicFramePr>
          <p:nvPr>
            <p:extLst>
              <p:ext uri="{D42A27DB-BD31-4B8C-83A1-F6EECF244321}">
                <p14:modId xmlns:p14="http://schemas.microsoft.com/office/powerpoint/2010/main" val="3642069964"/>
              </p:ext>
            </p:extLst>
          </p:nvPr>
        </p:nvGraphicFramePr>
        <p:xfrm>
          <a:off x="3214255" y="5583382"/>
          <a:ext cx="2700368" cy="457200"/>
        </p:xfrm>
        <a:graphic>
          <a:graphicData uri="http://schemas.openxmlformats.org/drawingml/2006/table">
            <a:tbl>
              <a:tblPr firstRow="1" bandRow="1">
                <a:tableStyleId>{5940675A-B579-460E-94D1-54222C63F5DA}</a:tableStyleId>
              </a:tblPr>
              <a:tblGrid>
                <a:gridCol w="931161">
                  <a:extLst>
                    <a:ext uri="{9D8B030D-6E8A-4147-A177-3AD203B41FA5}">
                      <a16:colId xmlns:a16="http://schemas.microsoft.com/office/drawing/2014/main" val="20000"/>
                    </a:ext>
                  </a:extLst>
                </a:gridCol>
                <a:gridCol w="1769207">
                  <a:extLst>
                    <a:ext uri="{9D8B030D-6E8A-4147-A177-3AD203B41FA5}">
                      <a16:colId xmlns:a16="http://schemas.microsoft.com/office/drawing/2014/main" val="20001"/>
                    </a:ext>
                  </a:extLst>
                </a:gridCol>
              </a:tblGrid>
              <a:tr h="370840">
                <a:tc>
                  <a:txBody>
                    <a:bodyPr/>
                    <a:lstStyle/>
                    <a:p>
                      <a:pPr algn="ctr"/>
                      <a:r>
                        <a:rPr lang="en-US" sz="2400" b="1" dirty="0">
                          <a:solidFill>
                            <a:srgbClr val="C00000"/>
                          </a:solidFill>
                        </a:rPr>
                        <a:t>is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is not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7" name="Table 16">
            <a:extLst>
              <a:ext uri="{FF2B5EF4-FFF2-40B4-BE49-F238E27FC236}">
                <a16:creationId xmlns:a16="http://schemas.microsoft.com/office/drawing/2014/main" id="{947ADE40-A614-4DD9-B069-51E01A1CED96}"/>
              </a:ext>
            </a:extLst>
          </p:cNvPr>
          <p:cNvGraphicFramePr>
            <a:graphicFrameLocks noGrp="1"/>
          </p:cNvGraphicFramePr>
          <p:nvPr>
            <p:extLst>
              <p:ext uri="{D42A27DB-BD31-4B8C-83A1-F6EECF244321}">
                <p14:modId xmlns:p14="http://schemas.microsoft.com/office/powerpoint/2010/main" val="1382505866"/>
              </p:ext>
            </p:extLst>
          </p:nvPr>
        </p:nvGraphicFramePr>
        <p:xfrm>
          <a:off x="3214254" y="4440382"/>
          <a:ext cx="5586966" cy="457200"/>
        </p:xfrm>
        <a:graphic>
          <a:graphicData uri="http://schemas.openxmlformats.org/drawingml/2006/table">
            <a:tbl>
              <a:tblPr firstRow="1" bandRow="1">
                <a:tableStyleId>{5940675A-B579-460E-94D1-54222C63F5DA}</a:tableStyleId>
              </a:tblPr>
              <a:tblGrid>
                <a:gridCol w="931161">
                  <a:extLst>
                    <a:ext uri="{9D8B030D-6E8A-4147-A177-3AD203B41FA5}">
                      <a16:colId xmlns:a16="http://schemas.microsoft.com/office/drawing/2014/main" val="20000"/>
                    </a:ext>
                  </a:extLst>
                </a:gridCol>
                <a:gridCol w="931161">
                  <a:extLst>
                    <a:ext uri="{9D8B030D-6E8A-4147-A177-3AD203B41FA5}">
                      <a16:colId xmlns:a16="http://schemas.microsoft.com/office/drawing/2014/main" val="20001"/>
                    </a:ext>
                  </a:extLst>
                </a:gridCol>
                <a:gridCol w="931161">
                  <a:extLst>
                    <a:ext uri="{9D8B030D-6E8A-4147-A177-3AD203B41FA5}">
                      <a16:colId xmlns:a16="http://schemas.microsoft.com/office/drawing/2014/main" val="20002"/>
                    </a:ext>
                  </a:extLst>
                </a:gridCol>
                <a:gridCol w="931161">
                  <a:extLst>
                    <a:ext uri="{9D8B030D-6E8A-4147-A177-3AD203B41FA5}">
                      <a16:colId xmlns:a16="http://schemas.microsoft.com/office/drawing/2014/main" val="20003"/>
                    </a:ext>
                  </a:extLst>
                </a:gridCol>
                <a:gridCol w="931161">
                  <a:extLst>
                    <a:ext uri="{9D8B030D-6E8A-4147-A177-3AD203B41FA5}">
                      <a16:colId xmlns:a16="http://schemas.microsoft.com/office/drawing/2014/main" val="20004"/>
                    </a:ext>
                  </a:extLst>
                </a:gridCol>
                <a:gridCol w="931161">
                  <a:extLst>
                    <a:ext uri="{9D8B030D-6E8A-4147-A177-3AD203B41FA5}">
                      <a16:colId xmlns:a16="http://schemas.microsoft.com/office/drawing/2014/main" val="20005"/>
                    </a:ext>
                  </a:extLst>
                </a:gridCol>
              </a:tblGrid>
              <a:tr h="370840">
                <a:tc>
                  <a:txBody>
                    <a:bodyPr/>
                    <a:lstStyle/>
                    <a:p>
                      <a:pPr algn="ctr"/>
                      <a:r>
                        <a:rPr lang="en-US" sz="2400" b="1" dirty="0">
                          <a:solidFill>
                            <a:srgbClr val="C00000"/>
                          </a:solidFill>
                        </a:rPr>
                        <a:t>&amp;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&gt;&gt;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400" b="1" dirty="0">
                          <a:solidFill>
                            <a:srgbClr val="C00000"/>
                          </a:solidFill>
                        </a:rPr>
                        <a:t>&lt;&lt;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20" name="TextBox 19">
            <a:extLst>
              <a:ext uri="{FF2B5EF4-FFF2-40B4-BE49-F238E27FC236}">
                <a16:creationId xmlns:a16="http://schemas.microsoft.com/office/drawing/2014/main" id="{3E7BE0C1-0A5C-4D45-BACC-D1A992F688D7}"/>
              </a:ext>
            </a:extLst>
          </p:cNvPr>
          <p:cNvSpPr txBox="1"/>
          <p:nvPr/>
        </p:nvSpPr>
        <p:spPr>
          <a:xfrm>
            <a:off x="7013863" y="343675"/>
            <a:ext cx="3886199" cy="14255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oAutofit/>
          </a:bodyPr>
          <a:lstStyle/>
          <a:p>
            <a:pPr algn="l" defTabSz="228600">
              <a:spcAft>
                <a:spcPts val="1200"/>
              </a:spcAft>
            </a:pPr>
            <a:r>
              <a:rPr lang="en-US" noProof="0" dirty="0"/>
              <a:t>Order of operations : PEMDAS</a:t>
            </a:r>
          </a:p>
          <a:p>
            <a:pPr algn="l" defTabSz="228600">
              <a:spcAft>
                <a:spcPts val="1200"/>
              </a:spcAft>
            </a:pPr>
            <a:r>
              <a:rPr lang="en-US" dirty="0"/>
              <a:t>Parenthesis, Exponent, Multiplication,</a:t>
            </a:r>
          </a:p>
          <a:p>
            <a:pPr algn="l" defTabSz="228600">
              <a:spcAft>
                <a:spcPts val="1200"/>
              </a:spcAft>
            </a:pPr>
            <a:r>
              <a:rPr lang="en-US" noProof="0" dirty="0"/>
              <a:t>Division, Addition, Subtraction</a:t>
            </a:r>
            <a:endParaRPr lang="en-IN" noProof="0" dirty="0"/>
          </a:p>
        </p:txBody>
      </p:sp>
    </p:spTree>
    <p:extLst>
      <p:ext uri="{BB962C8B-B14F-4D97-AF65-F5344CB8AC3E}">
        <p14:creationId xmlns:p14="http://schemas.microsoft.com/office/powerpoint/2010/main" val="34376077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19</a:t>
            </a:fld>
            <a:endParaRPr lang="en-US"/>
          </a:p>
        </p:txBody>
      </p:sp>
      <p:pic>
        <p:nvPicPr>
          <p:cNvPr id="12" name="Picture 11">
            <a:extLst>
              <a:ext uri="{FF2B5EF4-FFF2-40B4-BE49-F238E27FC236}">
                <a16:creationId xmlns:a16="http://schemas.microsoft.com/office/drawing/2014/main" id="{6349624B-CF7C-4868-8E63-D3E22695C888}"/>
              </a:ext>
            </a:extLst>
          </p:cNvPr>
          <p:cNvPicPr>
            <a:picLocks noChangeAspect="1"/>
          </p:cNvPicPr>
          <p:nvPr/>
        </p:nvPicPr>
        <p:blipFill>
          <a:blip r:embed="rId2"/>
          <a:stretch>
            <a:fillRect/>
          </a:stretch>
        </p:blipFill>
        <p:spPr>
          <a:xfrm>
            <a:off x="275133" y="94679"/>
            <a:ext cx="4837194" cy="6181429"/>
          </a:xfrm>
          <a:prstGeom prst="rect">
            <a:avLst/>
          </a:prstGeom>
        </p:spPr>
      </p:pic>
      <p:pic>
        <p:nvPicPr>
          <p:cNvPr id="14" name="Picture 13">
            <a:extLst>
              <a:ext uri="{FF2B5EF4-FFF2-40B4-BE49-F238E27FC236}">
                <a16:creationId xmlns:a16="http://schemas.microsoft.com/office/drawing/2014/main" id="{1B0F3026-0EA2-4796-9221-F13B152D28F1}"/>
              </a:ext>
            </a:extLst>
          </p:cNvPr>
          <p:cNvPicPr>
            <a:picLocks noChangeAspect="1"/>
          </p:cNvPicPr>
          <p:nvPr/>
        </p:nvPicPr>
        <p:blipFill>
          <a:blip r:embed="rId3"/>
          <a:stretch>
            <a:fillRect/>
          </a:stretch>
        </p:blipFill>
        <p:spPr>
          <a:xfrm>
            <a:off x="5310174" y="94679"/>
            <a:ext cx="6309907" cy="3711262"/>
          </a:xfrm>
          <a:prstGeom prst="rect">
            <a:avLst/>
          </a:prstGeom>
        </p:spPr>
      </p:pic>
      <p:pic>
        <p:nvPicPr>
          <p:cNvPr id="16" name="Picture 15">
            <a:extLst>
              <a:ext uri="{FF2B5EF4-FFF2-40B4-BE49-F238E27FC236}">
                <a16:creationId xmlns:a16="http://schemas.microsoft.com/office/drawing/2014/main" id="{4BCF4F68-1702-4FE7-84B5-A82B01274940}"/>
              </a:ext>
            </a:extLst>
          </p:cNvPr>
          <p:cNvPicPr>
            <a:picLocks noChangeAspect="1"/>
          </p:cNvPicPr>
          <p:nvPr/>
        </p:nvPicPr>
        <p:blipFill>
          <a:blip r:embed="rId4"/>
          <a:stretch>
            <a:fillRect/>
          </a:stretch>
        </p:blipFill>
        <p:spPr>
          <a:xfrm>
            <a:off x="5310174" y="3805941"/>
            <a:ext cx="4228682" cy="2644369"/>
          </a:xfrm>
          <a:prstGeom prst="rect">
            <a:avLst/>
          </a:prstGeom>
        </p:spPr>
      </p:pic>
    </p:spTree>
    <p:extLst>
      <p:ext uri="{BB962C8B-B14F-4D97-AF65-F5344CB8AC3E}">
        <p14:creationId xmlns:p14="http://schemas.microsoft.com/office/powerpoint/2010/main" val="9031586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6259AC-9339-40E1-9C7A-617ED9739B92}"/>
              </a:ext>
            </a:extLst>
          </p:cNvPr>
          <p:cNvSpPr>
            <a:spLocks noGrp="1"/>
          </p:cNvSpPr>
          <p:nvPr>
            <p:ph type="body" sz="quarter" idx="11"/>
          </p:nvPr>
        </p:nvSpPr>
        <p:spPr>
          <a:xfrm>
            <a:off x="279546" y="1775501"/>
            <a:ext cx="9498520" cy="2825961"/>
          </a:xfrm>
        </p:spPr>
        <p:txBody>
          <a:bodyPr/>
          <a:lstStyle/>
          <a:p>
            <a:pPr marL="342900" indent="-342900">
              <a:buFont typeface="Arial" panose="020B0604020202020204" pitchFamily="34" charset="0"/>
              <a:buChar char="•"/>
            </a:pPr>
            <a:r>
              <a:rPr lang="en-US" sz="1800" dirty="0"/>
              <a:t>Understand core concept of Python</a:t>
            </a:r>
          </a:p>
          <a:p>
            <a:pPr marL="342900" indent="-342900">
              <a:buFont typeface="Arial" panose="020B0604020202020204" pitchFamily="34" charset="0"/>
              <a:buChar char="•"/>
            </a:pPr>
            <a:r>
              <a:rPr lang="en-US" sz="1800" dirty="0"/>
              <a:t>Use control structures such as loops (for and while) and conditional statements (if, </a:t>
            </a:r>
            <a:r>
              <a:rPr lang="en-US" sz="1800" dirty="0" err="1"/>
              <a:t>elif</a:t>
            </a:r>
            <a:r>
              <a:rPr lang="en-US" sz="1800" dirty="0"/>
              <a:t>, else) to control program flow</a:t>
            </a:r>
          </a:p>
          <a:p>
            <a:pPr marL="342900" indent="-342900">
              <a:buFont typeface="Arial" panose="020B0604020202020204" pitchFamily="34" charset="0"/>
              <a:buChar char="•"/>
            </a:pPr>
            <a:r>
              <a:rPr lang="en-US" sz="1800" dirty="0"/>
              <a:t>Understand complex data structures like lists, tuples, dictionaries, and sets </a:t>
            </a:r>
          </a:p>
          <a:p>
            <a:pPr marL="342900" indent="-342900">
              <a:buFont typeface="Arial" panose="020B0604020202020204" pitchFamily="34" charset="0"/>
              <a:buChar char="•"/>
            </a:pPr>
            <a:r>
              <a:rPr lang="en-US" sz="1800" dirty="0"/>
              <a:t>Difference between different complex data types of Python </a:t>
            </a:r>
          </a:p>
        </p:txBody>
      </p:sp>
      <p:sp>
        <p:nvSpPr>
          <p:cNvPr id="3" name="Slide Number Placeholder 2">
            <a:extLst>
              <a:ext uri="{FF2B5EF4-FFF2-40B4-BE49-F238E27FC236}">
                <a16:creationId xmlns:a16="http://schemas.microsoft.com/office/drawing/2014/main" id="{ADAF7CC4-7EEF-406F-B323-96BB6BFCC60A}"/>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2</a:t>
            </a:fld>
            <a:endParaRPr lang="en-US"/>
          </a:p>
        </p:txBody>
      </p:sp>
    </p:spTree>
    <p:extLst>
      <p:ext uri="{BB962C8B-B14F-4D97-AF65-F5344CB8AC3E}">
        <p14:creationId xmlns:p14="http://schemas.microsoft.com/office/powerpoint/2010/main" val="33242667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9F86854-98AA-4100-B77F-3C5834A8A757}"/>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20</a:t>
            </a:fld>
            <a:endParaRPr lang="en-US"/>
          </a:p>
        </p:txBody>
      </p:sp>
      <p:pic>
        <p:nvPicPr>
          <p:cNvPr id="7" name="Picture 6">
            <a:extLst>
              <a:ext uri="{FF2B5EF4-FFF2-40B4-BE49-F238E27FC236}">
                <a16:creationId xmlns:a16="http://schemas.microsoft.com/office/drawing/2014/main" id="{B23DEB3A-D1AF-4D0F-8E41-83D0E68F418E}"/>
              </a:ext>
            </a:extLst>
          </p:cNvPr>
          <p:cNvPicPr>
            <a:picLocks noChangeAspect="1"/>
          </p:cNvPicPr>
          <p:nvPr/>
        </p:nvPicPr>
        <p:blipFill>
          <a:blip r:embed="rId2"/>
          <a:stretch>
            <a:fillRect/>
          </a:stretch>
        </p:blipFill>
        <p:spPr>
          <a:xfrm>
            <a:off x="487211" y="312619"/>
            <a:ext cx="4302998" cy="3116382"/>
          </a:xfrm>
          <a:prstGeom prst="rect">
            <a:avLst/>
          </a:prstGeom>
        </p:spPr>
      </p:pic>
      <p:pic>
        <p:nvPicPr>
          <p:cNvPr id="13" name="Picture 12">
            <a:extLst>
              <a:ext uri="{FF2B5EF4-FFF2-40B4-BE49-F238E27FC236}">
                <a16:creationId xmlns:a16="http://schemas.microsoft.com/office/drawing/2014/main" id="{0B9A8581-BF36-40DC-B25E-79245455C8F2}"/>
              </a:ext>
            </a:extLst>
          </p:cNvPr>
          <p:cNvPicPr>
            <a:picLocks noChangeAspect="1"/>
          </p:cNvPicPr>
          <p:nvPr/>
        </p:nvPicPr>
        <p:blipFill>
          <a:blip r:embed="rId3"/>
          <a:stretch>
            <a:fillRect/>
          </a:stretch>
        </p:blipFill>
        <p:spPr>
          <a:xfrm>
            <a:off x="6351073" y="112712"/>
            <a:ext cx="5255571" cy="3576061"/>
          </a:xfrm>
          <a:prstGeom prst="rect">
            <a:avLst/>
          </a:prstGeom>
        </p:spPr>
      </p:pic>
      <p:pic>
        <p:nvPicPr>
          <p:cNvPr id="15" name="Picture 14">
            <a:extLst>
              <a:ext uri="{FF2B5EF4-FFF2-40B4-BE49-F238E27FC236}">
                <a16:creationId xmlns:a16="http://schemas.microsoft.com/office/drawing/2014/main" id="{CC5AFFFB-6AD5-400B-8B7A-BCCC72354C24}"/>
              </a:ext>
            </a:extLst>
          </p:cNvPr>
          <p:cNvPicPr>
            <a:picLocks noChangeAspect="1"/>
          </p:cNvPicPr>
          <p:nvPr/>
        </p:nvPicPr>
        <p:blipFill>
          <a:blip r:embed="rId4"/>
          <a:stretch>
            <a:fillRect/>
          </a:stretch>
        </p:blipFill>
        <p:spPr>
          <a:xfrm>
            <a:off x="379184" y="3429000"/>
            <a:ext cx="4519052" cy="2971800"/>
          </a:xfrm>
          <a:prstGeom prst="rect">
            <a:avLst/>
          </a:prstGeom>
        </p:spPr>
      </p:pic>
      <p:pic>
        <p:nvPicPr>
          <p:cNvPr id="17" name="Picture 16">
            <a:extLst>
              <a:ext uri="{FF2B5EF4-FFF2-40B4-BE49-F238E27FC236}">
                <a16:creationId xmlns:a16="http://schemas.microsoft.com/office/drawing/2014/main" id="{E7AB924C-1164-46E7-9B06-31E324ABF9C3}"/>
              </a:ext>
            </a:extLst>
          </p:cNvPr>
          <p:cNvPicPr>
            <a:picLocks noChangeAspect="1"/>
          </p:cNvPicPr>
          <p:nvPr/>
        </p:nvPicPr>
        <p:blipFill>
          <a:blip r:embed="rId5"/>
          <a:stretch>
            <a:fillRect/>
          </a:stretch>
        </p:blipFill>
        <p:spPr>
          <a:xfrm>
            <a:off x="6351073" y="4009886"/>
            <a:ext cx="5026972" cy="2390913"/>
          </a:xfrm>
          <a:prstGeom prst="rect">
            <a:avLst/>
          </a:prstGeom>
        </p:spPr>
      </p:pic>
    </p:spTree>
    <p:extLst>
      <p:ext uri="{BB962C8B-B14F-4D97-AF65-F5344CB8AC3E}">
        <p14:creationId xmlns:p14="http://schemas.microsoft.com/office/powerpoint/2010/main" val="636091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2B21D04A-081B-4F31-85E0-D516C2A4588E}"/>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21</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AC6A5BFE-7819-49D6-9323-8A30F0DB8295}"/>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(1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65CC5C22-F2B5-4981-9872-DFDE74DF15C0}"/>
              </a:ext>
            </a:extLst>
          </p:cNvPr>
          <p:cNvSpPr>
            <a:spLocks noGrp="1" noChangeArrowheads="1"/>
          </p:cNvSpPr>
          <p:nvPr>
            <p:ph type="body" idx="4294967295"/>
          </p:nvPr>
        </p:nvSpPr>
        <p:spPr/>
        <p:txBody>
          <a:bodyPr/>
          <a:lstStyle/>
          <a:p>
            <a:pPr marL="288925" indent="-288925" eaLnBrk="1" hangingPunct="1"/>
            <a:r>
              <a:rPr lang="en-US" altLang="en-US" dirty="0"/>
              <a:t>Which of the following is an immutable data type in Python?  </a:t>
            </a:r>
          </a:p>
          <a:p>
            <a:pPr marL="0" indent="0" eaLnBrk="1" hangingPunct="1">
              <a:buNone/>
            </a:pPr>
            <a:r>
              <a:rPr lang="en-US" altLang="en-US" dirty="0"/>
              <a:t>	a) List  </a:t>
            </a:r>
          </a:p>
          <a:p>
            <a:pPr marL="0" indent="0" eaLnBrk="1" hangingPunct="1">
              <a:buNone/>
            </a:pPr>
            <a:r>
              <a:rPr lang="en-US" altLang="en-US" dirty="0"/>
              <a:t>	b) Dictionary  </a:t>
            </a:r>
          </a:p>
          <a:p>
            <a:pPr marL="0" indent="0" eaLnBrk="1" hangingPunct="1">
              <a:buNone/>
            </a:pPr>
            <a:r>
              <a:rPr lang="en-US" altLang="en-US" dirty="0"/>
              <a:t>	c) </a:t>
            </a:r>
            <a:r>
              <a:rPr lang="en-US" altLang="en-US" u="sng" dirty="0">
                <a:highlight>
                  <a:srgbClr val="FFFF00"/>
                </a:highlight>
              </a:rPr>
              <a:t>String</a:t>
            </a:r>
            <a:r>
              <a:rPr lang="en-US" altLang="en-US" dirty="0"/>
              <a:t>  </a:t>
            </a:r>
          </a:p>
          <a:p>
            <a:pPr marL="0" indent="0" eaLnBrk="1" hangingPunct="1">
              <a:buNone/>
            </a:pPr>
            <a:r>
              <a:rPr lang="en-US" altLang="en-US" dirty="0"/>
              <a:t>	d) Set</a:t>
            </a:r>
            <a:endParaRPr lang="en-US" altLang="en-US" sz="1400" dirty="0"/>
          </a:p>
          <a:p>
            <a:pPr marL="0" indent="0" eaLnBrk="1" hangingPunct="1">
              <a:buNone/>
            </a:pPr>
            <a:endParaRPr lang="en-US" altLang="en-US" dirty="0"/>
          </a:p>
        </p:txBody>
      </p:sp>
      <p:sp>
        <p:nvSpPr>
          <p:cNvPr id="27653" name="Rectangle 4">
            <a:extLst>
              <a:ext uri="{FF2B5EF4-FFF2-40B4-BE49-F238E27FC236}">
                <a16:creationId xmlns:a16="http://schemas.microsoft.com/office/drawing/2014/main" id="{FD5CFA09-0015-4114-99A3-9E61FDEF2E30}"/>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1843824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2EAE33-76F9-FA8C-0015-3866EE838E5E}"/>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2DA62906-88AB-17F3-4ADD-3D90B53A1A04}"/>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22</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25D3C1D9-18F2-7447-B149-B22FF34F7D7C}"/>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(2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7ECAFFCE-8AD0-D795-CCAF-EF4D57588C62}"/>
              </a:ext>
            </a:extLst>
          </p:cNvPr>
          <p:cNvSpPr>
            <a:spLocks noGrp="1" noChangeArrowheads="1"/>
          </p:cNvSpPr>
          <p:nvPr>
            <p:ph type="body" idx="4294967295"/>
          </p:nvPr>
        </p:nvSpPr>
        <p:spPr/>
        <p:txBody>
          <a:bodyPr/>
          <a:lstStyle/>
          <a:p>
            <a:pPr marL="288925" indent="-288925" eaLnBrk="1" hangingPunct="1"/>
            <a:r>
              <a:rPr lang="en-US" altLang="en-US" dirty="0"/>
              <a:t>What will be the output of the following code snippet?  </a:t>
            </a:r>
          </a:p>
          <a:p>
            <a:pPr marL="0" indent="0" eaLnBrk="1" hangingPunct="1">
              <a:buNone/>
            </a:pPr>
            <a:r>
              <a:rPr lang="en-US" altLang="en-US" dirty="0"/>
              <a:t>	x = 10</a:t>
            </a:r>
          </a:p>
          <a:p>
            <a:pPr marL="0" indent="0" eaLnBrk="1" hangingPunct="1">
              <a:buNone/>
            </a:pPr>
            <a:r>
              <a:rPr lang="en-US" altLang="en-US" dirty="0"/>
              <a:t>	y = x</a:t>
            </a:r>
          </a:p>
          <a:p>
            <a:pPr marL="0" indent="0" eaLnBrk="1" hangingPunct="1">
              <a:buNone/>
            </a:pPr>
            <a:r>
              <a:rPr lang="en-US" altLang="en-US" dirty="0"/>
              <a:t>	y += 5</a:t>
            </a:r>
          </a:p>
          <a:p>
            <a:pPr marL="0" indent="0" eaLnBrk="1" hangingPunct="1">
              <a:buNone/>
            </a:pPr>
            <a:r>
              <a:rPr lang="en-US" altLang="en-US" dirty="0"/>
              <a:t>	print(x, y)</a:t>
            </a:r>
          </a:p>
          <a:p>
            <a:pPr marL="0" indent="0" eaLnBrk="1" hangingPunct="1">
              <a:buNone/>
            </a:pPr>
            <a:endParaRPr lang="en-US" altLang="en-US" dirty="0"/>
          </a:p>
          <a:p>
            <a:pPr marL="0" indent="0" eaLnBrk="1" hangingPunct="1">
              <a:buNone/>
            </a:pPr>
            <a:r>
              <a:rPr lang="es-ES" altLang="en-US" dirty="0"/>
              <a:t>a) 10 10  </a:t>
            </a:r>
          </a:p>
          <a:p>
            <a:pPr marL="0" indent="0" eaLnBrk="1" hangingPunct="1">
              <a:buNone/>
            </a:pPr>
            <a:r>
              <a:rPr lang="es-ES" altLang="en-US" dirty="0"/>
              <a:t>b) </a:t>
            </a:r>
            <a:r>
              <a:rPr lang="es-ES" altLang="en-US" u="sng" dirty="0">
                <a:highlight>
                  <a:srgbClr val="FFFF00"/>
                </a:highlight>
              </a:rPr>
              <a:t>10 15  </a:t>
            </a:r>
          </a:p>
          <a:p>
            <a:pPr marL="0" indent="0" eaLnBrk="1" hangingPunct="1">
              <a:buNone/>
            </a:pPr>
            <a:r>
              <a:rPr lang="es-ES" altLang="en-US" dirty="0"/>
              <a:t>c) 15 15  </a:t>
            </a:r>
          </a:p>
          <a:p>
            <a:pPr marL="0" indent="0" eaLnBrk="1" hangingPunct="1">
              <a:buNone/>
            </a:pPr>
            <a:r>
              <a:rPr lang="es-ES" altLang="en-US" dirty="0"/>
              <a:t>d) Error</a:t>
            </a:r>
            <a:endParaRPr lang="en-US" altLang="en-US" dirty="0"/>
          </a:p>
        </p:txBody>
      </p:sp>
      <p:sp>
        <p:nvSpPr>
          <p:cNvPr id="27653" name="Rectangle 4">
            <a:extLst>
              <a:ext uri="{FF2B5EF4-FFF2-40B4-BE49-F238E27FC236}">
                <a16:creationId xmlns:a16="http://schemas.microsoft.com/office/drawing/2014/main" id="{D1DF5FA8-E93D-4A62-99E2-24CE69D94A02}"/>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27629569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333BF-34D0-DC7E-0D17-1BB8FA1D6BE7}"/>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910AE4B4-15BF-28BB-CDE1-D412A5DB7140}"/>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23</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56FEAEB8-4EB8-F756-DFE1-02C980C26F4C}"/>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3</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FC27A209-EEB8-99CF-DB6C-71B502DE087A}"/>
              </a:ext>
            </a:extLst>
          </p:cNvPr>
          <p:cNvSpPr>
            <a:spLocks noGrp="1" noChangeArrowheads="1"/>
          </p:cNvSpPr>
          <p:nvPr>
            <p:ph type="body" idx="4294967295"/>
          </p:nvPr>
        </p:nvSpPr>
        <p:spPr/>
        <p:txBody>
          <a:bodyPr/>
          <a:lstStyle/>
          <a:p>
            <a:pPr marL="288925" indent="-288925" eaLnBrk="1" hangingPunct="1"/>
            <a:r>
              <a:rPr lang="en-US" dirty="0">
                <a:latin typeface="Calibri"/>
                <a:ea typeface="Calibri"/>
                <a:cs typeface="Calibri"/>
              </a:rPr>
              <a:t>What will be the output of the following code?</a:t>
            </a:r>
            <a:r>
              <a:rPr lang="en-US" altLang="en-US" dirty="0">
                <a:latin typeface="Calibri"/>
                <a:ea typeface="Calibri"/>
                <a:cs typeface="Calibri"/>
              </a:rPr>
              <a:t>  </a:t>
            </a:r>
          </a:p>
          <a:p>
            <a:pPr marL="0" indent="0" eaLnBrk="1" hangingPunct="1">
              <a:buNone/>
            </a:pPr>
            <a:r>
              <a:rPr lang="en-US" altLang="en-US" dirty="0">
                <a:latin typeface="Calibri"/>
                <a:ea typeface="Calibri"/>
                <a:cs typeface="Calibri"/>
              </a:rPr>
              <a:t>	</a:t>
            </a:r>
            <a:r>
              <a:rPr lang="en-US" dirty="0">
                <a:latin typeface="Calibri"/>
                <a:ea typeface="Calibri"/>
                <a:cs typeface="Calibri"/>
              </a:rPr>
              <a:t>x = 10</a:t>
            </a:r>
          </a:p>
          <a:p>
            <a:pPr marL="0" indent="0">
              <a:buNone/>
            </a:pPr>
            <a:r>
              <a:rPr lang="en-US" dirty="0">
                <a:latin typeface="Calibri"/>
                <a:ea typeface="Calibri"/>
                <a:cs typeface="Calibri"/>
              </a:rPr>
              <a:t>      y = 3</a:t>
            </a:r>
            <a:endParaRPr lang="en-US" dirty="0">
              <a:ea typeface="Calibri"/>
            </a:endParaRPr>
          </a:p>
          <a:p>
            <a:pPr>
              <a:buNone/>
            </a:pPr>
            <a:r>
              <a:rPr lang="en-US" dirty="0">
                <a:latin typeface="Calibri"/>
                <a:ea typeface="Calibri"/>
                <a:cs typeface="Calibri"/>
              </a:rPr>
              <a:t>                print(x // y)</a:t>
            </a:r>
          </a:p>
          <a:p>
            <a:pPr marL="0" indent="0">
              <a:buNone/>
            </a:pPr>
            <a:endParaRPr lang="en-US" altLang="en-US" dirty="0">
              <a:ea typeface="Calibri"/>
            </a:endParaRPr>
          </a:p>
          <a:p>
            <a:pPr marL="0" indent="0" eaLnBrk="1" hangingPunct="1">
              <a:buNone/>
            </a:pPr>
            <a:r>
              <a:rPr lang="es-ES" altLang="en-US" dirty="0">
                <a:latin typeface="Calibri"/>
                <a:ea typeface="Calibri"/>
                <a:cs typeface="Calibri"/>
              </a:rPr>
              <a:t>a) 3.33</a:t>
            </a:r>
          </a:p>
          <a:p>
            <a:pPr marL="0" indent="0">
              <a:buNone/>
            </a:pPr>
            <a:r>
              <a:rPr lang="es-ES" altLang="en-US" dirty="0">
                <a:latin typeface="Calibri"/>
                <a:ea typeface="Calibri"/>
                <a:cs typeface="Calibri"/>
              </a:rPr>
              <a:t>b) 3</a:t>
            </a:r>
            <a:endParaRPr lang="es-ES" altLang="en-US" dirty="0">
              <a:ea typeface="Calibri"/>
            </a:endParaRPr>
          </a:p>
          <a:p>
            <a:pPr marL="0" indent="0">
              <a:buNone/>
            </a:pPr>
            <a:r>
              <a:rPr lang="es-ES" altLang="en-US" dirty="0">
                <a:latin typeface="Calibri"/>
                <a:ea typeface="Calibri"/>
                <a:cs typeface="Calibri"/>
              </a:rPr>
              <a:t>c) 4</a:t>
            </a:r>
            <a:endParaRPr lang="es-ES" altLang="en-US" dirty="0">
              <a:ea typeface="Calibri"/>
            </a:endParaRPr>
          </a:p>
          <a:p>
            <a:pPr marL="0" indent="0">
              <a:buNone/>
            </a:pPr>
            <a:r>
              <a:rPr lang="es-ES" altLang="en-US" dirty="0">
                <a:latin typeface="Calibri"/>
                <a:ea typeface="Calibri"/>
                <a:cs typeface="Calibri"/>
              </a:rPr>
              <a:t>D) </a:t>
            </a:r>
            <a:r>
              <a:rPr lang="es-ES" altLang="en-US" u="sng" dirty="0">
                <a:highlight>
                  <a:srgbClr val="FFFF00"/>
                </a:highlight>
                <a:latin typeface="Calibri"/>
                <a:ea typeface="Calibri"/>
                <a:cs typeface="Calibri"/>
              </a:rPr>
              <a:t>Error</a:t>
            </a:r>
            <a:endParaRPr lang="es-ES" altLang="en-US" u="sng" dirty="0">
              <a:highlight>
                <a:srgbClr val="FFFF00"/>
              </a:highlight>
              <a:ea typeface="Calibri"/>
            </a:endParaRPr>
          </a:p>
        </p:txBody>
      </p:sp>
      <p:sp>
        <p:nvSpPr>
          <p:cNvPr id="27653" name="Rectangle 4">
            <a:extLst>
              <a:ext uri="{FF2B5EF4-FFF2-40B4-BE49-F238E27FC236}">
                <a16:creationId xmlns:a16="http://schemas.microsoft.com/office/drawing/2014/main" id="{936BCC17-ABE8-503F-4852-D9E797D4151E}"/>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1899897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AE0D-A627-E9AC-7C3D-63B44400D05B}"/>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ACFFB6F0-E42C-6EFC-BA90-464F9F72EBA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24</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F6915AE6-4A03-7FC7-37CE-F9DFFA3AF694}"/>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4</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E938045C-ABA8-F57F-C0C3-9A1359ED908C}"/>
              </a:ext>
            </a:extLst>
          </p:cNvPr>
          <p:cNvSpPr>
            <a:spLocks noGrp="1" noChangeArrowheads="1"/>
          </p:cNvSpPr>
          <p:nvPr>
            <p:ph type="body" idx="4294967295"/>
          </p:nvPr>
        </p:nvSpPr>
        <p:spPr/>
        <p:txBody>
          <a:bodyPr/>
          <a:lstStyle/>
          <a:p>
            <a:pPr eaLnBrk="1" hangingPunct="1"/>
            <a:r>
              <a:rPr lang="en-US" dirty="0">
                <a:latin typeface="Calibri"/>
                <a:ea typeface="Calibri"/>
                <a:cs typeface="Calibri"/>
              </a:rPr>
              <a:t>What is the datatype of the variable result in the following code?</a:t>
            </a:r>
            <a:endParaRPr lang="en-US" dirty="0">
              <a:ea typeface="Calibri" panose="020F0502020204030204" pitchFamily="34" charset="0"/>
            </a:endParaRPr>
          </a:p>
          <a:p>
            <a:pPr marL="0" indent="0" eaLnBrk="1" hangingPunct="1">
              <a:buNone/>
            </a:pPr>
            <a:r>
              <a:rPr lang="en-US" altLang="en-US" dirty="0">
                <a:latin typeface="Calibri"/>
                <a:ea typeface="Calibri"/>
                <a:cs typeface="Calibri"/>
              </a:rPr>
              <a:t>	</a:t>
            </a:r>
            <a:r>
              <a:rPr lang="en-US" dirty="0">
                <a:latin typeface="Calibri"/>
                <a:ea typeface="Calibri"/>
                <a:cs typeface="Calibri"/>
              </a:rPr>
              <a:t>result = 5 + 2.0</a:t>
            </a:r>
            <a:endParaRPr lang="en-US" dirty="0">
              <a:ea typeface="Calibri"/>
            </a:endParaRPr>
          </a:p>
          <a:p>
            <a:pPr marL="0" indent="0">
              <a:buNone/>
            </a:pPr>
            <a:endParaRPr lang="en-US" dirty="0">
              <a:ea typeface="Calibri"/>
            </a:endParaRPr>
          </a:p>
          <a:p>
            <a:pPr>
              <a:buNone/>
            </a:pPr>
            <a:r>
              <a:rPr lang="en-US" dirty="0">
                <a:ea typeface="Calibri"/>
              </a:rPr>
              <a:t>A) int</a:t>
            </a:r>
            <a:endParaRPr lang="en-US" dirty="0"/>
          </a:p>
          <a:p>
            <a:pPr>
              <a:buNone/>
            </a:pPr>
            <a:r>
              <a:rPr lang="en-US" dirty="0">
                <a:latin typeface="Calibri"/>
                <a:ea typeface="Calibri"/>
                <a:cs typeface="Calibri"/>
              </a:rPr>
              <a:t>B) </a:t>
            </a:r>
            <a:r>
              <a:rPr lang="en-US" u="sng" dirty="0">
                <a:highlight>
                  <a:srgbClr val="FFFF00"/>
                </a:highlight>
                <a:latin typeface="Calibri"/>
                <a:ea typeface="Calibri"/>
                <a:cs typeface="Calibri"/>
              </a:rPr>
              <a:t>float</a:t>
            </a:r>
            <a:endParaRPr lang="en-US" u="sng" dirty="0">
              <a:highlight>
                <a:srgbClr val="FFFF00"/>
              </a:highlight>
              <a:latin typeface="Calibri"/>
              <a:cs typeface="Calibri"/>
            </a:endParaRPr>
          </a:p>
          <a:p>
            <a:pPr>
              <a:buNone/>
            </a:pPr>
            <a:r>
              <a:rPr lang="en-US" dirty="0">
                <a:latin typeface="Calibri"/>
                <a:ea typeface="Calibri"/>
                <a:cs typeface="Calibri"/>
              </a:rPr>
              <a:t>C) str</a:t>
            </a:r>
            <a:endParaRPr lang="en-US" dirty="0">
              <a:latin typeface="Calibri"/>
              <a:cs typeface="Calibri"/>
            </a:endParaRPr>
          </a:p>
          <a:p>
            <a:pPr>
              <a:buNone/>
            </a:pPr>
            <a:r>
              <a:rPr lang="en-US" dirty="0">
                <a:latin typeface="Calibri"/>
                <a:ea typeface="Calibri"/>
                <a:cs typeface="Calibri"/>
              </a:rPr>
              <a:t>D) complex</a:t>
            </a:r>
            <a:endParaRPr lang="en-US" dirty="0">
              <a:latin typeface="Calibri"/>
              <a:cs typeface="Calibri"/>
            </a:endParaRPr>
          </a:p>
        </p:txBody>
      </p:sp>
      <p:sp>
        <p:nvSpPr>
          <p:cNvPr id="27653" name="Rectangle 4">
            <a:extLst>
              <a:ext uri="{FF2B5EF4-FFF2-40B4-BE49-F238E27FC236}">
                <a16:creationId xmlns:a16="http://schemas.microsoft.com/office/drawing/2014/main" id="{F5ABCF47-342A-3DC7-AE7E-46649254EA4D}"/>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4071605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D7CA2-710E-6C19-751E-EE2FAA1DB8B6}"/>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547D9324-4212-B22C-067B-6EC74C2068ED}"/>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25</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A1A0A3A6-BBEF-44CD-CED2-390AA3662907}"/>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5</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142411B1-BC04-72FA-6C1E-274E57436131}"/>
              </a:ext>
            </a:extLst>
          </p:cNvPr>
          <p:cNvSpPr>
            <a:spLocks noGrp="1" noChangeArrowheads="1"/>
          </p:cNvSpPr>
          <p:nvPr>
            <p:ph type="body" idx="4294967295"/>
          </p:nvPr>
        </p:nvSpPr>
        <p:spPr/>
        <p:txBody>
          <a:bodyPr/>
          <a:lstStyle/>
          <a:p>
            <a:pPr eaLnBrk="1" hangingPunct="1"/>
            <a:r>
              <a:rPr lang="en-US" dirty="0">
                <a:latin typeface="Calibri"/>
                <a:ea typeface="Calibri"/>
                <a:cs typeface="Calibri"/>
              </a:rPr>
              <a:t>What will be the output of the following code?</a:t>
            </a:r>
            <a:endParaRPr lang="en-US" dirty="0">
              <a:ea typeface="Calibri" panose="020F0502020204030204" pitchFamily="34" charset="0"/>
            </a:endParaRPr>
          </a:p>
          <a:p>
            <a:pPr>
              <a:buNone/>
            </a:pPr>
            <a:r>
              <a:rPr lang="en-US" dirty="0">
                <a:latin typeface="Calibri"/>
                <a:ea typeface="Calibri"/>
                <a:cs typeface="Calibri"/>
              </a:rPr>
              <a:t>a = 5</a:t>
            </a:r>
            <a:endParaRPr lang="en-US" dirty="0">
              <a:latin typeface="Calibri"/>
              <a:cs typeface="Calibri"/>
            </a:endParaRPr>
          </a:p>
          <a:p>
            <a:pPr>
              <a:buNone/>
            </a:pPr>
            <a:r>
              <a:rPr lang="en-US" dirty="0">
                <a:latin typeface="Calibri"/>
                <a:ea typeface="Calibri"/>
                <a:cs typeface="Calibri"/>
              </a:rPr>
              <a:t>b = "5"</a:t>
            </a:r>
            <a:endParaRPr lang="en-US" dirty="0">
              <a:latin typeface="Calibri"/>
              <a:cs typeface="Calibri"/>
            </a:endParaRPr>
          </a:p>
          <a:p>
            <a:pPr>
              <a:buNone/>
            </a:pPr>
            <a:r>
              <a:rPr lang="en-US" dirty="0">
                <a:latin typeface="Calibri"/>
                <a:ea typeface="Calibri"/>
                <a:cs typeface="Calibri"/>
              </a:rPr>
              <a:t>print(a + int(b))</a:t>
            </a:r>
            <a:endParaRPr lang="en-US" dirty="0">
              <a:latin typeface="Calibri"/>
              <a:cs typeface="Calibri"/>
            </a:endParaRPr>
          </a:p>
          <a:p>
            <a:pPr>
              <a:buNone/>
            </a:pPr>
            <a:endParaRPr lang="en-US" dirty="0">
              <a:latin typeface="Calibri"/>
              <a:cs typeface="Calibri"/>
            </a:endParaRPr>
          </a:p>
          <a:p>
            <a:pPr>
              <a:buNone/>
            </a:pPr>
            <a:r>
              <a:rPr lang="en-US" dirty="0">
                <a:latin typeface="Calibri"/>
                <a:ea typeface="Calibri"/>
                <a:cs typeface="Calibri"/>
              </a:rPr>
              <a:t>A) 55</a:t>
            </a:r>
            <a:endParaRPr lang="en-US" dirty="0"/>
          </a:p>
          <a:p>
            <a:pPr>
              <a:buNone/>
            </a:pPr>
            <a:r>
              <a:rPr lang="en-US" dirty="0">
                <a:latin typeface="Calibri"/>
                <a:ea typeface="Calibri"/>
                <a:cs typeface="Calibri"/>
              </a:rPr>
              <a:t>B) </a:t>
            </a:r>
            <a:r>
              <a:rPr lang="en-US" u="sng" dirty="0">
                <a:highlight>
                  <a:srgbClr val="FFFF00"/>
                </a:highlight>
                <a:latin typeface="Calibri"/>
                <a:ea typeface="Calibri"/>
                <a:cs typeface="Calibri"/>
              </a:rPr>
              <a:t>10</a:t>
            </a:r>
            <a:endParaRPr lang="en-US" u="sng" dirty="0">
              <a:highlight>
                <a:srgbClr val="FFFF00"/>
              </a:highlight>
            </a:endParaRPr>
          </a:p>
          <a:p>
            <a:pPr>
              <a:buNone/>
            </a:pPr>
            <a:r>
              <a:rPr lang="en-US" dirty="0">
                <a:latin typeface="Calibri"/>
                <a:ea typeface="Calibri"/>
                <a:cs typeface="Calibri"/>
              </a:rPr>
              <a:t>C) Error</a:t>
            </a:r>
            <a:endParaRPr lang="en-US" dirty="0"/>
          </a:p>
          <a:p>
            <a:pPr>
              <a:buNone/>
            </a:pPr>
            <a:r>
              <a:rPr lang="en-US" dirty="0">
                <a:latin typeface="Calibri"/>
                <a:ea typeface="Calibri"/>
                <a:cs typeface="Calibri"/>
              </a:rPr>
              <a:t>D) "10"</a:t>
            </a:r>
            <a:endParaRPr lang="en-US" dirty="0"/>
          </a:p>
        </p:txBody>
      </p:sp>
      <p:sp>
        <p:nvSpPr>
          <p:cNvPr id="27653" name="Rectangle 4">
            <a:extLst>
              <a:ext uri="{FF2B5EF4-FFF2-40B4-BE49-F238E27FC236}">
                <a16:creationId xmlns:a16="http://schemas.microsoft.com/office/drawing/2014/main" id="{332C9A4D-7894-A256-1554-F128924A08D9}"/>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3477871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E8E57-D28A-327C-BB35-A42E6ACE8A36}"/>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7E5C7C5D-59BC-C892-11A1-1BC763E1D873}"/>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26</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14DD6062-5B36-58C4-1137-92FB43DFDD0F}"/>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6</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6EC7AE9B-5AD3-97A3-6FC8-0608AC7EE807}"/>
              </a:ext>
            </a:extLst>
          </p:cNvPr>
          <p:cNvSpPr>
            <a:spLocks noGrp="1" noChangeArrowheads="1"/>
          </p:cNvSpPr>
          <p:nvPr>
            <p:ph type="body" idx="4294967295"/>
          </p:nvPr>
        </p:nvSpPr>
        <p:spPr/>
        <p:txBody>
          <a:bodyPr/>
          <a:lstStyle/>
          <a:p>
            <a:pPr eaLnBrk="1" hangingPunct="1">
              <a:buFont typeface="Arial"/>
              <a:buChar char="•"/>
            </a:pPr>
            <a:r>
              <a:rPr lang="en-US" dirty="0">
                <a:ea typeface="Calibri"/>
              </a:rPr>
              <a:t>Which of the following is NOT a valid variable name in Python?</a:t>
            </a:r>
          </a:p>
          <a:p>
            <a:pPr marL="0" indent="0">
              <a:buNone/>
            </a:pPr>
            <a:r>
              <a:rPr lang="en-US" dirty="0">
                <a:latin typeface="Calibri"/>
                <a:ea typeface="Calibri"/>
                <a:cs typeface="Calibri"/>
              </a:rPr>
              <a:t>A) </a:t>
            </a:r>
            <a:r>
              <a:rPr lang="en-US" dirty="0" err="1">
                <a:latin typeface="Calibri"/>
                <a:ea typeface="Calibri"/>
                <a:cs typeface="Calibri"/>
              </a:rPr>
              <a:t>my_var</a:t>
            </a:r>
            <a:endParaRPr lang="en-US" dirty="0">
              <a:latin typeface="Calibri"/>
              <a:ea typeface="Calibri" panose="020F0502020204030204" pitchFamily="34" charset="0"/>
              <a:cs typeface="Calibri"/>
            </a:endParaRPr>
          </a:p>
          <a:p>
            <a:pPr marL="0" indent="0">
              <a:buNone/>
            </a:pPr>
            <a:r>
              <a:rPr lang="en-US" dirty="0">
                <a:latin typeface="Calibri"/>
                <a:ea typeface="Calibri"/>
                <a:cs typeface="Calibri"/>
              </a:rPr>
              <a:t>B) _</a:t>
            </a:r>
            <a:r>
              <a:rPr lang="en-US" dirty="0" err="1">
                <a:latin typeface="Calibri"/>
                <a:ea typeface="Calibri"/>
                <a:cs typeface="Calibri"/>
              </a:rPr>
              <a:t>myVar</a:t>
            </a:r>
            <a:endParaRPr lang="en-US" dirty="0" err="1">
              <a:latin typeface="Calibri"/>
              <a:ea typeface="Calibri" panose="020F0502020204030204" pitchFamily="34" charset="0"/>
              <a:cs typeface="Calibri"/>
            </a:endParaRPr>
          </a:p>
          <a:p>
            <a:pPr marL="0" indent="0">
              <a:buNone/>
            </a:pPr>
            <a:r>
              <a:rPr lang="en-US" dirty="0">
                <a:ea typeface="Calibri"/>
              </a:rPr>
              <a:t>C) </a:t>
            </a:r>
            <a:r>
              <a:rPr lang="en-US" u="sng" dirty="0">
                <a:highlight>
                  <a:srgbClr val="FFFF00"/>
                </a:highlight>
                <a:ea typeface="Calibri"/>
              </a:rPr>
              <a:t>2ndVar</a:t>
            </a:r>
            <a:endParaRPr lang="en-US" u="sng" dirty="0">
              <a:highlight>
                <a:srgbClr val="FFFF00"/>
              </a:highlight>
              <a:ea typeface="Calibri" panose="020F0502020204030204" pitchFamily="34" charset="0"/>
            </a:endParaRPr>
          </a:p>
          <a:p>
            <a:pPr marL="0" indent="0">
              <a:buNone/>
            </a:pPr>
            <a:r>
              <a:rPr lang="en-US" dirty="0">
                <a:ea typeface="Calibri"/>
              </a:rPr>
              <a:t>D) var_2</a:t>
            </a:r>
            <a:endParaRPr lang="en-US" dirty="0">
              <a:ea typeface="Calibri" panose="020F0502020204030204" pitchFamily="34" charset="0"/>
            </a:endParaRPr>
          </a:p>
        </p:txBody>
      </p:sp>
      <p:sp>
        <p:nvSpPr>
          <p:cNvPr id="27653" name="Rectangle 4">
            <a:extLst>
              <a:ext uri="{FF2B5EF4-FFF2-40B4-BE49-F238E27FC236}">
                <a16:creationId xmlns:a16="http://schemas.microsoft.com/office/drawing/2014/main" id="{7FCDC413-2442-120D-53BB-CF285CC3DFD9}"/>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2033211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92CD8-3448-D34E-1E55-CA0D2E2A7E27}"/>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353F5A62-6413-5ADE-C84F-DBFC53D5A71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27</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90552F1C-CAFA-AB3F-F4BC-881FE1E00FC4}"/>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7</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8FD3ED04-6CC8-C686-6B59-C196B992CE6B}"/>
              </a:ext>
            </a:extLst>
          </p:cNvPr>
          <p:cNvSpPr>
            <a:spLocks noGrp="1" noChangeArrowheads="1"/>
          </p:cNvSpPr>
          <p:nvPr>
            <p:ph type="body" idx="4294967295"/>
          </p:nvPr>
        </p:nvSpPr>
        <p:spPr/>
        <p:txBody>
          <a:bodyPr/>
          <a:lstStyle/>
          <a:p>
            <a:pPr>
              <a:buFont typeface="Arial"/>
              <a:buChar char="•"/>
            </a:pPr>
            <a:r>
              <a:rPr lang="en-US" dirty="0">
                <a:latin typeface="Calibri"/>
                <a:ea typeface="Calibri"/>
                <a:cs typeface="Calibri"/>
              </a:rPr>
              <a:t>What will be the output of the following code?</a:t>
            </a:r>
          </a:p>
          <a:p>
            <a:pPr marL="0" indent="0">
              <a:buNone/>
            </a:pPr>
            <a:r>
              <a:rPr lang="en-US" dirty="0">
                <a:latin typeface="Calibri"/>
                <a:ea typeface="Calibri"/>
                <a:cs typeface="Calibri"/>
              </a:rPr>
              <a:t>x = 10</a:t>
            </a:r>
            <a:endParaRPr lang="en-US" dirty="0">
              <a:ea typeface="Calibri" panose="020F0502020204030204" pitchFamily="34" charset="0"/>
            </a:endParaRPr>
          </a:p>
          <a:p>
            <a:pPr marL="0" indent="0">
              <a:buNone/>
            </a:pPr>
            <a:r>
              <a:rPr lang="en-US" dirty="0">
                <a:latin typeface="Calibri"/>
                <a:ea typeface="Calibri"/>
                <a:cs typeface="Calibri"/>
              </a:rPr>
              <a:t>y = 5</a:t>
            </a:r>
            <a:endParaRPr lang="en-US" dirty="0">
              <a:ea typeface="Calibri" panose="020F0502020204030204" pitchFamily="34" charset="0"/>
            </a:endParaRPr>
          </a:p>
          <a:p>
            <a:pPr marL="0" indent="0">
              <a:buNone/>
            </a:pPr>
            <a:r>
              <a:rPr lang="en-US" dirty="0">
                <a:latin typeface="Calibri"/>
                <a:ea typeface="Calibri"/>
                <a:cs typeface="Calibri"/>
              </a:rPr>
              <a:t>x += y - x * y // x</a:t>
            </a:r>
            <a:endParaRPr lang="en-US" dirty="0">
              <a:ea typeface="Calibri" panose="020F0502020204030204" pitchFamily="34" charset="0"/>
            </a:endParaRPr>
          </a:p>
          <a:p>
            <a:pPr marL="0" indent="0">
              <a:buNone/>
            </a:pPr>
            <a:r>
              <a:rPr lang="en-US" dirty="0">
                <a:latin typeface="Calibri"/>
                <a:ea typeface="Calibri"/>
                <a:cs typeface="Calibri"/>
              </a:rPr>
              <a:t>print(x)</a:t>
            </a:r>
            <a:endParaRPr lang="en-US" dirty="0">
              <a:ea typeface="Calibri" panose="020F0502020204030204" pitchFamily="34" charset="0"/>
            </a:endParaRPr>
          </a:p>
          <a:p>
            <a:pPr marL="0" indent="0">
              <a:buNone/>
            </a:pPr>
            <a:endParaRPr lang="en-US" dirty="0">
              <a:latin typeface="Calibri"/>
              <a:ea typeface="Calibri"/>
              <a:cs typeface="Calibri"/>
            </a:endParaRPr>
          </a:p>
          <a:p>
            <a:pPr marL="0" indent="0">
              <a:buNone/>
            </a:pPr>
            <a:r>
              <a:rPr lang="en-US" dirty="0">
                <a:latin typeface="Calibri"/>
                <a:ea typeface="Calibri"/>
                <a:cs typeface="Calibri"/>
              </a:rPr>
              <a:t>A) 5</a:t>
            </a:r>
            <a:endParaRPr lang="en-US" dirty="0">
              <a:ea typeface="Calibri" panose="020F0502020204030204" pitchFamily="34" charset="0"/>
            </a:endParaRPr>
          </a:p>
          <a:p>
            <a:pPr marL="0" indent="0">
              <a:buNone/>
            </a:pPr>
            <a:r>
              <a:rPr lang="en-US" dirty="0">
                <a:latin typeface="Calibri"/>
                <a:ea typeface="Calibri"/>
                <a:cs typeface="Calibri"/>
              </a:rPr>
              <a:t>B) </a:t>
            </a:r>
            <a:r>
              <a:rPr lang="en-US" u="sng" dirty="0">
                <a:highlight>
                  <a:srgbClr val="FFFF00"/>
                </a:highlight>
                <a:latin typeface="Calibri"/>
                <a:ea typeface="Calibri"/>
                <a:cs typeface="Calibri"/>
              </a:rPr>
              <a:t>10</a:t>
            </a:r>
            <a:endParaRPr lang="en-US" u="sng" dirty="0">
              <a:highlight>
                <a:srgbClr val="FFFF00"/>
              </a:highlight>
              <a:ea typeface="Calibri" panose="020F0502020204030204" pitchFamily="34" charset="0"/>
            </a:endParaRPr>
          </a:p>
          <a:p>
            <a:pPr marL="0" indent="0">
              <a:buNone/>
            </a:pPr>
            <a:r>
              <a:rPr lang="en-US" dirty="0">
                <a:latin typeface="Calibri"/>
                <a:ea typeface="Calibri"/>
                <a:cs typeface="Calibri"/>
              </a:rPr>
              <a:t>C) 15</a:t>
            </a:r>
            <a:endParaRPr lang="en-US" dirty="0">
              <a:ea typeface="Calibri" panose="020F0502020204030204" pitchFamily="34" charset="0"/>
            </a:endParaRPr>
          </a:p>
          <a:p>
            <a:pPr marL="0" indent="0">
              <a:buNone/>
            </a:pPr>
            <a:r>
              <a:rPr lang="en-US" dirty="0">
                <a:latin typeface="Calibri"/>
                <a:ea typeface="Calibri"/>
                <a:cs typeface="Calibri"/>
              </a:rPr>
              <a:t>D) 9</a:t>
            </a:r>
            <a:endParaRPr lang="en-US" dirty="0">
              <a:ea typeface="Calibri" panose="020F0502020204030204" pitchFamily="34" charset="0"/>
            </a:endParaRPr>
          </a:p>
          <a:p>
            <a:pPr marL="0" indent="0">
              <a:buNone/>
            </a:pPr>
            <a:endParaRPr lang="en-US" dirty="0">
              <a:ea typeface="Calibri" panose="020F0502020204030204" pitchFamily="34" charset="0"/>
            </a:endParaRPr>
          </a:p>
        </p:txBody>
      </p:sp>
      <p:sp>
        <p:nvSpPr>
          <p:cNvPr id="27653" name="Rectangle 4">
            <a:extLst>
              <a:ext uri="{FF2B5EF4-FFF2-40B4-BE49-F238E27FC236}">
                <a16:creationId xmlns:a16="http://schemas.microsoft.com/office/drawing/2014/main" id="{BE09193F-28FF-9AB8-6A2C-3E721789575D}"/>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1055768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ED1C8-F167-B10B-4404-872002EB390C}"/>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088024EC-CBAA-04DB-5D85-37C1A3999B8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28</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9E396E53-9DC1-0077-134D-5895BE6644CC}"/>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8</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2B8370DA-C0AC-8EF8-CF60-C06DC5593761}"/>
              </a:ext>
            </a:extLst>
          </p:cNvPr>
          <p:cNvSpPr>
            <a:spLocks noGrp="1" noChangeArrowheads="1"/>
          </p:cNvSpPr>
          <p:nvPr>
            <p:ph type="body" idx="4294967295"/>
          </p:nvPr>
        </p:nvSpPr>
        <p:spPr/>
        <p:txBody>
          <a:bodyPr/>
          <a:lstStyle/>
          <a:p>
            <a:pPr>
              <a:buFont typeface="Arial"/>
              <a:buChar char="•"/>
            </a:pPr>
            <a:r>
              <a:rPr lang="en-US" dirty="0">
                <a:latin typeface="Calibri"/>
                <a:ea typeface="Calibri"/>
                <a:cs typeface="Calibri"/>
              </a:rPr>
              <a:t>What will be the output of the following code?</a:t>
            </a:r>
          </a:p>
          <a:p>
            <a:pPr>
              <a:buNone/>
            </a:pPr>
            <a:r>
              <a:rPr lang="en-US" dirty="0">
                <a:latin typeface="Calibri"/>
                <a:ea typeface="Calibri"/>
                <a:cs typeface="Calibri"/>
              </a:rPr>
              <a:t>x = 3 + 4j</a:t>
            </a:r>
            <a:endParaRPr lang="en-US" dirty="0"/>
          </a:p>
          <a:p>
            <a:pPr>
              <a:buNone/>
            </a:pPr>
            <a:r>
              <a:rPr lang="en-US" dirty="0">
                <a:latin typeface="Calibri"/>
                <a:ea typeface="Calibri"/>
                <a:cs typeface="Calibri"/>
              </a:rPr>
              <a:t>y = 2</a:t>
            </a:r>
            <a:endParaRPr lang="en-US" dirty="0"/>
          </a:p>
          <a:p>
            <a:pPr>
              <a:buNone/>
            </a:pPr>
            <a:r>
              <a:rPr lang="en-US" dirty="0">
                <a:latin typeface="Calibri"/>
                <a:ea typeface="Calibri"/>
                <a:cs typeface="Calibri"/>
              </a:rPr>
              <a:t>result = x * y</a:t>
            </a:r>
            <a:endParaRPr lang="en-US" dirty="0"/>
          </a:p>
          <a:p>
            <a:pPr>
              <a:buNone/>
            </a:pPr>
            <a:r>
              <a:rPr lang="en-US" dirty="0">
                <a:latin typeface="Calibri"/>
                <a:ea typeface="Calibri"/>
                <a:cs typeface="Calibri"/>
              </a:rPr>
              <a:t>print(type(result))</a:t>
            </a:r>
            <a:endParaRPr lang="en-US" dirty="0"/>
          </a:p>
          <a:p>
            <a:pPr marL="0" indent="0">
              <a:buNone/>
            </a:pPr>
            <a:endParaRPr lang="en-US" dirty="0">
              <a:latin typeface="Calibri"/>
              <a:ea typeface="Calibri"/>
              <a:cs typeface="Calibri"/>
            </a:endParaRPr>
          </a:p>
          <a:p>
            <a:pPr marL="0" indent="0">
              <a:buNone/>
            </a:pPr>
            <a:r>
              <a:rPr lang="en-US" dirty="0">
                <a:latin typeface="Calibri"/>
                <a:ea typeface="Calibri"/>
                <a:cs typeface="Calibri"/>
              </a:rPr>
              <a:t>A) &lt;class </a:t>
            </a:r>
            <a:r>
              <a:rPr lang="en-US" dirty="0" err="1">
                <a:latin typeface="Calibri"/>
                <a:ea typeface="Calibri"/>
                <a:cs typeface="Calibri"/>
              </a:rPr>
              <a:t>'int</a:t>
            </a:r>
            <a:r>
              <a:rPr lang="en-US" dirty="0">
                <a:latin typeface="Calibri"/>
                <a:ea typeface="Calibri"/>
                <a:cs typeface="Calibri"/>
              </a:rPr>
              <a:t>'&gt;</a:t>
            </a:r>
            <a:endParaRPr lang="en-US" dirty="0">
              <a:ea typeface="Calibri" panose="020F0502020204030204" pitchFamily="34" charset="0"/>
            </a:endParaRPr>
          </a:p>
          <a:p>
            <a:pPr marL="0" indent="0">
              <a:buNone/>
            </a:pPr>
            <a:r>
              <a:rPr lang="en-US" dirty="0">
                <a:latin typeface="Calibri"/>
                <a:ea typeface="Calibri"/>
                <a:cs typeface="Calibri"/>
              </a:rPr>
              <a:t>B) </a:t>
            </a:r>
            <a:r>
              <a:rPr lang="en-US" u="sng" dirty="0">
                <a:highlight>
                  <a:srgbClr val="FFFF00"/>
                </a:highlight>
                <a:latin typeface="Calibri"/>
                <a:ea typeface="Calibri"/>
                <a:cs typeface="Calibri"/>
              </a:rPr>
              <a:t>&lt;class 'complex'&gt;</a:t>
            </a:r>
            <a:endParaRPr lang="en-US" u="sng" dirty="0">
              <a:highlight>
                <a:srgbClr val="FFFF00"/>
              </a:highlight>
              <a:ea typeface="Calibri" panose="020F0502020204030204" pitchFamily="34" charset="0"/>
            </a:endParaRPr>
          </a:p>
          <a:p>
            <a:pPr marL="0" indent="0">
              <a:buNone/>
            </a:pPr>
            <a:r>
              <a:rPr lang="en-US" dirty="0">
                <a:latin typeface="Calibri"/>
                <a:ea typeface="Calibri"/>
                <a:cs typeface="Calibri"/>
              </a:rPr>
              <a:t>C) &lt;class 'float'&gt;</a:t>
            </a:r>
            <a:endParaRPr lang="en-US" dirty="0">
              <a:ea typeface="Calibri" panose="020F0502020204030204" pitchFamily="34" charset="0"/>
            </a:endParaRPr>
          </a:p>
          <a:p>
            <a:pPr marL="0" indent="0">
              <a:buNone/>
            </a:pPr>
            <a:r>
              <a:rPr lang="en-US" dirty="0">
                <a:latin typeface="Calibri"/>
                <a:ea typeface="Calibri"/>
                <a:cs typeface="Calibri"/>
              </a:rPr>
              <a:t>D) &lt;class 'str'&gt;</a:t>
            </a:r>
            <a:endParaRPr lang="en-US" dirty="0">
              <a:ea typeface="Calibri" panose="020F0502020204030204" pitchFamily="34" charset="0"/>
            </a:endParaRPr>
          </a:p>
          <a:p>
            <a:pPr marL="0" indent="0">
              <a:buNone/>
            </a:pPr>
            <a:endParaRPr lang="en-US" dirty="0">
              <a:ea typeface="Calibri" panose="020F0502020204030204" pitchFamily="34" charset="0"/>
            </a:endParaRPr>
          </a:p>
        </p:txBody>
      </p:sp>
      <p:sp>
        <p:nvSpPr>
          <p:cNvPr id="27653" name="Rectangle 4">
            <a:extLst>
              <a:ext uri="{FF2B5EF4-FFF2-40B4-BE49-F238E27FC236}">
                <a16:creationId xmlns:a16="http://schemas.microsoft.com/office/drawing/2014/main" id="{1C18BCFA-659E-D70E-0D9D-59BCC9B72146}"/>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311641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F8D16-BC6F-F9E5-7455-C537882ADFFF}"/>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5C973F09-E97D-C37B-5E01-3AC53786AD2A}"/>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29</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26C54C45-0D0F-0EDC-E399-87FD65A21179}"/>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9</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FB902582-BD72-00E4-228A-5160458F11ED}"/>
              </a:ext>
            </a:extLst>
          </p:cNvPr>
          <p:cNvSpPr>
            <a:spLocks noGrp="1" noChangeArrowheads="1"/>
          </p:cNvSpPr>
          <p:nvPr>
            <p:ph type="body" idx="4294967295"/>
          </p:nvPr>
        </p:nvSpPr>
        <p:spPr/>
        <p:txBody>
          <a:bodyPr/>
          <a:lstStyle/>
          <a:p>
            <a:pPr>
              <a:buFont typeface="Arial"/>
              <a:buChar char="•"/>
            </a:pPr>
            <a:r>
              <a:rPr lang="en-US" dirty="0">
                <a:latin typeface="Calibri"/>
                <a:ea typeface="Calibri"/>
                <a:cs typeface="Calibri"/>
              </a:rPr>
              <a:t>What will be the output of the following code?</a:t>
            </a:r>
          </a:p>
          <a:p>
            <a:pPr>
              <a:buNone/>
            </a:pPr>
            <a:r>
              <a:rPr lang="en-US" dirty="0">
                <a:latin typeface="Calibri"/>
                <a:ea typeface="Calibri"/>
                <a:cs typeface="Calibri"/>
              </a:rPr>
              <a:t>x = True </a:t>
            </a:r>
            <a:endParaRPr lang="en-US" dirty="0"/>
          </a:p>
          <a:p>
            <a:pPr>
              <a:buNone/>
            </a:pPr>
            <a:r>
              <a:rPr lang="en-US" dirty="0">
                <a:latin typeface="Calibri"/>
                <a:ea typeface="Calibri"/>
                <a:cs typeface="Calibri"/>
              </a:rPr>
              <a:t>y = False </a:t>
            </a:r>
            <a:endParaRPr lang="en-US" dirty="0"/>
          </a:p>
          <a:p>
            <a:pPr>
              <a:buNone/>
            </a:pPr>
            <a:r>
              <a:rPr lang="en-US" dirty="0">
                <a:latin typeface="Calibri"/>
                <a:ea typeface="Calibri"/>
                <a:cs typeface="Calibri"/>
              </a:rPr>
              <a:t>print(x + y, x * y)</a:t>
            </a:r>
            <a:endParaRPr lang="en-US" dirty="0"/>
          </a:p>
          <a:p>
            <a:pPr>
              <a:buNone/>
            </a:pPr>
            <a:endParaRPr lang="en-US" dirty="0">
              <a:ea typeface="Calibri"/>
            </a:endParaRPr>
          </a:p>
          <a:p>
            <a:pPr marL="0" indent="0">
              <a:buNone/>
            </a:pPr>
            <a:endParaRPr lang="en-US" dirty="0">
              <a:latin typeface="Calibri"/>
              <a:ea typeface="Calibri"/>
              <a:cs typeface="Calibri"/>
            </a:endParaRPr>
          </a:p>
          <a:p>
            <a:pPr>
              <a:buNone/>
            </a:pPr>
            <a:r>
              <a:rPr lang="en-US" dirty="0">
                <a:ea typeface="Calibri" panose="020F0502020204030204" pitchFamily="34" charset="0"/>
              </a:rPr>
              <a:t>A)</a:t>
            </a:r>
            <a:r>
              <a:rPr lang="en-US" dirty="0">
                <a:highlight>
                  <a:srgbClr val="FFFF00"/>
                </a:highlight>
                <a:ea typeface="Calibri" panose="020F0502020204030204" pitchFamily="34" charset="0"/>
              </a:rPr>
              <a:t> </a:t>
            </a:r>
            <a:r>
              <a:rPr lang="en-US" u="sng" dirty="0">
                <a:highlight>
                  <a:srgbClr val="FFFF00"/>
                </a:highlight>
                <a:ea typeface="Calibri" panose="020F0502020204030204" pitchFamily="34" charset="0"/>
              </a:rPr>
              <a:t>1 0</a:t>
            </a:r>
            <a:endParaRPr lang="en-US" u="sng" dirty="0">
              <a:highlight>
                <a:srgbClr val="FFFF00"/>
              </a:highlight>
            </a:endParaRPr>
          </a:p>
          <a:p>
            <a:pPr>
              <a:buNone/>
            </a:pPr>
            <a:r>
              <a:rPr lang="en-US" dirty="0">
                <a:ea typeface="Calibri" panose="020F0502020204030204" pitchFamily="34" charset="0"/>
              </a:rPr>
              <a:t>B) True False</a:t>
            </a:r>
            <a:endParaRPr lang="en-US" dirty="0"/>
          </a:p>
          <a:p>
            <a:pPr>
              <a:buNone/>
            </a:pPr>
            <a:r>
              <a:rPr lang="en-US" dirty="0">
                <a:ea typeface="Calibri" panose="020F0502020204030204" pitchFamily="34" charset="0"/>
              </a:rPr>
              <a:t>C) Error</a:t>
            </a:r>
            <a:endParaRPr lang="en-US" dirty="0"/>
          </a:p>
          <a:p>
            <a:pPr>
              <a:buNone/>
            </a:pPr>
            <a:r>
              <a:rPr lang="en-US" dirty="0">
                <a:latin typeface="Calibri"/>
                <a:ea typeface="Calibri"/>
                <a:cs typeface="Calibri"/>
              </a:rPr>
              <a:t>D) 2 0</a:t>
            </a:r>
          </a:p>
        </p:txBody>
      </p:sp>
      <p:sp>
        <p:nvSpPr>
          <p:cNvPr id="27653" name="Rectangle 4">
            <a:extLst>
              <a:ext uri="{FF2B5EF4-FFF2-40B4-BE49-F238E27FC236}">
                <a16:creationId xmlns:a16="http://schemas.microsoft.com/office/drawing/2014/main" id="{9A247BDB-C4D7-C110-82EF-1BBAEDD30E7A}"/>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40156061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63882"/>
            <a:ext cx="11437937" cy="4457132"/>
          </a:xfrm>
        </p:spPr>
        <p:txBody>
          <a:bodyPr/>
          <a:lstStyle/>
          <a:p>
            <a:pPr marL="285750" indent="-285750">
              <a:buSzPct val="75000"/>
              <a:buFont typeface="Wingdings" panose="05000000000000000000" pitchFamily="2" charset="2"/>
              <a:buChar char="ü"/>
            </a:pPr>
            <a:r>
              <a:rPr lang="en-US" sz="1800" b="1" dirty="0">
                <a:solidFill>
                  <a:srgbClr val="943634"/>
                </a:solidFill>
                <a:effectLst/>
                <a:latin typeface="Arial" panose="020B0604020202020204" pitchFamily="34" charset="0"/>
                <a:ea typeface="Calibri" panose="020F0502020204030204" pitchFamily="34" charset="0"/>
                <a:cs typeface="Arial" panose="020B0604020202020204" pitchFamily="34" charset="0"/>
              </a:rPr>
              <a:t>Definition: Python is a high-level, interpreted, interactive and object-oriented scripting</a:t>
            </a:r>
            <a:r>
              <a:rPr lang="en-US" sz="1800" b="1" spc="-5" dirty="0">
                <a:solidFill>
                  <a:srgbClr val="943634"/>
                </a:solidFill>
                <a:effectLst/>
                <a:latin typeface="Arial" panose="020B0604020202020204" pitchFamily="34" charset="0"/>
                <a:ea typeface="Calibri" panose="020F0502020204030204" pitchFamily="34" charset="0"/>
                <a:cs typeface="Arial" panose="020B0604020202020204" pitchFamily="34" charset="0"/>
              </a:rPr>
              <a:t> </a:t>
            </a:r>
            <a:r>
              <a:rPr lang="en-US" sz="1800" b="1" dirty="0">
                <a:solidFill>
                  <a:srgbClr val="943634"/>
                </a:solidFill>
                <a:effectLst/>
                <a:latin typeface="Arial" panose="020B0604020202020204" pitchFamily="34" charset="0"/>
                <a:ea typeface="Calibri" panose="020F0502020204030204" pitchFamily="34" charset="0"/>
                <a:cs typeface="Arial" panose="020B0604020202020204" pitchFamily="34" charset="0"/>
              </a:rPr>
              <a:t>language.</a:t>
            </a:r>
            <a:endParaRPr lang="en-IN" sz="1800" dirty="0">
              <a:effectLst/>
              <a:latin typeface="Arial" panose="020B0604020202020204" pitchFamily="34" charset="0"/>
              <a:ea typeface="Calibri" panose="020F0502020204030204" pitchFamily="34" charset="0"/>
              <a:cs typeface="Arial" panose="020B0604020202020204" pitchFamily="34" charset="0"/>
            </a:endParaRPr>
          </a:p>
          <a:p>
            <a:pPr marL="342900" lvl="0" indent="-342900">
              <a:spcBef>
                <a:spcPts val="65"/>
              </a:spcBef>
              <a:buSzPts val="1100"/>
              <a:buFont typeface="Segoe UI Symbol" panose="020B0502040204020203" pitchFamily="34" charset="0"/>
              <a:buChar char="⚫"/>
              <a:tabLst>
                <a:tab pos="367665" algn="l"/>
                <a:tab pos="368300" algn="l"/>
              </a:tabLst>
            </a:pPr>
            <a:r>
              <a:rPr lang="en-US" sz="2000" b="1" dirty="0">
                <a:solidFill>
                  <a:srgbClr val="943634"/>
                </a:solidFill>
                <a:effectLst/>
                <a:latin typeface="Arial" panose="020B0604020202020204" pitchFamily="34" charset="0"/>
                <a:ea typeface="Calibri" panose="020F0502020204030204" pitchFamily="34" charset="0"/>
                <a:cs typeface="Arial" panose="020B0604020202020204" pitchFamily="34" charset="0"/>
              </a:rPr>
              <a:t>History:</a:t>
            </a:r>
            <a:r>
              <a:rPr lang="en-US" sz="2000" spc="23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Since its</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introduction</a:t>
            </a:r>
            <a:r>
              <a:rPr lang="en-US" sz="2000" spc="-2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by</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Guido van</a:t>
            </a:r>
            <a:r>
              <a:rPr lang="en-US" sz="2000" u="sng" spc="-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Rossum .</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SzPts val="1100"/>
              <a:buFont typeface="Segoe UI Symbol" panose="020B0502040204020203" pitchFamily="34" charset="0"/>
              <a:buChar char="⚫"/>
              <a:tabLst>
                <a:tab pos="825500" algn="l"/>
                <a:tab pos="826135" algn="l"/>
              </a:tabLst>
            </a:pPr>
            <a:r>
              <a:rPr lang="en-US" sz="2000" u="none" strike="noStrike" dirty="0">
                <a:effectLst/>
                <a:latin typeface="Arial" panose="020B0604020202020204" pitchFamily="34" charset="0"/>
                <a:ea typeface="Calibri" panose="020F0502020204030204" pitchFamily="34" charset="0"/>
                <a:cs typeface="Arial" panose="020B0604020202020204" pitchFamily="34" charset="0"/>
              </a:rPr>
              <a:t>Python was conceived in the late 1980s by Guido van Rossum, a Dutch programmer. He started working on it as a side project in December 1989 and released the first version, Python 0.9.0, in February 1991.</a:t>
            </a:r>
          </a:p>
          <a:p>
            <a:pPr marL="742950" lvl="1" indent="-285750">
              <a:buSzPts val="1100"/>
              <a:buFont typeface="Segoe UI Symbol" panose="020B0502040204020203" pitchFamily="34" charset="0"/>
              <a:buChar char="⚫"/>
              <a:tabLst>
                <a:tab pos="825500" algn="l"/>
                <a:tab pos="826135" algn="l"/>
              </a:tabLst>
            </a:pPr>
            <a:r>
              <a:rPr lang="en-US" sz="2000" u="none" strike="noStrike" dirty="0">
                <a:effectLst/>
                <a:latin typeface="Arial" panose="020B0604020202020204" pitchFamily="34" charset="0"/>
                <a:ea typeface="Calibri" panose="020F0502020204030204" pitchFamily="34" charset="0"/>
                <a:cs typeface="Arial" panose="020B0604020202020204" pitchFamily="34" charset="0"/>
              </a:rPr>
              <a:t>The name "Python" was chosen as a tribute to the British comedy group Monty Python, whose work Guido van Rossum enjoyed</a:t>
            </a:r>
            <a:r>
              <a:rPr lang="en-US" sz="2000" u="none" strike="noStrike" dirty="0">
                <a:solidFill>
                  <a:srgbClr val="0000FF"/>
                </a:solidFill>
                <a:effectLst/>
                <a:latin typeface="Arial" panose="020B0604020202020204" pitchFamily="34" charset="0"/>
                <a:ea typeface="Calibri" panose="020F0502020204030204" pitchFamily="34" charset="0"/>
                <a:cs typeface="Arial" panose="020B0604020202020204" pitchFamily="34" charset="0"/>
              </a:rPr>
              <a:t>.</a:t>
            </a:r>
          </a:p>
          <a:p>
            <a:pPr marL="742950" lvl="1" indent="-285750">
              <a:buSzPts val="1100"/>
              <a:buFont typeface="Segoe UI Symbol" panose="020B0502040204020203" pitchFamily="34" charset="0"/>
              <a:buChar char="⚫"/>
              <a:tabLst>
                <a:tab pos="825500" algn="l"/>
                <a:tab pos="826135" algn="l"/>
              </a:tabLst>
            </a:pPr>
            <a:r>
              <a:rPr lang="en-US" sz="2000" dirty="0">
                <a:effectLst/>
                <a:latin typeface="Arial" panose="020B0604020202020204" pitchFamily="34" charset="0"/>
                <a:ea typeface="Calibri" panose="020F0502020204030204" pitchFamily="34" charset="0"/>
                <a:cs typeface="Arial" panose="020B0604020202020204" pitchFamily="34" charset="0"/>
              </a:rPr>
              <a:t>Python 2.0 was released in 2000</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42950" lvl="1" indent="-285750">
              <a:buSzPts val="1100"/>
              <a:buFont typeface="Segoe UI Symbol" panose="020B0502040204020203" pitchFamily="34" charset="0"/>
              <a:buChar char="⚫"/>
              <a:tabLst>
                <a:tab pos="825500" algn="l"/>
                <a:tab pos="826135" algn="l"/>
              </a:tabLst>
            </a:pPr>
            <a:r>
              <a:rPr lang="en-US" sz="2000" u="sng" dirty="0">
                <a:effectLst/>
                <a:latin typeface="Arial" panose="020B0604020202020204" pitchFamily="34" charset="0"/>
                <a:ea typeface="Calibri" panose="020F0502020204030204" pitchFamily="34" charset="0"/>
                <a:cs typeface="Arial" panose="020B0604020202020204" pitchFamily="34" charset="0"/>
              </a:rPr>
              <a:t>Python</a:t>
            </a:r>
            <a:r>
              <a:rPr lang="en-US" sz="2000" u="sng" spc="-1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3.0</a:t>
            </a:r>
            <a:r>
              <a:rPr lang="en-US" sz="2000" u="sng" spc="-10"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was released</a:t>
            </a:r>
            <a:r>
              <a:rPr lang="en-US" sz="2000" u="sng" spc="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at</a:t>
            </a:r>
            <a:r>
              <a:rPr lang="en-US" sz="2000" u="sng" spc="-10"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the</a:t>
            </a:r>
            <a:r>
              <a:rPr lang="en-US" sz="2000" u="sng" spc="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end</a:t>
            </a:r>
            <a:r>
              <a:rPr lang="en-US" sz="2000" u="sng" spc="-15"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of</a:t>
            </a:r>
            <a:r>
              <a:rPr lang="en-US" sz="2000" u="sng" spc="-10" dirty="0">
                <a:effectLst/>
                <a:latin typeface="Arial" panose="020B0604020202020204" pitchFamily="34" charset="0"/>
                <a:ea typeface="Calibri" panose="020F0502020204030204" pitchFamily="34" charset="0"/>
                <a:cs typeface="Arial" panose="020B0604020202020204" pitchFamily="34" charset="0"/>
              </a:rPr>
              <a:t> </a:t>
            </a:r>
            <a:r>
              <a:rPr lang="en-US" sz="2000" u="sng" dirty="0">
                <a:effectLst/>
                <a:latin typeface="Arial" panose="020B0604020202020204" pitchFamily="34" charset="0"/>
                <a:ea typeface="Calibri" panose="020F0502020204030204" pitchFamily="34" charset="0"/>
                <a:cs typeface="Arial" panose="020B0604020202020204" pitchFamily="34" charset="0"/>
              </a:rPr>
              <a:t>2008</a:t>
            </a:r>
            <a:r>
              <a:rPr lang="en-US" sz="2000" dirty="0">
                <a:effectLst/>
                <a:latin typeface="Arial" panose="020B0604020202020204" pitchFamily="34" charset="0"/>
                <a:ea typeface="Calibri" panose="020F0502020204030204" pitchFamily="34" charset="0"/>
                <a:cs typeface="Arial" panose="020B0604020202020204" pitchFamily="34" charset="0"/>
              </a:rPr>
              <a:t>.</a:t>
            </a:r>
            <a:r>
              <a:rPr lang="en-US" sz="2000" spc="24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This</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version</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of</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Python</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cleaned up</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many of</a:t>
            </a:r>
            <a:r>
              <a:rPr lang="en-US" sz="2000" spc="-1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the inconsistencies</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in</a:t>
            </a:r>
            <a:r>
              <a:rPr lang="en-US" sz="2000" spc="-2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the</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design</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of</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the</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various</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releases</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of</a:t>
            </a:r>
            <a:r>
              <a:rPr lang="en-US" sz="2000" spc="-2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Python</a:t>
            </a:r>
            <a:r>
              <a:rPr lang="en-US" sz="2000" spc="-2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2 (often</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referred</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to as</a:t>
            </a:r>
            <a:r>
              <a:rPr lang="en-US" sz="2000" spc="-1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Python</a:t>
            </a:r>
            <a:r>
              <a:rPr lang="en-US" sz="2000" spc="-2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2.x).</a:t>
            </a: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742950" marR="286385" lvl="1" indent="-285750">
              <a:spcBef>
                <a:spcPts val="65"/>
              </a:spcBef>
              <a:spcAft>
                <a:spcPts val="0"/>
              </a:spcAft>
              <a:buSzPts val="1100"/>
              <a:buFont typeface="Segoe UI Symbol" panose="020B0502040204020203" pitchFamily="34" charset="0"/>
              <a:buChar char="⚫"/>
              <a:tabLst>
                <a:tab pos="825500" algn="l"/>
                <a:tab pos="826135" algn="l"/>
              </a:tabLst>
            </a:pPr>
            <a:r>
              <a:rPr lang="en-US" sz="2000" dirty="0">
                <a:effectLst/>
                <a:latin typeface="Arial" panose="020B0604020202020204" pitchFamily="34" charset="0"/>
                <a:ea typeface="Calibri" panose="020F0502020204030204" pitchFamily="34" charset="0"/>
                <a:cs typeface="Arial" panose="020B0604020202020204" pitchFamily="34" charset="0"/>
              </a:rPr>
              <a:t>It was </a:t>
            </a:r>
            <a:r>
              <a:rPr lang="en-US" sz="2000" u="sng" dirty="0">
                <a:effectLst/>
                <a:latin typeface="Arial" panose="020B0604020202020204" pitchFamily="34" charset="0"/>
                <a:ea typeface="Calibri" panose="020F0502020204030204" pitchFamily="34" charset="0"/>
                <a:cs typeface="Arial" panose="020B0604020202020204" pitchFamily="34" charset="0"/>
              </a:rPr>
              <a:t>not backward compatible</a:t>
            </a:r>
            <a:r>
              <a:rPr lang="en-US" sz="2000" dirty="0">
                <a:effectLst/>
                <a:latin typeface="Arial" panose="020B0604020202020204" pitchFamily="34" charset="0"/>
                <a:ea typeface="Calibri" panose="020F0502020204030204" pitchFamily="34" charset="0"/>
                <a:cs typeface="Arial" panose="020B0604020202020204" pitchFamily="34" charset="0"/>
              </a:rPr>
              <a:t>. That meant that most programs written for earlier versions of Python</a:t>
            </a:r>
            <a:r>
              <a:rPr lang="en-US" sz="2000" spc="-23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could</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not be</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run</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using</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implementations</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of</a:t>
            </a:r>
            <a:r>
              <a:rPr lang="en-US" sz="2000" spc="-10"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Python</a:t>
            </a:r>
            <a:r>
              <a:rPr lang="en-US" sz="2000" spc="-5" dirty="0">
                <a:effectLst/>
                <a:latin typeface="Arial" panose="020B0604020202020204" pitchFamily="34" charset="0"/>
                <a:ea typeface="Calibri" panose="020F0502020204030204" pitchFamily="34" charset="0"/>
                <a:cs typeface="Arial" panose="020B0604020202020204" pitchFamily="34" charset="0"/>
              </a:rPr>
              <a:t> </a:t>
            </a:r>
            <a:r>
              <a:rPr lang="en-US" sz="2000" dirty="0">
                <a:effectLst/>
                <a:latin typeface="Arial" panose="020B0604020202020204" pitchFamily="34" charset="0"/>
                <a:ea typeface="Calibri" panose="020F0502020204030204" pitchFamily="34" charset="0"/>
                <a:cs typeface="Arial" panose="020B0604020202020204" pitchFamily="34" charset="0"/>
              </a:rPr>
              <a:t>3.0.</a:t>
            </a:r>
          </a:p>
          <a:p>
            <a:pPr marL="457200" marR="286385" lvl="1" indent="0">
              <a:spcBef>
                <a:spcPts val="65"/>
              </a:spcBef>
              <a:spcAft>
                <a:spcPts val="0"/>
              </a:spcAft>
              <a:buSzPts val="1100"/>
              <a:buNone/>
              <a:tabLst>
                <a:tab pos="825500" algn="l"/>
                <a:tab pos="826135" algn="l"/>
              </a:tabLst>
            </a:pPr>
            <a:endParaRPr lang="en-IN" sz="2000" dirty="0">
              <a:effectLst/>
              <a:latin typeface="Arial" panose="020B0604020202020204" pitchFamily="34" charset="0"/>
              <a:ea typeface="Calibri" panose="020F0502020204030204" pitchFamily="34" charset="0"/>
              <a:cs typeface="Arial" panose="020B0604020202020204" pitchFamily="34" charset="0"/>
            </a:endParaRPr>
          </a:p>
          <a:p>
            <a:pPr marL="285750" indent="-285750">
              <a:buSzPct val="75000"/>
              <a:buFont typeface="Wingdings" panose="05000000000000000000" pitchFamily="2" charset="2"/>
              <a:buChar char="ü"/>
            </a:pPr>
            <a:endParaRPr lang="en-US" sz="18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Definition and History</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a:t>
            </a:fld>
            <a:endParaRPr lang="en-US"/>
          </a:p>
        </p:txBody>
      </p:sp>
    </p:spTree>
    <p:extLst>
      <p:ext uri="{BB962C8B-B14F-4D97-AF65-F5344CB8AC3E}">
        <p14:creationId xmlns:p14="http://schemas.microsoft.com/office/powerpoint/2010/main" val="2095513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8A73B-2932-93F3-E4D9-B1189E9EB6B1}"/>
            </a:ext>
          </a:extLst>
        </p:cNvPr>
        <p:cNvGrpSpPr/>
        <p:nvPr/>
      </p:nvGrpSpPr>
      <p:grpSpPr>
        <a:xfrm>
          <a:off x="0" y="0"/>
          <a:ext cx="0" cy="0"/>
          <a:chOff x="0" y="0"/>
          <a:chExt cx="0" cy="0"/>
        </a:xfrm>
      </p:grpSpPr>
      <p:sp>
        <p:nvSpPr>
          <p:cNvPr id="27650" name="Slide Number Placeholder 3">
            <a:extLst>
              <a:ext uri="{FF2B5EF4-FFF2-40B4-BE49-F238E27FC236}">
                <a16:creationId xmlns:a16="http://schemas.microsoft.com/office/drawing/2014/main" id="{80B8B19C-BD81-6E42-D0D2-0BC3A8D50A21}"/>
              </a:ext>
            </a:extLst>
          </p:cNvPr>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1363" indent="-284163">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1413" indent="-227013">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5986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5813" indent="-227013">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30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02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74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4613" indent="-227013"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pPr>
              <a:spcBef>
                <a:spcPct val="0"/>
              </a:spcBef>
              <a:buClrTx/>
              <a:buFontTx/>
              <a:buNone/>
            </a:pPr>
            <a:endParaRPr lang="en-US" altLang="en-US" sz="1000">
              <a:latin typeface="Arial" panose="020B0604020202020204" pitchFamily="34" charset="0"/>
            </a:endParaRPr>
          </a:p>
          <a:p>
            <a:pPr>
              <a:spcBef>
                <a:spcPct val="0"/>
              </a:spcBef>
              <a:buClrTx/>
              <a:buFontTx/>
              <a:buNone/>
            </a:pPr>
            <a:fld id="{5BB58C29-65AC-4783-84B8-865C31BB01F5}" type="slidenum">
              <a:rPr lang="en-US" altLang="en-US" sz="1000">
                <a:latin typeface="Arial" panose="020B0604020202020204" pitchFamily="34" charset="0"/>
              </a:rPr>
              <a:pPr>
                <a:spcBef>
                  <a:spcPct val="0"/>
                </a:spcBef>
                <a:buClrTx/>
                <a:buFontTx/>
                <a:buNone/>
              </a:pPr>
              <a:t>30</a:t>
            </a:fld>
            <a:endParaRPr lang="en-US" altLang="en-US" sz="1000">
              <a:latin typeface="Arial" panose="020B0604020202020204" pitchFamily="34" charset="0"/>
            </a:endParaRPr>
          </a:p>
        </p:txBody>
      </p:sp>
      <p:sp>
        <p:nvSpPr>
          <p:cNvPr id="26627" name="Rectangle 16">
            <a:extLst>
              <a:ext uri="{FF2B5EF4-FFF2-40B4-BE49-F238E27FC236}">
                <a16:creationId xmlns:a16="http://schemas.microsoft.com/office/drawing/2014/main" id="{CD45D94B-37C3-45B2-8C90-0EFFE1B847C0}"/>
              </a:ext>
            </a:extLst>
          </p:cNvPr>
          <p:cNvSpPr>
            <a:spLocks noGrp="1" noChangeArrowheads="1"/>
          </p:cNvSpPr>
          <p:nvPr>
            <p:ph type="title" idx="4294967295"/>
          </p:nvPr>
        </p:nvSpPr>
        <p:spPr/>
        <p:txBody>
          <a:bodyPr/>
          <a:lstStyle/>
          <a:p>
            <a:pPr defTabSz="914354" eaLnBrk="1" hangingPunct="1">
              <a:defRPr/>
            </a:pPr>
            <a:r>
              <a:rPr dirty="0">
                <a:solidFill>
                  <a:schemeClr val="accent5">
                    <a:lumMod val="50000"/>
                  </a:schemeClr>
                </a:solidFill>
                <a:latin typeface="Arial Black"/>
              </a:rPr>
              <a:t>Knowledge Check (</a:t>
            </a:r>
            <a:r>
              <a:rPr lang="en-US" dirty="0">
                <a:solidFill>
                  <a:schemeClr val="accent5">
                    <a:lumMod val="50000"/>
                  </a:schemeClr>
                </a:solidFill>
                <a:latin typeface="Arial Black"/>
              </a:rPr>
              <a:t>10</a:t>
            </a:r>
            <a:r>
              <a:rPr dirty="0">
                <a:solidFill>
                  <a:schemeClr val="accent5">
                    <a:lumMod val="50000"/>
                  </a:schemeClr>
                </a:solidFill>
                <a:latin typeface="Arial Black"/>
              </a:rPr>
              <a:t> of </a:t>
            </a:r>
            <a:r>
              <a:rPr lang="en-US" dirty="0">
                <a:solidFill>
                  <a:schemeClr val="accent5">
                    <a:lumMod val="50000"/>
                  </a:schemeClr>
                </a:solidFill>
                <a:latin typeface="Arial Black"/>
              </a:rPr>
              <a:t>10</a:t>
            </a:r>
            <a:r>
              <a:rPr dirty="0">
                <a:solidFill>
                  <a:schemeClr val="accent5">
                    <a:lumMod val="50000"/>
                  </a:schemeClr>
                </a:solidFill>
                <a:latin typeface="Arial Black"/>
              </a:rPr>
              <a:t>)</a:t>
            </a:r>
          </a:p>
        </p:txBody>
      </p:sp>
      <p:sp>
        <p:nvSpPr>
          <p:cNvPr id="27652" name="Rectangle 17">
            <a:extLst>
              <a:ext uri="{FF2B5EF4-FFF2-40B4-BE49-F238E27FC236}">
                <a16:creationId xmlns:a16="http://schemas.microsoft.com/office/drawing/2014/main" id="{1CFE600D-E485-5416-A15F-105CEE958E90}"/>
              </a:ext>
            </a:extLst>
          </p:cNvPr>
          <p:cNvSpPr>
            <a:spLocks noGrp="1" noChangeArrowheads="1"/>
          </p:cNvSpPr>
          <p:nvPr>
            <p:ph type="body" idx="4294967295"/>
          </p:nvPr>
        </p:nvSpPr>
        <p:spPr/>
        <p:txBody>
          <a:bodyPr/>
          <a:lstStyle/>
          <a:p>
            <a:pPr>
              <a:buFont typeface="Arial"/>
              <a:buChar char="•"/>
            </a:pPr>
            <a:r>
              <a:rPr lang="en-US" dirty="0">
                <a:latin typeface="Calibri"/>
                <a:ea typeface="Calibri"/>
                <a:cs typeface="Calibri"/>
              </a:rPr>
              <a:t>What will be the output of the following code?</a:t>
            </a:r>
          </a:p>
          <a:p>
            <a:pPr>
              <a:buNone/>
            </a:pPr>
            <a:endParaRPr lang="en-US" dirty="0">
              <a:latin typeface="Calibri"/>
              <a:ea typeface="Calibri"/>
              <a:cs typeface="Calibri"/>
            </a:endParaRPr>
          </a:p>
          <a:p>
            <a:pPr>
              <a:buNone/>
            </a:pPr>
            <a:r>
              <a:rPr lang="en-US" dirty="0">
                <a:latin typeface="Calibri"/>
                <a:ea typeface="Calibri"/>
                <a:cs typeface="Calibri"/>
              </a:rPr>
              <a:t>print(10 &gt; 5 &gt; 2)</a:t>
            </a:r>
            <a:endParaRPr lang="en-US" dirty="0">
              <a:ea typeface="Calibri"/>
            </a:endParaRPr>
          </a:p>
          <a:p>
            <a:pPr>
              <a:buNone/>
            </a:pPr>
            <a:endParaRPr lang="en-US" dirty="0">
              <a:ea typeface="Calibri"/>
            </a:endParaRPr>
          </a:p>
          <a:p>
            <a:pPr>
              <a:buNone/>
            </a:pPr>
            <a:r>
              <a:rPr lang="en-US" dirty="0">
                <a:latin typeface="Calibri"/>
                <a:ea typeface="Calibri"/>
                <a:cs typeface="Calibri"/>
              </a:rPr>
              <a:t>A) </a:t>
            </a:r>
            <a:r>
              <a:rPr lang="en-US" u="sng" dirty="0">
                <a:highlight>
                  <a:srgbClr val="FFFF00"/>
                </a:highlight>
                <a:latin typeface="Calibri"/>
                <a:ea typeface="Calibri"/>
                <a:cs typeface="Calibri"/>
              </a:rPr>
              <a:t>True</a:t>
            </a:r>
            <a:endParaRPr lang="en-US" u="sng" dirty="0">
              <a:highlight>
                <a:srgbClr val="FFFF00"/>
              </a:highlight>
            </a:endParaRPr>
          </a:p>
          <a:p>
            <a:pPr>
              <a:buNone/>
            </a:pPr>
            <a:r>
              <a:rPr lang="en-US" dirty="0">
                <a:latin typeface="Calibri"/>
                <a:ea typeface="Calibri"/>
                <a:cs typeface="Calibri"/>
              </a:rPr>
              <a:t>B) False</a:t>
            </a:r>
            <a:endParaRPr lang="en-US" dirty="0"/>
          </a:p>
          <a:p>
            <a:pPr>
              <a:buNone/>
            </a:pPr>
            <a:r>
              <a:rPr lang="en-US" dirty="0">
                <a:latin typeface="Calibri"/>
                <a:ea typeface="Calibri"/>
                <a:cs typeface="Calibri"/>
              </a:rPr>
              <a:t>C) Error</a:t>
            </a:r>
            <a:endParaRPr lang="en-US" dirty="0"/>
          </a:p>
          <a:p>
            <a:pPr marL="0" indent="0">
              <a:buNone/>
            </a:pPr>
            <a:r>
              <a:rPr lang="en-US" dirty="0">
                <a:latin typeface="Calibri"/>
                <a:ea typeface="Calibri"/>
                <a:cs typeface="Calibri"/>
              </a:rPr>
              <a:t>D) None</a:t>
            </a:r>
            <a:endParaRPr lang="en-US" dirty="0"/>
          </a:p>
        </p:txBody>
      </p:sp>
      <p:sp>
        <p:nvSpPr>
          <p:cNvPr id="27653" name="Rectangle 4">
            <a:extLst>
              <a:ext uri="{FF2B5EF4-FFF2-40B4-BE49-F238E27FC236}">
                <a16:creationId xmlns:a16="http://schemas.microsoft.com/office/drawing/2014/main" id="{AF73C2F3-3867-DB03-C4D1-9455D35A13E1}"/>
              </a:ext>
            </a:extLst>
          </p:cNvPr>
          <p:cNvSpPr>
            <a:spLocks noChangeArrowheads="1"/>
          </p:cNvSpPr>
          <p:nvPr/>
        </p:nvSpPr>
        <p:spPr bwMode="auto">
          <a:xfrm>
            <a:off x="8229600" y="1828800"/>
            <a:ext cx="13716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lIns="90488" tIns="44451" rIns="90488" bIns="44451" anchor="ctr"/>
          <a:lstStyle>
            <a:lvl1pPr>
              <a:spcBef>
                <a:spcPct val="20000"/>
              </a:spcBef>
              <a:buClr>
                <a:schemeClr val="tx1"/>
              </a:buClr>
              <a:buChar char="•"/>
              <a:defRPr sz="2200">
                <a:solidFill>
                  <a:srgbClr val="000000"/>
                </a:solidFill>
                <a:latin typeface="Calibri" panose="020F0502020204030204" pitchFamily="34" charset="0"/>
                <a:cs typeface="Calibri" panose="020F0502020204030204" pitchFamily="34" charset="0"/>
              </a:defRPr>
            </a:lvl1pPr>
            <a:lvl2pPr marL="742950" indent="-285750">
              <a:spcBef>
                <a:spcPct val="20000"/>
              </a:spcBef>
              <a:buClr>
                <a:schemeClr val="tx1"/>
              </a:buClr>
              <a:buChar char="–"/>
              <a:defRPr sz="2000">
                <a:solidFill>
                  <a:srgbClr val="000000"/>
                </a:solidFill>
                <a:latin typeface="Calibri" panose="020F0502020204030204" pitchFamily="34" charset="0"/>
                <a:cs typeface="Calibri" panose="020F0502020204030204" pitchFamily="34" charset="0"/>
              </a:defRPr>
            </a:lvl2pPr>
            <a:lvl3pPr marL="1143000" indent="-228600">
              <a:spcBef>
                <a:spcPct val="20000"/>
              </a:spcBef>
              <a:buClr>
                <a:schemeClr val="tx1"/>
              </a:buClr>
              <a:buChar char="•"/>
              <a:defRPr>
                <a:solidFill>
                  <a:srgbClr val="000000"/>
                </a:solidFill>
                <a:latin typeface="Calibri" panose="020F0502020204030204" pitchFamily="34" charset="0"/>
                <a:cs typeface="Calibri" panose="020F0502020204030204" pitchFamily="34" charset="0"/>
              </a:defRPr>
            </a:lvl3pPr>
            <a:lvl4pPr marL="16002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4pPr>
            <a:lvl5pPr marL="2057400" indent="-228600">
              <a:spcBef>
                <a:spcPct val="20000"/>
              </a:spcBef>
              <a:buClr>
                <a:schemeClr val="tx1"/>
              </a:buClr>
              <a:buChar char="•"/>
              <a:defRPr sz="1600">
                <a:solidFill>
                  <a:srgbClr val="000000"/>
                </a:solidFill>
                <a:latin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lr>
                <a:schemeClr val="tx1"/>
              </a:buClr>
              <a:buChar char="•"/>
              <a:defRPr sz="1600">
                <a:solidFill>
                  <a:srgbClr val="000000"/>
                </a:solidFill>
                <a:latin typeface="Calibri" panose="020F0502020204030204" pitchFamily="34" charset="0"/>
                <a:cs typeface="Calibri" panose="020F0502020204030204" pitchFamily="34" charset="0"/>
              </a:defRPr>
            </a:lvl9pPr>
          </a:lstStyle>
          <a:p>
            <a:endParaRPr lang="en-US" altLang="en-US" sz="2800">
              <a:solidFill>
                <a:schemeClr val="tx1"/>
              </a:solidFill>
              <a:latin typeface="Arial" panose="020B0604020202020204" pitchFamily="34" charset="0"/>
            </a:endParaRPr>
          </a:p>
        </p:txBody>
      </p:sp>
    </p:spTree>
    <p:extLst>
      <p:ext uri="{BB962C8B-B14F-4D97-AF65-F5344CB8AC3E}">
        <p14:creationId xmlns:p14="http://schemas.microsoft.com/office/powerpoint/2010/main" val="13991641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Conditional Statements </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31</a:t>
            </a:fld>
            <a:endParaRPr lang="en-US"/>
          </a:p>
        </p:txBody>
      </p:sp>
      <p:sp>
        <p:nvSpPr>
          <p:cNvPr id="14" name="Rectangle 13">
            <a:extLst>
              <a:ext uri="{FF2B5EF4-FFF2-40B4-BE49-F238E27FC236}">
                <a16:creationId xmlns:a16="http://schemas.microsoft.com/office/drawing/2014/main" id="{A5C0180A-CB73-4EAC-9C11-EAF0F49AF54A}"/>
              </a:ext>
            </a:extLst>
          </p:cNvPr>
          <p:cNvSpPr/>
          <p:nvPr/>
        </p:nvSpPr>
        <p:spPr>
          <a:xfrm>
            <a:off x="1643042" y="2571744"/>
            <a:ext cx="5572164" cy="3539430"/>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2800" b="1" dirty="0">
                <a:solidFill>
                  <a:srgbClr val="FFFF00"/>
                </a:solidFill>
                <a:effectLst>
                  <a:outerShdw blurRad="38100" dist="38100" dir="2700000" algn="tl">
                    <a:srgbClr val="000000">
                      <a:alpha val="43137"/>
                    </a:srgbClr>
                  </a:outerShdw>
                </a:effectLst>
                <a:latin typeface="Calibri"/>
              </a:rPr>
              <a:t>if first condition:</a:t>
            </a:r>
          </a:p>
          <a:p>
            <a:r>
              <a:rPr lang="en-IN" sz="2800" b="1" dirty="0">
                <a:solidFill>
                  <a:srgbClr val="FFFF00"/>
                </a:solidFill>
                <a:effectLst>
                  <a:outerShdw blurRad="38100" dist="38100" dir="2700000" algn="tl">
                    <a:srgbClr val="000000">
                      <a:alpha val="43137"/>
                    </a:srgbClr>
                  </a:outerShdw>
                </a:effectLst>
                <a:latin typeface="Calibri"/>
              </a:rPr>
              <a:t>     </a:t>
            </a:r>
            <a:r>
              <a:rPr lang="en-IN" sz="2800" b="1" dirty="0">
                <a:solidFill>
                  <a:prstClr val="white"/>
                </a:solidFill>
                <a:effectLst>
                  <a:outerShdw blurRad="38100" dist="38100" dir="2700000" algn="tl">
                    <a:srgbClr val="000000">
                      <a:alpha val="43137"/>
                    </a:srgbClr>
                  </a:outerShdw>
                </a:effectLst>
                <a:latin typeface="Calibri"/>
              </a:rPr>
              <a:t>first body</a:t>
            </a:r>
          </a:p>
          <a:p>
            <a:r>
              <a:rPr lang="en-IN" sz="2800" b="1" dirty="0" err="1">
                <a:solidFill>
                  <a:srgbClr val="FFFF00"/>
                </a:solidFill>
                <a:effectLst>
                  <a:outerShdw blurRad="38100" dist="38100" dir="2700000" algn="tl">
                    <a:srgbClr val="000000">
                      <a:alpha val="43137"/>
                    </a:srgbClr>
                  </a:outerShdw>
                </a:effectLst>
                <a:latin typeface="Calibri"/>
              </a:rPr>
              <a:t>elif</a:t>
            </a:r>
            <a:r>
              <a:rPr lang="en-IN" sz="2800" b="1" dirty="0">
                <a:solidFill>
                  <a:srgbClr val="FFFF00"/>
                </a:solidFill>
                <a:effectLst>
                  <a:outerShdw blurRad="38100" dist="38100" dir="2700000" algn="tl">
                    <a:srgbClr val="000000">
                      <a:alpha val="43137"/>
                    </a:srgbClr>
                  </a:outerShdw>
                </a:effectLst>
                <a:latin typeface="Calibri"/>
              </a:rPr>
              <a:t> second condition:</a:t>
            </a:r>
          </a:p>
          <a:p>
            <a:r>
              <a:rPr lang="en-IN" sz="2800" b="1" dirty="0">
                <a:solidFill>
                  <a:srgbClr val="FFFF00"/>
                </a:solidFill>
                <a:effectLst>
                  <a:outerShdw blurRad="38100" dist="38100" dir="2700000" algn="tl">
                    <a:srgbClr val="000000">
                      <a:alpha val="43137"/>
                    </a:srgbClr>
                  </a:outerShdw>
                </a:effectLst>
                <a:latin typeface="Calibri"/>
              </a:rPr>
              <a:t>     </a:t>
            </a:r>
            <a:r>
              <a:rPr lang="en-IN" sz="2800" b="1" dirty="0">
                <a:solidFill>
                  <a:prstClr val="white"/>
                </a:solidFill>
                <a:effectLst>
                  <a:outerShdw blurRad="38100" dist="38100" dir="2700000" algn="tl">
                    <a:srgbClr val="000000">
                      <a:alpha val="43137"/>
                    </a:srgbClr>
                  </a:outerShdw>
                </a:effectLst>
                <a:latin typeface="Calibri"/>
              </a:rPr>
              <a:t>second body</a:t>
            </a:r>
          </a:p>
          <a:p>
            <a:r>
              <a:rPr lang="en-IN" sz="2800" b="1" dirty="0" err="1">
                <a:solidFill>
                  <a:srgbClr val="FFFF00"/>
                </a:solidFill>
                <a:effectLst>
                  <a:outerShdw blurRad="38100" dist="38100" dir="2700000" algn="tl">
                    <a:srgbClr val="000000">
                      <a:alpha val="43137"/>
                    </a:srgbClr>
                  </a:outerShdw>
                </a:effectLst>
                <a:latin typeface="Calibri"/>
              </a:rPr>
              <a:t>elif</a:t>
            </a:r>
            <a:r>
              <a:rPr lang="en-IN" sz="2800" b="1" dirty="0">
                <a:solidFill>
                  <a:srgbClr val="FFFF00"/>
                </a:solidFill>
                <a:effectLst>
                  <a:outerShdw blurRad="38100" dist="38100" dir="2700000" algn="tl">
                    <a:srgbClr val="000000">
                      <a:alpha val="43137"/>
                    </a:srgbClr>
                  </a:outerShdw>
                </a:effectLst>
                <a:latin typeface="Calibri"/>
              </a:rPr>
              <a:t> third condition:</a:t>
            </a:r>
          </a:p>
          <a:p>
            <a:r>
              <a:rPr lang="en-IN" sz="2800" b="1" dirty="0">
                <a:solidFill>
                  <a:srgbClr val="FFFF00"/>
                </a:solidFill>
                <a:effectLst>
                  <a:outerShdw blurRad="38100" dist="38100" dir="2700000" algn="tl">
                    <a:srgbClr val="000000">
                      <a:alpha val="43137"/>
                    </a:srgbClr>
                  </a:outerShdw>
                </a:effectLst>
                <a:latin typeface="Calibri"/>
              </a:rPr>
              <a:t>      </a:t>
            </a:r>
            <a:r>
              <a:rPr lang="en-IN" sz="2800" b="1" dirty="0">
                <a:solidFill>
                  <a:prstClr val="white"/>
                </a:solidFill>
                <a:effectLst>
                  <a:outerShdw blurRad="38100" dist="38100" dir="2700000" algn="tl">
                    <a:srgbClr val="000000">
                      <a:alpha val="43137"/>
                    </a:srgbClr>
                  </a:outerShdw>
                </a:effectLst>
                <a:latin typeface="Calibri"/>
              </a:rPr>
              <a:t>third body</a:t>
            </a:r>
          </a:p>
          <a:p>
            <a:r>
              <a:rPr lang="en-IN" sz="2800" b="1" dirty="0">
                <a:solidFill>
                  <a:srgbClr val="FFFF00"/>
                </a:solidFill>
                <a:effectLst>
                  <a:outerShdw blurRad="38100" dist="38100" dir="2700000" algn="tl">
                    <a:srgbClr val="000000">
                      <a:alpha val="43137"/>
                    </a:srgbClr>
                  </a:outerShdw>
                </a:effectLst>
                <a:latin typeface="Calibri"/>
              </a:rPr>
              <a:t>else:</a:t>
            </a:r>
          </a:p>
          <a:p>
            <a:r>
              <a:rPr lang="en-IN" sz="2800" b="1" dirty="0">
                <a:solidFill>
                  <a:srgbClr val="FFFF00"/>
                </a:solidFill>
                <a:effectLst>
                  <a:outerShdw blurRad="38100" dist="38100" dir="2700000" algn="tl">
                    <a:srgbClr val="000000">
                      <a:alpha val="43137"/>
                    </a:srgbClr>
                  </a:outerShdw>
                </a:effectLst>
                <a:latin typeface="Calibri"/>
              </a:rPr>
              <a:t>      </a:t>
            </a:r>
            <a:r>
              <a:rPr lang="en-IN" sz="2800" b="1" dirty="0">
                <a:solidFill>
                  <a:prstClr val="white"/>
                </a:solidFill>
                <a:effectLst>
                  <a:outerShdw blurRad="38100" dist="38100" dir="2700000" algn="tl">
                    <a:srgbClr val="000000">
                      <a:alpha val="43137"/>
                    </a:srgbClr>
                  </a:outerShdw>
                </a:effectLst>
                <a:latin typeface="Calibri"/>
              </a:rPr>
              <a:t>fourth body</a:t>
            </a:r>
          </a:p>
        </p:txBody>
      </p:sp>
      <p:sp>
        <p:nvSpPr>
          <p:cNvPr id="15" name="Rectangle 14">
            <a:extLst>
              <a:ext uri="{FF2B5EF4-FFF2-40B4-BE49-F238E27FC236}">
                <a16:creationId xmlns:a16="http://schemas.microsoft.com/office/drawing/2014/main" id="{9F0C25F0-4673-4C4D-B827-65895EE4E4B1}"/>
              </a:ext>
            </a:extLst>
          </p:cNvPr>
          <p:cNvSpPr/>
          <p:nvPr/>
        </p:nvSpPr>
        <p:spPr>
          <a:xfrm>
            <a:off x="6500826" y="1643050"/>
            <a:ext cx="2357454" cy="785818"/>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800" b="1" i="0" u="none" strike="noStrike" kern="0" cap="none" spc="0" normalizeH="0" baseline="0" noProof="0" dirty="0">
                <a:ln>
                  <a:noFill/>
                </a:ln>
                <a:solidFill>
                  <a:prstClr val="white"/>
                </a:solidFill>
                <a:effectLst>
                  <a:outerShdw blurRad="38100" dist="38100" dir="2700000" algn="tl">
                    <a:srgbClr val="000000">
                      <a:alpha val="43137"/>
                    </a:srgbClr>
                  </a:outerShdw>
                </a:effectLst>
                <a:uLnTx/>
                <a:uFillTx/>
                <a:latin typeface="Calibri"/>
                <a:ea typeface="+mn-ea"/>
                <a:cs typeface="+mn-cs"/>
              </a:rPr>
              <a:t>: Colon Must</a:t>
            </a:r>
          </a:p>
        </p:txBody>
      </p:sp>
      <p:cxnSp>
        <p:nvCxnSpPr>
          <p:cNvPr id="16" name="Straight Arrow Connector 15">
            <a:extLst>
              <a:ext uri="{FF2B5EF4-FFF2-40B4-BE49-F238E27FC236}">
                <a16:creationId xmlns:a16="http://schemas.microsoft.com/office/drawing/2014/main" id="{5C03CDF8-8A11-453E-8BB8-8E9B4B1FB0C8}"/>
              </a:ext>
            </a:extLst>
          </p:cNvPr>
          <p:cNvCxnSpPr>
            <a:cxnSpLocks/>
          </p:cNvCxnSpPr>
          <p:nvPr/>
        </p:nvCxnSpPr>
        <p:spPr>
          <a:xfrm rot="10800000">
            <a:off x="4500562" y="2857496"/>
            <a:ext cx="3214710"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7" name="Straight Connector 16">
            <a:extLst>
              <a:ext uri="{FF2B5EF4-FFF2-40B4-BE49-F238E27FC236}">
                <a16:creationId xmlns:a16="http://schemas.microsoft.com/office/drawing/2014/main" id="{5B4260AB-FBE4-4890-9CBB-E89894BB19EF}"/>
              </a:ext>
            </a:extLst>
          </p:cNvPr>
          <p:cNvCxnSpPr>
            <a:cxnSpLocks/>
          </p:cNvCxnSpPr>
          <p:nvPr/>
        </p:nvCxnSpPr>
        <p:spPr>
          <a:xfrm rot="5400000">
            <a:off x="6215074" y="3929066"/>
            <a:ext cx="3000396" cy="1588"/>
          </a:xfrm>
          <a:prstGeom prst="line">
            <a:avLst/>
          </a:prstGeom>
          <a:ln/>
        </p:spPr>
        <p:style>
          <a:lnRef idx="1">
            <a:schemeClr val="accent2"/>
          </a:lnRef>
          <a:fillRef idx="2">
            <a:schemeClr val="accent2"/>
          </a:fillRef>
          <a:effectRef idx="1">
            <a:schemeClr val="accent2"/>
          </a:effectRef>
          <a:fontRef idx="minor">
            <a:schemeClr val="dk1"/>
          </a:fontRef>
        </p:style>
      </p:cxnSp>
      <p:cxnSp>
        <p:nvCxnSpPr>
          <p:cNvPr id="18" name="Straight Arrow Connector 17">
            <a:extLst>
              <a:ext uri="{FF2B5EF4-FFF2-40B4-BE49-F238E27FC236}">
                <a16:creationId xmlns:a16="http://schemas.microsoft.com/office/drawing/2014/main" id="{EC65B39B-18C1-4EC0-A81E-842A728E992E}"/>
              </a:ext>
            </a:extLst>
          </p:cNvPr>
          <p:cNvCxnSpPr>
            <a:cxnSpLocks/>
          </p:cNvCxnSpPr>
          <p:nvPr/>
        </p:nvCxnSpPr>
        <p:spPr>
          <a:xfrm rot="10800000">
            <a:off x="5072066" y="3714752"/>
            <a:ext cx="2643206"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19" name="Straight Arrow Connector 18">
            <a:extLst>
              <a:ext uri="{FF2B5EF4-FFF2-40B4-BE49-F238E27FC236}">
                <a16:creationId xmlns:a16="http://schemas.microsoft.com/office/drawing/2014/main" id="{8E23EB57-2488-4AE7-832B-F92ED8C97FBF}"/>
              </a:ext>
            </a:extLst>
          </p:cNvPr>
          <p:cNvCxnSpPr>
            <a:cxnSpLocks/>
          </p:cNvCxnSpPr>
          <p:nvPr/>
        </p:nvCxnSpPr>
        <p:spPr>
          <a:xfrm rot="10800000">
            <a:off x="4714876" y="4572008"/>
            <a:ext cx="3000396"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cxnSp>
        <p:nvCxnSpPr>
          <p:cNvPr id="20" name="Straight Arrow Connector 19">
            <a:extLst>
              <a:ext uri="{FF2B5EF4-FFF2-40B4-BE49-F238E27FC236}">
                <a16:creationId xmlns:a16="http://schemas.microsoft.com/office/drawing/2014/main" id="{768CA6C2-A5E7-4746-A691-1FFED2006999}"/>
              </a:ext>
            </a:extLst>
          </p:cNvPr>
          <p:cNvCxnSpPr>
            <a:cxnSpLocks/>
          </p:cNvCxnSpPr>
          <p:nvPr/>
        </p:nvCxnSpPr>
        <p:spPr>
          <a:xfrm rot="10800000">
            <a:off x="2786050" y="5414750"/>
            <a:ext cx="4929222" cy="1588"/>
          </a:xfrm>
          <a:prstGeom prst="straightConnector1">
            <a:avLst/>
          </a:prstGeom>
          <a:ln>
            <a:tailEnd type="arrow"/>
          </a:ln>
        </p:spPr>
        <p:style>
          <a:lnRef idx="1">
            <a:schemeClr val="accent2"/>
          </a:lnRef>
          <a:fillRef idx="2">
            <a:schemeClr val="accent2"/>
          </a:fillRef>
          <a:effectRef idx="1">
            <a:schemeClr val="accent2"/>
          </a:effectRef>
          <a:fontRef idx="minor">
            <a:schemeClr val="dk1"/>
          </a:fontRef>
        </p:style>
      </p:cxnSp>
    </p:spTree>
    <p:extLst>
      <p:ext uri="{BB962C8B-B14F-4D97-AF65-F5344CB8AC3E}">
        <p14:creationId xmlns:p14="http://schemas.microsoft.com/office/powerpoint/2010/main" val="8320118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Conditional Statements </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32</a:t>
            </a:fld>
            <a:endParaRPr lang="en-US"/>
          </a:p>
        </p:txBody>
      </p:sp>
      <p:sp>
        <p:nvSpPr>
          <p:cNvPr id="11" name="TextBox 10">
            <a:extLst>
              <a:ext uri="{FF2B5EF4-FFF2-40B4-BE49-F238E27FC236}">
                <a16:creationId xmlns:a16="http://schemas.microsoft.com/office/drawing/2014/main" id="{75A2EE0F-7EF7-49D1-A71A-A0A7AF3D54A6}"/>
              </a:ext>
            </a:extLst>
          </p:cNvPr>
          <p:cNvSpPr txBox="1"/>
          <p:nvPr/>
        </p:nvSpPr>
        <p:spPr>
          <a:xfrm>
            <a:off x="381000" y="1453180"/>
            <a:ext cx="11074366" cy="1724887"/>
          </a:xfrm>
          <a:prstGeom prst="rect">
            <a:avLst/>
          </a:prstGeom>
          <a:noFill/>
        </p:spPr>
        <p:txBody>
          <a:bodyPr wrap="none" lIns="0" tIns="0" rIns="0" bIns="0" rtlCol="0">
            <a:noAutofit/>
          </a:bodyPr>
          <a:lstStyle/>
          <a:p>
            <a:pPr marL="342900" lvl="0" indent="-342900">
              <a:spcBef>
                <a:spcPts val="195"/>
              </a:spcBef>
              <a:buSzPts val="1100"/>
              <a:buFont typeface="Symbol" panose="05050102010706020507" pitchFamily="18" charset="2"/>
              <a:buChar char=""/>
              <a:tabLst>
                <a:tab pos="367665" algn="l"/>
                <a:tab pos="368300" algn="l"/>
              </a:tabLst>
            </a:pPr>
            <a:r>
              <a:rPr lang="en-US" sz="1800" dirty="0">
                <a:effectLst/>
                <a:latin typeface="Calibri" panose="020F0502020204030204" pitchFamily="34" charset="0"/>
                <a:ea typeface="Symbol" panose="05050102010706020507" pitchFamily="18" charset="2"/>
                <a:cs typeface="Symbol" panose="05050102010706020507" pitchFamily="18" charset="2"/>
              </a:rPr>
              <a:t>Python</a:t>
            </a:r>
            <a:r>
              <a:rPr lang="en-US" sz="1800" spc="-1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programming</a:t>
            </a:r>
            <a:r>
              <a:rPr lang="en-US" sz="1800" spc="-1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language</a:t>
            </a:r>
            <a:r>
              <a:rPr lang="en-US" sz="1800" spc="-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provides following</a:t>
            </a:r>
            <a:r>
              <a:rPr lang="en-US" sz="1800" spc="-1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types</a:t>
            </a:r>
            <a:r>
              <a:rPr lang="en-US" sz="1800" spc="-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of</a:t>
            </a:r>
            <a:r>
              <a:rPr lang="en-US" sz="1800" spc="-2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decision</a:t>
            </a:r>
            <a:r>
              <a:rPr lang="en-US" sz="1800" spc="-20"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making</a:t>
            </a:r>
            <a:r>
              <a:rPr lang="en-US" sz="1800" spc="-15" dirty="0">
                <a:effectLst/>
                <a:latin typeface="Calibri" panose="020F0502020204030204" pitchFamily="34" charset="0"/>
                <a:ea typeface="Symbol" panose="05050102010706020507" pitchFamily="18" charset="2"/>
                <a:cs typeface="Symbol" panose="05050102010706020507" pitchFamily="18" charset="2"/>
              </a:rPr>
              <a:t> </a:t>
            </a:r>
            <a:r>
              <a:rPr lang="en-US" sz="1800" dirty="0">
                <a:effectLst/>
                <a:latin typeface="Calibri" panose="020F0502020204030204" pitchFamily="34" charset="0"/>
                <a:ea typeface="Symbol" panose="05050102010706020507" pitchFamily="18" charset="2"/>
                <a:cs typeface="Symbol" panose="05050102010706020507" pitchFamily="18" charset="2"/>
              </a:rPr>
              <a:t>statements.</a:t>
            </a:r>
            <a:endParaRPr lang="en-IN" sz="1800" dirty="0">
              <a:effectLst/>
              <a:latin typeface="Calibri" panose="020F0502020204030204" pitchFamily="34" charset="0"/>
              <a:ea typeface="Symbol" panose="05050102010706020507" pitchFamily="18" charset="2"/>
              <a:cs typeface="Symbol" panose="05050102010706020507" pitchFamily="18" charset="2"/>
            </a:endParaRPr>
          </a:p>
          <a:p>
            <a:pPr marL="1969135" marR="774700" indent="-1600835">
              <a:lnSpc>
                <a:spcPct val="113000"/>
              </a:lnSpc>
              <a:spcBef>
                <a:spcPts val="205"/>
              </a:spcBef>
              <a:spcAft>
                <a:spcPts val="0"/>
              </a:spcAft>
              <a:tabLst>
                <a:tab pos="1968500" algn="l"/>
              </a:tabLst>
            </a:pPr>
            <a:r>
              <a:rPr lang="en-US" sz="1800" b="1" dirty="0">
                <a:effectLst/>
                <a:latin typeface="Calibri" panose="020F0502020204030204" pitchFamily="34" charset="0"/>
                <a:ea typeface="Calibri" panose="020F0502020204030204" pitchFamily="34" charset="0"/>
              </a:rPr>
              <a:t>if</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statements                      </a:t>
            </a:r>
            <a:r>
              <a:rPr lang="en-US" sz="1800" dirty="0">
                <a:effectLst/>
                <a:latin typeface="Calibri" panose="020F0502020204030204" pitchFamily="34" charset="0"/>
                <a:ea typeface="Calibri" panose="020F0502020204030204" pitchFamily="34" charset="0"/>
              </a:rPr>
              <a:t>An </a:t>
            </a:r>
            <a:r>
              <a:rPr lang="en-US" sz="1800" b="1" dirty="0">
                <a:effectLst/>
                <a:latin typeface="Calibri" panose="020F0502020204030204" pitchFamily="34" charset="0"/>
                <a:ea typeface="Calibri" panose="020F0502020204030204" pitchFamily="34" charset="0"/>
              </a:rPr>
              <a:t>if statement </a:t>
            </a:r>
            <a:r>
              <a:rPr lang="en-US" sz="1800" dirty="0">
                <a:effectLst/>
                <a:latin typeface="Calibri" panose="020F0502020204030204" pitchFamily="34" charset="0"/>
                <a:ea typeface="Calibri" panose="020F0502020204030204" pitchFamily="34" charset="0"/>
              </a:rPr>
              <a:t>consists of a Boolean expression followed by one or more</a:t>
            </a:r>
            <a:r>
              <a:rPr lang="en-US" sz="1800" spc="-23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statements.</a:t>
            </a:r>
            <a:endParaRPr lang="en-IN" sz="1800" dirty="0">
              <a:effectLst/>
              <a:latin typeface="Calibri" panose="020F0502020204030204" pitchFamily="34" charset="0"/>
              <a:ea typeface="Calibri" panose="020F0502020204030204" pitchFamily="34" charset="0"/>
            </a:endParaRPr>
          </a:p>
          <a:p>
            <a:pPr marL="1969135" marR="460375" indent="-1600835">
              <a:lnSpc>
                <a:spcPct val="115000"/>
              </a:lnSpc>
              <a:spcBef>
                <a:spcPts val="20"/>
              </a:spcBef>
              <a:spcAft>
                <a:spcPts val="0"/>
              </a:spcAft>
              <a:tabLst>
                <a:tab pos="1968500" algn="l"/>
              </a:tabLst>
            </a:pPr>
            <a:r>
              <a:rPr lang="en-US" sz="1800" b="1" dirty="0">
                <a:effectLst/>
                <a:latin typeface="Calibri" panose="020F0502020204030204" pitchFamily="34" charset="0"/>
                <a:ea typeface="Calibri" panose="020F0502020204030204" pitchFamily="34" charset="0"/>
              </a:rPr>
              <a:t>if...else</a:t>
            </a:r>
            <a:r>
              <a:rPr lang="en-US" sz="1800" b="1" spc="-1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statements	</a:t>
            </a:r>
            <a:r>
              <a:rPr lang="en-US" sz="1800" dirty="0">
                <a:effectLst/>
                <a:latin typeface="Calibri" panose="020F0502020204030204" pitchFamily="34" charset="0"/>
                <a:ea typeface="Calibri" panose="020F0502020204030204" pitchFamily="34" charset="0"/>
              </a:rPr>
              <a:t>An </a:t>
            </a:r>
            <a:r>
              <a:rPr lang="en-US" sz="1800" b="1" dirty="0">
                <a:effectLst/>
                <a:latin typeface="Calibri" panose="020F0502020204030204" pitchFamily="34" charset="0"/>
                <a:ea typeface="Calibri" panose="020F0502020204030204" pitchFamily="34" charset="0"/>
              </a:rPr>
              <a:t>if statement </a:t>
            </a:r>
            <a:r>
              <a:rPr lang="en-US" sz="1800" dirty="0">
                <a:effectLst/>
                <a:latin typeface="Calibri" panose="020F0502020204030204" pitchFamily="34" charset="0"/>
                <a:ea typeface="Calibri" panose="020F0502020204030204" pitchFamily="34" charset="0"/>
              </a:rPr>
              <a:t>can be followed by an optional </a:t>
            </a:r>
            <a:r>
              <a:rPr lang="en-US" b="1" dirty="0">
                <a:latin typeface="Calibri" panose="020F0502020204030204" pitchFamily="34" charset="0"/>
                <a:ea typeface="Calibri" panose="020F0502020204030204" pitchFamily="34" charset="0"/>
              </a:rPr>
              <a:t>	</a:t>
            </a:r>
          </a:p>
          <a:p>
            <a:pPr marL="1969135" marR="460375" indent="-1600835">
              <a:lnSpc>
                <a:spcPct val="115000"/>
              </a:lnSpc>
              <a:spcBef>
                <a:spcPts val="20"/>
              </a:spcBef>
              <a:spcAft>
                <a:spcPts val="0"/>
              </a:spcAft>
              <a:tabLst>
                <a:tab pos="1968500" algn="l"/>
              </a:tabLst>
            </a:pPr>
            <a:r>
              <a:rPr lang="en-US" sz="1800" b="1" dirty="0">
                <a:effectLst/>
                <a:latin typeface="Calibri" panose="020F0502020204030204" pitchFamily="34" charset="0"/>
                <a:ea typeface="Calibri" panose="020F0502020204030204" pitchFamily="34" charset="0"/>
              </a:rPr>
              <a:t>			else statement</a:t>
            </a:r>
            <a:r>
              <a:rPr lang="en-US" sz="1800" dirty="0">
                <a:effectLst/>
                <a:latin typeface="Calibri" panose="020F0502020204030204" pitchFamily="34" charset="0"/>
                <a:ea typeface="Calibri" panose="020F0502020204030204" pitchFamily="34" charset="0"/>
              </a:rPr>
              <a:t>, which executes</a:t>
            </a:r>
            <a:r>
              <a:rPr lang="en-US" sz="1800" spc="-23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when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a:t>
            </a:r>
            <a:r>
              <a:rPr lang="en-US" sz="1800" spc="-15" dirty="0">
                <a:effectLst/>
                <a:latin typeface="Calibri" panose="020F0502020204030204" pitchFamily="34" charset="0"/>
                <a:ea typeface="Calibri" panose="020F0502020204030204" pitchFamily="34" charset="0"/>
              </a:rPr>
              <a:t> </a:t>
            </a:r>
            <a:r>
              <a:rPr lang="en-US" sz="1800" dirty="0" err="1">
                <a:effectLst/>
                <a:latin typeface="Calibri" panose="020F0502020204030204" pitchFamily="34" charset="0"/>
                <a:ea typeface="Calibri" panose="020F0502020204030204" pitchFamily="34" charset="0"/>
              </a:rPr>
              <a:t>boolean</a:t>
            </a:r>
            <a:r>
              <a:rPr lang="en-US" sz="1800" spc="-1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expression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is false.</a:t>
            </a:r>
            <a:endParaRPr lang="en-IN" sz="1800" dirty="0">
              <a:effectLst/>
              <a:latin typeface="Calibri" panose="020F0502020204030204" pitchFamily="34" charset="0"/>
              <a:ea typeface="Calibri" panose="020F0502020204030204" pitchFamily="34" charset="0"/>
            </a:endParaRPr>
          </a:p>
          <a:p>
            <a:pPr marL="368300">
              <a:spcBef>
                <a:spcPts val="10"/>
              </a:spcBef>
              <a:spcAft>
                <a:spcPts val="0"/>
              </a:spcAft>
              <a:tabLst>
                <a:tab pos="1968500" algn="l"/>
              </a:tabLst>
            </a:pPr>
            <a:r>
              <a:rPr lang="en-US" sz="1800" b="1" dirty="0">
                <a:effectLst/>
                <a:latin typeface="Calibri" panose="020F0502020204030204" pitchFamily="34" charset="0"/>
                <a:ea typeface="Calibri" panose="020F0502020204030204" pitchFamily="34" charset="0"/>
              </a:rPr>
              <a:t>nested</a:t>
            </a:r>
            <a:r>
              <a:rPr lang="en-US" sz="1800" b="1"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if</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statements	</a:t>
            </a:r>
            <a:r>
              <a:rPr lang="en-US" sz="1800" dirty="0">
                <a:effectLst/>
                <a:latin typeface="Calibri" panose="020F0502020204030204" pitchFamily="34" charset="0"/>
                <a:ea typeface="Calibri" panose="020F0502020204030204" pitchFamily="34" charset="0"/>
              </a:rPr>
              <a:t>You</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can</a:t>
            </a:r>
            <a:r>
              <a:rPr lang="en-US" sz="1800" spc="-2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use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one</a:t>
            </a:r>
            <a:r>
              <a:rPr lang="en-US" sz="1800"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if</a:t>
            </a:r>
            <a:r>
              <a:rPr lang="en-US" sz="1800" b="1"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or </a:t>
            </a:r>
            <a:r>
              <a:rPr lang="en-US" sz="1800" b="1" dirty="0">
                <a:effectLst/>
                <a:latin typeface="Calibri" panose="020F0502020204030204" pitchFamily="34" charset="0"/>
                <a:ea typeface="Calibri" panose="020F0502020204030204" pitchFamily="34" charset="0"/>
              </a:rPr>
              <a:t>else</a:t>
            </a:r>
            <a:r>
              <a:rPr lang="en-US" sz="1800" b="1" spc="-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if</a:t>
            </a:r>
            <a:r>
              <a:rPr lang="en-US" sz="1800" b="1"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statement inside</a:t>
            </a:r>
            <a:r>
              <a:rPr lang="en-US" sz="1800"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another</a:t>
            </a:r>
            <a:r>
              <a:rPr lang="en-US" sz="1800"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if </a:t>
            </a:r>
            <a:r>
              <a:rPr lang="en-US" sz="1800" dirty="0">
                <a:effectLst/>
                <a:latin typeface="Calibri" panose="020F0502020204030204" pitchFamily="34" charset="0"/>
                <a:ea typeface="Calibri" panose="020F0502020204030204" pitchFamily="34" charset="0"/>
              </a:rPr>
              <a:t>or</a:t>
            </a:r>
            <a:r>
              <a:rPr lang="en-US" sz="1800" spc="-1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else</a:t>
            </a:r>
            <a:r>
              <a:rPr lang="en-US" sz="1800" b="1" spc="-2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if</a:t>
            </a:r>
            <a:r>
              <a:rPr lang="en-US" sz="1800" b="1" spc="-10"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statement(s).</a:t>
            </a:r>
            <a:endParaRPr lang="en-IN" sz="1800" dirty="0">
              <a:effectLst/>
              <a:latin typeface="Calibri" panose="020F0502020204030204" pitchFamily="34" charset="0"/>
              <a:ea typeface="Calibri" panose="020F0502020204030204" pitchFamily="34" charset="0"/>
            </a:endParaRPr>
          </a:p>
          <a:p>
            <a:pPr algn="l" defTabSz="228600">
              <a:spcAft>
                <a:spcPts val="1200"/>
              </a:spcAft>
            </a:pPr>
            <a:endParaRPr lang="en-IN" noProof="0" dirty="0"/>
          </a:p>
        </p:txBody>
      </p:sp>
      <p:sp>
        <p:nvSpPr>
          <p:cNvPr id="22" name="TextBox 21">
            <a:extLst>
              <a:ext uri="{FF2B5EF4-FFF2-40B4-BE49-F238E27FC236}">
                <a16:creationId xmlns:a16="http://schemas.microsoft.com/office/drawing/2014/main" id="{D8B2D6BF-73F8-4274-A441-FDF80FF06C20}"/>
              </a:ext>
            </a:extLst>
          </p:cNvPr>
          <p:cNvSpPr txBox="1"/>
          <p:nvPr/>
        </p:nvSpPr>
        <p:spPr>
          <a:xfrm>
            <a:off x="381000" y="3429000"/>
            <a:ext cx="3183082" cy="1724887"/>
          </a:xfrm>
          <a:prstGeom prst="rect">
            <a:avLst/>
          </a:prstGeom>
          <a:noFill/>
        </p:spPr>
        <p:txBody>
          <a:bodyPr wrap="none" lIns="0" tIns="0" rIns="0" bIns="0" rtlCol="0">
            <a:noAutofit/>
          </a:bodyPr>
          <a:lstStyle/>
          <a:p>
            <a:pPr marL="342900" indent="-342900" algn="l" defTabSz="228600">
              <a:spcAft>
                <a:spcPts val="1200"/>
              </a:spcAft>
              <a:buAutoNum type="arabicPeriod"/>
            </a:pPr>
            <a:r>
              <a:rPr lang="en-IN" noProof="0" dirty="0">
                <a:solidFill>
                  <a:srgbClr val="0041F0"/>
                </a:solidFill>
              </a:rPr>
              <a:t>Basic if Statement:</a:t>
            </a:r>
          </a:p>
          <a:p>
            <a:pPr algn="l" defTabSz="228600">
              <a:spcAft>
                <a:spcPts val="1200"/>
              </a:spcAft>
            </a:pPr>
            <a:r>
              <a:rPr lang="en-US" noProof="0" dirty="0"/>
              <a:t>x = 10</a:t>
            </a:r>
          </a:p>
          <a:p>
            <a:pPr algn="l" defTabSz="228600">
              <a:spcAft>
                <a:spcPts val="1200"/>
              </a:spcAft>
            </a:pPr>
            <a:r>
              <a:rPr lang="en-US" noProof="0" dirty="0"/>
              <a:t>if x &gt; 5: </a:t>
            </a:r>
          </a:p>
          <a:p>
            <a:pPr algn="l" defTabSz="228600">
              <a:spcAft>
                <a:spcPts val="1200"/>
              </a:spcAft>
            </a:pPr>
            <a:r>
              <a:rPr lang="en-US" dirty="0"/>
              <a:t>	</a:t>
            </a:r>
            <a:r>
              <a:rPr lang="en-US" noProof="0" dirty="0"/>
              <a:t>print("x is greater than 5")</a:t>
            </a:r>
            <a:endParaRPr lang="en-IN" noProof="0" dirty="0"/>
          </a:p>
        </p:txBody>
      </p:sp>
      <p:sp>
        <p:nvSpPr>
          <p:cNvPr id="7" name="TextBox 6">
            <a:extLst>
              <a:ext uri="{FF2B5EF4-FFF2-40B4-BE49-F238E27FC236}">
                <a16:creationId xmlns:a16="http://schemas.microsoft.com/office/drawing/2014/main" id="{DD4738BB-7DA0-466C-95DC-4599211945EC}"/>
              </a:ext>
            </a:extLst>
          </p:cNvPr>
          <p:cNvSpPr txBox="1"/>
          <p:nvPr/>
        </p:nvSpPr>
        <p:spPr>
          <a:xfrm>
            <a:off x="4353791" y="3377043"/>
            <a:ext cx="2701636" cy="914400"/>
          </a:xfrm>
          <a:prstGeom prst="rect">
            <a:avLst/>
          </a:prstGeom>
          <a:noFill/>
        </p:spPr>
        <p:txBody>
          <a:bodyPr wrap="none" lIns="0" tIns="0" rIns="0" bIns="0" rtlCol="0">
            <a:noAutofit/>
          </a:bodyPr>
          <a:lstStyle/>
          <a:p>
            <a:pPr algn="l" defTabSz="228600">
              <a:spcAft>
                <a:spcPts val="1200"/>
              </a:spcAft>
            </a:pPr>
            <a:r>
              <a:rPr lang="en-IN" noProof="0" dirty="0">
                <a:solidFill>
                  <a:srgbClr val="0041F0"/>
                </a:solidFill>
              </a:rPr>
              <a:t>2. if-else Statement:</a:t>
            </a:r>
          </a:p>
          <a:p>
            <a:pPr algn="l" defTabSz="228600">
              <a:spcAft>
                <a:spcPts val="1200"/>
              </a:spcAft>
            </a:pPr>
            <a:r>
              <a:rPr lang="en-US" noProof="0" dirty="0"/>
              <a:t>x = 3</a:t>
            </a:r>
          </a:p>
          <a:p>
            <a:pPr algn="l" defTabSz="228600">
              <a:spcAft>
                <a:spcPts val="1200"/>
              </a:spcAft>
            </a:pPr>
            <a:r>
              <a:rPr lang="en-US" noProof="0" dirty="0"/>
              <a:t>if x &gt; 5:</a:t>
            </a:r>
          </a:p>
          <a:p>
            <a:pPr algn="l" defTabSz="228600">
              <a:spcAft>
                <a:spcPts val="1200"/>
              </a:spcAft>
            </a:pPr>
            <a:r>
              <a:rPr lang="en-US" noProof="0" dirty="0"/>
              <a:t>    print("x is greater than 5")</a:t>
            </a:r>
          </a:p>
          <a:p>
            <a:pPr algn="l" defTabSz="228600">
              <a:spcAft>
                <a:spcPts val="1200"/>
              </a:spcAft>
            </a:pPr>
            <a:r>
              <a:rPr lang="en-US" noProof="0" dirty="0"/>
              <a:t>else:</a:t>
            </a:r>
          </a:p>
          <a:p>
            <a:pPr algn="l" defTabSz="228600">
              <a:spcAft>
                <a:spcPts val="1200"/>
              </a:spcAft>
            </a:pPr>
            <a:r>
              <a:rPr lang="en-US" noProof="0" dirty="0"/>
              <a:t>    print("x is not greater than 5")</a:t>
            </a:r>
          </a:p>
          <a:p>
            <a:pPr algn="l" defTabSz="228600">
              <a:spcAft>
                <a:spcPts val="1200"/>
              </a:spcAft>
            </a:pPr>
            <a:endParaRPr lang="en-IN" noProof="0" dirty="0"/>
          </a:p>
        </p:txBody>
      </p:sp>
      <p:sp>
        <p:nvSpPr>
          <p:cNvPr id="9" name="TextBox 8">
            <a:extLst>
              <a:ext uri="{FF2B5EF4-FFF2-40B4-BE49-F238E27FC236}">
                <a16:creationId xmlns:a16="http://schemas.microsoft.com/office/drawing/2014/main" id="{4E403179-BCCC-4E56-ACB9-DEE1276FCBD7}"/>
              </a:ext>
            </a:extLst>
          </p:cNvPr>
          <p:cNvSpPr txBox="1"/>
          <p:nvPr/>
        </p:nvSpPr>
        <p:spPr>
          <a:xfrm>
            <a:off x="7969827" y="3222733"/>
            <a:ext cx="3335482" cy="3291591"/>
          </a:xfrm>
          <a:prstGeom prst="rect">
            <a:avLst/>
          </a:prstGeom>
          <a:noFill/>
        </p:spPr>
        <p:txBody>
          <a:bodyPr wrap="none" lIns="0" tIns="0" rIns="0" bIns="0" rtlCol="0">
            <a:noAutofit/>
          </a:bodyPr>
          <a:lstStyle/>
          <a:p>
            <a:pPr algn="l" defTabSz="228600">
              <a:spcAft>
                <a:spcPts val="1200"/>
              </a:spcAft>
            </a:pPr>
            <a:r>
              <a:rPr lang="en-IN" noProof="0" dirty="0">
                <a:solidFill>
                  <a:srgbClr val="0041F0"/>
                </a:solidFill>
              </a:rPr>
              <a:t>3. if-</a:t>
            </a:r>
            <a:r>
              <a:rPr lang="en-IN" noProof="0" dirty="0" err="1">
                <a:solidFill>
                  <a:srgbClr val="0041F0"/>
                </a:solidFill>
              </a:rPr>
              <a:t>elif</a:t>
            </a:r>
            <a:r>
              <a:rPr lang="en-IN" noProof="0" dirty="0">
                <a:solidFill>
                  <a:srgbClr val="0041F0"/>
                </a:solidFill>
              </a:rPr>
              <a:t>-else Statement:</a:t>
            </a:r>
          </a:p>
          <a:p>
            <a:pPr algn="l" defTabSz="228600">
              <a:spcAft>
                <a:spcPts val="1200"/>
              </a:spcAft>
            </a:pPr>
            <a:r>
              <a:rPr lang="en-US" noProof="0" dirty="0"/>
              <a:t>x = 3</a:t>
            </a:r>
          </a:p>
          <a:p>
            <a:pPr algn="l" defTabSz="228600">
              <a:spcAft>
                <a:spcPts val="1200"/>
              </a:spcAft>
            </a:pPr>
            <a:r>
              <a:rPr lang="en-US" noProof="0" dirty="0"/>
              <a:t>if x &gt; 5:</a:t>
            </a:r>
          </a:p>
          <a:p>
            <a:pPr algn="l" defTabSz="228600">
              <a:spcAft>
                <a:spcPts val="1200"/>
              </a:spcAft>
            </a:pPr>
            <a:r>
              <a:rPr lang="en-US" noProof="0" dirty="0"/>
              <a:t>    print("x is greater than 5")</a:t>
            </a:r>
          </a:p>
          <a:p>
            <a:pPr algn="l" defTabSz="228600">
              <a:spcAft>
                <a:spcPts val="1200"/>
              </a:spcAft>
            </a:pPr>
            <a:r>
              <a:rPr lang="en-US" noProof="0" dirty="0" err="1"/>
              <a:t>elif</a:t>
            </a:r>
            <a:r>
              <a:rPr lang="en-US" noProof="0" dirty="0"/>
              <a:t> x == 5:</a:t>
            </a:r>
          </a:p>
          <a:p>
            <a:pPr algn="l" defTabSz="228600">
              <a:spcAft>
                <a:spcPts val="1200"/>
              </a:spcAft>
            </a:pPr>
            <a:r>
              <a:rPr lang="en-US" noProof="0" dirty="0"/>
              <a:t>    print("x is equal to 5")</a:t>
            </a:r>
          </a:p>
          <a:p>
            <a:pPr algn="l" defTabSz="228600">
              <a:spcAft>
                <a:spcPts val="1200"/>
              </a:spcAft>
            </a:pPr>
            <a:r>
              <a:rPr lang="en-US" noProof="0" dirty="0"/>
              <a:t>else:</a:t>
            </a:r>
          </a:p>
          <a:p>
            <a:pPr algn="l" defTabSz="228600">
              <a:spcAft>
                <a:spcPts val="1200"/>
              </a:spcAft>
            </a:pPr>
            <a:r>
              <a:rPr lang="en-US" noProof="0" dirty="0"/>
              <a:t>    print("x is less than 5")</a:t>
            </a:r>
            <a:endParaRPr lang="en-IN" noProof="0" dirty="0"/>
          </a:p>
        </p:txBody>
      </p:sp>
    </p:spTree>
    <p:extLst>
      <p:ext uri="{BB962C8B-B14F-4D97-AF65-F5344CB8AC3E}">
        <p14:creationId xmlns:p14="http://schemas.microsoft.com/office/powerpoint/2010/main" val="26668006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Conditional Statements </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33</a:t>
            </a:fld>
            <a:endParaRPr lang="en-US"/>
          </a:p>
        </p:txBody>
      </p:sp>
      <p:sp>
        <p:nvSpPr>
          <p:cNvPr id="7" name="TextBox 6">
            <a:extLst>
              <a:ext uri="{FF2B5EF4-FFF2-40B4-BE49-F238E27FC236}">
                <a16:creationId xmlns:a16="http://schemas.microsoft.com/office/drawing/2014/main" id="{DD4738BB-7DA0-466C-95DC-4599211945EC}"/>
              </a:ext>
            </a:extLst>
          </p:cNvPr>
          <p:cNvSpPr txBox="1"/>
          <p:nvPr/>
        </p:nvSpPr>
        <p:spPr>
          <a:xfrm>
            <a:off x="886691" y="1465115"/>
            <a:ext cx="2701636" cy="3054930"/>
          </a:xfrm>
          <a:prstGeom prst="rect">
            <a:avLst/>
          </a:prstGeom>
          <a:noFill/>
        </p:spPr>
        <p:txBody>
          <a:bodyPr wrap="none" lIns="0" tIns="0" rIns="0" bIns="0" rtlCol="0">
            <a:noAutofit/>
          </a:bodyPr>
          <a:lstStyle/>
          <a:p>
            <a:pPr algn="l" defTabSz="228600">
              <a:spcAft>
                <a:spcPts val="1200"/>
              </a:spcAft>
            </a:pPr>
            <a:r>
              <a:rPr lang="en-IN" noProof="0" dirty="0">
                <a:solidFill>
                  <a:srgbClr val="0041F0"/>
                </a:solidFill>
              </a:rPr>
              <a:t>4. Nested if Statements:</a:t>
            </a:r>
          </a:p>
          <a:p>
            <a:pPr algn="l" defTabSz="228600">
              <a:spcAft>
                <a:spcPts val="1200"/>
              </a:spcAft>
            </a:pPr>
            <a:r>
              <a:rPr lang="en-US" noProof="0" dirty="0"/>
              <a:t>x = 10</a:t>
            </a:r>
          </a:p>
          <a:p>
            <a:pPr algn="l" defTabSz="228600">
              <a:spcAft>
                <a:spcPts val="1200"/>
              </a:spcAft>
            </a:pPr>
            <a:r>
              <a:rPr lang="en-US" noProof="0" dirty="0"/>
              <a:t>y = 5</a:t>
            </a:r>
          </a:p>
          <a:p>
            <a:pPr algn="l" defTabSz="228600">
              <a:spcAft>
                <a:spcPts val="1200"/>
              </a:spcAft>
            </a:pPr>
            <a:r>
              <a:rPr lang="en-US" noProof="0" dirty="0"/>
              <a:t>if x &gt; 5:</a:t>
            </a:r>
          </a:p>
          <a:p>
            <a:pPr algn="l" defTabSz="228600">
              <a:spcAft>
                <a:spcPts val="1200"/>
              </a:spcAft>
            </a:pPr>
            <a:r>
              <a:rPr lang="en-US" noProof="0" dirty="0"/>
              <a:t>    if y &gt; 2:</a:t>
            </a:r>
          </a:p>
          <a:p>
            <a:pPr algn="l" defTabSz="228600">
              <a:spcAft>
                <a:spcPts val="1200"/>
              </a:spcAft>
            </a:pPr>
            <a:r>
              <a:rPr lang="en-US" noProof="0" dirty="0"/>
              <a:t>        print("Both conditions are true")</a:t>
            </a:r>
          </a:p>
          <a:p>
            <a:pPr algn="l" defTabSz="228600">
              <a:spcAft>
                <a:spcPts val="1200"/>
              </a:spcAft>
            </a:pPr>
            <a:r>
              <a:rPr lang="en-US" noProof="0" dirty="0"/>
              <a:t>    else:</a:t>
            </a:r>
          </a:p>
          <a:p>
            <a:pPr algn="l" defTabSz="228600">
              <a:spcAft>
                <a:spcPts val="1200"/>
              </a:spcAft>
            </a:pPr>
            <a:r>
              <a:rPr lang="en-US" noProof="0" dirty="0"/>
              <a:t>        print("Inner condition is false")</a:t>
            </a:r>
          </a:p>
          <a:p>
            <a:pPr algn="l" defTabSz="228600">
              <a:spcAft>
                <a:spcPts val="1200"/>
              </a:spcAft>
            </a:pPr>
            <a:r>
              <a:rPr lang="en-US" noProof="0" dirty="0"/>
              <a:t>else:</a:t>
            </a:r>
          </a:p>
          <a:p>
            <a:pPr algn="l" defTabSz="228600">
              <a:spcAft>
                <a:spcPts val="1200"/>
              </a:spcAft>
            </a:pPr>
            <a:r>
              <a:rPr lang="en-US" noProof="0" dirty="0"/>
              <a:t>    print("Outer condition is false")</a:t>
            </a:r>
            <a:endParaRPr lang="en-IN" noProof="0" dirty="0"/>
          </a:p>
        </p:txBody>
      </p:sp>
      <p:sp>
        <p:nvSpPr>
          <p:cNvPr id="9" name="TextBox 8">
            <a:extLst>
              <a:ext uri="{FF2B5EF4-FFF2-40B4-BE49-F238E27FC236}">
                <a16:creationId xmlns:a16="http://schemas.microsoft.com/office/drawing/2014/main" id="{4E403179-BCCC-4E56-ACB9-DEE1276FCBD7}"/>
              </a:ext>
            </a:extLst>
          </p:cNvPr>
          <p:cNvSpPr txBox="1"/>
          <p:nvPr/>
        </p:nvSpPr>
        <p:spPr>
          <a:xfrm>
            <a:off x="6935934" y="1346784"/>
            <a:ext cx="3335482" cy="3291591"/>
          </a:xfrm>
          <a:prstGeom prst="rect">
            <a:avLst/>
          </a:prstGeom>
          <a:noFill/>
        </p:spPr>
        <p:txBody>
          <a:bodyPr wrap="none" lIns="0" tIns="0" rIns="0" bIns="0" rtlCol="0">
            <a:noAutofit/>
          </a:bodyPr>
          <a:lstStyle/>
          <a:p>
            <a:pPr algn="l" defTabSz="228600">
              <a:spcAft>
                <a:spcPts val="1200"/>
              </a:spcAft>
            </a:pPr>
            <a:r>
              <a:rPr lang="en-IN" noProof="0" dirty="0">
                <a:solidFill>
                  <a:srgbClr val="0041F0"/>
                </a:solidFill>
              </a:rPr>
              <a:t>5. Short if Statements:</a:t>
            </a:r>
          </a:p>
          <a:p>
            <a:pPr algn="l" defTabSz="228600">
              <a:spcAft>
                <a:spcPts val="1200"/>
              </a:spcAft>
            </a:pPr>
            <a:r>
              <a:rPr lang="en-US" noProof="0" dirty="0"/>
              <a:t>x = 10</a:t>
            </a:r>
          </a:p>
          <a:p>
            <a:pPr algn="l" defTabSz="228600">
              <a:spcAft>
                <a:spcPts val="1200"/>
              </a:spcAft>
            </a:pPr>
            <a:r>
              <a:rPr lang="en-US" noProof="0" dirty="0"/>
              <a:t>if x &gt; 5: print("x is greater than 5")</a:t>
            </a:r>
          </a:p>
          <a:p>
            <a:pPr algn="l" defTabSz="228600">
              <a:spcAft>
                <a:spcPts val="1200"/>
              </a:spcAft>
            </a:pPr>
            <a:endParaRPr lang="en-IN" noProof="0" dirty="0"/>
          </a:p>
        </p:txBody>
      </p:sp>
    </p:spTree>
    <p:extLst>
      <p:ext uri="{BB962C8B-B14F-4D97-AF65-F5344CB8AC3E}">
        <p14:creationId xmlns:p14="http://schemas.microsoft.com/office/powerpoint/2010/main" val="6416339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Looping Statements</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444336"/>
            <a:ext cx="11437937" cy="4976677"/>
          </a:xfrm>
        </p:spPr>
        <p:txBody>
          <a:bodyPr/>
          <a:lstStyle/>
          <a:p>
            <a:pPr>
              <a:buSzPct val="75000"/>
              <a:buNone/>
            </a:pPr>
            <a:r>
              <a:rPr lang="en-US" sz="1600" dirty="0"/>
              <a:t>In Python, looping statements allow you to execute a block of code repeatedly. Python provides two main types of loops: for loops and while loops. Here's an overview of each:</a:t>
            </a:r>
          </a:p>
          <a:p>
            <a:pPr>
              <a:buSzPct val="75000"/>
              <a:buNone/>
            </a:pPr>
            <a:endParaRPr lang="en-US" sz="1600" dirty="0"/>
          </a:p>
          <a:p>
            <a:pPr>
              <a:buSzPct val="75000"/>
              <a:buNone/>
            </a:pPr>
            <a:r>
              <a:rPr lang="en-US" sz="1600" dirty="0">
                <a:solidFill>
                  <a:srgbClr val="C00000"/>
                </a:solidFill>
              </a:rPr>
              <a:t>1. for Loop:</a:t>
            </a:r>
          </a:p>
          <a:p>
            <a:pPr>
              <a:buSzPct val="75000"/>
              <a:buNone/>
            </a:pPr>
            <a:endParaRPr lang="en-US" sz="1600" dirty="0"/>
          </a:p>
          <a:p>
            <a:pPr marL="285750" indent="-285750">
              <a:buSzPct val="75000"/>
            </a:pPr>
            <a:r>
              <a:rPr lang="en-US" sz="1600" dirty="0"/>
              <a:t>A for loop is used to iterate over a sequence (such as a list, tuple, string, or range) or any other </a:t>
            </a:r>
            <a:r>
              <a:rPr lang="en-US" sz="1600" dirty="0" err="1"/>
              <a:t>iterable</a:t>
            </a:r>
            <a:r>
              <a:rPr lang="en-US" sz="1600" dirty="0"/>
              <a:t> object. </a:t>
            </a:r>
          </a:p>
          <a:p>
            <a:pPr marL="285750" indent="-285750">
              <a:buSzPct val="75000"/>
            </a:pPr>
            <a:r>
              <a:rPr lang="en-US" sz="1600" dirty="0"/>
              <a:t>It executes a block of code for each item in the sequence.</a:t>
            </a:r>
          </a:p>
          <a:p>
            <a:pPr marL="285750" indent="-285750">
              <a:buSzPct val="75000"/>
            </a:pPr>
            <a:r>
              <a:rPr lang="en-US" dirty="0">
                <a:solidFill>
                  <a:srgbClr val="0041F0"/>
                </a:solidFill>
              </a:rPr>
              <a:t>Syntax :</a:t>
            </a:r>
            <a:endParaRPr lang="en-US" sz="1600" dirty="0">
              <a:solidFill>
                <a:srgbClr val="0041F0"/>
              </a:solidFill>
            </a:endParaRPr>
          </a:p>
          <a:p>
            <a:pPr>
              <a:buSzPct val="75000"/>
              <a:buNone/>
            </a:pPr>
            <a:r>
              <a:rPr lang="en-US" sz="1600" dirty="0"/>
              <a:t>for item in sequence:</a:t>
            </a:r>
          </a:p>
          <a:p>
            <a:pPr>
              <a:buSzPct val="75000"/>
              <a:buNone/>
            </a:pPr>
            <a:r>
              <a:rPr lang="en-US" sz="1600" dirty="0"/>
              <a:t>    # Code to be executed for each item</a:t>
            </a:r>
          </a:p>
          <a:p>
            <a:pPr marL="285750" indent="-285750">
              <a:buSzPct val="75000"/>
            </a:pPr>
            <a:r>
              <a:rPr lang="en-US" dirty="0">
                <a:solidFill>
                  <a:srgbClr val="0041F0"/>
                </a:solidFill>
              </a:rPr>
              <a:t>Example :</a:t>
            </a:r>
          </a:p>
          <a:p>
            <a:pPr>
              <a:buSzPct val="75000"/>
              <a:buNone/>
            </a:pPr>
            <a:r>
              <a:rPr lang="en-US" sz="1600" dirty="0"/>
              <a:t>fruits = ["apple", "banana", "cherry"]</a:t>
            </a:r>
          </a:p>
          <a:p>
            <a:pPr>
              <a:buSzPct val="75000"/>
              <a:buNone/>
            </a:pPr>
            <a:r>
              <a:rPr lang="en-US" sz="1600" dirty="0"/>
              <a:t>for fruit in fruits:</a:t>
            </a:r>
          </a:p>
          <a:p>
            <a:pPr>
              <a:buSzPct val="75000"/>
              <a:buNone/>
            </a:pPr>
            <a:r>
              <a:rPr lang="en-US" sz="1600" dirty="0"/>
              <a:t>    print(fruit)</a:t>
            </a:r>
          </a:p>
          <a:p>
            <a:pPr marL="285750" indent="-285750">
              <a:buSzPct val="75000"/>
            </a:pPr>
            <a:endParaRPr lang="en-US" sz="1600" dirty="0"/>
          </a:p>
          <a:p>
            <a:pPr marL="285750" indent="-285750">
              <a:buSzPct val="75000"/>
            </a:pPr>
            <a:endParaRPr lang="en-US" sz="1600" dirty="0"/>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34</a:t>
            </a:fld>
            <a:endParaRPr lang="en-US"/>
          </a:p>
        </p:txBody>
      </p:sp>
    </p:spTree>
    <p:extLst>
      <p:ext uri="{BB962C8B-B14F-4D97-AF65-F5344CB8AC3E}">
        <p14:creationId xmlns:p14="http://schemas.microsoft.com/office/powerpoint/2010/main" val="8623521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Looping Statements</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537648"/>
            <a:ext cx="5300373" cy="4976677"/>
          </a:xfrm>
        </p:spPr>
        <p:txBody>
          <a:bodyPr/>
          <a:lstStyle/>
          <a:p>
            <a:pPr>
              <a:buSzPct val="75000"/>
              <a:buNone/>
            </a:pPr>
            <a:r>
              <a:rPr lang="en-US" sz="1600" dirty="0">
                <a:solidFill>
                  <a:srgbClr val="C00000"/>
                </a:solidFill>
              </a:rPr>
              <a:t>2. while Loop:</a:t>
            </a:r>
          </a:p>
          <a:p>
            <a:pPr>
              <a:buSzPct val="75000"/>
              <a:buNone/>
            </a:pPr>
            <a:endParaRPr lang="en-US" sz="1600" dirty="0"/>
          </a:p>
          <a:p>
            <a:pPr marL="285750" indent="-285750">
              <a:buSzPct val="75000"/>
            </a:pPr>
            <a:r>
              <a:rPr lang="en-US" sz="1600" dirty="0"/>
              <a:t>A while loop is used to repeatedly execute a block of code as long as a specified condition is true.</a:t>
            </a:r>
          </a:p>
          <a:p>
            <a:pPr marL="285750" indent="-285750">
              <a:buSzPct val="75000"/>
            </a:pPr>
            <a:r>
              <a:rPr lang="en-US" dirty="0">
                <a:solidFill>
                  <a:srgbClr val="0041F0"/>
                </a:solidFill>
              </a:rPr>
              <a:t>Syntax :</a:t>
            </a:r>
            <a:endParaRPr lang="en-US" sz="1600" dirty="0">
              <a:solidFill>
                <a:srgbClr val="0041F0"/>
              </a:solidFill>
            </a:endParaRPr>
          </a:p>
          <a:p>
            <a:pPr>
              <a:buSzPct val="75000"/>
              <a:buNone/>
            </a:pPr>
            <a:r>
              <a:rPr lang="en-US" sz="1600" dirty="0"/>
              <a:t>while condition:</a:t>
            </a:r>
          </a:p>
          <a:p>
            <a:pPr>
              <a:buSzPct val="75000"/>
              <a:buNone/>
            </a:pPr>
            <a:r>
              <a:rPr lang="en-US" sz="1600" dirty="0"/>
              <a:t>    # Code to be executed while the condition is true</a:t>
            </a:r>
          </a:p>
          <a:p>
            <a:pPr marL="285750" indent="-285750">
              <a:buSzPct val="75000"/>
            </a:pPr>
            <a:r>
              <a:rPr lang="en-US" dirty="0">
                <a:solidFill>
                  <a:srgbClr val="0041F0"/>
                </a:solidFill>
              </a:rPr>
              <a:t>Example :</a:t>
            </a:r>
          </a:p>
          <a:p>
            <a:pPr>
              <a:buSzPct val="75000"/>
              <a:buNone/>
            </a:pPr>
            <a:r>
              <a:rPr lang="en-US" sz="1600" dirty="0"/>
              <a:t>count = 1</a:t>
            </a:r>
          </a:p>
          <a:p>
            <a:pPr>
              <a:buSzPct val="75000"/>
              <a:buNone/>
            </a:pPr>
            <a:r>
              <a:rPr lang="en-US" sz="1600" dirty="0"/>
              <a:t>while count &lt;= 5:</a:t>
            </a:r>
          </a:p>
          <a:p>
            <a:pPr>
              <a:buSzPct val="75000"/>
              <a:buNone/>
            </a:pPr>
            <a:r>
              <a:rPr lang="en-US" sz="1600" dirty="0"/>
              <a:t>    print(count)</a:t>
            </a:r>
          </a:p>
          <a:p>
            <a:pPr>
              <a:buSzPct val="75000"/>
              <a:buNone/>
            </a:pPr>
            <a:r>
              <a:rPr lang="en-US" sz="1600" dirty="0"/>
              <a:t>    count += 1</a:t>
            </a:r>
          </a:p>
          <a:p>
            <a:pPr marL="285750" indent="-285750">
              <a:buSzPct val="75000"/>
            </a:pPr>
            <a:endParaRPr lang="en-US" sz="1600" dirty="0"/>
          </a:p>
          <a:p>
            <a:pPr marL="285750" indent="-285750">
              <a:buSzPct val="75000"/>
            </a:pPr>
            <a:endParaRPr lang="en-US" sz="1600" dirty="0"/>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35</a:t>
            </a:fld>
            <a:endParaRPr lang="en-US"/>
          </a:p>
        </p:txBody>
      </p:sp>
      <p:sp>
        <p:nvSpPr>
          <p:cNvPr id="4" name="TextBox 3">
            <a:extLst>
              <a:ext uri="{FF2B5EF4-FFF2-40B4-BE49-F238E27FC236}">
                <a16:creationId xmlns:a16="http://schemas.microsoft.com/office/drawing/2014/main" id="{C65DB578-F80E-47F4-9F5D-25BE21792A62}"/>
              </a:ext>
            </a:extLst>
          </p:cNvPr>
          <p:cNvSpPr txBox="1"/>
          <p:nvPr/>
        </p:nvSpPr>
        <p:spPr>
          <a:xfrm>
            <a:off x="5808517" y="514143"/>
            <a:ext cx="6002483" cy="3133066"/>
          </a:xfrm>
          <a:prstGeom prst="rect">
            <a:avLst/>
          </a:prstGeom>
          <a:noFill/>
        </p:spPr>
        <p:txBody>
          <a:bodyPr wrap="none" lIns="0" tIns="0" rIns="0" bIns="0" rtlCol="0">
            <a:noAutofit/>
          </a:bodyPr>
          <a:lstStyle/>
          <a:p>
            <a:pPr algn="l" defTabSz="228600">
              <a:spcAft>
                <a:spcPts val="1200"/>
              </a:spcAft>
            </a:pPr>
            <a:r>
              <a:rPr lang="en-US" sz="1600" noProof="0" dirty="0"/>
              <a:t>Python provides several loop control statements </a:t>
            </a:r>
          </a:p>
          <a:p>
            <a:pPr algn="l" defTabSz="228600">
              <a:spcAft>
                <a:spcPts val="1200"/>
              </a:spcAft>
            </a:pPr>
            <a:r>
              <a:rPr lang="en-US" sz="1600" noProof="0" dirty="0"/>
              <a:t>to modify the behavior of loops:</a:t>
            </a:r>
          </a:p>
          <a:p>
            <a:pPr algn="l" defTabSz="228600">
              <a:spcAft>
                <a:spcPts val="1200"/>
              </a:spcAft>
            </a:pPr>
            <a:endParaRPr lang="en-US" sz="1600" noProof="0" dirty="0"/>
          </a:p>
          <a:p>
            <a:pPr marL="285750" indent="-285750" algn="l" defTabSz="228600">
              <a:spcAft>
                <a:spcPts val="1200"/>
              </a:spcAft>
              <a:buFont typeface="Arial" panose="020B0604020202020204" pitchFamily="34" charset="0"/>
              <a:buChar char="•"/>
            </a:pPr>
            <a:r>
              <a:rPr lang="en-US" sz="1600" noProof="0" dirty="0"/>
              <a:t>break: Terminates the loop prematurely when a certain condition </a:t>
            </a:r>
          </a:p>
          <a:p>
            <a:pPr algn="l" defTabSz="228600">
              <a:spcAft>
                <a:spcPts val="1200"/>
              </a:spcAft>
            </a:pPr>
            <a:r>
              <a:rPr lang="en-US" sz="1600" noProof="0" dirty="0"/>
              <a:t>is met.</a:t>
            </a:r>
          </a:p>
          <a:p>
            <a:pPr marL="285750" indent="-285750" algn="l" defTabSz="228600">
              <a:spcAft>
                <a:spcPts val="1200"/>
              </a:spcAft>
              <a:buFont typeface="Arial" panose="020B0604020202020204" pitchFamily="34" charset="0"/>
              <a:buChar char="•"/>
            </a:pPr>
            <a:r>
              <a:rPr lang="en-US" sz="1600" noProof="0" dirty="0"/>
              <a:t>continue: Skips the rest of the current iteration and proceeds to </a:t>
            </a:r>
          </a:p>
          <a:p>
            <a:pPr algn="l" defTabSz="228600">
              <a:spcAft>
                <a:spcPts val="1200"/>
              </a:spcAft>
            </a:pPr>
            <a:r>
              <a:rPr lang="en-US" sz="1600" noProof="0" dirty="0"/>
              <a:t>the next iteration of the loop.</a:t>
            </a:r>
            <a:endParaRPr lang="en-IN" sz="1600" noProof="0" dirty="0"/>
          </a:p>
        </p:txBody>
      </p:sp>
      <p:sp>
        <p:nvSpPr>
          <p:cNvPr id="9" name="TextBox 8">
            <a:extLst>
              <a:ext uri="{FF2B5EF4-FFF2-40B4-BE49-F238E27FC236}">
                <a16:creationId xmlns:a16="http://schemas.microsoft.com/office/drawing/2014/main" id="{CEF11AF8-1C49-4577-A909-6DD0EFAFA79B}"/>
              </a:ext>
            </a:extLst>
          </p:cNvPr>
          <p:cNvSpPr txBox="1"/>
          <p:nvPr/>
        </p:nvSpPr>
        <p:spPr>
          <a:xfrm>
            <a:off x="5488998" y="3647209"/>
            <a:ext cx="6094268" cy="2031325"/>
          </a:xfrm>
          <a:prstGeom prst="rect">
            <a:avLst/>
          </a:prstGeom>
          <a:noFill/>
        </p:spPr>
        <p:txBody>
          <a:bodyPr wrap="square">
            <a:spAutoFit/>
          </a:bodyPr>
          <a:lstStyle/>
          <a:p>
            <a:r>
              <a:rPr lang="en-IN" dirty="0"/>
              <a:t>numbers = [1, 2, 3, 4, 5, 6, 7, 8, 9]</a:t>
            </a:r>
          </a:p>
          <a:p>
            <a:r>
              <a:rPr lang="en-IN" dirty="0"/>
              <a:t>for </a:t>
            </a:r>
            <a:r>
              <a:rPr lang="en-IN" dirty="0" err="1"/>
              <a:t>num</a:t>
            </a:r>
            <a:r>
              <a:rPr lang="en-IN" dirty="0"/>
              <a:t> in numbers:</a:t>
            </a:r>
          </a:p>
          <a:p>
            <a:r>
              <a:rPr lang="en-IN" dirty="0"/>
              <a:t>    if </a:t>
            </a:r>
            <a:r>
              <a:rPr lang="en-IN" dirty="0" err="1"/>
              <a:t>num</a:t>
            </a:r>
            <a:r>
              <a:rPr lang="en-IN" dirty="0"/>
              <a:t> == 5:</a:t>
            </a:r>
          </a:p>
          <a:p>
            <a:r>
              <a:rPr lang="en-IN" dirty="0"/>
              <a:t>        break  # Exit the loop when </a:t>
            </a:r>
            <a:r>
              <a:rPr lang="en-IN" dirty="0" err="1"/>
              <a:t>num</a:t>
            </a:r>
            <a:r>
              <a:rPr lang="en-IN" dirty="0"/>
              <a:t> is 5</a:t>
            </a:r>
          </a:p>
          <a:p>
            <a:r>
              <a:rPr lang="en-IN" dirty="0"/>
              <a:t>    if </a:t>
            </a:r>
            <a:r>
              <a:rPr lang="en-IN" dirty="0" err="1"/>
              <a:t>num</a:t>
            </a:r>
            <a:r>
              <a:rPr lang="en-IN" dirty="0"/>
              <a:t> % 2 == 0:</a:t>
            </a:r>
          </a:p>
          <a:p>
            <a:r>
              <a:rPr lang="en-IN" dirty="0"/>
              <a:t>        continue  # Skip even numbers</a:t>
            </a:r>
          </a:p>
          <a:p>
            <a:r>
              <a:rPr lang="en-IN" dirty="0"/>
              <a:t>    print(</a:t>
            </a:r>
            <a:r>
              <a:rPr lang="en-IN" dirty="0" err="1"/>
              <a:t>num</a:t>
            </a:r>
            <a:r>
              <a:rPr lang="en-IN" dirty="0"/>
              <a:t>)</a:t>
            </a:r>
          </a:p>
        </p:txBody>
      </p:sp>
    </p:spTree>
    <p:extLst>
      <p:ext uri="{BB962C8B-B14F-4D97-AF65-F5344CB8AC3E}">
        <p14:creationId xmlns:p14="http://schemas.microsoft.com/office/powerpoint/2010/main" val="25926658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Looping Statements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36</a:t>
            </a:fld>
            <a:endParaRPr lang="en-US"/>
          </a:p>
        </p:txBody>
      </p:sp>
      <p:sp>
        <p:nvSpPr>
          <p:cNvPr id="10" name="TextBox 9">
            <a:extLst>
              <a:ext uri="{FF2B5EF4-FFF2-40B4-BE49-F238E27FC236}">
                <a16:creationId xmlns:a16="http://schemas.microsoft.com/office/drawing/2014/main" id="{AC9E0C57-B4FD-42B4-95DC-D163D0D746FB}"/>
              </a:ext>
            </a:extLst>
          </p:cNvPr>
          <p:cNvSpPr txBox="1"/>
          <p:nvPr/>
        </p:nvSpPr>
        <p:spPr>
          <a:xfrm>
            <a:off x="501360" y="2255309"/>
            <a:ext cx="4538231" cy="646331"/>
          </a:xfrm>
          <a:prstGeom prst="rect">
            <a:avLst/>
          </a:prstGeom>
          <a:noFill/>
        </p:spPr>
        <p:txBody>
          <a:bodyPr wrap="square">
            <a:spAutoFit/>
          </a:bodyPr>
          <a:lstStyle/>
          <a:p>
            <a:r>
              <a:rPr lang="en-IN" dirty="0"/>
              <a:t>for </a:t>
            </a:r>
            <a:r>
              <a:rPr lang="en-IN" dirty="0" err="1"/>
              <a:t>num</a:t>
            </a:r>
            <a:r>
              <a:rPr lang="en-IN" dirty="0"/>
              <a:t> in range(1, 6): </a:t>
            </a:r>
          </a:p>
          <a:p>
            <a:r>
              <a:rPr lang="en-IN" dirty="0"/>
              <a:t>	print(</a:t>
            </a:r>
            <a:r>
              <a:rPr lang="en-IN" dirty="0" err="1"/>
              <a:t>num</a:t>
            </a:r>
            <a:r>
              <a:rPr lang="en-IN" dirty="0"/>
              <a:t>)</a:t>
            </a:r>
          </a:p>
        </p:txBody>
      </p:sp>
      <p:sp>
        <p:nvSpPr>
          <p:cNvPr id="11" name="TextBox 10">
            <a:extLst>
              <a:ext uri="{FF2B5EF4-FFF2-40B4-BE49-F238E27FC236}">
                <a16:creationId xmlns:a16="http://schemas.microsoft.com/office/drawing/2014/main" id="{AB162388-1766-4959-8A52-5EDEBD3B8040}"/>
              </a:ext>
            </a:extLst>
          </p:cNvPr>
          <p:cNvSpPr txBox="1"/>
          <p:nvPr/>
        </p:nvSpPr>
        <p:spPr>
          <a:xfrm>
            <a:off x="605269" y="1496291"/>
            <a:ext cx="914400" cy="914400"/>
          </a:xfrm>
          <a:prstGeom prst="rect">
            <a:avLst/>
          </a:prstGeom>
          <a:noFill/>
        </p:spPr>
        <p:txBody>
          <a:bodyPr wrap="none" lIns="0" tIns="0" rIns="0" bIns="0" rtlCol="0">
            <a:noAutofit/>
          </a:bodyPr>
          <a:lstStyle/>
          <a:p>
            <a:pPr algn="l" defTabSz="228600">
              <a:spcAft>
                <a:spcPts val="1200"/>
              </a:spcAft>
            </a:pPr>
            <a:r>
              <a:rPr lang="en-US" dirty="0">
                <a:solidFill>
                  <a:srgbClr val="0041F0"/>
                </a:solidFill>
              </a:rPr>
              <a:t>for loop with range function –</a:t>
            </a:r>
          </a:p>
          <a:p>
            <a:pPr algn="l" defTabSz="228600">
              <a:spcAft>
                <a:spcPts val="1200"/>
              </a:spcAft>
            </a:pPr>
            <a:endParaRPr lang="en-IN" noProof="0" dirty="0"/>
          </a:p>
        </p:txBody>
      </p:sp>
      <p:sp>
        <p:nvSpPr>
          <p:cNvPr id="13" name="TextBox 12">
            <a:extLst>
              <a:ext uri="{FF2B5EF4-FFF2-40B4-BE49-F238E27FC236}">
                <a16:creationId xmlns:a16="http://schemas.microsoft.com/office/drawing/2014/main" id="{15B37CD4-4763-4CA0-B42E-728B9BCB8C3A}"/>
              </a:ext>
            </a:extLst>
          </p:cNvPr>
          <p:cNvSpPr txBox="1"/>
          <p:nvPr/>
        </p:nvSpPr>
        <p:spPr>
          <a:xfrm>
            <a:off x="501360" y="3169709"/>
            <a:ext cx="6094268" cy="1754326"/>
          </a:xfrm>
          <a:prstGeom prst="rect">
            <a:avLst/>
          </a:prstGeom>
          <a:noFill/>
        </p:spPr>
        <p:txBody>
          <a:bodyPr wrap="square">
            <a:spAutoFit/>
          </a:bodyPr>
          <a:lstStyle/>
          <a:p>
            <a:r>
              <a:rPr lang="en-IN" dirty="0"/>
              <a:t>o/p :</a:t>
            </a:r>
          </a:p>
          <a:p>
            <a:r>
              <a:rPr lang="en-IN" dirty="0"/>
              <a:t>1</a:t>
            </a:r>
          </a:p>
          <a:p>
            <a:r>
              <a:rPr lang="en-IN" dirty="0"/>
              <a:t>2</a:t>
            </a:r>
          </a:p>
          <a:p>
            <a:r>
              <a:rPr lang="en-IN" dirty="0"/>
              <a:t>3</a:t>
            </a:r>
          </a:p>
          <a:p>
            <a:r>
              <a:rPr lang="en-IN" dirty="0"/>
              <a:t>4</a:t>
            </a:r>
          </a:p>
          <a:p>
            <a:r>
              <a:rPr lang="en-IN" dirty="0"/>
              <a:t>5</a:t>
            </a:r>
          </a:p>
        </p:txBody>
      </p:sp>
      <p:sp>
        <p:nvSpPr>
          <p:cNvPr id="15" name="TextBox 14">
            <a:extLst>
              <a:ext uri="{FF2B5EF4-FFF2-40B4-BE49-F238E27FC236}">
                <a16:creationId xmlns:a16="http://schemas.microsoft.com/office/drawing/2014/main" id="{21F9C565-037D-48A4-A548-5B3CB268B12C}"/>
              </a:ext>
            </a:extLst>
          </p:cNvPr>
          <p:cNvSpPr txBox="1"/>
          <p:nvPr/>
        </p:nvSpPr>
        <p:spPr>
          <a:xfrm>
            <a:off x="5716732" y="2222523"/>
            <a:ext cx="6094268" cy="2862322"/>
          </a:xfrm>
          <a:prstGeom prst="rect">
            <a:avLst/>
          </a:prstGeom>
          <a:noFill/>
        </p:spPr>
        <p:txBody>
          <a:bodyPr wrap="square">
            <a:spAutoFit/>
          </a:bodyPr>
          <a:lstStyle/>
          <a:p>
            <a:r>
              <a:rPr lang="en-IN" dirty="0"/>
              <a:t>for </a:t>
            </a:r>
            <a:r>
              <a:rPr lang="en-IN" dirty="0" err="1"/>
              <a:t>num</a:t>
            </a:r>
            <a:r>
              <a:rPr lang="en-IN" dirty="0"/>
              <a:t> in range(2, 11, 2):</a:t>
            </a:r>
          </a:p>
          <a:p>
            <a:r>
              <a:rPr lang="en-IN" dirty="0"/>
              <a:t>    print(</a:t>
            </a:r>
            <a:r>
              <a:rPr lang="en-IN" dirty="0" err="1"/>
              <a:t>num</a:t>
            </a:r>
            <a:r>
              <a:rPr lang="en-IN" dirty="0"/>
              <a:t>)</a:t>
            </a:r>
          </a:p>
          <a:p>
            <a:endParaRPr lang="en-IN" dirty="0"/>
          </a:p>
          <a:p>
            <a:r>
              <a:rPr lang="en-IN" dirty="0"/>
              <a:t>o/p :</a:t>
            </a:r>
          </a:p>
          <a:p>
            <a:r>
              <a:rPr lang="en-IN" dirty="0"/>
              <a:t>2</a:t>
            </a:r>
          </a:p>
          <a:p>
            <a:r>
              <a:rPr lang="en-IN" dirty="0"/>
              <a:t>4</a:t>
            </a:r>
          </a:p>
          <a:p>
            <a:r>
              <a:rPr lang="en-IN" dirty="0"/>
              <a:t>6</a:t>
            </a:r>
          </a:p>
          <a:p>
            <a:r>
              <a:rPr lang="en-IN" dirty="0"/>
              <a:t>8</a:t>
            </a:r>
          </a:p>
          <a:p>
            <a:r>
              <a:rPr lang="en-IN" dirty="0"/>
              <a:t>10</a:t>
            </a:r>
          </a:p>
          <a:p>
            <a:endParaRPr lang="en-IN" dirty="0"/>
          </a:p>
        </p:txBody>
      </p:sp>
    </p:spTree>
    <p:extLst>
      <p:ext uri="{BB962C8B-B14F-4D97-AF65-F5344CB8AC3E}">
        <p14:creationId xmlns:p14="http://schemas.microsoft.com/office/powerpoint/2010/main" val="25440716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Looping Statements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37</a:t>
            </a:fld>
            <a:endParaRPr lang="en-US"/>
          </a:p>
        </p:txBody>
      </p:sp>
      <p:sp>
        <p:nvSpPr>
          <p:cNvPr id="11" name="TextBox 10">
            <a:extLst>
              <a:ext uri="{FF2B5EF4-FFF2-40B4-BE49-F238E27FC236}">
                <a16:creationId xmlns:a16="http://schemas.microsoft.com/office/drawing/2014/main" id="{AB162388-1766-4959-8A52-5EDEBD3B8040}"/>
              </a:ext>
            </a:extLst>
          </p:cNvPr>
          <p:cNvSpPr txBox="1"/>
          <p:nvPr/>
        </p:nvSpPr>
        <p:spPr>
          <a:xfrm>
            <a:off x="605269" y="1496291"/>
            <a:ext cx="3135458" cy="914400"/>
          </a:xfrm>
          <a:prstGeom prst="rect">
            <a:avLst/>
          </a:prstGeom>
          <a:noFill/>
        </p:spPr>
        <p:txBody>
          <a:bodyPr wrap="none" lIns="0" tIns="0" rIns="0" bIns="0" rtlCol="0">
            <a:noAutofit/>
          </a:bodyPr>
          <a:lstStyle/>
          <a:p>
            <a:pPr algn="l" defTabSz="228600">
              <a:spcAft>
                <a:spcPts val="1200"/>
              </a:spcAft>
            </a:pPr>
            <a:r>
              <a:rPr lang="en-US" dirty="0">
                <a:solidFill>
                  <a:srgbClr val="0041F0"/>
                </a:solidFill>
              </a:rPr>
              <a:t>for loop with else block –</a:t>
            </a:r>
          </a:p>
          <a:p>
            <a:pPr algn="l" defTabSz="228600">
              <a:spcAft>
                <a:spcPts val="1200"/>
              </a:spcAft>
            </a:pPr>
            <a:endParaRPr lang="en-IN" noProof="0" dirty="0"/>
          </a:p>
        </p:txBody>
      </p:sp>
      <p:sp>
        <p:nvSpPr>
          <p:cNvPr id="15" name="TextBox 14">
            <a:extLst>
              <a:ext uri="{FF2B5EF4-FFF2-40B4-BE49-F238E27FC236}">
                <a16:creationId xmlns:a16="http://schemas.microsoft.com/office/drawing/2014/main" id="{21F9C565-037D-48A4-A548-5B3CB268B12C}"/>
              </a:ext>
            </a:extLst>
          </p:cNvPr>
          <p:cNvSpPr txBox="1"/>
          <p:nvPr/>
        </p:nvSpPr>
        <p:spPr>
          <a:xfrm>
            <a:off x="605269" y="1908153"/>
            <a:ext cx="10383116" cy="5078313"/>
          </a:xfrm>
          <a:prstGeom prst="rect">
            <a:avLst/>
          </a:prstGeom>
          <a:noFill/>
        </p:spPr>
        <p:txBody>
          <a:bodyPr wrap="square">
            <a:spAutoFit/>
          </a:bodyPr>
          <a:lstStyle/>
          <a:p>
            <a:pPr marL="285750" indent="-285750">
              <a:buFont typeface="Arial" panose="020B0604020202020204" pitchFamily="34" charset="0"/>
              <a:buChar char="•"/>
            </a:pPr>
            <a:r>
              <a:rPr lang="en-US" dirty="0"/>
              <a:t>In Python, you can use the else block in conjunction with a for loop to specify code that should run when the loop has completed all its iterations without being interrupted by a break statement. </a:t>
            </a:r>
          </a:p>
          <a:p>
            <a:pPr marL="285750" indent="-285750">
              <a:buFont typeface="Arial" panose="020B0604020202020204" pitchFamily="34" charset="0"/>
              <a:buChar char="•"/>
            </a:pPr>
            <a:r>
              <a:rPr lang="en-US" dirty="0"/>
              <a:t>The else block in a for loop is executed when the loop finishes its iteration naturally (i.e., when the loop condition becomes false).</a:t>
            </a:r>
          </a:p>
          <a:p>
            <a:pPr marL="285750" indent="-285750">
              <a:buFont typeface="Arial" panose="020B0604020202020204" pitchFamily="34" charset="0"/>
              <a:buChar char="•"/>
            </a:pPr>
            <a:r>
              <a:rPr lang="en-US" dirty="0">
                <a:solidFill>
                  <a:srgbClr val="0041F0"/>
                </a:solidFill>
              </a:rPr>
              <a:t>Syntax :</a:t>
            </a:r>
          </a:p>
          <a:p>
            <a:r>
              <a:rPr lang="en-US" dirty="0"/>
              <a:t>for variable in </a:t>
            </a:r>
            <a:r>
              <a:rPr lang="en-US" dirty="0" err="1"/>
              <a:t>iterable</a:t>
            </a:r>
            <a:r>
              <a:rPr lang="en-US" dirty="0"/>
              <a:t>:</a:t>
            </a:r>
          </a:p>
          <a:p>
            <a:r>
              <a:rPr lang="en-US" dirty="0"/>
              <a:t>    # Code to execute in each iteration</a:t>
            </a:r>
          </a:p>
          <a:p>
            <a:r>
              <a:rPr lang="en-US" dirty="0"/>
              <a:t>else:</a:t>
            </a:r>
          </a:p>
          <a:p>
            <a:r>
              <a:rPr lang="en-US" dirty="0"/>
              <a:t>    # Code to execute after the loop has completed all iterations (no break)</a:t>
            </a:r>
          </a:p>
          <a:p>
            <a:pPr marL="285750" indent="-285750">
              <a:buFont typeface="Arial" panose="020B0604020202020204" pitchFamily="34" charset="0"/>
              <a:buChar char="•"/>
            </a:pPr>
            <a:r>
              <a:rPr lang="en-US" dirty="0">
                <a:solidFill>
                  <a:srgbClr val="0041F0"/>
                </a:solidFill>
              </a:rPr>
              <a:t>Example :</a:t>
            </a:r>
          </a:p>
          <a:p>
            <a:r>
              <a:rPr lang="en-US" dirty="0"/>
              <a:t>num = 7</a:t>
            </a:r>
          </a:p>
          <a:p>
            <a:r>
              <a:rPr lang="en-US" dirty="0"/>
              <a:t>for </a:t>
            </a:r>
            <a:r>
              <a:rPr lang="en-US" dirty="0" err="1"/>
              <a:t>i</a:t>
            </a:r>
            <a:r>
              <a:rPr lang="en-US" dirty="0"/>
              <a:t> in range(2, num):</a:t>
            </a:r>
          </a:p>
          <a:p>
            <a:r>
              <a:rPr lang="en-US" dirty="0"/>
              <a:t>    if num % </a:t>
            </a:r>
            <a:r>
              <a:rPr lang="en-US" dirty="0" err="1"/>
              <a:t>i</a:t>
            </a:r>
            <a:r>
              <a:rPr lang="en-US" dirty="0"/>
              <a:t> == 0:</a:t>
            </a:r>
          </a:p>
          <a:p>
            <a:r>
              <a:rPr lang="en-US" dirty="0"/>
              <a:t>        print(num, "is not prime")</a:t>
            </a:r>
          </a:p>
          <a:p>
            <a:r>
              <a:rPr lang="en-US" dirty="0"/>
              <a:t>        break</a:t>
            </a:r>
          </a:p>
          <a:p>
            <a:r>
              <a:rPr lang="en-US" dirty="0"/>
              <a:t>else:</a:t>
            </a:r>
          </a:p>
          <a:p>
            <a:r>
              <a:rPr lang="en-US" dirty="0"/>
              <a:t>    print(num, "is prime")</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873644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DBF485C-3F0B-4F39-A1FB-497B2C5A7910}"/>
              </a:ext>
            </a:extLst>
          </p:cNvPr>
          <p:cNvSpPr>
            <a:spLocks noGrp="1"/>
          </p:cNvSpPr>
          <p:nvPr>
            <p:ph type="body" sz="quarter" idx="11"/>
          </p:nvPr>
        </p:nvSpPr>
        <p:spPr>
          <a:xfrm>
            <a:off x="373063" y="1391038"/>
            <a:ext cx="9498521" cy="3761875"/>
          </a:xfrm>
        </p:spPr>
        <p:txBody>
          <a:bodyPr/>
          <a:lstStyle/>
          <a:p>
            <a:pPr marL="342900" indent="-342900">
              <a:buFont typeface="Arial" panose="020B0604020202020204" pitchFamily="34" charset="0"/>
              <a:buChar char="•"/>
            </a:pPr>
            <a:r>
              <a:rPr lang="en-US" sz="1800" dirty="0"/>
              <a:t>Basic of Python Programming</a:t>
            </a:r>
          </a:p>
          <a:p>
            <a:pPr marL="342900" indent="-342900">
              <a:buFont typeface="Arial" panose="020B0604020202020204" pitchFamily="34" charset="0"/>
              <a:buChar char="•"/>
            </a:pPr>
            <a:r>
              <a:rPr lang="en-US" sz="1800" dirty="0"/>
              <a:t>Understand difference between all complex data types</a:t>
            </a:r>
          </a:p>
          <a:p>
            <a:pPr marL="342900" indent="-342900">
              <a:buFont typeface="Arial" panose="020B0604020202020204" pitchFamily="34" charset="0"/>
              <a:buChar char="•"/>
            </a:pPr>
            <a:r>
              <a:rPr lang="en-US" sz="1800" dirty="0"/>
              <a:t>Use of conditional and looping statements</a:t>
            </a:r>
          </a:p>
        </p:txBody>
      </p:sp>
      <p:sp>
        <p:nvSpPr>
          <p:cNvPr id="3" name="Slide Number Placeholder 2">
            <a:extLst>
              <a:ext uri="{FF2B5EF4-FFF2-40B4-BE49-F238E27FC236}">
                <a16:creationId xmlns:a16="http://schemas.microsoft.com/office/drawing/2014/main" id="{BD4A0660-0633-429A-A7F2-4C4444778242}"/>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38</a:t>
            </a:fld>
            <a:endParaRPr lang="en-US"/>
          </a:p>
        </p:txBody>
      </p:sp>
    </p:spTree>
    <p:extLst>
      <p:ext uri="{BB962C8B-B14F-4D97-AF65-F5344CB8AC3E}">
        <p14:creationId xmlns:p14="http://schemas.microsoft.com/office/powerpoint/2010/main" val="2124209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5D705DB-FE44-4FB9-AD07-0C664F495432}"/>
              </a:ext>
            </a:extLst>
          </p:cNvPr>
          <p:cNvSpPr>
            <a:spLocks noGrp="1"/>
          </p:cNvSpPr>
          <p:nvPr>
            <p:ph type="ctrTitle"/>
          </p:nvPr>
        </p:nvSpPr>
        <p:spPr/>
        <p:txBody>
          <a:bodyPr anchor="b">
            <a:normAutofit/>
          </a:bodyPr>
          <a:lstStyle/>
          <a:p>
            <a:r>
              <a:rPr lang="en-US"/>
              <a:t>Thank You</a:t>
            </a:r>
          </a:p>
        </p:txBody>
      </p:sp>
      <p:sp>
        <p:nvSpPr>
          <p:cNvPr id="4" name="Slide Number Placeholder 3" hidden="1">
            <a:extLst>
              <a:ext uri="{FF2B5EF4-FFF2-40B4-BE49-F238E27FC236}">
                <a16:creationId xmlns:a16="http://schemas.microsoft.com/office/drawing/2014/main" id="{BFB7F44C-C998-4563-A7B8-6F8873F228B0}"/>
              </a:ext>
            </a:extLst>
          </p:cNvPr>
          <p:cNvSpPr>
            <a:spLocks noGrp="1"/>
          </p:cNvSpPr>
          <p:nvPr>
            <p:ph type="sldNum" sz="quarter" idx="4294967295"/>
          </p:nvPr>
        </p:nvSpPr>
        <p:spPr>
          <a:xfrm>
            <a:off x="11811000" y="6553200"/>
            <a:ext cx="381000" cy="207963"/>
          </a:xfrm>
        </p:spPr>
        <p:txBody>
          <a:bodyPr/>
          <a:lstStyle/>
          <a:p>
            <a:pPr defTabSz="228600">
              <a:spcAft>
                <a:spcPts val="1200"/>
              </a:spcAft>
            </a:pPr>
            <a:fld id="{CC9E6EB9-168E-4914-8CC7-2E853AFB4F1B}" type="slidenum">
              <a:rPr lang="en-US" smtClean="0"/>
              <a:pPr defTabSz="228600">
                <a:spcAft>
                  <a:spcPts val="1200"/>
                </a:spcAft>
              </a:pPr>
              <a:t>39</a:t>
            </a:fld>
            <a:endParaRPr lang="en-US"/>
          </a:p>
        </p:txBody>
      </p:sp>
    </p:spTree>
    <p:extLst>
      <p:ext uri="{BB962C8B-B14F-4D97-AF65-F5344CB8AC3E}">
        <p14:creationId xmlns:p14="http://schemas.microsoft.com/office/powerpoint/2010/main" val="3422844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2015836"/>
            <a:ext cx="11437937" cy="4405178"/>
          </a:xfrm>
        </p:spPr>
        <p:txBody>
          <a:bodyPr/>
          <a:lstStyle/>
          <a:p>
            <a:pPr marL="285750" indent="-285750">
              <a:buSzPct val="75000"/>
              <a:buFont typeface="Wingdings" panose="05000000000000000000" pitchFamily="2" charset="2"/>
              <a:buChar char="ü"/>
            </a:pPr>
            <a:r>
              <a:rPr lang="en-US" sz="2000" dirty="0">
                <a:solidFill>
                  <a:srgbClr val="0041F0"/>
                </a:solidFill>
              </a:rPr>
              <a:t>Easy-to-learn: </a:t>
            </a:r>
            <a:r>
              <a:rPr lang="en-US" sz="2000" dirty="0"/>
              <a:t>Python has relatively few keywords, simple structure, and a clearly defined syntax. </a:t>
            </a:r>
          </a:p>
          <a:p>
            <a:pPr marL="285750" indent="-285750">
              <a:buSzPct val="75000"/>
              <a:buFont typeface="Wingdings" panose="05000000000000000000" pitchFamily="2" charset="2"/>
              <a:buChar char="ü"/>
            </a:pPr>
            <a:r>
              <a:rPr lang="en-US" sz="2000" dirty="0">
                <a:solidFill>
                  <a:srgbClr val="0041F0"/>
                </a:solidFill>
              </a:rPr>
              <a:t>Easy-to-read:</a:t>
            </a:r>
            <a:r>
              <a:rPr lang="en-US" sz="2000" dirty="0"/>
              <a:t> Python code is much more clearly defined and visible to the eyes.</a:t>
            </a:r>
          </a:p>
          <a:p>
            <a:pPr marL="285750" indent="-285750">
              <a:buSzPct val="75000"/>
              <a:buFont typeface="Wingdings" panose="05000000000000000000" pitchFamily="2" charset="2"/>
              <a:buChar char="ü"/>
            </a:pPr>
            <a:r>
              <a:rPr lang="en-US" sz="2000" dirty="0">
                <a:solidFill>
                  <a:srgbClr val="0041F0"/>
                </a:solidFill>
              </a:rPr>
              <a:t>Easy-to-maintain: </a:t>
            </a:r>
            <a:r>
              <a:rPr lang="en-US" sz="2000" dirty="0"/>
              <a:t>Python's success is that its source code is easy-to-maintain.</a:t>
            </a:r>
          </a:p>
          <a:p>
            <a:pPr marL="285750" indent="-285750">
              <a:buSzPct val="75000"/>
              <a:buFont typeface="Wingdings" panose="05000000000000000000" pitchFamily="2" charset="2"/>
              <a:buChar char="ü"/>
            </a:pPr>
            <a:r>
              <a:rPr lang="en-US" sz="2000" dirty="0">
                <a:solidFill>
                  <a:srgbClr val="0041F0"/>
                </a:solidFill>
              </a:rPr>
              <a:t>A broad standard library: </a:t>
            </a:r>
            <a:r>
              <a:rPr lang="en-US" sz="2000" dirty="0"/>
              <a:t>One of Python's greatest strengths is the bulk of the library is very portable and cross-platform compatible on UNIX, Windows and Macintosh.</a:t>
            </a:r>
          </a:p>
          <a:p>
            <a:pPr marL="285750" indent="-285750">
              <a:buSzPct val="75000"/>
              <a:buFont typeface="Wingdings" panose="05000000000000000000" pitchFamily="2" charset="2"/>
              <a:buChar char="ü"/>
            </a:pPr>
            <a:r>
              <a:rPr lang="en-US" sz="2000" dirty="0">
                <a:solidFill>
                  <a:srgbClr val="0041F0"/>
                </a:solidFill>
              </a:rPr>
              <a:t>Interactive Mode:</a:t>
            </a:r>
            <a:r>
              <a:rPr lang="en-US" sz="2000" dirty="0"/>
              <a:t> Support for an interactive mode in which you can enter results from a terminal right to the language, allowing interactive testing and debugging of snippets of code.</a:t>
            </a:r>
          </a:p>
          <a:p>
            <a:pPr marL="285750" indent="-285750">
              <a:buSzPct val="75000"/>
              <a:buFont typeface="Wingdings" panose="05000000000000000000" pitchFamily="2" charset="2"/>
              <a:buChar char="ü"/>
            </a:pPr>
            <a:r>
              <a:rPr lang="en-US" sz="2000" dirty="0">
                <a:solidFill>
                  <a:srgbClr val="0041F0"/>
                </a:solidFill>
              </a:rPr>
              <a:t>Portable: </a:t>
            </a:r>
            <a:r>
              <a:rPr lang="en-US" sz="2000" dirty="0"/>
              <a:t>Python can run on a wide variety of hardware platforms and has the same interface on all platforms.</a:t>
            </a:r>
          </a:p>
          <a:p>
            <a:pPr marL="285750" indent="-285750">
              <a:buSzPct val="75000"/>
              <a:buFont typeface="Wingdings" panose="05000000000000000000" pitchFamily="2" charset="2"/>
              <a:buChar char="ü"/>
            </a:pPr>
            <a:r>
              <a:rPr lang="en-US" sz="2000" dirty="0">
                <a:solidFill>
                  <a:srgbClr val="0041F0"/>
                </a:solidFill>
              </a:rPr>
              <a:t>Extendable:</a:t>
            </a:r>
            <a:r>
              <a:rPr lang="en-US" sz="2000" dirty="0"/>
              <a:t> You can add modules to the Python interpreter. These modules enable programmers to add to or customize their tools to be more efficient.</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Features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4</a:t>
            </a:fld>
            <a:endParaRPr lang="en-US"/>
          </a:p>
        </p:txBody>
      </p:sp>
    </p:spTree>
    <p:extLst>
      <p:ext uri="{BB962C8B-B14F-4D97-AF65-F5344CB8AC3E}">
        <p14:creationId xmlns:p14="http://schemas.microsoft.com/office/powerpoint/2010/main" val="15588442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solidFill>
                  <a:srgbClr val="0041F0"/>
                </a:solidFill>
              </a:rPr>
              <a:t>Databases: </a:t>
            </a:r>
            <a:r>
              <a:rPr lang="en-US" sz="2000" dirty="0"/>
              <a:t>Python provides interfaces to all major commercial databases.</a:t>
            </a:r>
          </a:p>
          <a:p>
            <a:pPr marL="285750" indent="-285750">
              <a:buSzPct val="75000"/>
              <a:buFont typeface="Wingdings" panose="05000000000000000000" pitchFamily="2" charset="2"/>
              <a:buChar char="ü"/>
            </a:pPr>
            <a:r>
              <a:rPr lang="en-US" sz="2000" dirty="0">
                <a:solidFill>
                  <a:srgbClr val="0041F0"/>
                </a:solidFill>
              </a:rPr>
              <a:t>GUI Programming: </a:t>
            </a:r>
            <a:r>
              <a:rPr lang="en-US" sz="2000" dirty="0"/>
              <a:t>Python supports GUI applications that can be created and ported to many system calls, libraries and windows systems, such as Windows MFC, Macintosh and the X Window system of Unix.</a:t>
            </a:r>
          </a:p>
          <a:p>
            <a:pPr marL="285750" indent="-285750">
              <a:buSzPct val="75000"/>
              <a:buFont typeface="Wingdings" panose="05000000000000000000" pitchFamily="2" charset="2"/>
              <a:buChar char="ü"/>
            </a:pPr>
            <a:r>
              <a:rPr lang="en-US" sz="2000" dirty="0">
                <a:solidFill>
                  <a:srgbClr val="0041F0"/>
                </a:solidFill>
              </a:rPr>
              <a:t>Scalable: </a:t>
            </a:r>
            <a:r>
              <a:rPr lang="en-US" sz="2000" dirty="0"/>
              <a:t>Python provides a better structure and support for large programs than shell scripting.</a:t>
            </a:r>
          </a:p>
          <a:p>
            <a:pPr marL="285750" indent="-285750">
              <a:buSzPct val="75000"/>
              <a:buFont typeface="Wingdings" panose="05000000000000000000" pitchFamily="2" charset="2"/>
              <a:buChar char="ü"/>
            </a:pPr>
            <a:r>
              <a:rPr lang="en-US" sz="2000" dirty="0">
                <a:solidFill>
                  <a:srgbClr val="0041F0"/>
                </a:solidFill>
              </a:rPr>
              <a:t>Apart from above list, Python has a big list of other good features:</a:t>
            </a:r>
          </a:p>
          <a:p>
            <a:pPr marL="971550" lvl="2" indent="-285750">
              <a:buSzPct val="75000"/>
              <a:buFont typeface="Wingdings" panose="05000000000000000000" pitchFamily="2" charset="2"/>
              <a:buChar char="ü"/>
            </a:pPr>
            <a:r>
              <a:rPr lang="en-US" sz="1800" dirty="0"/>
              <a:t>Support for functional and structured programming methods as well as OOP.</a:t>
            </a:r>
          </a:p>
          <a:p>
            <a:pPr marL="971550" lvl="2" indent="-285750">
              <a:buSzPct val="75000"/>
              <a:buFont typeface="Wingdings" panose="05000000000000000000" pitchFamily="2" charset="2"/>
              <a:buChar char="ü"/>
            </a:pPr>
            <a:r>
              <a:rPr lang="en-US" sz="1800" dirty="0"/>
              <a:t>It can be used as a scripting language or can be compiled to byte-code for building large  applications.</a:t>
            </a:r>
            <a:endParaRPr lang="en-US" sz="2000" dirty="0"/>
          </a:p>
          <a:p>
            <a:pPr marL="971550" lvl="2" indent="-285750">
              <a:buSzPct val="75000"/>
              <a:buFont typeface="Wingdings" panose="05000000000000000000" pitchFamily="2" charset="2"/>
              <a:buChar char="ü"/>
            </a:pPr>
            <a:r>
              <a:rPr lang="en-US" sz="1800" dirty="0"/>
              <a:t>Very high-level dynamic data types and supports dynamic type checking.</a:t>
            </a:r>
          </a:p>
          <a:p>
            <a:pPr marL="971550" lvl="2" indent="-285750">
              <a:buSzPct val="75000"/>
              <a:buFont typeface="Wingdings" panose="05000000000000000000" pitchFamily="2" charset="2"/>
              <a:buChar char="ü"/>
            </a:pPr>
            <a:r>
              <a:rPr lang="en-US" sz="1800" dirty="0"/>
              <a:t>Supports automatic garbage collection.</a:t>
            </a:r>
          </a:p>
          <a:p>
            <a:pPr marL="971550" lvl="2" indent="-285750">
              <a:buSzPct val="75000"/>
              <a:buFont typeface="Wingdings" panose="05000000000000000000" pitchFamily="2" charset="2"/>
              <a:buChar char="ü"/>
            </a:pPr>
            <a:r>
              <a:rPr lang="en-US" sz="1800" dirty="0"/>
              <a:t>It can be easily integrated with C, C++, COM, ActiveX, CORBA and Java.</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Features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5</a:t>
            </a:fld>
            <a:endParaRPr lang="en-US"/>
          </a:p>
        </p:txBody>
      </p:sp>
    </p:spTree>
    <p:extLst>
      <p:ext uri="{BB962C8B-B14F-4D97-AF65-F5344CB8AC3E}">
        <p14:creationId xmlns:p14="http://schemas.microsoft.com/office/powerpoint/2010/main" val="2778167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2015836"/>
            <a:ext cx="11437937" cy="4405178"/>
          </a:xfrm>
        </p:spPr>
        <p:txBody>
          <a:bodyPr/>
          <a:lstStyle/>
          <a:p>
            <a:pPr marL="285750" indent="-285750">
              <a:buSzPct val="75000"/>
              <a:buFont typeface="Wingdings" panose="05000000000000000000" pitchFamily="2" charset="2"/>
              <a:buChar char="ü"/>
            </a:pPr>
            <a:endParaRPr lang="en-US" sz="2000" dirty="0"/>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Shell – REPL (Read, Evaluate, Print, Loop)</a:t>
            </a:r>
          </a:p>
          <a:p>
            <a:endParaRPr lang="en-US" dirty="0">
              <a:solidFill>
                <a:srgbClr val="C00000"/>
              </a:solidFill>
            </a:endParaRP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6</a:t>
            </a:fld>
            <a:endParaRPr lang="en-US"/>
          </a:p>
        </p:txBody>
      </p:sp>
      <p:pic>
        <p:nvPicPr>
          <p:cNvPr id="4" name="Picture 3">
            <a:extLst>
              <a:ext uri="{FF2B5EF4-FFF2-40B4-BE49-F238E27FC236}">
                <a16:creationId xmlns:a16="http://schemas.microsoft.com/office/drawing/2014/main" id="{2F19F16E-1F5B-4939-BC42-AEEA4D8C824B}"/>
              </a:ext>
            </a:extLst>
          </p:cNvPr>
          <p:cNvPicPr>
            <a:picLocks noChangeAspect="1"/>
          </p:cNvPicPr>
          <p:nvPr/>
        </p:nvPicPr>
        <p:blipFill>
          <a:blip r:embed="rId2"/>
          <a:stretch>
            <a:fillRect/>
          </a:stretch>
        </p:blipFill>
        <p:spPr>
          <a:xfrm>
            <a:off x="592233" y="2015836"/>
            <a:ext cx="9137172" cy="3185436"/>
          </a:xfrm>
          <a:prstGeom prst="rect">
            <a:avLst/>
          </a:prstGeom>
        </p:spPr>
      </p:pic>
      <p:sp>
        <p:nvSpPr>
          <p:cNvPr id="8" name="TextBox 7">
            <a:extLst>
              <a:ext uri="{FF2B5EF4-FFF2-40B4-BE49-F238E27FC236}">
                <a16:creationId xmlns:a16="http://schemas.microsoft.com/office/drawing/2014/main" id="{A3935299-6385-4C39-9231-D124D9C3F732}"/>
              </a:ext>
            </a:extLst>
          </p:cNvPr>
          <p:cNvSpPr txBox="1"/>
          <p:nvPr/>
        </p:nvSpPr>
        <p:spPr>
          <a:xfrm>
            <a:off x="592233" y="5756564"/>
            <a:ext cx="9060922" cy="914400"/>
          </a:xfrm>
          <a:prstGeom prst="rect">
            <a:avLst/>
          </a:prstGeom>
          <a:noFill/>
        </p:spPr>
        <p:txBody>
          <a:bodyPr wrap="none" lIns="0" tIns="0" rIns="0" bIns="0" rtlCol="0">
            <a:noAutofit/>
          </a:bodyPr>
          <a:lstStyle/>
          <a:p>
            <a:pPr algn="l" defTabSz="228600">
              <a:spcAft>
                <a:spcPts val="1200"/>
              </a:spcAft>
            </a:pPr>
            <a:r>
              <a:rPr lang="en-US" noProof="0" dirty="0">
                <a:solidFill>
                  <a:srgbClr val="0041F0"/>
                </a:solidFill>
              </a:rPr>
              <a:t>Note : You can also use Python IDLE or </a:t>
            </a:r>
            <a:r>
              <a:rPr lang="en-US" noProof="0" dirty="0" err="1">
                <a:solidFill>
                  <a:srgbClr val="0041F0"/>
                </a:solidFill>
              </a:rPr>
              <a:t>Jupyter</a:t>
            </a:r>
            <a:r>
              <a:rPr lang="en-US" noProof="0" dirty="0">
                <a:solidFill>
                  <a:srgbClr val="0041F0"/>
                </a:solidFill>
              </a:rPr>
              <a:t> Notebook for Python Programming</a:t>
            </a:r>
          </a:p>
          <a:p>
            <a:pPr algn="l" defTabSz="228600">
              <a:spcAft>
                <a:spcPts val="1200"/>
              </a:spcAft>
            </a:pPr>
            <a:endParaRPr lang="en-IN" noProof="0" dirty="0">
              <a:solidFill>
                <a:srgbClr val="0041F0"/>
              </a:solidFill>
            </a:endParaRPr>
          </a:p>
        </p:txBody>
      </p:sp>
      <p:sp>
        <p:nvSpPr>
          <p:cNvPr id="9" name="Arrow: Right 8">
            <a:extLst>
              <a:ext uri="{FF2B5EF4-FFF2-40B4-BE49-F238E27FC236}">
                <a16:creationId xmlns:a16="http://schemas.microsoft.com/office/drawing/2014/main" id="{695F5395-3B07-4DE4-B385-67E5FB98DE00}"/>
              </a:ext>
            </a:extLst>
          </p:cNvPr>
          <p:cNvSpPr/>
          <p:nvPr/>
        </p:nvSpPr>
        <p:spPr>
          <a:xfrm>
            <a:off x="3106882" y="3086100"/>
            <a:ext cx="2254827" cy="43641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tIns="91440" bIns="91440" rtlCol="0" anchor="ctr"/>
          <a:lstStyle/>
          <a:p>
            <a:pPr algn="ctr"/>
            <a:endParaRPr lang="en-IN" dirty="0" err="1"/>
          </a:p>
        </p:txBody>
      </p:sp>
      <p:sp>
        <p:nvSpPr>
          <p:cNvPr id="10" name="TextBox 9">
            <a:extLst>
              <a:ext uri="{FF2B5EF4-FFF2-40B4-BE49-F238E27FC236}">
                <a16:creationId xmlns:a16="http://schemas.microsoft.com/office/drawing/2014/main" id="{64D4898E-B737-4EA0-9128-59CB84ED8B60}"/>
              </a:ext>
            </a:extLst>
          </p:cNvPr>
          <p:cNvSpPr txBox="1"/>
          <p:nvPr/>
        </p:nvSpPr>
        <p:spPr>
          <a:xfrm>
            <a:off x="5488106" y="3151354"/>
            <a:ext cx="914400" cy="914400"/>
          </a:xfrm>
          <a:prstGeom prst="rect">
            <a:avLst/>
          </a:prstGeom>
          <a:noFill/>
        </p:spPr>
        <p:txBody>
          <a:bodyPr wrap="none" lIns="0" tIns="0" rIns="0" bIns="0" rtlCol="0">
            <a:noAutofit/>
          </a:bodyPr>
          <a:lstStyle/>
          <a:p>
            <a:pPr algn="l" defTabSz="228600">
              <a:spcAft>
                <a:spcPts val="1200"/>
              </a:spcAft>
            </a:pPr>
            <a:r>
              <a:rPr lang="en-US" dirty="0">
                <a:solidFill>
                  <a:srgbClr val="FFFF00"/>
                </a:solidFill>
              </a:rPr>
              <a:t>Error</a:t>
            </a:r>
            <a:endParaRPr lang="en-IN" noProof="0" dirty="0">
              <a:solidFill>
                <a:srgbClr val="FFFF00"/>
              </a:solidFill>
            </a:endParaRPr>
          </a:p>
        </p:txBody>
      </p:sp>
      <p:sp>
        <p:nvSpPr>
          <p:cNvPr id="11" name="Arrow: Right 10">
            <a:extLst>
              <a:ext uri="{FF2B5EF4-FFF2-40B4-BE49-F238E27FC236}">
                <a16:creationId xmlns:a16="http://schemas.microsoft.com/office/drawing/2014/main" id="{6C52DEDC-A9CB-4045-84F8-732C9CD945A5}"/>
              </a:ext>
            </a:extLst>
          </p:cNvPr>
          <p:cNvSpPr/>
          <p:nvPr/>
        </p:nvSpPr>
        <p:spPr>
          <a:xfrm>
            <a:off x="987136" y="4654869"/>
            <a:ext cx="1600150" cy="602105"/>
          </a:xfrm>
          <a:prstGeom prst="right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91440" bIns="91440" rtlCol="0" anchor="ctr"/>
          <a:lstStyle/>
          <a:p>
            <a:pPr algn="ctr"/>
            <a:endParaRPr lang="en-IN" dirty="0" err="1"/>
          </a:p>
        </p:txBody>
      </p:sp>
      <p:sp>
        <p:nvSpPr>
          <p:cNvPr id="12" name="TextBox 11">
            <a:extLst>
              <a:ext uri="{FF2B5EF4-FFF2-40B4-BE49-F238E27FC236}">
                <a16:creationId xmlns:a16="http://schemas.microsoft.com/office/drawing/2014/main" id="{239C5107-8069-45B1-92FD-99C0DB4D54C9}"/>
              </a:ext>
            </a:extLst>
          </p:cNvPr>
          <p:cNvSpPr txBox="1"/>
          <p:nvPr/>
        </p:nvSpPr>
        <p:spPr>
          <a:xfrm>
            <a:off x="2649681" y="4771923"/>
            <a:ext cx="6411191" cy="914400"/>
          </a:xfrm>
          <a:prstGeom prst="rect">
            <a:avLst/>
          </a:prstGeom>
          <a:noFill/>
        </p:spPr>
        <p:txBody>
          <a:bodyPr wrap="none" lIns="0" tIns="0" rIns="0" bIns="0" rtlCol="0">
            <a:noAutofit/>
          </a:bodyPr>
          <a:lstStyle/>
          <a:p>
            <a:pPr algn="l" defTabSz="228600">
              <a:spcAft>
                <a:spcPts val="1200"/>
              </a:spcAft>
            </a:pPr>
            <a:r>
              <a:rPr lang="en-US" noProof="0" dirty="0">
                <a:solidFill>
                  <a:srgbClr val="FFFF00"/>
                </a:solidFill>
              </a:rPr>
              <a:t>&gt;&gt;&gt; (REPL – which waits programmer to enter something)</a:t>
            </a:r>
            <a:endParaRPr lang="en-IN" noProof="0" dirty="0">
              <a:solidFill>
                <a:srgbClr val="FFFF00"/>
              </a:solidFill>
            </a:endParaRPr>
          </a:p>
        </p:txBody>
      </p:sp>
    </p:spTree>
    <p:extLst>
      <p:ext uri="{BB962C8B-B14F-4D97-AF65-F5344CB8AC3E}">
        <p14:creationId xmlns:p14="http://schemas.microsoft.com/office/powerpoint/2010/main" val="10772290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t>A Python identifier is a name used to identify a variable, function, class, module or other object.</a:t>
            </a:r>
          </a:p>
          <a:p>
            <a:pPr marL="285750" indent="-285750">
              <a:buSzPct val="75000"/>
              <a:buFont typeface="Wingdings" panose="05000000000000000000" pitchFamily="2" charset="2"/>
              <a:buChar char="ü"/>
            </a:pPr>
            <a:r>
              <a:rPr lang="en-US" sz="2000" dirty="0"/>
              <a:t>An identifier starts with a letter A to Z or a to z or an underscore (_) followed by zero or more letters, underscores and digits (0 to 9).</a:t>
            </a:r>
          </a:p>
          <a:p>
            <a:pPr marL="285750" indent="-285750">
              <a:buSzPct val="75000"/>
              <a:buFont typeface="Wingdings" panose="05000000000000000000" pitchFamily="2" charset="2"/>
              <a:buChar char="ü"/>
            </a:pPr>
            <a:r>
              <a:rPr lang="en-US" sz="2000" dirty="0"/>
              <a:t>Python does not allow punctuation characters such as @, $ and % within identifiers.</a:t>
            </a:r>
          </a:p>
          <a:p>
            <a:pPr marL="285750" indent="-285750">
              <a:buSzPct val="75000"/>
              <a:buFont typeface="Wingdings" panose="05000000000000000000" pitchFamily="2" charset="2"/>
              <a:buChar char="ü"/>
            </a:pPr>
            <a:r>
              <a:rPr lang="en-US" sz="2000" dirty="0"/>
              <a:t>Python is a case sensitive programming language. Thus, Subject and subject are two different identifiers in Python.</a:t>
            </a:r>
          </a:p>
          <a:p>
            <a:pPr marL="285750" indent="-285750">
              <a:buSzPct val="75000"/>
              <a:buFont typeface="Wingdings" panose="05000000000000000000" pitchFamily="2" charset="2"/>
              <a:buChar char="ü"/>
            </a:pPr>
            <a:r>
              <a:rPr lang="en-US" sz="2000" dirty="0"/>
              <a:t>Following are the identifier naming convention for Python:</a:t>
            </a:r>
          </a:p>
          <a:p>
            <a:pPr marL="971550" lvl="2" indent="-285750">
              <a:buSzPct val="75000"/>
              <a:buFont typeface="Wingdings" panose="05000000000000000000" pitchFamily="2" charset="2"/>
              <a:buChar char="ü"/>
            </a:pPr>
            <a:r>
              <a:rPr lang="en-US" sz="1800" dirty="0"/>
              <a:t>Class names start with an uppercase letter and all other identifiers with a lowercase letter.</a:t>
            </a:r>
          </a:p>
          <a:p>
            <a:pPr marL="971550" lvl="2" indent="-285750">
              <a:buSzPct val="75000"/>
              <a:buFont typeface="Wingdings" panose="05000000000000000000" pitchFamily="2" charset="2"/>
              <a:buChar char="ü"/>
            </a:pPr>
            <a:r>
              <a:rPr lang="en-US" sz="1800" dirty="0"/>
              <a:t>Starting an identifier with a single leading underscore indicates by convention that the identifier is meant to be private.</a:t>
            </a:r>
          </a:p>
          <a:p>
            <a:pPr marL="971550" lvl="2" indent="-285750">
              <a:buSzPct val="75000"/>
              <a:buFont typeface="Wingdings" panose="05000000000000000000" pitchFamily="2" charset="2"/>
              <a:buChar char="ü"/>
            </a:pPr>
            <a:r>
              <a:rPr lang="en-US" sz="1800" dirty="0"/>
              <a:t>Starting an identifier with two leading underscores indicates a strongly private identifier.</a:t>
            </a:r>
          </a:p>
          <a:p>
            <a:pPr marL="971550" lvl="2" indent="-285750">
              <a:buSzPct val="75000"/>
              <a:buFont typeface="Wingdings" panose="05000000000000000000" pitchFamily="2" charset="2"/>
              <a:buChar char="ü"/>
            </a:pPr>
            <a:r>
              <a:rPr lang="en-US" sz="1800" dirty="0"/>
              <a:t>If the identifier also ends with two trailing underscores, the identifier is a language-defined special name.</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Identifiers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7</a:t>
            </a:fld>
            <a:endParaRPr lang="en-US"/>
          </a:p>
        </p:txBody>
      </p:sp>
    </p:spTree>
    <p:extLst>
      <p:ext uri="{BB962C8B-B14F-4D97-AF65-F5344CB8AC3E}">
        <p14:creationId xmlns:p14="http://schemas.microsoft.com/office/powerpoint/2010/main" val="476652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3" y="1974272"/>
            <a:ext cx="11437937" cy="4446741"/>
          </a:xfrm>
        </p:spPr>
        <p:txBody>
          <a:bodyPr/>
          <a:lstStyle/>
          <a:p>
            <a:pPr marL="285750" indent="-285750">
              <a:buSzPct val="75000"/>
              <a:buFont typeface="Wingdings" panose="05000000000000000000" pitchFamily="2" charset="2"/>
              <a:buChar char="ü"/>
            </a:pPr>
            <a:r>
              <a:rPr lang="en-US" sz="2000" dirty="0"/>
              <a:t>The following list shows the reserved words in Python. </a:t>
            </a:r>
          </a:p>
          <a:p>
            <a:pPr>
              <a:buSzPct val="75000"/>
              <a:buNone/>
            </a:pPr>
            <a:endParaRPr lang="en-US" sz="2000" dirty="0"/>
          </a:p>
          <a:p>
            <a:pPr>
              <a:buSzPct val="75000"/>
              <a:buNone/>
            </a:pPr>
            <a:endParaRPr lang="en-US" sz="2000" dirty="0"/>
          </a:p>
          <a:p>
            <a:pPr>
              <a:buSzPct val="75000"/>
              <a:buNone/>
            </a:pPr>
            <a:endParaRPr lang="en-US" sz="2000" dirty="0"/>
          </a:p>
          <a:p>
            <a:pPr>
              <a:buSzPct val="75000"/>
              <a:buNone/>
            </a:pPr>
            <a:endParaRPr lang="en-US" sz="2000" dirty="0"/>
          </a:p>
          <a:p>
            <a:pPr>
              <a:buSzPct val="75000"/>
              <a:buNone/>
            </a:pPr>
            <a:endParaRPr lang="en-US" sz="2000" dirty="0"/>
          </a:p>
          <a:p>
            <a:pPr>
              <a:buSzPct val="75000"/>
              <a:buNone/>
            </a:pPr>
            <a:endParaRPr lang="en-US" sz="2000" dirty="0"/>
          </a:p>
          <a:p>
            <a:pPr>
              <a:buSzPct val="75000"/>
              <a:buNone/>
            </a:pPr>
            <a:endParaRPr lang="en-US" sz="2000" dirty="0"/>
          </a:p>
          <a:p>
            <a:pPr marL="285750" indent="-285750">
              <a:buSzPct val="75000"/>
              <a:buFont typeface="Wingdings" panose="05000000000000000000" pitchFamily="2" charset="2"/>
              <a:buChar char="ü"/>
            </a:pPr>
            <a:r>
              <a:rPr lang="en-US" sz="2000" dirty="0"/>
              <a:t>These reserved words may not be used as constant or variable or any other identifier names.</a:t>
            </a:r>
          </a:p>
          <a:p>
            <a:pPr marL="285750" indent="-285750">
              <a:buSzPct val="75000"/>
              <a:buFont typeface="Wingdings" panose="05000000000000000000" pitchFamily="2" charset="2"/>
              <a:buChar char="ü"/>
            </a:pPr>
            <a:r>
              <a:rPr lang="en-US" sz="2000" dirty="0"/>
              <a:t>All the Python keywords contain lowercase letters only.</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Python Reserve Words</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8</a:t>
            </a:fld>
            <a:endParaRPr lang="en-US"/>
          </a:p>
        </p:txBody>
      </p:sp>
      <p:graphicFrame>
        <p:nvGraphicFramePr>
          <p:cNvPr id="9" name="Table 8">
            <a:extLst>
              <a:ext uri="{FF2B5EF4-FFF2-40B4-BE49-F238E27FC236}">
                <a16:creationId xmlns:a16="http://schemas.microsoft.com/office/drawing/2014/main" id="{06AF6794-6AF4-493E-B3EA-9FF7BACB41EA}"/>
              </a:ext>
            </a:extLst>
          </p:cNvPr>
          <p:cNvGraphicFramePr>
            <a:graphicFrameLocks noGrp="1"/>
          </p:cNvGraphicFramePr>
          <p:nvPr>
            <p:extLst>
              <p:ext uri="{D42A27DB-BD31-4B8C-83A1-F6EECF244321}">
                <p14:modId xmlns:p14="http://schemas.microsoft.com/office/powerpoint/2010/main" val="48113596"/>
              </p:ext>
            </p:extLst>
          </p:nvPr>
        </p:nvGraphicFramePr>
        <p:xfrm>
          <a:off x="800360" y="2505075"/>
          <a:ext cx="7865317" cy="2245754"/>
        </p:xfrm>
        <a:graphic>
          <a:graphicData uri="http://schemas.openxmlformats.org/drawingml/2006/table">
            <a:tbl>
              <a:tblPr firstRow="1" firstCol="1" lastRow="1" lastCol="1" bandRow="1" bandCol="1"/>
              <a:tblGrid>
                <a:gridCol w="810361">
                  <a:extLst>
                    <a:ext uri="{9D8B030D-6E8A-4147-A177-3AD203B41FA5}">
                      <a16:colId xmlns:a16="http://schemas.microsoft.com/office/drawing/2014/main" val="2740151477"/>
                    </a:ext>
                  </a:extLst>
                </a:gridCol>
                <a:gridCol w="997839">
                  <a:extLst>
                    <a:ext uri="{9D8B030D-6E8A-4147-A177-3AD203B41FA5}">
                      <a16:colId xmlns:a16="http://schemas.microsoft.com/office/drawing/2014/main" val="3059356678"/>
                    </a:ext>
                  </a:extLst>
                </a:gridCol>
                <a:gridCol w="1286064">
                  <a:extLst>
                    <a:ext uri="{9D8B030D-6E8A-4147-A177-3AD203B41FA5}">
                      <a16:colId xmlns:a16="http://schemas.microsoft.com/office/drawing/2014/main" val="1017464382"/>
                    </a:ext>
                  </a:extLst>
                </a:gridCol>
                <a:gridCol w="1299205">
                  <a:extLst>
                    <a:ext uri="{9D8B030D-6E8A-4147-A177-3AD203B41FA5}">
                      <a16:colId xmlns:a16="http://schemas.microsoft.com/office/drawing/2014/main" val="1479757962"/>
                    </a:ext>
                  </a:extLst>
                </a:gridCol>
                <a:gridCol w="1247517">
                  <a:extLst>
                    <a:ext uri="{9D8B030D-6E8A-4147-A177-3AD203B41FA5}">
                      <a16:colId xmlns:a16="http://schemas.microsoft.com/office/drawing/2014/main" val="3794054052"/>
                    </a:ext>
                  </a:extLst>
                </a:gridCol>
                <a:gridCol w="1371919">
                  <a:extLst>
                    <a:ext uri="{9D8B030D-6E8A-4147-A177-3AD203B41FA5}">
                      <a16:colId xmlns:a16="http://schemas.microsoft.com/office/drawing/2014/main" val="1711623276"/>
                    </a:ext>
                  </a:extLst>
                </a:gridCol>
                <a:gridCol w="852412">
                  <a:extLst>
                    <a:ext uri="{9D8B030D-6E8A-4147-A177-3AD203B41FA5}">
                      <a16:colId xmlns:a16="http://schemas.microsoft.com/office/drawing/2014/main" val="1215033296"/>
                    </a:ext>
                  </a:extLst>
                </a:gridCol>
              </a:tblGrid>
              <a:tr h="376915">
                <a:tc>
                  <a:txBody>
                    <a:bodyPr/>
                    <a:lstStyle/>
                    <a:p>
                      <a:pPr marL="3175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and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17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exec</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1945" algn="ct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not</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16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assert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686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finally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702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or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764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break</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85779872"/>
                  </a:ext>
                </a:extLst>
              </a:tr>
              <a:tr h="439734">
                <a:tc>
                  <a:txBody>
                    <a:bodyPr/>
                    <a:lstStyle/>
                    <a:p>
                      <a:pPr marL="3175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for</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17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pass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1945" algn="ct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class</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16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from</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686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print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702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continue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764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global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2868257"/>
                  </a:ext>
                </a:extLst>
              </a:tr>
              <a:tr h="441162">
                <a:tc>
                  <a:txBody>
                    <a:bodyPr/>
                    <a:lstStyle/>
                    <a:p>
                      <a:pPr marL="3175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raise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17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def</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1945" algn="ct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if</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16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return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686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del</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702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import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764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try</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55466079"/>
                  </a:ext>
                </a:extLst>
              </a:tr>
              <a:tr h="441162">
                <a:tc>
                  <a:txBody>
                    <a:bodyPr/>
                    <a:lstStyle/>
                    <a:p>
                      <a:pPr marL="3175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elif</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17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in</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21945" algn="ctr">
                        <a:lnSpc>
                          <a:spcPct val="100000"/>
                        </a:lnSpc>
                      </a:pPr>
                      <a:r>
                        <a:rPr lang="en-US" sz="2000" dirty="0">
                          <a:effectLst/>
                          <a:latin typeface="Calibri" panose="020F0502020204030204" pitchFamily="34" charset="0"/>
                          <a:ea typeface="Calibri" panose="020F0502020204030204" pitchFamily="34" charset="0"/>
                          <a:cs typeface="Times New Roman" panose="02020603050405020304" pitchFamily="18" charset="0"/>
                        </a:rPr>
                        <a:t>while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0416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else</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7686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is</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8702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with</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20764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except</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5126703"/>
                  </a:ext>
                </a:extLst>
              </a:tr>
              <a:tr h="378343">
                <a:tc>
                  <a:txBody>
                    <a:bodyPr/>
                    <a:lstStyle/>
                    <a:p>
                      <a:pPr marL="31750"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lambda</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130175" algn="ctr">
                        <a:lnSpc>
                          <a:spcPct val="100000"/>
                        </a:lnSpc>
                      </a:pPr>
                      <a:r>
                        <a:rPr lang="en-US" sz="2000">
                          <a:effectLst/>
                          <a:latin typeface="Calibri" panose="020F0502020204030204" pitchFamily="34" charset="0"/>
                          <a:ea typeface="Calibri" panose="020F0502020204030204" pitchFamily="34" charset="0"/>
                          <a:cs typeface="Times New Roman" panose="02020603050405020304" pitchFamily="18" charset="0"/>
                        </a:rPr>
                        <a:t>yield</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ct val="100000"/>
                        </a:lnSpc>
                      </a:pPr>
                      <a:r>
                        <a:rPr lang="en-US" sz="1400">
                          <a:effectLst/>
                          <a:latin typeface="Times New Roman" panose="02020603050405020304" pitchFamily="18" charset="0"/>
                          <a:ea typeface="Calibri" panose="020F0502020204030204" pitchFamily="34" charset="0"/>
                          <a:cs typeface="Calibri" panose="020F0502020204030204" pitchFamily="34" charset="0"/>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ct val="100000"/>
                        </a:lnSpc>
                      </a:pPr>
                      <a:r>
                        <a:rPr lang="en-US" sz="1400" dirty="0">
                          <a:effectLst/>
                          <a:latin typeface="Times New Roman" panose="02020603050405020304" pitchFamily="18"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ct val="100000"/>
                        </a:lnSpc>
                      </a:pPr>
                      <a:r>
                        <a:rPr lang="en-US" sz="1400">
                          <a:effectLst/>
                          <a:latin typeface="Times New Roman" panose="02020603050405020304" pitchFamily="18" charset="0"/>
                          <a:ea typeface="Calibri" panose="020F0502020204030204" pitchFamily="34" charset="0"/>
                          <a:cs typeface="Calibri" panose="020F0502020204030204" pitchFamily="34" charset="0"/>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ct val="100000"/>
                        </a:lnSpc>
                      </a:pPr>
                      <a:r>
                        <a:rPr lang="en-US" sz="1400">
                          <a:effectLst/>
                          <a:latin typeface="Times New Roman" panose="02020603050405020304" pitchFamily="18" charset="0"/>
                          <a:ea typeface="Calibri" panose="020F0502020204030204" pitchFamily="34" charset="0"/>
                          <a:cs typeface="Calibri" panose="020F0502020204030204" pitchFamily="34" charset="0"/>
                        </a:rPr>
                        <a:t> </a:t>
                      </a:r>
                      <a:endParaRPr lang="en-IN" sz="20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68580" algn="ctr">
                        <a:lnSpc>
                          <a:spcPct val="100000"/>
                        </a:lnSpc>
                      </a:pPr>
                      <a:r>
                        <a:rPr lang="en-US" sz="1400" dirty="0">
                          <a:effectLst/>
                          <a:latin typeface="Times New Roman" panose="02020603050405020304" pitchFamily="18" charset="0"/>
                          <a:ea typeface="Calibri" panose="020F0502020204030204" pitchFamily="34" charset="0"/>
                          <a:cs typeface="Calibri" panose="020F0502020204030204" pitchFamily="34" charset="0"/>
                        </a:rPr>
                        <a:t> </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93690261"/>
                  </a:ext>
                </a:extLst>
              </a:tr>
            </a:tbl>
          </a:graphicData>
        </a:graphic>
      </p:graphicFrame>
    </p:spTree>
    <p:extLst>
      <p:ext uri="{BB962C8B-B14F-4D97-AF65-F5344CB8AC3E}">
        <p14:creationId xmlns:p14="http://schemas.microsoft.com/office/powerpoint/2010/main" val="1740624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C5F77C5-0351-4C01-9115-6DF68D1F1493}"/>
              </a:ext>
            </a:extLst>
          </p:cNvPr>
          <p:cNvSpPr>
            <a:spLocks noGrp="1"/>
          </p:cNvSpPr>
          <p:nvPr>
            <p:ph type="title"/>
          </p:nvPr>
        </p:nvSpPr>
        <p:spPr/>
        <p:txBody>
          <a:bodyPr/>
          <a:lstStyle/>
          <a:p>
            <a:r>
              <a:rPr lang="en-US" dirty="0"/>
              <a:t>Introduction to Python</a:t>
            </a:r>
          </a:p>
        </p:txBody>
      </p:sp>
      <p:sp>
        <p:nvSpPr>
          <p:cNvPr id="7" name="Text Placeholder 6">
            <a:extLst>
              <a:ext uri="{FF2B5EF4-FFF2-40B4-BE49-F238E27FC236}">
                <a16:creationId xmlns:a16="http://schemas.microsoft.com/office/drawing/2014/main" id="{CAB291D2-6ED4-4B9F-B2A2-CA7D94C47764}"/>
              </a:ext>
            </a:extLst>
          </p:cNvPr>
          <p:cNvSpPr>
            <a:spLocks noGrp="1"/>
          </p:cNvSpPr>
          <p:nvPr>
            <p:ph type="body" sz="quarter" idx="11"/>
          </p:nvPr>
        </p:nvSpPr>
        <p:spPr>
          <a:xfrm>
            <a:off x="373064" y="1974272"/>
            <a:ext cx="5404282" cy="4446741"/>
          </a:xfrm>
        </p:spPr>
        <p:txBody>
          <a:bodyPr/>
          <a:lstStyle/>
          <a:p>
            <a:pPr marL="285750" indent="-285750">
              <a:buSzPct val="75000"/>
              <a:buFont typeface="Wingdings" panose="05000000000000000000" pitchFamily="2" charset="2"/>
              <a:buChar char="ü"/>
            </a:pPr>
            <a:r>
              <a:rPr lang="en-US" sz="2000" dirty="0"/>
              <a:t>A variable is a name associated with an object</a:t>
            </a:r>
          </a:p>
          <a:p>
            <a:pPr marL="285750" indent="-285750">
              <a:buSzPct val="75000"/>
              <a:buFont typeface="Wingdings" panose="05000000000000000000" pitchFamily="2" charset="2"/>
              <a:buChar char="ü"/>
            </a:pPr>
            <a:r>
              <a:rPr lang="en-US" sz="2000" dirty="0"/>
              <a:t>Suppose you want to store value somewhere and use in another place later, use variable.</a:t>
            </a:r>
          </a:p>
          <a:p>
            <a:pPr marL="285750" indent="-285750">
              <a:buSzPct val="75000"/>
              <a:buFont typeface="Wingdings" panose="05000000000000000000" pitchFamily="2" charset="2"/>
              <a:buChar char="ü"/>
            </a:pPr>
            <a:r>
              <a:rPr lang="en-US" sz="2000" dirty="0"/>
              <a:t>These values can be anything – numbers, strings, computed results etc.</a:t>
            </a:r>
          </a:p>
          <a:p>
            <a:pPr marL="285750" indent="-285750">
              <a:buSzPct val="75000"/>
              <a:buFont typeface="Wingdings" panose="05000000000000000000" pitchFamily="2" charset="2"/>
              <a:buChar char="ü"/>
            </a:pPr>
            <a:r>
              <a:rPr lang="en-US" sz="2000" dirty="0"/>
              <a:t>A simple assignment statement</a:t>
            </a:r>
          </a:p>
          <a:p>
            <a:pPr>
              <a:buSzPct val="75000"/>
              <a:buNone/>
            </a:pPr>
            <a:r>
              <a:rPr lang="en-US" sz="2000" dirty="0"/>
              <a:t>		</a:t>
            </a:r>
            <a:r>
              <a:rPr lang="en-US" sz="2000" dirty="0">
                <a:solidFill>
                  <a:srgbClr val="0041F0"/>
                </a:solidFill>
              </a:rPr>
              <a:t>Variable = Expression;</a:t>
            </a:r>
          </a:p>
          <a:p>
            <a:pPr marL="285750" indent="-285750">
              <a:buSzPct val="75000"/>
              <a:buFont typeface="Wingdings" panose="05000000000000000000" pitchFamily="2" charset="2"/>
              <a:buChar char="ü"/>
            </a:pPr>
            <a:r>
              <a:rPr lang="en-US" sz="2000" dirty="0"/>
              <a:t>Python allows multiple assignments</a:t>
            </a:r>
          </a:p>
          <a:p>
            <a:pPr>
              <a:buSzPct val="75000"/>
              <a:buNone/>
            </a:pPr>
            <a:r>
              <a:rPr lang="en-US" sz="2000" dirty="0"/>
              <a:t>		</a:t>
            </a:r>
            <a:r>
              <a:rPr lang="en-US" sz="2000" dirty="0">
                <a:solidFill>
                  <a:srgbClr val="0041F0"/>
                </a:solidFill>
              </a:rPr>
              <a:t>var1, var2 = 10, 20 </a:t>
            </a:r>
          </a:p>
          <a:p>
            <a:pPr marL="285750" indent="-285750">
              <a:buSzPct val="75000"/>
              <a:buFont typeface="Wingdings" panose="05000000000000000000" pitchFamily="2" charset="2"/>
              <a:buChar char="ü"/>
            </a:pPr>
            <a:endParaRPr lang="en-US" sz="2000" dirty="0"/>
          </a:p>
        </p:txBody>
      </p:sp>
      <p:sp>
        <p:nvSpPr>
          <p:cNvPr id="6" name="Text Placeholder 5">
            <a:extLst>
              <a:ext uri="{FF2B5EF4-FFF2-40B4-BE49-F238E27FC236}">
                <a16:creationId xmlns:a16="http://schemas.microsoft.com/office/drawing/2014/main" id="{8B398B0A-291B-4F51-8B61-2A759B2B9F72}"/>
              </a:ext>
            </a:extLst>
          </p:cNvPr>
          <p:cNvSpPr>
            <a:spLocks noGrp="1"/>
          </p:cNvSpPr>
          <p:nvPr>
            <p:ph type="body" sz="quarter" idx="10"/>
          </p:nvPr>
        </p:nvSpPr>
        <p:spPr/>
        <p:txBody>
          <a:bodyPr/>
          <a:lstStyle/>
          <a:p>
            <a:r>
              <a:rPr lang="en-US" dirty="0">
                <a:solidFill>
                  <a:srgbClr val="C00000"/>
                </a:solidFill>
              </a:rPr>
              <a:t>Variables and assignment statement</a:t>
            </a:r>
          </a:p>
        </p:txBody>
      </p:sp>
      <p:sp>
        <p:nvSpPr>
          <p:cNvPr id="3" name="Slide Number Placeholder 2">
            <a:extLst>
              <a:ext uri="{FF2B5EF4-FFF2-40B4-BE49-F238E27FC236}">
                <a16:creationId xmlns:a16="http://schemas.microsoft.com/office/drawing/2014/main" id="{6FB1F883-0381-472D-883E-051E552A6B39}"/>
              </a:ext>
            </a:extLst>
          </p:cNvPr>
          <p:cNvSpPr>
            <a:spLocks noGrp="1"/>
          </p:cNvSpPr>
          <p:nvPr>
            <p:ph type="sldNum" sz="quarter" idx="4"/>
          </p:nvPr>
        </p:nvSpPr>
        <p:spPr/>
        <p:txBody>
          <a:bodyPr/>
          <a:lstStyle/>
          <a:p>
            <a:pPr defTabSz="228600">
              <a:spcAft>
                <a:spcPts val="1200"/>
              </a:spcAft>
            </a:pPr>
            <a:fld id="{CC9E6EB9-168E-4914-8CC7-2E853AFB4F1B}" type="slidenum">
              <a:rPr lang="en-US" smtClean="0"/>
              <a:pPr defTabSz="228600">
                <a:spcAft>
                  <a:spcPts val="1200"/>
                </a:spcAft>
              </a:pPr>
              <a:t>9</a:t>
            </a:fld>
            <a:endParaRPr lang="en-US"/>
          </a:p>
        </p:txBody>
      </p:sp>
      <p:pic>
        <p:nvPicPr>
          <p:cNvPr id="4" name="Picture 3">
            <a:extLst>
              <a:ext uri="{FF2B5EF4-FFF2-40B4-BE49-F238E27FC236}">
                <a16:creationId xmlns:a16="http://schemas.microsoft.com/office/drawing/2014/main" id="{89AC6C9D-3949-4427-A1FD-4A3F5487A0B8}"/>
              </a:ext>
            </a:extLst>
          </p:cNvPr>
          <p:cNvPicPr>
            <a:picLocks noChangeAspect="1"/>
          </p:cNvPicPr>
          <p:nvPr/>
        </p:nvPicPr>
        <p:blipFill>
          <a:blip r:embed="rId2"/>
          <a:stretch>
            <a:fillRect/>
          </a:stretch>
        </p:blipFill>
        <p:spPr>
          <a:xfrm>
            <a:off x="6212971" y="1886225"/>
            <a:ext cx="3959729" cy="3433920"/>
          </a:xfrm>
          <a:prstGeom prst="rect">
            <a:avLst/>
          </a:prstGeom>
        </p:spPr>
      </p:pic>
    </p:spTree>
    <p:extLst>
      <p:ext uri="{BB962C8B-B14F-4D97-AF65-F5344CB8AC3E}">
        <p14:creationId xmlns:p14="http://schemas.microsoft.com/office/powerpoint/2010/main" val="102954195"/>
      </p:ext>
    </p:extLst>
  </p:cSld>
  <p:clrMapOvr>
    <a:masterClrMapping/>
  </p:clrMapOvr>
</p:sld>
</file>

<file path=ppt/theme/theme1.xml><?xml version="1.0" encoding="utf-8"?>
<a:theme xmlns:a="http://schemas.openxmlformats.org/drawingml/2006/main" name="Accenture 2020">
  <a:themeElements>
    <a:clrScheme name="Accenture 2020">
      <a:dk1>
        <a:srgbClr val="000000"/>
      </a:dk1>
      <a:lt1>
        <a:srgbClr val="FFFFFF"/>
      </a:lt1>
      <a:dk2>
        <a:srgbClr val="96968C"/>
      </a:dk2>
      <a:lt2>
        <a:srgbClr val="E6E6DC"/>
      </a:lt2>
      <a:accent1>
        <a:srgbClr val="A100FF"/>
      </a:accent1>
      <a:accent2>
        <a:srgbClr val="7500C0"/>
      </a:accent2>
      <a:accent3>
        <a:srgbClr val="460073"/>
      </a:accent3>
      <a:accent4>
        <a:srgbClr val="B455AA"/>
      </a:accent4>
      <a:accent5>
        <a:srgbClr val="BE82FF"/>
      </a:accent5>
      <a:accent6>
        <a:srgbClr val="DCAFFF"/>
      </a:accent6>
      <a:hlink>
        <a:srgbClr val="A100FF"/>
      </a:hlink>
      <a:folHlink>
        <a:srgbClr val="7500C0"/>
      </a:folHlink>
    </a:clrScheme>
    <a:fontScheme name="Acc_Fonts_Arial">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tIns="91440" bIns="91440"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defTabSz="228600">
          <a:spcAft>
            <a:spcPts val="1200"/>
          </a:spcAft>
          <a:defRPr noProof="0" dirty="0" smtClean="0"/>
        </a:defPPr>
      </a:lstStyle>
    </a:txDef>
  </a:objectDefaults>
  <a:extraClrSchemeLst/>
  <a:custClrLst>
    <a:custClr name="Accent Purple 1">
      <a:srgbClr val="B455AA"/>
    </a:custClr>
    <a:custClr name="Accent Purple 2">
      <a:srgbClr val="A055F5"/>
    </a:custClr>
    <a:custClr name="Accent Purple 3">
      <a:srgbClr val="BE82FF"/>
    </a:custClr>
    <a:custClr name="Accent Purple 4">
      <a:srgbClr val="DCAFFF"/>
    </a:custClr>
    <a:custClr name="Accent Purple 5">
      <a:srgbClr val="E6DCFF"/>
    </a:custClr>
    <a:custClr name="BLANK">
      <a:srgbClr val="FFFFFF"/>
    </a:custClr>
    <a:custClr name="BLANK">
      <a:srgbClr val="FFFFFF"/>
    </a:custClr>
    <a:custClr name="BLANK">
      <a:srgbClr val="FFFFFF"/>
    </a:custClr>
    <a:custClr name="BLANK">
      <a:srgbClr val="FFFFFF"/>
    </a:custClr>
    <a:custClr name="BLANK">
      <a:srgbClr val="FFFFFF"/>
    </a:custClr>
    <a:custClr name="Blue">
      <a:srgbClr val="0041F0"/>
    </a:custClr>
    <a:custClr name="Light Blue">
      <a:srgbClr val="00FFFF"/>
    </a:custClr>
    <a:custClr name="Green">
      <a:srgbClr val="64FF50"/>
    </a:custClr>
    <a:custClr name="Blue Green">
      <a:srgbClr val="05F0A5"/>
    </a:custClr>
    <a:custClr name="Red">
      <a:srgbClr val="FF3246"/>
    </a:custClr>
    <a:custClr name="Pink">
      <a:srgbClr val="FF50A0"/>
    </a:custClr>
    <a:custClr name="Orange">
      <a:srgbClr val="FF7800"/>
    </a:custClr>
    <a:custClr name="Yellow">
      <a:srgbClr val="FFEB32"/>
    </a:custClr>
    <a:custClr name="BLANK">
      <a:srgbClr val="FFFFFF"/>
    </a:custClr>
    <a:custClr name="BLANK">
      <a:srgbClr val="FFFFFF"/>
    </a:custClr>
  </a:custClrLst>
  <a:extLst>
    <a:ext uri="{05A4C25C-085E-4340-85A3-A5531E510DB2}">
      <thm15:themeFamily xmlns:thm15="http://schemas.microsoft.com/office/thememl/2012/main" name="Presentation1" id="{040648F6-24FE-4088-84DE-FFAA119FA674}" vid="{FAA2182F-9BE6-4BD7-B6B2-9CC6A78E0F92}"/>
    </a:ext>
  </a:extLst>
</a:theme>
</file>

<file path=ppt/theme/theme2.xml><?xml version="1.0" encoding="utf-8"?>
<a:theme xmlns:a="http://schemas.openxmlformats.org/drawingml/2006/main" name="1_ATS Branded_v3">
  <a:themeElements>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fontScheme name="1_ATS Branded_v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cap="flat" cmpd="sng" algn="ctr">
              <a:solidFill>
                <a:schemeClr val="tx1"/>
              </a:solidFill>
              <a:prstDash val="solid"/>
              <a:round/>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0488" tIns="44450" rIns="90488" bIns="44450" numCol="1" anchor="t" anchorCtr="0" compatLnSpc="1">
        <a:prstTxWarp prst="textNoShape">
          <a:avLst/>
        </a:prstTxWarp>
      </a:bodyPr>
      <a:lstStyle>
        <a:defPPr marL="342900" marR="0" indent="-342900" algn="l" defTabSz="914400" rtl="0" eaLnBrk="0" fontAlgn="base" latinLnBrk="0" hangingPunct="0">
          <a:lnSpc>
            <a:spcPct val="100000"/>
          </a:lnSpc>
          <a:spcBef>
            <a:spcPct val="20000"/>
          </a:spcBef>
          <a:spcAft>
            <a:spcPct val="0"/>
          </a:spcAft>
          <a:buClr>
            <a:schemeClr val="tx1"/>
          </a:buClr>
          <a:buSzTx/>
          <a:buFontTx/>
          <a:buChar char="•"/>
          <a:tabLst/>
          <a:defRPr kumimoji="0" lang="en-US" altLang="en-US" sz="2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_ATS Branded_v3 1">
        <a:dk1>
          <a:srgbClr val="000000"/>
        </a:dk1>
        <a:lt1>
          <a:srgbClr val="FFFFFF"/>
        </a:lt1>
        <a:dk2>
          <a:srgbClr val="000000"/>
        </a:dk2>
        <a:lt2>
          <a:srgbClr val="C0C0C0"/>
        </a:lt2>
        <a:accent1>
          <a:srgbClr val="0099CC"/>
        </a:accent1>
        <a:accent2>
          <a:srgbClr val="FF6600"/>
        </a:accent2>
        <a:accent3>
          <a:srgbClr val="FFFFFF"/>
        </a:accent3>
        <a:accent4>
          <a:srgbClr val="000000"/>
        </a:accent4>
        <a:accent5>
          <a:srgbClr val="AACAE2"/>
        </a:accent5>
        <a:accent6>
          <a:srgbClr val="E75C00"/>
        </a:accent6>
        <a:hlink>
          <a:srgbClr val="663399"/>
        </a:hlink>
        <a:folHlink>
          <a:srgbClr val="FF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raphik">
      <a:majorFont>
        <a:latin typeface="Graphik"/>
        <a:ea typeface=""/>
        <a:cs typeface=""/>
      </a:majorFont>
      <a:minorFont>
        <a:latin typeface="Graphi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7615acb-bae3-4aba-96bd-7c3f245d8a24">
      <Terms xmlns="http://schemas.microsoft.com/office/infopath/2007/PartnerControls"/>
    </lcf76f155ced4ddcb4097134ff3c332f>
    <TaxCatchAll xmlns="61719e0f-73e9-4c56-b4d0-5504e01cf32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4373C1DFE99C542902692310A528169" ma:contentTypeVersion="12" ma:contentTypeDescription="Create a new document." ma:contentTypeScope="" ma:versionID="55a5315d2b340340901e5d544b3a5051">
  <xsd:schema xmlns:xsd="http://www.w3.org/2001/XMLSchema" xmlns:xs="http://www.w3.org/2001/XMLSchema" xmlns:p="http://schemas.microsoft.com/office/2006/metadata/properties" xmlns:ns2="61719e0f-73e9-4c56-b4d0-5504e01cf323" xmlns:ns3="37615acb-bae3-4aba-96bd-7c3f245d8a24" targetNamespace="http://schemas.microsoft.com/office/2006/metadata/properties" ma:root="true" ma:fieldsID="ef34ef10b0b957676c5a3a1f97c524c7" ns2:_="" ns3:_="">
    <xsd:import namespace="61719e0f-73e9-4c56-b4d0-5504e01cf323"/>
    <xsd:import namespace="37615acb-bae3-4aba-96bd-7c3f245d8a24"/>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lcf76f155ced4ddcb4097134ff3c332f" minOccurs="0"/>
                <xsd:element ref="ns2:TaxCatchAll" minOccurs="0"/>
                <xsd:element ref="ns3:MediaServiceGenerationTime" minOccurs="0"/>
                <xsd:element ref="ns3:MediaServiceEventHashCode" minOccurs="0"/>
                <xsd:element ref="ns3:MediaServiceDateTaken" minOccurs="0"/>
                <xsd:element ref="ns3:MediaServiceOCR"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719e0f-73e9-4c56-b4d0-5504e01cf32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9d08b138-10f7-4da9-9e4f-d5882a0f6c9d}" ma:internalName="TaxCatchAll" ma:showField="CatchAllData" ma:web="61719e0f-73e9-4c56-b4d0-5504e01cf32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37615acb-bae3-4aba-96bd-7c3f245d8a24"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EDFF0A-8904-42B6-AEB2-7C60372CB2F4}">
  <ds:schemaRefs>
    <ds:schemaRef ds:uri="http://schemas.microsoft.com/office/2006/metadata/properties"/>
    <ds:schemaRef ds:uri="http://schemas.microsoft.com/office/infopath/2007/PartnerControls"/>
    <ds:schemaRef ds:uri="07903016-4f2b-4030-9f6b-e99d19afb5d6"/>
    <ds:schemaRef ds:uri="37615acb-bae3-4aba-96bd-7c3f245d8a24"/>
    <ds:schemaRef ds:uri="61719e0f-73e9-4c56-b4d0-5504e01cf323"/>
  </ds:schemaRefs>
</ds:datastoreItem>
</file>

<file path=customXml/itemProps2.xml><?xml version="1.0" encoding="utf-8"?>
<ds:datastoreItem xmlns:ds="http://schemas.openxmlformats.org/officeDocument/2006/customXml" ds:itemID="{FECC16AD-5AB1-487F-940F-F019EE4EE229}">
  <ds:schemaRefs>
    <ds:schemaRef ds:uri="http://schemas.microsoft.com/sharepoint/v3/contenttype/forms"/>
  </ds:schemaRefs>
</ds:datastoreItem>
</file>

<file path=customXml/itemProps3.xml><?xml version="1.0" encoding="utf-8"?>
<ds:datastoreItem xmlns:ds="http://schemas.openxmlformats.org/officeDocument/2006/customXml" ds:itemID="{73B63935-3B1F-4C40-998C-53477D4842D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719e0f-73e9-4c56-b4d0-5504e01cf323"/>
    <ds:schemaRef ds:uri="37615acb-bae3-4aba-96bd-7c3f245d8a2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0793d39-0939-496d-b129-198edd916feb}" enabled="0" method="" siteId="{e0793d39-0939-496d-b129-198edd916feb}" removed="1"/>
</clbl:labelList>
</file>

<file path=docProps/app.xml><?xml version="1.0" encoding="utf-8"?>
<Properties xmlns="http://schemas.openxmlformats.org/officeDocument/2006/extended-properties" xmlns:vt="http://schemas.openxmlformats.org/officeDocument/2006/docPropsVTypes">
  <TotalTime>2984</TotalTime>
  <Words>3181</Words>
  <Application>Microsoft Office PowerPoint</Application>
  <PresentationFormat>Widescreen</PresentationFormat>
  <Paragraphs>528</Paragraphs>
  <Slides>39</Slides>
  <Notes>11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39</vt:i4>
      </vt:variant>
    </vt:vector>
  </HeadingPairs>
  <TitlesOfParts>
    <vt:vector size="52" baseType="lpstr">
      <vt:lpstr>Arial</vt:lpstr>
      <vt:lpstr>Arial Black</vt:lpstr>
      <vt:lpstr>Calibri</vt:lpstr>
      <vt:lpstr>Graphik</vt:lpstr>
      <vt:lpstr>GT Sectra Fine</vt:lpstr>
      <vt:lpstr>Palatino Linotype</vt:lpstr>
      <vt:lpstr>Segoe UI Symbol</vt:lpstr>
      <vt:lpstr>Symbol</vt:lpstr>
      <vt:lpstr>System Font</vt:lpstr>
      <vt:lpstr>Times New Roman</vt:lpstr>
      <vt:lpstr>Wingdings</vt:lpstr>
      <vt:lpstr>Accenture 2020</vt:lpstr>
      <vt:lpstr>1_ATS Branded_v3</vt:lpstr>
      <vt:lpstr>Python – Variables, Data types, Operators, Control Statements </vt:lpstr>
      <vt:lpstr>PowerPoint Presentation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Introduction to Python</vt:lpstr>
      <vt:lpstr>PowerPoint Presentation</vt:lpstr>
      <vt:lpstr>PowerPoint Presentation</vt:lpstr>
      <vt:lpstr>Knowledge Check (1 of 10)</vt:lpstr>
      <vt:lpstr>Knowledge Check (2 of 10)</vt:lpstr>
      <vt:lpstr>Knowledge Check (3 of 10)</vt:lpstr>
      <vt:lpstr>Knowledge Check (4 of 10)</vt:lpstr>
      <vt:lpstr>Knowledge Check (5 of 10)</vt:lpstr>
      <vt:lpstr>Knowledge Check (6 of 10)</vt:lpstr>
      <vt:lpstr>Knowledge Check (7 of 10)</vt:lpstr>
      <vt:lpstr>Knowledge Check (8 of 10)</vt:lpstr>
      <vt:lpstr>Knowledge Check (9 of 10)</vt:lpstr>
      <vt:lpstr>Knowledge Check (10 of 10)</vt:lpstr>
      <vt:lpstr>Conditional Statements </vt:lpstr>
      <vt:lpstr>Conditional Statements </vt:lpstr>
      <vt:lpstr>Conditional Statements </vt:lpstr>
      <vt:lpstr>Looping Statements</vt:lpstr>
      <vt:lpstr>Looping Statements</vt:lpstr>
      <vt:lpstr>Looping Statements</vt:lpstr>
      <vt:lpstr>Looping Statements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Data and Hadoop</dc:title>
  <dc:creator>raju.chal</dc:creator>
  <cp:lastModifiedBy>Ranjan, Alok</cp:lastModifiedBy>
  <cp:revision>196</cp:revision>
  <dcterms:created xsi:type="dcterms:W3CDTF">2020-12-28T10:37:03Z</dcterms:created>
  <dcterms:modified xsi:type="dcterms:W3CDTF">2025-03-18T02:36:01Z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0x010100B4373C1DFE99C542902692310A528169</vt:lpwstr>
  </property>
</Properties>
</file>