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5" r:id="rId4"/>
    <p:sldMasterId id="2147483663" r:id="rId5"/>
  </p:sldMasterIdLst>
  <p:notesMasterIdLst>
    <p:notesMasterId r:id="rId45"/>
  </p:notesMasterIdLst>
  <p:handoutMasterIdLst>
    <p:handoutMasterId r:id="rId46"/>
  </p:handoutMasterIdLst>
  <p:sldIdLst>
    <p:sldId id="448" r:id="rId6"/>
    <p:sldId id="450" r:id="rId7"/>
    <p:sldId id="2147470278" r:id="rId8"/>
    <p:sldId id="2147470280" r:id="rId9"/>
    <p:sldId id="2147470279" r:id="rId10"/>
    <p:sldId id="2147470281" r:id="rId11"/>
    <p:sldId id="2147470282" r:id="rId12"/>
    <p:sldId id="2147470283" r:id="rId13"/>
    <p:sldId id="2147470284" r:id="rId14"/>
    <p:sldId id="2147470285" r:id="rId15"/>
    <p:sldId id="2147470286" r:id="rId16"/>
    <p:sldId id="556" r:id="rId17"/>
    <p:sldId id="503" r:id="rId18"/>
    <p:sldId id="2147470288" r:id="rId19"/>
    <p:sldId id="505" r:id="rId20"/>
    <p:sldId id="510" r:id="rId21"/>
    <p:sldId id="506" r:id="rId22"/>
    <p:sldId id="2147470289" r:id="rId23"/>
    <p:sldId id="2147470290" r:id="rId24"/>
    <p:sldId id="2147470293" r:id="rId25"/>
    <p:sldId id="2147470294" r:id="rId26"/>
    <p:sldId id="2147470295" r:id="rId27"/>
    <p:sldId id="2147470296" r:id="rId28"/>
    <p:sldId id="2147470297" r:id="rId29"/>
    <p:sldId id="2147470298" r:id="rId30"/>
    <p:sldId id="2147470299" r:id="rId31"/>
    <p:sldId id="2147470300" r:id="rId32"/>
    <p:sldId id="2147470291" r:id="rId33"/>
    <p:sldId id="2147470292" r:id="rId34"/>
    <p:sldId id="2147470301" r:id="rId35"/>
    <p:sldId id="2147470302" r:id="rId36"/>
    <p:sldId id="2147470303" r:id="rId37"/>
    <p:sldId id="2147470304" r:id="rId38"/>
    <p:sldId id="2147470305" r:id="rId39"/>
    <p:sldId id="2147470306" r:id="rId40"/>
    <p:sldId id="2147470307" r:id="rId41"/>
    <p:sldId id="2147470308" r:id="rId42"/>
    <p:sldId id="466" r:id="rId43"/>
    <p:sldId id="3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C6297-37A7-4E3C-8495-1D87519162F9}">
          <p14:sldIdLst>
            <p14:sldId id="448"/>
            <p14:sldId id="450"/>
            <p14:sldId id="2147470278"/>
            <p14:sldId id="2147470280"/>
            <p14:sldId id="2147470279"/>
            <p14:sldId id="2147470281"/>
            <p14:sldId id="2147470282"/>
            <p14:sldId id="2147470283"/>
            <p14:sldId id="2147470284"/>
            <p14:sldId id="2147470285"/>
            <p14:sldId id="2147470286"/>
            <p14:sldId id="556"/>
            <p14:sldId id="503"/>
            <p14:sldId id="2147470288"/>
            <p14:sldId id="505"/>
            <p14:sldId id="510"/>
            <p14:sldId id="506"/>
            <p14:sldId id="2147470289"/>
            <p14:sldId id="2147470290"/>
            <p14:sldId id="2147470293"/>
            <p14:sldId id="2147470294"/>
            <p14:sldId id="2147470295"/>
            <p14:sldId id="2147470296"/>
            <p14:sldId id="2147470297"/>
            <p14:sldId id="2147470298"/>
            <p14:sldId id="2147470299"/>
            <p14:sldId id="2147470300"/>
            <p14:sldId id="2147470291"/>
            <p14:sldId id="2147470292"/>
            <p14:sldId id="2147470301"/>
            <p14:sldId id="2147470302"/>
            <p14:sldId id="2147470303"/>
            <p14:sldId id="2147470304"/>
            <p14:sldId id="2147470305"/>
            <p14:sldId id="2147470306"/>
            <p14:sldId id="2147470307"/>
            <p14:sldId id="2147470308"/>
            <p14:sldId id="46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nath, A." initials="NA" lastIdx="6" clrIdx="0">
    <p:extLst>
      <p:ext uri="{19B8F6BF-5375-455C-9EA6-DF929625EA0E}">
        <p15:presenceInfo xmlns:p15="http://schemas.microsoft.com/office/powerpoint/2012/main" userId="S::a.narendranath@accenture.com::318cd460-4ad9-4520-a37b-60478c6c5a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E6E6DC"/>
    <a:srgbClr val="96968C"/>
    <a:srgbClr val="BE82FF"/>
    <a:srgbClr val="B455AA"/>
    <a:srgbClr val="7500C0"/>
    <a:srgbClr val="46009B"/>
    <a:srgbClr val="383E42"/>
    <a:srgbClr val="5E686E"/>
    <a:srgbClr val="7E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76" autoAdjust="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Alok" userId="d3f8a9ca-1926-4d2f-aa3f-8f88947fde44" providerId="ADAL" clId="{FAE74BC7-2C0F-4639-9D28-4EDE76E1DF12}"/>
    <pc:docChg chg="modSld">
      <pc:chgData name="Ranjan, Alok" userId="d3f8a9ca-1926-4d2f-aa3f-8f88947fde44" providerId="ADAL" clId="{FAE74BC7-2C0F-4639-9D28-4EDE76E1DF12}" dt="2025-03-19T03:22:03.250" v="20" actId="13926"/>
      <pc:docMkLst>
        <pc:docMk/>
      </pc:docMkLst>
      <pc:sldChg chg="modSp mod">
        <pc:chgData name="Ranjan, Alok" userId="d3f8a9ca-1926-4d2f-aa3f-8f88947fde44" providerId="ADAL" clId="{FAE74BC7-2C0F-4639-9D28-4EDE76E1DF12}" dt="2025-03-19T03:13:28.128" v="0" actId="13926"/>
        <pc:sldMkLst>
          <pc:docMk/>
          <pc:sldMk cId="1843824509" sldId="2147470289"/>
        </pc:sldMkLst>
        <pc:spChg chg="mod">
          <ac:chgData name="Ranjan, Alok" userId="d3f8a9ca-1926-4d2f-aa3f-8f88947fde44" providerId="ADAL" clId="{FAE74BC7-2C0F-4639-9D28-4EDE76E1DF12}" dt="2025-03-19T03:13:28.128" v="0" actId="13926"/>
          <ac:spMkLst>
            <pc:docMk/>
            <pc:sldMk cId="1843824509" sldId="2147470289"/>
            <ac:spMk id="27652" creationId="{65CC5C22-F2B5-4981-9872-DFDE74DF15C0}"/>
          </ac:spMkLst>
        </pc:spChg>
      </pc:sldChg>
      <pc:sldChg chg="modSp mod">
        <pc:chgData name="Ranjan, Alok" userId="d3f8a9ca-1926-4d2f-aa3f-8f88947fde44" providerId="ADAL" clId="{FAE74BC7-2C0F-4639-9D28-4EDE76E1DF12}" dt="2025-03-19T03:15:18.842" v="2" actId="13926"/>
        <pc:sldMkLst>
          <pc:docMk/>
          <pc:sldMk cId="2907705483" sldId="2147470290"/>
        </pc:sldMkLst>
        <pc:spChg chg="mod">
          <ac:chgData name="Ranjan, Alok" userId="d3f8a9ca-1926-4d2f-aa3f-8f88947fde44" providerId="ADAL" clId="{FAE74BC7-2C0F-4639-9D28-4EDE76E1DF12}" dt="2025-03-19T03:15:18.842" v="2" actId="13926"/>
          <ac:spMkLst>
            <pc:docMk/>
            <pc:sldMk cId="2907705483" sldId="2147470290"/>
            <ac:spMk id="27652" creationId="{22CE944B-385E-2103-190E-C9B14CB59D64}"/>
          </ac:spMkLst>
        </pc:spChg>
      </pc:sldChg>
      <pc:sldChg chg="modSp mod">
        <pc:chgData name="Ranjan, Alok" userId="d3f8a9ca-1926-4d2f-aa3f-8f88947fde44" providerId="ADAL" clId="{FAE74BC7-2C0F-4639-9D28-4EDE76E1DF12}" dt="2025-03-19T03:17:23.148" v="11" actId="13926"/>
        <pc:sldMkLst>
          <pc:docMk/>
          <pc:sldMk cId="111364426" sldId="2147470291"/>
        </pc:sldMkLst>
        <pc:spChg chg="mod">
          <ac:chgData name="Ranjan, Alok" userId="d3f8a9ca-1926-4d2f-aa3f-8f88947fde44" providerId="ADAL" clId="{FAE74BC7-2C0F-4639-9D28-4EDE76E1DF12}" dt="2025-03-19T03:17:23.148" v="11" actId="13926"/>
          <ac:spMkLst>
            <pc:docMk/>
            <pc:sldMk cId="111364426" sldId="2147470291"/>
            <ac:spMk id="27652" creationId="{BA56BDFA-8683-151E-ED38-BE0F5E82912D}"/>
          </ac:spMkLst>
        </pc:spChg>
      </pc:sldChg>
      <pc:sldChg chg="modSp mod">
        <pc:chgData name="Ranjan, Alok" userId="d3f8a9ca-1926-4d2f-aa3f-8f88947fde44" providerId="ADAL" clId="{FAE74BC7-2C0F-4639-9D28-4EDE76E1DF12}" dt="2025-03-19T03:19:11.222" v="12" actId="13926"/>
        <pc:sldMkLst>
          <pc:docMk/>
          <pc:sldMk cId="3177158788" sldId="2147470292"/>
        </pc:sldMkLst>
        <pc:spChg chg="mod">
          <ac:chgData name="Ranjan, Alok" userId="d3f8a9ca-1926-4d2f-aa3f-8f88947fde44" providerId="ADAL" clId="{FAE74BC7-2C0F-4639-9D28-4EDE76E1DF12}" dt="2025-03-19T03:19:11.222" v="12" actId="13926"/>
          <ac:spMkLst>
            <pc:docMk/>
            <pc:sldMk cId="3177158788" sldId="2147470292"/>
            <ac:spMk id="27652" creationId="{4BDC2C45-822B-1EEB-45B1-2115BD3DF423}"/>
          </ac:spMkLst>
        </pc:spChg>
      </pc:sldChg>
      <pc:sldChg chg="modSp mod">
        <pc:chgData name="Ranjan, Alok" userId="d3f8a9ca-1926-4d2f-aa3f-8f88947fde44" providerId="ADAL" clId="{FAE74BC7-2C0F-4639-9D28-4EDE76E1DF12}" dt="2025-03-19T03:15:23.632" v="3" actId="13926"/>
        <pc:sldMkLst>
          <pc:docMk/>
          <pc:sldMk cId="3105529403" sldId="2147470293"/>
        </pc:sldMkLst>
        <pc:spChg chg="mod">
          <ac:chgData name="Ranjan, Alok" userId="d3f8a9ca-1926-4d2f-aa3f-8f88947fde44" providerId="ADAL" clId="{FAE74BC7-2C0F-4639-9D28-4EDE76E1DF12}" dt="2025-03-19T03:15:23.632" v="3" actId="13926"/>
          <ac:spMkLst>
            <pc:docMk/>
            <pc:sldMk cId="3105529403" sldId="2147470293"/>
            <ac:spMk id="27652" creationId="{290AB573-F81E-8E4D-F8B2-732ACD0CFEEF}"/>
          </ac:spMkLst>
        </pc:spChg>
      </pc:sldChg>
      <pc:sldChg chg="modSp mod">
        <pc:chgData name="Ranjan, Alok" userId="d3f8a9ca-1926-4d2f-aa3f-8f88947fde44" providerId="ADAL" clId="{FAE74BC7-2C0F-4639-9D28-4EDE76E1DF12}" dt="2025-03-19T03:15:31.891" v="4" actId="13926"/>
        <pc:sldMkLst>
          <pc:docMk/>
          <pc:sldMk cId="3992238086" sldId="2147470294"/>
        </pc:sldMkLst>
        <pc:spChg chg="mod">
          <ac:chgData name="Ranjan, Alok" userId="d3f8a9ca-1926-4d2f-aa3f-8f88947fde44" providerId="ADAL" clId="{FAE74BC7-2C0F-4639-9D28-4EDE76E1DF12}" dt="2025-03-19T03:15:31.891" v="4" actId="13926"/>
          <ac:spMkLst>
            <pc:docMk/>
            <pc:sldMk cId="3992238086" sldId="2147470294"/>
            <ac:spMk id="27652" creationId="{8942B84C-5195-BBD1-FC5E-061E2475D096}"/>
          </ac:spMkLst>
        </pc:spChg>
      </pc:sldChg>
      <pc:sldChg chg="modSp mod">
        <pc:chgData name="Ranjan, Alok" userId="d3f8a9ca-1926-4d2f-aa3f-8f88947fde44" providerId="ADAL" clId="{FAE74BC7-2C0F-4639-9D28-4EDE76E1DF12}" dt="2025-03-19T03:15:40.850" v="5" actId="13926"/>
        <pc:sldMkLst>
          <pc:docMk/>
          <pc:sldMk cId="2603026635" sldId="2147470295"/>
        </pc:sldMkLst>
        <pc:spChg chg="mod">
          <ac:chgData name="Ranjan, Alok" userId="d3f8a9ca-1926-4d2f-aa3f-8f88947fde44" providerId="ADAL" clId="{FAE74BC7-2C0F-4639-9D28-4EDE76E1DF12}" dt="2025-03-19T03:15:40.850" v="5" actId="13926"/>
          <ac:spMkLst>
            <pc:docMk/>
            <pc:sldMk cId="2603026635" sldId="2147470295"/>
            <ac:spMk id="27652" creationId="{2307003B-05AA-671B-F165-72A67AF3900D}"/>
          </ac:spMkLst>
        </pc:spChg>
      </pc:sldChg>
      <pc:sldChg chg="modSp mod">
        <pc:chgData name="Ranjan, Alok" userId="d3f8a9ca-1926-4d2f-aa3f-8f88947fde44" providerId="ADAL" clId="{FAE74BC7-2C0F-4639-9D28-4EDE76E1DF12}" dt="2025-03-19T03:15:48.240" v="6" actId="13926"/>
        <pc:sldMkLst>
          <pc:docMk/>
          <pc:sldMk cId="911106313" sldId="2147470296"/>
        </pc:sldMkLst>
        <pc:spChg chg="mod">
          <ac:chgData name="Ranjan, Alok" userId="d3f8a9ca-1926-4d2f-aa3f-8f88947fde44" providerId="ADAL" clId="{FAE74BC7-2C0F-4639-9D28-4EDE76E1DF12}" dt="2025-03-19T03:15:48.240" v="6" actId="13926"/>
          <ac:spMkLst>
            <pc:docMk/>
            <pc:sldMk cId="911106313" sldId="2147470296"/>
            <ac:spMk id="27652" creationId="{D8999D65-624C-E768-4E80-40DF3DB198E1}"/>
          </ac:spMkLst>
        </pc:spChg>
      </pc:sldChg>
      <pc:sldChg chg="modSp mod">
        <pc:chgData name="Ranjan, Alok" userId="d3f8a9ca-1926-4d2f-aa3f-8f88947fde44" providerId="ADAL" clId="{FAE74BC7-2C0F-4639-9D28-4EDE76E1DF12}" dt="2025-03-19T03:15:57.100" v="7" actId="13926"/>
        <pc:sldMkLst>
          <pc:docMk/>
          <pc:sldMk cId="3127459067" sldId="2147470297"/>
        </pc:sldMkLst>
        <pc:spChg chg="mod">
          <ac:chgData name="Ranjan, Alok" userId="d3f8a9ca-1926-4d2f-aa3f-8f88947fde44" providerId="ADAL" clId="{FAE74BC7-2C0F-4639-9D28-4EDE76E1DF12}" dt="2025-03-19T03:15:57.100" v="7" actId="13926"/>
          <ac:spMkLst>
            <pc:docMk/>
            <pc:sldMk cId="3127459067" sldId="2147470297"/>
            <ac:spMk id="27652" creationId="{93184F87-E6B6-6323-1283-91BCC01D2686}"/>
          </ac:spMkLst>
        </pc:spChg>
      </pc:sldChg>
      <pc:sldChg chg="modSp mod">
        <pc:chgData name="Ranjan, Alok" userId="d3f8a9ca-1926-4d2f-aa3f-8f88947fde44" providerId="ADAL" clId="{FAE74BC7-2C0F-4639-9D28-4EDE76E1DF12}" dt="2025-03-19T03:16:25.852" v="8" actId="13926"/>
        <pc:sldMkLst>
          <pc:docMk/>
          <pc:sldMk cId="1635379608" sldId="2147470298"/>
        </pc:sldMkLst>
        <pc:spChg chg="mod">
          <ac:chgData name="Ranjan, Alok" userId="d3f8a9ca-1926-4d2f-aa3f-8f88947fde44" providerId="ADAL" clId="{FAE74BC7-2C0F-4639-9D28-4EDE76E1DF12}" dt="2025-03-19T03:16:25.852" v="8" actId="13926"/>
          <ac:spMkLst>
            <pc:docMk/>
            <pc:sldMk cId="1635379608" sldId="2147470298"/>
            <ac:spMk id="27652" creationId="{98E2CF4E-8E03-4410-9A58-1B0C5CB7440C}"/>
          </ac:spMkLst>
        </pc:spChg>
      </pc:sldChg>
      <pc:sldChg chg="modSp mod">
        <pc:chgData name="Ranjan, Alok" userId="d3f8a9ca-1926-4d2f-aa3f-8f88947fde44" providerId="ADAL" clId="{FAE74BC7-2C0F-4639-9D28-4EDE76E1DF12}" dt="2025-03-19T03:16:44.072" v="9" actId="13926"/>
        <pc:sldMkLst>
          <pc:docMk/>
          <pc:sldMk cId="3232463620" sldId="2147470299"/>
        </pc:sldMkLst>
        <pc:spChg chg="mod">
          <ac:chgData name="Ranjan, Alok" userId="d3f8a9ca-1926-4d2f-aa3f-8f88947fde44" providerId="ADAL" clId="{FAE74BC7-2C0F-4639-9D28-4EDE76E1DF12}" dt="2025-03-19T03:16:44.072" v="9" actId="13926"/>
          <ac:spMkLst>
            <pc:docMk/>
            <pc:sldMk cId="3232463620" sldId="2147470299"/>
            <ac:spMk id="27652" creationId="{9EA9A20C-C555-46C1-E2E7-9E7A3B1C78E7}"/>
          </ac:spMkLst>
        </pc:spChg>
      </pc:sldChg>
      <pc:sldChg chg="modSp mod">
        <pc:chgData name="Ranjan, Alok" userId="d3f8a9ca-1926-4d2f-aa3f-8f88947fde44" providerId="ADAL" clId="{FAE74BC7-2C0F-4639-9D28-4EDE76E1DF12}" dt="2025-03-19T03:17:04.677" v="10" actId="13926"/>
        <pc:sldMkLst>
          <pc:docMk/>
          <pc:sldMk cId="2356204771" sldId="2147470300"/>
        </pc:sldMkLst>
        <pc:spChg chg="mod">
          <ac:chgData name="Ranjan, Alok" userId="d3f8a9ca-1926-4d2f-aa3f-8f88947fde44" providerId="ADAL" clId="{FAE74BC7-2C0F-4639-9D28-4EDE76E1DF12}" dt="2025-03-19T03:17:04.677" v="10" actId="13926"/>
          <ac:spMkLst>
            <pc:docMk/>
            <pc:sldMk cId="2356204771" sldId="2147470300"/>
            <ac:spMk id="27652" creationId="{02818276-D238-71C2-8D76-B160B4EDB704}"/>
          </ac:spMkLst>
        </pc:spChg>
      </pc:sldChg>
      <pc:sldChg chg="modSp mod">
        <pc:chgData name="Ranjan, Alok" userId="d3f8a9ca-1926-4d2f-aa3f-8f88947fde44" providerId="ADAL" clId="{FAE74BC7-2C0F-4639-9D28-4EDE76E1DF12}" dt="2025-03-19T03:19:27.733" v="13" actId="13926"/>
        <pc:sldMkLst>
          <pc:docMk/>
          <pc:sldMk cId="2659259494" sldId="2147470301"/>
        </pc:sldMkLst>
        <pc:spChg chg="mod">
          <ac:chgData name="Ranjan, Alok" userId="d3f8a9ca-1926-4d2f-aa3f-8f88947fde44" providerId="ADAL" clId="{FAE74BC7-2C0F-4639-9D28-4EDE76E1DF12}" dt="2025-03-19T03:19:27.733" v="13" actId="13926"/>
          <ac:spMkLst>
            <pc:docMk/>
            <pc:sldMk cId="2659259494" sldId="2147470301"/>
            <ac:spMk id="27652" creationId="{92CC8730-DBE5-C115-3F56-EADF5EFE2DBC}"/>
          </ac:spMkLst>
        </pc:spChg>
      </pc:sldChg>
      <pc:sldChg chg="modSp mod">
        <pc:chgData name="Ranjan, Alok" userId="d3f8a9ca-1926-4d2f-aa3f-8f88947fde44" providerId="ADAL" clId="{FAE74BC7-2C0F-4639-9D28-4EDE76E1DF12}" dt="2025-03-19T03:19:36.773" v="14" actId="13926"/>
        <pc:sldMkLst>
          <pc:docMk/>
          <pc:sldMk cId="3697673184" sldId="2147470302"/>
        </pc:sldMkLst>
        <pc:spChg chg="mod">
          <ac:chgData name="Ranjan, Alok" userId="d3f8a9ca-1926-4d2f-aa3f-8f88947fde44" providerId="ADAL" clId="{FAE74BC7-2C0F-4639-9D28-4EDE76E1DF12}" dt="2025-03-19T03:19:36.773" v="14" actId="13926"/>
          <ac:spMkLst>
            <pc:docMk/>
            <pc:sldMk cId="3697673184" sldId="2147470302"/>
            <ac:spMk id="27652" creationId="{7B7D07F5-CA68-3644-C19D-3580F35F6851}"/>
          </ac:spMkLst>
        </pc:spChg>
      </pc:sldChg>
      <pc:sldChg chg="modSp mod">
        <pc:chgData name="Ranjan, Alok" userId="d3f8a9ca-1926-4d2f-aa3f-8f88947fde44" providerId="ADAL" clId="{FAE74BC7-2C0F-4639-9D28-4EDE76E1DF12}" dt="2025-03-19T03:19:48.306" v="15" actId="13926"/>
        <pc:sldMkLst>
          <pc:docMk/>
          <pc:sldMk cId="4105003483" sldId="2147470303"/>
        </pc:sldMkLst>
        <pc:spChg chg="mod">
          <ac:chgData name="Ranjan, Alok" userId="d3f8a9ca-1926-4d2f-aa3f-8f88947fde44" providerId="ADAL" clId="{FAE74BC7-2C0F-4639-9D28-4EDE76E1DF12}" dt="2025-03-19T03:19:48.306" v="15" actId="13926"/>
          <ac:spMkLst>
            <pc:docMk/>
            <pc:sldMk cId="4105003483" sldId="2147470303"/>
            <ac:spMk id="27652" creationId="{CD4F6DC0-B727-1D10-D059-2F18D0AF02D5}"/>
          </ac:spMkLst>
        </pc:spChg>
      </pc:sldChg>
      <pc:sldChg chg="modSp mod">
        <pc:chgData name="Ranjan, Alok" userId="d3f8a9ca-1926-4d2f-aa3f-8f88947fde44" providerId="ADAL" clId="{FAE74BC7-2C0F-4639-9D28-4EDE76E1DF12}" dt="2025-03-19T03:19:53.924" v="16" actId="13926"/>
        <pc:sldMkLst>
          <pc:docMk/>
          <pc:sldMk cId="474507617" sldId="2147470304"/>
        </pc:sldMkLst>
        <pc:spChg chg="mod">
          <ac:chgData name="Ranjan, Alok" userId="d3f8a9ca-1926-4d2f-aa3f-8f88947fde44" providerId="ADAL" clId="{FAE74BC7-2C0F-4639-9D28-4EDE76E1DF12}" dt="2025-03-19T03:19:53.924" v="16" actId="13926"/>
          <ac:spMkLst>
            <pc:docMk/>
            <pc:sldMk cId="474507617" sldId="2147470304"/>
            <ac:spMk id="27652" creationId="{035D329C-F61E-2D7E-7ACE-B5F258B3E5A3}"/>
          </ac:spMkLst>
        </pc:spChg>
      </pc:sldChg>
      <pc:sldChg chg="modSp mod">
        <pc:chgData name="Ranjan, Alok" userId="d3f8a9ca-1926-4d2f-aa3f-8f88947fde44" providerId="ADAL" clId="{FAE74BC7-2C0F-4639-9D28-4EDE76E1DF12}" dt="2025-03-19T03:20:43.159" v="17" actId="13926"/>
        <pc:sldMkLst>
          <pc:docMk/>
          <pc:sldMk cId="2114116304" sldId="2147470305"/>
        </pc:sldMkLst>
        <pc:spChg chg="mod">
          <ac:chgData name="Ranjan, Alok" userId="d3f8a9ca-1926-4d2f-aa3f-8f88947fde44" providerId="ADAL" clId="{FAE74BC7-2C0F-4639-9D28-4EDE76E1DF12}" dt="2025-03-19T03:20:43.159" v="17" actId="13926"/>
          <ac:spMkLst>
            <pc:docMk/>
            <pc:sldMk cId="2114116304" sldId="2147470305"/>
            <ac:spMk id="27652" creationId="{4B6919A5-7E1F-E633-0810-CDA011C6539E}"/>
          </ac:spMkLst>
        </pc:spChg>
      </pc:sldChg>
      <pc:sldChg chg="modSp mod">
        <pc:chgData name="Ranjan, Alok" userId="d3f8a9ca-1926-4d2f-aa3f-8f88947fde44" providerId="ADAL" clId="{FAE74BC7-2C0F-4639-9D28-4EDE76E1DF12}" dt="2025-03-19T03:21:00.255" v="18" actId="13926"/>
        <pc:sldMkLst>
          <pc:docMk/>
          <pc:sldMk cId="160046004" sldId="2147470306"/>
        </pc:sldMkLst>
        <pc:spChg chg="mod">
          <ac:chgData name="Ranjan, Alok" userId="d3f8a9ca-1926-4d2f-aa3f-8f88947fde44" providerId="ADAL" clId="{FAE74BC7-2C0F-4639-9D28-4EDE76E1DF12}" dt="2025-03-19T03:21:00.255" v="18" actId="13926"/>
          <ac:spMkLst>
            <pc:docMk/>
            <pc:sldMk cId="160046004" sldId="2147470306"/>
            <ac:spMk id="27652" creationId="{E70FD88A-A2E0-288C-E467-BD0569C8168D}"/>
          </ac:spMkLst>
        </pc:spChg>
      </pc:sldChg>
      <pc:sldChg chg="modSp mod">
        <pc:chgData name="Ranjan, Alok" userId="d3f8a9ca-1926-4d2f-aa3f-8f88947fde44" providerId="ADAL" clId="{FAE74BC7-2C0F-4639-9D28-4EDE76E1DF12}" dt="2025-03-19T03:21:35.952" v="19" actId="13926"/>
        <pc:sldMkLst>
          <pc:docMk/>
          <pc:sldMk cId="2995687783" sldId="2147470307"/>
        </pc:sldMkLst>
        <pc:spChg chg="mod">
          <ac:chgData name="Ranjan, Alok" userId="d3f8a9ca-1926-4d2f-aa3f-8f88947fde44" providerId="ADAL" clId="{FAE74BC7-2C0F-4639-9D28-4EDE76E1DF12}" dt="2025-03-19T03:21:35.952" v="19" actId="13926"/>
          <ac:spMkLst>
            <pc:docMk/>
            <pc:sldMk cId="2995687783" sldId="2147470307"/>
            <ac:spMk id="27652" creationId="{63751D10-7CB7-A85E-7B9F-CEC8DFDD5A92}"/>
          </ac:spMkLst>
        </pc:spChg>
      </pc:sldChg>
      <pc:sldChg chg="modSp mod">
        <pc:chgData name="Ranjan, Alok" userId="d3f8a9ca-1926-4d2f-aa3f-8f88947fde44" providerId="ADAL" clId="{FAE74BC7-2C0F-4639-9D28-4EDE76E1DF12}" dt="2025-03-19T03:22:03.250" v="20" actId="13926"/>
        <pc:sldMkLst>
          <pc:docMk/>
          <pc:sldMk cId="1559006904" sldId="2147470308"/>
        </pc:sldMkLst>
        <pc:spChg chg="mod">
          <ac:chgData name="Ranjan, Alok" userId="d3f8a9ca-1926-4d2f-aa3f-8f88947fde44" providerId="ADAL" clId="{FAE74BC7-2C0F-4639-9D28-4EDE76E1DF12}" dt="2025-03-19T03:22:03.250" v="20" actId="13926"/>
          <ac:spMkLst>
            <pc:docMk/>
            <pc:sldMk cId="1559006904" sldId="2147470308"/>
            <ac:spMk id="27652" creationId="{8F5AD738-C377-1DA8-DB4C-5C87ADCA88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A12559F2-3A68-40E5-8C40-64B6452959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882409B3-F0E4-44A1-BA2C-35561059B3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62497BED-FB70-4784-81CE-7F858649B5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5FB66007-FC67-40EF-AFF6-B94A36221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BE36D553-8D55-450E-BB8F-A99C774CA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EDE56EF9-8E6D-466B-A22A-C22A7128A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r>
              <a:rPr lang="en-US" altLang="en-US" b="1" dirty="0">
                <a:latin typeface="Arial" panose="020B0604020202020204" pitchFamily="34" charset="0"/>
              </a:rPr>
              <a:t>Key Message/s: Answer: Option B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3A973-8725-3981-97AA-08F89CF6C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B618003B-E2F9-3024-2F4B-401A731EDD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36D86DF7-65DB-1144-6963-7F7E86002D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D7F89BCD-D3A3-A8EC-6090-877E35E348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A7573045-0DD8-82D0-5D63-F06F8D9F5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FCE3BA19-96DB-EAE9-B220-5EA7D1621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E5EEB89-6078-BD19-4833-F72E6F666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r>
              <a:rPr lang="en-US" altLang="en-US" b="1" dirty="0">
                <a:latin typeface="Arial" panose="020B0604020202020204" pitchFamily="34" charset="0"/>
              </a:rPr>
              <a:t>Key Message/s: Answer: Option B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0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54E93-32C2-9EB2-EA91-845F30268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3DF4E56A-A818-5DA7-E14A-43FF079C24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00FAEF82-50EF-0649-3F5C-6858C159AF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5ECEA353-24E6-414F-926B-C04A0D1FA6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1135C37C-139C-435D-9AC5-9F2153FB4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5806CF79-36D6-9E26-8E4E-D3A83FB2BC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45C1212-CF38-7CCF-42CB-C8CD9BEF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</a:t>
            </a:r>
            <a:r>
              <a:rPr lang="en-US" dirty="0"/>
              <a:t>Hello, World!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3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2506-1B94-E55E-0D09-F113FF52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F23E9A6D-986E-8671-D1D2-D62EF85F3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23DB5166-BE3F-A822-67C6-A2ECD14822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F66B0A3A-D675-AA14-871B-E707FFE489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948B3B54-AA9B-5DDE-E8C9-9257373E8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D691DE14-1DDC-A4CF-0120-DF3656B07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DD5EF60A-BD74-861F-95F7-4CF7D1799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C: def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62900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DAD3-DD35-244A-18F5-AA45B554D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E29F4AB7-5AC4-BE6D-00BA-698CC7043F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80FDAB2A-7CE2-7E0B-7B32-451F18A6C6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A7FEA19B-4FC4-5363-D2A1-1914F9521D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6E9D257D-4D97-0990-4F0F-D6CF156B4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7E168CFD-5252-CA6B-AE68-5B50680D7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3A99F2A0-9C4B-DE1B-4E5A-1979DB9A3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5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615929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BCDC-1BC5-F94B-29C3-DAACA7FB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F168E258-1387-2768-EE77-C7AC07BC56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BCF4884B-1CA1-67EB-EE01-5414A94D05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3C7C6060-6688-238B-EB90-5EFE8D4DC3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F7CFB46A-C40B-2E41-55FB-8470BFEDA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E4CA0CDA-1117-1446-F876-AA635FD9D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2C180D76-E08B-797F-5967-9F38620C2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None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9246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FA8FF-76DE-080F-8614-AEAFE8665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5BF508E8-EC83-1550-8656-3B767A8439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50657BFB-64D8-E056-5CA8-404127E2C7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B32F16E5-5AF1-AB82-1EC8-BB0A326F54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CF1714F3-6DA5-C748-FFF1-5062FBB7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4331C0A6-C0F5-6CAC-45DC-20C22D128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DFC5007-936E-9DDF-CD39-2BD79A858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6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503490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CE294-40F7-A823-0157-6DA01016F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382B7803-0B73-4CEE-D674-7EBEEE100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EE40D2E5-E9BD-3E36-2B30-00CF7672BF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85821115-827C-C220-94D5-EF790B5A29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9BAA527B-5F7D-221F-274C-9E2D9A0CDD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445720F2-E2EE-8D04-407D-71B5BE0FD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81C6664D-C372-D9F4-5D66-B3F6663B4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C: </a:t>
            </a:r>
            <a:r>
              <a:rPr lang="en-US" dirty="0"/>
              <a:t>5 followed by 10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413828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2F6D-4E33-B83C-8D03-DEC24760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0C24137A-5036-5B75-707A-C5D8668481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BD4BC020-533C-035C-3331-D74C2E7327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D6ED0244-C3E4-EADC-64D3-D3A97215F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67CD8C5B-C39E-B9C6-6B31-2B61226C9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A9548C92-4B2E-7D5A-FF09-59600B6CC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8837381-25FB-4641-3E34-A8207337A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>
                <a:latin typeface="Arial"/>
                <a:cs typeface="Arial"/>
              </a:rPr>
              <a:t>Key Message/s: Answer: Option A: </a:t>
            </a:r>
            <a:r>
              <a:rPr lang="en-US"/>
              <a:t>10</a:t>
            </a:r>
            <a:endParaRPr lang="en-US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74987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4994D-A073-F7FA-8E3E-9E35222F7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508A2AF7-9E53-4D4C-8113-415039D26E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87968F4F-5D38-4CD4-DFE2-3E692EB10F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E18DCF83-D0E3-0CC7-3CD1-A1222A8BFF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92A1F9C6-A124-F5B9-9646-9EBAD52B2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27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A38BCDB1-0780-40D7-6143-19AAF2624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CACE480D-3FC7-39D5-5321-E079E5061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>
                <a:latin typeface="Arial"/>
                <a:cs typeface="Arial"/>
              </a:rPr>
              <a:t>Key Message/s: Answer: Option A: </a:t>
            </a:r>
            <a:r>
              <a:rPr lang="en-US"/>
              <a:t>10</a:t>
            </a:r>
            <a:endParaRPr lang="en-US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8627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61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3E34D-4A11-99DD-3FC5-0B6733F9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D25D96DB-EB83-13AC-4D6E-352BFBB64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16BF62AC-73C5-8760-2731-782FD12716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1F2E6E65-B7F5-7B35-8221-6AAE4159E8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C765F473-718E-EB6D-0720-45D6A2204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28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CEE20378-D40F-299F-83EF-AE827902A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08A63811-96BE-5372-2516-6953383A9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r>
              <a:rPr lang="en-US" altLang="en-US" b="1" dirty="0">
                <a:latin typeface="Arial" panose="020B0604020202020204" pitchFamily="34" charset="0"/>
              </a:rPr>
              <a:t>Key Message/s: Answer: Option A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85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62C26-EED5-D527-68DB-C22668FB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5C9E4EB2-238A-C99F-165A-E2B50C43BF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B33707B6-577B-BC00-ABDC-559F44C957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C85A3589-1162-43CC-6D87-246C8331B4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E7D0F67B-0E2F-FFF1-41FF-F8F45B1DA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230F4FFF-8C56-2A13-CA58-2FD123318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A595BF63-C933-E89F-64C6-A49950293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r>
              <a:rPr lang="en-US" altLang="en-US" b="1" dirty="0">
                <a:latin typeface="Arial" panose="020B0604020202020204" pitchFamily="34" charset="0"/>
              </a:rPr>
              <a:t>Key Message/s: Answer: </a:t>
            </a:r>
            <a:r>
              <a:rPr lang="en-US" altLang="en-US" b="1">
                <a:latin typeface="Arial" panose="020B0604020202020204" pitchFamily="34" charset="0"/>
              </a:rPr>
              <a:t>Option B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56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E9B7-D3E5-E4A9-19F1-D28C03AC9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9CD73990-6D11-D6C8-525A-C49F0CAB09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53B88511-ED1D-00F2-52A1-BF90AA6415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E1C9BE0C-1218-8E96-9801-607AFA754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CE16ECF7-F4ED-2AB4-1FEF-554B08654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30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87FDB3FC-78F9-314F-0EDB-D83195B97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A2E7CEDA-4D74-8DBA-44BF-C9B44C6F8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</a:t>
            </a:r>
            <a:r>
              <a:rPr lang="en-US" dirty="0"/>
              <a:t>A function that has no name</a:t>
            </a:r>
            <a:endParaRPr lang="en-US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402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7D31C-44D3-C7BE-CF88-B9E855B75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2163F4EB-8FC7-8CAE-AE24-A823436B17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58B9C494-863D-3E6C-4D68-7EE6E697AC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CA2695EC-69AC-F3E1-5167-B4439D42A8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51CE52D8-30A4-0752-67CF-0BEA6FEC0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31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58B64D50-0350-46BC-B89A-7A5FBCAB8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04BDC513-8BDF-3482-5B01-407CF187F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</a:t>
            </a:r>
            <a:r>
              <a:rPr lang="en-US" dirty="0"/>
              <a:t>7</a:t>
            </a:r>
            <a:endParaRPr lang="en-US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9634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7FA68-9A70-B96C-9A04-5DB24F14D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955F8017-939C-DE64-BA81-1F9B532037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C55430B2-AEAB-4C5B-1D5B-D690FA31D3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D067FF5A-E936-6D08-BBB7-D509F26F29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BF6D6CFC-FEAD-F13E-55B3-4D281F74F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32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50481499-7127-4E2A-A958-47869A232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21E586D1-D796-5FD8-2C6A-7889DB140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25</a:t>
            </a:r>
            <a:endParaRPr lang="en-US" dirty="0">
              <a:latin typeface="Graphi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846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D24C4-F4D2-7906-B50B-CAA6E0C5B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EB4EE3C5-A240-15D0-4CFE-579C83D9A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DB80B75C-9DBE-57E5-EB82-2A57D7F548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8C0556ED-AD72-BD52-A0E0-24C33FBF2A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80227FC8-73F5-41D0-0114-3FBA521FB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33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04CA8E04-5BE3-6AF3-00DE-40333B56A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878B23D3-B55C-391A-F6A9-F692C0488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C: </a:t>
            </a:r>
            <a:r>
              <a:rPr lang="en-US" dirty="0"/>
              <a:t>Any number of arguments</a:t>
            </a:r>
            <a:endParaRPr lang="en-US" dirty="0">
              <a:latin typeface="Graphi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874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84C76-F4F9-EE90-E8AE-0E25EF4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1D66A805-02C8-A214-9D2E-9C195CFF4C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4BE71E4A-65FE-72E9-36A6-05AE81073C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A3719ABE-8A97-4C0C-967F-73BD01080F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E3933CDC-BC79-1BCA-2DDA-E7F4035A8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34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2C2991B6-79D2-414B-DFB4-FF9CD93DC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D876DA9C-EA5E-CDAB-F7CD-927EDE5A1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</a:t>
            </a:r>
            <a:r>
              <a:rPr lang="en-US" dirty="0"/>
              <a:t>[2, 4, 6, 8]</a:t>
            </a:r>
            <a:endParaRPr lang="en-US" dirty="0">
              <a:latin typeface="Graphi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40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C9759-2617-BBBA-4F9F-9D3DC7EB7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067B4C39-60DF-139C-A349-91AF4956DC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6554C03E-3764-50FE-82FB-6DB8A6B9A1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8BBE47B3-0A2B-A2AC-5CB2-A18F00D216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E5FBAD32-7F94-BBB9-AC99-288EFB019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35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4ACEBA82-989B-10DC-48A3-DAAC2CF440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F6F975AD-8E6A-5E70-61B4-514077818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</a:t>
            </a:r>
            <a:r>
              <a:rPr lang="en-US" dirty="0"/>
              <a:t>[2, 4, 6]</a:t>
            </a:r>
            <a:endParaRPr lang="en-US" dirty="0">
              <a:latin typeface="Graphi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904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E86F-0C69-B4A9-5CA1-E4558F50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AB51D9E8-7F93-5C84-68B5-79D3B09A2E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2A03659B-BA15-DF7B-DF01-73747EEC00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054BADB9-685B-7DC4-0DA7-C2AA891BED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CEC52847-152A-C8E2-2286-C1CB18CEE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36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BA1FA8D2-6071-8FC1-E4F9-6D38687E3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0EFC8780-CB30-D5A4-3A8A-6720F1D65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</a:t>
            </a:r>
            <a:r>
              <a:rPr lang="en-US" dirty="0"/>
              <a:t>['Bob', 'Alice', 'Charlie']</a:t>
            </a:r>
            <a:endParaRPr lang="en-US" dirty="0">
              <a:latin typeface="Graphi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100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41202-308A-1A27-B562-34A7601B5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4AD64D6B-DE93-24BA-0496-0C369A0617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38092A86-6AE3-43BB-4707-F11D027953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6E7A41BE-C92A-5BAB-0A76-0286B34ABE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2FE00DEA-CE22-E7E3-97F1-5ECE5E299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37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EA833DE1-BE1D-5EB2-0B2A-E89C60E3C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BF24E542-A5F6-C4FE-81D3-B0E4891FE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</a:t>
            </a:r>
            <a:r>
              <a:rPr lang="en-US" dirty="0"/>
              <a:t>24</a:t>
            </a:r>
            <a:endParaRPr lang="en-US" dirty="0">
              <a:latin typeface="Graphi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05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3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5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6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cc_Tech_Logo_WH" descr="Accenture Technology wordmark in white">
            <a:extLst>
              <a:ext uri="{FF2B5EF4-FFF2-40B4-BE49-F238E27FC236}">
                <a16:creationId xmlns:a16="http://schemas.microsoft.com/office/drawing/2014/main" id="{4A752D4E-AD1E-42E9-8769-72ECE82D70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7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880">
          <p15:clr>
            <a:srgbClr val="C35EA4"/>
          </p15:clr>
        </p15:guide>
        <p15:guide id="4" orient="horz" pos="2162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1456A933-EDC7-4B59-AECB-B286941BC5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4A64CAC-9A49-4DD3-B0BA-F2019119156C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350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5A96-ABAC-49A4-8FC4-45B755483F1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7116-43E5-4095-B084-1B691F0F56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8FFD8909-FA5A-4488-9A22-8A9421884298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71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137B-8E9B-4736-BD4B-B969D122C6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4CAD-A8A8-4771-935C-3B3F97AEAB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34CD412-8D66-4A44-8C1D-A5056E6E0DE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8599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</a:t>
            </a:r>
            <a:r>
              <a:rPr lang="en-GB" dirty="0"/>
              <a:t>in Palatino Linotype 24pt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7AB4F0-AABB-485C-9F46-1B98DDA9BF2D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47108-6EF4-4F94-B274-F37F5EC53D1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168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0B09-2405-4AEB-AE7A-657A253B1E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9B70-74E7-4DCE-A8E3-CB2871BB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68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9F74B5-2F39-4B94-940F-C8E1D8E1E9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39C12-ED0E-4718-BE78-AA6D6649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B70B5FF-AD88-4434-BF71-580482C1B7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509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587AC-0C8F-44D7-AD59-6AA1798046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5AE9B-49BB-45F1-8A59-6E9E3C3E6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98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levels</a:t>
            </a:r>
            <a:endParaRPr lang="en-US" dirty="0"/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D74E-79E4-484C-9906-59AB4911123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08249E-2FE5-49FF-882A-BF1F665948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24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068DB-0B0C-4A0E-902F-457BAED341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85BA-2468-4488-BC21-958182D288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61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35E7E520-C570-49C1-91E7-29EF889371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88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  <p15:guide id="4" orient="horz" pos="947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675C-F56A-4773-A0C2-BE9B3426EF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5CEE-EBBC-435E-B658-3CBC10E096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9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8D4CE-B5E8-4D65-A3EF-179FB75F81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F6B7-79C7-493C-BE42-8831B0CB74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382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1807B-30CB-40B1-B8F5-1377CD69FB8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A87CF3-FE01-4A38-946C-272D34F1DFF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47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936C1-6DEA-40D5-BDF9-723FA391F5E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F25F-26CE-455C-B53E-B23C8B7E74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6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46D1F3-E239-4454-A59B-E13AFBB7B4F5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5A56-55A5-47C1-84C7-C53C60CA5CA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77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0FD250-5FDB-4F21-BE57-77A8F8C1AF82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B0DE-B95E-40B8-A610-D9B246FEF32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44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D6CF7-0D17-47CE-BBAC-BADBA2554C9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2972-9135-46EA-BDCC-91A6BB8A3BB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164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C528-D5AE-42E7-A9F0-33DCC0AC865F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8C19-5AA2-430A-8A1D-4F5C29A602D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4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A42-FFD9-4C62-AECF-BDD7EED52AF7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F3A5-0326-4781-B8EF-7FBF5384CCD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D8B18B7-B82A-4C0D-8B5A-3991B4803A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62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FB702-BD5E-4EAC-A2A6-4B9FED93CFE3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775B-3694-48AE-A8B1-83169F53F7D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17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83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33CFCB34-5135-4603-AA20-01F65F6EECE2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5FC656-101A-49A4-936B-25D355DB907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4EB47-4456-4504-BDA2-513F32BF50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B81C3B-E67A-4F3A-866C-47900B7C3E7D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3099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660C815E-E991-4329-99A1-CCB1CAA7B467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89B4-F732-4133-B3FC-391B92A7B1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D6E54-6C77-472D-BF35-0E33602F14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3C73CBD-A9BF-4D72-A0DD-BF468ADD9E4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884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14971D-ACF6-4524-B66F-83847DA09C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A6AA54-9410-4ABF-B6F3-54C532DCBC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7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2888-9254-4C55-A33E-B8BAA3DDBC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B306-AB0E-4B8C-B3F2-14F997F92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66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C562-A2A2-402A-9D04-9125398E706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1E0E-EED3-48E2-92CE-5306E9B157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7B483ED-70F9-4E10-A964-75C3622AEF3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405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F0AF-2EFE-426A-908F-0775B00BD009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2A4C7F8-FAA1-4552-B4A8-7A967976C20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4B16-20E6-4A69-BE5C-47A72644FF6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4D3E-0B08-4C84-AC9F-24964337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7DE0-8F3D-4BB0-9C8A-CB0F8C760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1C7DC60-D5A8-4D8C-AEC5-C9C2505742D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409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C0581-DCCF-42A9-ADDF-D15C43DD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F580-3375-4BC3-BE8A-1CDB56ABE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E22DEC-3595-4EE0-A39E-D7A96E22439E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998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C71D-9234-4A6B-9C69-C7C2B9A962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1F9-9027-40DD-819F-E7B3CC0C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248F3BE-A5A8-46F8-A657-5E9792C3B41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312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4057-FF73-42E7-A646-AC0914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CC81C-3E61-45D7-9320-0A9472536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48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380999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cc_Tech_Logo_WH" descr="Accenture Technology wordmark in white">
            <a:extLst>
              <a:ext uri="{FF2B5EF4-FFF2-40B4-BE49-F238E27FC236}">
                <a16:creationId xmlns:a16="http://schemas.microsoft.com/office/drawing/2014/main" id="{DB1B6CA6-1055-4AB9-80F2-DFC2E57204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Place subtitle here in </a:t>
            </a:r>
            <a:r>
              <a:rPr lang="en-GB" dirty="0"/>
              <a:t>Palatino Linotype </a:t>
            </a:r>
            <a:r>
              <a:rPr lang="en-US" dirty="0"/>
              <a:t>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ED0B78-1151-45FC-9D06-3A308AC7B4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C6FAE-8618-4CF6-8730-041993E3DA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6197-4B0B-41A4-B305-F1588B9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9CA4-BBB7-426F-95C3-9B61AF24D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306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2"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FED008A-CBAF-452F-A33C-DEB1219A86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D86E0-9F0E-4638-BF28-A76741A2A03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89A19-F3E6-4879-A21A-E269F7029DD6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39522-B347-4E43-9A62-3B4ACFEE2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00D16C-96AD-4748-BE07-0661DAEA5D3C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10DB3DA-DF7E-42B3-8839-4E5B724C48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1429154"/>
            <a:ext cx="5352287" cy="225571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title here 48pt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DC1CBE7-D1AA-4325-A15B-93499DB02F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330261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ption 5 (Long title with Topic and Sub-topic)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791476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2FED9C-6826-428B-B79D-40154317E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BD16CB8-A8AA-4D67-ADEC-A3ECB530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6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F101C-5D87-4199-9538-2A190793D3E2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422DCCAA-DC80-4F95-A097-10AAFA2CC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A2CE09-6585-4FD6-8C5B-5BD6389EA7D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0D111403-6FC0-4618-9876-7A3C7552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4F351114-39E5-4B50-9F02-C0B40CB65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3CA9F99D-6A85-4381-B285-E266023D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9498520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969933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935920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At the end of this module, you should be able to: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2527CC-633D-4DCA-B99B-C0DBD6F3A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B00E830C-3D99-43E6-B2EA-BE16F283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0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98C605-F339-41FA-8E7C-E8627B28F8A0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95671EEE-51CD-4D1C-8970-D3BB5F6AA6B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568B1-DB4F-433E-A8D5-733A28D050F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A0F6F83F-EA34-40CD-A03C-D1CFFDB9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CBBBB8A2-C2E7-4563-A8F2-836920A0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ED29AF4C-E23F-482F-B146-4E166B03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9498521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675237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C2A30-43CF-46A3-B5B9-9A2538244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ECA0EAF-F59B-462E-BB44-FA8EFC44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0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BA9272-C7B2-4A9A-B702-0586D63E5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00101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FA4A91-8699-409E-8E93-4F2C97D849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19600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548E57BA-35F1-4789-B9A9-788645A74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643412-4010-4D31-B103-575F2D61CB6B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/>
                </a:solidFill>
              </a:rPr>
              <a:t>Copyright © 2021 Accenture. All rights reserved.</a:t>
            </a:r>
            <a:endParaRPr lang="en-US" sz="800" dirty="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4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ption 1 (Topic and Sub-to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11437937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562A4-B942-4166-AC75-3BA6998DDD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54127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76F8D33-BF4D-48B9-91F5-16FC4A243D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2DD2CA03-3F37-4F61-86F7-3D116C5EA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64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1988F40D-4722-431A-B730-026D59467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cc_Tech_Logo_WH" descr="Accenture Technology wordmark in white">
            <a:extLst>
              <a:ext uri="{FF2B5EF4-FFF2-40B4-BE49-F238E27FC236}">
                <a16:creationId xmlns:a16="http://schemas.microsoft.com/office/drawing/2014/main" id="{B3019BDC-2218-472D-95B9-F8AF00A190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8308EDD5-E701-4FE4-908A-1306BCB34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black">
            <a:extLst>
              <a:ext uri="{FF2B5EF4-FFF2-40B4-BE49-F238E27FC236}">
                <a16:creationId xmlns:a16="http://schemas.microsoft.com/office/drawing/2014/main" id="{1990B0B6-D3AC-46CD-B95E-CF08E5F20C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Acc_Tech_Logo_WH" descr="Accenture Technology wordmark in black">
            <a:extLst>
              <a:ext uri="{FF2B5EF4-FFF2-40B4-BE49-F238E27FC236}">
                <a16:creationId xmlns:a16="http://schemas.microsoft.com/office/drawing/2014/main" id="{92D407EF-C5AA-42B8-8071-5D66CF0453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62B07D2-1A1E-4755-AB4E-BB13DABBDFE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0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  <p:sldLayoutId id="2147483816" r:id="rId21"/>
    <p:sldLayoutId id="2147483817" r:id="rId22"/>
    <p:sldLayoutId id="2147483818" r:id="rId23"/>
    <p:sldLayoutId id="2147483819" r:id="rId24"/>
    <p:sldLayoutId id="2147483820" r:id="rId25"/>
    <p:sldLayoutId id="2147483821" r:id="rId26"/>
    <p:sldLayoutId id="2147483822" r:id="rId27"/>
    <p:sldLayoutId id="2147483823" r:id="rId28"/>
    <p:sldLayoutId id="2147483824" r:id="rId29"/>
    <p:sldLayoutId id="2147483825" r:id="rId30"/>
    <p:sldLayoutId id="2147483826" r:id="rId31"/>
    <p:sldLayoutId id="2147483827" r:id="rId32"/>
    <p:sldLayoutId id="2147483828" r:id="rId33"/>
    <p:sldLayoutId id="2147483829" r:id="rId34"/>
    <p:sldLayoutId id="2147483830" r:id="rId35"/>
    <p:sldLayoutId id="2147483831" r:id="rId36"/>
    <p:sldLayoutId id="2147483832" r:id="rId37"/>
    <p:sldLayoutId id="2147483833" r:id="rId38"/>
    <p:sldLayoutId id="2147483834" r:id="rId39"/>
    <p:sldLayoutId id="2147483835" r:id="rId40"/>
    <p:sldLayoutId id="2147483836" r:id="rId41"/>
    <p:sldLayoutId id="2147483837" r:id="rId42"/>
    <p:sldLayoutId id="2147483838" r:id="rId43"/>
    <p:sldLayoutId id="2147483839" r:id="rId44"/>
    <p:sldLayoutId id="2147483841" r:id="rId45"/>
    <p:sldLayoutId id="2147483842" r:id="rId46"/>
    <p:sldLayoutId id="2147483843" r:id="rId47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978146B-AD26-49BA-9739-260D19DBA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7067" y="152400"/>
            <a:ext cx="10871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CD03649-B6D9-45C6-A2B4-C53EE6FAE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1" y="1295400"/>
            <a:ext cx="11366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305451E7-64FA-466E-A5B6-2BBFEF5D3E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30713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  <a:p>
            <a:fld id="{B0AD8E06-ED62-4CA4-942D-431C2DB4636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3" name="Picture 6" descr="A4_Code_2 [Converted])pool blue">
            <a:extLst>
              <a:ext uri="{FF2B5EF4-FFF2-40B4-BE49-F238E27FC236}">
                <a16:creationId xmlns:a16="http://schemas.microsoft.com/office/drawing/2014/main" id="{07712170-B4F8-4CFF-9AD6-5DCF9629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39825"/>
            <a:ext cx="12187767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>
            <a:extLst>
              <a:ext uri="{FF2B5EF4-FFF2-40B4-BE49-F238E27FC236}">
                <a16:creationId xmlns:a16="http://schemas.microsoft.com/office/drawing/2014/main" id="{A135F23B-7E74-4FF1-9076-982BB4D5F7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0568" y="6359525"/>
            <a:ext cx="1310217" cy="260350"/>
            <a:chOff x="1720" y="2492"/>
            <a:chExt cx="1923" cy="511"/>
          </a:xfrm>
        </p:grpSpPr>
        <p:sp>
          <p:nvSpPr>
            <p:cNvPr id="2056" name="Freeform 5">
              <a:extLst>
                <a:ext uri="{FF2B5EF4-FFF2-40B4-BE49-F238E27FC236}">
                  <a16:creationId xmlns:a16="http://schemas.microsoft.com/office/drawing/2014/main" id="{96FAF131-DE71-4DDB-9D64-A3D27D169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9" y="2492"/>
              <a:ext cx="191" cy="202"/>
            </a:xfrm>
            <a:custGeom>
              <a:avLst/>
              <a:gdLst>
                <a:gd name="T0" fmla="*/ 0 w 191"/>
                <a:gd name="T1" fmla="*/ 143 h 202"/>
                <a:gd name="T2" fmla="*/ 112 w 191"/>
                <a:gd name="T3" fmla="*/ 104 h 202"/>
                <a:gd name="T4" fmla="*/ 0 w 191"/>
                <a:gd name="T5" fmla="*/ 59 h 202"/>
                <a:gd name="T6" fmla="*/ 0 w 191"/>
                <a:gd name="T7" fmla="*/ 0 h 202"/>
                <a:gd name="T8" fmla="*/ 191 w 191"/>
                <a:gd name="T9" fmla="*/ 77 h 202"/>
                <a:gd name="T10" fmla="*/ 191 w 191"/>
                <a:gd name="T11" fmla="*/ 125 h 202"/>
                <a:gd name="T12" fmla="*/ 0 w 191"/>
                <a:gd name="T13" fmla="*/ 202 h 202"/>
                <a:gd name="T14" fmla="*/ 0 w 191"/>
                <a:gd name="T15" fmla="*/ 143 h 2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1" h="202">
                  <a:moveTo>
                    <a:pt x="0" y="143"/>
                  </a:moveTo>
                  <a:lnTo>
                    <a:pt x="112" y="104"/>
                  </a:lnTo>
                  <a:lnTo>
                    <a:pt x="0" y="59"/>
                  </a:lnTo>
                  <a:lnTo>
                    <a:pt x="0" y="0"/>
                  </a:lnTo>
                  <a:lnTo>
                    <a:pt x="191" y="77"/>
                  </a:lnTo>
                  <a:lnTo>
                    <a:pt x="191" y="125"/>
                  </a:lnTo>
                  <a:lnTo>
                    <a:pt x="0" y="202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57" name="Freeform 6">
              <a:extLst>
                <a:ext uri="{FF2B5EF4-FFF2-40B4-BE49-F238E27FC236}">
                  <a16:creationId xmlns:a16="http://schemas.microsoft.com/office/drawing/2014/main" id="{F6151515-3EF5-49DC-960F-328117CFA4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20" y="2709"/>
              <a:ext cx="1923" cy="294"/>
            </a:xfrm>
            <a:custGeom>
              <a:avLst/>
              <a:gdLst>
                <a:gd name="T0" fmla="*/ 0 w 653"/>
                <a:gd name="T1" fmla="*/ 52201 h 99"/>
                <a:gd name="T2" fmla="*/ 29469 w 653"/>
                <a:gd name="T3" fmla="*/ 33053 h 99"/>
                <a:gd name="T4" fmla="*/ 1352 w 653"/>
                <a:gd name="T5" fmla="*/ 31660 h 99"/>
                <a:gd name="T6" fmla="*/ 42954 w 653"/>
                <a:gd name="T7" fmla="*/ 67201 h 99"/>
                <a:gd name="T8" fmla="*/ 16400 w 653"/>
                <a:gd name="T9" fmla="*/ 67908 h 99"/>
                <a:gd name="T10" fmla="*/ 24136 w 653"/>
                <a:gd name="T11" fmla="*/ 45258 h 99"/>
                <a:gd name="T12" fmla="*/ 20155 w 653"/>
                <a:gd name="T13" fmla="*/ 58170 h 99"/>
                <a:gd name="T14" fmla="*/ 50923 w 653"/>
                <a:gd name="T15" fmla="*/ 41855 h 99"/>
                <a:gd name="T16" fmla="*/ 95897 w 653"/>
                <a:gd name="T17" fmla="*/ 33760 h 99"/>
                <a:gd name="T18" fmla="*/ 64687 w 653"/>
                <a:gd name="T19" fmla="*/ 40435 h 99"/>
                <a:gd name="T20" fmla="*/ 83487 w 653"/>
                <a:gd name="T21" fmla="*/ 48056 h 99"/>
                <a:gd name="T22" fmla="*/ 125139 w 653"/>
                <a:gd name="T23" fmla="*/ 67908 h 99"/>
                <a:gd name="T24" fmla="*/ 125139 w 653"/>
                <a:gd name="T25" fmla="*/ 14296 h 99"/>
                <a:gd name="T26" fmla="*/ 125825 w 653"/>
                <a:gd name="T27" fmla="*/ 25435 h 99"/>
                <a:gd name="T28" fmla="*/ 125825 w 653"/>
                <a:gd name="T29" fmla="*/ 57481 h 99"/>
                <a:gd name="T30" fmla="*/ 125139 w 653"/>
                <a:gd name="T31" fmla="*/ 67908 h 99"/>
                <a:gd name="T32" fmla="*/ 152597 w 653"/>
                <a:gd name="T33" fmla="*/ 41142 h 99"/>
                <a:gd name="T34" fmla="*/ 198846 w 653"/>
                <a:gd name="T35" fmla="*/ 44572 h 99"/>
                <a:gd name="T36" fmla="*/ 185848 w 653"/>
                <a:gd name="T37" fmla="*/ 50782 h 99"/>
                <a:gd name="T38" fmla="*/ 166977 w 653"/>
                <a:gd name="T39" fmla="*/ 34835 h 99"/>
                <a:gd name="T40" fmla="*/ 166977 w 653"/>
                <a:gd name="T41" fmla="*/ 34835 h 99"/>
                <a:gd name="T42" fmla="*/ 221039 w 653"/>
                <a:gd name="T43" fmla="*/ 23336 h 99"/>
                <a:gd name="T44" fmla="*/ 250508 w 653"/>
                <a:gd name="T45" fmla="*/ 67201 h 99"/>
                <a:gd name="T46" fmla="*/ 229694 w 653"/>
                <a:gd name="T47" fmla="*/ 26139 h 99"/>
                <a:gd name="T48" fmla="*/ 206886 w 653"/>
                <a:gd name="T49" fmla="*/ 67201 h 99"/>
                <a:gd name="T50" fmla="*/ 275943 w 653"/>
                <a:gd name="T51" fmla="*/ 15716 h 99"/>
                <a:gd name="T52" fmla="*/ 275943 w 653"/>
                <a:gd name="T53" fmla="*/ 26139 h 99"/>
                <a:gd name="T54" fmla="*/ 285726 w 653"/>
                <a:gd name="T55" fmla="*/ 55685 h 99"/>
                <a:gd name="T56" fmla="*/ 262258 w 653"/>
                <a:gd name="T57" fmla="*/ 52201 h 99"/>
                <a:gd name="T58" fmla="*/ 256230 w 653"/>
                <a:gd name="T59" fmla="*/ 15716 h 99"/>
                <a:gd name="T60" fmla="*/ 275943 w 653"/>
                <a:gd name="T61" fmla="*/ 0 h 99"/>
                <a:gd name="T62" fmla="*/ 323553 w 653"/>
                <a:gd name="T63" fmla="*/ 59581 h 99"/>
                <a:gd name="T64" fmla="*/ 294128 w 653"/>
                <a:gd name="T65" fmla="*/ 15716 h 99"/>
                <a:gd name="T66" fmla="*/ 314969 w 653"/>
                <a:gd name="T67" fmla="*/ 56858 h 99"/>
                <a:gd name="T68" fmla="*/ 337082 w 653"/>
                <a:gd name="T69" fmla="*/ 15716 h 99"/>
                <a:gd name="T70" fmla="*/ 360782 w 653"/>
                <a:gd name="T71" fmla="*/ 15716 h 99"/>
                <a:gd name="T72" fmla="*/ 375595 w 653"/>
                <a:gd name="T73" fmla="*/ 28865 h 99"/>
                <a:gd name="T74" fmla="*/ 347097 w 653"/>
                <a:gd name="T75" fmla="*/ 67201 h 99"/>
                <a:gd name="T76" fmla="*/ 379656 w 653"/>
                <a:gd name="T77" fmla="*/ 41855 h 99"/>
                <a:gd name="T78" fmla="*/ 425911 w 653"/>
                <a:gd name="T79" fmla="*/ 38345 h 99"/>
                <a:gd name="T80" fmla="*/ 403721 w 653"/>
                <a:gd name="T81" fmla="*/ 57481 h 99"/>
                <a:gd name="T82" fmla="*/ 403721 w 653"/>
                <a:gd name="T83" fmla="*/ 67908 h 99"/>
                <a:gd name="T84" fmla="*/ 403129 w 653"/>
                <a:gd name="T85" fmla="*/ 24720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53" h="99">
                  <a:moveTo>
                    <a:pt x="25" y="99"/>
                  </a:moveTo>
                  <a:cubicBezTo>
                    <a:pt x="11" y="99"/>
                    <a:pt x="0" y="93"/>
                    <a:pt x="0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2" y="36"/>
                    <a:pt x="34" y="36"/>
                  </a:cubicBezTo>
                  <a:cubicBezTo>
                    <a:pt x="27" y="36"/>
                    <a:pt x="23" y="40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29"/>
                    <a:pt x="17" y="21"/>
                    <a:pt x="35" y="21"/>
                  </a:cubicBezTo>
                  <a:cubicBezTo>
                    <a:pt x="53" y="21"/>
                    <a:pt x="66" y="29"/>
                    <a:pt x="66" y="47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2" y="95"/>
                    <a:pt x="35" y="99"/>
                    <a:pt x="25" y="99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8"/>
                    <a:pt x="21" y="75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81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99"/>
                  </a:moveTo>
                  <a:cubicBezTo>
                    <a:pt x="93" y="99"/>
                    <a:pt x="78" y="86"/>
                    <a:pt x="78" y="61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35"/>
                    <a:pt x="94" y="21"/>
                    <a:pt x="114" y="21"/>
                  </a:cubicBezTo>
                  <a:cubicBezTo>
                    <a:pt x="131" y="21"/>
                    <a:pt x="145" y="30"/>
                    <a:pt x="14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2"/>
                    <a:pt x="122" y="37"/>
                    <a:pt x="114" y="37"/>
                  </a:cubicBezTo>
                  <a:cubicBezTo>
                    <a:pt x="105" y="37"/>
                    <a:pt x="99" y="44"/>
                    <a:pt x="99" y="59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8"/>
                    <a:pt x="128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87"/>
                    <a:pt x="134" y="99"/>
                    <a:pt x="114" y="99"/>
                  </a:cubicBezTo>
                  <a:close/>
                  <a:moveTo>
                    <a:pt x="192" y="99"/>
                  </a:moveTo>
                  <a:cubicBezTo>
                    <a:pt x="171" y="99"/>
                    <a:pt x="156" y="86"/>
                    <a:pt x="156" y="61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35"/>
                    <a:pt x="172" y="21"/>
                    <a:pt x="192" y="21"/>
                  </a:cubicBezTo>
                  <a:cubicBezTo>
                    <a:pt x="209" y="21"/>
                    <a:pt x="223" y="30"/>
                    <a:pt x="225" y="49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4" y="42"/>
                    <a:pt x="200" y="37"/>
                    <a:pt x="193" y="37"/>
                  </a:cubicBezTo>
                  <a:cubicBezTo>
                    <a:pt x="184" y="37"/>
                    <a:pt x="177" y="44"/>
                    <a:pt x="177" y="59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8"/>
                    <a:pt x="206" y="7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4" y="87"/>
                    <a:pt x="212" y="99"/>
                    <a:pt x="192" y="99"/>
                  </a:cubicBezTo>
                  <a:close/>
                  <a:moveTo>
                    <a:pt x="271" y="99"/>
                  </a:moveTo>
                  <a:cubicBezTo>
                    <a:pt x="249" y="99"/>
                    <a:pt x="234" y="86"/>
                    <a:pt x="234" y="61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4" y="35"/>
                    <a:pt x="250" y="21"/>
                    <a:pt x="270" y="21"/>
                  </a:cubicBezTo>
                  <a:cubicBezTo>
                    <a:pt x="289" y="21"/>
                    <a:pt x="305" y="31"/>
                    <a:pt x="305" y="56"/>
                  </a:cubicBezTo>
                  <a:cubicBezTo>
                    <a:pt x="305" y="65"/>
                    <a:pt x="305" y="65"/>
                    <a:pt x="305" y="65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79"/>
                    <a:pt x="262" y="84"/>
                    <a:pt x="271" y="84"/>
                  </a:cubicBezTo>
                  <a:cubicBezTo>
                    <a:pt x="279" y="84"/>
                    <a:pt x="284" y="80"/>
                    <a:pt x="285" y="74"/>
                  </a:cubicBezTo>
                  <a:cubicBezTo>
                    <a:pt x="305" y="74"/>
                    <a:pt x="305" y="74"/>
                    <a:pt x="305" y="74"/>
                  </a:cubicBezTo>
                  <a:cubicBezTo>
                    <a:pt x="302" y="89"/>
                    <a:pt x="291" y="99"/>
                    <a:pt x="271" y="99"/>
                  </a:cubicBezTo>
                  <a:close/>
                  <a:moveTo>
                    <a:pt x="256" y="51"/>
                  </a:moveTo>
                  <a:cubicBezTo>
                    <a:pt x="284" y="51"/>
                    <a:pt x="284" y="51"/>
                    <a:pt x="284" y="51"/>
                  </a:cubicBezTo>
                  <a:cubicBezTo>
                    <a:pt x="284" y="40"/>
                    <a:pt x="279" y="36"/>
                    <a:pt x="270" y="36"/>
                  </a:cubicBezTo>
                  <a:cubicBezTo>
                    <a:pt x="264" y="36"/>
                    <a:pt x="258" y="39"/>
                    <a:pt x="256" y="51"/>
                  </a:cubicBezTo>
                  <a:close/>
                  <a:moveTo>
                    <a:pt x="317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1"/>
                    <a:pt x="361" y="21"/>
                  </a:cubicBezTo>
                  <a:cubicBezTo>
                    <a:pt x="375" y="21"/>
                    <a:pt x="384" y="29"/>
                    <a:pt x="384" y="47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8"/>
                    <a:pt x="352" y="38"/>
                  </a:cubicBezTo>
                  <a:cubicBezTo>
                    <a:pt x="344" y="38"/>
                    <a:pt x="339" y="42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7" y="98"/>
                    <a:pt x="317" y="98"/>
                    <a:pt x="317" y="98"/>
                  </a:cubicBezTo>
                  <a:lnTo>
                    <a:pt x="317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8"/>
                    <a:pt x="438" y="38"/>
                    <a:pt x="438" y="38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3" y="80"/>
                    <a:pt x="426" y="82"/>
                    <a:pt x="431" y="82"/>
                  </a:cubicBezTo>
                  <a:cubicBezTo>
                    <a:pt x="434" y="82"/>
                    <a:pt x="436" y="82"/>
                    <a:pt x="438" y="81"/>
                  </a:cubicBezTo>
                  <a:cubicBezTo>
                    <a:pt x="438" y="97"/>
                    <a:pt x="438" y="97"/>
                    <a:pt x="438" y="97"/>
                  </a:cubicBezTo>
                  <a:cubicBezTo>
                    <a:pt x="436" y="98"/>
                    <a:pt x="432" y="99"/>
                    <a:pt x="426" y="99"/>
                  </a:cubicBezTo>
                  <a:cubicBezTo>
                    <a:pt x="410" y="99"/>
                    <a:pt x="402" y="91"/>
                    <a:pt x="402" y="76"/>
                  </a:cubicBezTo>
                  <a:cubicBezTo>
                    <a:pt x="402" y="38"/>
                    <a:pt x="402" y="38"/>
                    <a:pt x="402" y="38"/>
                  </a:cubicBezTo>
                  <a:cubicBezTo>
                    <a:pt x="393" y="38"/>
                    <a:pt x="393" y="38"/>
                    <a:pt x="393" y="38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8"/>
                    <a:pt x="402" y="8"/>
                    <a:pt x="402" y="8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4"/>
                    <a:pt x="485" y="99"/>
                    <a:pt x="474" y="99"/>
                  </a:cubicBezTo>
                  <a:cubicBezTo>
                    <a:pt x="460" y="99"/>
                    <a:pt x="451" y="91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2" y="79"/>
                    <a:pt x="475" y="83"/>
                    <a:pt x="483" y="83"/>
                  </a:cubicBezTo>
                  <a:cubicBezTo>
                    <a:pt x="490" y="83"/>
                    <a:pt x="496" y="78"/>
                    <a:pt x="496" y="69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558" y="26"/>
                    <a:pt x="565" y="22"/>
                    <a:pt x="576" y="22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62" y="42"/>
                    <a:pt x="553" y="47"/>
                    <a:pt x="553" y="59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99"/>
                  </a:moveTo>
                  <a:cubicBezTo>
                    <a:pt x="597" y="99"/>
                    <a:pt x="582" y="86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2" y="35"/>
                    <a:pt x="598" y="21"/>
                    <a:pt x="618" y="21"/>
                  </a:cubicBezTo>
                  <a:cubicBezTo>
                    <a:pt x="637" y="21"/>
                    <a:pt x="653" y="31"/>
                    <a:pt x="653" y="56"/>
                  </a:cubicBezTo>
                  <a:cubicBezTo>
                    <a:pt x="653" y="65"/>
                    <a:pt x="653" y="65"/>
                    <a:pt x="653" y="65"/>
                  </a:cubicBezTo>
                  <a:cubicBezTo>
                    <a:pt x="604" y="65"/>
                    <a:pt x="604" y="65"/>
                    <a:pt x="604" y="65"/>
                  </a:cubicBezTo>
                  <a:cubicBezTo>
                    <a:pt x="605" y="79"/>
                    <a:pt x="610" y="84"/>
                    <a:pt x="619" y="84"/>
                  </a:cubicBezTo>
                  <a:cubicBezTo>
                    <a:pt x="628" y="84"/>
                    <a:pt x="632" y="80"/>
                    <a:pt x="633" y="74"/>
                  </a:cubicBezTo>
                  <a:cubicBezTo>
                    <a:pt x="653" y="74"/>
                    <a:pt x="653" y="74"/>
                    <a:pt x="653" y="74"/>
                  </a:cubicBezTo>
                  <a:cubicBezTo>
                    <a:pt x="650" y="89"/>
                    <a:pt x="639" y="99"/>
                    <a:pt x="619" y="99"/>
                  </a:cubicBezTo>
                  <a:close/>
                  <a:moveTo>
                    <a:pt x="604" y="51"/>
                  </a:moveTo>
                  <a:cubicBezTo>
                    <a:pt x="632" y="51"/>
                    <a:pt x="632" y="51"/>
                    <a:pt x="632" y="51"/>
                  </a:cubicBezTo>
                  <a:cubicBezTo>
                    <a:pt x="632" y="40"/>
                    <a:pt x="627" y="36"/>
                    <a:pt x="618" y="36"/>
                  </a:cubicBezTo>
                  <a:cubicBezTo>
                    <a:pt x="612" y="36"/>
                    <a:pt x="606" y="39"/>
                    <a:pt x="604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6770762D-5AA2-46C1-9561-7D932B9A3A4F}"/>
              </a:ext>
            </a:extLst>
          </p:cNvPr>
          <p:cNvSpPr txBox="1"/>
          <p:nvPr userDrawn="1"/>
        </p:nvSpPr>
        <p:spPr>
          <a:xfrm>
            <a:off x="3352801" y="6491288"/>
            <a:ext cx="5314951" cy="138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051">
              <a:defRPr/>
            </a:pPr>
            <a:r>
              <a:rPr lang="en-US" sz="900" dirty="0">
                <a:solidFill>
                  <a:schemeClr val="tx2"/>
                </a:solidFill>
              </a:rPr>
              <a:t>Copyright © 2017 Accenture  All rights reserved.</a:t>
            </a:r>
            <a:endParaRPr lang="en-AU" sz="9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altLang="en-US" sz="2400" kern="1200" spc="-133" dirty="0">
          <a:solidFill>
            <a:srgbClr val="326A94"/>
          </a:solidFill>
          <a:latin typeface="Arial Black" panose="020B0A04020102020204" pitchFamily="34" charset="0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9275" indent="-2730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6450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3150" indent="-2635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57313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7EC23-54D3-429A-A8B4-DC4530F2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61" y="3685972"/>
            <a:ext cx="5663439" cy="1432931"/>
          </a:xfrm>
        </p:spPr>
        <p:txBody>
          <a:bodyPr/>
          <a:lstStyle/>
          <a:p>
            <a:r>
              <a:rPr lang="en-US" altLang="ko-KR" sz="4400" dirty="0"/>
              <a:t>User Defined Functions, Lambda Expressions and Command Line Arguments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741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939F8-D8D4-4CF5-A465-ECA5000C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9" y="1068334"/>
            <a:ext cx="6020322" cy="5249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38632-9052-410E-A927-8631F2ED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90" y="1159912"/>
            <a:ext cx="4496190" cy="22690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07837-E3B1-4175-A515-2AE38C75FD02}"/>
              </a:ext>
            </a:extLst>
          </p:cNvPr>
          <p:cNvCxnSpPr/>
          <p:nvPr/>
        </p:nvCxnSpPr>
        <p:spPr>
          <a:xfrm flipH="1" flipV="1">
            <a:off x="9196085" y="3034145"/>
            <a:ext cx="384463" cy="3948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5D612B-BE43-466B-B642-E6CEB83F5B4A}"/>
              </a:ext>
            </a:extLst>
          </p:cNvPr>
          <p:cNvSpPr txBox="1"/>
          <p:nvPr/>
        </p:nvSpPr>
        <p:spPr>
          <a:xfrm>
            <a:off x="7200899" y="3495575"/>
            <a:ext cx="4139371" cy="3948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/>
              <a:t>Solution :</a:t>
            </a:r>
            <a:endParaRPr lang="en-IN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96DC4E-217C-4FEF-A3DC-780C7E9B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495" y="3832337"/>
            <a:ext cx="4496190" cy="24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2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53B82-FFD3-48D8-9BFE-DBC13C26ACC6}"/>
              </a:ext>
            </a:extLst>
          </p:cNvPr>
          <p:cNvSpPr txBox="1"/>
          <p:nvPr/>
        </p:nvSpPr>
        <p:spPr>
          <a:xfrm>
            <a:off x="381000" y="1211686"/>
            <a:ext cx="30895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Positional Arguments: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Positional arguments are the most common type of arguments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passed to a function in the same order as the function's parameter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Positional arguments are matched with parameters based on their position, so the first argument corresponds to the first parameter, the second argument corresponds to the second parameter, and so on.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1A7A3E-67D1-4593-A4F1-0C09B698701B}"/>
              </a:ext>
            </a:extLst>
          </p:cNvPr>
          <p:cNvSpPr txBox="1"/>
          <p:nvPr/>
        </p:nvSpPr>
        <p:spPr>
          <a:xfrm>
            <a:off x="3470564" y="1211686"/>
            <a:ext cx="29821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Keyword Arguments: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 arguments are passed to a function with their parameter names explicitly mentioned.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allow you to specify which argument corresponds to which parameter, regardless of the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 arguments are particularly useful when you have functions with many parameters, and you want to make your code more readable.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638C89-024E-485E-87F5-45E10C6C0365}"/>
              </a:ext>
            </a:extLst>
          </p:cNvPr>
          <p:cNvSpPr txBox="1"/>
          <p:nvPr/>
        </p:nvSpPr>
        <p:spPr>
          <a:xfrm>
            <a:off x="6452755" y="1211686"/>
            <a:ext cx="27016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Default Arguments: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arguments have default values assigned to them when defining a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caller does not provide a value for a default argument, the default value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allow you to make certain arguments optional, as they provide a fallback value when not explicitly provided.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A0A93-70C9-441E-A18A-1F4D5CD8E696}"/>
              </a:ext>
            </a:extLst>
          </p:cNvPr>
          <p:cNvSpPr txBox="1"/>
          <p:nvPr/>
        </p:nvSpPr>
        <p:spPr>
          <a:xfrm>
            <a:off x="8905009" y="96391"/>
            <a:ext cx="3291753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4. Variable-Length Arguments (*</a:t>
            </a:r>
            <a:r>
              <a:rPr lang="en-US" sz="1700" dirty="0" err="1"/>
              <a:t>args</a:t>
            </a:r>
            <a:r>
              <a:rPr lang="en-US" sz="1700" dirty="0"/>
              <a:t> and **</a:t>
            </a:r>
            <a:r>
              <a:rPr lang="en-US" sz="1700" dirty="0" err="1"/>
              <a:t>kwargs</a:t>
            </a:r>
            <a:r>
              <a:rPr lang="en-US" sz="1700" dirty="0"/>
              <a:t>):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Variable-length arguments allow a function to accept a variable number of arguments, either positional or keyword, making the function more flexible.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*</a:t>
            </a:r>
            <a:r>
              <a:rPr lang="en-US" sz="1700" dirty="0" err="1"/>
              <a:t>args</a:t>
            </a:r>
            <a:r>
              <a:rPr lang="en-US" sz="1700" dirty="0"/>
              <a:t> allows you to collect a variable number of positional arguments into a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**</a:t>
            </a:r>
            <a:r>
              <a:rPr lang="en-US" sz="1700" dirty="0" err="1"/>
              <a:t>kwargs</a:t>
            </a:r>
            <a:r>
              <a:rPr lang="en-US" sz="1700" dirty="0"/>
              <a:t> allows you to collect a variable number of keyword arguments into a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They are useful when you want to create functions that can handle different numbers of inputs.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81419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Anonymous/Lambda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Anonymous function are  not  declared  using def keyword and do not have a function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Lambda keyword is used to  create Anonymous  function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Lambda function can take any number of parameter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Lambda function return an expression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Lambda  function cannot be called directly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 call lambda we need an expression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90700-CFDF-4A6B-9FB9-BB082DF88302}"/>
              </a:ext>
            </a:extLst>
          </p:cNvPr>
          <p:cNvSpPr/>
          <p:nvPr/>
        </p:nvSpPr>
        <p:spPr>
          <a:xfrm>
            <a:off x="688157" y="4260914"/>
            <a:ext cx="4600280" cy="108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lambda [arg1 [,arg2,.....argn]]:expression</a:t>
            </a:r>
          </a:p>
        </p:txBody>
      </p:sp>
    </p:spTree>
    <p:extLst>
      <p:ext uri="{BB962C8B-B14F-4D97-AF65-F5344CB8AC3E}">
        <p14:creationId xmlns:p14="http://schemas.microsoft.com/office/powerpoint/2010/main" val="34850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: Lambda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19252-2983-295E-3183-203CFA2EC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26111" r="53671" b="8523"/>
          <a:stretch/>
        </p:blipFill>
        <p:spPr>
          <a:xfrm>
            <a:off x="380994" y="984185"/>
            <a:ext cx="10927472" cy="53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CF5B3-7C62-DBA3-03DF-549946DB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1" y="951718"/>
            <a:ext cx="6431215" cy="5303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6CD65-8324-677C-969C-4AE6E5AE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87" y="1948809"/>
            <a:ext cx="8697634" cy="1720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19E16E-F8B4-85E0-7421-B90086150B36}"/>
              </a:ext>
            </a:extLst>
          </p:cNvPr>
          <p:cNvSpPr txBox="1"/>
          <p:nvPr/>
        </p:nvSpPr>
        <p:spPr>
          <a:xfrm>
            <a:off x="5646797" y="4375231"/>
            <a:ext cx="598575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 : By default, data type of command line arguments</a:t>
            </a:r>
          </a:p>
          <a:p>
            <a:pPr algn="l" defTabSz="228600">
              <a:spcAft>
                <a:spcPts val="1200"/>
              </a:spcAft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String (Refer e.g. Fibonnacci.py)</a:t>
            </a:r>
            <a:endParaRPr lang="en-US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781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391038"/>
            <a:ext cx="11216934" cy="5067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file containing Python definitions and statements are  called as Module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file name is module name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refer to module name with the help of a global variable  __name__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Modules in Python are used to provide modular approach to a Python  script</a:t>
            </a:r>
          </a:p>
          <a:p>
            <a:pPr marL="285750" indent="-285750"/>
            <a:r>
              <a:rPr lang="en-US" sz="1800" dirty="0"/>
              <a:t>'__main__' is the name of the scope in which top-level code executes</a:t>
            </a:r>
          </a:p>
          <a:p>
            <a:pPr marL="285750" indent="-285750"/>
            <a:r>
              <a:rPr lang="en-US" sz="1800" dirty="0"/>
              <a:t>If  you run a python file directly __name__  has __main__ value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488078-5236-4FBE-FE26-C6D2768A5C9D}"/>
              </a:ext>
            </a:extLst>
          </p:cNvPr>
          <p:cNvSpPr/>
          <p:nvPr/>
        </p:nvSpPr>
        <p:spPr>
          <a:xfrm>
            <a:off x="2615998" y="3794677"/>
            <a:ext cx="4119514" cy="211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__name__==‘__main__’:</a:t>
            </a:r>
          </a:p>
          <a:p>
            <a:pPr algn="ctr"/>
            <a:r>
              <a:rPr lang="en-US" dirty="0"/>
              <a:t>Statements </a:t>
            </a:r>
          </a:p>
        </p:txBody>
      </p:sp>
    </p:spTree>
    <p:extLst>
      <p:ext uri="{BB962C8B-B14F-4D97-AF65-F5344CB8AC3E}">
        <p14:creationId xmlns:p14="http://schemas.microsoft.com/office/powerpoint/2010/main" val="18821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Execution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Python execution model consists of Module, Script and Programs</a:t>
            </a:r>
          </a:p>
          <a:p>
            <a:r>
              <a:rPr lang="en-US" sz="1800" dirty="0"/>
              <a:t>• Module</a:t>
            </a:r>
          </a:p>
          <a:p>
            <a:r>
              <a:rPr lang="en-US" sz="1800" dirty="0"/>
              <a:t>	 It can be any .</a:t>
            </a:r>
            <a:r>
              <a:rPr lang="en-US" sz="1800" dirty="0" err="1"/>
              <a:t>py</a:t>
            </a:r>
            <a:r>
              <a:rPr lang="en-US" sz="1800" dirty="0"/>
              <a:t> file that consists of module.</a:t>
            </a:r>
          </a:p>
          <a:p>
            <a:r>
              <a:rPr lang="en-US" sz="1800" dirty="0"/>
              <a:t>	It can written for convenient imports</a:t>
            </a:r>
          </a:p>
          <a:p>
            <a:r>
              <a:rPr lang="en-US" sz="1800" dirty="0"/>
              <a:t>• Script</a:t>
            </a:r>
          </a:p>
          <a:p>
            <a:r>
              <a:rPr lang="en-US" sz="1800" dirty="0"/>
              <a:t>	.</a:t>
            </a:r>
            <a:r>
              <a:rPr lang="en-US" sz="1800" dirty="0" err="1"/>
              <a:t>py</a:t>
            </a:r>
            <a:r>
              <a:rPr lang="en-US" sz="1800" dirty="0"/>
              <a:t> file should have if __name__ = __main__</a:t>
            </a:r>
          </a:p>
          <a:p>
            <a:r>
              <a:rPr lang="en-US" sz="1800" dirty="0"/>
              <a:t>• Program</a:t>
            </a:r>
          </a:p>
          <a:p>
            <a:r>
              <a:rPr lang="en-US" sz="1800" dirty="0"/>
              <a:t>	It is composed of modules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__name__ and __main__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001" y="843309"/>
            <a:ext cx="3556000" cy="822960"/>
          </a:xfrm>
        </p:spPr>
        <p:txBody>
          <a:bodyPr/>
          <a:lstStyle/>
          <a:p>
            <a:r>
              <a:rPr lang="en-US" dirty="0"/>
              <a:t>File1.py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99AB-EF1B-E829-784A-98B66BC9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346054"/>
            <a:ext cx="5927203" cy="2761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Python module to execute</a:t>
            </a:r>
          </a:p>
          <a:p>
            <a:pPr marL="0" indent="0">
              <a:buNone/>
            </a:pPr>
            <a:r>
              <a:rPr lang="en-US" dirty="0"/>
              <a:t>import file2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print("File one __name__ is set to: {}" .format(__name__))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print("File one executed when ran directly")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print("File one executed when imported")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6FDD4F-0E47-6EF4-74E6-8AE378C4AA7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742253" y="603504"/>
            <a:ext cx="3556000" cy="822960"/>
          </a:xfrm>
        </p:spPr>
        <p:txBody>
          <a:bodyPr/>
          <a:lstStyle/>
          <a:p>
            <a:r>
              <a:rPr lang="en-US" dirty="0"/>
              <a:t>File2.py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5A1760-EE19-AB56-AAC5-5D4C04C2BB5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506903" y="1018591"/>
            <a:ext cx="5560669" cy="2761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Python module to import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print("File two __name__ is set to: {}" .format(__name__))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print("File two executed when ran directly")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print("File two executed when imported")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FF1AC5-35C8-840B-CCE3-77C97316AE1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54330" y="815154"/>
            <a:ext cx="3556000" cy="457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7E6BA8-D2BE-1A6D-BBDD-C462FBC34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9" t="18001" r="30934" b="53586"/>
          <a:stretch/>
        </p:blipFill>
        <p:spPr>
          <a:xfrm>
            <a:off x="1076445" y="4458665"/>
            <a:ext cx="10347768" cy="19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B21D04A-081B-4F31-85E0-D516C2A45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AC6A5BFE-7819-49D6-9323-8A30F0DB82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(1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65CC5C22-F2B5-4981-9872-DFDE74DF15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the default return value of a function that does not have a return statement?  </a:t>
            </a:r>
          </a:p>
          <a:p>
            <a:pPr marL="0" indent="0" eaLnBrk="1" hangingPunct="1">
              <a:buNone/>
            </a:pPr>
            <a:r>
              <a:rPr lang="en-US" altLang="en-US" dirty="0"/>
              <a:t>	a) 0  </a:t>
            </a:r>
          </a:p>
          <a:p>
            <a:pPr marL="0" indent="0" eaLnBrk="1" hangingPunct="1">
              <a:buNone/>
            </a:pPr>
            <a:r>
              <a:rPr lang="en-US" altLang="en-US" dirty="0"/>
              <a:t>	b) </a:t>
            </a:r>
            <a:r>
              <a:rPr lang="en-US" altLang="en-US" dirty="0">
                <a:highlight>
                  <a:srgbClr val="FFFF00"/>
                </a:highlight>
              </a:rPr>
              <a:t>None</a:t>
            </a:r>
            <a:r>
              <a:rPr lang="en-US" altLang="en-US" dirty="0"/>
              <a:t>  </a:t>
            </a:r>
          </a:p>
          <a:p>
            <a:pPr marL="0" indent="0" eaLnBrk="1" hangingPunct="1">
              <a:buNone/>
            </a:pPr>
            <a:r>
              <a:rPr lang="en-US" altLang="en-US" dirty="0"/>
              <a:t>	c) Empty String  </a:t>
            </a:r>
          </a:p>
          <a:p>
            <a:pPr marL="0" indent="0" eaLnBrk="1" hangingPunct="1">
              <a:buNone/>
            </a:pPr>
            <a:r>
              <a:rPr lang="en-US" altLang="en-US" dirty="0"/>
              <a:t>	d) Error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FD5CFA09-0015-4114-99A3-9E61FDEF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2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87AAB-101A-2B9B-4921-BB39120F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BAB52DA6-E920-E203-CD33-8BC470717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1F00CFCC-9AE2-37BA-0BAA-68E4760463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(2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22CE944B-385E-2103-190E-C9B14CB59D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will be the output of the following function call?  </a:t>
            </a:r>
          </a:p>
          <a:p>
            <a:pPr marL="0" indent="0" eaLnBrk="1" hangingPunct="1">
              <a:buNone/>
            </a:pPr>
            <a:r>
              <a:rPr lang="en-US" altLang="en-US" dirty="0"/>
              <a:t>def test(x, </a:t>
            </a:r>
            <a:r>
              <a:rPr lang="en-US" altLang="en-US" dirty="0" err="1"/>
              <a:t>lst</a:t>
            </a:r>
            <a:r>
              <a:rPr lang="en-US" altLang="en-US" dirty="0"/>
              <a:t>=[]):</a:t>
            </a:r>
          </a:p>
          <a:p>
            <a:pPr marL="0" indent="0" eaLnBrk="1" hangingPunct="1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lst.append</a:t>
            </a:r>
            <a:r>
              <a:rPr lang="en-US" altLang="en-US" dirty="0"/>
              <a:t>(x)</a:t>
            </a:r>
          </a:p>
          <a:p>
            <a:pPr marL="0" indent="0" eaLnBrk="1" hangingPunct="1">
              <a:buNone/>
            </a:pPr>
            <a:r>
              <a:rPr lang="en-US" altLang="en-US" dirty="0"/>
              <a:t>    return </a:t>
            </a:r>
            <a:r>
              <a:rPr lang="en-US" altLang="en-US" dirty="0" err="1"/>
              <a:t>lst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print(test(1))</a:t>
            </a:r>
          </a:p>
          <a:p>
            <a:pPr marL="0" indent="0" eaLnBrk="1" hangingPunct="1">
              <a:buNone/>
            </a:pPr>
            <a:r>
              <a:rPr lang="en-US" altLang="en-US" dirty="0"/>
              <a:t>print(test(2, []))</a:t>
            </a:r>
          </a:p>
          <a:p>
            <a:pPr marL="0" indent="0" eaLnBrk="1" hangingPunct="1">
              <a:buNone/>
            </a:pPr>
            <a:r>
              <a:rPr lang="en-US" altLang="en-US" dirty="0"/>
              <a:t>print(test(3))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pt-BR" altLang="en-US" dirty="0"/>
              <a:t>a) [1] [2] [3]  </a:t>
            </a:r>
          </a:p>
          <a:p>
            <a:pPr marL="0" indent="0" eaLnBrk="1" hangingPunct="1">
              <a:buNone/>
            </a:pPr>
            <a:r>
              <a:rPr lang="pt-BR" altLang="en-US" dirty="0"/>
              <a:t>b) </a:t>
            </a:r>
            <a:r>
              <a:rPr lang="pt-BR" altLang="en-US" dirty="0">
                <a:highlight>
                  <a:srgbClr val="FFFF00"/>
                </a:highlight>
              </a:rPr>
              <a:t>[1] [2] [1, 3]  </a:t>
            </a:r>
          </a:p>
          <a:p>
            <a:pPr marL="0" indent="0" eaLnBrk="1" hangingPunct="1">
              <a:buNone/>
            </a:pPr>
            <a:r>
              <a:rPr lang="pt-BR" altLang="en-US" dirty="0"/>
              <a:t>c) [1] [2] [3, 1]  </a:t>
            </a:r>
          </a:p>
          <a:p>
            <a:pPr marL="0" indent="0" eaLnBrk="1" hangingPunct="1">
              <a:buNone/>
            </a:pPr>
            <a:r>
              <a:rPr lang="pt-BR" altLang="en-US" dirty="0"/>
              <a:t>d) [1] [2] [1, 2, 3]</a:t>
            </a:r>
            <a:endParaRPr lang="en-US" alt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F0BEBB84-EFDE-70FB-7B05-2EED7603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0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259AC-9339-40E1-9C7A-617ED9739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546" y="1775501"/>
            <a:ext cx="9498520" cy="28259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Define functions, pass arguments, and return values, fostering good coding practices and code 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Differentiate between different types of function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Implement Lambda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command line arguments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F7CC4-7EEF-406F-B323-96BB6BFCC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24A96-D903-913A-EC19-20E30A1D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F602BE7-5D7A-C8D9-22A3-E68B219004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AC111C79-F811-4644-FDAB-ED6EC84A7C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3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290AB573-F81E-8E4D-F8B2-732ACD0CFE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code?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def greet():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   return "Hello, World!"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print(greet())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Hello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World</a:t>
            </a:r>
            <a:r>
              <a:rPr lang="en-US" dirty="0">
                <a:latin typeface="Calibri"/>
                <a:ea typeface="Calibri"/>
                <a:cs typeface="Calibri"/>
              </a:rPr>
              <a:t>!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None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  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</a:rPr>
              <a:t>D) greet()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93A3CB62-8E3B-BFCC-BEB2-392F914EF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2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8917-D6C2-C81A-5822-C50C58116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92F9074-1C70-DA1E-F7BF-F618D1F52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169DD9A3-D809-5D34-EEC7-38203FDDAA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4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8942B84C-5195-BBD1-FC5E-061E2475D0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keyword is used to define a function in ?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function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define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def</a:t>
            </a: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</a:t>
            </a:r>
            <a:r>
              <a:rPr lang="en-US" dirty="0" err="1">
                <a:latin typeface="Calibri"/>
                <a:ea typeface="Calibri"/>
                <a:cs typeface="Calibri"/>
              </a:rPr>
              <a:t>func</a:t>
            </a:r>
            <a:endParaRPr lang="en-US" dirty="0" err="1">
              <a:latin typeface="Calibri"/>
              <a:cs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DDA591EB-9243-CB5E-4066-93D23FB2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3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722A7-016D-A41C-ADCC-04A1D995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5CC8A86D-4BFC-2B4D-EE23-5B757A8E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562F219A-B273-2CD2-C702-FC88EC15BE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5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2307003B-05AA-671B-F165-72A67AF390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code?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def add(a, b):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   return a + b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print(add(2, 3))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5</a:t>
            </a: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2 + 3 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 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None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E1D0A497-6D59-BBA9-3474-447E8695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26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D22C6-B342-DCFD-826E-107CCABE9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F2238A4A-D643-FC62-DBA8-5794BC17E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3109DD5A-79C8-F85B-2FFC-AB6B4CB324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6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D8999D65-624C-E768-4E80-40DF3DB198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code?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def </a:t>
            </a:r>
            <a:r>
              <a:rPr lang="en-US" dirty="0" err="1">
                <a:latin typeface="Calibri"/>
                <a:ea typeface="Calibri"/>
                <a:cs typeface="Calibri"/>
              </a:rPr>
              <a:t>my_func</a:t>
            </a:r>
            <a:r>
              <a:rPr lang="en-US" dirty="0">
                <a:latin typeface="Calibri"/>
                <a:ea typeface="Calibri"/>
                <a:cs typeface="Calibri"/>
              </a:rPr>
              <a:t>():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   pass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</a:t>
            </a:r>
            <a:r>
              <a:rPr lang="en-US" dirty="0" err="1">
                <a:latin typeface="Calibri"/>
                <a:ea typeface="Calibri"/>
                <a:cs typeface="Calibri"/>
              </a:rPr>
              <a:t>my_func</a:t>
            </a:r>
            <a:r>
              <a:rPr lang="en-US" dirty="0">
                <a:latin typeface="Calibri"/>
                <a:ea typeface="Calibri"/>
                <a:cs typeface="Calibri"/>
              </a:rPr>
              <a:t>())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None</a:t>
            </a: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Error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pass  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</a:t>
            </a:r>
            <a:r>
              <a:rPr lang="en-US" dirty="0" err="1">
                <a:latin typeface="Calibri"/>
                <a:ea typeface="Calibri"/>
                <a:cs typeface="Calibri"/>
              </a:rPr>
              <a:t>my_func</a:t>
            </a:r>
            <a:r>
              <a:rPr lang="en-US" dirty="0">
                <a:latin typeface="Calibri"/>
                <a:ea typeface="Calibri"/>
                <a:cs typeface="Calibri"/>
              </a:rPr>
              <a:t>()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5C55C33A-0B22-B277-AC48-70B0730E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0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19365-1B0B-2592-3B28-4810E4E7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86B9BE67-2A1F-CFE6-C618-1D517A597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9E842736-E5D7-5795-3A48-98B718AEBF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7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93184F87-E6B6-6323-1283-91BCC01D2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function call?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def multiply(x, y=2):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   return x * y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print(multiply(3))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3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6</a:t>
            </a: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None 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Error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DA701571-8C3F-62DD-812F-B4BC217B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5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728AA-49DA-64D2-9E56-FEF081086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7ACA905-85E2-13D6-CEB5-C17FF6680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1065D0C1-E4D4-EA4A-4FE7-6333B1F1E1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8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98E2CF4E-8E03-4410-9A58-1B0C5CB744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code involving variable scope?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x = 10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def </a:t>
            </a:r>
            <a:r>
              <a:rPr lang="en-US" dirty="0" err="1">
                <a:latin typeface="Calibri"/>
                <a:ea typeface="Calibri"/>
                <a:cs typeface="Calibri"/>
              </a:rPr>
              <a:t>func</a:t>
            </a:r>
            <a:r>
              <a:rPr lang="en-US" dirty="0">
                <a:latin typeface="Calibri"/>
                <a:ea typeface="Calibri"/>
                <a:cs typeface="Calibri"/>
              </a:rPr>
              <a:t>():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   x = 5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   print(x)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func</a:t>
            </a:r>
            <a:r>
              <a:rPr lang="en-US" dirty="0">
                <a:latin typeface="Calibri"/>
                <a:ea typeface="Calibri"/>
                <a:cs typeface="Calibri"/>
              </a:rPr>
              <a:t>()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print(x)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5 followed by 5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10 followed by 10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5 followed by 10  </a:t>
            </a:r>
            <a:endParaRPr lang="en-US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Error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A274A781-7556-1662-E317-37E060BC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79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296B-6300-BEDA-37B9-1F6A78042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D642854F-B47B-AC65-3BD5-722D0601B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37C06B64-2D60-F5E9-B0C7-93ADCF07F6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latin typeface="Arial Black"/>
              </a:rPr>
              <a:t>9</a:t>
            </a:r>
            <a:r>
              <a:rPr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9EA9A20C-C555-46C1-E2E7-9E7A3B1C78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function with *</a:t>
            </a:r>
            <a:r>
              <a:rPr lang="en-US" dirty="0" err="1">
                <a:latin typeface="Calibri"/>
                <a:ea typeface="Calibri"/>
                <a:cs typeface="Calibri"/>
              </a:rPr>
              <a:t>args</a:t>
            </a:r>
            <a:r>
              <a:rPr lang="en-US" dirty="0">
                <a:latin typeface="Calibri"/>
                <a:ea typeface="Calibri"/>
                <a:cs typeface="Calibri"/>
              </a:rPr>
              <a:t>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def </a:t>
            </a:r>
            <a:r>
              <a:rPr lang="en-US" dirty="0" err="1">
                <a:latin typeface="Calibri"/>
                <a:ea typeface="Calibri"/>
                <a:cs typeface="Calibri"/>
              </a:rPr>
              <a:t>my_sum</a:t>
            </a:r>
            <a:r>
              <a:rPr lang="en-US" dirty="0">
                <a:latin typeface="Calibri"/>
                <a:ea typeface="Calibri"/>
                <a:cs typeface="Calibri"/>
              </a:rPr>
              <a:t>(*</a:t>
            </a:r>
            <a:r>
              <a:rPr lang="en-US" dirty="0" err="1">
                <a:latin typeface="Calibri"/>
                <a:ea typeface="Calibri"/>
                <a:cs typeface="Calibri"/>
              </a:rPr>
              <a:t>args</a:t>
            </a:r>
            <a:r>
              <a:rPr lang="en-US" dirty="0">
                <a:latin typeface="Calibri"/>
                <a:ea typeface="Calibri"/>
                <a:cs typeface="Calibri"/>
              </a:rPr>
              <a:t>):</a:t>
            </a:r>
            <a:endParaRPr lang="en-US" dirty="0">
              <a:ea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   return sum(</a:t>
            </a:r>
            <a:r>
              <a:rPr lang="en-US" dirty="0" err="1">
                <a:latin typeface="Calibri"/>
                <a:ea typeface="Calibri"/>
                <a:cs typeface="Calibri"/>
              </a:rPr>
              <a:t>args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</a:t>
            </a:r>
            <a:r>
              <a:rPr lang="en-US" dirty="0" err="1">
                <a:latin typeface="Calibri"/>
                <a:ea typeface="Calibri"/>
                <a:cs typeface="Calibri"/>
              </a:rPr>
              <a:t>my_sum</a:t>
            </a:r>
            <a:r>
              <a:rPr lang="en-US" dirty="0">
                <a:latin typeface="Calibri"/>
                <a:ea typeface="Calibri"/>
                <a:cs typeface="Calibri"/>
              </a:rPr>
              <a:t>(1, 2, 3, 4))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10</a:t>
            </a: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(1, 2, 3, 4)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 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None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113BA33F-0670-37DA-F3FB-F2479459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6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FA1CA-E16B-62F6-D966-2C3F53CBD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6208A8C2-8727-67D9-E1B4-3F98F166C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D5702BC3-9E9D-92D3-9C15-8AAE55B39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02818276-D238-71C2-8D76-B160B4EDB7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function?</a:t>
            </a:r>
            <a:endParaRPr lang="en-US" dirty="0">
              <a:ea typeface="Calibri" panose="020F0502020204030204" pitchFamily="34" charset="0"/>
            </a:endParaRPr>
          </a:p>
          <a:p>
            <a:pPr>
              <a:buFont typeface="Arial"/>
              <a:buChar char="•"/>
            </a:pPr>
            <a:endParaRPr lang="en-US" dirty="0">
              <a:ea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lambda function?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def double(x):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    return x*2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print(double(4))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ea typeface="Calibri"/>
              </a:rPr>
              <a:t>8</a:t>
            </a:r>
            <a:r>
              <a:rPr lang="en-US" dirty="0">
                <a:ea typeface="Calibri"/>
              </a:rPr>
              <a:t> 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B) 4 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C) Error 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D) None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84B76A1D-2525-9BD6-598D-4F58CDCA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D1792-D618-75DC-DEEF-D89ABAF28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ECBB4BE6-2A04-58BD-D5CD-06913F55F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DA1CDF31-9D6F-E28D-AEEA-2E41BC9F4B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BA56BDFA-8683-151E-ED38-BE0F5E8291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Which of the following is a valid lambda function?  </a:t>
            </a:r>
          </a:p>
          <a:p>
            <a:pPr marL="0" indent="0" eaLnBrk="1" hangingPunct="1">
              <a:buNone/>
            </a:pPr>
            <a:r>
              <a:rPr lang="en-US" altLang="en-US" dirty="0"/>
              <a:t>	a) </a:t>
            </a:r>
            <a:r>
              <a:rPr lang="en-US" altLang="en-US" dirty="0">
                <a:highlight>
                  <a:srgbClr val="FFFF00"/>
                </a:highlight>
              </a:rPr>
              <a:t>lambda x: x + 1  </a:t>
            </a:r>
          </a:p>
          <a:p>
            <a:pPr marL="0" indent="0" eaLnBrk="1" hangingPunct="1">
              <a:buNone/>
            </a:pPr>
            <a:r>
              <a:rPr lang="en-US" altLang="en-US" dirty="0"/>
              <a:t>	b) lambda (x, y): x + y  </a:t>
            </a:r>
          </a:p>
          <a:p>
            <a:pPr marL="0" indent="0" eaLnBrk="1" hangingPunct="1">
              <a:buNone/>
            </a:pPr>
            <a:r>
              <a:rPr lang="en-US" altLang="en-US" dirty="0"/>
              <a:t>	c) def lambda x: x + 1  </a:t>
            </a:r>
          </a:p>
          <a:p>
            <a:pPr marL="0" indent="0" eaLnBrk="1" hangingPunct="1">
              <a:buNone/>
            </a:pPr>
            <a:r>
              <a:rPr lang="en-US" altLang="en-US" dirty="0"/>
              <a:t>	d) lambda x, y return x + y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F178676F-1FDE-1BBB-6906-1E1A4781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B0EE3-7D5F-E84C-5388-57BF4B72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ED47340B-840A-00AA-242D-38942ECBC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D8D5DC94-5D0A-D07F-AC4D-664495ED8A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2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4BDC2C45-822B-1EEB-45B1-2115BD3DF4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will be the output of the following lambda function?  </a:t>
            </a:r>
          </a:p>
          <a:p>
            <a:pPr marL="0" indent="0" eaLnBrk="1" hangingPunct="1">
              <a:buNone/>
            </a:pPr>
            <a:r>
              <a:rPr lang="en-US" altLang="en-US" dirty="0"/>
              <a:t>f = lambda x: (x % 2 and "Odd") or "Even"</a:t>
            </a:r>
          </a:p>
          <a:p>
            <a:pPr marL="0" indent="0" eaLnBrk="1" hangingPunct="1">
              <a:buNone/>
            </a:pPr>
            <a:r>
              <a:rPr lang="en-US" altLang="en-US" dirty="0"/>
              <a:t>print(f(3), f(4))</a:t>
            </a:r>
          </a:p>
          <a:p>
            <a:pPr marL="0" indent="0" eaLnBrk="1" hangingPunct="1">
              <a:buNone/>
            </a:pPr>
            <a:r>
              <a:rPr lang="en-US" altLang="en-US" dirty="0"/>
              <a:t>  </a:t>
            </a:r>
          </a:p>
          <a:p>
            <a:pPr marL="0" indent="0" eaLnBrk="1" hangingPunct="1">
              <a:buNone/>
            </a:pPr>
            <a:r>
              <a:rPr lang="en-US" altLang="en-US" dirty="0"/>
              <a:t>a) Odd </a:t>
            </a:r>
            <a:r>
              <a:rPr lang="en-US" altLang="en-US" dirty="0" err="1"/>
              <a:t>Odd</a:t>
            </a:r>
            <a:r>
              <a:rPr lang="en-US" altLang="en-US" dirty="0"/>
              <a:t>  </a:t>
            </a:r>
          </a:p>
          <a:p>
            <a:pPr marL="0" indent="0" eaLnBrk="1" hangingPunct="1">
              <a:buNone/>
            </a:pPr>
            <a:r>
              <a:rPr lang="en-US" altLang="en-US" dirty="0"/>
              <a:t>b) </a:t>
            </a:r>
            <a:r>
              <a:rPr lang="en-US" altLang="en-US" dirty="0">
                <a:highlight>
                  <a:srgbClr val="FFFF00"/>
                </a:highlight>
              </a:rPr>
              <a:t>Odd Even  </a:t>
            </a:r>
          </a:p>
          <a:p>
            <a:pPr marL="0" indent="0" eaLnBrk="1" hangingPunct="1">
              <a:buNone/>
            </a:pPr>
            <a:r>
              <a:rPr lang="en-US" altLang="en-US" dirty="0"/>
              <a:t>c) Even Odd  </a:t>
            </a:r>
          </a:p>
          <a:p>
            <a:pPr marL="0" indent="0" eaLnBrk="1" hangingPunct="1">
              <a:buNone/>
            </a:pPr>
            <a:r>
              <a:rPr lang="en-US" altLang="en-US" dirty="0"/>
              <a:t>d) Even </a:t>
            </a:r>
            <a:r>
              <a:rPr lang="en-US" altLang="en-US" dirty="0" err="1"/>
              <a:t>Even</a:t>
            </a:r>
            <a:endParaRPr lang="en-US" alt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70D860AC-0FD3-C977-C82E-10922105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17766"/>
            <a:ext cx="11437937" cy="4446741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In Python, you can define your own functions using the </a:t>
            </a:r>
            <a:r>
              <a:rPr lang="en-US" sz="2000" dirty="0">
                <a:solidFill>
                  <a:srgbClr val="0041F0"/>
                </a:solidFill>
              </a:rPr>
              <a:t>def </a:t>
            </a:r>
            <a:r>
              <a:rPr lang="en-US" sz="2000" dirty="0"/>
              <a:t>keyword.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User-defined functions are a way to encapsulate a block of code that can be executed multiple times with different inputs or arguments.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Here's the basic syntax of defining and using a user-defined function:</a:t>
            </a:r>
          </a:p>
          <a:p>
            <a:pPr lvl="2">
              <a:buSzPct val="75000"/>
              <a:buNone/>
            </a:pPr>
            <a:r>
              <a:rPr lang="en-US" sz="1800" dirty="0"/>
              <a:t>def </a:t>
            </a:r>
            <a:r>
              <a:rPr lang="en-US" sz="1800" dirty="0" err="1"/>
              <a:t>function_name</a:t>
            </a:r>
            <a:r>
              <a:rPr lang="en-US" sz="1800" dirty="0"/>
              <a:t>(parameters):</a:t>
            </a:r>
          </a:p>
          <a:p>
            <a:pPr lvl="2">
              <a:buSzPct val="75000"/>
              <a:buNone/>
            </a:pPr>
            <a:r>
              <a:rPr lang="en-US" sz="1800" dirty="0"/>
              <a:t>    # Function code or statements</a:t>
            </a:r>
          </a:p>
          <a:p>
            <a:pPr lvl="2">
              <a:buSzPct val="75000"/>
              <a:buNone/>
            </a:pPr>
            <a:r>
              <a:rPr lang="en-US" sz="1800" dirty="0"/>
              <a:t>    return result  # Optional</a:t>
            </a:r>
          </a:p>
          <a:p>
            <a:pPr marL="342900" indent="-34290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Here's an explanation of the components:</a:t>
            </a:r>
          </a:p>
          <a:p>
            <a:pPr marL="1028700" lvl="2" indent="-34290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def: The keyword used to define a function.</a:t>
            </a:r>
          </a:p>
          <a:p>
            <a:pPr marL="1028700" lvl="2" indent="-342900">
              <a:buSzPct val="75000"/>
              <a:buFont typeface="Wingdings" panose="05000000000000000000" pitchFamily="2" charset="2"/>
              <a:buChar char="ü"/>
            </a:pPr>
            <a:r>
              <a:rPr lang="en-US" sz="1800" dirty="0" err="1"/>
              <a:t>function_name</a:t>
            </a:r>
            <a:r>
              <a:rPr lang="en-US" sz="1800" dirty="0"/>
              <a:t>: The name of the function, which should follow Python naming conventions (letters, underscores, and digits but cannot start with a digit).</a:t>
            </a:r>
          </a:p>
          <a:p>
            <a:pPr marL="1028700" lvl="2" indent="-34290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parameters: The input values (arguments) that the function can accept. These are optional, and you can have zero or more parameters.</a:t>
            </a:r>
          </a:p>
          <a:p>
            <a:pPr marL="1028700" lvl="2" indent="-34290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return: An optional keyword used to specify the value or values that the function should return. If omitted, the function returns </a:t>
            </a:r>
            <a:r>
              <a:rPr lang="en-US" sz="1800" dirty="0">
                <a:solidFill>
                  <a:srgbClr val="0041F0"/>
                </a:solidFill>
              </a:rPr>
              <a:t>None.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98B0A-291B-4F51-8B61-2A759B2B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936CE-E1D3-E370-2A9E-9C5534B44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A08D2A4B-3BBF-DD14-5B45-38A38F82A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7AE97DFA-4278-3FDC-D102-C2E9A1EE34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3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92CC8730-DBE5-C115-3F56-EADF5EFE2D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is a lambda function in Python?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A function that has no name  </a:t>
            </a:r>
            <a:endParaRPr lang="en-US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A function that can take only one argument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A function that returns None  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A function that can only be used inside classes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B2619106-707E-4906-2BF6-8AF309926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59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23D2-D4EC-1550-E8B0-294C00668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A601AA1-D93F-F9C5-CFFA-86FE8D810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1963BF03-C616-BEB2-447D-16658DD212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4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7B7D07F5-CA68-3644-C19D-3580F35F68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lambda function?  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add = lambda x, y: x + y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print(add(3, 4))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34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7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 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None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1417587B-A314-4292-C070-8851E1BAB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3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2DDB2-DD1B-91DC-9C37-3D8F244D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46A11F82-1BA9-2FAD-FB56-876E6C585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3DB4FCBA-12C0-0CB3-6544-968A00935E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5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CD4F6DC0-B727-1D10-D059-2F18D0AF02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code?  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square = lambda x: x * x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print(square(5))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25</a:t>
            </a:r>
            <a:r>
              <a:rPr lang="en-US" dirty="0">
                <a:latin typeface="Calibri"/>
                <a:ea typeface="Calibri"/>
                <a:cs typeface="Calibri"/>
              </a:rPr>
              <a:t>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5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  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None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80589E8E-AA9E-F223-4E93-ABC350D0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03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BAEEC-B915-45B2-7858-4F78B989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63B39E0F-0A7E-4817-7846-257FA0D08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B6482540-BFF8-D308-080C-97393430BA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6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035D329C-F61E-2D7E-7ACE-B5F258B3E5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How many arguments can a lambda function take?  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Only one  </a:t>
            </a:r>
            <a:endParaRPr lang="en-US" dirty="0">
              <a:ea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Only two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Any number of arguments  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None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4DEB7C61-53EB-4DF0-ECEC-0A1F3DE4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0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85AED-F882-26AC-19B4-0946D2FE3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4D590AD1-9D2A-F5A8-6B55-4C8AD5B39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EEF6262F-4184-84CF-608F-A6C4586C8E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7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4B6919A5-7E1F-E633-0810-CDA011C65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lambda function used with map()?  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nums</a:t>
            </a:r>
            <a:r>
              <a:rPr lang="en-US" dirty="0">
                <a:latin typeface="Calibri"/>
                <a:ea typeface="Calibri"/>
                <a:cs typeface="Calibri"/>
              </a:rPr>
              <a:t> = [1, 2, 3, 4]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result = list(map(lambda x: x * 2, </a:t>
            </a:r>
            <a:r>
              <a:rPr lang="en-US" dirty="0" err="1">
                <a:latin typeface="Calibri"/>
                <a:ea typeface="Calibri"/>
                <a:cs typeface="Calibri"/>
              </a:rPr>
              <a:t>nums</a:t>
            </a:r>
            <a:r>
              <a:rPr lang="en-US" dirty="0">
                <a:latin typeface="Calibri"/>
                <a:ea typeface="Calibri"/>
                <a:cs typeface="Calibri"/>
              </a:rPr>
              <a:t>))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print(result)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[1, 2, 3, 4]  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[2, 4, 6, 8]  </a:t>
            </a:r>
            <a:endParaRPr lang="en-US" dirty="0"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[1, 4, 9, 16]  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Error</a:t>
            </a:r>
            <a:endParaRPr lang="en-US" dirty="0">
              <a:ea typeface="Calibri" panose="020F050202020403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ADA1A2C6-8C9C-8782-24CC-A5E8C29B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16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3716-3AA8-F423-7BC3-81F9F706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5FDBB537-2B89-BFBF-94A9-252AEB295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BE199601-BE28-2C49-A525-0873EF468D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8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E70FD88A-A2E0-288C-E467-BD0569C816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 panose="020F0502020204030204" pitchFamily="34" charset="0"/>
              </a:rPr>
              <a:t>What will be the output of the following lambda function used with filter()? 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nums</a:t>
            </a:r>
            <a:r>
              <a:rPr lang="en-US" dirty="0">
                <a:latin typeface="Calibri"/>
                <a:ea typeface="Calibri"/>
                <a:cs typeface="Calibri"/>
              </a:rPr>
              <a:t> = [1, 2, 3, 4, 5, 6]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result = list(filter(lambda x: x % 2 == 0, </a:t>
            </a:r>
            <a:r>
              <a:rPr lang="en-US" dirty="0" err="1">
                <a:latin typeface="Calibri"/>
                <a:ea typeface="Calibri"/>
                <a:cs typeface="Calibri"/>
              </a:rPr>
              <a:t>nums</a:t>
            </a:r>
            <a:r>
              <a:rPr lang="en-US" dirty="0">
                <a:latin typeface="Calibri"/>
                <a:ea typeface="Calibri"/>
                <a:cs typeface="Calibri"/>
              </a:rPr>
              <a:t>))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print(result)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[2, 4, 6]  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[1, 3, 5]  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[1, 2, 3, 4, 5, 6]  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Error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C909A149-DBF1-D2AF-3CBC-5B1A60AA0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6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8882E-17B3-390C-F3A5-8CE6E6504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A6DAC60-DFDA-731D-0673-3E096FEA5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314A13E9-B15E-9700-9512-A58142753F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9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63751D10-7CB7-A85E-7B9F-CEC8DFDD5A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lambda function inside sorted()?  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names = ["Alice", "Bob", "Charlie"]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sorted_names</a:t>
            </a:r>
            <a:r>
              <a:rPr lang="en-US" dirty="0">
                <a:latin typeface="Calibri"/>
                <a:ea typeface="Calibri"/>
                <a:cs typeface="Calibri"/>
              </a:rPr>
              <a:t> = sorted(names, key=lambda x: </a:t>
            </a:r>
            <a:r>
              <a:rPr lang="en-US" dirty="0" err="1">
                <a:latin typeface="Calibri"/>
                <a:ea typeface="Calibri"/>
                <a:cs typeface="Calibri"/>
              </a:rPr>
              <a:t>len</a:t>
            </a:r>
            <a:r>
              <a:rPr lang="en-US" dirty="0">
                <a:latin typeface="Calibri"/>
                <a:ea typeface="Calibri"/>
                <a:cs typeface="Calibri"/>
              </a:rPr>
              <a:t>(x))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</a:t>
            </a:r>
            <a:r>
              <a:rPr lang="en-US" dirty="0" err="1">
                <a:latin typeface="Calibri"/>
                <a:ea typeface="Calibri"/>
                <a:cs typeface="Calibri"/>
              </a:rPr>
              <a:t>sorted_names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["Alice", "Bob", "Charlie"]  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["Bob", "Alice", "Charlie"]  </a:t>
            </a:r>
            <a:endParaRPr lang="en-US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["Charlie", "Alice", "Bob"] 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Error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27B55E6E-92B1-43BE-45B7-71B3AB23A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8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32914-71BA-2A1C-A3EB-1EBC76DF3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D5229E41-5A13-2AD4-84E3-F377891A6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F8FB20B8-B1EB-B274-B64E-C2577196FC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 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8F5AD738-C377-1DA8-DB4C-5C87ADCA88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lambda function with reduce()?  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from </a:t>
            </a:r>
            <a:r>
              <a:rPr lang="en-US" dirty="0" err="1">
                <a:latin typeface="Calibri"/>
                <a:ea typeface="Calibri"/>
                <a:cs typeface="Calibri"/>
              </a:rPr>
              <a:t>functools</a:t>
            </a:r>
            <a:r>
              <a:rPr lang="en-US" dirty="0">
                <a:latin typeface="Calibri"/>
                <a:ea typeface="Calibri"/>
                <a:cs typeface="Calibri"/>
              </a:rPr>
              <a:t> import reduce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nums</a:t>
            </a:r>
            <a:r>
              <a:rPr lang="en-US" dirty="0">
                <a:latin typeface="Calibri"/>
                <a:ea typeface="Calibri"/>
                <a:cs typeface="Calibri"/>
              </a:rPr>
              <a:t> = [1, 2, 3, 4]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result = reduce(lambda x, y: x * y, </a:t>
            </a:r>
            <a:r>
              <a:rPr lang="en-US" dirty="0" err="1">
                <a:latin typeface="Calibri"/>
                <a:ea typeface="Calibri"/>
                <a:cs typeface="Calibri"/>
              </a:rPr>
              <a:t>nums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print(result)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10  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24  </a:t>
            </a:r>
            <a:endParaRPr lang="en-US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[1, 2, 3, 4]  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Error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07C5E201-C5E1-EF48-9622-0ED352E3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6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BF485C-3F0B-4F39-A1FB-497B2C5A79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391038"/>
            <a:ext cx="9498521" cy="3761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 User defined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difference between positional, keyword, default and variable length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Implement lambda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 command line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A0660-0633-429A-A7F2-4C444477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D705DB-FE44-4FB9-AD07-0C664F495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FB7F44C-C998-4563-A7B8-6F8873F228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1000" y="6553200"/>
            <a:ext cx="381000" cy="207963"/>
          </a:xfrm>
        </p:spPr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4" y="1717766"/>
            <a:ext cx="5632882" cy="4446741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After defining function, we need to call the function. </a:t>
            </a:r>
          </a:p>
          <a:p>
            <a:pPr>
              <a:buSzPct val="75000"/>
              <a:buNone/>
            </a:pPr>
            <a:r>
              <a:rPr lang="en-US" sz="1800" dirty="0">
                <a:solidFill>
                  <a:srgbClr val="0041F0"/>
                </a:solidFill>
              </a:rPr>
              <a:t>		</a:t>
            </a:r>
            <a:r>
              <a:rPr lang="en-US" sz="1800" dirty="0" err="1"/>
              <a:t>Function_name</a:t>
            </a:r>
            <a:r>
              <a:rPr lang="en-US" sz="1800" dirty="0"/>
              <a:t>(actual value parameters)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Example :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Defining function :</a:t>
            </a:r>
          </a:p>
          <a:p>
            <a:pPr>
              <a:buSzPct val="75000"/>
              <a:buNone/>
            </a:pPr>
            <a:r>
              <a:rPr lang="en-US" sz="1800" dirty="0"/>
              <a:t>		def square(number):</a:t>
            </a:r>
          </a:p>
          <a:p>
            <a:pPr>
              <a:buSzPct val="75000"/>
              <a:buNone/>
            </a:pPr>
            <a:r>
              <a:rPr lang="en-US" sz="1800" dirty="0"/>
              <a:t>    		result = number ** 2</a:t>
            </a:r>
          </a:p>
          <a:p>
            <a:pPr>
              <a:buSzPct val="75000"/>
              <a:buNone/>
            </a:pPr>
            <a:r>
              <a:rPr lang="en-US" sz="1800" dirty="0"/>
              <a:t>    		return result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Call function :</a:t>
            </a:r>
          </a:p>
          <a:p>
            <a:pPr lvl="1">
              <a:buSzPct val="75000"/>
              <a:buNone/>
            </a:pPr>
            <a:r>
              <a:rPr lang="en-US" sz="1800" dirty="0">
                <a:solidFill>
                  <a:srgbClr val="0041F0"/>
                </a:solidFill>
              </a:rPr>
              <a:t>		</a:t>
            </a:r>
            <a:r>
              <a:rPr lang="en-US" sz="1800" dirty="0"/>
              <a:t>result = square(5)</a:t>
            </a:r>
          </a:p>
          <a:p>
            <a:pPr lvl="1">
              <a:buSzPct val="75000"/>
              <a:buNone/>
            </a:pPr>
            <a:r>
              <a:rPr lang="en-US" sz="1800" dirty="0"/>
              <a:t>		print(result)  # Output: 25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41F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98B0A-291B-4F51-8B61-2A759B2B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Defining and Invoking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4723-6EF1-41C7-B292-2104448E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46" y="251723"/>
            <a:ext cx="4419983" cy="2533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5716D5-6BB3-4981-99F7-E99016C5E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46" y="3271894"/>
            <a:ext cx="4582390" cy="3238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2138AB-3F29-408E-ABE0-F234A9499B63}"/>
              </a:ext>
            </a:extLst>
          </p:cNvPr>
          <p:cNvSpPr txBox="1"/>
          <p:nvPr/>
        </p:nvSpPr>
        <p:spPr>
          <a:xfrm>
            <a:off x="6005945" y="2876716"/>
            <a:ext cx="175606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0041F0"/>
                </a:solidFill>
              </a:rPr>
              <a:t>Global Variable :</a:t>
            </a:r>
            <a:endParaRPr lang="en-IN" noProof="0" dirty="0">
              <a:solidFill>
                <a:srgbClr val="0041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977433"/>
            <a:ext cx="5632882" cy="2459485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In Python, keyword arguments allow you to pass arguments to a function by explicitly specifying the parameter names along with their values.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This gives you more flexibility and readability when calling functions, especially for functions with a large number of parameters or when you want to provide arguments out of order.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98B0A-291B-4F51-8B61-2A759B2B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Keyword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D71F0-4299-48AD-B035-BD6AB761C41F}"/>
              </a:ext>
            </a:extLst>
          </p:cNvPr>
          <p:cNvSpPr txBox="1"/>
          <p:nvPr/>
        </p:nvSpPr>
        <p:spPr>
          <a:xfrm>
            <a:off x="667616" y="4278876"/>
            <a:ext cx="5826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my_function</a:t>
            </a:r>
            <a:r>
              <a:rPr lang="en-IN" dirty="0"/>
              <a:t>(param1, param2):</a:t>
            </a:r>
          </a:p>
          <a:p>
            <a:r>
              <a:rPr lang="en-IN" dirty="0"/>
              <a:t>    # Function code here</a:t>
            </a:r>
          </a:p>
          <a:p>
            <a:endParaRPr lang="en-IN" dirty="0"/>
          </a:p>
          <a:p>
            <a:r>
              <a:rPr lang="en-IN" dirty="0"/>
              <a:t># Calling the function with keyword arguments</a:t>
            </a:r>
          </a:p>
          <a:p>
            <a:r>
              <a:rPr lang="en-IN" dirty="0" err="1"/>
              <a:t>my_function</a:t>
            </a:r>
            <a:r>
              <a:rPr lang="en-IN" dirty="0"/>
              <a:t>(param1=value1, param2=value2)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70AB7-7A44-4338-AA8D-00935FA35198}"/>
              </a:ext>
            </a:extLst>
          </p:cNvPr>
          <p:cNvSpPr txBox="1"/>
          <p:nvPr/>
        </p:nvSpPr>
        <p:spPr>
          <a:xfrm>
            <a:off x="6120391" y="343675"/>
            <a:ext cx="57298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greet(name, message="Hello"):</a:t>
            </a:r>
          </a:p>
          <a:p>
            <a:r>
              <a:rPr lang="en-IN" dirty="0"/>
              <a:t>    print(f"{message}, {name}!")</a:t>
            </a:r>
          </a:p>
          <a:p>
            <a:endParaRPr lang="en-IN" dirty="0"/>
          </a:p>
          <a:p>
            <a:r>
              <a:rPr lang="en-IN" dirty="0"/>
              <a:t># Calling the function with keyword arguments</a:t>
            </a:r>
          </a:p>
          <a:p>
            <a:r>
              <a:rPr lang="en-IN" dirty="0"/>
              <a:t>greet(message="Hi", name="Alice")  </a:t>
            </a:r>
          </a:p>
          <a:p>
            <a:endParaRPr lang="en-IN" dirty="0"/>
          </a:p>
          <a:p>
            <a:r>
              <a:rPr lang="en-IN" dirty="0"/>
              <a:t># Output: Hi, Alice!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BF3D3C-B91B-49EE-ACF9-7C1DCFD1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48" y="2631079"/>
            <a:ext cx="4832925" cy="3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8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98B0A-291B-4F51-8B61-2A759B2B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Keyword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2FCF9-99C7-41DA-9681-4B87798D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979743"/>
            <a:ext cx="5340924" cy="2675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5394B1-B973-4B37-B4DF-18132A5B3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56" y="386803"/>
            <a:ext cx="5685013" cy="58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977433"/>
            <a:ext cx="5632882" cy="2459485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In Python, you can define default arguments for function parameters.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Default arguments are values assigned to parameters when the function is defined.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If a caller doesn't provide a value for a parameter, the default value is used instead.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41F0"/>
                </a:solidFill>
              </a:rPr>
              <a:t>This allows you to create functions with optional arguments while providing sensible defaults.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98B0A-291B-4F51-8B61-2A759B2B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Default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D0582-80CD-41F8-98DD-9BA7050E95F8}"/>
              </a:ext>
            </a:extLst>
          </p:cNvPr>
          <p:cNvSpPr txBox="1"/>
          <p:nvPr/>
        </p:nvSpPr>
        <p:spPr>
          <a:xfrm>
            <a:off x="532534" y="4692997"/>
            <a:ext cx="5130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function_name</a:t>
            </a:r>
            <a:r>
              <a:rPr lang="en-IN" dirty="0"/>
              <a:t>(param1=default_value1, param2=default_value2, ...):</a:t>
            </a:r>
          </a:p>
          <a:p>
            <a:r>
              <a:rPr lang="en-IN" dirty="0"/>
              <a:t>    # Function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70F63-6D1A-4864-B8F8-9A618419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88" y="651709"/>
            <a:ext cx="5431130" cy="49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5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977433"/>
            <a:ext cx="5632882" cy="2459485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41F0"/>
                </a:solidFill>
              </a:rPr>
              <a:t>In Python, you can define functions that accept a variable number of arguments using the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 err="1">
                <a:solidFill>
                  <a:srgbClr val="C00000"/>
                </a:solidFill>
              </a:rPr>
              <a:t>args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41F0"/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**</a:t>
            </a:r>
            <a:r>
              <a:rPr lang="en-US" dirty="0" err="1">
                <a:solidFill>
                  <a:srgbClr val="C00000"/>
                </a:solidFill>
              </a:rPr>
              <a:t>kwargs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41F0"/>
                </a:solidFill>
              </a:rPr>
              <a:t>syntax.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41F0"/>
                </a:solidFill>
              </a:rPr>
              <a:t>This allows you to create more flexible functions that can accept any number of positional and keyword arguments.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41F0"/>
                </a:solidFill>
              </a:rPr>
              <a:t>1. *</a:t>
            </a:r>
            <a:r>
              <a:rPr lang="en-US" dirty="0" err="1">
                <a:solidFill>
                  <a:srgbClr val="0041F0"/>
                </a:solidFill>
              </a:rPr>
              <a:t>args</a:t>
            </a:r>
            <a:r>
              <a:rPr lang="en-US" dirty="0">
                <a:solidFill>
                  <a:srgbClr val="0041F0"/>
                </a:solidFill>
              </a:rPr>
              <a:t> (Arbitrary Positional Arguments):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allows you to collect a variable number of positional arguments into a tuple.</a:t>
            </a:r>
            <a:endParaRPr lang="en-US" dirty="0">
              <a:solidFill>
                <a:srgbClr val="0041F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98B0A-291B-4F51-8B61-2A759B2B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Variable Length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81AB1-14FD-4EDC-9C78-147F3D4150F0}"/>
              </a:ext>
            </a:extLst>
          </p:cNvPr>
          <p:cNvSpPr txBox="1"/>
          <p:nvPr/>
        </p:nvSpPr>
        <p:spPr>
          <a:xfrm>
            <a:off x="553316" y="4055241"/>
            <a:ext cx="504738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def </a:t>
            </a:r>
            <a:r>
              <a:rPr lang="en-IN" sz="1600" dirty="0" err="1"/>
              <a:t>my_function</a:t>
            </a:r>
            <a:r>
              <a:rPr lang="en-IN" sz="1600" dirty="0"/>
              <a:t>(*</a:t>
            </a:r>
            <a:r>
              <a:rPr lang="en-IN" sz="1600" dirty="0" err="1"/>
              <a:t>args</a:t>
            </a:r>
            <a:r>
              <a:rPr lang="en-IN" sz="1600" dirty="0"/>
              <a:t>):</a:t>
            </a:r>
          </a:p>
          <a:p>
            <a:r>
              <a:rPr lang="en-IN" sz="1600" dirty="0"/>
              <a:t>    for </a:t>
            </a:r>
            <a:r>
              <a:rPr lang="en-IN" sz="1600" dirty="0" err="1"/>
              <a:t>arg</a:t>
            </a:r>
            <a:r>
              <a:rPr lang="en-IN" sz="1600" dirty="0"/>
              <a:t> in </a:t>
            </a:r>
            <a:r>
              <a:rPr lang="en-IN" sz="1600" dirty="0" err="1"/>
              <a:t>args</a:t>
            </a:r>
            <a:r>
              <a:rPr lang="en-IN" sz="1600" dirty="0"/>
              <a:t>:</a:t>
            </a:r>
          </a:p>
          <a:p>
            <a:r>
              <a:rPr lang="en-IN" sz="1600" dirty="0"/>
              <a:t>        print(</a:t>
            </a:r>
            <a:r>
              <a:rPr lang="en-IN" sz="1600" dirty="0" err="1"/>
              <a:t>arg</a:t>
            </a:r>
            <a:r>
              <a:rPr lang="en-IN" sz="1600" dirty="0"/>
              <a:t>)</a:t>
            </a:r>
          </a:p>
          <a:p>
            <a:endParaRPr lang="en-IN" sz="1600" dirty="0"/>
          </a:p>
          <a:p>
            <a:r>
              <a:rPr lang="en-IN" sz="1600" dirty="0" err="1"/>
              <a:t>my_function</a:t>
            </a:r>
            <a:r>
              <a:rPr lang="en-IN" sz="1600" dirty="0"/>
              <a:t>(1, 2, 3, "hello")</a:t>
            </a:r>
          </a:p>
          <a:p>
            <a:r>
              <a:rPr lang="en-IN" sz="1600" dirty="0"/>
              <a:t># Output:</a:t>
            </a:r>
          </a:p>
          <a:p>
            <a:r>
              <a:rPr lang="en-IN" sz="1600" dirty="0"/>
              <a:t># 1</a:t>
            </a:r>
          </a:p>
          <a:p>
            <a:r>
              <a:rPr lang="en-IN" sz="1600" dirty="0"/>
              <a:t># 2</a:t>
            </a:r>
          </a:p>
          <a:p>
            <a:r>
              <a:rPr lang="en-IN" sz="1600" dirty="0"/>
              <a:t># 3</a:t>
            </a:r>
          </a:p>
          <a:p>
            <a:r>
              <a:rPr lang="en-IN" sz="1600" dirty="0"/>
              <a:t># hello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9D309-49B0-42DF-908D-DA0A92315CE9}"/>
              </a:ext>
            </a:extLst>
          </p:cNvPr>
          <p:cNvSpPr txBox="1"/>
          <p:nvPr/>
        </p:nvSpPr>
        <p:spPr>
          <a:xfrm>
            <a:off x="6515098" y="518197"/>
            <a:ext cx="4810993" cy="14592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0041F0"/>
                </a:solidFill>
              </a:rPr>
              <a:t>2. **</a:t>
            </a:r>
            <a:r>
              <a:rPr lang="en-US" noProof="0" dirty="0" err="1">
                <a:solidFill>
                  <a:srgbClr val="0041F0"/>
                </a:solidFill>
              </a:rPr>
              <a:t>kwargs</a:t>
            </a:r>
            <a:r>
              <a:rPr lang="en-US" noProof="0" dirty="0">
                <a:solidFill>
                  <a:srgbClr val="0041F0"/>
                </a:solidFill>
              </a:rPr>
              <a:t> (Arbitrary Keyword Arguments): </a:t>
            </a:r>
          </a:p>
          <a:p>
            <a:pPr algn="l" defTabSz="228600">
              <a:spcAft>
                <a:spcPts val="120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allows you to collect a variable number of keyword </a:t>
            </a:r>
          </a:p>
          <a:p>
            <a:pPr algn="l" defTabSz="228600">
              <a:spcAft>
                <a:spcPts val="120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arguments into a dictionary.</a:t>
            </a:r>
            <a:endParaRPr lang="en-IN" noProof="0" dirty="0">
              <a:solidFill>
                <a:srgbClr val="0041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2F30F-3BDA-421F-A6E6-492C9D3D5ED2}"/>
              </a:ext>
            </a:extLst>
          </p:cNvPr>
          <p:cNvSpPr txBox="1"/>
          <p:nvPr/>
        </p:nvSpPr>
        <p:spPr>
          <a:xfrm>
            <a:off x="6591302" y="2136338"/>
            <a:ext cx="54838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print_info</a:t>
            </a:r>
            <a:r>
              <a:rPr lang="en-IN" dirty="0"/>
              <a:t>(**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for key, value in </a:t>
            </a:r>
            <a:r>
              <a:rPr lang="en-IN" dirty="0" err="1"/>
              <a:t>kwargs.items</a:t>
            </a:r>
            <a:r>
              <a:rPr lang="en-IN" dirty="0"/>
              <a:t>():</a:t>
            </a:r>
          </a:p>
          <a:p>
            <a:r>
              <a:rPr lang="en-IN" dirty="0"/>
              <a:t>        print(key, ":", value)</a:t>
            </a:r>
          </a:p>
          <a:p>
            <a:endParaRPr lang="en-IN" dirty="0"/>
          </a:p>
          <a:p>
            <a:r>
              <a:rPr lang="en-IN" dirty="0" err="1"/>
              <a:t>print_info</a:t>
            </a:r>
            <a:r>
              <a:rPr lang="en-IN" dirty="0"/>
              <a:t>(name="Alice", age=30, city="New York")</a:t>
            </a:r>
          </a:p>
          <a:p>
            <a:r>
              <a:rPr lang="en-IN" dirty="0"/>
              <a:t># Output:</a:t>
            </a:r>
          </a:p>
          <a:p>
            <a:r>
              <a:rPr lang="en-IN" dirty="0"/>
              <a:t># name : Alice</a:t>
            </a:r>
          </a:p>
          <a:p>
            <a:r>
              <a:rPr lang="en-IN" dirty="0"/>
              <a:t># age : 30</a:t>
            </a:r>
          </a:p>
          <a:p>
            <a:r>
              <a:rPr lang="en-IN" dirty="0"/>
              <a:t># city : New York</a:t>
            </a:r>
          </a:p>
        </p:txBody>
      </p:sp>
    </p:spTree>
    <p:extLst>
      <p:ext uri="{BB962C8B-B14F-4D97-AF65-F5344CB8AC3E}">
        <p14:creationId xmlns:p14="http://schemas.microsoft.com/office/powerpoint/2010/main" val="13322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98B0A-291B-4F51-8B61-2A759B2B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53" y="1039089"/>
            <a:ext cx="11437223" cy="39765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Combining *</a:t>
            </a:r>
            <a:r>
              <a:rPr lang="en-US" dirty="0" err="1">
                <a:solidFill>
                  <a:srgbClr val="C00000"/>
                </a:solidFill>
              </a:rPr>
              <a:t>args</a:t>
            </a:r>
            <a:r>
              <a:rPr lang="en-US" dirty="0">
                <a:solidFill>
                  <a:srgbClr val="C00000"/>
                </a:solidFill>
              </a:rPr>
              <a:t> and **</a:t>
            </a:r>
            <a:r>
              <a:rPr lang="en-US" dirty="0" err="1">
                <a:solidFill>
                  <a:srgbClr val="C00000"/>
                </a:solidFill>
              </a:rPr>
              <a:t>kwargs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B271F6-810B-44B3-B1FB-C55FA5C7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5" y="1507458"/>
            <a:ext cx="9116292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800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40648F6-24FE-4088-84DE-FFAA119FA674}" vid="{FAA2182F-9BE6-4BD7-B6B2-9CC6A78E0F92}"/>
    </a:ext>
  </a:extLst>
</a:theme>
</file>

<file path=ppt/theme/theme2.xml><?xml version="1.0" encoding="utf-8"?>
<a:theme xmlns:a="http://schemas.openxmlformats.org/drawingml/2006/main" name="1_ATS Branded_v3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373C1DFE99C542902692310A528169" ma:contentTypeVersion="12" ma:contentTypeDescription="Create a new document." ma:contentTypeScope="" ma:versionID="55a5315d2b340340901e5d544b3a5051">
  <xsd:schema xmlns:xsd="http://www.w3.org/2001/XMLSchema" xmlns:xs="http://www.w3.org/2001/XMLSchema" xmlns:p="http://schemas.microsoft.com/office/2006/metadata/properties" xmlns:ns2="61719e0f-73e9-4c56-b4d0-5504e01cf323" xmlns:ns3="37615acb-bae3-4aba-96bd-7c3f245d8a24" targetNamespace="http://schemas.microsoft.com/office/2006/metadata/properties" ma:root="true" ma:fieldsID="ef34ef10b0b957676c5a3a1f97c524c7" ns2:_="" ns3:_="">
    <xsd:import namespace="61719e0f-73e9-4c56-b4d0-5504e01cf323"/>
    <xsd:import namespace="37615acb-bae3-4aba-96bd-7c3f245d8a2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9e0f-73e9-4c56-b4d0-5504e01c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08b138-10f7-4da9-9e4f-d5882a0f6c9d}" ma:internalName="TaxCatchAll" ma:showField="CatchAllData" ma:web="61719e0f-73e9-4c56-b4d0-5504e01cf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15acb-bae3-4aba-96bd-7c3f245d8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615acb-bae3-4aba-96bd-7c3f245d8a24">
      <Terms xmlns="http://schemas.microsoft.com/office/infopath/2007/PartnerControls"/>
    </lcf76f155ced4ddcb4097134ff3c332f>
    <TaxCatchAll xmlns="61719e0f-73e9-4c56-b4d0-5504e01cf32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63935-3B1F-4C40-998C-53477D484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19e0f-73e9-4c56-b4d0-5504e01cf323"/>
    <ds:schemaRef ds:uri="37615acb-bae3-4aba-96bd-7c3f245d8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EDFF0A-8904-42B6-AEB2-7C60372CB2F4}">
  <ds:schemaRefs>
    <ds:schemaRef ds:uri="http://schemas.microsoft.com/office/2006/metadata/properties"/>
    <ds:schemaRef ds:uri="http://schemas.microsoft.com/office/infopath/2007/PartnerControls"/>
    <ds:schemaRef ds:uri="07903016-4f2b-4030-9f6b-e99d19afb5d6"/>
    <ds:schemaRef ds:uri="37615acb-bae3-4aba-96bd-7c3f245d8a24"/>
    <ds:schemaRef ds:uri="61719e0f-73e9-4c56-b4d0-5504e01cf323"/>
  </ds:schemaRefs>
</ds:datastoreItem>
</file>

<file path=customXml/itemProps3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3503</Words>
  <Application>Microsoft Office PowerPoint</Application>
  <PresentationFormat>Widescreen</PresentationFormat>
  <Paragraphs>568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 Black</vt:lpstr>
      <vt:lpstr>Calibri</vt:lpstr>
      <vt:lpstr>Graphik</vt:lpstr>
      <vt:lpstr>GT Sectra Fine</vt:lpstr>
      <vt:lpstr>Palatino Linotype</vt:lpstr>
      <vt:lpstr>Söhne</vt:lpstr>
      <vt:lpstr>System Font</vt:lpstr>
      <vt:lpstr>Wingdings</vt:lpstr>
      <vt:lpstr>Accenture 2020</vt:lpstr>
      <vt:lpstr>1_ATS Branded_v3</vt:lpstr>
      <vt:lpstr>User Defined Functions, Lambda Expressions and Command Line Arguments</vt:lpstr>
      <vt:lpstr>PowerPoint Presentation</vt:lpstr>
      <vt:lpstr>Functions in Python</vt:lpstr>
      <vt:lpstr>Functions in Python</vt:lpstr>
      <vt:lpstr>Functions in Python</vt:lpstr>
      <vt:lpstr>Functions in Python</vt:lpstr>
      <vt:lpstr>Functions in Python</vt:lpstr>
      <vt:lpstr>Functions in Python</vt:lpstr>
      <vt:lpstr>Functions in Python</vt:lpstr>
      <vt:lpstr>Functions in Python</vt:lpstr>
      <vt:lpstr>Functions in Python</vt:lpstr>
      <vt:lpstr>Anonymous/Lambda functions</vt:lpstr>
      <vt:lpstr>Demo : Lambda Function</vt:lpstr>
      <vt:lpstr>Command line arguments</vt:lpstr>
      <vt:lpstr>Modules in Python</vt:lpstr>
      <vt:lpstr>Python Execution Model</vt:lpstr>
      <vt:lpstr>__name__ and __main__</vt:lpstr>
      <vt:lpstr>Knowledge Check (1 of 10)</vt:lpstr>
      <vt:lpstr>Knowledge Check (2 of 10)</vt:lpstr>
      <vt:lpstr>Knowledge Check (3 of 10)</vt:lpstr>
      <vt:lpstr>Knowledge Check (4 of 10)</vt:lpstr>
      <vt:lpstr>Knowledge Check (5 of 10)</vt:lpstr>
      <vt:lpstr>Knowledge Check (6 of 10)</vt:lpstr>
      <vt:lpstr>Knowledge Check (7 of 10)</vt:lpstr>
      <vt:lpstr>Knowledge Check (8 of 10)</vt:lpstr>
      <vt:lpstr>Knowledge Check (9 of 10)</vt:lpstr>
      <vt:lpstr>Knowledge Check (10 of 10)</vt:lpstr>
      <vt:lpstr>Knowledge Check (1 of 10)</vt:lpstr>
      <vt:lpstr>Knowledge Check (2 of 10)</vt:lpstr>
      <vt:lpstr>Knowledge Check (3 of 10)</vt:lpstr>
      <vt:lpstr>Knowledge Check (4 of 10)</vt:lpstr>
      <vt:lpstr>Knowledge Check (5 of 10)</vt:lpstr>
      <vt:lpstr>Knowledge Check (6 of 10)</vt:lpstr>
      <vt:lpstr>Knowledge Check (7 of 10)</vt:lpstr>
      <vt:lpstr>Knowledge Check (8 of 10)</vt:lpstr>
      <vt:lpstr>Knowledge Check (9 of 10)</vt:lpstr>
      <vt:lpstr>Knowledge Check (10 of 10)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Hadoop</dc:title>
  <dc:creator>raju.chal</dc:creator>
  <cp:lastModifiedBy>Ranjan, Alok</cp:lastModifiedBy>
  <cp:revision>209</cp:revision>
  <dcterms:created xsi:type="dcterms:W3CDTF">2020-12-28T10:37:03Z</dcterms:created>
  <dcterms:modified xsi:type="dcterms:W3CDTF">2025-03-19T03:22:05Z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0x010100B4373C1DFE99C542902692310A528169</vt:lpwstr>
  </property>
</Properties>
</file>