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1.xml" ContentType="application/vnd.openxmlformats-officedocument.themeOverr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50"/>
  </p:notesMasterIdLst>
  <p:handoutMasterIdLst>
    <p:handoutMasterId r:id="rId51"/>
  </p:handoutMasterIdLst>
  <p:sldIdLst>
    <p:sldId id="256" r:id="rId5"/>
    <p:sldId id="446" r:id="rId6"/>
    <p:sldId id="449" r:id="rId7"/>
    <p:sldId id="529" r:id="rId8"/>
    <p:sldId id="460" r:id="rId9"/>
    <p:sldId id="474" r:id="rId10"/>
    <p:sldId id="503" r:id="rId11"/>
    <p:sldId id="518" r:id="rId12"/>
    <p:sldId id="519" r:id="rId13"/>
    <p:sldId id="461" r:id="rId14"/>
    <p:sldId id="459" r:id="rId15"/>
    <p:sldId id="508" r:id="rId16"/>
    <p:sldId id="509" r:id="rId17"/>
    <p:sldId id="505" r:id="rId18"/>
    <p:sldId id="265" r:id="rId19"/>
    <p:sldId id="524" r:id="rId20"/>
    <p:sldId id="520" r:id="rId21"/>
    <p:sldId id="521" r:id="rId22"/>
    <p:sldId id="522" r:id="rId23"/>
    <p:sldId id="523" r:id="rId24"/>
    <p:sldId id="513" r:id="rId25"/>
    <p:sldId id="266" r:id="rId26"/>
    <p:sldId id="506" r:id="rId27"/>
    <p:sldId id="526" r:id="rId28"/>
    <p:sldId id="452" r:id="rId29"/>
    <p:sldId id="525" r:id="rId30"/>
    <p:sldId id="528" r:id="rId31"/>
    <p:sldId id="487" r:id="rId32"/>
    <p:sldId id="515" r:id="rId33"/>
    <p:sldId id="516" r:id="rId34"/>
    <p:sldId id="517" r:id="rId35"/>
    <p:sldId id="447" r:id="rId36"/>
    <p:sldId id="512" r:id="rId37"/>
    <p:sldId id="507" r:id="rId38"/>
    <p:sldId id="491" r:id="rId39"/>
    <p:sldId id="527" r:id="rId40"/>
    <p:sldId id="492" r:id="rId41"/>
    <p:sldId id="471" r:id="rId42"/>
    <p:sldId id="494" r:id="rId43"/>
    <p:sldId id="472" r:id="rId44"/>
    <p:sldId id="495" r:id="rId45"/>
    <p:sldId id="457" r:id="rId46"/>
    <p:sldId id="514" r:id="rId47"/>
    <p:sldId id="448" r:id="rId48"/>
    <p:sldId id="530" r:id="rId4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orient="horz" pos="912">
          <p15:clr>
            <a:srgbClr val="A4A3A4"/>
          </p15:clr>
        </p15:guide>
        <p15:guide id="3" orient="horz" pos="2928">
          <p15:clr>
            <a:srgbClr val="A4A3A4"/>
          </p15:clr>
        </p15:guide>
        <p15:guide id="4" pos="336">
          <p15:clr>
            <a:srgbClr val="A4A3A4"/>
          </p15:clr>
        </p15:guide>
        <p15:guide id="5" pos="288">
          <p15:clr>
            <a:srgbClr val="A4A3A4"/>
          </p15:clr>
        </p15:guide>
        <p15:guide id="6" pos="19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ali.s.shinde" initials="" lastIdx="2" clrIdx="0"/>
  <p:cmAuthor id="2" name="Accenture"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FF9933"/>
    <a:srgbClr val="FFCC66"/>
    <a:srgbClr val="3767FF"/>
    <a:srgbClr val="800000"/>
    <a:srgbClr val="993300"/>
    <a:srgbClr val="CC66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5" autoAdjust="0"/>
    <p:restoredTop sz="73333" autoAdjust="0"/>
  </p:normalViewPr>
  <p:slideViewPr>
    <p:cSldViewPr>
      <p:cViewPr>
        <p:scale>
          <a:sx n="70" d="100"/>
          <a:sy n="70" d="100"/>
        </p:scale>
        <p:origin x="1192" y="-36"/>
      </p:cViewPr>
      <p:guideLst>
        <p:guide orient="horz" pos="432"/>
        <p:guide orient="horz" pos="912"/>
        <p:guide orient="horz" pos="2928"/>
        <p:guide pos="336"/>
        <p:guide pos="288"/>
        <p:guide pos="192"/>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846"/>
    </p:cViewPr>
  </p:sorterViewPr>
  <p:notesViewPr>
    <p:cSldViewPr>
      <p:cViewPr>
        <p:scale>
          <a:sx n="100" d="100"/>
          <a:sy n="100" d="100"/>
        </p:scale>
        <p:origin x="-63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Alok" userId="d3f8a9ca-1926-4d2f-aa3f-8f88947fde44" providerId="ADAL" clId="{D06BD5DA-EEBD-4A9C-B7C3-6C14B8D8C0C4}"/>
    <pc:docChg chg="modSld">
      <pc:chgData name="Ranjan, Alok" userId="d3f8a9ca-1926-4d2f-aa3f-8f88947fde44" providerId="ADAL" clId="{D06BD5DA-EEBD-4A9C-B7C3-6C14B8D8C0C4}" dt="2025-03-24T11:31:54.391" v="5" actId="13926"/>
      <pc:docMkLst>
        <pc:docMk/>
      </pc:docMkLst>
      <pc:sldChg chg="modSp mod">
        <pc:chgData name="Ranjan, Alok" userId="d3f8a9ca-1926-4d2f-aa3f-8f88947fde44" providerId="ADAL" clId="{D06BD5DA-EEBD-4A9C-B7C3-6C14B8D8C0C4}" dt="2025-03-24T11:23:25.529" v="4" actId="13926"/>
        <pc:sldMkLst>
          <pc:docMk/>
          <pc:sldMk cId="0" sldId="447"/>
        </pc:sldMkLst>
        <pc:spChg chg="mod">
          <ac:chgData name="Ranjan, Alok" userId="d3f8a9ca-1926-4d2f-aa3f-8f88947fde44" providerId="ADAL" clId="{D06BD5DA-EEBD-4A9C-B7C3-6C14B8D8C0C4}" dt="2025-03-24T11:23:25.529" v="4" actId="13926"/>
          <ac:spMkLst>
            <pc:docMk/>
            <pc:sldMk cId="0" sldId="447"/>
            <ac:spMk id="69636" creationId="{AABB0B77-4B8A-44F7-AD6C-557887E5D66B}"/>
          </ac:spMkLst>
        </pc:spChg>
      </pc:sldChg>
      <pc:sldChg chg="modSp mod">
        <pc:chgData name="Ranjan, Alok" userId="d3f8a9ca-1926-4d2f-aa3f-8f88947fde44" providerId="ADAL" clId="{D06BD5DA-EEBD-4A9C-B7C3-6C14B8D8C0C4}" dt="2025-03-24T11:31:54.391" v="5" actId="13926"/>
        <pc:sldMkLst>
          <pc:docMk/>
          <pc:sldMk cId="0" sldId="457"/>
        </pc:sldMkLst>
        <pc:spChg chg="mod">
          <ac:chgData name="Ranjan, Alok" userId="d3f8a9ca-1926-4d2f-aa3f-8f88947fde44" providerId="ADAL" clId="{D06BD5DA-EEBD-4A9C-B7C3-6C14B8D8C0C4}" dt="2025-03-24T11:31:54.391" v="5" actId="13926"/>
          <ac:spMkLst>
            <pc:docMk/>
            <pc:sldMk cId="0" sldId="457"/>
            <ac:spMk id="90116" creationId="{556CF527-D33A-4498-A1C7-827E1722C714}"/>
          </ac:spMkLst>
        </pc:spChg>
      </pc:sldChg>
      <pc:sldChg chg="modSp mod">
        <pc:chgData name="Ranjan, Alok" userId="d3f8a9ca-1926-4d2f-aa3f-8f88947fde44" providerId="ADAL" clId="{D06BD5DA-EEBD-4A9C-B7C3-6C14B8D8C0C4}" dt="2025-03-24T10:47:06.870" v="0" actId="13926"/>
        <pc:sldMkLst>
          <pc:docMk/>
          <pc:sldMk cId="0" sldId="508"/>
        </pc:sldMkLst>
        <pc:spChg chg="mod">
          <ac:chgData name="Ranjan, Alok" userId="d3f8a9ca-1926-4d2f-aa3f-8f88947fde44" providerId="ADAL" clId="{D06BD5DA-EEBD-4A9C-B7C3-6C14B8D8C0C4}" dt="2025-03-24T10:47:06.870" v="0" actId="13926"/>
          <ac:spMkLst>
            <pc:docMk/>
            <pc:sldMk cId="0" sldId="508"/>
            <ac:spMk id="29700" creationId="{A4BA63E5-F84B-41DB-BDB1-E2B59982DDFB}"/>
          </ac:spMkLst>
        </pc:spChg>
      </pc:sldChg>
      <pc:sldChg chg="modSp mod">
        <pc:chgData name="Ranjan, Alok" userId="d3f8a9ca-1926-4d2f-aa3f-8f88947fde44" providerId="ADAL" clId="{D06BD5DA-EEBD-4A9C-B7C3-6C14B8D8C0C4}" dt="2025-03-24T11:19:23.501" v="1" actId="13926"/>
        <pc:sldMkLst>
          <pc:docMk/>
          <pc:sldMk cId="0" sldId="515"/>
        </pc:sldMkLst>
        <pc:spChg chg="mod">
          <ac:chgData name="Ranjan, Alok" userId="d3f8a9ca-1926-4d2f-aa3f-8f88947fde44" providerId="ADAL" clId="{D06BD5DA-EEBD-4A9C-B7C3-6C14B8D8C0C4}" dt="2025-03-24T11:19:23.501" v="1" actId="13926"/>
          <ac:spMkLst>
            <pc:docMk/>
            <pc:sldMk cId="0" sldId="515"/>
            <ac:spMk id="63492" creationId="{3E8F46D6-6AA5-4B9F-BE74-A8805A3FCE0F}"/>
          </ac:spMkLst>
        </pc:spChg>
      </pc:sldChg>
      <pc:sldChg chg="modSp mod">
        <pc:chgData name="Ranjan, Alok" userId="d3f8a9ca-1926-4d2f-aa3f-8f88947fde44" providerId="ADAL" clId="{D06BD5DA-EEBD-4A9C-B7C3-6C14B8D8C0C4}" dt="2025-03-24T11:20:01.154" v="2" actId="13926"/>
        <pc:sldMkLst>
          <pc:docMk/>
          <pc:sldMk cId="0" sldId="517"/>
        </pc:sldMkLst>
        <pc:spChg chg="mod">
          <ac:chgData name="Ranjan, Alok" userId="d3f8a9ca-1926-4d2f-aa3f-8f88947fde44" providerId="ADAL" clId="{D06BD5DA-EEBD-4A9C-B7C3-6C14B8D8C0C4}" dt="2025-03-24T11:20:01.154" v="2" actId="13926"/>
          <ac:spMkLst>
            <pc:docMk/>
            <pc:sldMk cId="0" sldId="517"/>
            <ac:spMk id="67588" creationId="{E836EF35-88BF-4284-B4E1-E558E82300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D58F81-977C-4F27-B77D-62852490B726}" type="doc">
      <dgm:prSet loTypeId="urn:microsoft.com/office/officeart/2005/8/layout/orgChart1" loCatId="hierarchy" qsTypeId="urn:microsoft.com/office/officeart/2005/8/quickstyle/simple1" qsCatId="simple" csTypeId="urn:microsoft.com/office/officeart/2005/8/colors/accent1_2" csCatId="accent1"/>
      <dgm:spPr/>
    </dgm:pt>
    <dgm:pt modelId="{C0BC6BD2-2CF2-4AC6-BDB0-F823791646BB}">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a:t>
          </a:r>
        </a:p>
      </dgm:t>
    </dgm:pt>
    <dgm:pt modelId="{737CA7AA-7AE9-49BA-B3C0-D59F6B583779}" type="parTrans" cxnId="{6D6A21BD-DBB0-4D06-BEDF-678CA9CBBD43}">
      <dgm:prSet/>
      <dgm:spPr/>
    </dgm:pt>
    <dgm:pt modelId="{76DCA789-F4CB-4C10-AE75-C8C3D26C25AB}" type="sibTrans" cxnId="{6D6A21BD-DBB0-4D06-BEDF-678CA9CBBD43}">
      <dgm:prSet/>
      <dgm:spPr/>
    </dgm:pt>
    <dgm:pt modelId="{6C13D99F-0F5F-4292-9DF7-440B241E41B0}">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etc</a:t>
          </a:r>
        </a:p>
      </dgm:t>
    </dgm:pt>
    <dgm:pt modelId="{B91C5DD3-DF81-435F-AE02-A94AD90EEB23}" type="parTrans" cxnId="{941B4DCC-708C-4224-AD62-65AE70E134AC}">
      <dgm:prSet/>
      <dgm:spPr/>
    </dgm:pt>
    <dgm:pt modelId="{B73A3EBA-39B2-42D1-967B-B9F7DB1170A2}" type="sibTrans" cxnId="{941B4DCC-708C-4224-AD62-65AE70E134AC}">
      <dgm:prSet/>
      <dgm:spPr/>
    </dgm:pt>
    <dgm:pt modelId="{2AF7EA3A-9C08-43D7-9FF6-22DBDCC205B7}">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webmin</a:t>
          </a:r>
        </a:p>
      </dgm:t>
    </dgm:pt>
    <dgm:pt modelId="{1BA3055E-4FF5-4D17-9A6B-ECDE0264DD1F}" type="parTrans" cxnId="{168961F4-7A9B-41BD-9914-C472DFCC6984}">
      <dgm:prSet/>
      <dgm:spPr/>
    </dgm:pt>
    <dgm:pt modelId="{810AD83A-05EC-48B4-85BA-63B709C04544}" type="sibTrans" cxnId="{168961F4-7A9B-41BD-9914-C472DFCC6984}">
      <dgm:prSet/>
      <dgm:spPr/>
    </dgm:pt>
    <dgm:pt modelId="{9153D020-DF0D-43DC-8154-15EF7D88631A}">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usb</a:t>
          </a:r>
        </a:p>
      </dgm:t>
    </dgm:pt>
    <dgm:pt modelId="{71CC9727-C75E-4F1A-8EB2-0BE11AC19CE5}" type="parTrans" cxnId="{F22466B4-A60A-4BA3-89C5-C3CE86A96589}">
      <dgm:prSet/>
      <dgm:spPr/>
    </dgm:pt>
    <dgm:pt modelId="{92A446E8-0403-42FD-9165-C2740E0082B6}" type="sibTrans" cxnId="{F22466B4-A60A-4BA3-89C5-C3CE86A96589}">
      <dgm:prSet/>
      <dgm:spPr/>
    </dgm:pt>
    <dgm:pt modelId="{4F3D3E1B-98CC-4279-8A9C-72E628399A4E}">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bin</a:t>
          </a:r>
        </a:p>
      </dgm:t>
    </dgm:pt>
    <dgm:pt modelId="{13F72E65-3E3A-455B-AB9E-70982894CA44}" type="parTrans" cxnId="{BD668640-B949-4511-8E72-B680462EC28A}">
      <dgm:prSet/>
      <dgm:spPr/>
    </dgm:pt>
    <dgm:pt modelId="{4F47E319-1E51-40EA-B7FF-CE408D137B08}" type="sibTrans" cxnId="{BD668640-B949-4511-8E72-B680462EC28A}">
      <dgm:prSet/>
      <dgm:spPr/>
    </dgm:pt>
    <dgm:pt modelId="{5161C9C8-897F-4648-B578-9A6194E5DCEC}">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tmp</a:t>
          </a:r>
        </a:p>
      </dgm:t>
    </dgm:pt>
    <dgm:pt modelId="{F085A919-A7FA-44DB-82D5-1BBB30CC778E}" type="parTrans" cxnId="{D289AA1A-61C2-4C3B-BF6C-9FE25AAFF1E3}">
      <dgm:prSet/>
      <dgm:spPr/>
    </dgm:pt>
    <dgm:pt modelId="{87C017B7-6350-4A39-8D81-762A421E56C8}" type="sibTrans" cxnId="{D289AA1A-61C2-4C3B-BF6C-9FE25AAFF1E3}">
      <dgm:prSet/>
      <dgm:spPr/>
    </dgm:pt>
    <dgm:pt modelId="{5CA7FD87-B085-427B-A4D9-1C796A8B7B7B}">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tdlibuser</a:t>
          </a:r>
        </a:p>
      </dgm:t>
    </dgm:pt>
    <dgm:pt modelId="{1FFEF0A8-A547-4057-A274-583B4290C869}" type="parTrans" cxnId="{7D1BE9B0-5401-4F26-B167-25800E275EBC}">
      <dgm:prSet/>
      <dgm:spPr/>
    </dgm:pt>
    <dgm:pt modelId="{231CFAAC-0948-4E2F-AB84-5513BA00485D}" type="sibTrans" cxnId="{7D1BE9B0-5401-4F26-B167-25800E275EBC}">
      <dgm:prSet/>
      <dgm:spPr/>
    </dgm:pt>
    <dgm:pt modelId="{8EAECAF0-0197-4DC5-A55F-797C13190B6D}">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users</a:t>
          </a:r>
        </a:p>
      </dgm:t>
    </dgm:pt>
    <dgm:pt modelId="{C97807D0-4F3F-47D7-BC31-6C24D0D87CD2}" type="parTrans" cxnId="{106EA05B-3CEB-4FEB-914D-8F85F9D6F441}">
      <dgm:prSet/>
      <dgm:spPr/>
    </dgm:pt>
    <dgm:pt modelId="{C3BD0790-9D9D-4069-AD27-8CBD8FBF61D6}" type="sibTrans" cxnId="{106EA05B-3CEB-4FEB-914D-8F85F9D6F441}">
      <dgm:prSet/>
      <dgm:spPr/>
    </dgm:pt>
    <dgm:pt modelId="{315DEAB8-76DF-4C6E-A856-3DE92C3EF169}">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User 1</a:t>
          </a:r>
        </a:p>
      </dgm:t>
    </dgm:pt>
    <dgm:pt modelId="{4AFBE65E-0EDA-42AD-B78C-791322E1F303}" type="parTrans" cxnId="{6059480A-CA34-4AC9-BC9D-83E84BBC6614}">
      <dgm:prSet/>
      <dgm:spPr/>
    </dgm:pt>
    <dgm:pt modelId="{6A01ABA7-92D4-4FFF-B17E-8E0B53028709}" type="sibTrans" cxnId="{6059480A-CA34-4AC9-BC9D-83E84BBC6614}">
      <dgm:prSet/>
      <dgm:spPr/>
    </dgm:pt>
    <dgm:pt modelId="{D61F8E31-5185-461F-81F5-7984019D2CF8}">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User 2</a:t>
          </a:r>
        </a:p>
      </dgm:t>
    </dgm:pt>
    <dgm:pt modelId="{93B6A752-8947-4749-B121-AEBDA8ADF335}" type="parTrans" cxnId="{69202174-46BC-47BE-BAE8-3ABED0FB495E}">
      <dgm:prSet/>
      <dgm:spPr/>
    </dgm:pt>
    <dgm:pt modelId="{E43C7E95-E83B-4E44-AD3A-0CA939B3798D}" type="sibTrans" cxnId="{69202174-46BC-47BE-BAE8-3ABED0FB495E}">
      <dgm:prSet/>
      <dgm:spPr/>
    </dgm:pt>
    <dgm:pt modelId="{A284F90E-6814-445B-A9A1-BBB8994E1431}">
      <dgm:prSet/>
      <dgm:spPr/>
      <dgm: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Char char="•"/>
            <a:tabLst/>
          </a:pPr>
          <a:r>
            <a:rPr kumimoji="0" lang="en-US" altLang="en-US" sz="2800" b="0" i="0" u="none" strike="noStrike" cap="none" normalizeH="0" baseline="0">
              <a:ln>
                <a:noFill/>
              </a:ln>
              <a:solidFill>
                <a:schemeClr val="bg1"/>
              </a:solidFill>
              <a:effectLst/>
              <a:latin typeface="Arial" panose="020B0604020202020204" pitchFamily="34" charset="0"/>
            </a:rPr>
            <a:t>src</a:t>
          </a:r>
        </a:p>
      </dgm:t>
    </dgm:pt>
    <dgm:pt modelId="{90255FE3-A31B-4777-9996-280E4F8015E5}" type="parTrans" cxnId="{8568FDBC-3407-4E15-8DBF-ED15F5353F71}">
      <dgm:prSet/>
      <dgm:spPr/>
    </dgm:pt>
    <dgm:pt modelId="{E3220D2B-7BB9-4275-82BA-DB90B675EA9E}" type="sibTrans" cxnId="{8568FDBC-3407-4E15-8DBF-ED15F5353F71}">
      <dgm:prSet/>
      <dgm:spPr/>
    </dgm:pt>
    <dgm:pt modelId="{9AEF2623-51D0-45C4-B285-E11C19E2D8E9}" type="pres">
      <dgm:prSet presAssocID="{D0D58F81-977C-4F27-B77D-62852490B726}" presName="hierChild1" presStyleCnt="0">
        <dgm:presLayoutVars>
          <dgm:orgChart val="1"/>
          <dgm:chPref val="1"/>
          <dgm:dir/>
          <dgm:animOne val="branch"/>
          <dgm:animLvl val="lvl"/>
          <dgm:resizeHandles/>
        </dgm:presLayoutVars>
      </dgm:prSet>
      <dgm:spPr/>
    </dgm:pt>
    <dgm:pt modelId="{0F9DE981-7291-4EB0-8C82-6853D302F895}" type="pres">
      <dgm:prSet presAssocID="{C0BC6BD2-2CF2-4AC6-BDB0-F823791646BB}" presName="hierRoot1" presStyleCnt="0">
        <dgm:presLayoutVars>
          <dgm:hierBranch/>
        </dgm:presLayoutVars>
      </dgm:prSet>
      <dgm:spPr/>
    </dgm:pt>
    <dgm:pt modelId="{3B1BCA7D-B7D3-44ED-99F5-45335A2D04C8}" type="pres">
      <dgm:prSet presAssocID="{C0BC6BD2-2CF2-4AC6-BDB0-F823791646BB}" presName="rootComposite1" presStyleCnt="0"/>
      <dgm:spPr/>
    </dgm:pt>
    <dgm:pt modelId="{707D191D-DA8E-4429-9878-5374B0CC3167}" type="pres">
      <dgm:prSet presAssocID="{C0BC6BD2-2CF2-4AC6-BDB0-F823791646BB}" presName="rootText1" presStyleLbl="node0" presStyleIdx="0" presStyleCnt="1">
        <dgm:presLayoutVars>
          <dgm:chPref val="3"/>
        </dgm:presLayoutVars>
      </dgm:prSet>
      <dgm:spPr/>
    </dgm:pt>
    <dgm:pt modelId="{734DCFBB-1106-4085-B07E-2ECE65F7FE25}" type="pres">
      <dgm:prSet presAssocID="{C0BC6BD2-2CF2-4AC6-BDB0-F823791646BB}" presName="rootConnector1" presStyleLbl="node1" presStyleIdx="0" presStyleCnt="0"/>
      <dgm:spPr/>
    </dgm:pt>
    <dgm:pt modelId="{F0CAEAFE-8BF7-4B95-B24D-598CB59EF96B}" type="pres">
      <dgm:prSet presAssocID="{C0BC6BD2-2CF2-4AC6-BDB0-F823791646BB}" presName="hierChild2" presStyleCnt="0"/>
      <dgm:spPr/>
    </dgm:pt>
    <dgm:pt modelId="{E250601B-C840-46CC-B0B1-9EFC000A2B43}" type="pres">
      <dgm:prSet presAssocID="{B91C5DD3-DF81-435F-AE02-A94AD90EEB23}" presName="Name35" presStyleLbl="parChTrans1D2" presStyleIdx="0" presStyleCnt="5"/>
      <dgm:spPr/>
    </dgm:pt>
    <dgm:pt modelId="{FAD6D1C5-B7AE-4ECE-8753-CABFDE8EB131}" type="pres">
      <dgm:prSet presAssocID="{6C13D99F-0F5F-4292-9DF7-440B241E41B0}" presName="hierRoot2" presStyleCnt="0">
        <dgm:presLayoutVars>
          <dgm:hierBranch/>
        </dgm:presLayoutVars>
      </dgm:prSet>
      <dgm:spPr/>
    </dgm:pt>
    <dgm:pt modelId="{A1858CF2-5BB3-4639-BC50-C1362E00170A}" type="pres">
      <dgm:prSet presAssocID="{6C13D99F-0F5F-4292-9DF7-440B241E41B0}" presName="rootComposite" presStyleCnt="0"/>
      <dgm:spPr/>
    </dgm:pt>
    <dgm:pt modelId="{7E94E9B7-1A98-452F-A208-A156172DB582}" type="pres">
      <dgm:prSet presAssocID="{6C13D99F-0F5F-4292-9DF7-440B241E41B0}" presName="rootText" presStyleLbl="node2" presStyleIdx="0" presStyleCnt="5">
        <dgm:presLayoutVars>
          <dgm:chPref val="3"/>
        </dgm:presLayoutVars>
      </dgm:prSet>
      <dgm:spPr/>
    </dgm:pt>
    <dgm:pt modelId="{1033FD49-F90F-41F0-875F-48292855C07C}" type="pres">
      <dgm:prSet presAssocID="{6C13D99F-0F5F-4292-9DF7-440B241E41B0}" presName="rootConnector" presStyleLbl="node2" presStyleIdx="0" presStyleCnt="5"/>
      <dgm:spPr/>
    </dgm:pt>
    <dgm:pt modelId="{3089D35F-D90A-47F5-BBDA-058FAC9E1E87}" type="pres">
      <dgm:prSet presAssocID="{6C13D99F-0F5F-4292-9DF7-440B241E41B0}" presName="hierChild4" presStyleCnt="0"/>
      <dgm:spPr/>
    </dgm:pt>
    <dgm:pt modelId="{B4EADAD6-30A6-47AB-94DE-4952B02DDCC0}" type="pres">
      <dgm:prSet presAssocID="{1BA3055E-4FF5-4D17-9A6B-ECDE0264DD1F}" presName="Name35" presStyleLbl="parChTrans1D3" presStyleIdx="0" presStyleCnt="5"/>
      <dgm:spPr/>
    </dgm:pt>
    <dgm:pt modelId="{15B4E920-2E18-4DF9-86D8-7BD2514A0157}" type="pres">
      <dgm:prSet presAssocID="{2AF7EA3A-9C08-43D7-9FF6-22DBDCC205B7}" presName="hierRoot2" presStyleCnt="0">
        <dgm:presLayoutVars>
          <dgm:hierBranch val="r"/>
        </dgm:presLayoutVars>
      </dgm:prSet>
      <dgm:spPr/>
    </dgm:pt>
    <dgm:pt modelId="{34BB206D-812B-48A6-8A2C-5FBB7D13EFBE}" type="pres">
      <dgm:prSet presAssocID="{2AF7EA3A-9C08-43D7-9FF6-22DBDCC205B7}" presName="rootComposite" presStyleCnt="0"/>
      <dgm:spPr/>
    </dgm:pt>
    <dgm:pt modelId="{D864F57D-7683-471B-8566-8863457C85CA}" type="pres">
      <dgm:prSet presAssocID="{2AF7EA3A-9C08-43D7-9FF6-22DBDCC205B7}" presName="rootText" presStyleLbl="node3" presStyleIdx="0" presStyleCnt="5">
        <dgm:presLayoutVars>
          <dgm:chPref val="3"/>
        </dgm:presLayoutVars>
      </dgm:prSet>
      <dgm:spPr/>
    </dgm:pt>
    <dgm:pt modelId="{89265ADB-C84E-4E6C-A1CE-9603665D40B8}" type="pres">
      <dgm:prSet presAssocID="{2AF7EA3A-9C08-43D7-9FF6-22DBDCC205B7}" presName="rootConnector" presStyleLbl="node3" presStyleIdx="0" presStyleCnt="5"/>
      <dgm:spPr/>
    </dgm:pt>
    <dgm:pt modelId="{DACFF842-5A90-4284-BF06-A6EDB63F8C04}" type="pres">
      <dgm:prSet presAssocID="{2AF7EA3A-9C08-43D7-9FF6-22DBDCC205B7}" presName="hierChild4" presStyleCnt="0"/>
      <dgm:spPr/>
    </dgm:pt>
    <dgm:pt modelId="{4D4D2AA3-D12B-4D4F-A21F-DEBCB3082DDD}" type="pres">
      <dgm:prSet presAssocID="{2AF7EA3A-9C08-43D7-9FF6-22DBDCC205B7}" presName="hierChild5" presStyleCnt="0"/>
      <dgm:spPr/>
    </dgm:pt>
    <dgm:pt modelId="{333F0FB5-28D8-4442-94ED-06A7DC59EC49}" type="pres">
      <dgm:prSet presAssocID="{71CC9727-C75E-4F1A-8EB2-0BE11AC19CE5}" presName="Name35" presStyleLbl="parChTrans1D3" presStyleIdx="1" presStyleCnt="5"/>
      <dgm:spPr/>
    </dgm:pt>
    <dgm:pt modelId="{B610A5D6-28A5-448C-874A-A7AFBA52B27C}" type="pres">
      <dgm:prSet presAssocID="{9153D020-DF0D-43DC-8154-15EF7D88631A}" presName="hierRoot2" presStyleCnt="0">
        <dgm:presLayoutVars>
          <dgm:hierBranch val="r"/>
        </dgm:presLayoutVars>
      </dgm:prSet>
      <dgm:spPr/>
    </dgm:pt>
    <dgm:pt modelId="{166C8FE3-D6A1-4EA3-944A-3F97EDA30D7D}" type="pres">
      <dgm:prSet presAssocID="{9153D020-DF0D-43DC-8154-15EF7D88631A}" presName="rootComposite" presStyleCnt="0"/>
      <dgm:spPr/>
    </dgm:pt>
    <dgm:pt modelId="{B9AFEE0C-BB2A-4E94-9254-83AF8FEAA446}" type="pres">
      <dgm:prSet presAssocID="{9153D020-DF0D-43DC-8154-15EF7D88631A}" presName="rootText" presStyleLbl="node3" presStyleIdx="1" presStyleCnt="5">
        <dgm:presLayoutVars>
          <dgm:chPref val="3"/>
        </dgm:presLayoutVars>
      </dgm:prSet>
      <dgm:spPr/>
    </dgm:pt>
    <dgm:pt modelId="{069C174A-BEC9-4DA2-BFE1-22CB2B2CB039}" type="pres">
      <dgm:prSet presAssocID="{9153D020-DF0D-43DC-8154-15EF7D88631A}" presName="rootConnector" presStyleLbl="node3" presStyleIdx="1" presStyleCnt="5"/>
      <dgm:spPr/>
    </dgm:pt>
    <dgm:pt modelId="{DFFB0527-408D-462E-A13A-FB209C5B6AA6}" type="pres">
      <dgm:prSet presAssocID="{9153D020-DF0D-43DC-8154-15EF7D88631A}" presName="hierChild4" presStyleCnt="0"/>
      <dgm:spPr/>
    </dgm:pt>
    <dgm:pt modelId="{21F8C829-64B8-4CF9-B429-30B1339444B6}" type="pres">
      <dgm:prSet presAssocID="{9153D020-DF0D-43DC-8154-15EF7D88631A}" presName="hierChild5" presStyleCnt="0"/>
      <dgm:spPr/>
    </dgm:pt>
    <dgm:pt modelId="{FA46B870-E92F-4D52-AFC2-5CD7085CCC66}" type="pres">
      <dgm:prSet presAssocID="{6C13D99F-0F5F-4292-9DF7-440B241E41B0}" presName="hierChild5" presStyleCnt="0"/>
      <dgm:spPr/>
    </dgm:pt>
    <dgm:pt modelId="{1C7AE83E-6E6C-43DC-BB12-991C2412B728}" type="pres">
      <dgm:prSet presAssocID="{13F72E65-3E3A-455B-AB9E-70982894CA44}" presName="Name35" presStyleLbl="parChTrans1D2" presStyleIdx="1" presStyleCnt="5"/>
      <dgm:spPr/>
    </dgm:pt>
    <dgm:pt modelId="{2D7CB470-2CB6-4FC9-9092-A61042DBEC29}" type="pres">
      <dgm:prSet presAssocID="{4F3D3E1B-98CC-4279-8A9C-72E628399A4E}" presName="hierRoot2" presStyleCnt="0">
        <dgm:presLayoutVars>
          <dgm:hierBranch/>
        </dgm:presLayoutVars>
      </dgm:prSet>
      <dgm:spPr/>
    </dgm:pt>
    <dgm:pt modelId="{7E8C79B4-2D96-459B-AAC8-51B40AB7A7B9}" type="pres">
      <dgm:prSet presAssocID="{4F3D3E1B-98CC-4279-8A9C-72E628399A4E}" presName="rootComposite" presStyleCnt="0"/>
      <dgm:spPr/>
    </dgm:pt>
    <dgm:pt modelId="{F4F63B14-1B5A-42E6-974C-7A427FFBBBE5}" type="pres">
      <dgm:prSet presAssocID="{4F3D3E1B-98CC-4279-8A9C-72E628399A4E}" presName="rootText" presStyleLbl="node2" presStyleIdx="1" presStyleCnt="5">
        <dgm:presLayoutVars>
          <dgm:chPref val="3"/>
        </dgm:presLayoutVars>
      </dgm:prSet>
      <dgm:spPr/>
    </dgm:pt>
    <dgm:pt modelId="{34773892-1ACC-4E39-8EDE-E96DD32D1259}" type="pres">
      <dgm:prSet presAssocID="{4F3D3E1B-98CC-4279-8A9C-72E628399A4E}" presName="rootConnector" presStyleLbl="node2" presStyleIdx="1" presStyleCnt="5"/>
      <dgm:spPr/>
    </dgm:pt>
    <dgm:pt modelId="{548F57B9-7868-499E-986F-18BA028B1798}" type="pres">
      <dgm:prSet presAssocID="{4F3D3E1B-98CC-4279-8A9C-72E628399A4E}" presName="hierChild4" presStyleCnt="0"/>
      <dgm:spPr/>
    </dgm:pt>
    <dgm:pt modelId="{46F30CFB-EA30-4264-B6D3-A1F4F44A94B0}" type="pres">
      <dgm:prSet presAssocID="{4F3D3E1B-98CC-4279-8A9C-72E628399A4E}" presName="hierChild5" presStyleCnt="0"/>
      <dgm:spPr/>
    </dgm:pt>
    <dgm:pt modelId="{65F63FF6-0DEC-486B-9CC5-2CBB16397647}" type="pres">
      <dgm:prSet presAssocID="{F085A919-A7FA-44DB-82D5-1BBB30CC778E}" presName="Name35" presStyleLbl="parChTrans1D2" presStyleIdx="2" presStyleCnt="5"/>
      <dgm:spPr/>
    </dgm:pt>
    <dgm:pt modelId="{C0AB9587-626F-4B11-9BE8-3BD9687D15D3}" type="pres">
      <dgm:prSet presAssocID="{5161C9C8-897F-4648-B578-9A6194E5DCEC}" presName="hierRoot2" presStyleCnt="0">
        <dgm:presLayoutVars>
          <dgm:hierBranch/>
        </dgm:presLayoutVars>
      </dgm:prSet>
      <dgm:spPr/>
    </dgm:pt>
    <dgm:pt modelId="{93968FC5-B0E8-436E-8A90-2CEC0487590B}" type="pres">
      <dgm:prSet presAssocID="{5161C9C8-897F-4648-B578-9A6194E5DCEC}" presName="rootComposite" presStyleCnt="0"/>
      <dgm:spPr/>
    </dgm:pt>
    <dgm:pt modelId="{12AAF640-12C4-48D4-993B-24AD8CC2A08B}" type="pres">
      <dgm:prSet presAssocID="{5161C9C8-897F-4648-B578-9A6194E5DCEC}" presName="rootText" presStyleLbl="node2" presStyleIdx="2" presStyleCnt="5">
        <dgm:presLayoutVars>
          <dgm:chPref val="3"/>
        </dgm:presLayoutVars>
      </dgm:prSet>
      <dgm:spPr/>
    </dgm:pt>
    <dgm:pt modelId="{31EB2F8D-A7E7-4F7F-A335-F5126EE87AD1}" type="pres">
      <dgm:prSet presAssocID="{5161C9C8-897F-4648-B578-9A6194E5DCEC}" presName="rootConnector" presStyleLbl="node2" presStyleIdx="2" presStyleCnt="5"/>
      <dgm:spPr/>
    </dgm:pt>
    <dgm:pt modelId="{E952DEE4-0737-4EBF-B5E6-85BDEC130C0A}" type="pres">
      <dgm:prSet presAssocID="{5161C9C8-897F-4648-B578-9A6194E5DCEC}" presName="hierChild4" presStyleCnt="0"/>
      <dgm:spPr/>
    </dgm:pt>
    <dgm:pt modelId="{9BE475A0-E9DA-4113-8F56-E980969601F6}" type="pres">
      <dgm:prSet presAssocID="{1FFEF0A8-A547-4057-A274-583B4290C869}" presName="Name35" presStyleLbl="parChTrans1D3" presStyleIdx="2" presStyleCnt="5"/>
      <dgm:spPr/>
    </dgm:pt>
    <dgm:pt modelId="{C425EF8B-0F40-4497-90B9-0D1922511D85}" type="pres">
      <dgm:prSet presAssocID="{5CA7FD87-B085-427B-A4D9-1C796A8B7B7B}" presName="hierRoot2" presStyleCnt="0">
        <dgm:presLayoutVars>
          <dgm:hierBranch val="r"/>
        </dgm:presLayoutVars>
      </dgm:prSet>
      <dgm:spPr/>
    </dgm:pt>
    <dgm:pt modelId="{C8E3E5DA-FB1C-4923-918A-CD0E6DE09D81}" type="pres">
      <dgm:prSet presAssocID="{5CA7FD87-B085-427B-A4D9-1C796A8B7B7B}" presName="rootComposite" presStyleCnt="0"/>
      <dgm:spPr/>
    </dgm:pt>
    <dgm:pt modelId="{FC12E530-3978-4F7E-B459-3BAEA2AE5C8F}" type="pres">
      <dgm:prSet presAssocID="{5CA7FD87-B085-427B-A4D9-1C796A8B7B7B}" presName="rootText" presStyleLbl="node3" presStyleIdx="2" presStyleCnt="5">
        <dgm:presLayoutVars>
          <dgm:chPref val="3"/>
        </dgm:presLayoutVars>
      </dgm:prSet>
      <dgm:spPr/>
    </dgm:pt>
    <dgm:pt modelId="{EA23667D-4A8C-4EFF-B888-60BFA86A78F2}" type="pres">
      <dgm:prSet presAssocID="{5CA7FD87-B085-427B-A4D9-1C796A8B7B7B}" presName="rootConnector" presStyleLbl="node3" presStyleIdx="2" presStyleCnt="5"/>
      <dgm:spPr/>
    </dgm:pt>
    <dgm:pt modelId="{34FF5D76-9466-4601-96CA-B6042F6AE083}" type="pres">
      <dgm:prSet presAssocID="{5CA7FD87-B085-427B-A4D9-1C796A8B7B7B}" presName="hierChild4" presStyleCnt="0"/>
      <dgm:spPr/>
    </dgm:pt>
    <dgm:pt modelId="{DB8CDA5C-1B58-4BFA-9552-D88C1BEA6F28}" type="pres">
      <dgm:prSet presAssocID="{5CA7FD87-B085-427B-A4D9-1C796A8B7B7B}" presName="hierChild5" presStyleCnt="0"/>
      <dgm:spPr/>
    </dgm:pt>
    <dgm:pt modelId="{76F5B625-D1C7-4E11-A83A-21A86ECC600F}" type="pres">
      <dgm:prSet presAssocID="{5161C9C8-897F-4648-B578-9A6194E5DCEC}" presName="hierChild5" presStyleCnt="0"/>
      <dgm:spPr/>
    </dgm:pt>
    <dgm:pt modelId="{516F049F-5A99-4E22-A658-E9284EC2A037}" type="pres">
      <dgm:prSet presAssocID="{C97807D0-4F3F-47D7-BC31-6C24D0D87CD2}" presName="Name35" presStyleLbl="parChTrans1D2" presStyleIdx="3" presStyleCnt="5"/>
      <dgm:spPr/>
    </dgm:pt>
    <dgm:pt modelId="{BD817DF2-B1D8-4724-BD74-D313966B1663}" type="pres">
      <dgm:prSet presAssocID="{8EAECAF0-0197-4DC5-A55F-797C13190B6D}" presName="hierRoot2" presStyleCnt="0">
        <dgm:presLayoutVars>
          <dgm:hierBranch/>
        </dgm:presLayoutVars>
      </dgm:prSet>
      <dgm:spPr/>
    </dgm:pt>
    <dgm:pt modelId="{440EDD0D-7DAB-4F5E-9F57-66AD59F3C311}" type="pres">
      <dgm:prSet presAssocID="{8EAECAF0-0197-4DC5-A55F-797C13190B6D}" presName="rootComposite" presStyleCnt="0"/>
      <dgm:spPr/>
    </dgm:pt>
    <dgm:pt modelId="{9BAB6F09-A082-4B71-9914-AEC76D7CA5BD}" type="pres">
      <dgm:prSet presAssocID="{8EAECAF0-0197-4DC5-A55F-797C13190B6D}" presName="rootText" presStyleLbl="node2" presStyleIdx="3" presStyleCnt="5">
        <dgm:presLayoutVars>
          <dgm:chPref val="3"/>
        </dgm:presLayoutVars>
      </dgm:prSet>
      <dgm:spPr/>
    </dgm:pt>
    <dgm:pt modelId="{1ED8BD3A-4EDC-4192-8AE7-18E9509E4264}" type="pres">
      <dgm:prSet presAssocID="{8EAECAF0-0197-4DC5-A55F-797C13190B6D}" presName="rootConnector" presStyleLbl="node2" presStyleIdx="3" presStyleCnt="5"/>
      <dgm:spPr/>
    </dgm:pt>
    <dgm:pt modelId="{B0345C00-4779-4583-9C9A-CFE46F1C8FF5}" type="pres">
      <dgm:prSet presAssocID="{8EAECAF0-0197-4DC5-A55F-797C13190B6D}" presName="hierChild4" presStyleCnt="0"/>
      <dgm:spPr/>
    </dgm:pt>
    <dgm:pt modelId="{FB4E8E10-D8E2-400D-AE7F-1C5A4018EDF5}" type="pres">
      <dgm:prSet presAssocID="{4AFBE65E-0EDA-42AD-B78C-791322E1F303}" presName="Name35" presStyleLbl="parChTrans1D3" presStyleIdx="3" presStyleCnt="5"/>
      <dgm:spPr/>
    </dgm:pt>
    <dgm:pt modelId="{DA15806E-77E8-4161-A38B-8925C4835CA5}" type="pres">
      <dgm:prSet presAssocID="{315DEAB8-76DF-4C6E-A856-3DE92C3EF169}" presName="hierRoot2" presStyleCnt="0">
        <dgm:presLayoutVars>
          <dgm:hierBranch val="r"/>
        </dgm:presLayoutVars>
      </dgm:prSet>
      <dgm:spPr/>
    </dgm:pt>
    <dgm:pt modelId="{46D6C320-F848-4126-B49F-E86FC536847D}" type="pres">
      <dgm:prSet presAssocID="{315DEAB8-76DF-4C6E-A856-3DE92C3EF169}" presName="rootComposite" presStyleCnt="0"/>
      <dgm:spPr/>
    </dgm:pt>
    <dgm:pt modelId="{36E2381C-0E77-4102-A45F-292E338DCCEC}" type="pres">
      <dgm:prSet presAssocID="{315DEAB8-76DF-4C6E-A856-3DE92C3EF169}" presName="rootText" presStyleLbl="node3" presStyleIdx="3" presStyleCnt="5">
        <dgm:presLayoutVars>
          <dgm:chPref val="3"/>
        </dgm:presLayoutVars>
      </dgm:prSet>
      <dgm:spPr/>
    </dgm:pt>
    <dgm:pt modelId="{C1CF2C0F-5FF8-4C86-9CF8-9CCCB0D0BE5C}" type="pres">
      <dgm:prSet presAssocID="{315DEAB8-76DF-4C6E-A856-3DE92C3EF169}" presName="rootConnector" presStyleLbl="node3" presStyleIdx="3" presStyleCnt="5"/>
      <dgm:spPr/>
    </dgm:pt>
    <dgm:pt modelId="{45F94FBC-436A-4100-A501-A97FAC7A3DAA}" type="pres">
      <dgm:prSet presAssocID="{315DEAB8-76DF-4C6E-A856-3DE92C3EF169}" presName="hierChild4" presStyleCnt="0"/>
      <dgm:spPr/>
    </dgm:pt>
    <dgm:pt modelId="{91E99AB9-F737-4AC0-ACBB-41A9A8810283}" type="pres">
      <dgm:prSet presAssocID="{315DEAB8-76DF-4C6E-A856-3DE92C3EF169}" presName="hierChild5" presStyleCnt="0"/>
      <dgm:spPr/>
    </dgm:pt>
    <dgm:pt modelId="{516E446B-E80A-48B9-9BB8-3422EEB29F96}" type="pres">
      <dgm:prSet presAssocID="{93B6A752-8947-4749-B121-AEBDA8ADF335}" presName="Name35" presStyleLbl="parChTrans1D3" presStyleIdx="4" presStyleCnt="5"/>
      <dgm:spPr/>
    </dgm:pt>
    <dgm:pt modelId="{CDE80B34-08F5-4112-95F4-590784B68F3A}" type="pres">
      <dgm:prSet presAssocID="{D61F8E31-5185-461F-81F5-7984019D2CF8}" presName="hierRoot2" presStyleCnt="0">
        <dgm:presLayoutVars>
          <dgm:hierBranch val="r"/>
        </dgm:presLayoutVars>
      </dgm:prSet>
      <dgm:spPr/>
    </dgm:pt>
    <dgm:pt modelId="{DB38257F-FAF3-467C-8C9F-7B40105CC596}" type="pres">
      <dgm:prSet presAssocID="{D61F8E31-5185-461F-81F5-7984019D2CF8}" presName="rootComposite" presStyleCnt="0"/>
      <dgm:spPr/>
    </dgm:pt>
    <dgm:pt modelId="{A76A67EC-ACE9-4307-8113-1ADE7CE03730}" type="pres">
      <dgm:prSet presAssocID="{D61F8E31-5185-461F-81F5-7984019D2CF8}" presName="rootText" presStyleLbl="node3" presStyleIdx="4" presStyleCnt="5">
        <dgm:presLayoutVars>
          <dgm:chPref val="3"/>
        </dgm:presLayoutVars>
      </dgm:prSet>
      <dgm:spPr/>
    </dgm:pt>
    <dgm:pt modelId="{334B8C10-4E8B-4413-AAE3-1B8E6892A7DA}" type="pres">
      <dgm:prSet presAssocID="{D61F8E31-5185-461F-81F5-7984019D2CF8}" presName="rootConnector" presStyleLbl="node3" presStyleIdx="4" presStyleCnt="5"/>
      <dgm:spPr/>
    </dgm:pt>
    <dgm:pt modelId="{AA471EB6-AE6C-45AE-B98A-5874C14F02AE}" type="pres">
      <dgm:prSet presAssocID="{D61F8E31-5185-461F-81F5-7984019D2CF8}" presName="hierChild4" presStyleCnt="0"/>
      <dgm:spPr/>
    </dgm:pt>
    <dgm:pt modelId="{899262EF-845E-4A53-936B-66DD2CDFCC8F}" type="pres">
      <dgm:prSet presAssocID="{D61F8E31-5185-461F-81F5-7984019D2CF8}" presName="hierChild5" presStyleCnt="0"/>
      <dgm:spPr/>
    </dgm:pt>
    <dgm:pt modelId="{BADDBE36-274F-487E-9E54-71BF72DC5327}" type="pres">
      <dgm:prSet presAssocID="{8EAECAF0-0197-4DC5-A55F-797C13190B6D}" presName="hierChild5" presStyleCnt="0"/>
      <dgm:spPr/>
    </dgm:pt>
    <dgm:pt modelId="{548B6118-2F3E-4960-BBB6-4C12778E10EB}" type="pres">
      <dgm:prSet presAssocID="{90255FE3-A31B-4777-9996-280E4F8015E5}" presName="Name35" presStyleLbl="parChTrans1D2" presStyleIdx="4" presStyleCnt="5"/>
      <dgm:spPr/>
    </dgm:pt>
    <dgm:pt modelId="{F362D002-E6C3-4918-A10F-0497C47AEA03}" type="pres">
      <dgm:prSet presAssocID="{A284F90E-6814-445B-A9A1-BBB8994E1431}" presName="hierRoot2" presStyleCnt="0">
        <dgm:presLayoutVars>
          <dgm:hierBranch/>
        </dgm:presLayoutVars>
      </dgm:prSet>
      <dgm:spPr/>
    </dgm:pt>
    <dgm:pt modelId="{44B2BEE8-BA8C-43A0-B990-39603706CF72}" type="pres">
      <dgm:prSet presAssocID="{A284F90E-6814-445B-A9A1-BBB8994E1431}" presName="rootComposite" presStyleCnt="0"/>
      <dgm:spPr/>
    </dgm:pt>
    <dgm:pt modelId="{14A1CF90-CF99-4FA8-BFE7-CC4DCC0F558C}" type="pres">
      <dgm:prSet presAssocID="{A284F90E-6814-445B-A9A1-BBB8994E1431}" presName="rootText" presStyleLbl="node2" presStyleIdx="4" presStyleCnt="5">
        <dgm:presLayoutVars>
          <dgm:chPref val="3"/>
        </dgm:presLayoutVars>
      </dgm:prSet>
      <dgm:spPr/>
    </dgm:pt>
    <dgm:pt modelId="{F3E68AFA-08D6-47BF-9E7C-A67FED691514}" type="pres">
      <dgm:prSet presAssocID="{A284F90E-6814-445B-A9A1-BBB8994E1431}" presName="rootConnector" presStyleLbl="node2" presStyleIdx="4" presStyleCnt="5"/>
      <dgm:spPr/>
    </dgm:pt>
    <dgm:pt modelId="{070B5447-0842-4723-9898-AA40C6BC2524}" type="pres">
      <dgm:prSet presAssocID="{A284F90E-6814-445B-A9A1-BBB8994E1431}" presName="hierChild4" presStyleCnt="0"/>
      <dgm:spPr/>
    </dgm:pt>
    <dgm:pt modelId="{C8143F5A-146D-4EB1-B4B0-2B59DFED22D5}" type="pres">
      <dgm:prSet presAssocID="{A284F90E-6814-445B-A9A1-BBB8994E1431}" presName="hierChild5" presStyleCnt="0"/>
      <dgm:spPr/>
    </dgm:pt>
    <dgm:pt modelId="{58E6BEB0-8F09-49A6-A743-7EA19AD868FB}" type="pres">
      <dgm:prSet presAssocID="{C0BC6BD2-2CF2-4AC6-BDB0-F823791646BB}" presName="hierChild3" presStyleCnt="0"/>
      <dgm:spPr/>
    </dgm:pt>
  </dgm:ptLst>
  <dgm:cxnLst>
    <dgm:cxn modelId="{6059480A-CA34-4AC9-BC9D-83E84BBC6614}" srcId="{8EAECAF0-0197-4DC5-A55F-797C13190B6D}" destId="{315DEAB8-76DF-4C6E-A856-3DE92C3EF169}" srcOrd="0" destOrd="0" parTransId="{4AFBE65E-0EDA-42AD-B78C-791322E1F303}" sibTransId="{6A01ABA7-92D4-4FFF-B17E-8E0B53028709}"/>
    <dgm:cxn modelId="{D289AA1A-61C2-4C3B-BF6C-9FE25AAFF1E3}" srcId="{C0BC6BD2-2CF2-4AC6-BDB0-F823791646BB}" destId="{5161C9C8-897F-4648-B578-9A6194E5DCEC}" srcOrd="2" destOrd="0" parTransId="{F085A919-A7FA-44DB-82D5-1BBB30CC778E}" sibTransId="{87C017B7-6350-4A39-8D81-762A421E56C8}"/>
    <dgm:cxn modelId="{BE06561E-C8F7-42FC-B7F7-382BF6A9C9DF}" type="presOf" srcId="{F085A919-A7FA-44DB-82D5-1BBB30CC778E}" destId="{65F63FF6-0DEC-486B-9CC5-2CBB16397647}" srcOrd="0" destOrd="0" presId="urn:microsoft.com/office/officeart/2005/8/layout/orgChart1"/>
    <dgm:cxn modelId="{930AC41F-6883-483E-821E-0B204FC2F1BB}" type="presOf" srcId="{9153D020-DF0D-43DC-8154-15EF7D88631A}" destId="{B9AFEE0C-BB2A-4E94-9254-83AF8FEAA446}" srcOrd="0" destOrd="0" presId="urn:microsoft.com/office/officeart/2005/8/layout/orgChart1"/>
    <dgm:cxn modelId="{9462A820-DB99-4F64-B159-CEFB69F66ECE}" type="presOf" srcId="{A284F90E-6814-445B-A9A1-BBB8994E1431}" destId="{F3E68AFA-08D6-47BF-9E7C-A67FED691514}" srcOrd="1" destOrd="0" presId="urn:microsoft.com/office/officeart/2005/8/layout/orgChart1"/>
    <dgm:cxn modelId="{156A302F-3D31-4248-BF49-8E06D7879EA5}" type="presOf" srcId="{4AFBE65E-0EDA-42AD-B78C-791322E1F303}" destId="{FB4E8E10-D8E2-400D-AE7F-1C5A4018EDF5}" srcOrd="0" destOrd="0" presId="urn:microsoft.com/office/officeart/2005/8/layout/orgChart1"/>
    <dgm:cxn modelId="{EDC5FB30-A1D2-44F9-914D-B8CEC4F4531C}" type="presOf" srcId="{93B6A752-8947-4749-B121-AEBDA8ADF335}" destId="{516E446B-E80A-48B9-9BB8-3422EEB29F96}" srcOrd="0" destOrd="0" presId="urn:microsoft.com/office/officeart/2005/8/layout/orgChart1"/>
    <dgm:cxn modelId="{9798D031-10E3-4DA8-A533-F3B459000218}" type="presOf" srcId="{315DEAB8-76DF-4C6E-A856-3DE92C3EF169}" destId="{C1CF2C0F-5FF8-4C86-9CF8-9CCCB0D0BE5C}" srcOrd="1" destOrd="0" presId="urn:microsoft.com/office/officeart/2005/8/layout/orgChart1"/>
    <dgm:cxn modelId="{0D2A0332-6899-4096-8C85-AC907F11EB01}" type="presOf" srcId="{8EAECAF0-0197-4DC5-A55F-797C13190B6D}" destId="{9BAB6F09-A082-4B71-9914-AEC76D7CA5BD}" srcOrd="0" destOrd="0" presId="urn:microsoft.com/office/officeart/2005/8/layout/orgChart1"/>
    <dgm:cxn modelId="{474D2135-FD04-4B29-9EAC-4B368F53ECD6}" type="presOf" srcId="{6C13D99F-0F5F-4292-9DF7-440B241E41B0}" destId="{7E94E9B7-1A98-452F-A208-A156172DB582}" srcOrd="0" destOrd="0" presId="urn:microsoft.com/office/officeart/2005/8/layout/orgChart1"/>
    <dgm:cxn modelId="{BD668640-B949-4511-8E72-B680462EC28A}" srcId="{C0BC6BD2-2CF2-4AC6-BDB0-F823791646BB}" destId="{4F3D3E1B-98CC-4279-8A9C-72E628399A4E}" srcOrd="1" destOrd="0" parTransId="{13F72E65-3E3A-455B-AB9E-70982894CA44}" sibTransId="{4F47E319-1E51-40EA-B7FF-CE408D137B08}"/>
    <dgm:cxn modelId="{106EA05B-3CEB-4FEB-914D-8F85F9D6F441}" srcId="{C0BC6BD2-2CF2-4AC6-BDB0-F823791646BB}" destId="{8EAECAF0-0197-4DC5-A55F-797C13190B6D}" srcOrd="3" destOrd="0" parTransId="{C97807D0-4F3F-47D7-BC31-6C24D0D87CD2}" sibTransId="{C3BD0790-9D9D-4069-AD27-8CBD8FBF61D6}"/>
    <dgm:cxn modelId="{31156641-0990-4868-BF94-9A6BA6D47BB4}" type="presOf" srcId="{5161C9C8-897F-4648-B578-9A6194E5DCEC}" destId="{31EB2F8D-A7E7-4F7F-A335-F5126EE87AD1}" srcOrd="1" destOrd="0" presId="urn:microsoft.com/office/officeart/2005/8/layout/orgChart1"/>
    <dgm:cxn modelId="{BCE7E867-7540-46C7-9C0B-65257927C825}" type="presOf" srcId="{13F72E65-3E3A-455B-AB9E-70982894CA44}" destId="{1C7AE83E-6E6C-43DC-BB12-991C2412B728}" srcOrd="0" destOrd="0" presId="urn:microsoft.com/office/officeart/2005/8/layout/orgChart1"/>
    <dgm:cxn modelId="{A3AD4D4C-0820-4F62-A1FF-C72EA8C4BF17}" type="presOf" srcId="{71CC9727-C75E-4F1A-8EB2-0BE11AC19CE5}" destId="{333F0FB5-28D8-4442-94ED-06A7DC59EC49}" srcOrd="0" destOrd="0" presId="urn:microsoft.com/office/officeart/2005/8/layout/orgChart1"/>
    <dgm:cxn modelId="{17BBDB4C-42D6-404B-B068-657B143331B8}" type="presOf" srcId="{C0BC6BD2-2CF2-4AC6-BDB0-F823791646BB}" destId="{707D191D-DA8E-4429-9878-5374B0CC3167}" srcOrd="0" destOrd="0" presId="urn:microsoft.com/office/officeart/2005/8/layout/orgChart1"/>
    <dgm:cxn modelId="{4142EF6C-00F5-4793-986E-78892A4166AD}" type="presOf" srcId="{2AF7EA3A-9C08-43D7-9FF6-22DBDCC205B7}" destId="{89265ADB-C84E-4E6C-A1CE-9603665D40B8}" srcOrd="1" destOrd="0" presId="urn:microsoft.com/office/officeart/2005/8/layout/orgChart1"/>
    <dgm:cxn modelId="{21FF0B6D-E9D9-4F60-8659-26D4F4A7D349}" type="presOf" srcId="{1BA3055E-4FF5-4D17-9A6B-ECDE0264DD1F}" destId="{B4EADAD6-30A6-47AB-94DE-4952B02DDCC0}" srcOrd="0" destOrd="0" presId="urn:microsoft.com/office/officeart/2005/8/layout/orgChart1"/>
    <dgm:cxn modelId="{A7A32E71-BC88-4022-A5A8-C930C980277E}" type="presOf" srcId="{D61F8E31-5185-461F-81F5-7984019D2CF8}" destId="{A76A67EC-ACE9-4307-8113-1ADE7CE03730}" srcOrd="0" destOrd="0" presId="urn:microsoft.com/office/officeart/2005/8/layout/orgChart1"/>
    <dgm:cxn modelId="{FC5AE072-15E6-4A93-9825-C83E1BD20E26}" type="presOf" srcId="{8EAECAF0-0197-4DC5-A55F-797C13190B6D}" destId="{1ED8BD3A-4EDC-4192-8AE7-18E9509E4264}" srcOrd="1" destOrd="0" presId="urn:microsoft.com/office/officeart/2005/8/layout/orgChart1"/>
    <dgm:cxn modelId="{46E37C73-F0E3-4A2A-83C9-5F65E281C743}" type="presOf" srcId="{B91C5DD3-DF81-435F-AE02-A94AD90EEB23}" destId="{E250601B-C840-46CC-B0B1-9EFC000A2B43}" srcOrd="0" destOrd="0" presId="urn:microsoft.com/office/officeart/2005/8/layout/orgChart1"/>
    <dgm:cxn modelId="{69202174-46BC-47BE-BAE8-3ABED0FB495E}" srcId="{8EAECAF0-0197-4DC5-A55F-797C13190B6D}" destId="{D61F8E31-5185-461F-81F5-7984019D2CF8}" srcOrd="1" destOrd="0" parTransId="{93B6A752-8947-4749-B121-AEBDA8ADF335}" sibTransId="{E43C7E95-E83B-4E44-AD3A-0CA939B3798D}"/>
    <dgm:cxn modelId="{0B1A9654-6E00-40A5-A88E-CECAF024644E}" type="presOf" srcId="{D0D58F81-977C-4F27-B77D-62852490B726}" destId="{9AEF2623-51D0-45C4-B285-E11C19E2D8E9}" srcOrd="0" destOrd="0" presId="urn:microsoft.com/office/officeart/2005/8/layout/orgChart1"/>
    <dgm:cxn modelId="{29E8D77E-63DC-4144-ACCD-7EF1B8FE000B}" type="presOf" srcId="{5161C9C8-897F-4648-B578-9A6194E5DCEC}" destId="{12AAF640-12C4-48D4-993B-24AD8CC2A08B}" srcOrd="0" destOrd="0" presId="urn:microsoft.com/office/officeart/2005/8/layout/orgChart1"/>
    <dgm:cxn modelId="{6D268685-81B6-44C5-9210-C37306DF46C1}" type="presOf" srcId="{6C13D99F-0F5F-4292-9DF7-440B241E41B0}" destId="{1033FD49-F90F-41F0-875F-48292855C07C}" srcOrd="1" destOrd="0" presId="urn:microsoft.com/office/officeart/2005/8/layout/orgChart1"/>
    <dgm:cxn modelId="{13719D8A-3506-4CD3-9A6A-5A28F82D6141}" type="presOf" srcId="{4F3D3E1B-98CC-4279-8A9C-72E628399A4E}" destId="{34773892-1ACC-4E39-8EDE-E96DD32D1259}" srcOrd="1" destOrd="0" presId="urn:microsoft.com/office/officeart/2005/8/layout/orgChart1"/>
    <dgm:cxn modelId="{BD18B79C-084B-4B65-BCD9-A8CCE73B1BBC}" type="presOf" srcId="{C0BC6BD2-2CF2-4AC6-BDB0-F823791646BB}" destId="{734DCFBB-1106-4085-B07E-2ECE65F7FE25}" srcOrd="1" destOrd="0" presId="urn:microsoft.com/office/officeart/2005/8/layout/orgChart1"/>
    <dgm:cxn modelId="{8A9FCEA8-40DB-4334-9D09-7198923D99A8}" type="presOf" srcId="{C97807D0-4F3F-47D7-BC31-6C24D0D87CD2}" destId="{516F049F-5A99-4E22-A658-E9284EC2A037}" srcOrd="0" destOrd="0" presId="urn:microsoft.com/office/officeart/2005/8/layout/orgChart1"/>
    <dgm:cxn modelId="{8CDE40AA-972E-4324-B110-C298FDFB4AA0}" type="presOf" srcId="{5CA7FD87-B085-427B-A4D9-1C796A8B7B7B}" destId="{FC12E530-3978-4F7E-B459-3BAEA2AE5C8F}" srcOrd="0" destOrd="0" presId="urn:microsoft.com/office/officeart/2005/8/layout/orgChart1"/>
    <dgm:cxn modelId="{C9C983AC-7FE7-431C-B4C1-B0B8F58C0D02}" type="presOf" srcId="{D61F8E31-5185-461F-81F5-7984019D2CF8}" destId="{334B8C10-4E8B-4413-AAE3-1B8E6892A7DA}" srcOrd="1" destOrd="0" presId="urn:microsoft.com/office/officeart/2005/8/layout/orgChart1"/>
    <dgm:cxn modelId="{7D1BE9B0-5401-4F26-B167-25800E275EBC}" srcId="{5161C9C8-897F-4648-B578-9A6194E5DCEC}" destId="{5CA7FD87-B085-427B-A4D9-1C796A8B7B7B}" srcOrd="0" destOrd="0" parTransId="{1FFEF0A8-A547-4057-A274-583B4290C869}" sibTransId="{231CFAAC-0948-4E2F-AB84-5513BA00485D}"/>
    <dgm:cxn modelId="{F22466B4-A60A-4BA3-89C5-C3CE86A96589}" srcId="{6C13D99F-0F5F-4292-9DF7-440B241E41B0}" destId="{9153D020-DF0D-43DC-8154-15EF7D88631A}" srcOrd="1" destOrd="0" parTransId="{71CC9727-C75E-4F1A-8EB2-0BE11AC19CE5}" sibTransId="{92A446E8-0403-42FD-9165-C2740E0082B6}"/>
    <dgm:cxn modelId="{8568FDBC-3407-4E15-8DBF-ED15F5353F71}" srcId="{C0BC6BD2-2CF2-4AC6-BDB0-F823791646BB}" destId="{A284F90E-6814-445B-A9A1-BBB8994E1431}" srcOrd="4" destOrd="0" parTransId="{90255FE3-A31B-4777-9996-280E4F8015E5}" sibTransId="{E3220D2B-7BB9-4275-82BA-DB90B675EA9E}"/>
    <dgm:cxn modelId="{6D6A21BD-DBB0-4D06-BEDF-678CA9CBBD43}" srcId="{D0D58F81-977C-4F27-B77D-62852490B726}" destId="{C0BC6BD2-2CF2-4AC6-BDB0-F823791646BB}" srcOrd="0" destOrd="0" parTransId="{737CA7AA-7AE9-49BA-B3C0-D59F6B583779}" sibTransId="{76DCA789-F4CB-4C10-AE75-C8C3D26C25AB}"/>
    <dgm:cxn modelId="{102078C0-616F-4856-A5DF-E55C2C1FF25B}" type="presOf" srcId="{9153D020-DF0D-43DC-8154-15EF7D88631A}" destId="{069C174A-BEC9-4DA2-BFE1-22CB2B2CB039}" srcOrd="1" destOrd="0" presId="urn:microsoft.com/office/officeart/2005/8/layout/orgChart1"/>
    <dgm:cxn modelId="{C6AC7FC0-4BB5-4E07-8DBB-6EEF6135A7C0}" type="presOf" srcId="{4F3D3E1B-98CC-4279-8A9C-72E628399A4E}" destId="{F4F63B14-1B5A-42E6-974C-7A427FFBBBE5}" srcOrd="0" destOrd="0" presId="urn:microsoft.com/office/officeart/2005/8/layout/orgChart1"/>
    <dgm:cxn modelId="{9F2A1DCC-7711-4CC9-A34B-7690056D7095}" type="presOf" srcId="{2AF7EA3A-9C08-43D7-9FF6-22DBDCC205B7}" destId="{D864F57D-7683-471B-8566-8863457C85CA}" srcOrd="0" destOrd="0" presId="urn:microsoft.com/office/officeart/2005/8/layout/orgChart1"/>
    <dgm:cxn modelId="{941B4DCC-708C-4224-AD62-65AE70E134AC}" srcId="{C0BC6BD2-2CF2-4AC6-BDB0-F823791646BB}" destId="{6C13D99F-0F5F-4292-9DF7-440B241E41B0}" srcOrd="0" destOrd="0" parTransId="{B91C5DD3-DF81-435F-AE02-A94AD90EEB23}" sibTransId="{B73A3EBA-39B2-42D1-967B-B9F7DB1170A2}"/>
    <dgm:cxn modelId="{A3EEF5CC-AC11-42CA-B901-C20330C8AE5D}" type="presOf" srcId="{90255FE3-A31B-4777-9996-280E4F8015E5}" destId="{548B6118-2F3E-4960-BBB6-4C12778E10EB}" srcOrd="0" destOrd="0" presId="urn:microsoft.com/office/officeart/2005/8/layout/orgChart1"/>
    <dgm:cxn modelId="{04BC3CE2-6A1D-4C16-B10F-9F3B8F076918}" type="presOf" srcId="{1FFEF0A8-A547-4057-A274-583B4290C869}" destId="{9BE475A0-E9DA-4113-8F56-E980969601F6}" srcOrd="0" destOrd="0" presId="urn:microsoft.com/office/officeart/2005/8/layout/orgChart1"/>
    <dgm:cxn modelId="{11D691EA-C456-4B9D-880A-E265FEEF83FC}" type="presOf" srcId="{5CA7FD87-B085-427B-A4D9-1C796A8B7B7B}" destId="{EA23667D-4A8C-4EFF-B888-60BFA86A78F2}" srcOrd="1" destOrd="0" presId="urn:microsoft.com/office/officeart/2005/8/layout/orgChart1"/>
    <dgm:cxn modelId="{A6020DF4-59A6-49E7-855E-3CEAAB7695E4}" type="presOf" srcId="{A284F90E-6814-445B-A9A1-BBB8994E1431}" destId="{14A1CF90-CF99-4FA8-BFE7-CC4DCC0F558C}" srcOrd="0" destOrd="0" presId="urn:microsoft.com/office/officeart/2005/8/layout/orgChart1"/>
    <dgm:cxn modelId="{168961F4-7A9B-41BD-9914-C472DFCC6984}" srcId="{6C13D99F-0F5F-4292-9DF7-440B241E41B0}" destId="{2AF7EA3A-9C08-43D7-9FF6-22DBDCC205B7}" srcOrd="0" destOrd="0" parTransId="{1BA3055E-4FF5-4D17-9A6B-ECDE0264DD1F}" sibTransId="{810AD83A-05EC-48B4-85BA-63B709C04544}"/>
    <dgm:cxn modelId="{174701F7-B0EC-44CE-A68D-29FB25C2322A}" type="presOf" srcId="{315DEAB8-76DF-4C6E-A856-3DE92C3EF169}" destId="{36E2381C-0E77-4102-A45F-292E338DCCEC}" srcOrd="0" destOrd="0" presId="urn:microsoft.com/office/officeart/2005/8/layout/orgChart1"/>
    <dgm:cxn modelId="{44A9007A-2223-4954-933A-0A17A2FF9757}" type="presParOf" srcId="{9AEF2623-51D0-45C4-B285-E11C19E2D8E9}" destId="{0F9DE981-7291-4EB0-8C82-6853D302F895}" srcOrd="0" destOrd="0" presId="urn:microsoft.com/office/officeart/2005/8/layout/orgChart1"/>
    <dgm:cxn modelId="{0E7276EB-ED54-4CEC-881E-D56708BB33D1}" type="presParOf" srcId="{0F9DE981-7291-4EB0-8C82-6853D302F895}" destId="{3B1BCA7D-B7D3-44ED-99F5-45335A2D04C8}" srcOrd="0" destOrd="0" presId="urn:microsoft.com/office/officeart/2005/8/layout/orgChart1"/>
    <dgm:cxn modelId="{296F9D60-A8F8-4BFC-9A59-7108DC3310C6}" type="presParOf" srcId="{3B1BCA7D-B7D3-44ED-99F5-45335A2D04C8}" destId="{707D191D-DA8E-4429-9878-5374B0CC3167}" srcOrd="0" destOrd="0" presId="urn:microsoft.com/office/officeart/2005/8/layout/orgChart1"/>
    <dgm:cxn modelId="{3828FEC9-3D27-49A8-876C-5250EBAE2139}" type="presParOf" srcId="{3B1BCA7D-B7D3-44ED-99F5-45335A2D04C8}" destId="{734DCFBB-1106-4085-B07E-2ECE65F7FE25}" srcOrd="1" destOrd="0" presId="urn:microsoft.com/office/officeart/2005/8/layout/orgChart1"/>
    <dgm:cxn modelId="{9ED95215-BD2B-47C6-B268-DCF62B362185}" type="presParOf" srcId="{0F9DE981-7291-4EB0-8C82-6853D302F895}" destId="{F0CAEAFE-8BF7-4B95-B24D-598CB59EF96B}" srcOrd="1" destOrd="0" presId="urn:microsoft.com/office/officeart/2005/8/layout/orgChart1"/>
    <dgm:cxn modelId="{629885DF-59C6-4E85-827F-0873B92492A7}" type="presParOf" srcId="{F0CAEAFE-8BF7-4B95-B24D-598CB59EF96B}" destId="{E250601B-C840-46CC-B0B1-9EFC000A2B43}" srcOrd="0" destOrd="0" presId="urn:microsoft.com/office/officeart/2005/8/layout/orgChart1"/>
    <dgm:cxn modelId="{93AE4590-BD82-4D7F-9684-1FE016CD1347}" type="presParOf" srcId="{F0CAEAFE-8BF7-4B95-B24D-598CB59EF96B}" destId="{FAD6D1C5-B7AE-4ECE-8753-CABFDE8EB131}" srcOrd="1" destOrd="0" presId="urn:microsoft.com/office/officeart/2005/8/layout/orgChart1"/>
    <dgm:cxn modelId="{C36EC4B6-A01C-4B20-B7E6-5B3AE4EB5B72}" type="presParOf" srcId="{FAD6D1C5-B7AE-4ECE-8753-CABFDE8EB131}" destId="{A1858CF2-5BB3-4639-BC50-C1362E00170A}" srcOrd="0" destOrd="0" presId="urn:microsoft.com/office/officeart/2005/8/layout/orgChart1"/>
    <dgm:cxn modelId="{AA4ECBA4-A468-49BD-87E5-C7FAAB7CC377}" type="presParOf" srcId="{A1858CF2-5BB3-4639-BC50-C1362E00170A}" destId="{7E94E9B7-1A98-452F-A208-A156172DB582}" srcOrd="0" destOrd="0" presId="urn:microsoft.com/office/officeart/2005/8/layout/orgChart1"/>
    <dgm:cxn modelId="{5A9628DB-D668-44C2-BDC3-62028D1A5634}" type="presParOf" srcId="{A1858CF2-5BB3-4639-BC50-C1362E00170A}" destId="{1033FD49-F90F-41F0-875F-48292855C07C}" srcOrd="1" destOrd="0" presId="urn:microsoft.com/office/officeart/2005/8/layout/orgChart1"/>
    <dgm:cxn modelId="{B498B9DD-702C-417E-BEFD-CBC468DD104C}" type="presParOf" srcId="{FAD6D1C5-B7AE-4ECE-8753-CABFDE8EB131}" destId="{3089D35F-D90A-47F5-BBDA-058FAC9E1E87}" srcOrd="1" destOrd="0" presId="urn:microsoft.com/office/officeart/2005/8/layout/orgChart1"/>
    <dgm:cxn modelId="{F60A34BD-EF5D-4FD2-967F-7CA371A4EACD}" type="presParOf" srcId="{3089D35F-D90A-47F5-BBDA-058FAC9E1E87}" destId="{B4EADAD6-30A6-47AB-94DE-4952B02DDCC0}" srcOrd="0" destOrd="0" presId="urn:microsoft.com/office/officeart/2005/8/layout/orgChart1"/>
    <dgm:cxn modelId="{B38D126F-7A06-47E6-8271-252BC6D1589B}" type="presParOf" srcId="{3089D35F-D90A-47F5-BBDA-058FAC9E1E87}" destId="{15B4E920-2E18-4DF9-86D8-7BD2514A0157}" srcOrd="1" destOrd="0" presId="urn:microsoft.com/office/officeart/2005/8/layout/orgChart1"/>
    <dgm:cxn modelId="{D8772384-6C7E-4A90-9A95-4DB0B177FDF0}" type="presParOf" srcId="{15B4E920-2E18-4DF9-86D8-7BD2514A0157}" destId="{34BB206D-812B-48A6-8A2C-5FBB7D13EFBE}" srcOrd="0" destOrd="0" presId="urn:microsoft.com/office/officeart/2005/8/layout/orgChart1"/>
    <dgm:cxn modelId="{AD4A9473-CADE-4946-B26C-78CF4CB9F748}" type="presParOf" srcId="{34BB206D-812B-48A6-8A2C-5FBB7D13EFBE}" destId="{D864F57D-7683-471B-8566-8863457C85CA}" srcOrd="0" destOrd="0" presId="urn:microsoft.com/office/officeart/2005/8/layout/orgChart1"/>
    <dgm:cxn modelId="{E472C68B-4F51-45D3-89DF-EA90F92DD77D}" type="presParOf" srcId="{34BB206D-812B-48A6-8A2C-5FBB7D13EFBE}" destId="{89265ADB-C84E-4E6C-A1CE-9603665D40B8}" srcOrd="1" destOrd="0" presId="urn:microsoft.com/office/officeart/2005/8/layout/orgChart1"/>
    <dgm:cxn modelId="{E31FD547-62F9-427C-BFD0-44A07C876795}" type="presParOf" srcId="{15B4E920-2E18-4DF9-86D8-7BD2514A0157}" destId="{DACFF842-5A90-4284-BF06-A6EDB63F8C04}" srcOrd="1" destOrd="0" presId="urn:microsoft.com/office/officeart/2005/8/layout/orgChart1"/>
    <dgm:cxn modelId="{2158EB94-2177-4743-860E-378028EC5D38}" type="presParOf" srcId="{15B4E920-2E18-4DF9-86D8-7BD2514A0157}" destId="{4D4D2AA3-D12B-4D4F-A21F-DEBCB3082DDD}" srcOrd="2" destOrd="0" presId="urn:microsoft.com/office/officeart/2005/8/layout/orgChart1"/>
    <dgm:cxn modelId="{1DE2D507-9B5E-4B9F-96EA-5E5EC90E8269}" type="presParOf" srcId="{3089D35F-D90A-47F5-BBDA-058FAC9E1E87}" destId="{333F0FB5-28D8-4442-94ED-06A7DC59EC49}" srcOrd="2" destOrd="0" presId="urn:microsoft.com/office/officeart/2005/8/layout/orgChart1"/>
    <dgm:cxn modelId="{75B32BF8-94C6-4532-A4D3-6E55692109D4}" type="presParOf" srcId="{3089D35F-D90A-47F5-BBDA-058FAC9E1E87}" destId="{B610A5D6-28A5-448C-874A-A7AFBA52B27C}" srcOrd="3" destOrd="0" presId="urn:microsoft.com/office/officeart/2005/8/layout/orgChart1"/>
    <dgm:cxn modelId="{211F0D8C-FB00-4C22-B0CA-FBD7D76C2AFF}" type="presParOf" srcId="{B610A5D6-28A5-448C-874A-A7AFBA52B27C}" destId="{166C8FE3-D6A1-4EA3-944A-3F97EDA30D7D}" srcOrd="0" destOrd="0" presId="urn:microsoft.com/office/officeart/2005/8/layout/orgChart1"/>
    <dgm:cxn modelId="{089C5B5F-3419-41DD-933A-BBE11030580C}" type="presParOf" srcId="{166C8FE3-D6A1-4EA3-944A-3F97EDA30D7D}" destId="{B9AFEE0C-BB2A-4E94-9254-83AF8FEAA446}" srcOrd="0" destOrd="0" presId="urn:microsoft.com/office/officeart/2005/8/layout/orgChart1"/>
    <dgm:cxn modelId="{7A5FE4D2-4A15-4E04-9D10-DA75B1F7F4A3}" type="presParOf" srcId="{166C8FE3-D6A1-4EA3-944A-3F97EDA30D7D}" destId="{069C174A-BEC9-4DA2-BFE1-22CB2B2CB039}" srcOrd="1" destOrd="0" presId="urn:microsoft.com/office/officeart/2005/8/layout/orgChart1"/>
    <dgm:cxn modelId="{4B6D8F62-D1E0-4CEC-86FA-3D9B536C5603}" type="presParOf" srcId="{B610A5D6-28A5-448C-874A-A7AFBA52B27C}" destId="{DFFB0527-408D-462E-A13A-FB209C5B6AA6}" srcOrd="1" destOrd="0" presId="urn:microsoft.com/office/officeart/2005/8/layout/orgChart1"/>
    <dgm:cxn modelId="{193FE56F-840E-45AB-8110-E7CB5B92AC8E}" type="presParOf" srcId="{B610A5D6-28A5-448C-874A-A7AFBA52B27C}" destId="{21F8C829-64B8-4CF9-B429-30B1339444B6}" srcOrd="2" destOrd="0" presId="urn:microsoft.com/office/officeart/2005/8/layout/orgChart1"/>
    <dgm:cxn modelId="{AE3C0B46-3B88-47AD-B878-A2ABE5EAAB91}" type="presParOf" srcId="{FAD6D1C5-B7AE-4ECE-8753-CABFDE8EB131}" destId="{FA46B870-E92F-4D52-AFC2-5CD7085CCC66}" srcOrd="2" destOrd="0" presId="urn:microsoft.com/office/officeart/2005/8/layout/orgChart1"/>
    <dgm:cxn modelId="{AF970C4E-6A43-4D4E-917E-2EF7834F3267}" type="presParOf" srcId="{F0CAEAFE-8BF7-4B95-B24D-598CB59EF96B}" destId="{1C7AE83E-6E6C-43DC-BB12-991C2412B728}" srcOrd="2" destOrd="0" presId="urn:microsoft.com/office/officeart/2005/8/layout/orgChart1"/>
    <dgm:cxn modelId="{B404B8D5-7687-4D02-BA3E-56A2BA556D39}" type="presParOf" srcId="{F0CAEAFE-8BF7-4B95-B24D-598CB59EF96B}" destId="{2D7CB470-2CB6-4FC9-9092-A61042DBEC29}" srcOrd="3" destOrd="0" presId="urn:microsoft.com/office/officeart/2005/8/layout/orgChart1"/>
    <dgm:cxn modelId="{4F04E49C-ABB2-4D86-958E-115AC19C42B4}" type="presParOf" srcId="{2D7CB470-2CB6-4FC9-9092-A61042DBEC29}" destId="{7E8C79B4-2D96-459B-AAC8-51B40AB7A7B9}" srcOrd="0" destOrd="0" presId="urn:microsoft.com/office/officeart/2005/8/layout/orgChart1"/>
    <dgm:cxn modelId="{3DF9F3DD-E6A7-4823-8A68-9F2310AD7227}" type="presParOf" srcId="{7E8C79B4-2D96-459B-AAC8-51B40AB7A7B9}" destId="{F4F63B14-1B5A-42E6-974C-7A427FFBBBE5}" srcOrd="0" destOrd="0" presId="urn:microsoft.com/office/officeart/2005/8/layout/orgChart1"/>
    <dgm:cxn modelId="{1872609C-87F0-4C30-AA5A-4738A577BF26}" type="presParOf" srcId="{7E8C79B4-2D96-459B-AAC8-51B40AB7A7B9}" destId="{34773892-1ACC-4E39-8EDE-E96DD32D1259}" srcOrd="1" destOrd="0" presId="urn:microsoft.com/office/officeart/2005/8/layout/orgChart1"/>
    <dgm:cxn modelId="{0D4B0A67-5CE3-4EF9-87A6-56D95CB2C0D4}" type="presParOf" srcId="{2D7CB470-2CB6-4FC9-9092-A61042DBEC29}" destId="{548F57B9-7868-499E-986F-18BA028B1798}" srcOrd="1" destOrd="0" presId="urn:microsoft.com/office/officeart/2005/8/layout/orgChart1"/>
    <dgm:cxn modelId="{65E3815B-83CC-4287-A95D-3BA6BCD45B98}" type="presParOf" srcId="{2D7CB470-2CB6-4FC9-9092-A61042DBEC29}" destId="{46F30CFB-EA30-4264-B6D3-A1F4F44A94B0}" srcOrd="2" destOrd="0" presId="urn:microsoft.com/office/officeart/2005/8/layout/orgChart1"/>
    <dgm:cxn modelId="{1C32992F-A45F-4545-B882-C61A0DA5222B}" type="presParOf" srcId="{F0CAEAFE-8BF7-4B95-B24D-598CB59EF96B}" destId="{65F63FF6-0DEC-486B-9CC5-2CBB16397647}" srcOrd="4" destOrd="0" presId="urn:microsoft.com/office/officeart/2005/8/layout/orgChart1"/>
    <dgm:cxn modelId="{5AA801EC-0252-44E9-8D22-3CD82F3486C8}" type="presParOf" srcId="{F0CAEAFE-8BF7-4B95-B24D-598CB59EF96B}" destId="{C0AB9587-626F-4B11-9BE8-3BD9687D15D3}" srcOrd="5" destOrd="0" presId="urn:microsoft.com/office/officeart/2005/8/layout/orgChart1"/>
    <dgm:cxn modelId="{5A09E389-2961-4375-B5BA-DF25E21B9314}" type="presParOf" srcId="{C0AB9587-626F-4B11-9BE8-3BD9687D15D3}" destId="{93968FC5-B0E8-436E-8A90-2CEC0487590B}" srcOrd="0" destOrd="0" presId="urn:microsoft.com/office/officeart/2005/8/layout/orgChart1"/>
    <dgm:cxn modelId="{E0BB7AFD-BDC2-4125-BC67-5449FE7888EF}" type="presParOf" srcId="{93968FC5-B0E8-436E-8A90-2CEC0487590B}" destId="{12AAF640-12C4-48D4-993B-24AD8CC2A08B}" srcOrd="0" destOrd="0" presId="urn:microsoft.com/office/officeart/2005/8/layout/orgChart1"/>
    <dgm:cxn modelId="{F5B67BF6-F54D-447D-9CE4-1D0B120C1DF4}" type="presParOf" srcId="{93968FC5-B0E8-436E-8A90-2CEC0487590B}" destId="{31EB2F8D-A7E7-4F7F-A335-F5126EE87AD1}" srcOrd="1" destOrd="0" presId="urn:microsoft.com/office/officeart/2005/8/layout/orgChart1"/>
    <dgm:cxn modelId="{6F65A9C8-9652-487F-A9ED-E18CF3762999}" type="presParOf" srcId="{C0AB9587-626F-4B11-9BE8-3BD9687D15D3}" destId="{E952DEE4-0737-4EBF-B5E6-85BDEC130C0A}" srcOrd="1" destOrd="0" presId="urn:microsoft.com/office/officeart/2005/8/layout/orgChart1"/>
    <dgm:cxn modelId="{86BF433D-164D-4000-8202-CA9E88EDA4E6}" type="presParOf" srcId="{E952DEE4-0737-4EBF-B5E6-85BDEC130C0A}" destId="{9BE475A0-E9DA-4113-8F56-E980969601F6}" srcOrd="0" destOrd="0" presId="urn:microsoft.com/office/officeart/2005/8/layout/orgChart1"/>
    <dgm:cxn modelId="{33D16F22-DDC8-4368-A635-BAE71467779B}" type="presParOf" srcId="{E952DEE4-0737-4EBF-B5E6-85BDEC130C0A}" destId="{C425EF8B-0F40-4497-90B9-0D1922511D85}" srcOrd="1" destOrd="0" presId="urn:microsoft.com/office/officeart/2005/8/layout/orgChart1"/>
    <dgm:cxn modelId="{4866DCC5-8D33-4100-93E5-537EE1D495C6}" type="presParOf" srcId="{C425EF8B-0F40-4497-90B9-0D1922511D85}" destId="{C8E3E5DA-FB1C-4923-918A-CD0E6DE09D81}" srcOrd="0" destOrd="0" presId="urn:microsoft.com/office/officeart/2005/8/layout/orgChart1"/>
    <dgm:cxn modelId="{66F1B883-C4E5-4C1E-AE26-63E975F0596D}" type="presParOf" srcId="{C8E3E5DA-FB1C-4923-918A-CD0E6DE09D81}" destId="{FC12E530-3978-4F7E-B459-3BAEA2AE5C8F}" srcOrd="0" destOrd="0" presId="urn:microsoft.com/office/officeart/2005/8/layout/orgChart1"/>
    <dgm:cxn modelId="{DB84A717-DF69-4D9D-8815-F4403DC4709B}" type="presParOf" srcId="{C8E3E5DA-FB1C-4923-918A-CD0E6DE09D81}" destId="{EA23667D-4A8C-4EFF-B888-60BFA86A78F2}" srcOrd="1" destOrd="0" presId="urn:microsoft.com/office/officeart/2005/8/layout/orgChart1"/>
    <dgm:cxn modelId="{2F570902-9157-4C22-A40A-2FA44145170C}" type="presParOf" srcId="{C425EF8B-0F40-4497-90B9-0D1922511D85}" destId="{34FF5D76-9466-4601-96CA-B6042F6AE083}" srcOrd="1" destOrd="0" presId="urn:microsoft.com/office/officeart/2005/8/layout/orgChart1"/>
    <dgm:cxn modelId="{0270B679-E1C3-4980-8EFB-E7C48F9BD126}" type="presParOf" srcId="{C425EF8B-0F40-4497-90B9-0D1922511D85}" destId="{DB8CDA5C-1B58-4BFA-9552-D88C1BEA6F28}" srcOrd="2" destOrd="0" presId="urn:microsoft.com/office/officeart/2005/8/layout/orgChart1"/>
    <dgm:cxn modelId="{46E18331-EE7C-4127-BFE3-5095ABCB30DD}" type="presParOf" srcId="{C0AB9587-626F-4B11-9BE8-3BD9687D15D3}" destId="{76F5B625-D1C7-4E11-A83A-21A86ECC600F}" srcOrd="2" destOrd="0" presId="urn:microsoft.com/office/officeart/2005/8/layout/orgChart1"/>
    <dgm:cxn modelId="{387210DD-7A65-445B-A5E3-8D977AE831F8}" type="presParOf" srcId="{F0CAEAFE-8BF7-4B95-B24D-598CB59EF96B}" destId="{516F049F-5A99-4E22-A658-E9284EC2A037}" srcOrd="6" destOrd="0" presId="urn:microsoft.com/office/officeart/2005/8/layout/orgChart1"/>
    <dgm:cxn modelId="{587602F9-5F52-4171-BFCD-C0704E8604F2}" type="presParOf" srcId="{F0CAEAFE-8BF7-4B95-B24D-598CB59EF96B}" destId="{BD817DF2-B1D8-4724-BD74-D313966B1663}" srcOrd="7" destOrd="0" presId="urn:microsoft.com/office/officeart/2005/8/layout/orgChart1"/>
    <dgm:cxn modelId="{7EB24C84-6122-432F-9009-C1EBAA74D00F}" type="presParOf" srcId="{BD817DF2-B1D8-4724-BD74-D313966B1663}" destId="{440EDD0D-7DAB-4F5E-9F57-66AD59F3C311}" srcOrd="0" destOrd="0" presId="urn:microsoft.com/office/officeart/2005/8/layout/orgChart1"/>
    <dgm:cxn modelId="{E4E19465-F38C-4AA0-BBAE-3D647F584986}" type="presParOf" srcId="{440EDD0D-7DAB-4F5E-9F57-66AD59F3C311}" destId="{9BAB6F09-A082-4B71-9914-AEC76D7CA5BD}" srcOrd="0" destOrd="0" presId="urn:microsoft.com/office/officeart/2005/8/layout/orgChart1"/>
    <dgm:cxn modelId="{313857C3-85E1-440A-BA44-A2D39D53B88A}" type="presParOf" srcId="{440EDD0D-7DAB-4F5E-9F57-66AD59F3C311}" destId="{1ED8BD3A-4EDC-4192-8AE7-18E9509E4264}" srcOrd="1" destOrd="0" presId="urn:microsoft.com/office/officeart/2005/8/layout/orgChart1"/>
    <dgm:cxn modelId="{288DBE7B-DEF3-48C7-B7D2-9A8E63046CB6}" type="presParOf" srcId="{BD817DF2-B1D8-4724-BD74-D313966B1663}" destId="{B0345C00-4779-4583-9C9A-CFE46F1C8FF5}" srcOrd="1" destOrd="0" presId="urn:microsoft.com/office/officeart/2005/8/layout/orgChart1"/>
    <dgm:cxn modelId="{76C4FE98-D6D0-4862-9886-7619E1FD1834}" type="presParOf" srcId="{B0345C00-4779-4583-9C9A-CFE46F1C8FF5}" destId="{FB4E8E10-D8E2-400D-AE7F-1C5A4018EDF5}" srcOrd="0" destOrd="0" presId="urn:microsoft.com/office/officeart/2005/8/layout/orgChart1"/>
    <dgm:cxn modelId="{C24FD9C1-F63C-4CD6-93F9-94793DA76A60}" type="presParOf" srcId="{B0345C00-4779-4583-9C9A-CFE46F1C8FF5}" destId="{DA15806E-77E8-4161-A38B-8925C4835CA5}" srcOrd="1" destOrd="0" presId="urn:microsoft.com/office/officeart/2005/8/layout/orgChart1"/>
    <dgm:cxn modelId="{E618E304-3D6E-4499-AC2D-BC2FDB4CC24D}" type="presParOf" srcId="{DA15806E-77E8-4161-A38B-8925C4835CA5}" destId="{46D6C320-F848-4126-B49F-E86FC536847D}" srcOrd="0" destOrd="0" presId="urn:microsoft.com/office/officeart/2005/8/layout/orgChart1"/>
    <dgm:cxn modelId="{EA8AFD03-30E6-4D40-8A5E-5916F3920D8B}" type="presParOf" srcId="{46D6C320-F848-4126-B49F-E86FC536847D}" destId="{36E2381C-0E77-4102-A45F-292E338DCCEC}" srcOrd="0" destOrd="0" presId="urn:microsoft.com/office/officeart/2005/8/layout/orgChart1"/>
    <dgm:cxn modelId="{FE6C8D9E-F4D7-40E8-9470-621396E01AF2}" type="presParOf" srcId="{46D6C320-F848-4126-B49F-E86FC536847D}" destId="{C1CF2C0F-5FF8-4C86-9CF8-9CCCB0D0BE5C}" srcOrd="1" destOrd="0" presId="urn:microsoft.com/office/officeart/2005/8/layout/orgChart1"/>
    <dgm:cxn modelId="{66DA1AA9-69E0-40B9-B9E2-483E354D0A87}" type="presParOf" srcId="{DA15806E-77E8-4161-A38B-8925C4835CA5}" destId="{45F94FBC-436A-4100-A501-A97FAC7A3DAA}" srcOrd="1" destOrd="0" presId="urn:microsoft.com/office/officeart/2005/8/layout/orgChart1"/>
    <dgm:cxn modelId="{D54656BA-E4D2-4242-94CF-F85C8AEB3E52}" type="presParOf" srcId="{DA15806E-77E8-4161-A38B-8925C4835CA5}" destId="{91E99AB9-F737-4AC0-ACBB-41A9A8810283}" srcOrd="2" destOrd="0" presId="urn:microsoft.com/office/officeart/2005/8/layout/orgChart1"/>
    <dgm:cxn modelId="{1B6D0874-6E70-4F42-B46A-914609A81D65}" type="presParOf" srcId="{B0345C00-4779-4583-9C9A-CFE46F1C8FF5}" destId="{516E446B-E80A-48B9-9BB8-3422EEB29F96}" srcOrd="2" destOrd="0" presId="urn:microsoft.com/office/officeart/2005/8/layout/orgChart1"/>
    <dgm:cxn modelId="{5C696F44-D204-4CC7-A057-11533644EAF3}" type="presParOf" srcId="{B0345C00-4779-4583-9C9A-CFE46F1C8FF5}" destId="{CDE80B34-08F5-4112-95F4-590784B68F3A}" srcOrd="3" destOrd="0" presId="urn:microsoft.com/office/officeart/2005/8/layout/orgChart1"/>
    <dgm:cxn modelId="{52A2829A-1F4B-452B-AF7D-879591C9A6A1}" type="presParOf" srcId="{CDE80B34-08F5-4112-95F4-590784B68F3A}" destId="{DB38257F-FAF3-467C-8C9F-7B40105CC596}" srcOrd="0" destOrd="0" presId="urn:microsoft.com/office/officeart/2005/8/layout/orgChart1"/>
    <dgm:cxn modelId="{75303E9D-C19E-41CD-A013-C069D4EC03B1}" type="presParOf" srcId="{DB38257F-FAF3-467C-8C9F-7B40105CC596}" destId="{A76A67EC-ACE9-4307-8113-1ADE7CE03730}" srcOrd="0" destOrd="0" presId="urn:microsoft.com/office/officeart/2005/8/layout/orgChart1"/>
    <dgm:cxn modelId="{1697D702-F120-44CD-8BEC-6D1254BEF01B}" type="presParOf" srcId="{DB38257F-FAF3-467C-8C9F-7B40105CC596}" destId="{334B8C10-4E8B-4413-AAE3-1B8E6892A7DA}" srcOrd="1" destOrd="0" presId="urn:microsoft.com/office/officeart/2005/8/layout/orgChart1"/>
    <dgm:cxn modelId="{EEEBFFFB-D7D1-49D5-9A6D-1DC2264FB1BC}" type="presParOf" srcId="{CDE80B34-08F5-4112-95F4-590784B68F3A}" destId="{AA471EB6-AE6C-45AE-B98A-5874C14F02AE}" srcOrd="1" destOrd="0" presId="urn:microsoft.com/office/officeart/2005/8/layout/orgChart1"/>
    <dgm:cxn modelId="{E3AF4519-FFD7-4EDA-BFC3-79204100D345}" type="presParOf" srcId="{CDE80B34-08F5-4112-95F4-590784B68F3A}" destId="{899262EF-845E-4A53-936B-66DD2CDFCC8F}" srcOrd="2" destOrd="0" presId="urn:microsoft.com/office/officeart/2005/8/layout/orgChart1"/>
    <dgm:cxn modelId="{9C49715F-0E36-4E48-B876-8DE1A9C03AA9}" type="presParOf" srcId="{BD817DF2-B1D8-4724-BD74-D313966B1663}" destId="{BADDBE36-274F-487E-9E54-71BF72DC5327}" srcOrd="2" destOrd="0" presId="urn:microsoft.com/office/officeart/2005/8/layout/orgChart1"/>
    <dgm:cxn modelId="{5A3B19AB-B0F3-4756-A5DC-B26E5E57CD24}" type="presParOf" srcId="{F0CAEAFE-8BF7-4B95-B24D-598CB59EF96B}" destId="{548B6118-2F3E-4960-BBB6-4C12778E10EB}" srcOrd="8" destOrd="0" presId="urn:microsoft.com/office/officeart/2005/8/layout/orgChart1"/>
    <dgm:cxn modelId="{9BC1D401-95F0-407A-A642-5139C47A2EF2}" type="presParOf" srcId="{F0CAEAFE-8BF7-4B95-B24D-598CB59EF96B}" destId="{F362D002-E6C3-4918-A10F-0497C47AEA03}" srcOrd="9" destOrd="0" presId="urn:microsoft.com/office/officeart/2005/8/layout/orgChart1"/>
    <dgm:cxn modelId="{810384B0-FE30-4764-970A-F2BA5A5C49D3}" type="presParOf" srcId="{F362D002-E6C3-4918-A10F-0497C47AEA03}" destId="{44B2BEE8-BA8C-43A0-B990-39603706CF72}" srcOrd="0" destOrd="0" presId="urn:microsoft.com/office/officeart/2005/8/layout/orgChart1"/>
    <dgm:cxn modelId="{688880C8-3DC2-4F28-835D-B9271C797C09}" type="presParOf" srcId="{44B2BEE8-BA8C-43A0-B990-39603706CF72}" destId="{14A1CF90-CF99-4FA8-BFE7-CC4DCC0F558C}" srcOrd="0" destOrd="0" presId="urn:microsoft.com/office/officeart/2005/8/layout/orgChart1"/>
    <dgm:cxn modelId="{60678F99-1E4B-490A-9D36-C22012780376}" type="presParOf" srcId="{44B2BEE8-BA8C-43A0-B990-39603706CF72}" destId="{F3E68AFA-08D6-47BF-9E7C-A67FED691514}" srcOrd="1" destOrd="0" presId="urn:microsoft.com/office/officeart/2005/8/layout/orgChart1"/>
    <dgm:cxn modelId="{F42A6225-559A-41F5-80C8-7CD16F454348}" type="presParOf" srcId="{F362D002-E6C3-4918-A10F-0497C47AEA03}" destId="{070B5447-0842-4723-9898-AA40C6BC2524}" srcOrd="1" destOrd="0" presId="urn:microsoft.com/office/officeart/2005/8/layout/orgChart1"/>
    <dgm:cxn modelId="{C06D3D81-80B1-4633-9C91-6161EB539300}" type="presParOf" srcId="{F362D002-E6C3-4918-A10F-0497C47AEA03}" destId="{C8143F5A-146D-4EB1-B4B0-2B59DFED22D5}" srcOrd="2" destOrd="0" presId="urn:microsoft.com/office/officeart/2005/8/layout/orgChart1"/>
    <dgm:cxn modelId="{C06AAC7B-A071-4474-B1FF-6F2AF41123E1}" type="presParOf" srcId="{0F9DE981-7291-4EB0-8C82-6853D302F895}" destId="{58E6BEB0-8F09-49A6-A743-7EA19AD868F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B6118-2F3E-4960-BBB6-4C12778E10EB}">
      <dsp:nvSpPr>
        <dsp:cNvPr id="0" name=""/>
        <dsp:cNvSpPr/>
      </dsp:nvSpPr>
      <dsp:spPr>
        <a:xfrm>
          <a:off x="2978460" y="1013848"/>
          <a:ext cx="2117342" cy="163321"/>
        </a:xfrm>
        <a:custGeom>
          <a:avLst/>
          <a:gdLst/>
          <a:ahLst/>
          <a:cxnLst/>
          <a:rect l="0" t="0" r="0" b="0"/>
          <a:pathLst>
            <a:path>
              <a:moveTo>
                <a:pt x="0" y="0"/>
              </a:moveTo>
              <a:lnTo>
                <a:pt x="0" y="81660"/>
              </a:lnTo>
              <a:lnTo>
                <a:pt x="2117342" y="81660"/>
              </a:lnTo>
              <a:lnTo>
                <a:pt x="2117342" y="1633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E446B-E80A-48B9-9BB8-3422EEB29F96}">
      <dsp:nvSpPr>
        <dsp:cNvPr id="0" name=""/>
        <dsp:cNvSpPr/>
      </dsp:nvSpPr>
      <dsp:spPr>
        <a:xfrm>
          <a:off x="4154761" y="1566029"/>
          <a:ext cx="470520" cy="163321"/>
        </a:xfrm>
        <a:custGeom>
          <a:avLst/>
          <a:gdLst/>
          <a:ahLst/>
          <a:cxnLst/>
          <a:rect l="0" t="0" r="0" b="0"/>
          <a:pathLst>
            <a:path>
              <a:moveTo>
                <a:pt x="0" y="0"/>
              </a:moveTo>
              <a:lnTo>
                <a:pt x="0" y="81660"/>
              </a:lnTo>
              <a:lnTo>
                <a:pt x="470520" y="81660"/>
              </a:lnTo>
              <a:lnTo>
                <a:pt x="470520" y="1633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4E8E10-D8E2-400D-AE7F-1C5A4018EDF5}">
      <dsp:nvSpPr>
        <dsp:cNvPr id="0" name=""/>
        <dsp:cNvSpPr/>
      </dsp:nvSpPr>
      <dsp:spPr>
        <a:xfrm>
          <a:off x="3684241" y="1566029"/>
          <a:ext cx="470520" cy="163321"/>
        </a:xfrm>
        <a:custGeom>
          <a:avLst/>
          <a:gdLst/>
          <a:ahLst/>
          <a:cxnLst/>
          <a:rect l="0" t="0" r="0" b="0"/>
          <a:pathLst>
            <a:path>
              <a:moveTo>
                <a:pt x="470520" y="0"/>
              </a:moveTo>
              <a:lnTo>
                <a:pt x="470520" y="81660"/>
              </a:lnTo>
              <a:lnTo>
                <a:pt x="0" y="81660"/>
              </a:lnTo>
              <a:lnTo>
                <a:pt x="0" y="1633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6F049F-5A99-4E22-A658-E9284EC2A037}">
      <dsp:nvSpPr>
        <dsp:cNvPr id="0" name=""/>
        <dsp:cNvSpPr/>
      </dsp:nvSpPr>
      <dsp:spPr>
        <a:xfrm>
          <a:off x="2978460" y="1013848"/>
          <a:ext cx="1176301" cy="163321"/>
        </a:xfrm>
        <a:custGeom>
          <a:avLst/>
          <a:gdLst/>
          <a:ahLst/>
          <a:cxnLst/>
          <a:rect l="0" t="0" r="0" b="0"/>
          <a:pathLst>
            <a:path>
              <a:moveTo>
                <a:pt x="0" y="0"/>
              </a:moveTo>
              <a:lnTo>
                <a:pt x="0" y="81660"/>
              </a:lnTo>
              <a:lnTo>
                <a:pt x="1176301" y="81660"/>
              </a:lnTo>
              <a:lnTo>
                <a:pt x="1176301" y="1633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E475A0-E9DA-4113-8F56-E980969601F6}">
      <dsp:nvSpPr>
        <dsp:cNvPr id="0" name=""/>
        <dsp:cNvSpPr/>
      </dsp:nvSpPr>
      <dsp:spPr>
        <a:xfrm>
          <a:off x="2697480" y="1566029"/>
          <a:ext cx="91440" cy="163321"/>
        </a:xfrm>
        <a:custGeom>
          <a:avLst/>
          <a:gdLst/>
          <a:ahLst/>
          <a:cxnLst/>
          <a:rect l="0" t="0" r="0" b="0"/>
          <a:pathLst>
            <a:path>
              <a:moveTo>
                <a:pt x="45720" y="0"/>
              </a:moveTo>
              <a:lnTo>
                <a:pt x="45720" y="1633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F63FF6-0DEC-486B-9CC5-2CBB16397647}">
      <dsp:nvSpPr>
        <dsp:cNvPr id="0" name=""/>
        <dsp:cNvSpPr/>
      </dsp:nvSpPr>
      <dsp:spPr>
        <a:xfrm>
          <a:off x="2743200" y="1013848"/>
          <a:ext cx="235260" cy="163321"/>
        </a:xfrm>
        <a:custGeom>
          <a:avLst/>
          <a:gdLst/>
          <a:ahLst/>
          <a:cxnLst/>
          <a:rect l="0" t="0" r="0" b="0"/>
          <a:pathLst>
            <a:path>
              <a:moveTo>
                <a:pt x="235260" y="0"/>
              </a:moveTo>
              <a:lnTo>
                <a:pt x="235260" y="81660"/>
              </a:lnTo>
              <a:lnTo>
                <a:pt x="0" y="81660"/>
              </a:lnTo>
              <a:lnTo>
                <a:pt x="0" y="1633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7AE83E-6E6C-43DC-BB12-991C2412B728}">
      <dsp:nvSpPr>
        <dsp:cNvPr id="0" name=""/>
        <dsp:cNvSpPr/>
      </dsp:nvSpPr>
      <dsp:spPr>
        <a:xfrm>
          <a:off x="1802158" y="1013848"/>
          <a:ext cx="1176301" cy="163321"/>
        </a:xfrm>
        <a:custGeom>
          <a:avLst/>
          <a:gdLst/>
          <a:ahLst/>
          <a:cxnLst/>
          <a:rect l="0" t="0" r="0" b="0"/>
          <a:pathLst>
            <a:path>
              <a:moveTo>
                <a:pt x="1176301" y="0"/>
              </a:moveTo>
              <a:lnTo>
                <a:pt x="1176301" y="81660"/>
              </a:lnTo>
              <a:lnTo>
                <a:pt x="0" y="81660"/>
              </a:lnTo>
              <a:lnTo>
                <a:pt x="0" y="1633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3F0FB5-28D8-4442-94ED-06A7DC59EC49}">
      <dsp:nvSpPr>
        <dsp:cNvPr id="0" name=""/>
        <dsp:cNvSpPr/>
      </dsp:nvSpPr>
      <dsp:spPr>
        <a:xfrm>
          <a:off x="861117" y="1566029"/>
          <a:ext cx="470520" cy="163321"/>
        </a:xfrm>
        <a:custGeom>
          <a:avLst/>
          <a:gdLst/>
          <a:ahLst/>
          <a:cxnLst/>
          <a:rect l="0" t="0" r="0" b="0"/>
          <a:pathLst>
            <a:path>
              <a:moveTo>
                <a:pt x="0" y="0"/>
              </a:moveTo>
              <a:lnTo>
                <a:pt x="0" y="81660"/>
              </a:lnTo>
              <a:lnTo>
                <a:pt x="470520" y="81660"/>
              </a:lnTo>
              <a:lnTo>
                <a:pt x="470520" y="1633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EADAD6-30A6-47AB-94DE-4952B02DDCC0}">
      <dsp:nvSpPr>
        <dsp:cNvPr id="0" name=""/>
        <dsp:cNvSpPr/>
      </dsp:nvSpPr>
      <dsp:spPr>
        <a:xfrm>
          <a:off x="390597" y="1566029"/>
          <a:ext cx="470520" cy="163321"/>
        </a:xfrm>
        <a:custGeom>
          <a:avLst/>
          <a:gdLst/>
          <a:ahLst/>
          <a:cxnLst/>
          <a:rect l="0" t="0" r="0" b="0"/>
          <a:pathLst>
            <a:path>
              <a:moveTo>
                <a:pt x="470520" y="0"/>
              </a:moveTo>
              <a:lnTo>
                <a:pt x="470520" y="81660"/>
              </a:lnTo>
              <a:lnTo>
                <a:pt x="0" y="81660"/>
              </a:lnTo>
              <a:lnTo>
                <a:pt x="0" y="1633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50601B-C840-46CC-B0B1-9EFC000A2B43}">
      <dsp:nvSpPr>
        <dsp:cNvPr id="0" name=""/>
        <dsp:cNvSpPr/>
      </dsp:nvSpPr>
      <dsp:spPr>
        <a:xfrm>
          <a:off x="861117" y="1013848"/>
          <a:ext cx="2117342" cy="163321"/>
        </a:xfrm>
        <a:custGeom>
          <a:avLst/>
          <a:gdLst/>
          <a:ahLst/>
          <a:cxnLst/>
          <a:rect l="0" t="0" r="0" b="0"/>
          <a:pathLst>
            <a:path>
              <a:moveTo>
                <a:pt x="2117342" y="0"/>
              </a:moveTo>
              <a:lnTo>
                <a:pt x="2117342" y="81660"/>
              </a:lnTo>
              <a:lnTo>
                <a:pt x="0" y="81660"/>
              </a:lnTo>
              <a:lnTo>
                <a:pt x="0" y="1633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7D191D-DA8E-4429-9878-5374B0CC3167}">
      <dsp:nvSpPr>
        <dsp:cNvPr id="0" name=""/>
        <dsp:cNvSpPr/>
      </dsp:nvSpPr>
      <dsp:spPr>
        <a:xfrm>
          <a:off x="2589600" y="624988"/>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a:t>
          </a:r>
        </a:p>
      </dsp:txBody>
      <dsp:txXfrm>
        <a:off x="2589600" y="624988"/>
        <a:ext cx="777719" cy="388859"/>
      </dsp:txXfrm>
    </dsp:sp>
    <dsp:sp modelId="{7E94E9B7-1A98-452F-A208-A156172DB582}">
      <dsp:nvSpPr>
        <dsp:cNvPr id="0" name=""/>
        <dsp:cNvSpPr/>
      </dsp:nvSpPr>
      <dsp:spPr>
        <a:xfrm>
          <a:off x="472257" y="1177170"/>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etc</a:t>
          </a:r>
        </a:p>
      </dsp:txBody>
      <dsp:txXfrm>
        <a:off x="472257" y="1177170"/>
        <a:ext cx="777719" cy="388859"/>
      </dsp:txXfrm>
    </dsp:sp>
    <dsp:sp modelId="{D864F57D-7683-471B-8566-8863457C85CA}">
      <dsp:nvSpPr>
        <dsp:cNvPr id="0" name=""/>
        <dsp:cNvSpPr/>
      </dsp:nvSpPr>
      <dsp:spPr>
        <a:xfrm>
          <a:off x="1737" y="1729351"/>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webmin</a:t>
          </a:r>
        </a:p>
      </dsp:txBody>
      <dsp:txXfrm>
        <a:off x="1737" y="1729351"/>
        <a:ext cx="777719" cy="388859"/>
      </dsp:txXfrm>
    </dsp:sp>
    <dsp:sp modelId="{B9AFEE0C-BB2A-4E94-9254-83AF8FEAA446}">
      <dsp:nvSpPr>
        <dsp:cNvPr id="0" name=""/>
        <dsp:cNvSpPr/>
      </dsp:nvSpPr>
      <dsp:spPr>
        <a:xfrm>
          <a:off x="942778" y="1729351"/>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usb</a:t>
          </a:r>
        </a:p>
      </dsp:txBody>
      <dsp:txXfrm>
        <a:off x="942778" y="1729351"/>
        <a:ext cx="777719" cy="388859"/>
      </dsp:txXfrm>
    </dsp:sp>
    <dsp:sp modelId="{F4F63B14-1B5A-42E6-974C-7A427FFBBBE5}">
      <dsp:nvSpPr>
        <dsp:cNvPr id="0" name=""/>
        <dsp:cNvSpPr/>
      </dsp:nvSpPr>
      <dsp:spPr>
        <a:xfrm>
          <a:off x="1413298" y="1177170"/>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bin</a:t>
          </a:r>
        </a:p>
      </dsp:txBody>
      <dsp:txXfrm>
        <a:off x="1413298" y="1177170"/>
        <a:ext cx="777719" cy="388859"/>
      </dsp:txXfrm>
    </dsp:sp>
    <dsp:sp modelId="{12AAF640-12C4-48D4-993B-24AD8CC2A08B}">
      <dsp:nvSpPr>
        <dsp:cNvPr id="0" name=""/>
        <dsp:cNvSpPr/>
      </dsp:nvSpPr>
      <dsp:spPr>
        <a:xfrm>
          <a:off x="2354340" y="1177170"/>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tmp</a:t>
          </a:r>
        </a:p>
      </dsp:txBody>
      <dsp:txXfrm>
        <a:off x="2354340" y="1177170"/>
        <a:ext cx="777719" cy="388859"/>
      </dsp:txXfrm>
    </dsp:sp>
    <dsp:sp modelId="{FC12E530-3978-4F7E-B459-3BAEA2AE5C8F}">
      <dsp:nvSpPr>
        <dsp:cNvPr id="0" name=""/>
        <dsp:cNvSpPr/>
      </dsp:nvSpPr>
      <dsp:spPr>
        <a:xfrm>
          <a:off x="2354340" y="1729351"/>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tdlibuser</a:t>
          </a:r>
        </a:p>
      </dsp:txBody>
      <dsp:txXfrm>
        <a:off x="2354340" y="1729351"/>
        <a:ext cx="777719" cy="388859"/>
      </dsp:txXfrm>
    </dsp:sp>
    <dsp:sp modelId="{9BAB6F09-A082-4B71-9914-AEC76D7CA5BD}">
      <dsp:nvSpPr>
        <dsp:cNvPr id="0" name=""/>
        <dsp:cNvSpPr/>
      </dsp:nvSpPr>
      <dsp:spPr>
        <a:xfrm>
          <a:off x="3765901" y="1177170"/>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users</a:t>
          </a:r>
        </a:p>
      </dsp:txBody>
      <dsp:txXfrm>
        <a:off x="3765901" y="1177170"/>
        <a:ext cx="777719" cy="388859"/>
      </dsp:txXfrm>
    </dsp:sp>
    <dsp:sp modelId="{36E2381C-0E77-4102-A45F-292E338DCCEC}">
      <dsp:nvSpPr>
        <dsp:cNvPr id="0" name=""/>
        <dsp:cNvSpPr/>
      </dsp:nvSpPr>
      <dsp:spPr>
        <a:xfrm>
          <a:off x="3295381" y="1729351"/>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User 1</a:t>
          </a:r>
        </a:p>
      </dsp:txBody>
      <dsp:txXfrm>
        <a:off x="3295381" y="1729351"/>
        <a:ext cx="777719" cy="388859"/>
      </dsp:txXfrm>
    </dsp:sp>
    <dsp:sp modelId="{A76A67EC-ACE9-4307-8113-1ADE7CE03730}">
      <dsp:nvSpPr>
        <dsp:cNvPr id="0" name=""/>
        <dsp:cNvSpPr/>
      </dsp:nvSpPr>
      <dsp:spPr>
        <a:xfrm>
          <a:off x="4236422" y="1729351"/>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User 2</a:t>
          </a:r>
        </a:p>
      </dsp:txBody>
      <dsp:txXfrm>
        <a:off x="4236422" y="1729351"/>
        <a:ext cx="777719" cy="388859"/>
      </dsp:txXfrm>
    </dsp:sp>
    <dsp:sp modelId="{14A1CF90-CF99-4FA8-BFE7-CC4DCC0F558C}">
      <dsp:nvSpPr>
        <dsp:cNvPr id="0" name=""/>
        <dsp:cNvSpPr/>
      </dsp:nvSpPr>
      <dsp:spPr>
        <a:xfrm>
          <a:off x="4706942" y="1177170"/>
          <a:ext cx="777719" cy="388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342900" marR="0" lvl="0" indent="-34290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500" b="0" i="0" u="none" strike="noStrike" kern="1200" cap="none" normalizeH="0" baseline="0">
              <a:ln>
                <a:noFill/>
              </a:ln>
              <a:solidFill>
                <a:schemeClr val="bg1"/>
              </a:solidFill>
              <a:effectLst/>
              <a:latin typeface="Arial" panose="020B0604020202020204" pitchFamily="34" charset="0"/>
            </a:rPr>
            <a:t>src</a:t>
          </a:r>
        </a:p>
      </dsp:txBody>
      <dsp:txXfrm>
        <a:off x="4706942" y="1177170"/>
        <a:ext cx="777719" cy="3888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FE449A-A3E5-485B-A3F7-E8623CF719FC}"/>
              </a:ext>
            </a:extLst>
          </p:cNvPr>
          <p:cNvSpPr>
            <a:spLocks noGrp="1" noChangeArrowheads="1"/>
          </p:cNvSpPr>
          <p:nvPr>
            <p:ph type="hdr" sz="quarter"/>
          </p:nvPr>
        </p:nvSpPr>
        <p:spPr bwMode="auto">
          <a:xfrm>
            <a:off x="0" y="0"/>
            <a:ext cx="3733800" cy="503238"/>
          </a:xfrm>
          <a:prstGeom prst="rect">
            <a:avLst/>
          </a:prstGeom>
          <a:noFill/>
          <a:ln w="9525">
            <a:noFill/>
            <a:miter lim="800000"/>
            <a:headEnd/>
            <a:tailEnd/>
          </a:ln>
          <a:effectLst/>
        </p:spPr>
        <p:txBody>
          <a:bodyPr vert="horz" wrap="square" lIns="102180" tIns="51091" rIns="102180" bIns="51091" numCol="1" anchor="t" anchorCtr="0" compatLnSpc="1">
            <a:prstTxWarp prst="textNoShape">
              <a:avLst/>
            </a:prstTxWarp>
          </a:bodyPr>
          <a:lstStyle>
            <a:lvl1pPr defTabSz="1022350" eaLnBrk="1" hangingPunct="1">
              <a:spcBef>
                <a:spcPct val="0"/>
              </a:spcBef>
              <a:buClrTx/>
              <a:buFontTx/>
              <a:buNone/>
              <a:defRPr sz="1000">
                <a:latin typeface="Arial" charset="0"/>
              </a:defRPr>
            </a:lvl1pPr>
          </a:lstStyle>
          <a:p>
            <a:pPr>
              <a:defRPr/>
            </a:pPr>
            <a:r>
              <a:rPr lang="en-US"/>
              <a:t>UNIX and Shell Scripting (Z</a:t>
            </a:r>
            <a:r>
              <a:rPr lang="en-US">
                <a:solidFill>
                  <a:srgbClr val="000000"/>
                </a:solidFill>
              </a:rPr>
              <a:t>75088)</a:t>
            </a:r>
            <a:endParaRPr lang="en-US"/>
          </a:p>
          <a:p>
            <a:pPr>
              <a:defRPr/>
            </a:pPr>
            <a:r>
              <a:rPr lang="en-US"/>
              <a:t>Module 2: UNIX Operating System and Architecture</a:t>
            </a:r>
          </a:p>
        </p:txBody>
      </p:sp>
      <p:sp>
        <p:nvSpPr>
          <p:cNvPr id="68611" name="Rectangle 3">
            <a:extLst>
              <a:ext uri="{FF2B5EF4-FFF2-40B4-BE49-F238E27FC236}">
                <a16:creationId xmlns:a16="http://schemas.microsoft.com/office/drawing/2014/main" id="{20CAF85D-10BF-4CB3-BF4C-1857803ACD8F}"/>
              </a:ext>
            </a:extLst>
          </p:cNvPr>
          <p:cNvSpPr>
            <a:spLocks noGrp="1" noChangeArrowheads="1"/>
          </p:cNvSpPr>
          <p:nvPr>
            <p:ph type="dt" idx="1"/>
          </p:nvPr>
        </p:nvSpPr>
        <p:spPr bwMode="auto">
          <a:xfrm>
            <a:off x="3738563" y="0"/>
            <a:ext cx="3576637" cy="503238"/>
          </a:xfrm>
          <a:prstGeom prst="rect">
            <a:avLst/>
          </a:prstGeom>
          <a:noFill/>
          <a:ln w="9525">
            <a:noFill/>
            <a:miter lim="800000"/>
            <a:headEnd/>
            <a:tailEnd/>
          </a:ln>
          <a:effectLst/>
        </p:spPr>
        <p:txBody>
          <a:bodyPr vert="horz" wrap="square" lIns="102180" tIns="51091" rIns="102180" bIns="51091" numCol="1" anchor="t" anchorCtr="0" compatLnSpc="1">
            <a:prstTxWarp prst="textNoShape">
              <a:avLst/>
            </a:prstTxWarp>
          </a:bodyPr>
          <a:lstStyle>
            <a:lvl1pPr algn="r" defTabSz="1022350" eaLnBrk="1" hangingPunct="1">
              <a:spcBef>
                <a:spcPct val="0"/>
              </a:spcBef>
              <a:buClrTx/>
              <a:buFontTx/>
              <a:buNone/>
              <a:defRPr sz="1000"/>
            </a:lvl1pPr>
          </a:lstStyle>
          <a:p>
            <a:pPr>
              <a:defRPr/>
            </a:pPr>
            <a:r>
              <a:rPr lang="en-US" altLang="en-US"/>
              <a:t>UNIX and Shell Scripting_Module 1.ppt</a:t>
            </a:r>
          </a:p>
        </p:txBody>
      </p:sp>
      <p:sp>
        <p:nvSpPr>
          <p:cNvPr id="5124" name="Rectangle 4">
            <a:extLst>
              <a:ext uri="{FF2B5EF4-FFF2-40B4-BE49-F238E27FC236}">
                <a16:creationId xmlns:a16="http://schemas.microsoft.com/office/drawing/2014/main" id="{5A5948C1-12DD-4088-8EAA-51564C839D16}"/>
              </a:ext>
            </a:extLst>
          </p:cNvPr>
          <p:cNvSpPr>
            <a:spLocks noChangeArrowheads="1"/>
          </p:cNvSpPr>
          <p:nvPr/>
        </p:nvSpPr>
        <p:spPr bwMode="auto">
          <a:xfrm>
            <a:off x="0" y="9097963"/>
            <a:ext cx="43354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80" tIns="51091" rIns="102180" bIns="51091" anchor="b"/>
          <a:lstStyle>
            <a:lvl1pPr defTabSz="1022350">
              <a:spcBef>
                <a:spcPct val="20000"/>
              </a:spcBef>
              <a:buClr>
                <a:schemeClr val="tx1"/>
              </a:buClr>
              <a:buChar char="•"/>
              <a:defRPr sz="2800">
                <a:solidFill>
                  <a:schemeClr val="tx1"/>
                </a:solidFill>
                <a:latin typeface="Arial" panose="020B0604020202020204" pitchFamily="34" charset="0"/>
              </a:defRPr>
            </a:lvl1pPr>
            <a:lvl2pPr marL="742950" indent="-285750" defTabSz="1022350">
              <a:spcBef>
                <a:spcPct val="20000"/>
              </a:spcBef>
              <a:buClr>
                <a:schemeClr val="tx1"/>
              </a:buClr>
              <a:buChar char="•"/>
              <a:defRPr sz="2800">
                <a:solidFill>
                  <a:schemeClr val="tx1"/>
                </a:solidFill>
                <a:latin typeface="Arial" panose="020B0604020202020204" pitchFamily="34" charset="0"/>
              </a:defRPr>
            </a:lvl2pPr>
            <a:lvl3pPr marL="1143000" indent="-228600" defTabSz="1022350">
              <a:spcBef>
                <a:spcPct val="20000"/>
              </a:spcBef>
              <a:buClr>
                <a:schemeClr val="tx1"/>
              </a:buClr>
              <a:buChar char="•"/>
              <a:defRPr sz="2800">
                <a:solidFill>
                  <a:schemeClr val="tx1"/>
                </a:solidFill>
                <a:latin typeface="Arial" panose="020B0604020202020204" pitchFamily="34" charset="0"/>
              </a:defRPr>
            </a:lvl3pPr>
            <a:lvl4pPr marL="1600200" indent="-228600" defTabSz="1022350">
              <a:spcBef>
                <a:spcPct val="20000"/>
              </a:spcBef>
              <a:buClr>
                <a:schemeClr val="tx1"/>
              </a:buClr>
              <a:buChar char="•"/>
              <a:defRPr sz="2800">
                <a:solidFill>
                  <a:schemeClr val="tx1"/>
                </a:solidFill>
                <a:latin typeface="Arial" panose="020B0604020202020204" pitchFamily="34" charset="0"/>
              </a:defRPr>
            </a:lvl4pPr>
            <a:lvl5pPr marL="2057400" indent="-228600" defTabSz="1022350">
              <a:spcBef>
                <a:spcPct val="20000"/>
              </a:spcBef>
              <a:buClr>
                <a:schemeClr val="tx1"/>
              </a:buClr>
              <a:buChar char="•"/>
              <a:defRPr sz="2800">
                <a:solidFill>
                  <a:schemeClr val="tx1"/>
                </a:solidFill>
                <a:latin typeface="Arial" panose="020B0604020202020204" pitchFamily="34" charset="0"/>
              </a:defRPr>
            </a:lvl5pPr>
            <a:lvl6pPr marL="25146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a:spcBef>
                <a:spcPct val="0"/>
              </a:spcBef>
              <a:buClrTx/>
              <a:buFontTx/>
              <a:buNone/>
              <a:defRPr/>
            </a:pPr>
            <a:r>
              <a:rPr lang="en-US" altLang="en-US" sz="1000"/>
              <a:t>Copyright © 2009 Accenture All Rights Reserved.</a:t>
            </a:r>
          </a:p>
        </p:txBody>
      </p:sp>
      <p:sp>
        <p:nvSpPr>
          <p:cNvPr id="68613" name="Rectangle 5">
            <a:extLst>
              <a:ext uri="{FF2B5EF4-FFF2-40B4-BE49-F238E27FC236}">
                <a16:creationId xmlns:a16="http://schemas.microsoft.com/office/drawing/2014/main" id="{5A8AB3FB-5C71-490A-B4EA-470988B434A9}"/>
              </a:ext>
            </a:extLst>
          </p:cNvPr>
          <p:cNvSpPr>
            <a:spLocks noChangeArrowheads="1"/>
          </p:cNvSpPr>
          <p:nvPr/>
        </p:nvSpPr>
        <p:spPr bwMode="auto">
          <a:xfrm>
            <a:off x="4389438" y="9097963"/>
            <a:ext cx="2925762" cy="503237"/>
          </a:xfrm>
          <a:prstGeom prst="rect">
            <a:avLst/>
          </a:prstGeom>
          <a:noFill/>
          <a:ln w="9525">
            <a:noFill/>
            <a:miter lim="800000"/>
            <a:headEnd/>
            <a:tailEnd/>
          </a:ln>
          <a:effectLst/>
        </p:spPr>
        <p:txBody>
          <a:bodyPr lIns="102180" tIns="51091" rIns="102180" bIns="51091" anchor="b"/>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pPr algn="r" eaLnBrk="1" hangingPunct="1"/>
            <a:fld id="{2D592482-69C0-4CBC-A88D-0B535446A5EE}" type="slidenum">
              <a:rPr lang="en-US" altLang="en-US" sz="1000"/>
              <a:pPr algn="r" eaLnBrk="1" hangingPunct="1"/>
              <a:t>‹#›</a:t>
            </a:fld>
            <a:endParaRPr lang="en-US" altLang="en-US" sz="10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7A96BC58-5EBA-458C-809D-A3A6339BE8D0}"/>
              </a:ext>
            </a:extLst>
          </p:cNvPr>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66" name="Rectangle 18">
            <a:extLst>
              <a:ext uri="{FF2B5EF4-FFF2-40B4-BE49-F238E27FC236}">
                <a16:creationId xmlns:a16="http://schemas.microsoft.com/office/drawing/2014/main" id="{600A564E-48FB-45F2-8A15-AA1B566F6B8F}"/>
              </a:ext>
            </a:extLst>
          </p:cNvPr>
          <p:cNvSpPr>
            <a:spLocks noGrp="1" noChangeArrowheads="1"/>
          </p:cNvSpPr>
          <p:nvPr>
            <p:ph type="hdr" sz="quarter"/>
          </p:nvPr>
        </p:nvSpPr>
        <p:spPr bwMode="auto">
          <a:xfrm>
            <a:off x="0" y="0"/>
            <a:ext cx="3640138" cy="503238"/>
          </a:xfrm>
          <a:prstGeom prst="rect">
            <a:avLst/>
          </a:prstGeom>
          <a:noFill/>
          <a:ln w="9525">
            <a:noFill/>
            <a:miter lim="800000"/>
            <a:headEnd/>
            <a:tailEnd/>
          </a:ln>
        </p:spPr>
        <p:txBody>
          <a:bodyPr vert="horz" wrap="square" lIns="102180" tIns="51091" rIns="102180" bIns="51091" numCol="1" anchor="t" anchorCtr="0" compatLnSpc="1">
            <a:prstTxWarp prst="textNoShape">
              <a:avLst/>
            </a:prstTxWarp>
          </a:bodyPr>
          <a:lstStyle>
            <a:lvl1pPr defTabSz="1022350" eaLnBrk="1" hangingPunct="1">
              <a:spcBef>
                <a:spcPct val="0"/>
              </a:spcBef>
              <a:buClrTx/>
              <a:buFontTx/>
              <a:buNone/>
              <a:defRPr sz="1000"/>
            </a:lvl1pPr>
          </a:lstStyle>
          <a:p>
            <a:pPr>
              <a:defRPr/>
            </a:pPr>
            <a:r>
              <a:rPr lang="en-US" altLang="en-US"/>
              <a:t>UNIX and Shell Scripting (Z</a:t>
            </a:r>
            <a:r>
              <a:rPr lang="en-US" altLang="en-US">
                <a:solidFill>
                  <a:srgbClr val="000000"/>
                </a:solidFill>
              </a:rPr>
              <a:t>75088</a:t>
            </a:r>
            <a:r>
              <a:rPr lang="en-US" altLang="en-US"/>
              <a:t>)</a:t>
            </a:r>
          </a:p>
          <a:p>
            <a:pPr>
              <a:defRPr/>
            </a:pPr>
            <a:r>
              <a:rPr lang="en-US" altLang="en-US"/>
              <a:t>Module 2: UNIX Operating System Architecture</a:t>
            </a:r>
          </a:p>
        </p:txBody>
      </p:sp>
      <p:sp>
        <p:nvSpPr>
          <p:cNvPr id="2067" name="Rectangle 19">
            <a:extLst>
              <a:ext uri="{FF2B5EF4-FFF2-40B4-BE49-F238E27FC236}">
                <a16:creationId xmlns:a16="http://schemas.microsoft.com/office/drawing/2014/main" id="{8D9AD6BF-6C99-4303-ABF9-844EB6D2C93D}"/>
              </a:ext>
            </a:extLst>
          </p:cNvPr>
          <p:cNvSpPr>
            <a:spLocks noGrp="1" noChangeArrowheads="1"/>
          </p:cNvSpPr>
          <p:nvPr>
            <p:ph type="dt" idx="1"/>
          </p:nvPr>
        </p:nvSpPr>
        <p:spPr bwMode="auto">
          <a:xfrm>
            <a:off x="3819525" y="0"/>
            <a:ext cx="3495675" cy="503238"/>
          </a:xfrm>
          <a:prstGeom prst="rect">
            <a:avLst/>
          </a:prstGeom>
          <a:noFill/>
          <a:ln w="9525">
            <a:noFill/>
            <a:miter lim="800000"/>
            <a:headEnd/>
            <a:tailEnd/>
          </a:ln>
        </p:spPr>
        <p:txBody>
          <a:bodyPr vert="horz" wrap="square" lIns="102180" tIns="51091" rIns="102180" bIns="51091" numCol="1" anchor="t" anchorCtr="0" compatLnSpc="1">
            <a:prstTxWarp prst="textNoShape">
              <a:avLst/>
            </a:prstTxWarp>
          </a:bodyPr>
          <a:lstStyle>
            <a:lvl1pPr algn="r" defTabSz="1022350" eaLnBrk="1" hangingPunct="1">
              <a:spcBef>
                <a:spcPct val="0"/>
              </a:spcBef>
              <a:buClrTx/>
              <a:buFontTx/>
              <a:buNone/>
              <a:defRPr sz="1000"/>
            </a:lvl1pPr>
          </a:lstStyle>
          <a:p>
            <a:pPr>
              <a:defRPr/>
            </a:pPr>
            <a:r>
              <a:rPr lang="en-US" altLang="en-US"/>
              <a:t>UNIX and Shell Scripting_Module 2.ppt</a:t>
            </a:r>
          </a:p>
        </p:txBody>
      </p:sp>
      <p:sp>
        <p:nvSpPr>
          <p:cNvPr id="2068" name="Rectangle 20">
            <a:extLst>
              <a:ext uri="{FF2B5EF4-FFF2-40B4-BE49-F238E27FC236}">
                <a16:creationId xmlns:a16="http://schemas.microsoft.com/office/drawing/2014/main" id="{009D8A66-854C-40AA-AA50-866E0DE6C42A}"/>
              </a:ext>
            </a:extLst>
          </p:cNvPr>
          <p:cNvSpPr>
            <a:spLocks noGrp="1" noChangeArrowheads="1"/>
          </p:cNvSpPr>
          <p:nvPr>
            <p:ph type="body" sz="quarter" idx="3"/>
          </p:nvPr>
        </p:nvSpPr>
        <p:spPr bwMode="auto">
          <a:xfrm>
            <a:off x="536575" y="4425950"/>
            <a:ext cx="6242050" cy="4535488"/>
          </a:xfrm>
          <a:prstGeom prst="rect">
            <a:avLst/>
          </a:prstGeom>
          <a:noFill/>
          <a:ln w="12700" algn="ctr">
            <a:noFill/>
            <a:miter lim="800000"/>
            <a:headEnd/>
            <a:tailEnd/>
          </a:ln>
          <a:effectLst/>
        </p:spPr>
        <p:txBody>
          <a:bodyPr vert="horz" wrap="square" lIns="96818" tIns="47560" rIns="96818" bIns="4756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69" name="Rectangle 21">
            <a:extLst>
              <a:ext uri="{FF2B5EF4-FFF2-40B4-BE49-F238E27FC236}">
                <a16:creationId xmlns:a16="http://schemas.microsoft.com/office/drawing/2014/main" id="{55F1AD96-D40A-4645-A937-4F465BC65BDB}"/>
              </a:ext>
            </a:extLst>
          </p:cNvPr>
          <p:cNvSpPr>
            <a:spLocks noGrp="1" noChangeArrowheads="1"/>
          </p:cNvSpPr>
          <p:nvPr>
            <p:ph type="ftr" sz="quarter" idx="4"/>
          </p:nvPr>
        </p:nvSpPr>
        <p:spPr bwMode="auto">
          <a:xfrm>
            <a:off x="0" y="9097963"/>
            <a:ext cx="4335463" cy="503237"/>
          </a:xfrm>
          <a:prstGeom prst="rect">
            <a:avLst/>
          </a:prstGeom>
          <a:noFill/>
          <a:ln w="9525">
            <a:noFill/>
            <a:miter lim="800000"/>
            <a:headEnd/>
            <a:tailEnd/>
          </a:ln>
        </p:spPr>
        <p:txBody>
          <a:bodyPr vert="horz" wrap="square" lIns="102180" tIns="51091" rIns="102180" bIns="51091" numCol="1" anchor="b" anchorCtr="0" compatLnSpc="1">
            <a:prstTxWarp prst="textNoShape">
              <a:avLst/>
            </a:prstTxWarp>
          </a:bodyPr>
          <a:lstStyle>
            <a:lvl1pPr defTabSz="1022350">
              <a:spcBef>
                <a:spcPct val="0"/>
              </a:spcBef>
              <a:buClrTx/>
              <a:buFontTx/>
              <a:buNone/>
              <a:defRPr sz="1000"/>
            </a:lvl1pPr>
          </a:lstStyle>
          <a:p>
            <a:pPr>
              <a:defRPr/>
            </a:pPr>
            <a:r>
              <a:rPr lang="en-US" altLang="en-US"/>
              <a:t>Copyright © 2009 Accenture All Rights Reserved.</a:t>
            </a:r>
          </a:p>
        </p:txBody>
      </p:sp>
      <p:sp>
        <p:nvSpPr>
          <p:cNvPr id="2070" name="Rectangle 22">
            <a:extLst>
              <a:ext uri="{FF2B5EF4-FFF2-40B4-BE49-F238E27FC236}">
                <a16:creationId xmlns:a16="http://schemas.microsoft.com/office/drawing/2014/main" id="{A697DB0E-CBFB-4D69-951A-A73361EF5683}"/>
              </a:ext>
            </a:extLst>
          </p:cNvPr>
          <p:cNvSpPr>
            <a:spLocks noGrp="1" noChangeArrowheads="1"/>
          </p:cNvSpPr>
          <p:nvPr>
            <p:ph type="sldNum" sz="quarter" idx="5"/>
          </p:nvPr>
        </p:nvSpPr>
        <p:spPr bwMode="auto">
          <a:xfrm>
            <a:off x="4389438" y="9097963"/>
            <a:ext cx="2925762" cy="503237"/>
          </a:xfrm>
          <a:prstGeom prst="rect">
            <a:avLst/>
          </a:prstGeom>
          <a:noFill/>
          <a:ln w="9525">
            <a:noFill/>
            <a:miter lim="800000"/>
            <a:headEnd/>
            <a:tailEnd/>
          </a:ln>
        </p:spPr>
        <p:txBody>
          <a:bodyPr vert="horz" wrap="square" lIns="102180" tIns="51091" rIns="102180" bIns="51091" numCol="1" anchor="b" anchorCtr="0" compatLnSpc="1">
            <a:prstTxWarp prst="textNoShape">
              <a:avLst/>
            </a:prstTxWarp>
          </a:bodyPr>
          <a:lstStyle>
            <a:lvl1pPr algn="r" defTabSz="1022350" eaLnBrk="1" hangingPunct="1">
              <a:defRPr sz="1000"/>
            </a:lvl1pPr>
          </a:lstStyle>
          <a:p>
            <a:fld id="{AA1DB4E8-B606-4414-92ED-F97F1BBF1525}"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49250" indent="-120650" algn="l" rtl="0" eaLnBrk="0" fontAlgn="base" hangingPunct="0">
      <a:spcBef>
        <a:spcPct val="30000"/>
      </a:spcBef>
      <a:spcAft>
        <a:spcPct val="0"/>
      </a:spcAft>
      <a:buFont typeface="Wingdings" panose="05000000000000000000" pitchFamily="2" charset="2"/>
      <a:buChar char="§"/>
      <a:defRPr sz="1000" kern="1200">
        <a:solidFill>
          <a:schemeClr val="tx1"/>
        </a:solidFill>
        <a:latin typeface="Arial" charset="0"/>
        <a:ea typeface="+mn-ea"/>
        <a:cs typeface="+mn-cs"/>
      </a:defRPr>
    </a:lvl2pPr>
    <a:lvl3pPr marL="685800" indent="-107950" algn="l" rtl="0" eaLnBrk="0" fontAlgn="base" hangingPunct="0">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3pPr>
    <a:lvl4pPr marL="1035050" indent="-120650" algn="l" rtl="0" eaLnBrk="0" fontAlgn="base" hangingPunct="0">
      <a:spcBef>
        <a:spcPct val="30000"/>
      </a:spcBef>
      <a:spcAft>
        <a:spcPct val="0"/>
      </a:spcAft>
      <a:buChar char="o"/>
      <a:defRPr sz="1000" kern="1200">
        <a:solidFill>
          <a:schemeClr val="tx1"/>
        </a:solidFill>
        <a:latin typeface="Arial" charset="0"/>
        <a:ea typeface="+mn-ea"/>
        <a:cs typeface="+mn-cs"/>
      </a:defRPr>
    </a:lvl4pPr>
    <a:lvl5pPr marL="1371600" indent="-10795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8">
            <a:extLst>
              <a:ext uri="{FF2B5EF4-FFF2-40B4-BE49-F238E27FC236}">
                <a16:creationId xmlns:a16="http://schemas.microsoft.com/office/drawing/2014/main" id="{02876FD6-5528-49BA-BC0C-BA3EDA3C760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8195" name="Rectangle 19">
            <a:extLst>
              <a:ext uri="{FF2B5EF4-FFF2-40B4-BE49-F238E27FC236}">
                <a16:creationId xmlns:a16="http://schemas.microsoft.com/office/drawing/2014/main" id="{91778BB4-078E-4899-9DAB-1129AB82A6B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8196" name="Rectangle 21">
            <a:extLst>
              <a:ext uri="{FF2B5EF4-FFF2-40B4-BE49-F238E27FC236}">
                <a16:creationId xmlns:a16="http://schemas.microsoft.com/office/drawing/2014/main" id="{8682239B-DF54-46CE-969A-D7F81C7973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197" name="Rectangle 22">
            <a:extLst>
              <a:ext uri="{FF2B5EF4-FFF2-40B4-BE49-F238E27FC236}">
                <a16:creationId xmlns:a16="http://schemas.microsoft.com/office/drawing/2014/main" id="{51B913A8-C4BA-40E1-B926-6207FC28F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9773B970-7215-4CA6-BB9F-696CE806F728}" type="slidenum">
              <a:rPr lang="en-US" altLang="en-US" sz="1000"/>
              <a:pPr/>
              <a:t>1</a:t>
            </a:fld>
            <a:endParaRPr lang="en-US" altLang="en-US" sz="1000"/>
          </a:p>
        </p:txBody>
      </p:sp>
      <p:sp>
        <p:nvSpPr>
          <p:cNvPr id="8198" name="Rectangle 8">
            <a:extLst>
              <a:ext uri="{FF2B5EF4-FFF2-40B4-BE49-F238E27FC236}">
                <a16:creationId xmlns:a16="http://schemas.microsoft.com/office/drawing/2014/main" id="{37950A34-8967-4D8F-81D9-4CD67E79A4CA}"/>
              </a:ext>
            </a:extLst>
          </p:cNvPr>
          <p:cNvSpPr>
            <a:spLocks noGrp="1" noRot="1" noChangeAspect="1" noChangeArrowheads="1" noTextEdit="1"/>
          </p:cNvSpPr>
          <p:nvPr>
            <p:ph type="sldImg"/>
          </p:nvPr>
        </p:nvSpPr>
        <p:spPr>
          <a:ln/>
        </p:spPr>
      </p:sp>
      <p:sp>
        <p:nvSpPr>
          <p:cNvPr id="8199" name="Rectangle 9">
            <a:extLst>
              <a:ext uri="{FF2B5EF4-FFF2-40B4-BE49-F238E27FC236}">
                <a16:creationId xmlns:a16="http://schemas.microsoft.com/office/drawing/2014/main" id="{47348B33-2F5F-4C4B-A216-4289DB5CE4A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Module Duration: 1 hour 50 minutes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8">
            <a:extLst>
              <a:ext uri="{FF2B5EF4-FFF2-40B4-BE49-F238E27FC236}">
                <a16:creationId xmlns:a16="http://schemas.microsoft.com/office/drawing/2014/main" id="{427832F0-21F1-4AB0-9939-2DC0CFB0E6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6627" name="Rectangle 19">
            <a:extLst>
              <a:ext uri="{FF2B5EF4-FFF2-40B4-BE49-F238E27FC236}">
                <a16:creationId xmlns:a16="http://schemas.microsoft.com/office/drawing/2014/main" id="{2C87769C-8E89-44E6-8F6E-C25F86A0A8C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6628" name="Rectangle 21">
            <a:extLst>
              <a:ext uri="{FF2B5EF4-FFF2-40B4-BE49-F238E27FC236}">
                <a16:creationId xmlns:a16="http://schemas.microsoft.com/office/drawing/2014/main" id="{8190BAA8-F52A-41F3-AC69-8D5276CACB8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6629" name="Rectangle 22">
            <a:extLst>
              <a:ext uri="{FF2B5EF4-FFF2-40B4-BE49-F238E27FC236}">
                <a16:creationId xmlns:a16="http://schemas.microsoft.com/office/drawing/2014/main" id="{501EFCA3-F355-4F4C-A18B-E941E2F5FA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654903B-36C6-4C6A-839A-B25B300873C8}" type="slidenum">
              <a:rPr lang="en-US" altLang="en-US" sz="1000"/>
              <a:pPr/>
              <a:t>10</a:t>
            </a:fld>
            <a:endParaRPr lang="en-US" altLang="en-US" sz="1000"/>
          </a:p>
        </p:txBody>
      </p:sp>
      <p:sp>
        <p:nvSpPr>
          <p:cNvPr id="26630" name="Rectangle 30">
            <a:extLst>
              <a:ext uri="{FF2B5EF4-FFF2-40B4-BE49-F238E27FC236}">
                <a16:creationId xmlns:a16="http://schemas.microsoft.com/office/drawing/2014/main" id="{B59D522E-0C68-40ED-A35E-800C9A495076}"/>
              </a:ext>
            </a:extLst>
          </p:cNvPr>
          <p:cNvSpPr>
            <a:spLocks noGrp="1" noRot="1" noChangeAspect="1" noChangeArrowheads="1" noTextEdit="1"/>
          </p:cNvSpPr>
          <p:nvPr>
            <p:ph type="sldImg"/>
          </p:nvPr>
        </p:nvSpPr>
        <p:spPr>
          <a:ln/>
        </p:spPr>
      </p:sp>
      <p:sp>
        <p:nvSpPr>
          <p:cNvPr id="26631" name="Rectangle 31">
            <a:extLst>
              <a:ext uri="{FF2B5EF4-FFF2-40B4-BE49-F238E27FC236}">
                <a16:creationId xmlns:a16="http://schemas.microsoft.com/office/drawing/2014/main" id="{EC163000-3ECE-4750-AA3A-8500A93CC63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
        <p:nvSpPr>
          <p:cNvPr id="26632" name="Rectangle 23">
            <a:extLst>
              <a:ext uri="{FF2B5EF4-FFF2-40B4-BE49-F238E27FC236}">
                <a16:creationId xmlns:a16="http://schemas.microsoft.com/office/drawing/2014/main" id="{51EC40D1-120E-41C8-9BF3-9C6814AD5054}"/>
              </a:ext>
            </a:extLst>
          </p:cNvPr>
          <p:cNvSpPr>
            <a:spLocks noChangeArrowheads="1"/>
          </p:cNvSpPr>
          <p:nvPr/>
        </p:nvSpPr>
        <p:spPr bwMode="auto">
          <a:xfrm>
            <a:off x="527050" y="4425950"/>
            <a:ext cx="6240463"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80" tIns="51091" rIns="102180" bIns="51091"/>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spcBef>
                <a:spcPct val="30000"/>
              </a:spcBef>
            </a:pPr>
            <a:r>
              <a:rPr lang="en-US" altLang="en-US" sz="1000" b="1"/>
              <a:t>Key Message/s:</a:t>
            </a:r>
          </a:p>
          <a:p>
            <a:pPr eaLnBrk="1" hangingPunct="1">
              <a:spcBef>
                <a:spcPct val="30000"/>
              </a:spcBef>
            </a:pPr>
            <a:endParaRPr lang="en-US" altLang="en-US" sz="1000" b="1"/>
          </a:p>
          <a:p>
            <a:pPr eaLnBrk="1" hangingPunct="1">
              <a:spcBef>
                <a:spcPct val="30000"/>
              </a:spcBef>
            </a:pPr>
            <a:r>
              <a:rPr lang="en-US" altLang="en-US" sz="1000" b="1"/>
              <a:t>Additional Information: </a:t>
            </a:r>
          </a:p>
          <a:p>
            <a:pPr eaLnBrk="1" hangingPunct="1">
              <a:spcBef>
                <a:spcPct val="30000"/>
              </a:spcBef>
            </a:pPr>
            <a:endParaRPr lang="en-US" altLang="en-US" sz="1000"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8">
            <a:extLst>
              <a:ext uri="{FF2B5EF4-FFF2-40B4-BE49-F238E27FC236}">
                <a16:creationId xmlns:a16="http://schemas.microsoft.com/office/drawing/2014/main" id="{A12559F2-3A68-40E5-8C40-64B6452959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882409B3-F0E4-44A1-BA2C-35561059B3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62497BED-FB70-4784-81CE-7F858649B50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5FB66007-FC67-40EF-AFF6-B94A36221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11</a:t>
            </a:fld>
            <a:endParaRPr lang="en-US" altLang="en-US" sz="1000"/>
          </a:p>
        </p:txBody>
      </p:sp>
      <p:sp>
        <p:nvSpPr>
          <p:cNvPr id="28678" name="Rectangle 8">
            <a:extLst>
              <a:ext uri="{FF2B5EF4-FFF2-40B4-BE49-F238E27FC236}">
                <a16:creationId xmlns:a16="http://schemas.microsoft.com/office/drawing/2014/main" id="{BE36D553-8D55-450E-BB8F-A99C774CAD73}"/>
              </a:ext>
            </a:extLst>
          </p:cNvPr>
          <p:cNvSpPr>
            <a:spLocks noGrp="1" noRot="1" noChangeAspect="1" noChangeArrowheads="1" noTextEdit="1"/>
          </p:cNvSpPr>
          <p:nvPr>
            <p:ph type="sldImg"/>
          </p:nvPr>
        </p:nvSpPr>
        <p:spPr>
          <a:ln/>
        </p:spPr>
      </p:sp>
      <p:sp>
        <p:nvSpPr>
          <p:cNvPr id="28679" name="Rectangle 9">
            <a:extLst>
              <a:ext uri="{FF2B5EF4-FFF2-40B4-BE49-F238E27FC236}">
                <a16:creationId xmlns:a16="http://schemas.microsoft.com/office/drawing/2014/main" id="{EDE56EF9-8E6D-466B-A22A-C22A7128A4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a:latin typeface="Arial" panose="020B0604020202020204" pitchFamily="34" charset="0"/>
              </a:rPr>
              <a:t>Key Message/s:</a:t>
            </a:r>
          </a:p>
          <a:p>
            <a:pPr marL="190500" indent="-190500" eaLnBrk="1" hangingPunct="1"/>
            <a:endParaRPr lang="en-US" altLang="en-US" b="1">
              <a:latin typeface="Arial" panose="020B0604020202020204" pitchFamily="34" charset="0"/>
            </a:endParaRPr>
          </a:p>
          <a:p>
            <a:pPr marL="190500" indent="-190500" eaLnBrk="1" hangingPunct="1"/>
            <a:r>
              <a:rPr lang="en-US" altLang="en-US" b="1">
                <a:latin typeface="Arial" panose="020B0604020202020204" pitchFamily="34" charset="0"/>
              </a:rPr>
              <a:t>Additional Information:</a:t>
            </a:r>
          </a:p>
          <a:p>
            <a:pPr marL="419100" lvl="1" indent="-190500" eaLnBrk="1" hangingPunct="1"/>
            <a:r>
              <a:rPr lang="en-US" altLang="en-US">
                <a:latin typeface="Arial" panose="020B0604020202020204" pitchFamily="34" charset="0"/>
              </a:rPr>
              <a:t>Which of the following are true about the operating system?</a:t>
            </a:r>
          </a:p>
          <a:p>
            <a:pPr marL="419100" lvl="1" indent="-190500" eaLnBrk="1" hangingPunct="1">
              <a:buFont typeface="Wingdings" panose="05000000000000000000" pitchFamily="2" charset="2"/>
              <a:buNone/>
            </a:pPr>
            <a:r>
              <a:rPr lang="en-US" altLang="en-US">
                <a:latin typeface="Arial" panose="020B0604020202020204" pitchFamily="34" charset="0"/>
              </a:rPr>
              <a:t>	Answers:</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True</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True</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True</a:t>
            </a:r>
          </a:p>
          <a:p>
            <a:pPr marL="190500" indent="-190500"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8">
            <a:extLst>
              <a:ext uri="{FF2B5EF4-FFF2-40B4-BE49-F238E27FC236}">
                <a16:creationId xmlns:a16="http://schemas.microsoft.com/office/drawing/2014/main" id="{9FC277B7-C229-4A82-8200-D4C7CCD32A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30723" name="Rectangle 19">
            <a:extLst>
              <a:ext uri="{FF2B5EF4-FFF2-40B4-BE49-F238E27FC236}">
                <a16:creationId xmlns:a16="http://schemas.microsoft.com/office/drawing/2014/main" id="{A07045B3-1093-4503-925B-C7684DE055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30724" name="Rectangle 21">
            <a:extLst>
              <a:ext uri="{FF2B5EF4-FFF2-40B4-BE49-F238E27FC236}">
                <a16:creationId xmlns:a16="http://schemas.microsoft.com/office/drawing/2014/main" id="{F3BEE301-A729-47F4-A305-30BEDAD3D4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0725" name="Rectangle 22">
            <a:extLst>
              <a:ext uri="{FF2B5EF4-FFF2-40B4-BE49-F238E27FC236}">
                <a16:creationId xmlns:a16="http://schemas.microsoft.com/office/drawing/2014/main" id="{AC0500C1-1210-4563-9729-85D4FC967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08158704-6A02-4221-8196-C930FBC10AA8}" type="slidenum">
              <a:rPr lang="en-US" altLang="en-US" sz="1000"/>
              <a:pPr/>
              <a:t>12</a:t>
            </a:fld>
            <a:endParaRPr lang="en-US" altLang="en-US" sz="1000"/>
          </a:p>
        </p:txBody>
      </p:sp>
      <p:sp>
        <p:nvSpPr>
          <p:cNvPr id="30726" name="Rectangle 2">
            <a:extLst>
              <a:ext uri="{FF2B5EF4-FFF2-40B4-BE49-F238E27FC236}">
                <a16:creationId xmlns:a16="http://schemas.microsoft.com/office/drawing/2014/main" id="{05C6375C-1519-4E9B-8343-E1BC0BCBAA66}"/>
              </a:ext>
            </a:extLst>
          </p:cNvPr>
          <p:cNvSpPr>
            <a:spLocks noGrp="1" noRot="1" noChangeAspect="1" noChangeArrowheads="1" noTextEdit="1"/>
          </p:cNvSpPr>
          <p:nvPr>
            <p:ph type="sldImg"/>
          </p:nvPr>
        </p:nvSpPr>
        <p:spPr>
          <a:ln/>
        </p:spPr>
      </p:sp>
      <p:sp>
        <p:nvSpPr>
          <p:cNvPr id="30727" name="Rectangle 3">
            <a:extLst>
              <a:ext uri="{FF2B5EF4-FFF2-40B4-BE49-F238E27FC236}">
                <a16:creationId xmlns:a16="http://schemas.microsoft.com/office/drawing/2014/main" id="{806ACC7E-6AC0-476A-9B0C-B8C55AD60DD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a:t>
            </a:r>
          </a:p>
          <a:p>
            <a:pPr marL="190500" indent="-190500" eaLnBrk="1" hangingPunct="1"/>
            <a:endParaRPr lang="en-US" altLang="en-US" b="1" dirty="0">
              <a:latin typeface="Arial" panose="020B0604020202020204" pitchFamily="34" charset="0"/>
            </a:endParaRPr>
          </a:p>
          <a:p>
            <a:pPr marL="190500" indent="-190500" eaLnBrk="1" hangingPunct="1"/>
            <a:r>
              <a:rPr lang="en-US" altLang="en-US" b="1" dirty="0">
                <a:latin typeface="Arial" panose="020B0604020202020204" pitchFamily="34" charset="0"/>
              </a:rPr>
              <a:t>Additional Information:</a:t>
            </a:r>
          </a:p>
          <a:p>
            <a:pPr marL="361950" lvl="1" indent="-133350" eaLnBrk="1" hangingPunct="1"/>
            <a:r>
              <a:rPr lang="en-US" altLang="en-US" dirty="0">
                <a:latin typeface="Arial" panose="020B0604020202020204" pitchFamily="34" charset="0"/>
              </a:rPr>
              <a:t>The operating system comprises a set of software packages that can be used to manage interactions with the hardware. The elements that are generally included in this set of software are listed below. Which is the odd one out?</a:t>
            </a:r>
          </a:p>
          <a:p>
            <a:pPr marL="361950" lvl="1" indent="-133350" eaLnBrk="1" hangingPunct="1">
              <a:buFont typeface="Wingdings" panose="05000000000000000000" pitchFamily="2" charset="2"/>
              <a:buNone/>
            </a:pPr>
            <a:r>
              <a:rPr lang="en-US" altLang="en-US" dirty="0">
                <a:latin typeface="Arial" panose="020B0604020202020204" pitchFamily="34" charset="0"/>
              </a:rPr>
              <a:t>	Answer:</a:t>
            </a:r>
          </a:p>
          <a:p>
            <a:pPr marL="768350" lvl="2" indent="-190500" eaLnBrk="1" hangingPunct="1"/>
            <a:r>
              <a:rPr lang="en-US" altLang="en-US" dirty="0">
                <a:latin typeface="Arial" panose="020B0604020202020204" pitchFamily="34" charset="0"/>
              </a:rPr>
              <a:t>1. Input/output Devices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8">
            <a:extLst>
              <a:ext uri="{FF2B5EF4-FFF2-40B4-BE49-F238E27FC236}">
                <a16:creationId xmlns:a16="http://schemas.microsoft.com/office/drawing/2014/main" id="{FB0B68B0-BA3E-47D7-BBE4-1BADCD697F7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32771" name="Rectangle 19">
            <a:extLst>
              <a:ext uri="{FF2B5EF4-FFF2-40B4-BE49-F238E27FC236}">
                <a16:creationId xmlns:a16="http://schemas.microsoft.com/office/drawing/2014/main" id="{6DF72857-7B48-4583-BDDF-B6B771B2F77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32772" name="Rectangle 21">
            <a:extLst>
              <a:ext uri="{FF2B5EF4-FFF2-40B4-BE49-F238E27FC236}">
                <a16:creationId xmlns:a16="http://schemas.microsoft.com/office/drawing/2014/main" id="{44E96881-C467-457E-A6EA-694FF47F683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2773" name="Rectangle 22">
            <a:extLst>
              <a:ext uri="{FF2B5EF4-FFF2-40B4-BE49-F238E27FC236}">
                <a16:creationId xmlns:a16="http://schemas.microsoft.com/office/drawing/2014/main" id="{69EE40D1-8B95-4CF2-9A4C-ECA893719E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DD9A8953-55C3-41D1-919E-5B4355BCB9F2}" type="slidenum">
              <a:rPr lang="en-US" altLang="en-US" sz="1000"/>
              <a:pPr/>
              <a:t>13</a:t>
            </a:fld>
            <a:endParaRPr lang="en-US" altLang="en-US" sz="1000"/>
          </a:p>
        </p:txBody>
      </p:sp>
      <p:sp>
        <p:nvSpPr>
          <p:cNvPr id="32774" name="Rectangle 2">
            <a:extLst>
              <a:ext uri="{FF2B5EF4-FFF2-40B4-BE49-F238E27FC236}">
                <a16:creationId xmlns:a16="http://schemas.microsoft.com/office/drawing/2014/main" id="{9DC6CED5-B53E-44FA-B26D-47BF6774CA17}"/>
              </a:ext>
            </a:extLst>
          </p:cNvPr>
          <p:cNvSpPr>
            <a:spLocks noGrp="1" noRot="1" noChangeAspect="1" noChangeArrowheads="1" noTextEdit="1"/>
          </p:cNvSpPr>
          <p:nvPr>
            <p:ph type="sldImg"/>
          </p:nvPr>
        </p:nvSpPr>
        <p:spPr>
          <a:ln/>
        </p:spPr>
      </p:sp>
      <p:sp>
        <p:nvSpPr>
          <p:cNvPr id="32775" name="Rectangle 3">
            <a:extLst>
              <a:ext uri="{FF2B5EF4-FFF2-40B4-BE49-F238E27FC236}">
                <a16:creationId xmlns:a16="http://schemas.microsoft.com/office/drawing/2014/main" id="{532A94EB-1791-41DF-8448-F8205DC4DB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a:latin typeface="Arial" panose="020B0604020202020204" pitchFamily="34" charset="0"/>
              </a:rPr>
              <a:t>Key Message/s:</a:t>
            </a:r>
          </a:p>
          <a:p>
            <a:pPr marL="190500" indent="-190500" eaLnBrk="1" hangingPunct="1"/>
            <a:endParaRPr lang="en-US" altLang="en-US" b="1">
              <a:latin typeface="Arial" panose="020B0604020202020204" pitchFamily="34" charset="0"/>
            </a:endParaRPr>
          </a:p>
          <a:p>
            <a:pPr marL="190500" indent="-190500" eaLnBrk="1" hangingPunct="1"/>
            <a:r>
              <a:rPr lang="en-US" altLang="en-US" b="1">
                <a:latin typeface="Arial" panose="020B0604020202020204" pitchFamily="34" charset="0"/>
              </a:rPr>
              <a:t>Additional Information:</a:t>
            </a:r>
          </a:p>
          <a:p>
            <a:pPr marL="419100" lvl="1" indent="-190500" eaLnBrk="1" hangingPunct="1"/>
            <a:r>
              <a:rPr lang="en-US" altLang="en-US">
                <a:latin typeface="Arial" panose="020B0604020202020204" pitchFamily="34" charset="0"/>
              </a:rPr>
              <a:t>What are system calls? </a:t>
            </a:r>
          </a:p>
          <a:p>
            <a:pPr marL="419100" lvl="1" indent="-190500" eaLnBrk="1" hangingPunct="1">
              <a:buFont typeface="Wingdings" panose="05000000000000000000" pitchFamily="2" charset="2"/>
              <a:buNone/>
            </a:pPr>
            <a:r>
              <a:rPr lang="en-US" altLang="en-US">
                <a:latin typeface="Arial" panose="020B0604020202020204" pitchFamily="34" charset="0"/>
              </a:rPr>
              <a:t>	Answer:</a:t>
            </a:r>
          </a:p>
          <a:p>
            <a:pPr marL="742950" lvl="2" indent="-171450" eaLnBrk="1" hangingPunct="1"/>
            <a:r>
              <a:rPr lang="en-US" altLang="en-US">
                <a:latin typeface="Arial" panose="020B0604020202020204" pitchFamily="34" charset="0"/>
              </a:rPr>
              <a:t>System Call:</a:t>
            </a:r>
            <a:br>
              <a:rPr lang="en-US" altLang="en-US">
                <a:latin typeface="Arial" panose="020B0604020202020204" pitchFamily="34" charset="0"/>
              </a:rPr>
            </a:br>
            <a:r>
              <a:rPr lang="en-US" altLang="en-US">
                <a:latin typeface="Arial" panose="020B0604020202020204" pitchFamily="34" charset="0"/>
              </a:rPr>
              <a:t>It is used to invoke an operating system routine. The routine is stored in the kernel.</a:t>
            </a:r>
          </a:p>
          <a:p>
            <a:pPr marL="742950" lvl="2" indent="-171450" eaLnBrk="1" hangingPunct="1"/>
            <a:endParaRPr lang="en-US" altLang="en-US">
              <a:latin typeface="Arial" panose="020B0604020202020204" pitchFamily="34" charset="0"/>
            </a:endParaRPr>
          </a:p>
          <a:p>
            <a:pPr marL="742950" lvl="2" indent="-171450" eaLnBrk="1" hangingPunct="1"/>
            <a:r>
              <a:rPr lang="en-US" altLang="en-US">
                <a:latin typeface="Arial" panose="020B0604020202020204" pitchFamily="34" charset="0"/>
              </a:rPr>
              <a:t>Uses: (This is not exhaustive)</a:t>
            </a:r>
          </a:p>
          <a:p>
            <a:pPr marL="1085850" lvl="3" indent="-171450" eaLnBrk="1" hangingPunct="1">
              <a:buFontTx/>
              <a:buAutoNum type="arabicPeriod"/>
            </a:pPr>
            <a:r>
              <a:rPr lang="en-US" altLang="en-US">
                <a:latin typeface="Arial" panose="020B0604020202020204" pitchFamily="34" charset="0"/>
              </a:rPr>
              <a:t>Through system calls many low level jobs like read, write, open, exec, kill etc can be executed efficiently.</a:t>
            </a:r>
          </a:p>
          <a:p>
            <a:pPr marL="1085850" lvl="3" indent="-171450" eaLnBrk="1" hangingPunct="1">
              <a:buFontTx/>
              <a:buAutoNum type="arabicPeriod"/>
            </a:pPr>
            <a:r>
              <a:rPr lang="en-US" altLang="en-US">
                <a:latin typeface="Arial" panose="020B0604020202020204" pitchFamily="34" charset="0"/>
              </a:rPr>
              <a:t>System calls provide the interface between a process and the kernel. </a:t>
            </a:r>
          </a:p>
          <a:p>
            <a:pPr marL="1085850" lvl="3" indent="-171450" eaLnBrk="1" hangingPunct="1">
              <a:buFontTx/>
              <a:buAutoNum type="arabicPeriod"/>
            </a:pPr>
            <a:r>
              <a:rPr lang="en-US" altLang="en-US">
                <a:latin typeface="Arial" panose="020B0604020202020204" pitchFamily="34" charset="0"/>
              </a:rPr>
              <a:t>The OS routines have highest level of privilege. When a system call is triggered, the system enters a higher privilege level, and the routine is executed.</a:t>
            </a:r>
          </a:p>
          <a:p>
            <a:pPr marL="1085850" lvl="3" indent="-171450" eaLnBrk="1" hangingPunct="1">
              <a:buFontTx/>
              <a:buAutoNum type="arabicPeriod"/>
            </a:pPr>
            <a:r>
              <a:rPr lang="en-US" altLang="en-US">
                <a:latin typeface="Arial" panose="020B0604020202020204" pitchFamily="34" charset="0"/>
              </a:rPr>
              <a:t>System calls provide an opportunity to execute a specific set of instructions which the interrupting program has no direct control over.</a:t>
            </a:r>
          </a:p>
          <a:p>
            <a:pPr marL="419100" lvl="1" indent="-190500" eaLnBrk="1" hangingPunct="1">
              <a:buFont typeface="Wingdings" panose="05000000000000000000" pitchFamily="2" charset="2"/>
              <a:buNone/>
            </a:pPr>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8">
            <a:extLst>
              <a:ext uri="{FF2B5EF4-FFF2-40B4-BE49-F238E27FC236}">
                <a16:creationId xmlns:a16="http://schemas.microsoft.com/office/drawing/2014/main" id="{0196131A-1521-4417-95C5-3789D98869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34819" name="Rectangle 19">
            <a:extLst>
              <a:ext uri="{FF2B5EF4-FFF2-40B4-BE49-F238E27FC236}">
                <a16:creationId xmlns:a16="http://schemas.microsoft.com/office/drawing/2014/main" id="{D347F047-E12A-4E4E-88F7-818BDDFEA94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34820" name="Rectangle 21">
            <a:extLst>
              <a:ext uri="{FF2B5EF4-FFF2-40B4-BE49-F238E27FC236}">
                <a16:creationId xmlns:a16="http://schemas.microsoft.com/office/drawing/2014/main" id="{4B2C243D-5771-47B0-894A-4F3203AD5F0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4821" name="Rectangle 22">
            <a:extLst>
              <a:ext uri="{FF2B5EF4-FFF2-40B4-BE49-F238E27FC236}">
                <a16:creationId xmlns:a16="http://schemas.microsoft.com/office/drawing/2014/main" id="{B62EC7E3-4956-4C5E-9E97-B1C5DDC939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9FDBD4C6-EC2F-4E60-B622-A13E17F1E5EE}" type="slidenum">
              <a:rPr lang="en-US" altLang="en-US" sz="1000"/>
              <a:pPr/>
              <a:t>14</a:t>
            </a:fld>
            <a:endParaRPr lang="en-US" altLang="en-US" sz="1000"/>
          </a:p>
        </p:txBody>
      </p:sp>
      <p:sp>
        <p:nvSpPr>
          <p:cNvPr id="34822" name="Rectangle 2">
            <a:extLst>
              <a:ext uri="{FF2B5EF4-FFF2-40B4-BE49-F238E27FC236}">
                <a16:creationId xmlns:a16="http://schemas.microsoft.com/office/drawing/2014/main" id="{390FDD9B-972B-4899-AA78-E9DF3CDEFBB2}"/>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58745DE5-A20D-4857-BF1A-5E86862879E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lvl="1"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8">
            <a:extLst>
              <a:ext uri="{FF2B5EF4-FFF2-40B4-BE49-F238E27FC236}">
                <a16:creationId xmlns:a16="http://schemas.microsoft.com/office/drawing/2014/main" id="{7B95BAC4-85BC-4B79-9AFA-5A12B211DD3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36867" name="Rectangle 19">
            <a:extLst>
              <a:ext uri="{FF2B5EF4-FFF2-40B4-BE49-F238E27FC236}">
                <a16:creationId xmlns:a16="http://schemas.microsoft.com/office/drawing/2014/main" id="{E48F8E50-A094-46C3-9C13-994B5A665D6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36868" name="Rectangle 21">
            <a:extLst>
              <a:ext uri="{FF2B5EF4-FFF2-40B4-BE49-F238E27FC236}">
                <a16:creationId xmlns:a16="http://schemas.microsoft.com/office/drawing/2014/main" id="{C0AE4D7E-EBB1-436E-9DCD-42CE7B909D8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6869" name="Rectangle 22">
            <a:extLst>
              <a:ext uri="{FF2B5EF4-FFF2-40B4-BE49-F238E27FC236}">
                <a16:creationId xmlns:a16="http://schemas.microsoft.com/office/drawing/2014/main" id="{5FF38431-348F-401B-94E6-81AE539FC3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72D00EA-3B20-4FDF-A6A1-39E726A2DDAA}" type="slidenum">
              <a:rPr lang="en-US" altLang="en-US" sz="1000"/>
              <a:pPr/>
              <a:t>15</a:t>
            </a:fld>
            <a:endParaRPr lang="en-US" altLang="en-US" sz="1000"/>
          </a:p>
        </p:txBody>
      </p:sp>
      <p:sp>
        <p:nvSpPr>
          <p:cNvPr id="36870" name="Rectangle 8">
            <a:extLst>
              <a:ext uri="{FF2B5EF4-FFF2-40B4-BE49-F238E27FC236}">
                <a16:creationId xmlns:a16="http://schemas.microsoft.com/office/drawing/2014/main" id="{C67B01F1-2CD3-4AC4-B203-E46F0AECE4CD}"/>
              </a:ext>
            </a:extLst>
          </p:cNvPr>
          <p:cNvSpPr>
            <a:spLocks noGrp="1" noRot="1" noChangeAspect="1" noChangeArrowheads="1" noTextEdit="1"/>
          </p:cNvSpPr>
          <p:nvPr>
            <p:ph type="sldImg"/>
          </p:nvPr>
        </p:nvSpPr>
        <p:spPr>
          <a:ln/>
        </p:spPr>
      </p:sp>
      <p:sp>
        <p:nvSpPr>
          <p:cNvPr id="36871" name="Rectangle 9">
            <a:extLst>
              <a:ext uri="{FF2B5EF4-FFF2-40B4-BE49-F238E27FC236}">
                <a16:creationId xmlns:a16="http://schemas.microsoft.com/office/drawing/2014/main" id="{1A1CA491-2393-4DCD-B0CE-A4E3643237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Ask participants:</a:t>
            </a:r>
          </a:p>
          <a:p>
            <a:pPr lvl="2" eaLnBrk="1" hangingPunct="1"/>
            <a:r>
              <a:rPr lang="en-US" altLang="en-US">
                <a:latin typeface="Arial" panose="020B0604020202020204" pitchFamily="34" charset="0"/>
              </a:rPr>
              <a:t>If they understand file</a:t>
            </a:r>
          </a:p>
          <a:p>
            <a:pPr lvl="2" eaLnBrk="1" hangingPunct="1"/>
            <a:r>
              <a:rPr lang="en-US" altLang="en-US">
                <a:latin typeface="Arial" panose="020B0604020202020204" pitchFamily="34" charset="0"/>
              </a:rPr>
              <a:t>Login to the UNIX system and display the files in a directory</a:t>
            </a:r>
          </a:p>
          <a:p>
            <a:pPr eaLnBrk="1" hangingPunct="1"/>
            <a:endParaRPr lang="en-US" altLang="en-US">
              <a:latin typeface="Arial" panose="020B0604020202020204" pitchFamily="34" charset="0"/>
            </a:endParaRPr>
          </a:p>
          <a:p>
            <a:pPr lvl="1" eaLnBrk="1" hangingPunct="1"/>
            <a:r>
              <a:rPr lang="en-US" altLang="en-US">
                <a:latin typeface="Arial" panose="020B0604020202020204" pitchFamily="34" charset="0"/>
              </a:rPr>
              <a:t>UNIX supports variety of files:</a:t>
            </a:r>
          </a:p>
          <a:p>
            <a:pPr lvl="2" eaLnBrk="1" hangingPunct="1"/>
            <a:r>
              <a:rPr lang="en-US" altLang="en-US">
                <a:latin typeface="Arial" panose="020B0604020202020204" pitchFamily="34" charset="0"/>
              </a:rPr>
              <a:t> Ordinary file – store some text or image</a:t>
            </a:r>
          </a:p>
          <a:p>
            <a:pPr lvl="2" eaLnBrk="1" hangingPunct="1"/>
            <a:r>
              <a:rPr lang="en-US" altLang="en-US">
                <a:latin typeface="Arial" panose="020B0604020202020204" pitchFamily="34" charset="0"/>
              </a:rPr>
              <a:t> Directory file – holds other files and other directories</a:t>
            </a:r>
          </a:p>
          <a:p>
            <a:pPr lvl="2" eaLnBrk="1" hangingPunct="1"/>
            <a:r>
              <a:rPr lang="en-US" altLang="en-US">
                <a:latin typeface="Arial" panose="020B0604020202020204" pitchFamily="34" charset="0"/>
              </a:rPr>
              <a:t> Special files – represents a real physical device</a:t>
            </a:r>
          </a:p>
          <a:p>
            <a:pPr lvl="2" eaLnBrk="1" hangingPunct="1"/>
            <a:r>
              <a:rPr lang="en-US" altLang="en-US">
                <a:latin typeface="Arial" panose="020B0604020202020204" pitchFamily="34" charset="0"/>
              </a:rPr>
              <a:t> Character special files – handles character oriented devices like terminals</a:t>
            </a:r>
          </a:p>
          <a:p>
            <a:pPr lvl="2" eaLnBrk="1" hangingPunct="1"/>
            <a:r>
              <a:rPr lang="en-US" altLang="en-US">
                <a:latin typeface="Arial" panose="020B0604020202020204" pitchFamily="34" charset="0"/>
              </a:rPr>
              <a:t> Block special files – handles oriented devices like disks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8">
            <a:extLst>
              <a:ext uri="{FF2B5EF4-FFF2-40B4-BE49-F238E27FC236}">
                <a16:creationId xmlns:a16="http://schemas.microsoft.com/office/drawing/2014/main" id="{332BC648-B108-4EC3-88D8-FC52082390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38915" name="Rectangle 19">
            <a:extLst>
              <a:ext uri="{FF2B5EF4-FFF2-40B4-BE49-F238E27FC236}">
                <a16:creationId xmlns:a16="http://schemas.microsoft.com/office/drawing/2014/main" id="{EC39E40C-7F8F-4E5A-9C8C-15C4D5BCF9E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38916" name="Rectangle 21">
            <a:extLst>
              <a:ext uri="{FF2B5EF4-FFF2-40B4-BE49-F238E27FC236}">
                <a16:creationId xmlns:a16="http://schemas.microsoft.com/office/drawing/2014/main" id="{6F05309F-47ED-46D6-8E6F-538A14142CE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8917" name="Rectangle 22">
            <a:extLst>
              <a:ext uri="{FF2B5EF4-FFF2-40B4-BE49-F238E27FC236}">
                <a16:creationId xmlns:a16="http://schemas.microsoft.com/office/drawing/2014/main" id="{893028CB-962C-4F06-BBC6-C35541AF76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1A035AC-190C-4A4C-86D0-981C16A41251}" type="slidenum">
              <a:rPr lang="en-US" altLang="en-US" sz="1000"/>
              <a:pPr/>
              <a:t>16</a:t>
            </a:fld>
            <a:endParaRPr lang="en-US" altLang="en-US" sz="1000"/>
          </a:p>
        </p:txBody>
      </p:sp>
      <p:sp>
        <p:nvSpPr>
          <p:cNvPr id="38918" name="Rectangle 2">
            <a:extLst>
              <a:ext uri="{FF2B5EF4-FFF2-40B4-BE49-F238E27FC236}">
                <a16:creationId xmlns:a16="http://schemas.microsoft.com/office/drawing/2014/main" id="{2BC9BFA9-E3F5-4D54-AB4A-95B83E35F65C}"/>
              </a:ext>
            </a:extLst>
          </p:cNvPr>
          <p:cNvSpPr>
            <a:spLocks noGrp="1" noRot="1" noChangeAspect="1" noChangeArrowheads="1" noTextEdit="1"/>
          </p:cNvSpPr>
          <p:nvPr>
            <p:ph type="sldImg"/>
          </p:nvPr>
        </p:nvSpPr>
        <p:spPr>
          <a:ln/>
        </p:spPr>
      </p:sp>
      <p:sp>
        <p:nvSpPr>
          <p:cNvPr id="38919" name="Rectangle 3">
            <a:extLst>
              <a:ext uri="{FF2B5EF4-FFF2-40B4-BE49-F238E27FC236}">
                <a16:creationId xmlns:a16="http://schemas.microsoft.com/office/drawing/2014/main" id="{18F9D84A-F154-4C2C-9CBC-282157236B1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Instructor needs to execute these commands on command prompt to demonstrate their use.</a:t>
            </a:r>
          </a:p>
          <a:p>
            <a:pPr lvl="1" eaLnBrk="1" hangingPunct="1"/>
            <a:r>
              <a:rPr lang="en-US" altLang="en-US">
                <a:latin typeface="Arial" panose="020B0604020202020204" pitchFamily="34" charset="0"/>
              </a:rPr>
              <a:t>Participants need to execute those commands along with the instructor to understand them.</a:t>
            </a:r>
          </a:p>
          <a:p>
            <a:pPr lvl="1" eaLnBrk="1" hangingPunct="1"/>
            <a:endParaRPr lang="en-US" altLang="en-US" b="1">
              <a:latin typeface="Arial" panose="020B0604020202020204" pitchFamily="34" charset="0"/>
            </a:endParaRPr>
          </a:p>
          <a:p>
            <a:pPr lvl="1" eaLnBrk="1" hangingPunct="1"/>
            <a:r>
              <a:rPr lang="en-US" altLang="en-US">
                <a:latin typeface="Arial" panose="020B0604020202020204" pitchFamily="34" charset="0"/>
              </a:rPr>
              <a:t>Ask participants:</a:t>
            </a:r>
          </a:p>
          <a:p>
            <a:pPr lvl="2" eaLnBrk="1" hangingPunct="1"/>
            <a:r>
              <a:rPr lang="en-US" altLang="en-US">
                <a:latin typeface="Arial" panose="020B0604020202020204" pitchFamily="34" charset="0"/>
              </a:rPr>
              <a:t>If they understand file</a:t>
            </a:r>
          </a:p>
          <a:p>
            <a:pPr lvl="2" eaLnBrk="1" hangingPunct="1"/>
            <a:endParaRPr lang="en-US" altLang="en-US">
              <a:latin typeface="Arial" panose="020B0604020202020204" pitchFamily="34" charset="0"/>
            </a:endParaRPr>
          </a:p>
          <a:p>
            <a:pPr lvl="1" eaLnBrk="1" hangingPunct="1"/>
            <a:r>
              <a:rPr lang="en-US" altLang="en-US">
                <a:latin typeface="Arial" panose="020B0604020202020204" pitchFamily="34" charset="0"/>
              </a:rPr>
              <a:t>Demonstrate: </a:t>
            </a:r>
          </a:p>
          <a:p>
            <a:pPr lvl="2" eaLnBrk="1" hangingPunct="1"/>
            <a:r>
              <a:rPr lang="en-US" altLang="en-US">
                <a:latin typeface="Arial" panose="020B0604020202020204" pitchFamily="34" charset="0"/>
              </a:rPr>
              <a:t>Login to the UNIX system and display the files in a directory</a:t>
            </a:r>
          </a:p>
          <a:p>
            <a:pPr eaLnBrk="1" hangingPunct="1"/>
            <a:endParaRPr lang="en-US" altLang="en-US">
              <a:latin typeface="Arial" panose="020B0604020202020204" pitchFamily="34" charset="0"/>
            </a:endParaRPr>
          </a:p>
          <a:p>
            <a:pPr lvl="1" eaLnBrk="1" hangingPunct="1">
              <a:buFont typeface="Wingdings" panose="05000000000000000000" pitchFamily="2" charset="2"/>
              <a:buNone/>
            </a:pPr>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8">
            <a:extLst>
              <a:ext uri="{FF2B5EF4-FFF2-40B4-BE49-F238E27FC236}">
                <a16:creationId xmlns:a16="http://schemas.microsoft.com/office/drawing/2014/main" id="{6C868B6F-3EDE-4FF7-A384-266F2C8C236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40963" name="Rectangle 19">
            <a:extLst>
              <a:ext uri="{FF2B5EF4-FFF2-40B4-BE49-F238E27FC236}">
                <a16:creationId xmlns:a16="http://schemas.microsoft.com/office/drawing/2014/main" id="{F6FE520D-83D6-450E-861D-D8E9032CDE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40964" name="Rectangle 21">
            <a:extLst>
              <a:ext uri="{FF2B5EF4-FFF2-40B4-BE49-F238E27FC236}">
                <a16:creationId xmlns:a16="http://schemas.microsoft.com/office/drawing/2014/main" id="{F8A1E0A2-DD00-4F9E-BB53-6C13A5B06C4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0965" name="Rectangle 22">
            <a:extLst>
              <a:ext uri="{FF2B5EF4-FFF2-40B4-BE49-F238E27FC236}">
                <a16:creationId xmlns:a16="http://schemas.microsoft.com/office/drawing/2014/main" id="{2AB9A84B-F53C-416F-8ABC-C228ACB81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B5625AA-7409-49B5-8948-FFBB1B26849A}" type="slidenum">
              <a:rPr lang="en-US" altLang="en-US" sz="1000"/>
              <a:pPr/>
              <a:t>17</a:t>
            </a:fld>
            <a:endParaRPr lang="en-US" altLang="en-US" sz="1000"/>
          </a:p>
        </p:txBody>
      </p:sp>
      <p:sp>
        <p:nvSpPr>
          <p:cNvPr id="40966" name="Rectangle 2">
            <a:extLst>
              <a:ext uri="{FF2B5EF4-FFF2-40B4-BE49-F238E27FC236}">
                <a16:creationId xmlns:a16="http://schemas.microsoft.com/office/drawing/2014/main" id="{DA2D01C4-E740-4EEB-87DB-461FEFA5A05B}"/>
              </a:ext>
            </a:extLst>
          </p:cNvPr>
          <p:cNvSpPr>
            <a:spLocks noGrp="1" noRot="1" noChangeAspect="1" noChangeArrowheads="1" noTextEdit="1"/>
          </p:cNvSpPr>
          <p:nvPr>
            <p:ph type="sldImg"/>
          </p:nvPr>
        </p:nvSpPr>
        <p:spPr>
          <a:ln/>
        </p:spPr>
      </p:sp>
      <p:sp>
        <p:nvSpPr>
          <p:cNvPr id="40967" name="Rectangle 3">
            <a:extLst>
              <a:ext uri="{FF2B5EF4-FFF2-40B4-BE49-F238E27FC236}">
                <a16:creationId xmlns:a16="http://schemas.microsoft.com/office/drawing/2014/main" id="{4CFA5A1E-87DB-4690-8FF8-C9EED9A642A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8">
            <a:extLst>
              <a:ext uri="{FF2B5EF4-FFF2-40B4-BE49-F238E27FC236}">
                <a16:creationId xmlns:a16="http://schemas.microsoft.com/office/drawing/2014/main" id="{64B89678-029F-4D72-AA3C-0399123BD13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43011" name="Rectangle 19">
            <a:extLst>
              <a:ext uri="{FF2B5EF4-FFF2-40B4-BE49-F238E27FC236}">
                <a16:creationId xmlns:a16="http://schemas.microsoft.com/office/drawing/2014/main" id="{11497094-0750-4777-9144-CF716A97430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43012" name="Rectangle 21">
            <a:extLst>
              <a:ext uri="{FF2B5EF4-FFF2-40B4-BE49-F238E27FC236}">
                <a16:creationId xmlns:a16="http://schemas.microsoft.com/office/drawing/2014/main" id="{D4056E1F-E653-48A6-BE22-8F7954ED25D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3013" name="Rectangle 22">
            <a:extLst>
              <a:ext uri="{FF2B5EF4-FFF2-40B4-BE49-F238E27FC236}">
                <a16:creationId xmlns:a16="http://schemas.microsoft.com/office/drawing/2014/main" id="{8FB31D5D-9E18-4A72-81CA-2031037917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454D9AEA-6A3A-4DD6-B3B6-0A12ADE75A05}" type="slidenum">
              <a:rPr lang="en-US" altLang="en-US" sz="1000"/>
              <a:pPr/>
              <a:t>18</a:t>
            </a:fld>
            <a:endParaRPr lang="en-US" altLang="en-US" sz="1000"/>
          </a:p>
        </p:txBody>
      </p:sp>
      <p:sp>
        <p:nvSpPr>
          <p:cNvPr id="43014" name="Rectangle 2">
            <a:extLst>
              <a:ext uri="{FF2B5EF4-FFF2-40B4-BE49-F238E27FC236}">
                <a16:creationId xmlns:a16="http://schemas.microsoft.com/office/drawing/2014/main" id="{4EDA8971-B98D-4C73-BFE9-F5A1A50344BD}"/>
              </a:ext>
            </a:extLst>
          </p:cNvPr>
          <p:cNvSpPr>
            <a:spLocks noGrp="1" noRot="1" noChangeAspect="1" noChangeArrowheads="1" noTextEdit="1"/>
          </p:cNvSpPr>
          <p:nvPr>
            <p:ph type="sldImg"/>
          </p:nvPr>
        </p:nvSpPr>
        <p:spPr>
          <a:ln/>
        </p:spPr>
      </p:sp>
      <p:sp>
        <p:nvSpPr>
          <p:cNvPr id="43015" name="Rectangle 3">
            <a:extLst>
              <a:ext uri="{FF2B5EF4-FFF2-40B4-BE49-F238E27FC236}">
                <a16:creationId xmlns:a16="http://schemas.microsoft.com/office/drawing/2014/main" id="{A87461A1-BFEF-44C4-A0A2-4699970B07D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8">
            <a:extLst>
              <a:ext uri="{FF2B5EF4-FFF2-40B4-BE49-F238E27FC236}">
                <a16:creationId xmlns:a16="http://schemas.microsoft.com/office/drawing/2014/main" id="{25155C7B-FED6-48A1-8C40-A481A889633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45059" name="Rectangle 19">
            <a:extLst>
              <a:ext uri="{FF2B5EF4-FFF2-40B4-BE49-F238E27FC236}">
                <a16:creationId xmlns:a16="http://schemas.microsoft.com/office/drawing/2014/main" id="{BEB98BEA-E3C9-49DE-B2B3-AFDF442CC18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45060" name="Rectangle 21">
            <a:extLst>
              <a:ext uri="{FF2B5EF4-FFF2-40B4-BE49-F238E27FC236}">
                <a16:creationId xmlns:a16="http://schemas.microsoft.com/office/drawing/2014/main" id="{0EA7CF3B-8B08-4774-B1FB-9F13B4E6A7F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5061" name="Rectangle 22">
            <a:extLst>
              <a:ext uri="{FF2B5EF4-FFF2-40B4-BE49-F238E27FC236}">
                <a16:creationId xmlns:a16="http://schemas.microsoft.com/office/drawing/2014/main" id="{E96CA036-4BFB-443A-8D41-DD6B325EAE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171EE158-6158-4577-A7A9-7D6C4405ADCB}" type="slidenum">
              <a:rPr lang="en-US" altLang="en-US" sz="1000"/>
              <a:pPr/>
              <a:t>19</a:t>
            </a:fld>
            <a:endParaRPr lang="en-US" altLang="en-US" sz="1000"/>
          </a:p>
        </p:txBody>
      </p:sp>
      <p:sp>
        <p:nvSpPr>
          <p:cNvPr id="45062" name="Rectangle 2">
            <a:extLst>
              <a:ext uri="{FF2B5EF4-FFF2-40B4-BE49-F238E27FC236}">
                <a16:creationId xmlns:a16="http://schemas.microsoft.com/office/drawing/2014/main" id="{3A0B8A77-BF80-4EFE-9581-702A6216BE78}"/>
              </a:ext>
            </a:extLst>
          </p:cNvPr>
          <p:cNvSpPr>
            <a:spLocks noGrp="1" noRot="1" noChangeAspect="1" noChangeArrowheads="1" noTextEdit="1"/>
          </p:cNvSpPr>
          <p:nvPr>
            <p:ph type="sldImg"/>
          </p:nvPr>
        </p:nvSpPr>
        <p:spPr>
          <a:ln/>
        </p:spPr>
      </p:sp>
      <p:sp>
        <p:nvSpPr>
          <p:cNvPr id="45063" name="Rectangle 3">
            <a:extLst>
              <a:ext uri="{FF2B5EF4-FFF2-40B4-BE49-F238E27FC236}">
                <a16:creationId xmlns:a16="http://schemas.microsoft.com/office/drawing/2014/main" id="{682F23C5-180D-4745-92CB-4D966C0F8FD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8">
            <a:extLst>
              <a:ext uri="{FF2B5EF4-FFF2-40B4-BE49-F238E27FC236}">
                <a16:creationId xmlns:a16="http://schemas.microsoft.com/office/drawing/2014/main" id="{CDF5A89B-C88D-4305-9670-09AA28419E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10243" name="Rectangle 19">
            <a:extLst>
              <a:ext uri="{FF2B5EF4-FFF2-40B4-BE49-F238E27FC236}">
                <a16:creationId xmlns:a16="http://schemas.microsoft.com/office/drawing/2014/main" id="{FD757D5E-15AE-4557-871C-E086CB557D2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10244" name="Rectangle 21">
            <a:extLst>
              <a:ext uri="{FF2B5EF4-FFF2-40B4-BE49-F238E27FC236}">
                <a16:creationId xmlns:a16="http://schemas.microsoft.com/office/drawing/2014/main" id="{257DF0F0-43E5-47F0-8A6B-A807DC4AFE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0245" name="Rectangle 22">
            <a:extLst>
              <a:ext uri="{FF2B5EF4-FFF2-40B4-BE49-F238E27FC236}">
                <a16:creationId xmlns:a16="http://schemas.microsoft.com/office/drawing/2014/main" id="{CA11B550-26DE-495A-8CD4-8D8675E7D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CB3CC97-52D9-4426-A2B2-F8151EAB8D75}" type="slidenum">
              <a:rPr lang="en-US" altLang="en-US" sz="1000"/>
              <a:pPr/>
              <a:t>2</a:t>
            </a:fld>
            <a:endParaRPr lang="en-US" altLang="en-US" sz="1000"/>
          </a:p>
        </p:txBody>
      </p:sp>
      <p:sp>
        <p:nvSpPr>
          <p:cNvPr id="10246" name="Rectangle 8">
            <a:extLst>
              <a:ext uri="{FF2B5EF4-FFF2-40B4-BE49-F238E27FC236}">
                <a16:creationId xmlns:a16="http://schemas.microsoft.com/office/drawing/2014/main" id="{3CC63C38-5390-4452-A7E9-30E2A30912A2}"/>
              </a:ext>
            </a:extLst>
          </p:cNvPr>
          <p:cNvSpPr>
            <a:spLocks noGrp="1" noRot="1" noChangeAspect="1" noChangeArrowheads="1" noTextEdit="1"/>
          </p:cNvSpPr>
          <p:nvPr>
            <p:ph type="sldImg"/>
          </p:nvPr>
        </p:nvSpPr>
        <p:spPr>
          <a:ln/>
        </p:spPr>
      </p:sp>
      <p:sp>
        <p:nvSpPr>
          <p:cNvPr id="10247" name="Rectangle 9">
            <a:extLst>
              <a:ext uri="{FF2B5EF4-FFF2-40B4-BE49-F238E27FC236}">
                <a16:creationId xmlns:a16="http://schemas.microsoft.com/office/drawing/2014/main" id="{BBBF714F-8212-4F2F-8E7F-7B643207D21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8">
            <a:extLst>
              <a:ext uri="{FF2B5EF4-FFF2-40B4-BE49-F238E27FC236}">
                <a16:creationId xmlns:a16="http://schemas.microsoft.com/office/drawing/2014/main" id="{AE5886E4-B415-48FA-A2DF-C39AF0F49D0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47107" name="Rectangle 19">
            <a:extLst>
              <a:ext uri="{FF2B5EF4-FFF2-40B4-BE49-F238E27FC236}">
                <a16:creationId xmlns:a16="http://schemas.microsoft.com/office/drawing/2014/main" id="{68E0A090-6EBC-47C5-B38A-9A4CD85FB13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47108" name="Rectangle 21">
            <a:extLst>
              <a:ext uri="{FF2B5EF4-FFF2-40B4-BE49-F238E27FC236}">
                <a16:creationId xmlns:a16="http://schemas.microsoft.com/office/drawing/2014/main" id="{C5B6CD0D-8256-4DC8-B2FA-86D1F4DB01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7109" name="Rectangle 22">
            <a:extLst>
              <a:ext uri="{FF2B5EF4-FFF2-40B4-BE49-F238E27FC236}">
                <a16:creationId xmlns:a16="http://schemas.microsoft.com/office/drawing/2014/main" id="{49CC6C34-5E03-4418-B267-351E942A5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3BFEC6E-51FD-4A65-83A2-F26749E8839E}" type="slidenum">
              <a:rPr lang="en-US" altLang="en-US" sz="1000"/>
              <a:pPr/>
              <a:t>20</a:t>
            </a:fld>
            <a:endParaRPr lang="en-US" altLang="en-US" sz="1000"/>
          </a:p>
        </p:txBody>
      </p:sp>
      <p:sp>
        <p:nvSpPr>
          <p:cNvPr id="47110" name="Rectangle 2">
            <a:extLst>
              <a:ext uri="{FF2B5EF4-FFF2-40B4-BE49-F238E27FC236}">
                <a16:creationId xmlns:a16="http://schemas.microsoft.com/office/drawing/2014/main" id="{7C43DB71-C684-49DC-A928-B774E32375C0}"/>
              </a:ext>
            </a:extLst>
          </p:cNvPr>
          <p:cNvSpPr>
            <a:spLocks noGrp="1" noRot="1" noChangeAspect="1" noChangeArrowheads="1" noTextEdit="1"/>
          </p:cNvSpPr>
          <p:nvPr>
            <p:ph type="sldImg"/>
          </p:nvPr>
        </p:nvSpPr>
        <p:spPr>
          <a:ln/>
        </p:spPr>
      </p:sp>
      <p:sp>
        <p:nvSpPr>
          <p:cNvPr id="47111" name="Rectangle 3">
            <a:extLst>
              <a:ext uri="{FF2B5EF4-FFF2-40B4-BE49-F238E27FC236}">
                <a16:creationId xmlns:a16="http://schemas.microsoft.com/office/drawing/2014/main" id="{40AF598A-F8CD-4419-A085-444D4910CBA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8">
            <a:extLst>
              <a:ext uri="{FF2B5EF4-FFF2-40B4-BE49-F238E27FC236}">
                <a16:creationId xmlns:a16="http://schemas.microsoft.com/office/drawing/2014/main" id="{EEB4C2EE-6E30-444E-A676-DF44941564F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48131" name="Rectangle 19">
            <a:extLst>
              <a:ext uri="{FF2B5EF4-FFF2-40B4-BE49-F238E27FC236}">
                <a16:creationId xmlns:a16="http://schemas.microsoft.com/office/drawing/2014/main" id="{740CB47E-5C4D-4821-9F9D-CFE7267EAC6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48132" name="Rectangle 21">
            <a:extLst>
              <a:ext uri="{FF2B5EF4-FFF2-40B4-BE49-F238E27FC236}">
                <a16:creationId xmlns:a16="http://schemas.microsoft.com/office/drawing/2014/main" id="{9CA04CD3-58FC-480A-BFBC-2FDC44B150B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8133" name="Rectangle 22">
            <a:extLst>
              <a:ext uri="{FF2B5EF4-FFF2-40B4-BE49-F238E27FC236}">
                <a16:creationId xmlns:a16="http://schemas.microsoft.com/office/drawing/2014/main" id="{5A55F94C-F0D0-453D-ADFD-6710AFE0C4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0954F58-3A58-4F97-975B-6709CC7F0EAF}" type="slidenum">
              <a:rPr lang="en-US" altLang="en-US" sz="1000"/>
              <a:pPr/>
              <a:t>21</a:t>
            </a:fld>
            <a:endParaRPr lang="en-US" altLang="en-US" sz="1000"/>
          </a:p>
        </p:txBody>
      </p:sp>
      <p:sp>
        <p:nvSpPr>
          <p:cNvPr id="48134" name="Rectangle 2">
            <a:extLst>
              <a:ext uri="{FF2B5EF4-FFF2-40B4-BE49-F238E27FC236}">
                <a16:creationId xmlns:a16="http://schemas.microsoft.com/office/drawing/2014/main" id="{58C8FB80-A74D-40B8-8665-D592F96BB937}"/>
              </a:ext>
            </a:extLst>
          </p:cNvPr>
          <p:cNvSpPr>
            <a:spLocks noGrp="1" noRot="1" noChangeAspect="1" noChangeArrowheads="1" noTextEdit="1"/>
          </p:cNvSpPr>
          <p:nvPr>
            <p:ph type="sldImg"/>
          </p:nvPr>
        </p:nvSpPr>
        <p:spPr>
          <a:ln/>
        </p:spPr>
      </p:sp>
      <p:sp>
        <p:nvSpPr>
          <p:cNvPr id="48135" name="Rectangle 3">
            <a:extLst>
              <a:ext uri="{FF2B5EF4-FFF2-40B4-BE49-F238E27FC236}">
                <a16:creationId xmlns:a16="http://schemas.microsoft.com/office/drawing/2014/main" id="{5469445D-6BC9-43EF-8EBF-2A5CD2EA5B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In the file system in this diagram, the root directory / has four subdirectories: bin, tmp, users, and src. In the users subdirectory, there are two subdirectories User1 and User2.</a:t>
            </a:r>
          </a:p>
          <a:p>
            <a:pPr lvl="1" eaLnBrk="1" hangingPunct="1"/>
            <a:r>
              <a:rPr lang="en-US" altLang="en-US">
                <a:latin typeface="Arial" panose="020B0604020202020204" pitchFamily="34" charset="0"/>
              </a:rPr>
              <a:t>Let's say I am the user User2 and my home directory is the one labeled User2 in the diagram</a:t>
            </a:r>
          </a:p>
          <a:p>
            <a:pPr lvl="2" eaLnBrk="1" hangingPunct="1"/>
            <a:r>
              <a:rPr lang="en-US" altLang="en-US">
                <a:latin typeface="Arial" panose="020B0604020202020204" pitchFamily="34" charset="0"/>
              </a:rPr>
              <a:t>$ pwd</a:t>
            </a:r>
          </a:p>
          <a:p>
            <a:pPr lvl="2" eaLnBrk="1" hangingPunct="1"/>
            <a:r>
              <a:rPr lang="en-US" altLang="en-US">
                <a:latin typeface="Arial" panose="020B0604020202020204" pitchFamily="34" charset="0"/>
              </a:rPr>
              <a:t>/user/User2</a:t>
            </a:r>
          </a:p>
          <a:p>
            <a:pPr lvl="1" eaLnBrk="1" hangingPunct="1"/>
            <a:r>
              <a:rPr lang="en-US" altLang="en-US">
                <a:latin typeface="Arial" panose="020B0604020202020204" pitchFamily="34" charset="0"/>
              </a:rPr>
              <a:t>If I want to change my present working directory to the directory above my home directory, users, I use the cd command followed by ".." (two periods right together, no spaces).</a:t>
            </a:r>
          </a:p>
          <a:p>
            <a:pPr lvl="2" eaLnBrk="1" hangingPunct="1"/>
            <a:r>
              <a:rPr lang="en-US" altLang="en-US">
                <a:latin typeface="Arial" panose="020B0604020202020204" pitchFamily="34" charset="0"/>
              </a:rPr>
              <a:t>$ pw</a:t>
            </a:r>
          </a:p>
          <a:p>
            <a:pPr lvl="2" eaLnBrk="1" hangingPunct="1"/>
            <a:r>
              <a:rPr lang="en-US" altLang="en-US">
                <a:latin typeface="Arial" panose="020B0604020202020204" pitchFamily="34" charset="0"/>
              </a:rPr>
              <a:t>/user/User2</a:t>
            </a:r>
          </a:p>
          <a:p>
            <a:pPr lvl="2" eaLnBrk="1" hangingPunct="1"/>
            <a:r>
              <a:rPr lang="en-US" altLang="en-US">
                <a:latin typeface="Arial" panose="020B0604020202020204" pitchFamily="34" charset="0"/>
              </a:rPr>
              <a:t>$ cd ..</a:t>
            </a:r>
          </a:p>
          <a:p>
            <a:pPr lvl="2" eaLnBrk="1" hangingPunct="1"/>
            <a:r>
              <a:rPr lang="en-US" altLang="en-US">
                <a:latin typeface="Arial" panose="020B0604020202020204" pitchFamily="34" charset="0"/>
              </a:rPr>
              <a:t>$ pwd</a:t>
            </a:r>
          </a:p>
          <a:p>
            <a:pPr lvl="2" eaLnBrk="1" hangingPunct="1"/>
            <a:r>
              <a:rPr lang="en-US" altLang="en-US">
                <a:latin typeface="Arial" panose="020B0604020202020204" pitchFamily="34" charset="0"/>
              </a:rPr>
              <a:t>/user</a:t>
            </a:r>
          </a:p>
          <a:p>
            <a:pPr lvl="1" eaLnBrk="1" hangingPunct="1"/>
            <a:r>
              <a:rPr lang="en-US" altLang="en-US">
                <a:latin typeface="Arial" panose="020B0604020202020204" pitchFamily="34" charset="0"/>
              </a:rPr>
              <a:t>UNIX keeps track of files and directories of files using a file system. When you log in to your UNIX account, you are placed in your "home" directory.</a:t>
            </a:r>
          </a:p>
          <a:p>
            <a:pPr lvl="1" eaLnBrk="1" hangingPunct="1"/>
            <a:r>
              <a:rPr lang="en-US" altLang="en-US">
                <a:latin typeface="Arial" panose="020B0604020202020204" pitchFamily="34" charset="0"/>
              </a:rPr>
              <a:t>Your home directory thus becomes your "present working directory" when you log in.</a:t>
            </a:r>
          </a:p>
          <a:p>
            <a:pPr lvl="1" eaLnBrk="1" hangingPunct="1"/>
            <a:r>
              <a:rPr lang="en-US" altLang="en-US">
                <a:latin typeface="Arial" panose="020B0604020202020204" pitchFamily="34" charset="0"/>
              </a:rPr>
              <a:t>The commands that you issue at the UNIX prompt relate to the files and folders and resources available from your present working directory.</a:t>
            </a:r>
          </a:p>
          <a:p>
            <a:pPr lvl="1" eaLnBrk="1" hangingPunct="1"/>
            <a:r>
              <a:rPr lang="en-US" altLang="en-US">
                <a:latin typeface="Arial" panose="020B0604020202020204" pitchFamily="34" charset="0"/>
              </a:rPr>
              <a:t>You can visualize the UNIX file system as an upside down tree.</a:t>
            </a:r>
          </a:p>
          <a:p>
            <a:pPr lvl="1" eaLnBrk="1" hangingPunct="1"/>
            <a:r>
              <a:rPr lang="en-US" altLang="en-US">
                <a:latin typeface="Arial" panose="020B0604020202020204" pitchFamily="34" charset="0"/>
              </a:rPr>
              <a:t>Under the root directory, subdirectories organize the files and subdirectories on the system. The names of these subdirectories might be any name at all.</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Additional Information: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8">
            <a:extLst>
              <a:ext uri="{FF2B5EF4-FFF2-40B4-BE49-F238E27FC236}">
                <a16:creationId xmlns:a16="http://schemas.microsoft.com/office/drawing/2014/main" id="{9A832FEF-907A-476C-AAAF-C75E86BBA3B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50179" name="Rectangle 19">
            <a:extLst>
              <a:ext uri="{FF2B5EF4-FFF2-40B4-BE49-F238E27FC236}">
                <a16:creationId xmlns:a16="http://schemas.microsoft.com/office/drawing/2014/main" id="{00E6D2EC-84AC-43EF-A5BB-81AD13080D8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50180" name="Rectangle 21">
            <a:extLst>
              <a:ext uri="{FF2B5EF4-FFF2-40B4-BE49-F238E27FC236}">
                <a16:creationId xmlns:a16="http://schemas.microsoft.com/office/drawing/2014/main" id="{707BC07C-DDBA-4AC9-9A13-5CDC690167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0181" name="Rectangle 22">
            <a:extLst>
              <a:ext uri="{FF2B5EF4-FFF2-40B4-BE49-F238E27FC236}">
                <a16:creationId xmlns:a16="http://schemas.microsoft.com/office/drawing/2014/main" id="{843DE340-F143-4D0E-BF2D-92206695C6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3FF1E0B-33C6-4E1E-A384-F9D943632705}" type="slidenum">
              <a:rPr lang="en-US" altLang="en-US" sz="1000"/>
              <a:pPr/>
              <a:t>22</a:t>
            </a:fld>
            <a:endParaRPr lang="en-US" altLang="en-US" sz="1000"/>
          </a:p>
        </p:txBody>
      </p:sp>
      <p:sp>
        <p:nvSpPr>
          <p:cNvPr id="50182" name="Rectangle 8">
            <a:extLst>
              <a:ext uri="{FF2B5EF4-FFF2-40B4-BE49-F238E27FC236}">
                <a16:creationId xmlns:a16="http://schemas.microsoft.com/office/drawing/2014/main" id="{ACB5E6C2-439D-4424-A22B-58F68B5C74D2}"/>
              </a:ext>
            </a:extLst>
          </p:cNvPr>
          <p:cNvSpPr>
            <a:spLocks noGrp="1" noRot="1" noChangeAspect="1" noChangeArrowheads="1" noTextEdit="1"/>
          </p:cNvSpPr>
          <p:nvPr>
            <p:ph type="sldImg"/>
          </p:nvPr>
        </p:nvSpPr>
        <p:spPr>
          <a:ln/>
        </p:spPr>
      </p:sp>
      <p:sp>
        <p:nvSpPr>
          <p:cNvPr id="50183" name="Rectangle 9">
            <a:extLst>
              <a:ext uri="{FF2B5EF4-FFF2-40B4-BE49-F238E27FC236}">
                <a16:creationId xmlns:a16="http://schemas.microsoft.com/office/drawing/2014/main" id="{F7B455F5-D1BC-4319-800F-A7BCA3AFF9E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r>
              <a:rPr lang="en-US" altLang="en-US">
                <a:latin typeface="Arial" panose="020B0604020202020204" pitchFamily="34" charset="0"/>
              </a:rPr>
              <a:t>Instructor needs to explain that all files are written to hard disk.</a:t>
            </a:r>
          </a:p>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8">
            <a:extLst>
              <a:ext uri="{FF2B5EF4-FFF2-40B4-BE49-F238E27FC236}">
                <a16:creationId xmlns:a16="http://schemas.microsoft.com/office/drawing/2014/main" id="{BE206AF9-EFF0-441A-8FA2-53D0C7569F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52227" name="Rectangle 19">
            <a:extLst>
              <a:ext uri="{FF2B5EF4-FFF2-40B4-BE49-F238E27FC236}">
                <a16:creationId xmlns:a16="http://schemas.microsoft.com/office/drawing/2014/main" id="{607937B4-0A44-4130-8B68-A392B3AD17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52228" name="Rectangle 21">
            <a:extLst>
              <a:ext uri="{FF2B5EF4-FFF2-40B4-BE49-F238E27FC236}">
                <a16:creationId xmlns:a16="http://schemas.microsoft.com/office/drawing/2014/main" id="{6CF6986B-023D-445B-A1B6-FD8D5F843F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2229" name="Rectangle 22">
            <a:extLst>
              <a:ext uri="{FF2B5EF4-FFF2-40B4-BE49-F238E27FC236}">
                <a16:creationId xmlns:a16="http://schemas.microsoft.com/office/drawing/2014/main" id="{4CFA0337-724F-404F-9675-57D215357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AC5254A2-2193-4923-8610-B747AA575BCE}" type="slidenum">
              <a:rPr lang="en-US" altLang="en-US" sz="1000"/>
              <a:pPr/>
              <a:t>23</a:t>
            </a:fld>
            <a:endParaRPr lang="en-US" altLang="en-US" sz="1000"/>
          </a:p>
        </p:txBody>
      </p:sp>
      <p:sp>
        <p:nvSpPr>
          <p:cNvPr id="52230" name="Rectangle 2">
            <a:extLst>
              <a:ext uri="{FF2B5EF4-FFF2-40B4-BE49-F238E27FC236}">
                <a16:creationId xmlns:a16="http://schemas.microsoft.com/office/drawing/2014/main" id="{86865175-B68B-4B96-BD94-8F96EC2F6B0F}"/>
              </a:ext>
            </a:extLst>
          </p:cNvPr>
          <p:cNvSpPr>
            <a:spLocks noGrp="1" noRot="1" noChangeAspect="1" noChangeArrowheads="1" noTextEdit="1"/>
          </p:cNvSpPr>
          <p:nvPr>
            <p:ph type="sldImg"/>
          </p:nvPr>
        </p:nvSpPr>
        <p:spPr>
          <a:ln/>
        </p:spPr>
      </p:sp>
      <p:sp>
        <p:nvSpPr>
          <p:cNvPr id="52231" name="Rectangle 3">
            <a:extLst>
              <a:ext uri="{FF2B5EF4-FFF2-40B4-BE49-F238E27FC236}">
                <a16:creationId xmlns:a16="http://schemas.microsoft.com/office/drawing/2014/main" id="{02701CC4-3B74-4DFE-88DC-F0112173F9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lvl="1"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8">
            <a:extLst>
              <a:ext uri="{FF2B5EF4-FFF2-40B4-BE49-F238E27FC236}">
                <a16:creationId xmlns:a16="http://schemas.microsoft.com/office/drawing/2014/main" id="{C330EC2A-26C0-4563-917B-C3C4B9DCC7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54275" name="Rectangle 19">
            <a:extLst>
              <a:ext uri="{FF2B5EF4-FFF2-40B4-BE49-F238E27FC236}">
                <a16:creationId xmlns:a16="http://schemas.microsoft.com/office/drawing/2014/main" id="{7FDA18F8-25E9-4BFD-AF59-D405955A754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54276" name="Rectangle 21">
            <a:extLst>
              <a:ext uri="{FF2B5EF4-FFF2-40B4-BE49-F238E27FC236}">
                <a16:creationId xmlns:a16="http://schemas.microsoft.com/office/drawing/2014/main" id="{D198F91F-9430-4DA7-A2C9-C82038BD65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4277" name="Rectangle 22">
            <a:extLst>
              <a:ext uri="{FF2B5EF4-FFF2-40B4-BE49-F238E27FC236}">
                <a16:creationId xmlns:a16="http://schemas.microsoft.com/office/drawing/2014/main" id="{EA80B801-FEDA-4E90-BF0E-1695454F7E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2D848BD-48FB-4E3C-8425-1CF3F652057D}" type="slidenum">
              <a:rPr lang="en-US" altLang="en-US" sz="1000"/>
              <a:pPr/>
              <a:t>24</a:t>
            </a:fld>
            <a:endParaRPr lang="en-US" altLang="en-US" sz="1000"/>
          </a:p>
        </p:txBody>
      </p:sp>
      <p:sp>
        <p:nvSpPr>
          <p:cNvPr id="54278" name="Rectangle 2">
            <a:extLst>
              <a:ext uri="{FF2B5EF4-FFF2-40B4-BE49-F238E27FC236}">
                <a16:creationId xmlns:a16="http://schemas.microsoft.com/office/drawing/2014/main" id="{3E31D6A3-9718-4135-ACE5-2FC82BF6F0E4}"/>
              </a:ext>
            </a:extLst>
          </p:cNvPr>
          <p:cNvSpPr>
            <a:spLocks noGrp="1" noRot="1" noChangeAspect="1" noChangeArrowheads="1" noTextEdit="1"/>
          </p:cNvSpPr>
          <p:nvPr>
            <p:ph type="sldImg"/>
          </p:nvPr>
        </p:nvSpPr>
        <p:spPr>
          <a:ln/>
        </p:spPr>
      </p:sp>
      <p:sp>
        <p:nvSpPr>
          <p:cNvPr id="54279" name="Rectangle 3">
            <a:extLst>
              <a:ext uri="{FF2B5EF4-FFF2-40B4-BE49-F238E27FC236}">
                <a16:creationId xmlns:a16="http://schemas.microsoft.com/office/drawing/2014/main" id="{ED1F478C-EF59-4486-9DE9-3772EBB96AC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r>
              <a:rPr lang="en-US" altLang="en-US">
                <a:latin typeface="Arial" panose="020B0604020202020204" pitchFamily="34" charset="0"/>
              </a:rPr>
              <a:t> </a:t>
            </a:r>
          </a:p>
          <a:p>
            <a:pPr eaLnBrk="1" hangingPunct="1"/>
            <a:r>
              <a:rPr lang="en-US" altLang="en-US">
                <a:latin typeface="Arial" panose="020B0604020202020204" pitchFamily="34" charset="0"/>
              </a:rPr>
              <a:t>Ask participants about the kind of programs they have written.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8">
            <a:extLst>
              <a:ext uri="{FF2B5EF4-FFF2-40B4-BE49-F238E27FC236}">
                <a16:creationId xmlns:a16="http://schemas.microsoft.com/office/drawing/2014/main" id="{7B7E57B1-9E29-4B44-80A2-079BD8023F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56323" name="Rectangle 19">
            <a:extLst>
              <a:ext uri="{FF2B5EF4-FFF2-40B4-BE49-F238E27FC236}">
                <a16:creationId xmlns:a16="http://schemas.microsoft.com/office/drawing/2014/main" id="{BE41FE94-13F3-40ED-A4F6-D6D26BB6831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56324" name="Rectangle 21">
            <a:extLst>
              <a:ext uri="{FF2B5EF4-FFF2-40B4-BE49-F238E27FC236}">
                <a16:creationId xmlns:a16="http://schemas.microsoft.com/office/drawing/2014/main" id="{B8AA38A1-E4CA-4D11-8E80-CABE7102D19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6325" name="Rectangle 22">
            <a:extLst>
              <a:ext uri="{FF2B5EF4-FFF2-40B4-BE49-F238E27FC236}">
                <a16:creationId xmlns:a16="http://schemas.microsoft.com/office/drawing/2014/main" id="{5CBFE98A-45C7-408D-BE94-9FF26ADDE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351F6AAC-5EEE-4B44-8505-035EC283B69C}" type="slidenum">
              <a:rPr lang="en-US" altLang="en-US" sz="1000"/>
              <a:pPr/>
              <a:t>25</a:t>
            </a:fld>
            <a:endParaRPr lang="en-US" altLang="en-US" sz="1000"/>
          </a:p>
        </p:txBody>
      </p:sp>
      <p:sp>
        <p:nvSpPr>
          <p:cNvPr id="56326" name="Rectangle 8">
            <a:extLst>
              <a:ext uri="{FF2B5EF4-FFF2-40B4-BE49-F238E27FC236}">
                <a16:creationId xmlns:a16="http://schemas.microsoft.com/office/drawing/2014/main" id="{FD0CA341-CB7A-458A-AD80-557E93611DCD}"/>
              </a:ext>
            </a:extLst>
          </p:cNvPr>
          <p:cNvSpPr>
            <a:spLocks noGrp="1" noRot="1" noChangeAspect="1" noChangeArrowheads="1" noTextEdit="1"/>
          </p:cNvSpPr>
          <p:nvPr>
            <p:ph type="sldImg"/>
          </p:nvPr>
        </p:nvSpPr>
        <p:spPr>
          <a:ln/>
        </p:spPr>
      </p:sp>
      <p:sp>
        <p:nvSpPr>
          <p:cNvPr id="56327" name="Rectangle 9">
            <a:extLst>
              <a:ext uri="{FF2B5EF4-FFF2-40B4-BE49-F238E27FC236}">
                <a16:creationId xmlns:a16="http://schemas.microsoft.com/office/drawing/2014/main" id="{3E910BD9-7775-4C2B-B6B7-5FC74103ECB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r>
              <a:rPr lang="en-US" altLang="en-US">
                <a:latin typeface="Arial" panose="020B0604020202020204" pitchFamily="34" charset="0"/>
              </a:rPr>
              <a:t> </a:t>
            </a:r>
          </a:p>
          <a:p>
            <a:pPr eaLnBrk="1" hangingPunct="1"/>
            <a:r>
              <a:rPr lang="en-US" altLang="en-US">
                <a:latin typeface="Arial" panose="020B0604020202020204" pitchFamily="34" charset="0"/>
              </a:rPr>
              <a:t>Instructor needs to run ps command and give brief about that.</a:t>
            </a:r>
          </a:p>
          <a:p>
            <a:pPr eaLnBrk="1" hangingPunct="1"/>
            <a:r>
              <a:rPr lang="en-US" altLang="en-US">
                <a:latin typeface="Arial" panose="020B0604020202020204" pitchFamily="34" charset="0"/>
              </a:rPr>
              <a:t>Run any command say sort on background and run ps command again. Point out the command executed is the process recently got over.</a:t>
            </a:r>
          </a:p>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8">
            <a:extLst>
              <a:ext uri="{FF2B5EF4-FFF2-40B4-BE49-F238E27FC236}">
                <a16:creationId xmlns:a16="http://schemas.microsoft.com/office/drawing/2014/main" id="{5B97E2BC-FA02-4234-A229-92C51B28FD9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58371" name="Rectangle 19">
            <a:extLst>
              <a:ext uri="{FF2B5EF4-FFF2-40B4-BE49-F238E27FC236}">
                <a16:creationId xmlns:a16="http://schemas.microsoft.com/office/drawing/2014/main" id="{550E1143-1C87-463C-A2AA-04603CC5BAF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58372" name="Rectangle 21">
            <a:extLst>
              <a:ext uri="{FF2B5EF4-FFF2-40B4-BE49-F238E27FC236}">
                <a16:creationId xmlns:a16="http://schemas.microsoft.com/office/drawing/2014/main" id="{6D28F14C-B152-4328-887C-542435F8E9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8373" name="Rectangle 22">
            <a:extLst>
              <a:ext uri="{FF2B5EF4-FFF2-40B4-BE49-F238E27FC236}">
                <a16:creationId xmlns:a16="http://schemas.microsoft.com/office/drawing/2014/main" id="{A7A6AE29-E96F-45B0-A2EC-1119D1A851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AE85279C-C7D2-45A9-9A59-D469816070BD}" type="slidenum">
              <a:rPr lang="en-US" altLang="en-US" sz="1000"/>
              <a:pPr/>
              <a:t>26</a:t>
            </a:fld>
            <a:endParaRPr lang="en-US" altLang="en-US" sz="1000"/>
          </a:p>
        </p:txBody>
      </p:sp>
      <p:sp>
        <p:nvSpPr>
          <p:cNvPr id="58374" name="Rectangle 2">
            <a:extLst>
              <a:ext uri="{FF2B5EF4-FFF2-40B4-BE49-F238E27FC236}">
                <a16:creationId xmlns:a16="http://schemas.microsoft.com/office/drawing/2014/main" id="{631C1669-9D22-4201-A340-40A331927E7C}"/>
              </a:ext>
            </a:extLst>
          </p:cNvPr>
          <p:cNvSpPr>
            <a:spLocks noGrp="1" noRot="1" noChangeAspect="1" noChangeArrowheads="1" noTextEdit="1"/>
          </p:cNvSpPr>
          <p:nvPr>
            <p:ph type="sldImg"/>
          </p:nvPr>
        </p:nvSpPr>
        <p:spPr>
          <a:ln/>
        </p:spPr>
      </p:sp>
      <p:sp>
        <p:nvSpPr>
          <p:cNvPr id="58375" name="Rectangle 3">
            <a:extLst>
              <a:ext uri="{FF2B5EF4-FFF2-40B4-BE49-F238E27FC236}">
                <a16:creationId xmlns:a16="http://schemas.microsoft.com/office/drawing/2014/main" id="{0BD9FC7A-BBBA-41BF-A970-970058C484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r>
              <a:rPr lang="en-US" altLang="en-US">
                <a:latin typeface="Arial" panose="020B0604020202020204" pitchFamily="34" charset="0"/>
              </a:rPr>
              <a:t> </a:t>
            </a:r>
          </a:p>
          <a:p>
            <a:pPr lvl="1" eaLnBrk="1" hangingPunct="1"/>
            <a:r>
              <a:rPr lang="en-US" altLang="en-US">
                <a:latin typeface="Arial" panose="020B0604020202020204" pitchFamily="34" charset="0"/>
              </a:rPr>
              <a:t>Instructor needs to execute these commands on command prompt to demonstrate their use.</a:t>
            </a:r>
          </a:p>
          <a:p>
            <a:pPr lvl="1" eaLnBrk="1" hangingPunct="1"/>
            <a:r>
              <a:rPr lang="en-US" altLang="en-US">
                <a:latin typeface="Arial" panose="020B0604020202020204" pitchFamily="34" charset="0"/>
              </a:rPr>
              <a:t>Participants need to execute those commands along with the instructor to understand them.</a:t>
            </a:r>
          </a:p>
          <a:p>
            <a:pPr lvl="1"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Demonstrate:.</a:t>
            </a:r>
          </a:p>
          <a:p>
            <a:pPr lvl="1" eaLnBrk="1" hangingPunct="1"/>
            <a:r>
              <a:rPr lang="en-US" altLang="en-US">
                <a:latin typeface="Arial" panose="020B0604020202020204" pitchFamily="34" charset="0"/>
              </a:rPr>
              <a:t>Take a simple example and show them the program. They do not need to understand the syntax. Just tell them the functionality.</a:t>
            </a:r>
          </a:p>
          <a:p>
            <a:pPr lvl="1" eaLnBrk="1" hangingPunct="1"/>
            <a:r>
              <a:rPr lang="en-US" altLang="en-US">
                <a:latin typeface="Arial" panose="020B0604020202020204" pitchFamily="34" charset="0"/>
              </a:rPr>
              <a:t>Execute the PS command to show the current running process.</a:t>
            </a:r>
          </a:p>
          <a:p>
            <a:pPr lvl="1" eaLnBrk="1" hangingPunct="1"/>
            <a:r>
              <a:rPr lang="en-US" altLang="en-US">
                <a:latin typeface="Arial" panose="020B0604020202020204" pitchFamily="34" charset="0"/>
              </a:rPr>
              <a:t>Execute the program.</a:t>
            </a:r>
          </a:p>
          <a:p>
            <a:pPr lvl="1" eaLnBrk="1" hangingPunct="1"/>
            <a:r>
              <a:rPr lang="en-US" altLang="en-US">
                <a:latin typeface="Arial" panose="020B0604020202020204" pitchFamily="34" charset="0"/>
              </a:rPr>
              <a:t>Execute the PS command again to show the new process which got created.</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8">
            <a:extLst>
              <a:ext uri="{FF2B5EF4-FFF2-40B4-BE49-F238E27FC236}">
                <a16:creationId xmlns:a16="http://schemas.microsoft.com/office/drawing/2014/main" id="{7D7BD1E7-182A-41AE-B1F6-1B8B17D5D02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60419" name="Rectangle 19">
            <a:extLst>
              <a:ext uri="{FF2B5EF4-FFF2-40B4-BE49-F238E27FC236}">
                <a16:creationId xmlns:a16="http://schemas.microsoft.com/office/drawing/2014/main" id="{4CD2A02B-7AF6-4346-BCC6-E8766705C80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60420" name="Rectangle 21">
            <a:extLst>
              <a:ext uri="{FF2B5EF4-FFF2-40B4-BE49-F238E27FC236}">
                <a16:creationId xmlns:a16="http://schemas.microsoft.com/office/drawing/2014/main" id="{E233B1E8-FB4F-43CF-9378-C8023D5AC18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0421" name="Rectangle 22">
            <a:extLst>
              <a:ext uri="{FF2B5EF4-FFF2-40B4-BE49-F238E27FC236}">
                <a16:creationId xmlns:a16="http://schemas.microsoft.com/office/drawing/2014/main" id="{6B133BC8-2F22-4144-A87A-A159145DDE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9FA0762-0AEE-4AA0-B417-4DDA11DCC689}" type="slidenum">
              <a:rPr lang="en-US" altLang="en-US" sz="1000"/>
              <a:pPr/>
              <a:t>27</a:t>
            </a:fld>
            <a:endParaRPr lang="en-US" altLang="en-US" sz="1000"/>
          </a:p>
        </p:txBody>
      </p:sp>
      <p:sp>
        <p:nvSpPr>
          <p:cNvPr id="60422" name="Rectangle 2">
            <a:extLst>
              <a:ext uri="{FF2B5EF4-FFF2-40B4-BE49-F238E27FC236}">
                <a16:creationId xmlns:a16="http://schemas.microsoft.com/office/drawing/2014/main" id="{723B8B17-ECAD-4BB4-B767-07B85745AA77}"/>
              </a:ext>
            </a:extLst>
          </p:cNvPr>
          <p:cNvSpPr>
            <a:spLocks noGrp="1" noRot="1" noChangeAspect="1" noChangeArrowheads="1" noTextEdit="1"/>
          </p:cNvSpPr>
          <p:nvPr>
            <p:ph type="sldImg"/>
          </p:nvPr>
        </p:nvSpPr>
        <p:spPr>
          <a:ln/>
        </p:spPr>
      </p:sp>
      <p:sp>
        <p:nvSpPr>
          <p:cNvPr id="60423" name="Rectangle 3">
            <a:extLst>
              <a:ext uri="{FF2B5EF4-FFF2-40B4-BE49-F238E27FC236}">
                <a16:creationId xmlns:a16="http://schemas.microsoft.com/office/drawing/2014/main" id="{929E0DEC-EA8C-4F29-A0ED-7196F92989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8">
            <a:extLst>
              <a:ext uri="{FF2B5EF4-FFF2-40B4-BE49-F238E27FC236}">
                <a16:creationId xmlns:a16="http://schemas.microsoft.com/office/drawing/2014/main" id="{CB960E80-6F37-4734-88AA-5081023E906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62467" name="Rectangle 19">
            <a:extLst>
              <a:ext uri="{FF2B5EF4-FFF2-40B4-BE49-F238E27FC236}">
                <a16:creationId xmlns:a16="http://schemas.microsoft.com/office/drawing/2014/main" id="{928B1F22-4FC5-47C2-A961-88F8FA982AD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62468" name="Rectangle 21">
            <a:extLst>
              <a:ext uri="{FF2B5EF4-FFF2-40B4-BE49-F238E27FC236}">
                <a16:creationId xmlns:a16="http://schemas.microsoft.com/office/drawing/2014/main" id="{78FD2D12-A7DA-4A1A-8E01-4B4DC57303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2469" name="Rectangle 22">
            <a:extLst>
              <a:ext uri="{FF2B5EF4-FFF2-40B4-BE49-F238E27FC236}">
                <a16:creationId xmlns:a16="http://schemas.microsoft.com/office/drawing/2014/main" id="{FCC52820-8AC1-45D4-BFE5-F56B47AD5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668F480-8704-4F85-A874-00B5A11B1AB1}" type="slidenum">
              <a:rPr lang="en-US" altLang="en-US" sz="1000"/>
              <a:pPr/>
              <a:t>28</a:t>
            </a:fld>
            <a:endParaRPr lang="en-US" altLang="en-US" sz="1000"/>
          </a:p>
        </p:txBody>
      </p:sp>
      <p:sp>
        <p:nvSpPr>
          <p:cNvPr id="62470" name="Rectangle 7">
            <a:extLst>
              <a:ext uri="{FF2B5EF4-FFF2-40B4-BE49-F238E27FC236}">
                <a16:creationId xmlns:a16="http://schemas.microsoft.com/office/drawing/2014/main" id="{82B9FFAB-7321-4780-A489-8A25C973C969}"/>
              </a:ext>
            </a:extLst>
          </p:cNvPr>
          <p:cNvSpPr>
            <a:spLocks noGrp="1" noRot="1" noChangeAspect="1" noChangeArrowheads="1" noTextEdit="1"/>
          </p:cNvSpPr>
          <p:nvPr>
            <p:ph type="sldImg"/>
          </p:nvPr>
        </p:nvSpPr>
        <p:spPr>
          <a:ln/>
        </p:spPr>
      </p:sp>
      <p:sp>
        <p:nvSpPr>
          <p:cNvPr id="62471" name="Rectangle 8">
            <a:extLst>
              <a:ext uri="{FF2B5EF4-FFF2-40B4-BE49-F238E27FC236}">
                <a16:creationId xmlns:a16="http://schemas.microsoft.com/office/drawing/2014/main" id="{48B089BE-62B8-463D-B859-9A797250933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r>
              <a:rPr lang="en-US" altLang="en-US">
                <a:latin typeface="Arial" panose="020B0604020202020204" pitchFamily="34" charset="0"/>
              </a:rPr>
              <a:t>Other things that the Shell does as Command Interpreter are:</a:t>
            </a:r>
          </a:p>
          <a:p>
            <a:pPr lvl="1" eaLnBrk="1" hangingPunct="1"/>
            <a:r>
              <a:rPr lang="en-US" altLang="en-US">
                <a:latin typeface="Arial" panose="020B0604020202020204" pitchFamily="34" charset="0"/>
              </a:rPr>
              <a:t> Substitutes $HOME with ~.</a:t>
            </a:r>
          </a:p>
          <a:p>
            <a:pPr lvl="1" eaLnBrk="1" hangingPunct="1"/>
            <a:r>
              <a:rPr lang="en-US" altLang="en-US">
                <a:latin typeface="Arial" panose="020B0604020202020204" pitchFamily="34" charset="0"/>
              </a:rPr>
              <a:t> Performs parameter substitution for any expression with $ sign.</a:t>
            </a:r>
          </a:p>
          <a:p>
            <a:pPr lvl="1" eaLnBrk="1" hangingPunct="1"/>
            <a:r>
              <a:rPr lang="en-US" altLang="en-US">
                <a:latin typeface="Arial" panose="020B0604020202020204" pitchFamily="34" charset="0"/>
              </a:rPr>
              <a:t> Evaluates Arithmetic expression</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 </a:t>
            </a:r>
          </a:p>
          <a:p>
            <a:pPr eaLnBrk="1" hangingPunct="1"/>
            <a:endParaRPr lang="en-US" altLang="en-US" b="1">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8">
            <a:extLst>
              <a:ext uri="{FF2B5EF4-FFF2-40B4-BE49-F238E27FC236}">
                <a16:creationId xmlns:a16="http://schemas.microsoft.com/office/drawing/2014/main" id="{90678FAA-AD6C-4B5D-AEF9-FCD74974C98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64515" name="Rectangle 19">
            <a:extLst>
              <a:ext uri="{FF2B5EF4-FFF2-40B4-BE49-F238E27FC236}">
                <a16:creationId xmlns:a16="http://schemas.microsoft.com/office/drawing/2014/main" id="{5C1E29D9-8712-4126-91A0-87D4DBC5BF3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64516" name="Rectangle 21">
            <a:extLst>
              <a:ext uri="{FF2B5EF4-FFF2-40B4-BE49-F238E27FC236}">
                <a16:creationId xmlns:a16="http://schemas.microsoft.com/office/drawing/2014/main" id="{F2A3B6C6-2DB6-4E85-8059-F8AFD087D23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4517" name="Rectangle 22">
            <a:extLst>
              <a:ext uri="{FF2B5EF4-FFF2-40B4-BE49-F238E27FC236}">
                <a16:creationId xmlns:a16="http://schemas.microsoft.com/office/drawing/2014/main" id="{89F3EDF6-7B3F-46C8-8062-B47B70AC7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1E752EE3-4472-4473-B4B8-0BBF3164E7DC}" type="slidenum">
              <a:rPr lang="en-US" altLang="en-US" sz="1000"/>
              <a:pPr/>
              <a:t>29</a:t>
            </a:fld>
            <a:endParaRPr lang="en-US" altLang="en-US" sz="1000"/>
          </a:p>
        </p:txBody>
      </p:sp>
      <p:sp>
        <p:nvSpPr>
          <p:cNvPr id="64518" name="Rectangle 2">
            <a:extLst>
              <a:ext uri="{FF2B5EF4-FFF2-40B4-BE49-F238E27FC236}">
                <a16:creationId xmlns:a16="http://schemas.microsoft.com/office/drawing/2014/main" id="{8B59E84A-0AD0-4581-9F62-E3EBEAC91276}"/>
              </a:ext>
            </a:extLst>
          </p:cNvPr>
          <p:cNvSpPr>
            <a:spLocks noGrp="1" noRot="1" noChangeAspect="1" noChangeArrowheads="1" noTextEdit="1"/>
          </p:cNvSpPr>
          <p:nvPr>
            <p:ph type="sldImg"/>
          </p:nvPr>
        </p:nvSpPr>
        <p:spPr>
          <a:ln/>
        </p:spPr>
      </p:sp>
      <p:sp>
        <p:nvSpPr>
          <p:cNvPr id="64519" name="Rectangle 3">
            <a:extLst>
              <a:ext uri="{FF2B5EF4-FFF2-40B4-BE49-F238E27FC236}">
                <a16:creationId xmlns:a16="http://schemas.microsoft.com/office/drawing/2014/main" id="{31E91F92-B2DB-4416-A9E7-7E7286FFBF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a:latin typeface="Arial" panose="020B0604020202020204" pitchFamily="34" charset="0"/>
              </a:rPr>
              <a:t>Key Message/s:</a:t>
            </a:r>
          </a:p>
          <a:p>
            <a:pPr marL="190500" indent="-190500" eaLnBrk="1" hangingPunct="1"/>
            <a:endParaRPr lang="en-US" altLang="en-US" b="1">
              <a:latin typeface="Arial" panose="020B0604020202020204" pitchFamily="34" charset="0"/>
            </a:endParaRPr>
          </a:p>
          <a:p>
            <a:pPr marL="190500" indent="-190500" eaLnBrk="1" hangingPunct="1"/>
            <a:r>
              <a:rPr lang="en-US" altLang="en-US" b="1">
                <a:latin typeface="Arial" panose="020B0604020202020204" pitchFamily="34" charset="0"/>
              </a:rPr>
              <a:t>Additional Information:</a:t>
            </a:r>
          </a:p>
          <a:p>
            <a:pPr marL="419100" lvl="1" indent="-190500" eaLnBrk="1" hangingPunct="1"/>
            <a:r>
              <a:rPr lang="en-US" altLang="en-US">
                <a:latin typeface="Arial" panose="020B0604020202020204" pitchFamily="34" charset="0"/>
              </a:rPr>
              <a:t>Find the odd one out.</a:t>
            </a:r>
          </a:p>
          <a:p>
            <a:pPr marL="419100" lvl="1" indent="-190500" eaLnBrk="1" hangingPunct="1">
              <a:buFont typeface="Wingdings" panose="05000000000000000000" pitchFamily="2" charset="2"/>
              <a:buNone/>
            </a:pPr>
            <a:r>
              <a:rPr lang="en-US" altLang="en-US">
                <a:latin typeface="Arial" panose="020B0604020202020204" pitchFamily="34" charset="0"/>
              </a:rPr>
              <a:t>	Answer:</a:t>
            </a:r>
          </a:p>
          <a:p>
            <a:pPr marL="768350" lvl="2" indent="-190500" eaLnBrk="1" hangingPunct="1"/>
            <a:r>
              <a:rPr lang="en-US" altLang="en-US">
                <a:latin typeface="Arial" panose="020B0604020202020204" pitchFamily="34" charset="0"/>
              </a:rPr>
              <a:t>3. Disk Files</a:t>
            </a:r>
          </a:p>
          <a:p>
            <a:pPr marL="419100" lvl="1" indent="-190500" eaLnBrk="1" hangingPunct="1"/>
            <a:endParaRPr lang="en-US" altLang="en-US">
              <a:latin typeface="Arial" panose="020B0604020202020204" pitchFamily="34" charset="0"/>
            </a:endParaRPr>
          </a:p>
          <a:p>
            <a:pPr marL="190500" indent="-190500"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8">
            <a:extLst>
              <a:ext uri="{FF2B5EF4-FFF2-40B4-BE49-F238E27FC236}">
                <a16:creationId xmlns:a16="http://schemas.microsoft.com/office/drawing/2014/main" id="{6D0CD44D-281A-4DF2-B241-B00FC79CCF2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12291" name="Rectangle 19">
            <a:extLst>
              <a:ext uri="{FF2B5EF4-FFF2-40B4-BE49-F238E27FC236}">
                <a16:creationId xmlns:a16="http://schemas.microsoft.com/office/drawing/2014/main" id="{71F8842B-BD5F-4C11-8DE1-F907E3D5C6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12292" name="Rectangle 21">
            <a:extLst>
              <a:ext uri="{FF2B5EF4-FFF2-40B4-BE49-F238E27FC236}">
                <a16:creationId xmlns:a16="http://schemas.microsoft.com/office/drawing/2014/main" id="{AB95CEDE-95FD-4CF6-9518-D9A5F92327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2293" name="Rectangle 22">
            <a:extLst>
              <a:ext uri="{FF2B5EF4-FFF2-40B4-BE49-F238E27FC236}">
                <a16:creationId xmlns:a16="http://schemas.microsoft.com/office/drawing/2014/main" id="{7B88B85E-27EA-42D2-8602-D402FCF4CA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41539DD-7373-4442-86C6-63D51F4FC3A7}" type="slidenum">
              <a:rPr lang="en-US" altLang="en-US" sz="1000"/>
              <a:pPr/>
              <a:t>3</a:t>
            </a:fld>
            <a:endParaRPr lang="en-US" altLang="en-US" sz="1000"/>
          </a:p>
        </p:txBody>
      </p:sp>
      <p:sp>
        <p:nvSpPr>
          <p:cNvPr id="12294" name="Rectangle 8">
            <a:extLst>
              <a:ext uri="{FF2B5EF4-FFF2-40B4-BE49-F238E27FC236}">
                <a16:creationId xmlns:a16="http://schemas.microsoft.com/office/drawing/2014/main" id="{B230AE17-3067-4A0D-84A7-1BBB9831A323}"/>
              </a:ext>
            </a:extLst>
          </p:cNvPr>
          <p:cNvSpPr>
            <a:spLocks noGrp="1" noRot="1" noChangeAspect="1" noChangeArrowheads="1" noTextEdit="1"/>
          </p:cNvSpPr>
          <p:nvPr>
            <p:ph type="sldImg"/>
          </p:nvPr>
        </p:nvSpPr>
        <p:spPr>
          <a:ln/>
        </p:spPr>
      </p:sp>
      <p:sp>
        <p:nvSpPr>
          <p:cNvPr id="12295" name="Rectangle 9">
            <a:extLst>
              <a:ext uri="{FF2B5EF4-FFF2-40B4-BE49-F238E27FC236}">
                <a16:creationId xmlns:a16="http://schemas.microsoft.com/office/drawing/2014/main" id="{DF392FA0-868E-4860-A409-7F6F1EC46E4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8">
            <a:extLst>
              <a:ext uri="{FF2B5EF4-FFF2-40B4-BE49-F238E27FC236}">
                <a16:creationId xmlns:a16="http://schemas.microsoft.com/office/drawing/2014/main" id="{994961D0-0C27-4E84-A81F-E91B3274BBD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66563" name="Rectangle 19">
            <a:extLst>
              <a:ext uri="{FF2B5EF4-FFF2-40B4-BE49-F238E27FC236}">
                <a16:creationId xmlns:a16="http://schemas.microsoft.com/office/drawing/2014/main" id="{03EF4613-CD39-49B6-8520-D7E1795ECD9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66564" name="Rectangle 21">
            <a:extLst>
              <a:ext uri="{FF2B5EF4-FFF2-40B4-BE49-F238E27FC236}">
                <a16:creationId xmlns:a16="http://schemas.microsoft.com/office/drawing/2014/main" id="{9F1CF272-AA4A-4820-BCE3-8A692B21B63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6565" name="Rectangle 22">
            <a:extLst>
              <a:ext uri="{FF2B5EF4-FFF2-40B4-BE49-F238E27FC236}">
                <a16:creationId xmlns:a16="http://schemas.microsoft.com/office/drawing/2014/main" id="{FFE8E14C-0639-4E81-A1D7-373CA936D2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ED2648D-3FFC-424A-A9A1-D88D60FA50FD}" type="slidenum">
              <a:rPr lang="en-US" altLang="en-US" sz="1000"/>
              <a:pPr/>
              <a:t>30</a:t>
            </a:fld>
            <a:endParaRPr lang="en-US" altLang="en-US" sz="1000"/>
          </a:p>
        </p:txBody>
      </p:sp>
      <p:sp>
        <p:nvSpPr>
          <p:cNvPr id="66566" name="Rectangle 2">
            <a:extLst>
              <a:ext uri="{FF2B5EF4-FFF2-40B4-BE49-F238E27FC236}">
                <a16:creationId xmlns:a16="http://schemas.microsoft.com/office/drawing/2014/main" id="{2BD47A01-5BDD-4050-AEC3-298ECBC43DAE}"/>
              </a:ext>
            </a:extLst>
          </p:cNvPr>
          <p:cNvSpPr>
            <a:spLocks noGrp="1" noRot="1" noChangeAspect="1" noChangeArrowheads="1" noTextEdit="1"/>
          </p:cNvSpPr>
          <p:nvPr>
            <p:ph type="sldImg"/>
          </p:nvPr>
        </p:nvSpPr>
        <p:spPr>
          <a:ln/>
        </p:spPr>
      </p:sp>
      <p:sp>
        <p:nvSpPr>
          <p:cNvPr id="66567" name="Rectangle 3">
            <a:extLst>
              <a:ext uri="{FF2B5EF4-FFF2-40B4-BE49-F238E27FC236}">
                <a16:creationId xmlns:a16="http://schemas.microsoft.com/office/drawing/2014/main" id="{CD802208-3537-4909-B966-E7314439F51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a:t>
            </a:r>
          </a:p>
          <a:p>
            <a:pPr marL="190500" indent="-190500" eaLnBrk="1" hangingPunct="1"/>
            <a:endParaRPr lang="en-US" altLang="en-US" b="1" dirty="0">
              <a:latin typeface="Arial" panose="020B0604020202020204" pitchFamily="34" charset="0"/>
            </a:endParaRPr>
          </a:p>
          <a:p>
            <a:pPr marL="190500" indent="-190500" eaLnBrk="1" hangingPunct="1"/>
            <a:r>
              <a:rPr lang="en-US" altLang="en-US" b="1" dirty="0">
                <a:latin typeface="Arial" panose="020B0604020202020204" pitchFamily="34" charset="0"/>
              </a:rPr>
              <a:t>Additional Information:</a:t>
            </a:r>
            <a:endParaRPr lang="en-US" altLang="en-US" dirty="0">
              <a:latin typeface="Arial" panose="020B0604020202020204" pitchFamily="34" charset="0"/>
            </a:endParaRPr>
          </a:p>
          <a:p>
            <a:pPr marL="419100" lvl="1" indent="-190500" eaLnBrk="1" hangingPunct="1"/>
            <a:r>
              <a:rPr lang="en-US" altLang="en-US" dirty="0">
                <a:latin typeface="Arial" panose="020B0604020202020204" pitchFamily="34" charset="0"/>
              </a:rPr>
              <a:t>State whether True/False.</a:t>
            </a:r>
          </a:p>
          <a:p>
            <a:pPr marL="419100" lvl="1" indent="-190500" eaLnBrk="1" hangingPunct="1">
              <a:buFont typeface="Wingdings" panose="05000000000000000000" pitchFamily="2" charset="2"/>
              <a:buNone/>
            </a:pPr>
            <a:r>
              <a:rPr lang="en-US" altLang="en-US" dirty="0">
                <a:latin typeface="Arial" panose="020B0604020202020204" pitchFamily="34" charset="0"/>
              </a:rPr>
              <a:t>	Answer: </a:t>
            </a:r>
          </a:p>
          <a:p>
            <a:pPr marL="1085850" lvl="3" indent="-171450">
              <a:buFontTx/>
              <a:buAutoNum type="arabicPeriod"/>
            </a:pPr>
            <a:r>
              <a:rPr lang="en-US" altLang="en-US" dirty="0">
                <a:latin typeface="Arial" panose="020B0604020202020204" pitchFamily="34" charset="0"/>
              </a:rPr>
              <a:t>False</a:t>
            </a:r>
          </a:p>
          <a:p>
            <a:pPr marL="1085850" lvl="3" indent="-171450">
              <a:buFontTx/>
              <a:buAutoNum type="arabicPeriod"/>
            </a:pPr>
            <a:r>
              <a:rPr lang="en-US" altLang="en-US" dirty="0">
                <a:latin typeface="Arial" panose="020B0604020202020204" pitchFamily="34" charset="0"/>
              </a:rPr>
              <a:t>True</a:t>
            </a:r>
          </a:p>
          <a:p>
            <a:pPr marL="768350" lvl="2" indent="-190500" eaLnBrk="1" hangingPunct="1"/>
            <a:endParaRPr lang="en-US" altLang="en-US" dirty="0">
              <a:latin typeface="Arial" panose="020B0604020202020204" pitchFamily="34" charset="0"/>
            </a:endParaRPr>
          </a:p>
          <a:p>
            <a:pPr marL="190500" indent="-190500" eaLnBrk="1" hangingPunct="1"/>
            <a:endParaRPr lang="en-US" altLang="en-US" dirty="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8">
            <a:extLst>
              <a:ext uri="{FF2B5EF4-FFF2-40B4-BE49-F238E27FC236}">
                <a16:creationId xmlns:a16="http://schemas.microsoft.com/office/drawing/2014/main" id="{0EEE20D4-3913-49C3-ADE0-EEB9F77E7C0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68611" name="Rectangle 19">
            <a:extLst>
              <a:ext uri="{FF2B5EF4-FFF2-40B4-BE49-F238E27FC236}">
                <a16:creationId xmlns:a16="http://schemas.microsoft.com/office/drawing/2014/main" id="{6AE81051-A1B0-4EA3-BE58-E2CB29C8ACD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68612" name="Rectangle 21">
            <a:extLst>
              <a:ext uri="{FF2B5EF4-FFF2-40B4-BE49-F238E27FC236}">
                <a16:creationId xmlns:a16="http://schemas.microsoft.com/office/drawing/2014/main" id="{F3FA56FE-B4B6-411A-A59B-53C04CB051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8613" name="Rectangle 22">
            <a:extLst>
              <a:ext uri="{FF2B5EF4-FFF2-40B4-BE49-F238E27FC236}">
                <a16:creationId xmlns:a16="http://schemas.microsoft.com/office/drawing/2014/main" id="{928D4DF1-4122-4FC0-AC68-15F0DEF3DB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28945E1-7CF9-490E-BE29-792B8192C6CC}" type="slidenum">
              <a:rPr lang="en-US" altLang="en-US" sz="1000"/>
              <a:pPr/>
              <a:t>31</a:t>
            </a:fld>
            <a:endParaRPr lang="en-US" altLang="en-US" sz="1000"/>
          </a:p>
        </p:txBody>
      </p:sp>
      <p:sp>
        <p:nvSpPr>
          <p:cNvPr id="68614" name="Rectangle 2">
            <a:extLst>
              <a:ext uri="{FF2B5EF4-FFF2-40B4-BE49-F238E27FC236}">
                <a16:creationId xmlns:a16="http://schemas.microsoft.com/office/drawing/2014/main" id="{81A831CA-2B29-4B88-AD33-119E2C1F1AEB}"/>
              </a:ext>
            </a:extLst>
          </p:cNvPr>
          <p:cNvSpPr>
            <a:spLocks noGrp="1" noRot="1" noChangeAspect="1" noChangeArrowheads="1" noTextEdit="1"/>
          </p:cNvSpPr>
          <p:nvPr>
            <p:ph type="sldImg"/>
          </p:nvPr>
        </p:nvSpPr>
        <p:spPr>
          <a:ln/>
        </p:spPr>
      </p:sp>
      <p:sp>
        <p:nvSpPr>
          <p:cNvPr id="68615" name="Rectangle 3">
            <a:extLst>
              <a:ext uri="{FF2B5EF4-FFF2-40B4-BE49-F238E27FC236}">
                <a16:creationId xmlns:a16="http://schemas.microsoft.com/office/drawing/2014/main" id="{2751D364-A44B-40EB-8EC6-3BE8DEB8BCB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a:t>
            </a:r>
          </a:p>
          <a:p>
            <a:pPr marL="190500" indent="-190500" eaLnBrk="1" hangingPunct="1"/>
            <a:endParaRPr lang="en-US" altLang="en-US" b="1" dirty="0">
              <a:latin typeface="Arial" panose="020B0604020202020204" pitchFamily="34" charset="0"/>
            </a:endParaRPr>
          </a:p>
          <a:p>
            <a:pPr marL="190500" indent="-190500" eaLnBrk="1" hangingPunct="1"/>
            <a:r>
              <a:rPr lang="en-US" altLang="en-US" b="1" dirty="0">
                <a:latin typeface="Arial" panose="020B0604020202020204" pitchFamily="34" charset="0"/>
              </a:rPr>
              <a:t>Additional Information:</a:t>
            </a:r>
            <a:endParaRPr lang="en-US" altLang="en-US" dirty="0">
              <a:latin typeface="Arial" panose="020B0604020202020204" pitchFamily="34" charset="0"/>
            </a:endParaRPr>
          </a:p>
          <a:p>
            <a:pPr marL="361950" lvl="1" indent="-133350" eaLnBrk="1" hangingPunct="1"/>
            <a:r>
              <a:rPr lang="en-US" altLang="en-US" dirty="0">
                <a:latin typeface="Arial" panose="020B0604020202020204" pitchFamily="34" charset="0"/>
              </a:rPr>
              <a:t>Which of the following command should be used to move to the directory above the current directory?</a:t>
            </a:r>
          </a:p>
          <a:p>
            <a:pPr marL="361950" lvl="1" indent="-133350" eaLnBrk="1" hangingPunct="1">
              <a:buFont typeface="Wingdings" panose="05000000000000000000" pitchFamily="2" charset="2"/>
              <a:buNone/>
            </a:pPr>
            <a:r>
              <a:rPr lang="en-US" altLang="en-US" dirty="0">
                <a:latin typeface="Arial" panose="020B0604020202020204" pitchFamily="34" charset="0"/>
              </a:rPr>
              <a:t>	Answer: </a:t>
            </a:r>
          </a:p>
          <a:p>
            <a:pPr marL="768350" lvl="2" indent="-190500" eaLnBrk="1" hangingPunct="1"/>
            <a:r>
              <a:rPr lang="en-US" altLang="en-US" dirty="0">
                <a:latin typeface="Arial" panose="020B0604020202020204" pitchFamily="34" charset="0"/>
              </a:rPr>
              <a:t>2. cd ..</a:t>
            </a:r>
          </a:p>
          <a:p>
            <a:pPr marL="190500" indent="-190500" eaLnBrk="1" hangingPunct="1"/>
            <a:endParaRPr lang="en-US" altLang="en-US"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8">
            <a:extLst>
              <a:ext uri="{FF2B5EF4-FFF2-40B4-BE49-F238E27FC236}">
                <a16:creationId xmlns:a16="http://schemas.microsoft.com/office/drawing/2014/main" id="{A2A1F4C9-4F6C-447C-88C6-8F50365B67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70659" name="Rectangle 19">
            <a:extLst>
              <a:ext uri="{FF2B5EF4-FFF2-40B4-BE49-F238E27FC236}">
                <a16:creationId xmlns:a16="http://schemas.microsoft.com/office/drawing/2014/main" id="{93D10BE4-2970-4691-9F34-0D81AD44F96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70660" name="Rectangle 21">
            <a:extLst>
              <a:ext uri="{FF2B5EF4-FFF2-40B4-BE49-F238E27FC236}">
                <a16:creationId xmlns:a16="http://schemas.microsoft.com/office/drawing/2014/main" id="{F31C60F7-CAC9-4AB0-A02C-0A417AF36BE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0661" name="Rectangle 22">
            <a:extLst>
              <a:ext uri="{FF2B5EF4-FFF2-40B4-BE49-F238E27FC236}">
                <a16:creationId xmlns:a16="http://schemas.microsoft.com/office/drawing/2014/main" id="{3192E8AB-9290-42A4-9F69-974C02BAF8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06CEE7A-66C6-48E5-8B9A-54958E34DF02}" type="slidenum">
              <a:rPr lang="en-US" altLang="en-US" sz="1000"/>
              <a:pPr/>
              <a:t>32</a:t>
            </a:fld>
            <a:endParaRPr lang="en-US" altLang="en-US" sz="1000"/>
          </a:p>
        </p:txBody>
      </p:sp>
      <p:sp>
        <p:nvSpPr>
          <p:cNvPr id="70662" name="Rectangle 8">
            <a:extLst>
              <a:ext uri="{FF2B5EF4-FFF2-40B4-BE49-F238E27FC236}">
                <a16:creationId xmlns:a16="http://schemas.microsoft.com/office/drawing/2014/main" id="{2C146B0E-B0A6-4D36-AB5E-9B7B07CA8701}"/>
              </a:ext>
            </a:extLst>
          </p:cNvPr>
          <p:cNvSpPr>
            <a:spLocks noGrp="1" noRot="1" noChangeAspect="1" noChangeArrowheads="1" noTextEdit="1"/>
          </p:cNvSpPr>
          <p:nvPr>
            <p:ph type="sldImg"/>
          </p:nvPr>
        </p:nvSpPr>
        <p:spPr>
          <a:ln/>
        </p:spPr>
      </p:sp>
      <p:sp>
        <p:nvSpPr>
          <p:cNvPr id="70663" name="Rectangle 9">
            <a:extLst>
              <a:ext uri="{FF2B5EF4-FFF2-40B4-BE49-F238E27FC236}">
                <a16:creationId xmlns:a16="http://schemas.microsoft.com/office/drawing/2014/main" id="{FFA56637-4C8F-4009-8C66-5645533C1F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What is the command used to see all the process running currently?</a:t>
            </a:r>
          </a:p>
          <a:p>
            <a:pPr lvl="1" eaLnBrk="1" hangingPunct="1">
              <a:buFont typeface="Wingdings" panose="05000000000000000000" pitchFamily="2" charset="2"/>
              <a:buNone/>
            </a:pPr>
            <a:r>
              <a:rPr lang="en-US" altLang="en-US">
                <a:latin typeface="Arial" panose="020B0604020202020204" pitchFamily="34" charset="0"/>
              </a:rPr>
              <a:t>	Answer: </a:t>
            </a:r>
          </a:p>
          <a:p>
            <a:pPr lvl="2" eaLnBrk="1" hangingPunct="1"/>
            <a:r>
              <a:rPr lang="en-US" altLang="en-US">
                <a:latin typeface="Arial" panose="020B0604020202020204" pitchFamily="34" charset="0"/>
              </a:rPr>
              <a:t>1. ps</a:t>
            </a:r>
          </a:p>
          <a:p>
            <a:pPr lvl="1"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8">
            <a:extLst>
              <a:ext uri="{FF2B5EF4-FFF2-40B4-BE49-F238E27FC236}">
                <a16:creationId xmlns:a16="http://schemas.microsoft.com/office/drawing/2014/main" id="{EBACFE76-938D-426D-9E93-EE3C3DBC06E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72707" name="Rectangle 19">
            <a:extLst>
              <a:ext uri="{FF2B5EF4-FFF2-40B4-BE49-F238E27FC236}">
                <a16:creationId xmlns:a16="http://schemas.microsoft.com/office/drawing/2014/main" id="{16DA21D6-395A-45FE-B511-A5359E79CCC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72708" name="Rectangle 21">
            <a:extLst>
              <a:ext uri="{FF2B5EF4-FFF2-40B4-BE49-F238E27FC236}">
                <a16:creationId xmlns:a16="http://schemas.microsoft.com/office/drawing/2014/main" id="{29766079-8A17-456C-A4E0-C8620DBD6C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2709" name="Rectangle 22">
            <a:extLst>
              <a:ext uri="{FF2B5EF4-FFF2-40B4-BE49-F238E27FC236}">
                <a16:creationId xmlns:a16="http://schemas.microsoft.com/office/drawing/2014/main" id="{B52E5885-356D-4ABA-8848-E1DDE2B33D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D5C0D7D-2EE9-410A-ADEF-3C2A36A50819}" type="slidenum">
              <a:rPr lang="en-US" altLang="en-US" sz="1000"/>
              <a:pPr/>
              <a:t>33</a:t>
            </a:fld>
            <a:endParaRPr lang="en-US" altLang="en-US" sz="1000"/>
          </a:p>
        </p:txBody>
      </p:sp>
      <p:sp>
        <p:nvSpPr>
          <p:cNvPr id="72710" name="Rectangle 2">
            <a:extLst>
              <a:ext uri="{FF2B5EF4-FFF2-40B4-BE49-F238E27FC236}">
                <a16:creationId xmlns:a16="http://schemas.microsoft.com/office/drawing/2014/main" id="{5CE950D1-5199-4A12-99BB-75BB36D646E7}"/>
              </a:ext>
            </a:extLst>
          </p:cNvPr>
          <p:cNvSpPr>
            <a:spLocks noGrp="1" noRot="1" noChangeAspect="1" noChangeArrowheads="1" noTextEdit="1"/>
          </p:cNvSpPr>
          <p:nvPr>
            <p:ph type="sldImg"/>
          </p:nvPr>
        </p:nvSpPr>
        <p:spPr>
          <a:ln/>
        </p:spPr>
      </p:sp>
      <p:sp>
        <p:nvSpPr>
          <p:cNvPr id="72711" name="Rectangle 3">
            <a:extLst>
              <a:ext uri="{FF2B5EF4-FFF2-40B4-BE49-F238E27FC236}">
                <a16:creationId xmlns:a16="http://schemas.microsoft.com/office/drawing/2014/main" id="{3310749B-E517-49F5-A676-12A0E8D49CC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a:t>
            </a:r>
          </a:p>
          <a:p>
            <a:pPr marL="190500" indent="-190500" eaLnBrk="1" hangingPunct="1"/>
            <a:endParaRPr lang="en-US" altLang="en-US" b="1" dirty="0">
              <a:latin typeface="Arial" panose="020B0604020202020204" pitchFamily="34" charset="0"/>
            </a:endParaRPr>
          </a:p>
          <a:p>
            <a:pPr marL="190500" indent="-190500" eaLnBrk="1" hangingPunct="1"/>
            <a:r>
              <a:rPr lang="en-US" altLang="en-US" b="1" dirty="0">
                <a:latin typeface="Arial" panose="020B0604020202020204" pitchFamily="34" charset="0"/>
              </a:rPr>
              <a:t>Additional Information:</a:t>
            </a:r>
          </a:p>
          <a:p>
            <a:pPr marL="419100" lvl="1" indent="-190500" eaLnBrk="1" hangingPunct="1"/>
            <a:r>
              <a:rPr lang="en-US" altLang="en-US" dirty="0">
                <a:latin typeface="Arial" panose="020B0604020202020204" pitchFamily="34" charset="0"/>
              </a:rPr>
              <a:t>State whether True/False.</a:t>
            </a:r>
          </a:p>
          <a:p>
            <a:pPr marL="768350" lvl="2" indent="-190500" eaLnBrk="1" hangingPunct="1">
              <a:buFont typeface="Arial" panose="020B0604020202020204" pitchFamily="34" charset="0"/>
              <a:buAutoNum type="arabicPeriod"/>
            </a:pPr>
            <a:r>
              <a:rPr lang="en-US" altLang="en-US" dirty="0">
                <a:latin typeface="Arial" panose="020B0604020202020204" pitchFamily="34" charset="0"/>
              </a:rPr>
              <a:t>Answer: True</a:t>
            </a:r>
          </a:p>
          <a:p>
            <a:pPr marL="768350" lvl="2" indent="-190500" eaLnBrk="1" hangingPunct="1">
              <a:buFont typeface="Arial" panose="020B0604020202020204" pitchFamily="34" charset="0"/>
              <a:buAutoNum type="arabicPeriod"/>
            </a:pPr>
            <a:r>
              <a:rPr lang="en-US" altLang="en-US" dirty="0">
                <a:latin typeface="Arial" panose="020B0604020202020204" pitchFamily="34" charset="0"/>
              </a:rPr>
              <a:t>Answer: True</a:t>
            </a:r>
          </a:p>
          <a:p>
            <a:pPr marL="768350" lvl="2" indent="-190500" eaLnBrk="1" hangingPunct="1">
              <a:buFont typeface="Arial" panose="020B0604020202020204" pitchFamily="34" charset="0"/>
              <a:buAutoNum type="arabicPeriod"/>
            </a:pPr>
            <a:r>
              <a:rPr lang="en-US" altLang="en-US" dirty="0">
                <a:latin typeface="Arial" panose="020B0604020202020204" pitchFamily="34" charset="0"/>
              </a:rPr>
              <a:t>Answer: False</a:t>
            </a:r>
          </a:p>
          <a:p>
            <a:pPr marL="768350" lvl="2" indent="-190500" eaLnBrk="1" hangingPunct="1">
              <a:buFont typeface="Arial" panose="020B0604020202020204" pitchFamily="34" charset="0"/>
              <a:buAutoNum type="arabicPeriod"/>
            </a:pPr>
            <a:r>
              <a:rPr lang="en-US" altLang="en-US" dirty="0">
                <a:latin typeface="Arial" panose="020B0604020202020204" pitchFamily="34" charset="0"/>
              </a:rPr>
              <a:t>Answer: True</a:t>
            </a:r>
          </a:p>
          <a:p>
            <a:pPr marL="768350" lvl="2" indent="-190500" eaLnBrk="1" hangingPunct="1">
              <a:buFont typeface="Arial" panose="020B0604020202020204" pitchFamily="34" charset="0"/>
              <a:buAutoNum type="arabicPeriod"/>
            </a:pPr>
            <a:r>
              <a:rPr lang="en-US" altLang="en-US" dirty="0">
                <a:latin typeface="Arial" panose="020B0604020202020204" pitchFamily="34" charset="0"/>
              </a:rPr>
              <a:t>Answer: True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8">
            <a:extLst>
              <a:ext uri="{FF2B5EF4-FFF2-40B4-BE49-F238E27FC236}">
                <a16:creationId xmlns:a16="http://schemas.microsoft.com/office/drawing/2014/main" id="{2C06ACCC-805F-494D-9257-A85AF5B272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74755" name="Rectangle 19">
            <a:extLst>
              <a:ext uri="{FF2B5EF4-FFF2-40B4-BE49-F238E27FC236}">
                <a16:creationId xmlns:a16="http://schemas.microsoft.com/office/drawing/2014/main" id="{34E9D0FC-9E0F-4D87-ABC6-45392A3E219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74756" name="Rectangle 21">
            <a:extLst>
              <a:ext uri="{FF2B5EF4-FFF2-40B4-BE49-F238E27FC236}">
                <a16:creationId xmlns:a16="http://schemas.microsoft.com/office/drawing/2014/main" id="{B61640B9-2AE5-416E-B53E-F0D5486B13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4757" name="Rectangle 22">
            <a:extLst>
              <a:ext uri="{FF2B5EF4-FFF2-40B4-BE49-F238E27FC236}">
                <a16:creationId xmlns:a16="http://schemas.microsoft.com/office/drawing/2014/main" id="{E3A58802-58FC-4A07-B104-4C456837EF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EEDA3F8-A832-4EB4-96A7-BBA2BD1CAA90}" type="slidenum">
              <a:rPr lang="en-US" altLang="en-US" sz="1000"/>
              <a:pPr/>
              <a:t>34</a:t>
            </a:fld>
            <a:endParaRPr lang="en-US" altLang="en-US" sz="1000"/>
          </a:p>
        </p:txBody>
      </p:sp>
      <p:sp>
        <p:nvSpPr>
          <p:cNvPr id="74758" name="Rectangle 2">
            <a:extLst>
              <a:ext uri="{FF2B5EF4-FFF2-40B4-BE49-F238E27FC236}">
                <a16:creationId xmlns:a16="http://schemas.microsoft.com/office/drawing/2014/main" id="{9076B3B5-9BB3-4601-8E26-44820FF5A008}"/>
              </a:ext>
            </a:extLst>
          </p:cNvPr>
          <p:cNvSpPr>
            <a:spLocks noGrp="1" noRot="1" noChangeAspect="1" noChangeArrowheads="1" noTextEdit="1"/>
          </p:cNvSpPr>
          <p:nvPr>
            <p:ph type="sldImg"/>
          </p:nvPr>
        </p:nvSpPr>
        <p:spPr>
          <a:ln/>
        </p:spPr>
      </p:sp>
      <p:sp>
        <p:nvSpPr>
          <p:cNvPr id="74759" name="Rectangle 3">
            <a:extLst>
              <a:ext uri="{FF2B5EF4-FFF2-40B4-BE49-F238E27FC236}">
                <a16:creationId xmlns:a16="http://schemas.microsoft.com/office/drawing/2014/main" id="{7F4C8309-586D-4F2B-9D7A-388D5A8B66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lvl="1"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8">
            <a:extLst>
              <a:ext uri="{FF2B5EF4-FFF2-40B4-BE49-F238E27FC236}">
                <a16:creationId xmlns:a16="http://schemas.microsoft.com/office/drawing/2014/main" id="{29E4AA3B-9EAC-4824-AF1B-6B7A56E9BA6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76803" name="Rectangle 19">
            <a:extLst>
              <a:ext uri="{FF2B5EF4-FFF2-40B4-BE49-F238E27FC236}">
                <a16:creationId xmlns:a16="http://schemas.microsoft.com/office/drawing/2014/main" id="{797F64F8-F857-400A-B7EE-447E56FBAB8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76804" name="Rectangle 21">
            <a:extLst>
              <a:ext uri="{FF2B5EF4-FFF2-40B4-BE49-F238E27FC236}">
                <a16:creationId xmlns:a16="http://schemas.microsoft.com/office/drawing/2014/main" id="{819A70BA-DEC3-4598-BD41-9AA7109C780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6805" name="Rectangle 22">
            <a:extLst>
              <a:ext uri="{FF2B5EF4-FFF2-40B4-BE49-F238E27FC236}">
                <a16:creationId xmlns:a16="http://schemas.microsoft.com/office/drawing/2014/main" id="{95878267-2F70-4857-9176-4AE8A1E16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951B1625-0391-4845-97EE-4E2486369160}" type="slidenum">
              <a:rPr lang="en-US" altLang="en-US" sz="1000"/>
              <a:pPr/>
              <a:t>35</a:t>
            </a:fld>
            <a:endParaRPr lang="en-US" altLang="en-US" sz="1000"/>
          </a:p>
        </p:txBody>
      </p:sp>
      <p:sp>
        <p:nvSpPr>
          <p:cNvPr id="76806" name="Rectangle 7">
            <a:extLst>
              <a:ext uri="{FF2B5EF4-FFF2-40B4-BE49-F238E27FC236}">
                <a16:creationId xmlns:a16="http://schemas.microsoft.com/office/drawing/2014/main" id="{7B8FF652-34F3-418E-A77F-901555CA0435}"/>
              </a:ext>
            </a:extLst>
          </p:cNvPr>
          <p:cNvSpPr>
            <a:spLocks noGrp="1" noRot="1" noChangeAspect="1" noChangeArrowheads="1" noTextEdit="1"/>
          </p:cNvSpPr>
          <p:nvPr>
            <p:ph type="sldImg"/>
          </p:nvPr>
        </p:nvSpPr>
        <p:spPr>
          <a:ln/>
        </p:spPr>
      </p:sp>
      <p:sp>
        <p:nvSpPr>
          <p:cNvPr id="76807" name="Rectangle 8">
            <a:extLst>
              <a:ext uri="{FF2B5EF4-FFF2-40B4-BE49-F238E27FC236}">
                <a16:creationId xmlns:a16="http://schemas.microsoft.com/office/drawing/2014/main" id="{B0D5BCF3-364C-4441-93FC-5BC156E0465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Ask participants about the different UNIX variants they have heard of.</a:t>
            </a:r>
          </a:p>
          <a:p>
            <a:pPr lvl="1" eaLnBrk="1" hangingPunct="1"/>
            <a:r>
              <a:rPr lang="en-US" altLang="en-US">
                <a:latin typeface="Arial" panose="020B0604020202020204" pitchFamily="34" charset="0"/>
              </a:rPr>
              <a:t>List that down on a sheet.</a:t>
            </a:r>
          </a:p>
          <a:p>
            <a:pPr lvl="1" eaLnBrk="1" hangingPunct="1"/>
            <a:r>
              <a:rPr lang="en-US" altLang="en-US">
                <a:latin typeface="Arial" panose="020B0604020202020204" pitchFamily="34" charset="0"/>
              </a:rPr>
              <a:t>Describe how different flavors are almost same for user level interaction.</a:t>
            </a:r>
          </a:p>
          <a:p>
            <a:pPr lvl="1" eaLnBrk="1" hangingPunct="1"/>
            <a:r>
              <a:rPr lang="en-US" altLang="en-US">
                <a:latin typeface="Arial" panose="020B0604020202020204" pitchFamily="34" charset="0"/>
              </a:rPr>
              <a:t>Describe Linux in particular.</a:t>
            </a:r>
          </a:p>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8">
            <a:extLst>
              <a:ext uri="{FF2B5EF4-FFF2-40B4-BE49-F238E27FC236}">
                <a16:creationId xmlns:a16="http://schemas.microsoft.com/office/drawing/2014/main" id="{58544514-CACC-4341-9FE9-718CE434078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78851" name="Rectangle 19">
            <a:extLst>
              <a:ext uri="{FF2B5EF4-FFF2-40B4-BE49-F238E27FC236}">
                <a16:creationId xmlns:a16="http://schemas.microsoft.com/office/drawing/2014/main" id="{2BFC03B5-090C-4608-A297-AD7B5556BE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78852" name="Rectangle 21">
            <a:extLst>
              <a:ext uri="{FF2B5EF4-FFF2-40B4-BE49-F238E27FC236}">
                <a16:creationId xmlns:a16="http://schemas.microsoft.com/office/drawing/2014/main" id="{050E5B51-BCA3-4611-ADEE-63C530BA036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8853" name="Rectangle 22">
            <a:extLst>
              <a:ext uri="{FF2B5EF4-FFF2-40B4-BE49-F238E27FC236}">
                <a16:creationId xmlns:a16="http://schemas.microsoft.com/office/drawing/2014/main" id="{1C088D1D-F59E-4691-8444-42577EA889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D7EFFDE-0106-4AF0-81F0-325A5FB35C49}" type="slidenum">
              <a:rPr lang="en-US" altLang="en-US" sz="1000"/>
              <a:pPr/>
              <a:t>36</a:t>
            </a:fld>
            <a:endParaRPr lang="en-US" altLang="en-US" sz="1000"/>
          </a:p>
        </p:txBody>
      </p:sp>
      <p:sp>
        <p:nvSpPr>
          <p:cNvPr id="78854" name="Rectangle 2">
            <a:extLst>
              <a:ext uri="{FF2B5EF4-FFF2-40B4-BE49-F238E27FC236}">
                <a16:creationId xmlns:a16="http://schemas.microsoft.com/office/drawing/2014/main" id="{2C9E22E7-06F9-41E4-9A9D-7AA4944006D8}"/>
              </a:ext>
            </a:extLst>
          </p:cNvPr>
          <p:cNvSpPr>
            <a:spLocks noGrp="1" noRot="1" noChangeAspect="1" noChangeArrowheads="1" noTextEdit="1"/>
          </p:cNvSpPr>
          <p:nvPr>
            <p:ph type="sldImg"/>
          </p:nvPr>
        </p:nvSpPr>
        <p:spPr>
          <a:ln/>
        </p:spPr>
      </p:sp>
      <p:sp>
        <p:nvSpPr>
          <p:cNvPr id="78855" name="Rectangle 3">
            <a:extLst>
              <a:ext uri="{FF2B5EF4-FFF2-40B4-BE49-F238E27FC236}">
                <a16:creationId xmlns:a16="http://schemas.microsoft.com/office/drawing/2014/main" id="{B9CBF6A7-8AB6-4F4B-9FA2-23995D62E45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Key Message/s:</a:t>
            </a:r>
          </a:p>
          <a:p>
            <a:pPr lvl="1" eaLnBrk="1" hangingPunct="1"/>
            <a:r>
              <a:rPr lang="en-US" altLang="en-US" dirty="0">
                <a:latin typeface="Arial" panose="020B0604020202020204" pitchFamily="34" charset="0"/>
              </a:rPr>
              <a:t>In </a:t>
            </a:r>
            <a:r>
              <a:rPr lang="en-US" altLang="en-US" b="1" dirty="0">
                <a:latin typeface="Arial" panose="020B0604020202020204" pitchFamily="34" charset="0"/>
              </a:rPr>
              <a:t>1957</a:t>
            </a:r>
            <a:r>
              <a:rPr lang="en-US" altLang="en-US" dirty="0">
                <a:latin typeface="Arial" panose="020B0604020202020204" pitchFamily="34" charset="0"/>
              </a:rPr>
              <a:t> BESYS operating system was created at Bell Labs to run various batch jobs.</a:t>
            </a:r>
          </a:p>
          <a:p>
            <a:pPr lvl="1" eaLnBrk="1" hangingPunct="1"/>
            <a:r>
              <a:rPr lang="en-US" altLang="en-US" dirty="0">
                <a:latin typeface="Arial" panose="020B0604020202020204" pitchFamily="34" charset="0"/>
              </a:rPr>
              <a:t>In </a:t>
            </a:r>
            <a:r>
              <a:rPr lang="en-US" altLang="en-US" b="1" dirty="0">
                <a:latin typeface="Arial" panose="020B0604020202020204" pitchFamily="34" charset="0"/>
              </a:rPr>
              <a:t>1965 </a:t>
            </a:r>
            <a:r>
              <a:rPr lang="en-US" altLang="en-US" dirty="0">
                <a:latin typeface="Arial" panose="020B0604020202020204" pitchFamily="34" charset="0"/>
              </a:rPr>
              <a:t>Bell decided to create MULTICS (Multiplexed Information and Computing Services) using third generation computer </a:t>
            </a:r>
            <a:r>
              <a:rPr lang="en-US" altLang="en-US" dirty="0" err="1">
                <a:latin typeface="Arial" panose="020B0604020202020204" pitchFamily="34" charset="0"/>
              </a:rPr>
              <a:t>equipments</a:t>
            </a:r>
            <a:r>
              <a:rPr lang="en-US" altLang="en-US" dirty="0">
                <a:latin typeface="Arial" panose="020B0604020202020204" pitchFamily="34" charset="0"/>
              </a:rPr>
              <a:t> </a:t>
            </a:r>
          </a:p>
          <a:p>
            <a:pPr lvl="1" eaLnBrk="1" hangingPunct="1"/>
            <a:r>
              <a:rPr lang="en-US" altLang="en-US" dirty="0">
                <a:latin typeface="Arial" panose="020B0604020202020204" pitchFamily="34" charset="0"/>
              </a:rPr>
              <a:t>In </a:t>
            </a:r>
            <a:r>
              <a:rPr lang="en-US" altLang="en-US" b="1" dirty="0">
                <a:latin typeface="Arial" panose="020B0604020202020204" pitchFamily="34" charset="0"/>
              </a:rPr>
              <a:t>1969 MULTICS</a:t>
            </a:r>
            <a:r>
              <a:rPr lang="en-US" altLang="en-US" dirty="0">
                <a:latin typeface="Arial" panose="020B0604020202020204" pitchFamily="34" charset="0"/>
              </a:rPr>
              <a:t> was withdrawn by Bell. To play space travel on DEC PDP-7 (Programmed Data Processor) Ken Thompson and Dennis Ritchie rewrote an operating system called UNICS (</a:t>
            </a:r>
            <a:r>
              <a:rPr lang="en-US" altLang="en-US" dirty="0" err="1">
                <a:latin typeface="Arial" panose="020B0604020202020204" pitchFamily="34" charset="0"/>
              </a:rPr>
              <a:t>UNiplexed</a:t>
            </a:r>
            <a:r>
              <a:rPr lang="en-US" altLang="en-US" dirty="0">
                <a:latin typeface="Arial" panose="020B0604020202020204" pitchFamily="34" charset="0"/>
              </a:rPr>
              <a:t> Information and Computing Service)</a:t>
            </a:r>
          </a:p>
          <a:p>
            <a:pPr lvl="1" eaLnBrk="1" hangingPunct="1"/>
            <a:r>
              <a:rPr lang="en-US" altLang="en-US" dirty="0">
                <a:latin typeface="Arial" panose="020B0604020202020204" pitchFamily="34" charset="0"/>
              </a:rPr>
              <a:t>First edition of </a:t>
            </a:r>
            <a:r>
              <a:rPr lang="en-US" altLang="en-US" b="1" dirty="0">
                <a:latin typeface="Arial" panose="020B0604020202020204" pitchFamily="34" charset="0"/>
              </a:rPr>
              <a:t>UNIX</a:t>
            </a:r>
            <a:r>
              <a:rPr lang="en-US" altLang="en-US" dirty="0">
                <a:latin typeface="Arial" panose="020B0604020202020204" pitchFamily="34" charset="0"/>
              </a:rPr>
              <a:t> released on 11/03/1971. It  included over 60 commands. </a:t>
            </a:r>
          </a:p>
          <a:p>
            <a:pPr lvl="1"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Additional Information:</a:t>
            </a:r>
          </a:p>
          <a:p>
            <a:pPr eaLnBrk="1" hangingPunct="1"/>
            <a:endParaRPr lang="en-US" altLang="en-US" b="1" dirty="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8">
            <a:extLst>
              <a:ext uri="{FF2B5EF4-FFF2-40B4-BE49-F238E27FC236}">
                <a16:creationId xmlns:a16="http://schemas.microsoft.com/office/drawing/2014/main" id="{65276457-4B3B-4F60-B84E-0F6ECF3879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80899" name="Rectangle 19">
            <a:extLst>
              <a:ext uri="{FF2B5EF4-FFF2-40B4-BE49-F238E27FC236}">
                <a16:creationId xmlns:a16="http://schemas.microsoft.com/office/drawing/2014/main" id="{84CD640A-22E4-4706-BC39-F5237770DF5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80900" name="Rectangle 21">
            <a:extLst>
              <a:ext uri="{FF2B5EF4-FFF2-40B4-BE49-F238E27FC236}">
                <a16:creationId xmlns:a16="http://schemas.microsoft.com/office/drawing/2014/main" id="{425B1D12-E090-42F1-A2C8-6AC73641C7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0901" name="Rectangle 22">
            <a:extLst>
              <a:ext uri="{FF2B5EF4-FFF2-40B4-BE49-F238E27FC236}">
                <a16:creationId xmlns:a16="http://schemas.microsoft.com/office/drawing/2014/main" id="{E389973D-73AE-401C-A03D-2D53F59461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8E88EDF-3ABE-4D4D-8C37-7F345E6B919D}" type="slidenum">
              <a:rPr lang="en-US" altLang="en-US" sz="1000"/>
              <a:pPr/>
              <a:t>37</a:t>
            </a:fld>
            <a:endParaRPr lang="en-US" altLang="en-US" sz="1000"/>
          </a:p>
        </p:txBody>
      </p:sp>
      <p:sp>
        <p:nvSpPr>
          <p:cNvPr id="80902" name="Rectangle 7">
            <a:extLst>
              <a:ext uri="{FF2B5EF4-FFF2-40B4-BE49-F238E27FC236}">
                <a16:creationId xmlns:a16="http://schemas.microsoft.com/office/drawing/2014/main" id="{36B1A41A-F036-4F71-946B-D7432B3E778E}"/>
              </a:ext>
            </a:extLst>
          </p:cNvPr>
          <p:cNvSpPr>
            <a:spLocks noGrp="1" noRot="1" noChangeAspect="1" noChangeArrowheads="1" noTextEdit="1"/>
          </p:cNvSpPr>
          <p:nvPr>
            <p:ph type="sldImg"/>
          </p:nvPr>
        </p:nvSpPr>
        <p:spPr>
          <a:ln/>
        </p:spPr>
      </p:sp>
      <p:sp>
        <p:nvSpPr>
          <p:cNvPr id="80903" name="Rectangle 8">
            <a:extLst>
              <a:ext uri="{FF2B5EF4-FFF2-40B4-BE49-F238E27FC236}">
                <a16:creationId xmlns:a16="http://schemas.microsoft.com/office/drawing/2014/main" id="{62CC1029-70F4-429F-B292-B94228553D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Key Message/s:</a:t>
            </a:r>
          </a:p>
          <a:p>
            <a:pPr lvl="1" eaLnBrk="1" hangingPunct="1"/>
            <a:r>
              <a:rPr lang="en-US" altLang="en-US" dirty="0">
                <a:latin typeface="Arial" panose="020B0604020202020204" pitchFamily="34" charset="0"/>
              </a:rPr>
              <a:t>In</a:t>
            </a:r>
            <a:r>
              <a:rPr lang="en-US" altLang="en-US" b="1" dirty="0">
                <a:latin typeface="Arial" panose="020B0604020202020204" pitchFamily="34" charset="0"/>
              </a:rPr>
              <a:t> February 1990 </a:t>
            </a:r>
            <a:r>
              <a:rPr lang="en-US" altLang="en-US" dirty="0">
                <a:latin typeface="Arial" panose="020B0604020202020204" pitchFamily="34" charset="0"/>
              </a:rPr>
              <a:t>Advanced Interactive  </a:t>
            </a:r>
            <a:r>
              <a:rPr lang="en-US" altLang="en-US" dirty="0" err="1">
                <a:latin typeface="Arial" panose="020B0604020202020204" pitchFamily="34" charset="0"/>
              </a:rPr>
              <a:t>eXecutive</a:t>
            </a:r>
            <a:r>
              <a:rPr lang="en-US" altLang="en-US" dirty="0">
                <a:latin typeface="Arial" panose="020B0604020202020204" pitchFamily="34" charset="0"/>
              </a:rPr>
              <a:t> (</a:t>
            </a:r>
            <a:r>
              <a:rPr lang="en-US" altLang="en-US" b="1" dirty="0">
                <a:latin typeface="Arial" panose="020B0604020202020204" pitchFamily="34" charset="0"/>
              </a:rPr>
              <a:t>AIX</a:t>
            </a:r>
            <a:r>
              <a:rPr lang="en-US" altLang="en-US" dirty="0">
                <a:latin typeface="Arial" panose="020B0604020202020204" pitchFamily="34" charset="0"/>
              </a:rPr>
              <a:t>)of IBM came into market. It offers Korn (</a:t>
            </a:r>
            <a:r>
              <a:rPr lang="en-US" altLang="en-US" dirty="0" err="1">
                <a:latin typeface="Arial" panose="020B0604020202020204" pitchFamily="34" charset="0"/>
              </a:rPr>
              <a:t>ksh</a:t>
            </a:r>
            <a:r>
              <a:rPr lang="en-US" altLang="en-US" dirty="0">
                <a:latin typeface="Arial" panose="020B0604020202020204" pitchFamily="34" charset="0"/>
              </a:rPr>
              <a:t>), </a:t>
            </a:r>
            <a:r>
              <a:rPr lang="en-US" altLang="en-US" dirty="0" err="1">
                <a:latin typeface="Arial" panose="020B0604020202020204" pitchFamily="34" charset="0"/>
              </a:rPr>
              <a:t>Bourne</a:t>
            </a:r>
            <a:r>
              <a:rPr lang="en-US" altLang="en-US" dirty="0">
                <a:latin typeface="Arial" panose="020B0604020202020204" pitchFamily="34" charset="0"/>
              </a:rPr>
              <a:t> (</a:t>
            </a:r>
            <a:r>
              <a:rPr lang="en-US" altLang="en-US" dirty="0" err="1">
                <a:latin typeface="Arial" panose="020B0604020202020204" pitchFamily="34" charset="0"/>
              </a:rPr>
              <a:t>sh</a:t>
            </a:r>
            <a:r>
              <a:rPr lang="en-US" altLang="en-US" dirty="0">
                <a:latin typeface="Arial" panose="020B0604020202020204" pitchFamily="34" charset="0"/>
              </a:rPr>
              <a:t>) and c (</a:t>
            </a:r>
            <a:r>
              <a:rPr lang="en-US" altLang="en-US" dirty="0" err="1">
                <a:latin typeface="Arial" panose="020B0604020202020204" pitchFamily="34" charset="0"/>
              </a:rPr>
              <a:t>csh</a:t>
            </a:r>
            <a:r>
              <a:rPr lang="en-US" altLang="en-US" dirty="0">
                <a:latin typeface="Arial" panose="020B0604020202020204" pitchFamily="34" charset="0"/>
              </a:rPr>
              <a:t>) shells. But by default it uses </a:t>
            </a:r>
            <a:r>
              <a:rPr lang="en-US" altLang="en-US" dirty="0" err="1">
                <a:latin typeface="Arial" panose="020B0604020202020204" pitchFamily="34" charset="0"/>
              </a:rPr>
              <a:t>ksh</a:t>
            </a:r>
            <a:r>
              <a:rPr lang="en-US" altLang="en-US" dirty="0">
                <a:latin typeface="Arial" panose="020B0604020202020204" pitchFamily="34" charset="0"/>
              </a:rPr>
              <a:t> .</a:t>
            </a:r>
          </a:p>
          <a:p>
            <a:pPr lvl="1" eaLnBrk="1" hangingPunct="1"/>
            <a:r>
              <a:rPr lang="en-US" altLang="en-US" b="1" dirty="0">
                <a:latin typeface="Arial" panose="020B0604020202020204" pitchFamily="34" charset="0"/>
              </a:rPr>
              <a:t>BSD </a:t>
            </a:r>
            <a:r>
              <a:rPr lang="en-US" altLang="en-US" dirty="0">
                <a:latin typeface="Arial" panose="020B0604020202020204" pitchFamily="34" charset="0"/>
              </a:rPr>
              <a:t>was an OS. It was developed at Computer System Research Group at University of California at Berkeley.</a:t>
            </a:r>
            <a:endParaRPr lang="en-US" altLang="en-US" b="1" dirty="0">
              <a:latin typeface="Arial" panose="020B0604020202020204" pitchFamily="34" charset="0"/>
            </a:endParaRPr>
          </a:p>
          <a:p>
            <a:pPr lvl="1" eaLnBrk="1" hangingPunct="1"/>
            <a:r>
              <a:rPr lang="en-US" altLang="en-US" b="1" dirty="0">
                <a:latin typeface="Arial" panose="020B0604020202020204" pitchFamily="34" charset="0"/>
              </a:rPr>
              <a:t>Sun Solaris </a:t>
            </a:r>
            <a:r>
              <a:rPr lang="en-US" altLang="en-US" dirty="0">
                <a:latin typeface="Arial" panose="020B0604020202020204" pitchFamily="34" charset="0"/>
              </a:rPr>
              <a:t>is known as sun or SunOS and is UNIX variant of Sun Company.</a:t>
            </a:r>
            <a:endParaRPr lang="en-US" altLang="en-US" b="1" dirty="0">
              <a:latin typeface="Arial" panose="020B0604020202020204" pitchFamily="34" charset="0"/>
            </a:endParaRPr>
          </a:p>
          <a:p>
            <a:pPr lvl="1" eaLnBrk="1" hangingPunct="1"/>
            <a:r>
              <a:rPr lang="en-US" altLang="en-US" b="1" dirty="0">
                <a:latin typeface="Arial" panose="020B0604020202020204" pitchFamily="34" charset="0"/>
              </a:rPr>
              <a:t>HP-UX</a:t>
            </a:r>
            <a:r>
              <a:rPr lang="en-US" altLang="en-US" dirty="0">
                <a:latin typeface="Arial" panose="020B0604020202020204" pitchFamily="34" charset="0"/>
              </a:rPr>
              <a:t> was based on System V and was introduced in 1986. It is operating environment server as the foundation for critical applications and IT services over Internet.</a:t>
            </a:r>
          </a:p>
          <a:p>
            <a:pPr lvl="1" eaLnBrk="1" hangingPunct="1"/>
            <a:r>
              <a:rPr lang="en-US" altLang="en-US" b="1" dirty="0">
                <a:latin typeface="Arial" panose="020B0604020202020204" pitchFamily="34" charset="0"/>
              </a:rPr>
              <a:t>MINIX</a:t>
            </a:r>
            <a:r>
              <a:rPr lang="en-US" altLang="en-US" dirty="0">
                <a:latin typeface="Arial" panose="020B0604020202020204" pitchFamily="34" charset="0"/>
              </a:rPr>
              <a:t> is written from scratch and clone of UNIX. It is small in size and suitable to run on personal computer.</a:t>
            </a:r>
          </a:p>
          <a:p>
            <a:pPr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Additional Information:</a:t>
            </a:r>
            <a:r>
              <a:rPr lang="en-US" altLang="en-US" dirty="0">
                <a:latin typeface="Arial" panose="020B0604020202020204" pitchFamily="34" charset="0"/>
              </a:rPr>
              <a:t> </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8">
            <a:extLst>
              <a:ext uri="{FF2B5EF4-FFF2-40B4-BE49-F238E27FC236}">
                <a16:creationId xmlns:a16="http://schemas.microsoft.com/office/drawing/2014/main" id="{7F76B22A-713C-4DD7-8E44-A3AE628FA7D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82947" name="Rectangle 19">
            <a:extLst>
              <a:ext uri="{FF2B5EF4-FFF2-40B4-BE49-F238E27FC236}">
                <a16:creationId xmlns:a16="http://schemas.microsoft.com/office/drawing/2014/main" id="{D994990E-220D-48D9-86A9-E5DA7583D4B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82948" name="Rectangle 21">
            <a:extLst>
              <a:ext uri="{FF2B5EF4-FFF2-40B4-BE49-F238E27FC236}">
                <a16:creationId xmlns:a16="http://schemas.microsoft.com/office/drawing/2014/main" id="{CB578B08-64A8-42E6-9E54-38E86271542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2949" name="Rectangle 22">
            <a:extLst>
              <a:ext uri="{FF2B5EF4-FFF2-40B4-BE49-F238E27FC236}">
                <a16:creationId xmlns:a16="http://schemas.microsoft.com/office/drawing/2014/main" id="{A21E65E4-0C68-4AF2-9B04-926090D0E7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34E7BC4-A14E-47B7-801A-9D6931318807}" type="slidenum">
              <a:rPr lang="en-US" altLang="en-US" sz="1000"/>
              <a:pPr/>
              <a:t>38</a:t>
            </a:fld>
            <a:endParaRPr lang="en-US" altLang="en-US" sz="1000"/>
          </a:p>
        </p:txBody>
      </p:sp>
      <p:sp>
        <p:nvSpPr>
          <p:cNvPr id="82950" name="Rectangle 8">
            <a:extLst>
              <a:ext uri="{FF2B5EF4-FFF2-40B4-BE49-F238E27FC236}">
                <a16:creationId xmlns:a16="http://schemas.microsoft.com/office/drawing/2014/main" id="{3CDC8ACD-6BAF-4F97-AECE-FCBC50023D75}"/>
              </a:ext>
            </a:extLst>
          </p:cNvPr>
          <p:cNvSpPr>
            <a:spLocks noGrp="1" noRot="1" noChangeAspect="1" noChangeArrowheads="1" noTextEdit="1"/>
          </p:cNvSpPr>
          <p:nvPr>
            <p:ph type="sldImg"/>
          </p:nvPr>
        </p:nvSpPr>
        <p:spPr>
          <a:ln/>
        </p:spPr>
      </p:sp>
      <p:sp>
        <p:nvSpPr>
          <p:cNvPr id="82951" name="Rectangle 9">
            <a:extLst>
              <a:ext uri="{FF2B5EF4-FFF2-40B4-BE49-F238E27FC236}">
                <a16:creationId xmlns:a16="http://schemas.microsoft.com/office/drawing/2014/main" id="{0A048560-CA8D-4720-AD9D-FC8579F4418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b="1">
                <a:latin typeface="Arial" panose="020B0604020202020204" pitchFamily="34" charset="0"/>
              </a:rPr>
              <a:t>LINUX</a:t>
            </a:r>
            <a:r>
              <a:rPr lang="en-US" altLang="en-US">
                <a:latin typeface="Arial" panose="020B0604020202020204" pitchFamily="34" charset="0"/>
              </a:rPr>
              <a:t> is developed by Linus Torvalds and further elaborated by a number of developers throughout the world. Linux is a freely available multitasking and multi-user operating system.</a:t>
            </a:r>
          </a:p>
          <a:p>
            <a:pPr lvl="1" eaLnBrk="1" hangingPunct="1"/>
            <a:r>
              <a:rPr lang="en-US" altLang="en-US">
                <a:latin typeface="Arial" panose="020B0604020202020204" pitchFamily="34" charset="0"/>
              </a:rPr>
              <a:t>Linux is placed under General Public License.</a:t>
            </a:r>
          </a:p>
          <a:p>
            <a:pPr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Additional Information: </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8">
            <a:extLst>
              <a:ext uri="{FF2B5EF4-FFF2-40B4-BE49-F238E27FC236}">
                <a16:creationId xmlns:a16="http://schemas.microsoft.com/office/drawing/2014/main" id="{7EBC8CB4-FA73-499D-845F-0D2AE204366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84995" name="Rectangle 19">
            <a:extLst>
              <a:ext uri="{FF2B5EF4-FFF2-40B4-BE49-F238E27FC236}">
                <a16:creationId xmlns:a16="http://schemas.microsoft.com/office/drawing/2014/main" id="{5549BEDA-E2B4-4B7F-8BA2-7D9B8D775D3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84996" name="Rectangle 21">
            <a:extLst>
              <a:ext uri="{FF2B5EF4-FFF2-40B4-BE49-F238E27FC236}">
                <a16:creationId xmlns:a16="http://schemas.microsoft.com/office/drawing/2014/main" id="{333F183C-EACD-4E7F-B6D9-A238D6E3AA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4997" name="Rectangle 22">
            <a:extLst>
              <a:ext uri="{FF2B5EF4-FFF2-40B4-BE49-F238E27FC236}">
                <a16:creationId xmlns:a16="http://schemas.microsoft.com/office/drawing/2014/main" id="{A29E1C02-B295-43B7-9989-E509AC74C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D8A6785F-1740-4BA7-93F5-6F17EF4C791E}" type="slidenum">
              <a:rPr lang="en-US" altLang="en-US" sz="1000"/>
              <a:pPr/>
              <a:t>39</a:t>
            </a:fld>
            <a:endParaRPr lang="en-US" altLang="en-US" sz="1000"/>
          </a:p>
        </p:txBody>
      </p:sp>
      <p:sp>
        <p:nvSpPr>
          <p:cNvPr id="84998" name="Rectangle 7">
            <a:extLst>
              <a:ext uri="{FF2B5EF4-FFF2-40B4-BE49-F238E27FC236}">
                <a16:creationId xmlns:a16="http://schemas.microsoft.com/office/drawing/2014/main" id="{D12E0629-D0E6-4AB3-9193-F93D154B3BD4}"/>
              </a:ext>
            </a:extLst>
          </p:cNvPr>
          <p:cNvSpPr>
            <a:spLocks noGrp="1" noRot="1" noChangeAspect="1" noChangeArrowheads="1" noTextEdit="1"/>
          </p:cNvSpPr>
          <p:nvPr>
            <p:ph type="sldImg"/>
          </p:nvPr>
        </p:nvSpPr>
        <p:spPr>
          <a:ln/>
        </p:spPr>
      </p:sp>
      <p:sp>
        <p:nvSpPr>
          <p:cNvPr id="84999" name="Rectangle 8">
            <a:extLst>
              <a:ext uri="{FF2B5EF4-FFF2-40B4-BE49-F238E27FC236}">
                <a16:creationId xmlns:a16="http://schemas.microsoft.com/office/drawing/2014/main" id="{CBFAC33D-C2A8-4D0A-B9B1-9BB3C03AF3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8">
            <a:extLst>
              <a:ext uri="{FF2B5EF4-FFF2-40B4-BE49-F238E27FC236}">
                <a16:creationId xmlns:a16="http://schemas.microsoft.com/office/drawing/2014/main" id="{890A4632-7F27-4EAD-8D98-5862142C0D9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14339" name="Rectangle 19">
            <a:extLst>
              <a:ext uri="{FF2B5EF4-FFF2-40B4-BE49-F238E27FC236}">
                <a16:creationId xmlns:a16="http://schemas.microsoft.com/office/drawing/2014/main" id="{CE340564-0081-482E-8CD9-46ED6B03FE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14340" name="Rectangle 21">
            <a:extLst>
              <a:ext uri="{FF2B5EF4-FFF2-40B4-BE49-F238E27FC236}">
                <a16:creationId xmlns:a16="http://schemas.microsoft.com/office/drawing/2014/main" id="{07D0CC2F-9891-4A30-975F-A635C079EED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4341" name="Rectangle 22">
            <a:extLst>
              <a:ext uri="{FF2B5EF4-FFF2-40B4-BE49-F238E27FC236}">
                <a16:creationId xmlns:a16="http://schemas.microsoft.com/office/drawing/2014/main" id="{DFA78A0D-F038-44A5-B3F8-5482EF7CE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025C7EB-9FC7-449F-BB91-720F6F5490C5}" type="slidenum">
              <a:rPr lang="en-US" altLang="en-US" sz="1000"/>
              <a:pPr/>
              <a:t>4</a:t>
            </a:fld>
            <a:endParaRPr lang="en-US" altLang="en-US" sz="1000"/>
          </a:p>
        </p:txBody>
      </p:sp>
      <p:sp>
        <p:nvSpPr>
          <p:cNvPr id="14342" name="Rectangle 21">
            <a:extLst>
              <a:ext uri="{FF2B5EF4-FFF2-40B4-BE49-F238E27FC236}">
                <a16:creationId xmlns:a16="http://schemas.microsoft.com/office/drawing/2014/main" id="{CBF0F619-3A3C-42B3-805E-90CDD3714034}"/>
              </a:ext>
            </a:extLst>
          </p:cNvPr>
          <p:cNvSpPr txBox="1">
            <a:spLocks noGrp="1" noChangeArrowheads="1"/>
          </p:cNvSpPr>
          <p:nvPr/>
        </p:nvSpPr>
        <p:spPr bwMode="auto">
          <a:xfrm>
            <a:off x="0" y="9097963"/>
            <a:ext cx="43354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80" tIns="51091" rIns="102180" bIns="51091" anchor="b"/>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100"/>
              <a:t>Copyright © 2009 Accenture All Rights Reserved.</a:t>
            </a:r>
          </a:p>
        </p:txBody>
      </p:sp>
      <p:sp>
        <p:nvSpPr>
          <p:cNvPr id="14343" name="Rectangle 7">
            <a:extLst>
              <a:ext uri="{FF2B5EF4-FFF2-40B4-BE49-F238E27FC236}">
                <a16:creationId xmlns:a16="http://schemas.microsoft.com/office/drawing/2014/main" id="{070D6A64-DC34-449C-B0EB-06440C16079D}"/>
              </a:ext>
            </a:extLst>
          </p:cNvPr>
          <p:cNvSpPr>
            <a:spLocks noGrp="1" noRot="1" noChangeAspect="1" noChangeArrowheads="1" noTextEdit="1"/>
          </p:cNvSpPr>
          <p:nvPr>
            <p:ph type="sldImg"/>
          </p:nvPr>
        </p:nvSpPr>
        <p:spPr>
          <a:ln/>
        </p:spPr>
      </p:sp>
      <p:sp>
        <p:nvSpPr>
          <p:cNvPr id="14344" name="Rectangle 8">
            <a:extLst>
              <a:ext uri="{FF2B5EF4-FFF2-40B4-BE49-F238E27FC236}">
                <a16:creationId xmlns:a16="http://schemas.microsoft.com/office/drawing/2014/main" id="{4C5E8F32-68A9-44AB-AF16-C9A4C5B8D6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Operating System is a set of software routines that allow to access system resources such as disks, memory, CPU, and other associated Hardware. </a:t>
            </a:r>
          </a:p>
          <a:p>
            <a:pPr lvl="1" eaLnBrk="1" hangingPunct="1"/>
            <a:r>
              <a:rPr lang="en-US" altLang="en-US">
                <a:latin typeface="Arial" panose="020B0604020202020204" pitchFamily="34" charset="0"/>
              </a:rPr>
              <a:t>Details about handling the operations of the hardware is one of the purpose of an operating system as a Host</a:t>
            </a:r>
          </a:p>
          <a:p>
            <a:pPr lvl="1" eaLnBrk="1" hangingPunct="1"/>
            <a:r>
              <a:rPr lang="en-US" altLang="en-US">
                <a:latin typeface="Arial" panose="020B0604020202020204" pitchFamily="34" charset="0"/>
              </a:rPr>
              <a:t>Several services to users and application program OS offers, through application programming interfaces.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8">
            <a:extLst>
              <a:ext uri="{FF2B5EF4-FFF2-40B4-BE49-F238E27FC236}">
                <a16:creationId xmlns:a16="http://schemas.microsoft.com/office/drawing/2014/main" id="{A2C96AF4-2604-4D5F-9073-A73CE0BFAE8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87043" name="Rectangle 19">
            <a:extLst>
              <a:ext uri="{FF2B5EF4-FFF2-40B4-BE49-F238E27FC236}">
                <a16:creationId xmlns:a16="http://schemas.microsoft.com/office/drawing/2014/main" id="{8B920973-59FC-411C-88A6-94AB80B723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87044" name="Rectangle 21">
            <a:extLst>
              <a:ext uri="{FF2B5EF4-FFF2-40B4-BE49-F238E27FC236}">
                <a16:creationId xmlns:a16="http://schemas.microsoft.com/office/drawing/2014/main" id="{EAB7AF98-5EA9-4C6E-8251-C477056C42F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7045" name="Rectangle 22">
            <a:extLst>
              <a:ext uri="{FF2B5EF4-FFF2-40B4-BE49-F238E27FC236}">
                <a16:creationId xmlns:a16="http://schemas.microsoft.com/office/drawing/2014/main" id="{9842D2EA-49A4-41E1-98BA-D2BD3EE077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30B0BF8-00C1-48F1-9B17-65B42F55BE3D}" type="slidenum">
              <a:rPr lang="en-US" altLang="en-US" sz="1000"/>
              <a:pPr/>
              <a:t>40</a:t>
            </a:fld>
            <a:endParaRPr lang="en-US" altLang="en-US" sz="1000"/>
          </a:p>
        </p:txBody>
      </p:sp>
      <p:sp>
        <p:nvSpPr>
          <p:cNvPr id="87046" name="Rectangle 8">
            <a:extLst>
              <a:ext uri="{FF2B5EF4-FFF2-40B4-BE49-F238E27FC236}">
                <a16:creationId xmlns:a16="http://schemas.microsoft.com/office/drawing/2014/main" id="{51A0AF87-2666-4EE3-8156-D8C979D884D0}"/>
              </a:ext>
            </a:extLst>
          </p:cNvPr>
          <p:cNvSpPr>
            <a:spLocks noGrp="1" noRot="1" noChangeAspect="1" noChangeArrowheads="1" noTextEdit="1"/>
          </p:cNvSpPr>
          <p:nvPr>
            <p:ph type="sldImg"/>
          </p:nvPr>
        </p:nvSpPr>
        <p:spPr>
          <a:ln/>
        </p:spPr>
      </p:sp>
      <p:sp>
        <p:nvSpPr>
          <p:cNvPr id="87047" name="Rectangle 9">
            <a:extLst>
              <a:ext uri="{FF2B5EF4-FFF2-40B4-BE49-F238E27FC236}">
                <a16:creationId xmlns:a16="http://schemas.microsoft.com/office/drawing/2014/main" id="{B14DFAFB-0631-4227-9875-C69FEEDB532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 </a:t>
            </a:r>
          </a:p>
          <a:p>
            <a:pPr eaLnBrk="1" hangingPunct="1"/>
            <a:r>
              <a:rPr lang="en-US" altLang="en-US">
                <a:latin typeface="Arial" panose="020B0604020202020204" pitchFamily="34" charset="0"/>
              </a:rPr>
              <a:t>Refer the sheet prepared for UNIX Features.</a:t>
            </a:r>
          </a:p>
          <a:p>
            <a:pPr eaLnBrk="1" hangingPunct="1"/>
            <a:r>
              <a:rPr lang="en-US" altLang="en-US">
                <a:latin typeface="Arial" panose="020B0604020202020204" pitchFamily="34" charset="0"/>
              </a:rPr>
              <a:t>Same needs to be referred for the services.</a:t>
            </a:r>
          </a:p>
          <a:p>
            <a:pPr lvl="1" eaLnBrk="1" hangingPunct="1"/>
            <a:r>
              <a:rPr lang="en-US" altLang="en-US">
                <a:latin typeface="Arial" panose="020B0604020202020204" pitchFamily="34" charset="0"/>
              </a:rPr>
              <a:t>Kernel allows sharing of main memory by the processes, also protects from outside tampering.</a:t>
            </a:r>
          </a:p>
          <a:p>
            <a:pPr lvl="1" eaLnBrk="1" hangingPunct="1"/>
            <a:r>
              <a:rPr lang="en-US" altLang="en-US">
                <a:latin typeface="Arial" panose="020B0604020202020204" pitchFamily="34" charset="0"/>
              </a:rPr>
              <a:t>In case of low free memory, Kernel temporary writes to the secondary memory as swap device. Develops the features of Paging.</a:t>
            </a:r>
          </a:p>
          <a:p>
            <a:pPr lvl="2" eaLnBrk="1" hangingPunct="1"/>
            <a:r>
              <a:rPr lang="en-US" altLang="en-US">
                <a:latin typeface="Arial" panose="020B0604020202020204" pitchFamily="34" charset="0"/>
              </a:rPr>
              <a:t>Supports the feature called Modularization by controlling the process execution cycle of creation, termination or suspension and communication.</a:t>
            </a:r>
          </a:p>
          <a:p>
            <a:pPr lvl="2" eaLnBrk="1" hangingPunct="1"/>
            <a:r>
              <a:rPr lang="en-US" altLang="en-US">
                <a:latin typeface="Arial" panose="020B0604020202020204" pitchFamily="34" charset="0"/>
              </a:rPr>
              <a:t>Permitting processes controlled access to the various devices like terminals, disk, and tape drives, network drives etc. </a:t>
            </a:r>
          </a:p>
          <a:p>
            <a:pPr lvl="2" eaLnBrk="1" hangingPunct="1"/>
            <a:r>
              <a:rPr lang="en-US" altLang="en-US">
                <a:latin typeface="Arial" panose="020B0604020202020204" pitchFamily="34" charset="0"/>
              </a:rPr>
              <a:t>Provides features like Consistent peripheral interface, Communication, and Networking.</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8">
            <a:extLst>
              <a:ext uri="{FF2B5EF4-FFF2-40B4-BE49-F238E27FC236}">
                <a16:creationId xmlns:a16="http://schemas.microsoft.com/office/drawing/2014/main" id="{6CA5D954-C43D-41E9-9548-6225C1A84D8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89091" name="Rectangle 19">
            <a:extLst>
              <a:ext uri="{FF2B5EF4-FFF2-40B4-BE49-F238E27FC236}">
                <a16:creationId xmlns:a16="http://schemas.microsoft.com/office/drawing/2014/main" id="{34385549-95AC-4744-9DB6-7BA29077A17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89092" name="Rectangle 21">
            <a:extLst>
              <a:ext uri="{FF2B5EF4-FFF2-40B4-BE49-F238E27FC236}">
                <a16:creationId xmlns:a16="http://schemas.microsoft.com/office/drawing/2014/main" id="{2C051324-1FA7-4A49-93D0-B60A0FEFDB8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9093" name="Rectangle 22">
            <a:extLst>
              <a:ext uri="{FF2B5EF4-FFF2-40B4-BE49-F238E27FC236}">
                <a16:creationId xmlns:a16="http://schemas.microsoft.com/office/drawing/2014/main" id="{B3B690C6-025D-420C-9FB3-B901ECF26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6A9853C-6505-4B96-A6E3-D1D3702A140A}" type="slidenum">
              <a:rPr lang="en-US" altLang="en-US" sz="1000"/>
              <a:pPr/>
              <a:t>41</a:t>
            </a:fld>
            <a:endParaRPr lang="en-US" altLang="en-US" sz="1000"/>
          </a:p>
        </p:txBody>
      </p:sp>
      <p:sp>
        <p:nvSpPr>
          <p:cNvPr id="89094" name="Rectangle 11">
            <a:extLst>
              <a:ext uri="{FF2B5EF4-FFF2-40B4-BE49-F238E27FC236}">
                <a16:creationId xmlns:a16="http://schemas.microsoft.com/office/drawing/2014/main" id="{DE02BA0C-CABB-47B9-BAE5-383D6CD25480}"/>
              </a:ext>
            </a:extLst>
          </p:cNvPr>
          <p:cNvSpPr>
            <a:spLocks noGrp="1" noRot="1" noChangeAspect="1" noChangeArrowheads="1" noTextEdit="1"/>
          </p:cNvSpPr>
          <p:nvPr>
            <p:ph type="sldImg"/>
          </p:nvPr>
        </p:nvSpPr>
        <p:spPr>
          <a:ln/>
        </p:spPr>
      </p:sp>
      <p:sp>
        <p:nvSpPr>
          <p:cNvPr id="89095" name="Rectangle 12">
            <a:extLst>
              <a:ext uri="{FF2B5EF4-FFF2-40B4-BE49-F238E27FC236}">
                <a16:creationId xmlns:a16="http://schemas.microsoft.com/office/drawing/2014/main" id="{F7E5E219-832A-4DAF-BECE-47175B2C5B0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b="1">
                <a:latin typeface="Arial" panose="020B0604020202020204" pitchFamily="34" charset="0"/>
              </a:rPr>
              <a:t>Key Message/s:</a:t>
            </a:r>
          </a:p>
          <a:p>
            <a:endParaRPr lang="en-US" altLang="en-US" b="1">
              <a:latin typeface="Arial" panose="020B0604020202020204" pitchFamily="34" charset="0"/>
            </a:endParaRPr>
          </a:p>
          <a:p>
            <a:r>
              <a:rPr lang="en-US" altLang="en-US" b="1">
                <a:latin typeface="Arial" panose="020B0604020202020204" pitchFamily="34" charset="0"/>
              </a:rPr>
              <a:t>Additional Information:</a:t>
            </a:r>
            <a:r>
              <a:rPr lang="en-US" altLang="en-US">
                <a:latin typeface="Arial" panose="020B0604020202020204" pitchFamily="34" charset="0"/>
              </a:rPr>
              <a:t> </a:t>
            </a:r>
          </a:p>
          <a:p>
            <a:r>
              <a:rPr lang="en-US" altLang="en-US">
                <a:latin typeface="Arial" panose="020B0604020202020204" pitchFamily="34" charset="0"/>
              </a:rPr>
              <a:t>Refer the sheet prepared for UNIX Features.</a:t>
            </a:r>
          </a:p>
          <a:p>
            <a:r>
              <a:rPr lang="en-US" altLang="en-US">
                <a:latin typeface="Arial" panose="020B0604020202020204" pitchFamily="34" charset="0"/>
              </a:rPr>
              <a:t>Same needs to be referred for the services.</a:t>
            </a:r>
          </a:p>
          <a:p>
            <a:pPr lvl="1"/>
            <a:r>
              <a:rPr lang="en-US" altLang="en-US">
                <a:latin typeface="Arial" panose="020B0604020202020204" pitchFamily="34" charset="0"/>
              </a:rPr>
              <a:t>File Structure is the feature which ensures the efficient retrieval and storage in well understood manner of user data by allocating and de-allocating unused storage to the files and also illegal access of files.</a:t>
            </a:r>
          </a:p>
          <a:p>
            <a:pPr lvl="1"/>
            <a:r>
              <a:rPr lang="en-US" altLang="en-US">
                <a:latin typeface="Arial" panose="020B0604020202020204" pitchFamily="34" charset="0"/>
              </a:rPr>
              <a:t>Time sharing – suspension and rescheduling the process based on quantum.</a:t>
            </a:r>
          </a:p>
          <a:p>
            <a:pPr lvl="1"/>
            <a:r>
              <a:rPr lang="en-US" altLang="en-US">
                <a:latin typeface="Arial" panose="020B0604020202020204" pitchFamily="34" charset="0"/>
              </a:rPr>
              <a:t>Swapping system – it allows sharing of main memory</a:t>
            </a:r>
          </a:p>
          <a:p>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8">
            <a:extLst>
              <a:ext uri="{FF2B5EF4-FFF2-40B4-BE49-F238E27FC236}">
                <a16:creationId xmlns:a16="http://schemas.microsoft.com/office/drawing/2014/main" id="{E32DF1FB-83AB-459D-9A5B-EE1872478FF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91139" name="Rectangle 19">
            <a:extLst>
              <a:ext uri="{FF2B5EF4-FFF2-40B4-BE49-F238E27FC236}">
                <a16:creationId xmlns:a16="http://schemas.microsoft.com/office/drawing/2014/main" id="{2CE3EA32-900B-4FC5-B4FF-FDA338F9656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91140" name="Rectangle 21">
            <a:extLst>
              <a:ext uri="{FF2B5EF4-FFF2-40B4-BE49-F238E27FC236}">
                <a16:creationId xmlns:a16="http://schemas.microsoft.com/office/drawing/2014/main" id="{3354122F-8CAC-4C7F-BC88-3E780C5C242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1141" name="Rectangle 22">
            <a:extLst>
              <a:ext uri="{FF2B5EF4-FFF2-40B4-BE49-F238E27FC236}">
                <a16:creationId xmlns:a16="http://schemas.microsoft.com/office/drawing/2014/main" id="{05E3E322-4D43-41D0-9FC0-AA91C05BF5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5554D05-F152-48F1-952B-4E06476D6B55}" type="slidenum">
              <a:rPr lang="en-US" altLang="en-US" sz="1000"/>
              <a:pPr/>
              <a:t>42</a:t>
            </a:fld>
            <a:endParaRPr lang="en-US" altLang="en-US" sz="1000"/>
          </a:p>
        </p:txBody>
      </p:sp>
      <p:sp>
        <p:nvSpPr>
          <p:cNvPr id="91142" name="Rectangle 8">
            <a:extLst>
              <a:ext uri="{FF2B5EF4-FFF2-40B4-BE49-F238E27FC236}">
                <a16:creationId xmlns:a16="http://schemas.microsoft.com/office/drawing/2014/main" id="{1B7B1C7F-5D71-4A7E-94F5-320BA79BE7F5}"/>
              </a:ext>
            </a:extLst>
          </p:cNvPr>
          <p:cNvSpPr>
            <a:spLocks noGrp="1" noRot="1" noChangeAspect="1" noChangeArrowheads="1" noTextEdit="1"/>
          </p:cNvSpPr>
          <p:nvPr>
            <p:ph type="sldImg"/>
          </p:nvPr>
        </p:nvSpPr>
        <p:spPr>
          <a:ln/>
        </p:spPr>
      </p:sp>
      <p:sp>
        <p:nvSpPr>
          <p:cNvPr id="91143" name="Rectangle 9">
            <a:extLst>
              <a:ext uri="{FF2B5EF4-FFF2-40B4-BE49-F238E27FC236}">
                <a16:creationId xmlns:a16="http://schemas.microsoft.com/office/drawing/2014/main" id="{5A909746-C049-43A3-9023-47D605C6BF0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Which one from the following service support for more than one user to use the UNIX system at the same time?</a:t>
            </a:r>
          </a:p>
          <a:p>
            <a:pPr lvl="2" eaLnBrk="1" hangingPunct="1"/>
            <a:r>
              <a:rPr lang="en-US" altLang="en-US">
                <a:latin typeface="Arial" panose="020B0604020202020204" pitchFamily="34" charset="0"/>
              </a:rPr>
              <a:t>Answer: 3. Multitasking</a:t>
            </a:r>
          </a:p>
          <a:p>
            <a:pPr lvl="1" eaLnBrk="1" hangingPunct="1">
              <a:buFont typeface="Wingdings" panose="05000000000000000000" pitchFamily="2" charset="2"/>
              <a:buNone/>
            </a:pPr>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8">
            <a:extLst>
              <a:ext uri="{FF2B5EF4-FFF2-40B4-BE49-F238E27FC236}">
                <a16:creationId xmlns:a16="http://schemas.microsoft.com/office/drawing/2014/main" id="{F8C8A510-1FC8-46C8-990D-F1529A5C673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93187" name="Rectangle 19">
            <a:extLst>
              <a:ext uri="{FF2B5EF4-FFF2-40B4-BE49-F238E27FC236}">
                <a16:creationId xmlns:a16="http://schemas.microsoft.com/office/drawing/2014/main" id="{B8F5157C-7A37-4C6D-8A3E-58EE77392D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93188" name="Rectangle 21">
            <a:extLst>
              <a:ext uri="{FF2B5EF4-FFF2-40B4-BE49-F238E27FC236}">
                <a16:creationId xmlns:a16="http://schemas.microsoft.com/office/drawing/2014/main" id="{EB933417-745F-4562-887A-75EF37F9F14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3189" name="Rectangle 22">
            <a:extLst>
              <a:ext uri="{FF2B5EF4-FFF2-40B4-BE49-F238E27FC236}">
                <a16:creationId xmlns:a16="http://schemas.microsoft.com/office/drawing/2014/main" id="{A1DF27DD-C9AC-4005-8182-7A4FF2107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748B153-D0DF-4258-883F-67622F252CA9}" type="slidenum">
              <a:rPr lang="en-US" altLang="en-US" sz="1000"/>
              <a:pPr/>
              <a:t>43</a:t>
            </a:fld>
            <a:endParaRPr lang="en-US" altLang="en-US" sz="1000"/>
          </a:p>
        </p:txBody>
      </p:sp>
      <p:sp>
        <p:nvSpPr>
          <p:cNvPr id="93190" name="Rectangle 2">
            <a:extLst>
              <a:ext uri="{FF2B5EF4-FFF2-40B4-BE49-F238E27FC236}">
                <a16:creationId xmlns:a16="http://schemas.microsoft.com/office/drawing/2014/main" id="{E82B9D92-BDDE-415D-8E43-B9AA14AA2A6C}"/>
              </a:ext>
            </a:extLst>
          </p:cNvPr>
          <p:cNvSpPr>
            <a:spLocks noGrp="1" noRot="1" noChangeAspect="1" noChangeArrowheads="1" noTextEdit="1"/>
          </p:cNvSpPr>
          <p:nvPr>
            <p:ph type="sldImg"/>
          </p:nvPr>
        </p:nvSpPr>
        <p:spPr>
          <a:ln/>
        </p:spPr>
      </p:sp>
      <p:sp>
        <p:nvSpPr>
          <p:cNvPr id="93191" name="Rectangle 3">
            <a:extLst>
              <a:ext uri="{FF2B5EF4-FFF2-40B4-BE49-F238E27FC236}">
                <a16:creationId xmlns:a16="http://schemas.microsoft.com/office/drawing/2014/main" id="{19D22F3E-DFC4-4A78-86B6-9AC94FF908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a:latin typeface="Arial" panose="020B0604020202020204" pitchFamily="34" charset="0"/>
              </a:rPr>
              <a:t>Key Message/s:</a:t>
            </a:r>
          </a:p>
          <a:p>
            <a:pPr marL="190500" indent="-190500" eaLnBrk="1" hangingPunct="1"/>
            <a:endParaRPr lang="en-US" altLang="en-US" b="1">
              <a:latin typeface="Arial" panose="020B0604020202020204" pitchFamily="34" charset="0"/>
            </a:endParaRPr>
          </a:p>
          <a:p>
            <a:pPr marL="190500" indent="-190500" eaLnBrk="1" hangingPunct="1"/>
            <a:r>
              <a:rPr lang="en-US" altLang="en-US" b="1">
                <a:latin typeface="Arial" panose="020B0604020202020204" pitchFamily="34" charset="0"/>
              </a:rPr>
              <a:t>Additional Information:</a:t>
            </a:r>
          </a:p>
          <a:p>
            <a:pPr marL="419100" lvl="1" indent="-190500" eaLnBrk="1" hangingPunct="1"/>
            <a:r>
              <a:rPr lang="en-US" altLang="en-US">
                <a:latin typeface="Arial" panose="020B0604020202020204" pitchFamily="34" charset="0"/>
              </a:rPr>
              <a:t>State whether True/False.</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Answer: True</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Answer: True</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Answer: False</a:t>
            </a:r>
          </a:p>
          <a:p>
            <a:pPr marL="768350" lvl="2" indent="-190500" eaLnBrk="1" hangingPunct="1">
              <a:buFont typeface="Arial" panose="020B0604020202020204" pitchFamily="34" charset="0"/>
              <a:buAutoNum type="arabicPeriod"/>
            </a:pPr>
            <a:r>
              <a:rPr lang="en-US" altLang="en-US">
                <a:latin typeface="Arial" panose="020B0604020202020204" pitchFamily="34" charset="0"/>
              </a:rPr>
              <a:t>Answer: True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8">
            <a:extLst>
              <a:ext uri="{FF2B5EF4-FFF2-40B4-BE49-F238E27FC236}">
                <a16:creationId xmlns:a16="http://schemas.microsoft.com/office/drawing/2014/main" id="{C7D6B069-F950-4719-B8A7-3F62930C944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95235" name="Rectangle 19">
            <a:extLst>
              <a:ext uri="{FF2B5EF4-FFF2-40B4-BE49-F238E27FC236}">
                <a16:creationId xmlns:a16="http://schemas.microsoft.com/office/drawing/2014/main" id="{27CEA2E6-8773-411D-B0AB-0D22351D78D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95236" name="Rectangle 21">
            <a:extLst>
              <a:ext uri="{FF2B5EF4-FFF2-40B4-BE49-F238E27FC236}">
                <a16:creationId xmlns:a16="http://schemas.microsoft.com/office/drawing/2014/main" id="{8D424701-17D9-4B12-B773-D7B29003D5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5237" name="Rectangle 22">
            <a:extLst>
              <a:ext uri="{FF2B5EF4-FFF2-40B4-BE49-F238E27FC236}">
                <a16:creationId xmlns:a16="http://schemas.microsoft.com/office/drawing/2014/main" id="{EEE43AA1-539D-40A3-BDCB-F53E5479D2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ACC0164-0405-4A67-89EE-7492EC05E494}" type="slidenum">
              <a:rPr lang="en-US" altLang="en-US" sz="1000"/>
              <a:pPr/>
              <a:t>44</a:t>
            </a:fld>
            <a:endParaRPr lang="en-US" altLang="en-US" sz="1000"/>
          </a:p>
        </p:txBody>
      </p:sp>
      <p:sp>
        <p:nvSpPr>
          <p:cNvPr id="95238" name="Rectangle 8">
            <a:extLst>
              <a:ext uri="{FF2B5EF4-FFF2-40B4-BE49-F238E27FC236}">
                <a16:creationId xmlns:a16="http://schemas.microsoft.com/office/drawing/2014/main" id="{4D53AAB6-EDDD-413B-824D-585BD31F4F79}"/>
              </a:ext>
            </a:extLst>
          </p:cNvPr>
          <p:cNvSpPr>
            <a:spLocks noGrp="1" noRot="1" noChangeAspect="1" noChangeArrowheads="1" noTextEdit="1"/>
          </p:cNvSpPr>
          <p:nvPr>
            <p:ph type="sldImg"/>
          </p:nvPr>
        </p:nvSpPr>
        <p:spPr>
          <a:ln/>
        </p:spPr>
      </p:sp>
      <p:sp>
        <p:nvSpPr>
          <p:cNvPr id="95239" name="Rectangle 9">
            <a:extLst>
              <a:ext uri="{FF2B5EF4-FFF2-40B4-BE49-F238E27FC236}">
                <a16:creationId xmlns:a16="http://schemas.microsoft.com/office/drawing/2014/main" id="{DFCCF26C-21C5-4FEE-A3D3-AF4CF21EA2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50945B25-0C2F-4CC6-981F-1473BAF031B7}"/>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43858277-6A34-42BA-AC59-CCA61951A05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a:latin typeface="Arial" panose="020B0604020202020204" pitchFamily="34" charset="0"/>
              </a:rPr>
              <a:t>Key Message(s): NA</a:t>
            </a:r>
          </a:p>
          <a:p>
            <a:endParaRPr lang="en-US" altLang="en-US">
              <a:latin typeface="Arial" panose="020B0604020202020204" pitchFamily="34" charset="0"/>
            </a:endParaRPr>
          </a:p>
          <a:p>
            <a:r>
              <a:rPr lang="en-US" altLang="en-US">
                <a:latin typeface="Arial" panose="020B0604020202020204" pitchFamily="34" charset="0"/>
              </a:rPr>
              <a:t>Additional Information: NA</a:t>
            </a:r>
          </a:p>
          <a:p>
            <a:endParaRPr lang="en-US" altLang="en-US">
              <a:latin typeface="Arial" panose="020B0604020202020204" pitchFamily="34" charset="0"/>
            </a:endParaRPr>
          </a:p>
        </p:txBody>
      </p:sp>
      <p:sp>
        <p:nvSpPr>
          <p:cNvPr id="97284" name="Slide Number Placeholder 3">
            <a:extLst>
              <a:ext uri="{FF2B5EF4-FFF2-40B4-BE49-F238E27FC236}">
                <a16:creationId xmlns:a16="http://schemas.microsoft.com/office/drawing/2014/main" id="{A1417E58-9C63-4DAB-8863-8DAB4B7E31F6}"/>
              </a:ext>
            </a:extLst>
          </p:cNvPr>
          <p:cNvSpPr>
            <a:spLocks noGrp="1"/>
          </p:cNvSpPr>
          <p:nvPr>
            <p:ph type="sldNum" sz="quarter" idx="5"/>
          </p:nvPr>
        </p:nvSpPr>
        <p:spPr>
          <a:xfrm>
            <a:off x="3884613" y="8685213"/>
            <a:ext cx="2971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E635A0E-97CA-4BF1-B560-A058B6F825E3}" type="slidenum">
              <a:rPr lang="en-US" altLang="en-US" sz="1000">
                <a:cs typeface="Arial" panose="020B0604020202020204" pitchFamily="34" charset="0"/>
              </a:rPr>
              <a:pPr/>
              <a:t>45</a:t>
            </a:fld>
            <a:endParaRPr lang="en-US" altLang="en-US" sz="1000">
              <a:cs typeface="Arial" panose="020B0604020202020204" pitchFamily="34" charset="0"/>
            </a:endParaRPr>
          </a:p>
        </p:txBody>
      </p:sp>
      <p:sp>
        <p:nvSpPr>
          <p:cNvPr id="97285" name="Date Placeholder 5">
            <a:extLst>
              <a:ext uri="{FF2B5EF4-FFF2-40B4-BE49-F238E27FC236}">
                <a16:creationId xmlns:a16="http://schemas.microsoft.com/office/drawing/2014/main" id="{F522FF3C-405E-435D-B6F8-1E9206DCF79C}"/>
              </a:ext>
            </a:extLst>
          </p:cNvPr>
          <p:cNvSpPr>
            <a:spLocks noGrp="1"/>
          </p:cNvSpPr>
          <p:nvPr>
            <p:ph type="dt" sz="quarter" idx="1"/>
          </p:nvPr>
        </p:nvSpPr>
        <p:spPr>
          <a:xfrm>
            <a:off x="4259263" y="0"/>
            <a:ext cx="25971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cs typeface="Arial" panose="020B0604020202020204" pitchFamily="34" charset="0"/>
              </a:rPr>
              <a:t>ADF_2.0_Testing_M02_Intro_to_SDLC.pptx</a:t>
            </a:r>
          </a:p>
        </p:txBody>
      </p:sp>
      <p:sp>
        <p:nvSpPr>
          <p:cNvPr id="97286" name="Header Placeholder 4">
            <a:extLst>
              <a:ext uri="{FF2B5EF4-FFF2-40B4-BE49-F238E27FC236}">
                <a16:creationId xmlns:a16="http://schemas.microsoft.com/office/drawing/2014/main" id="{FA1F2858-5F93-4505-939D-2A6489F458C0}"/>
              </a:ext>
            </a:extLst>
          </p:cNvPr>
          <p:cNvSpPr txBox="1">
            <a:spLocks/>
          </p:cNvSpPr>
          <p:nvPr/>
        </p:nvSpPr>
        <p:spPr bwMode="auto">
          <a:xfrm>
            <a:off x="0" y="0"/>
            <a:ext cx="38846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200">
                <a:cs typeface="Arial" panose="020B0604020202020204" pitchFamily="34" charset="0"/>
              </a:rPr>
              <a:t>Application Delivery Fundamentals (ADF) 2.0: Testing</a:t>
            </a:r>
          </a:p>
          <a:p>
            <a:pPr eaLnBrk="1" hangingPunct="1"/>
            <a:r>
              <a:rPr lang="en-US" altLang="en-US" sz="1200">
                <a:cs typeface="Arial" panose="020B0604020202020204" pitchFamily="34" charset="0"/>
              </a:rPr>
              <a:t>Module 02: Introduction to Software Development Life Cycle (SDLC)</a:t>
            </a:r>
          </a:p>
        </p:txBody>
      </p:sp>
      <p:sp>
        <p:nvSpPr>
          <p:cNvPr id="97287" name="Footer Placeholder 5">
            <a:extLst>
              <a:ext uri="{FF2B5EF4-FFF2-40B4-BE49-F238E27FC236}">
                <a16:creationId xmlns:a16="http://schemas.microsoft.com/office/drawing/2014/main" id="{0CFEBD95-4217-4896-BAC5-8BF836C59E74}"/>
              </a:ext>
            </a:extLst>
          </p:cNvPr>
          <p:cNvSpPr>
            <a:spLocks noGrp="1"/>
          </p:cNvSpPr>
          <p:nvPr>
            <p:ph type="ftr" sz="quarter" idx="4"/>
          </p:nvPr>
        </p:nvSpPr>
        <p:spPr>
          <a:xfrm>
            <a:off x="0" y="8685213"/>
            <a:ext cx="34321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200">
                <a:cs typeface="Arial" panose="020B0604020202020204" pitchFamily="34" charset="0"/>
              </a:rPr>
              <a:t>Copyright © 2013 Accenture All Rights Reserved.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a:extLst>
              <a:ext uri="{FF2B5EF4-FFF2-40B4-BE49-F238E27FC236}">
                <a16:creationId xmlns:a16="http://schemas.microsoft.com/office/drawing/2014/main" id="{EB29F868-F26D-445B-A0A3-EF571996C8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16387" name="Rectangle 19">
            <a:extLst>
              <a:ext uri="{FF2B5EF4-FFF2-40B4-BE49-F238E27FC236}">
                <a16:creationId xmlns:a16="http://schemas.microsoft.com/office/drawing/2014/main" id="{7E10C46E-2BC3-4F44-A501-CB3FAFB7BCF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16388" name="Rectangle 21">
            <a:extLst>
              <a:ext uri="{FF2B5EF4-FFF2-40B4-BE49-F238E27FC236}">
                <a16:creationId xmlns:a16="http://schemas.microsoft.com/office/drawing/2014/main" id="{D71C752D-884C-4F7A-A359-A758BD40E09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6389" name="Rectangle 22">
            <a:extLst>
              <a:ext uri="{FF2B5EF4-FFF2-40B4-BE49-F238E27FC236}">
                <a16:creationId xmlns:a16="http://schemas.microsoft.com/office/drawing/2014/main" id="{AAFA6629-5F28-4469-B1F1-3B6D2D1511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172F882-E5A9-4073-9E5E-0EAFFAF1DCAA}" type="slidenum">
              <a:rPr lang="en-US" altLang="en-US" sz="1000"/>
              <a:pPr/>
              <a:t>5</a:t>
            </a:fld>
            <a:endParaRPr lang="en-US" altLang="en-US" sz="1000"/>
          </a:p>
        </p:txBody>
      </p:sp>
      <p:sp>
        <p:nvSpPr>
          <p:cNvPr id="16390" name="Rectangle 10">
            <a:extLst>
              <a:ext uri="{FF2B5EF4-FFF2-40B4-BE49-F238E27FC236}">
                <a16:creationId xmlns:a16="http://schemas.microsoft.com/office/drawing/2014/main" id="{F2E3A3B1-624B-4AD3-A7EA-1F04387AF183}"/>
              </a:ext>
            </a:extLst>
          </p:cNvPr>
          <p:cNvSpPr>
            <a:spLocks noGrp="1" noRot="1" noChangeAspect="1" noChangeArrowheads="1" noTextEdit="1"/>
          </p:cNvSpPr>
          <p:nvPr>
            <p:ph type="sldImg"/>
          </p:nvPr>
        </p:nvSpPr>
        <p:spPr>
          <a:ln/>
        </p:spPr>
      </p:sp>
      <p:sp>
        <p:nvSpPr>
          <p:cNvPr id="16391" name="Rectangle 11">
            <a:extLst>
              <a:ext uri="{FF2B5EF4-FFF2-40B4-BE49-F238E27FC236}">
                <a16:creationId xmlns:a16="http://schemas.microsoft.com/office/drawing/2014/main" id="{A23FA25F-65A0-4D6A-BB3E-32CE54EA215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 </a:t>
            </a:r>
          </a:p>
          <a:p>
            <a:pPr lvl="1" eaLnBrk="1" hangingPunct="1"/>
            <a:r>
              <a:rPr lang="en-US" altLang="en-US">
                <a:latin typeface="Arial" panose="020B0604020202020204" pitchFamily="34" charset="0"/>
              </a:rPr>
              <a:t>Ask participants what they know about OS and its features. If they do not understand, draw a parallel to windows which most people are aware of.</a:t>
            </a:r>
          </a:p>
          <a:p>
            <a:pPr lvl="1" eaLnBrk="1" hangingPunct="1"/>
            <a:r>
              <a:rPr lang="en-US" altLang="en-US">
                <a:latin typeface="Arial" panose="020B0604020202020204" pitchFamily="34" charset="0"/>
              </a:rPr>
              <a:t>List those features on to a chart. </a:t>
            </a:r>
          </a:p>
          <a:p>
            <a:pPr lvl="2" eaLnBrk="1" hangingPunct="1"/>
            <a:r>
              <a:rPr lang="en-US" altLang="en-US">
                <a:latin typeface="Arial" panose="020B0604020202020204" pitchFamily="34" charset="0"/>
              </a:rPr>
              <a:t>Use the same chart while explaining UNIX OS Services</a:t>
            </a:r>
          </a:p>
          <a:p>
            <a:pPr lvl="1" eaLnBrk="1" hangingPunct="1"/>
            <a:r>
              <a:rPr lang="en-US" altLang="en-US">
                <a:latin typeface="Arial" panose="020B0604020202020204" pitchFamily="34" charset="0"/>
              </a:rPr>
              <a:t>Add some more features which are not present.</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8">
            <a:extLst>
              <a:ext uri="{FF2B5EF4-FFF2-40B4-BE49-F238E27FC236}">
                <a16:creationId xmlns:a16="http://schemas.microsoft.com/office/drawing/2014/main" id="{026B7813-E533-4588-A6C6-AE269C91EA3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18435" name="Rectangle 19">
            <a:extLst>
              <a:ext uri="{FF2B5EF4-FFF2-40B4-BE49-F238E27FC236}">
                <a16:creationId xmlns:a16="http://schemas.microsoft.com/office/drawing/2014/main" id="{F6EE53EC-3FCA-45EE-905E-F12DF06FB4B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18436" name="Rectangle 21">
            <a:extLst>
              <a:ext uri="{FF2B5EF4-FFF2-40B4-BE49-F238E27FC236}">
                <a16:creationId xmlns:a16="http://schemas.microsoft.com/office/drawing/2014/main" id="{5AA1C468-71F3-4C09-85AE-F6DFC0C7C1B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8437" name="Rectangle 22">
            <a:extLst>
              <a:ext uri="{FF2B5EF4-FFF2-40B4-BE49-F238E27FC236}">
                <a16:creationId xmlns:a16="http://schemas.microsoft.com/office/drawing/2014/main" id="{0975272E-3CF6-4C4F-8CDD-C80340D273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5F5DE7A-56D0-465A-86D4-69AA6D1F2B46}" type="slidenum">
              <a:rPr lang="en-US" altLang="en-US" sz="1000"/>
              <a:pPr/>
              <a:t>6</a:t>
            </a:fld>
            <a:endParaRPr lang="en-US" altLang="en-US" sz="1000"/>
          </a:p>
        </p:txBody>
      </p:sp>
      <p:sp>
        <p:nvSpPr>
          <p:cNvPr id="18438" name="Rectangle 8">
            <a:extLst>
              <a:ext uri="{FF2B5EF4-FFF2-40B4-BE49-F238E27FC236}">
                <a16:creationId xmlns:a16="http://schemas.microsoft.com/office/drawing/2014/main" id="{2EF68B97-2F98-4D9F-871A-CE298BCCFA73}"/>
              </a:ext>
            </a:extLst>
          </p:cNvPr>
          <p:cNvSpPr>
            <a:spLocks noGrp="1" noRot="1" noChangeAspect="1" noChangeArrowheads="1" noTextEdit="1"/>
          </p:cNvSpPr>
          <p:nvPr>
            <p:ph type="sldImg"/>
          </p:nvPr>
        </p:nvSpPr>
        <p:spPr>
          <a:ln/>
        </p:spPr>
      </p:sp>
      <p:sp>
        <p:nvSpPr>
          <p:cNvPr id="18439" name="Rectangle 9">
            <a:extLst>
              <a:ext uri="{FF2B5EF4-FFF2-40B4-BE49-F238E27FC236}">
                <a16:creationId xmlns:a16="http://schemas.microsoft.com/office/drawing/2014/main" id="{BC1423AC-E8DD-4CE2-91EC-1C9E10A0A4C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Ask participants to refer to the ‘Features of UNIX OS Handout’ (UNIX and Shell Scripting Module 2_Handout1.doc) provided in the Participant Guide, at the end of Module 02.</a:t>
            </a:r>
          </a:p>
          <a:p>
            <a:pPr lvl="2" eaLnBrk="1" hangingPunct="1"/>
            <a:r>
              <a:rPr lang="en-US" altLang="en-US" b="1" u="sng">
                <a:latin typeface="Arial" panose="020B0604020202020204" pitchFamily="34" charset="0"/>
              </a:rPr>
              <a:t>Multi-user,  Multi-tasking, Time sharing system</a:t>
            </a:r>
            <a:r>
              <a:rPr lang="en-US" altLang="en-US">
                <a:latin typeface="Arial" panose="020B0604020202020204" pitchFamily="34" charset="0"/>
              </a:rPr>
              <a:t> </a:t>
            </a:r>
          </a:p>
          <a:p>
            <a:pPr lvl="3" eaLnBrk="1" hangingPunct="1"/>
            <a:r>
              <a:rPr lang="en-US" altLang="en-US">
                <a:latin typeface="Arial" panose="020B0604020202020204" pitchFamily="34" charset="0"/>
              </a:rPr>
              <a:t>At the same time UNIX system can be used by more than one users. From different terminal users can log on to the system and they can issue commands. This feature is called </a:t>
            </a:r>
            <a:r>
              <a:rPr lang="en-US" altLang="en-US" b="1">
                <a:latin typeface="Arial" panose="020B0604020202020204" pitchFamily="34" charset="0"/>
              </a:rPr>
              <a:t>Multi-User.</a:t>
            </a:r>
          </a:p>
          <a:p>
            <a:pPr lvl="3" eaLnBrk="1" hangingPunct="1"/>
            <a:r>
              <a:rPr lang="en-US" altLang="en-US" b="1">
                <a:latin typeface="Arial" panose="020B0604020202020204" pitchFamily="34" charset="0"/>
              </a:rPr>
              <a:t>Time Sharing</a:t>
            </a:r>
            <a:r>
              <a:rPr lang="en-US" altLang="en-US">
                <a:latin typeface="Arial" panose="020B0604020202020204" pitchFamily="34" charset="0"/>
              </a:rPr>
              <a:t> – each user assigns a time slot and they can execute  command in their respective time slot. Once time slot of one user is complete, the system switches to another program. This is an continuous process. </a:t>
            </a:r>
          </a:p>
          <a:p>
            <a:pPr lvl="3" eaLnBrk="1" hangingPunct="1"/>
            <a:r>
              <a:rPr lang="en-US" altLang="en-US">
                <a:latin typeface="Arial" panose="020B0604020202020204" pitchFamily="34" charset="0"/>
              </a:rPr>
              <a:t>Performing many tasks (More Than One) at a time is called Multitasking. UNIX supports initiation of multiple tasks to run at a time from the same terminal.</a:t>
            </a:r>
          </a:p>
          <a:p>
            <a:pPr lvl="2" eaLnBrk="1" hangingPunct="1"/>
            <a:r>
              <a:rPr lang="en-US" altLang="en-US" b="1" u="sng">
                <a:latin typeface="Arial" panose="020B0604020202020204" pitchFamily="34" charset="0"/>
              </a:rPr>
              <a:t>Modularity </a:t>
            </a:r>
          </a:p>
          <a:p>
            <a:pPr lvl="3" eaLnBrk="1" hangingPunct="1"/>
            <a:r>
              <a:rPr lang="en-US" altLang="en-US">
                <a:latin typeface="Arial" panose="020B0604020202020204" pitchFamily="34" charset="0"/>
              </a:rPr>
              <a:t>To fit users precise needs UNIX allows users to add or remove modules as it is designed modularly. User can add or remove part of the module as per the need. Changes in the modules does not impairing the operation of the rest of the system. Such feature is useful for the systems with limited disk drive capacity.</a:t>
            </a:r>
          </a:p>
          <a:p>
            <a:pPr lvl="2" eaLnBrk="1" hangingPunct="1"/>
            <a:r>
              <a:rPr lang="en-US" altLang="en-US" b="1" u="sng">
                <a:latin typeface="Arial" panose="020B0604020202020204" pitchFamily="34" charset="0"/>
              </a:rPr>
              <a:t>File structure </a:t>
            </a:r>
          </a:p>
          <a:p>
            <a:pPr lvl="3" eaLnBrk="1" hangingPunct="1"/>
            <a:r>
              <a:rPr lang="en-US" altLang="en-US">
                <a:latin typeface="Arial" panose="020B0604020202020204" pitchFamily="34" charset="0"/>
              </a:rPr>
              <a:t>One of the reason for power of UNIX is its File structure. It has inverted tree like file structure where path starts from root at top. In UNIX systems, file size and number of files are unlimited. For dynamic growth, grouping and retrieving various files, the inverted tree structure offers maximum flexibility.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8">
            <a:extLst>
              <a:ext uri="{FF2B5EF4-FFF2-40B4-BE49-F238E27FC236}">
                <a16:creationId xmlns:a16="http://schemas.microsoft.com/office/drawing/2014/main" id="{29D36107-7A32-462D-9503-337401FEC2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0483" name="Rectangle 19">
            <a:extLst>
              <a:ext uri="{FF2B5EF4-FFF2-40B4-BE49-F238E27FC236}">
                <a16:creationId xmlns:a16="http://schemas.microsoft.com/office/drawing/2014/main" id="{6B93CDFD-C651-4E1A-AB89-9CC8112E9B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0484" name="Rectangle 21">
            <a:extLst>
              <a:ext uri="{FF2B5EF4-FFF2-40B4-BE49-F238E27FC236}">
                <a16:creationId xmlns:a16="http://schemas.microsoft.com/office/drawing/2014/main" id="{1E38E267-5D9D-4EE2-BC82-67331DE3D2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0485" name="Rectangle 22">
            <a:extLst>
              <a:ext uri="{FF2B5EF4-FFF2-40B4-BE49-F238E27FC236}">
                <a16:creationId xmlns:a16="http://schemas.microsoft.com/office/drawing/2014/main" id="{4F9B8618-A94C-4190-A9C4-16D5D341F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915D61E-C108-4FB3-85E0-A88C7930E68F}" type="slidenum">
              <a:rPr lang="en-US" altLang="en-US" sz="1000"/>
              <a:pPr/>
              <a:t>7</a:t>
            </a:fld>
            <a:endParaRPr lang="en-US" altLang="en-US" sz="1000"/>
          </a:p>
        </p:txBody>
      </p:sp>
      <p:sp>
        <p:nvSpPr>
          <p:cNvPr id="20486" name="Rectangle 11">
            <a:extLst>
              <a:ext uri="{FF2B5EF4-FFF2-40B4-BE49-F238E27FC236}">
                <a16:creationId xmlns:a16="http://schemas.microsoft.com/office/drawing/2014/main" id="{8C9ECE5A-1F43-4395-BDBB-3E5D6066CD35}"/>
              </a:ext>
            </a:extLst>
          </p:cNvPr>
          <p:cNvSpPr>
            <a:spLocks noGrp="1" noChangeArrowheads="1"/>
          </p:cNvSpPr>
          <p:nvPr>
            <p:ph type="body" idx="1"/>
          </p:nvPr>
        </p:nvSpPr>
        <p:spPr>
          <a:xfrm>
            <a:off x="536575" y="800100"/>
            <a:ext cx="6242050" cy="81613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sz="1200" b="1">
                <a:latin typeface="Arial" panose="020B0604020202020204" pitchFamily="34" charset="0"/>
              </a:rPr>
              <a:t>Additional Information: (Contd.)</a:t>
            </a:r>
          </a:p>
          <a:p>
            <a:pPr lvl="1" eaLnBrk="1" hangingPunct="1"/>
            <a:r>
              <a:rPr lang="en-US" altLang="en-US" b="1" u="sng">
                <a:latin typeface="Arial" panose="020B0604020202020204" pitchFamily="34" charset="0"/>
              </a:rPr>
              <a:t>Input/Output Redirection and Pipes </a:t>
            </a:r>
          </a:p>
          <a:p>
            <a:pPr lvl="2" eaLnBrk="1" hangingPunct="1"/>
            <a:r>
              <a:rPr lang="en-US" altLang="en-US">
                <a:latin typeface="Arial" panose="020B0604020202020204" pitchFamily="34" charset="0"/>
              </a:rPr>
              <a:t>In</a:t>
            </a:r>
            <a:r>
              <a:rPr lang="en-US" altLang="en-US" b="1">
                <a:latin typeface="Arial" panose="020B0604020202020204" pitchFamily="34" charset="0"/>
              </a:rPr>
              <a:t> UNIX </a:t>
            </a:r>
            <a:r>
              <a:rPr lang="en-US" altLang="en-US">
                <a:latin typeface="Arial" panose="020B0604020202020204" pitchFamily="34" charset="0"/>
              </a:rPr>
              <a:t> user can change the default source of input from standard input device and destination of output from standard output device. This is called input redirection and output redirection. By default all command in UNIX takes input from a standard input device and produce output onto standard output device.</a:t>
            </a:r>
          </a:p>
          <a:p>
            <a:pPr lvl="2" eaLnBrk="1" hangingPunct="1"/>
            <a:r>
              <a:rPr lang="en-US" altLang="en-US">
                <a:latin typeface="Arial" panose="020B0604020202020204" pitchFamily="34" charset="0"/>
              </a:rPr>
              <a:t> Another powerful feature of UNIX is pipes where output of any command can be given as input to some another command. And different command can be joined together to solve complex problem.</a:t>
            </a:r>
          </a:p>
          <a:p>
            <a:pPr eaLnBrk="1" hangingPunct="1"/>
            <a:endParaRPr lang="en-US" altLang="en-US" b="1">
              <a:latin typeface="Arial" panose="020B0604020202020204" pitchFamily="34" charset="0"/>
            </a:endParaRPr>
          </a:p>
          <a:p>
            <a:pPr lvl="1" eaLnBrk="1" hangingPunct="1"/>
            <a:r>
              <a:rPr lang="en-US" altLang="en-US" b="1" u="sng">
                <a:latin typeface="Arial" panose="020B0604020202020204" pitchFamily="34" charset="0"/>
              </a:rPr>
              <a:t>Consistent Peripheral Interface </a:t>
            </a:r>
          </a:p>
          <a:p>
            <a:pPr lvl="2" eaLnBrk="1" hangingPunct="1"/>
            <a:r>
              <a:rPr lang="en-US" altLang="en-US">
                <a:latin typeface="Arial" panose="020B0604020202020204" pitchFamily="34" charset="0"/>
              </a:rPr>
              <a:t>In UNIX all devices are treated as special files. All device files treats data as unformatted stream of bytes. Similarly commands and programs in UNIX have no knowledge of the internal format of the files. The operations on files are also applied to device files and most of the programs do not have to know internally the types of files they manipulate.</a:t>
            </a:r>
          </a:p>
          <a:p>
            <a:pPr lvl="1" eaLnBrk="1" hangingPunct="1"/>
            <a:r>
              <a:rPr lang="en-US" altLang="en-US" b="1" u="sng">
                <a:latin typeface="Arial" panose="020B0604020202020204" pitchFamily="34" charset="0"/>
              </a:rPr>
              <a:t>Security</a:t>
            </a:r>
            <a:r>
              <a:rPr lang="en-US" altLang="en-US">
                <a:latin typeface="Arial" panose="020B0604020202020204" pitchFamily="34" charset="0"/>
              </a:rPr>
              <a:t> </a:t>
            </a:r>
          </a:p>
          <a:p>
            <a:pPr lvl="2" eaLnBrk="1" hangingPunct="1"/>
            <a:r>
              <a:rPr lang="en-US" altLang="en-US">
                <a:latin typeface="Arial" panose="020B0604020202020204" pitchFamily="34" charset="0"/>
              </a:rPr>
              <a:t>UNIX is a multi-user OS, hence required a various levels of protections. These protections apply to the users, processes and the information. UNIX maintains list of users who are authorized to work on the system also sets the control of access to user files and directions for security measures.</a:t>
            </a:r>
          </a:p>
          <a:p>
            <a:pPr lvl="1" eaLnBrk="1" hangingPunct="1"/>
            <a:r>
              <a:rPr lang="en-US" altLang="en-US" b="1" u="sng">
                <a:latin typeface="Arial" panose="020B0604020202020204" pitchFamily="34" charset="0"/>
              </a:rPr>
              <a:t>Communication and Networking </a:t>
            </a:r>
          </a:p>
          <a:p>
            <a:pPr lvl="2" eaLnBrk="1" hangingPunct="1"/>
            <a:r>
              <a:rPr lang="en-US" altLang="en-US">
                <a:latin typeface="Arial" panose="020B0604020202020204" pitchFamily="34" charset="0"/>
              </a:rPr>
              <a:t>The UNIX system has several in-built programs, enabling the users to send and receive messages to or from different terminals. It also facilitates interactive conversations, transfer of files between two different UNIX systems and between UNIX and other Operating Systems. Local Area Networks (LAN) have become the method of choice in many applications. UNIX has in-built features supporting networked operation. </a:t>
            </a:r>
          </a:p>
          <a:p>
            <a:pPr lvl="1" eaLnBrk="1" hangingPunct="1"/>
            <a:r>
              <a:rPr lang="en-US" altLang="en-US" b="1" u="sng">
                <a:latin typeface="Arial" panose="020B0604020202020204" pitchFamily="34" charset="0"/>
              </a:rPr>
              <a:t>Portability </a:t>
            </a:r>
          </a:p>
          <a:p>
            <a:pPr lvl="2" eaLnBrk="1" hangingPunct="1"/>
            <a:r>
              <a:rPr lang="en-US" altLang="en-US">
                <a:latin typeface="Arial" panose="020B0604020202020204" pitchFamily="34" charset="0"/>
              </a:rPr>
              <a:t>Portability is the ability of software to operate on different types of machines (often called platforms). </a:t>
            </a:r>
            <a:r>
              <a:rPr lang="en-US" altLang="en-US" b="1">
                <a:latin typeface="Arial" panose="020B0604020202020204" pitchFamily="34" charset="0"/>
              </a:rPr>
              <a:t>UNIX</a:t>
            </a:r>
            <a:r>
              <a:rPr lang="en-US" altLang="en-US">
                <a:latin typeface="Arial" panose="020B0604020202020204" pitchFamily="34" charset="0"/>
              </a:rPr>
              <a:t> is very portable in itself as it is written in a high level language, C. Only hardware dependent portions of the Operating System needs to be modified in case we want to move </a:t>
            </a:r>
            <a:r>
              <a:rPr lang="en-US" altLang="en-US" b="1">
                <a:latin typeface="Arial" panose="020B0604020202020204" pitchFamily="34" charset="0"/>
              </a:rPr>
              <a:t>UNIX</a:t>
            </a:r>
            <a:r>
              <a:rPr lang="en-US" altLang="en-US">
                <a:latin typeface="Arial" panose="020B0604020202020204" pitchFamily="34" charset="0"/>
              </a:rPr>
              <a:t> to a different computer having a different architecture. The major part of the operating system can be recompiled for any computer that has a C compiler running on it. </a:t>
            </a:r>
          </a:p>
          <a:p>
            <a:pPr lvl="1" eaLnBrk="1" hangingPunct="1"/>
            <a:r>
              <a:rPr lang="en-US" altLang="en-US" b="1" u="sng">
                <a:latin typeface="Arial" panose="020B0604020202020204" pitchFamily="34" charset="0"/>
              </a:rPr>
              <a:t>UNIX Utilities and Software Development Tools </a:t>
            </a:r>
          </a:p>
          <a:p>
            <a:pPr lvl="2" eaLnBrk="1" hangingPunct="1"/>
            <a:r>
              <a:rPr lang="en-US" altLang="en-US">
                <a:latin typeface="Arial" panose="020B0604020202020204" pitchFamily="34" charset="0"/>
              </a:rPr>
              <a:t>In terms of various external commands UNIX supports functions like processing of text, sorting of data, searching of information etc. More than 200 such utilities are available in UNIX. All these are tools are capable to accomplish variety of tasks without writing new program.</a:t>
            </a:r>
          </a:p>
          <a:p>
            <a:pPr lvl="2" eaLnBrk="1" hangingPunct="1"/>
            <a:r>
              <a:rPr lang="en-US" altLang="en-US">
                <a:latin typeface="Arial" panose="020B0604020202020204" pitchFamily="34" charset="0"/>
              </a:rPr>
              <a:t>Various tolls of the UNIX system help the programmers to develop different applications like version control system, file processing, c compiler, source code debugger (gdb),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8">
            <a:extLst>
              <a:ext uri="{FF2B5EF4-FFF2-40B4-BE49-F238E27FC236}">
                <a16:creationId xmlns:a16="http://schemas.microsoft.com/office/drawing/2014/main" id="{9CF58079-9EEF-46E1-9637-C6F9A830D7A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2531" name="Rectangle 19">
            <a:extLst>
              <a:ext uri="{FF2B5EF4-FFF2-40B4-BE49-F238E27FC236}">
                <a16:creationId xmlns:a16="http://schemas.microsoft.com/office/drawing/2014/main" id="{1D1D1E31-0B32-4700-80F2-5EE6F2CF144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2532" name="Rectangle 21">
            <a:extLst>
              <a:ext uri="{FF2B5EF4-FFF2-40B4-BE49-F238E27FC236}">
                <a16:creationId xmlns:a16="http://schemas.microsoft.com/office/drawing/2014/main" id="{301600F6-B196-4CB2-ABF7-3274ECBC32D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2533" name="Rectangle 22">
            <a:extLst>
              <a:ext uri="{FF2B5EF4-FFF2-40B4-BE49-F238E27FC236}">
                <a16:creationId xmlns:a16="http://schemas.microsoft.com/office/drawing/2014/main" id="{2B15B3C9-615D-4D42-AEED-3402523DF3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15F8AABD-B104-4B06-8254-2F858AC9F7C2}" type="slidenum">
              <a:rPr lang="en-US" altLang="en-US" sz="1000"/>
              <a:pPr/>
              <a:t>8</a:t>
            </a:fld>
            <a:endParaRPr lang="en-US" altLang="en-US" sz="1000"/>
          </a:p>
        </p:txBody>
      </p:sp>
      <p:sp>
        <p:nvSpPr>
          <p:cNvPr id="22534" name="Rectangle 10">
            <a:extLst>
              <a:ext uri="{FF2B5EF4-FFF2-40B4-BE49-F238E27FC236}">
                <a16:creationId xmlns:a16="http://schemas.microsoft.com/office/drawing/2014/main" id="{E2E47527-08CB-41BA-8E49-9A332AE5CBFA}"/>
              </a:ext>
            </a:extLst>
          </p:cNvPr>
          <p:cNvSpPr>
            <a:spLocks noGrp="1" noRot="1" noChangeAspect="1" noChangeArrowheads="1" noTextEdit="1"/>
          </p:cNvSpPr>
          <p:nvPr>
            <p:ph type="sldImg"/>
          </p:nvPr>
        </p:nvSpPr>
        <p:spPr>
          <a:ln/>
        </p:spPr>
      </p:sp>
      <p:sp>
        <p:nvSpPr>
          <p:cNvPr id="22535" name="Rectangle 11">
            <a:extLst>
              <a:ext uri="{FF2B5EF4-FFF2-40B4-BE49-F238E27FC236}">
                <a16:creationId xmlns:a16="http://schemas.microsoft.com/office/drawing/2014/main" id="{BB2A8E2B-F057-4D7A-B6D5-A9F573A63BF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b="1">
                <a:latin typeface="Arial" panose="020B0604020202020204" pitchFamily="34" charset="0"/>
              </a:rPr>
              <a:t>Key Message/s:</a:t>
            </a:r>
          </a:p>
          <a:p>
            <a:r>
              <a:rPr lang="en-US" altLang="en-US">
                <a:latin typeface="Arial" panose="020B0604020202020204" pitchFamily="34" charset="0"/>
              </a:rPr>
              <a:t>System Call:</a:t>
            </a:r>
          </a:p>
          <a:p>
            <a:pPr lvl="1"/>
            <a:r>
              <a:rPr lang="en-US" altLang="en-US">
                <a:latin typeface="Arial" panose="020B0604020202020204" pitchFamily="34" charset="0"/>
              </a:rPr>
              <a:t>It is used to invoke an operating system routine. The routine is stored in the kernel.</a:t>
            </a:r>
          </a:p>
          <a:p>
            <a:endParaRPr lang="en-US" altLang="en-US">
              <a:latin typeface="Arial" panose="020B0604020202020204" pitchFamily="34" charset="0"/>
            </a:endParaRPr>
          </a:p>
          <a:p>
            <a:r>
              <a:rPr lang="en-US" altLang="en-US">
                <a:latin typeface="Arial" panose="020B0604020202020204" pitchFamily="34" charset="0"/>
              </a:rPr>
              <a:t>Roughly there are three system calls in UNIX.</a:t>
            </a:r>
          </a:p>
          <a:p>
            <a:pPr lvl="1"/>
            <a:r>
              <a:rPr lang="en-US" altLang="en-US">
                <a:latin typeface="Arial" panose="020B0604020202020204" pitchFamily="34" charset="0"/>
              </a:rPr>
              <a:t>File manipulation (same system call also supports device manipulation)</a:t>
            </a:r>
          </a:p>
          <a:p>
            <a:pPr lvl="1"/>
            <a:r>
              <a:rPr lang="en-US" altLang="en-US">
                <a:latin typeface="Arial" panose="020B0604020202020204" pitchFamily="34" charset="0"/>
              </a:rPr>
              <a:t>Process control</a:t>
            </a:r>
          </a:p>
          <a:p>
            <a:pPr lvl="1"/>
            <a:r>
              <a:rPr lang="en-US" altLang="en-US">
                <a:latin typeface="Arial" panose="020B0604020202020204" pitchFamily="34" charset="0"/>
              </a:rPr>
              <a:t>Information manipulation</a:t>
            </a:r>
          </a:p>
          <a:p>
            <a:pPr lvl="1"/>
            <a:r>
              <a:rPr lang="en-US" altLang="en-US">
                <a:latin typeface="Arial" panose="020B0604020202020204" pitchFamily="34" charset="0"/>
              </a:rPr>
              <a:t>Uses: (This is not exhaustive)</a:t>
            </a:r>
          </a:p>
          <a:p>
            <a:pPr lvl="2"/>
            <a:r>
              <a:rPr lang="en-US" altLang="en-US">
                <a:latin typeface="Arial" panose="020B0604020202020204" pitchFamily="34" charset="0"/>
              </a:rPr>
              <a:t>Through system calls many low level jobs like read, write, open, exec, kill etc can be executed efficiently.</a:t>
            </a:r>
          </a:p>
          <a:p>
            <a:pPr lvl="2"/>
            <a:r>
              <a:rPr lang="en-US" altLang="en-US">
                <a:latin typeface="Arial" panose="020B0604020202020204" pitchFamily="34" charset="0"/>
              </a:rPr>
              <a:t>System calls provide the interface between a process and the kernel. </a:t>
            </a:r>
          </a:p>
          <a:p>
            <a:pPr lvl="2"/>
            <a:r>
              <a:rPr lang="en-US" altLang="en-US">
                <a:latin typeface="Arial" panose="020B0604020202020204" pitchFamily="34" charset="0"/>
              </a:rPr>
              <a:t>The OS routines have highest level of privilege. When a system call is triggered, the system enters a higher privilege level, and the routine is executed.</a:t>
            </a:r>
          </a:p>
          <a:p>
            <a:pPr lvl="2"/>
            <a:r>
              <a:rPr lang="en-US" altLang="en-US">
                <a:latin typeface="Arial" panose="020B0604020202020204" pitchFamily="34" charset="0"/>
              </a:rPr>
              <a:t>System calls provide an opportunity to execute a specific set of instructions which the interrupting program has no direct control over.</a:t>
            </a:r>
          </a:p>
          <a:p>
            <a:endParaRPr lang="en-US" altLang="en-US">
              <a:latin typeface="Arial" panose="020B0604020202020204" pitchFamily="34" charset="0"/>
            </a:endParaRPr>
          </a:p>
          <a:p>
            <a:r>
              <a:rPr lang="en-US" altLang="en-US">
                <a:latin typeface="Arial" panose="020B0604020202020204" pitchFamily="34" charset="0"/>
              </a:rPr>
              <a:t>Amongst the functions performed by the kernel are:</a:t>
            </a:r>
          </a:p>
          <a:p>
            <a:pPr lvl="1"/>
            <a:r>
              <a:rPr lang="en-US" altLang="en-US">
                <a:latin typeface="Arial" panose="020B0604020202020204" pitchFamily="34" charset="0"/>
              </a:rPr>
              <a:t>Managing the machine's memory and allocating it to each process </a:t>
            </a:r>
          </a:p>
          <a:p>
            <a:pPr lvl="1"/>
            <a:r>
              <a:rPr lang="en-US" altLang="en-US">
                <a:latin typeface="Arial" panose="020B0604020202020204" pitchFamily="34" charset="0"/>
              </a:rPr>
              <a:t>Scheduling the work done by the CPU so that the work of each user is carried out as efficiently as is possible</a:t>
            </a:r>
          </a:p>
          <a:p>
            <a:pPr lvl="1"/>
            <a:r>
              <a:rPr lang="en-US" altLang="en-US">
                <a:latin typeface="Arial" panose="020B0604020202020204" pitchFamily="34" charset="0"/>
              </a:rPr>
              <a:t>Organizing the transfer of data from one part of the machine to another </a:t>
            </a:r>
          </a:p>
          <a:p>
            <a:pPr lvl="1"/>
            <a:r>
              <a:rPr lang="en-US" altLang="en-US">
                <a:latin typeface="Arial" panose="020B0604020202020204" pitchFamily="34" charset="0"/>
              </a:rPr>
              <a:t>Accepting instructions from the shell and carrying them out </a:t>
            </a:r>
          </a:p>
          <a:p>
            <a:pPr lvl="1"/>
            <a:r>
              <a:rPr lang="en-US" altLang="en-US">
                <a:latin typeface="Arial" panose="020B0604020202020204" pitchFamily="34" charset="0"/>
              </a:rPr>
              <a:t>Enforcing the access permissions that are in force on the file system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8">
            <a:extLst>
              <a:ext uri="{FF2B5EF4-FFF2-40B4-BE49-F238E27FC236}">
                <a16:creationId xmlns:a16="http://schemas.microsoft.com/office/drawing/2014/main" id="{396319F4-6138-4492-BCB2-64377467CD1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4579" name="Rectangle 19">
            <a:extLst>
              <a:ext uri="{FF2B5EF4-FFF2-40B4-BE49-F238E27FC236}">
                <a16:creationId xmlns:a16="http://schemas.microsoft.com/office/drawing/2014/main" id="{144F58AE-82E8-4864-A78A-2576DC5B81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4580" name="Rectangle 21">
            <a:extLst>
              <a:ext uri="{FF2B5EF4-FFF2-40B4-BE49-F238E27FC236}">
                <a16:creationId xmlns:a16="http://schemas.microsoft.com/office/drawing/2014/main" id="{67E1614F-3F70-499D-AE3F-61BBB07F5B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4581" name="Rectangle 22">
            <a:extLst>
              <a:ext uri="{FF2B5EF4-FFF2-40B4-BE49-F238E27FC236}">
                <a16:creationId xmlns:a16="http://schemas.microsoft.com/office/drawing/2014/main" id="{5F6C7415-B73D-4940-A64A-A8F03E4225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A215EFC-B007-409B-8E72-7A25BC217DF3}" type="slidenum">
              <a:rPr lang="en-US" altLang="en-US" sz="1000"/>
              <a:pPr/>
              <a:t>9</a:t>
            </a:fld>
            <a:endParaRPr lang="en-US" altLang="en-US" sz="1000"/>
          </a:p>
        </p:txBody>
      </p:sp>
      <p:sp>
        <p:nvSpPr>
          <p:cNvPr id="24582" name="Rectangle 2">
            <a:extLst>
              <a:ext uri="{FF2B5EF4-FFF2-40B4-BE49-F238E27FC236}">
                <a16:creationId xmlns:a16="http://schemas.microsoft.com/office/drawing/2014/main" id="{2FFA62F0-A4FF-4E84-86F3-07BF248E9592}"/>
              </a:ext>
            </a:extLst>
          </p:cNvPr>
          <p:cNvSpPr>
            <a:spLocks noGrp="1" noRot="1" noChangeAspect="1" noChangeArrowheads="1" noTextEdit="1"/>
          </p:cNvSpPr>
          <p:nvPr>
            <p:ph type="sldImg"/>
          </p:nvPr>
        </p:nvSpPr>
        <p:spPr>
          <a:ln/>
        </p:spPr>
      </p:sp>
      <p:sp>
        <p:nvSpPr>
          <p:cNvPr id="24583" name="Rectangle 3">
            <a:extLst>
              <a:ext uri="{FF2B5EF4-FFF2-40B4-BE49-F238E27FC236}">
                <a16:creationId xmlns:a16="http://schemas.microsoft.com/office/drawing/2014/main" id="{855D2AD2-144D-4AF0-894A-0FF0AC4FF09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 </a:t>
            </a:r>
          </a:p>
          <a:p>
            <a:pPr eaLnBrk="1" hangingPunct="1"/>
            <a:endParaRPr lang="en-US" altLang="en-US" b="1">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4" name="Picture 9" descr="ATS_2x_black">
            <a:extLst>
              <a:ext uri="{FF2B5EF4-FFF2-40B4-BE49-F238E27FC236}">
                <a16:creationId xmlns:a16="http://schemas.microsoft.com/office/drawing/2014/main" id="{DCB4BF79-9093-45D0-B8D6-13852F4F2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49513"/>
            <a:ext cx="42481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4_Code_2 [Converted])pool blue">
            <a:extLst>
              <a:ext uri="{FF2B5EF4-FFF2-40B4-BE49-F238E27FC236}">
                <a16:creationId xmlns:a16="http://schemas.microsoft.com/office/drawing/2014/main" id="{2B31318D-BA13-43DA-A00C-BE45FA331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5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a:extLst>
              <a:ext uri="{FF2B5EF4-FFF2-40B4-BE49-F238E27FC236}">
                <a16:creationId xmlns:a16="http://schemas.microsoft.com/office/drawing/2014/main" id="{FBBC235C-9D15-448A-8BA0-DE8C10FE4D5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400050"/>
            <a:ext cx="9144000" cy="725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a:extLst>
              <a:ext uri="{FF2B5EF4-FFF2-40B4-BE49-F238E27FC236}">
                <a16:creationId xmlns:a16="http://schemas.microsoft.com/office/drawing/2014/main" id="{7BDDE7A8-7827-4C14-B1FE-FCB0A9D8C52D}"/>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58000" y="1370013"/>
            <a:ext cx="18669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a:extLst>
              <a:ext uri="{FF2B5EF4-FFF2-40B4-BE49-F238E27FC236}">
                <a16:creationId xmlns:a16="http://schemas.microsoft.com/office/drawing/2014/main" id="{1CC81889-7DC5-46CF-847B-A144A32D727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155575"/>
            <a:ext cx="83502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a:extLst>
              <a:ext uri="{FF2B5EF4-FFF2-40B4-BE49-F238E27FC236}">
                <a16:creationId xmlns:a16="http://schemas.microsoft.com/office/drawing/2014/main" id="{78BDCAFA-8623-490F-A569-743402284986}"/>
              </a:ext>
            </a:extLst>
          </p:cNvPr>
          <p:cNvSpPr txBox="1"/>
          <p:nvPr userDrawn="1"/>
        </p:nvSpPr>
        <p:spPr>
          <a:xfrm>
            <a:off x="2514600" y="6491288"/>
            <a:ext cx="3986213" cy="138112"/>
          </a:xfrm>
          <a:prstGeom prst="rect">
            <a:avLst/>
          </a:prstGeom>
        </p:spPr>
        <p:txBody>
          <a:bodyPr lIns="0" tIns="0" rIns="0" bIns="0">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algn="ctr" defTabSz="1087051">
              <a:defRPr/>
            </a:pPr>
            <a:r>
              <a:rPr lang="en-US" sz="900" dirty="0">
                <a:solidFill>
                  <a:schemeClr val="tx2"/>
                </a:solidFill>
              </a:rPr>
              <a:t>Copyright © 2017 Accenture  All rights reserved.</a:t>
            </a:r>
            <a:endParaRPr lang="en-AU" sz="900" dirty="0">
              <a:solidFill>
                <a:schemeClr val="tx2"/>
              </a:solidFill>
            </a:endParaRPr>
          </a:p>
        </p:txBody>
      </p:sp>
      <p:grpSp>
        <p:nvGrpSpPr>
          <p:cNvPr id="10" name="Group 16">
            <a:extLst>
              <a:ext uri="{FF2B5EF4-FFF2-40B4-BE49-F238E27FC236}">
                <a16:creationId xmlns:a16="http://schemas.microsoft.com/office/drawing/2014/main" id="{1CAA3AED-FC0D-4CFA-B919-FD1E61D305BD}"/>
              </a:ext>
            </a:extLst>
          </p:cNvPr>
          <p:cNvGrpSpPr>
            <a:grpSpLocks noChangeAspect="1"/>
          </p:cNvGrpSpPr>
          <p:nvPr userDrawn="1"/>
        </p:nvGrpSpPr>
        <p:grpSpPr bwMode="auto">
          <a:xfrm>
            <a:off x="346075" y="6438900"/>
            <a:ext cx="981075" cy="261938"/>
            <a:chOff x="1720" y="2492"/>
            <a:chExt cx="1923" cy="511"/>
          </a:xfrm>
        </p:grpSpPr>
        <p:sp>
          <p:nvSpPr>
            <p:cNvPr id="11" name="Freeform 5">
              <a:extLst>
                <a:ext uri="{FF2B5EF4-FFF2-40B4-BE49-F238E27FC236}">
                  <a16:creationId xmlns:a16="http://schemas.microsoft.com/office/drawing/2014/main" id="{3DCDA9AC-C79F-4D53-B8F3-CA7700056A3A}"/>
                </a:ext>
              </a:extLst>
            </p:cNvPr>
            <p:cNvSpPr>
              <a:spLocks/>
            </p:cNvSpPr>
            <p:nvPr userDrawn="1"/>
          </p:nvSpPr>
          <p:spPr bwMode="auto">
            <a:xfrm>
              <a:off x="2839" y="2492"/>
              <a:ext cx="191" cy="202"/>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6">
              <a:extLst>
                <a:ext uri="{FF2B5EF4-FFF2-40B4-BE49-F238E27FC236}">
                  <a16:creationId xmlns:a16="http://schemas.microsoft.com/office/drawing/2014/main" id="{48F0DBE9-C4D9-4D72-A912-44B2E168373A}"/>
                </a:ext>
              </a:extLst>
            </p:cNvPr>
            <p:cNvSpPr>
              <a:spLocks noEditPoints="1"/>
            </p:cNvSpPr>
            <p:nvPr userDrawn="1"/>
          </p:nvSpPr>
          <p:spPr bwMode="auto">
            <a:xfrm>
              <a:off x="1720" y="2709"/>
              <a:ext cx="1923" cy="294"/>
            </a:xfrm>
            <a:custGeom>
              <a:avLst/>
              <a:gdLst>
                <a:gd name="T0" fmla="*/ 0 w 653"/>
                <a:gd name="T1" fmla="*/ 1993 h 99"/>
                <a:gd name="T2" fmla="*/ 1154 w 653"/>
                <a:gd name="T3" fmla="*/ 1262 h 99"/>
                <a:gd name="T4" fmla="*/ 53 w 653"/>
                <a:gd name="T5" fmla="*/ 1209 h 99"/>
                <a:gd name="T6" fmla="*/ 1682 w 653"/>
                <a:gd name="T7" fmla="*/ 2566 h 99"/>
                <a:gd name="T8" fmla="*/ 642 w 653"/>
                <a:gd name="T9" fmla="*/ 2593 h 99"/>
                <a:gd name="T10" fmla="*/ 945 w 653"/>
                <a:gd name="T11" fmla="*/ 1728 h 99"/>
                <a:gd name="T12" fmla="*/ 789 w 653"/>
                <a:gd name="T13" fmla="*/ 2221 h 99"/>
                <a:gd name="T14" fmla="*/ 1994 w 653"/>
                <a:gd name="T15" fmla="*/ 1598 h 99"/>
                <a:gd name="T16" fmla="*/ 3755 w 653"/>
                <a:gd name="T17" fmla="*/ 1289 h 99"/>
                <a:gd name="T18" fmla="*/ 2533 w 653"/>
                <a:gd name="T19" fmla="*/ 1544 h 99"/>
                <a:gd name="T20" fmla="*/ 3269 w 653"/>
                <a:gd name="T21" fmla="*/ 1835 h 99"/>
                <a:gd name="T22" fmla="*/ 4900 w 653"/>
                <a:gd name="T23" fmla="*/ 2593 h 99"/>
                <a:gd name="T24" fmla="*/ 4900 w 653"/>
                <a:gd name="T25" fmla="*/ 546 h 99"/>
                <a:gd name="T26" fmla="*/ 4927 w 653"/>
                <a:gd name="T27" fmla="*/ 971 h 99"/>
                <a:gd name="T28" fmla="*/ 4927 w 653"/>
                <a:gd name="T29" fmla="*/ 2195 h 99"/>
                <a:gd name="T30" fmla="*/ 4900 w 653"/>
                <a:gd name="T31" fmla="*/ 2593 h 99"/>
                <a:gd name="T32" fmla="*/ 5975 w 653"/>
                <a:gd name="T33" fmla="*/ 1571 h 99"/>
                <a:gd name="T34" fmla="*/ 7786 w 653"/>
                <a:gd name="T35" fmla="*/ 1702 h 99"/>
                <a:gd name="T36" fmla="*/ 7277 w 653"/>
                <a:gd name="T37" fmla="*/ 1939 h 99"/>
                <a:gd name="T38" fmla="*/ 6538 w 653"/>
                <a:gd name="T39" fmla="*/ 1330 h 99"/>
                <a:gd name="T40" fmla="*/ 6538 w 653"/>
                <a:gd name="T41" fmla="*/ 1330 h 99"/>
                <a:gd name="T42" fmla="*/ 8655 w 653"/>
                <a:gd name="T43" fmla="*/ 891 h 99"/>
                <a:gd name="T44" fmla="*/ 9809 w 653"/>
                <a:gd name="T45" fmla="*/ 2566 h 99"/>
                <a:gd name="T46" fmla="*/ 8994 w 653"/>
                <a:gd name="T47" fmla="*/ 998 h 99"/>
                <a:gd name="T48" fmla="*/ 8101 w 653"/>
                <a:gd name="T49" fmla="*/ 2566 h 99"/>
                <a:gd name="T50" fmla="*/ 10805 w 653"/>
                <a:gd name="T51" fmla="*/ 600 h 99"/>
                <a:gd name="T52" fmla="*/ 10805 w 653"/>
                <a:gd name="T53" fmla="*/ 998 h 99"/>
                <a:gd name="T54" fmla="*/ 11188 w 653"/>
                <a:gd name="T55" fmla="*/ 2126 h 99"/>
                <a:gd name="T56" fmla="*/ 10269 w 653"/>
                <a:gd name="T57" fmla="*/ 1993 h 99"/>
                <a:gd name="T58" fmla="*/ 10033 w 653"/>
                <a:gd name="T59" fmla="*/ 600 h 99"/>
                <a:gd name="T60" fmla="*/ 10805 w 653"/>
                <a:gd name="T61" fmla="*/ 0 h 99"/>
                <a:gd name="T62" fmla="*/ 12669 w 653"/>
                <a:gd name="T63" fmla="*/ 2275 h 99"/>
                <a:gd name="T64" fmla="*/ 11517 w 653"/>
                <a:gd name="T65" fmla="*/ 600 h 99"/>
                <a:gd name="T66" fmla="*/ 12333 w 653"/>
                <a:gd name="T67" fmla="*/ 2171 h 99"/>
                <a:gd name="T68" fmla="*/ 13199 w 653"/>
                <a:gd name="T69" fmla="*/ 600 h 99"/>
                <a:gd name="T70" fmla="*/ 14127 w 653"/>
                <a:gd name="T71" fmla="*/ 600 h 99"/>
                <a:gd name="T72" fmla="*/ 14707 w 653"/>
                <a:gd name="T73" fmla="*/ 1102 h 99"/>
                <a:gd name="T74" fmla="*/ 13591 w 653"/>
                <a:gd name="T75" fmla="*/ 2566 h 99"/>
                <a:gd name="T76" fmla="*/ 14866 w 653"/>
                <a:gd name="T77" fmla="*/ 1598 h 99"/>
                <a:gd name="T78" fmla="*/ 16677 w 653"/>
                <a:gd name="T79" fmla="*/ 1464 h 99"/>
                <a:gd name="T80" fmla="*/ 15808 w 653"/>
                <a:gd name="T81" fmla="*/ 2195 h 99"/>
                <a:gd name="T82" fmla="*/ 15808 w 653"/>
                <a:gd name="T83" fmla="*/ 2593 h 99"/>
                <a:gd name="T84" fmla="*/ 15785 w 653"/>
                <a:gd name="T85" fmla="*/ 944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7763" name="Rectangle 3"/>
          <p:cNvSpPr>
            <a:spLocks noGrp="1" noChangeArrowheads="1"/>
          </p:cNvSpPr>
          <p:nvPr>
            <p:ph type="ctrTitle" sz="quarter"/>
          </p:nvPr>
        </p:nvSpPr>
        <p:spPr bwMode="white">
          <a:xfrm>
            <a:off x="76200" y="2514600"/>
            <a:ext cx="4419600" cy="914400"/>
          </a:xfrm>
          <a:extLst>
            <a:ext uri="{909E8E84-426E-40DD-AFC4-6F175D3DCCD1}">
              <a14:hiddenFill xmlns:a14="http://schemas.microsoft.com/office/drawing/2010/main">
                <a:solidFill>
                  <a:schemeClr val="accent1"/>
                </a:solidFill>
              </a14:hiddenFill>
            </a:ext>
          </a:extLst>
        </p:spPr>
        <p:txBody>
          <a:bodyPr anchor="t"/>
          <a:lstStyle>
            <a:lvl1pPr>
              <a:lnSpc>
                <a:spcPct val="90000"/>
              </a:lnSpc>
              <a:defRPr b="0">
                <a:solidFill>
                  <a:schemeClr val="accent2"/>
                </a:solidFill>
              </a:defRPr>
            </a:lvl1pPr>
          </a:lstStyle>
          <a:p>
            <a:pPr lvl="0"/>
            <a:r>
              <a:rPr lang="en-US" altLang="en-US" noProof="0"/>
              <a:t>/ click to add course name /</a:t>
            </a:r>
          </a:p>
        </p:txBody>
      </p:sp>
      <p:sp>
        <p:nvSpPr>
          <p:cNvPr id="117764" name="Rectangle 4"/>
          <p:cNvSpPr>
            <a:spLocks noGrp="1" noChangeArrowheads="1"/>
          </p:cNvSpPr>
          <p:nvPr>
            <p:ph type="subTitle" sz="quarter" idx="1"/>
          </p:nvPr>
        </p:nvSpPr>
        <p:spPr bwMode="white">
          <a:xfrm>
            <a:off x="76202" y="4953000"/>
            <a:ext cx="6562725" cy="863600"/>
          </a:xfrm>
        </p:spPr>
        <p:txBody>
          <a:bodyPr/>
          <a:lstStyle>
            <a:lvl1pPr marL="0" indent="0">
              <a:lnSpc>
                <a:spcPct val="90000"/>
              </a:lnSpc>
              <a:spcBef>
                <a:spcPct val="0"/>
              </a:spcBef>
              <a:buFontTx/>
              <a:buNone/>
              <a:defRPr sz="2000" b="1">
                <a:solidFill>
                  <a:srgbClr val="003300"/>
                </a:solidFill>
              </a:defRPr>
            </a:lvl1pPr>
          </a:lstStyle>
          <a:p>
            <a:pPr lvl="0"/>
            <a:r>
              <a:rPr lang="en-US" altLang="en-US" noProof="0" dirty="0"/>
              <a:t>Click to add module number and name</a:t>
            </a:r>
          </a:p>
        </p:txBody>
      </p:sp>
    </p:spTree>
    <p:extLst>
      <p:ext uri="{BB962C8B-B14F-4D97-AF65-F5344CB8AC3E}">
        <p14:creationId xmlns:p14="http://schemas.microsoft.com/office/powerpoint/2010/main" val="89817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0D0D"/>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FD06F99-EB5B-436A-BF64-9611BDD1C777}"/>
              </a:ext>
            </a:extLst>
          </p:cNvPr>
          <p:cNvSpPr>
            <a:spLocks noGrp="1" noChangeArrowheads="1"/>
          </p:cNvSpPr>
          <p:nvPr>
            <p:ph type="sldNum" sz="quarter" idx="10"/>
          </p:nvPr>
        </p:nvSpPr>
        <p:spPr>
          <a:ln/>
        </p:spPr>
        <p:txBody>
          <a:bodyPr/>
          <a:lstStyle>
            <a:lvl1pPr>
              <a:defRPr/>
            </a:lvl1pPr>
          </a:lstStyle>
          <a:p>
            <a:endParaRPr lang="en-US" altLang="en-US"/>
          </a:p>
          <a:p>
            <a:fld id="{FD25D34A-7746-4B45-9A58-F340C7132B0D}" type="slidenum">
              <a:rPr lang="en-US" altLang="en-US"/>
              <a:pPr/>
              <a:t>‹#›</a:t>
            </a:fld>
            <a:endParaRPr lang="en-US" altLang="en-US"/>
          </a:p>
        </p:txBody>
      </p:sp>
    </p:spTree>
    <p:extLst>
      <p:ext uri="{BB962C8B-B14F-4D97-AF65-F5344CB8AC3E}">
        <p14:creationId xmlns:p14="http://schemas.microsoft.com/office/powerpoint/2010/main" val="200359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6F8D33-BF4D-48B9-91F5-16FC4A243DE4}"/>
              </a:ext>
            </a:extLst>
          </p:cNvPr>
          <p:cNvSpPr>
            <a:spLocks noGrp="1" noChangeArrowheads="1"/>
          </p:cNvSpPr>
          <p:nvPr>
            <p:ph type="sldNum" sz="quarter" idx="10"/>
          </p:nvPr>
        </p:nvSpPr>
        <p:spPr>
          <a:ln/>
        </p:spPr>
        <p:txBody>
          <a:bodyPr/>
          <a:lstStyle>
            <a:lvl1pPr>
              <a:defRPr/>
            </a:lvl1pPr>
          </a:lstStyle>
          <a:p>
            <a:endParaRPr lang="en-US" altLang="en-US"/>
          </a:p>
          <a:p>
            <a:fld id="{2DD2CA03-3F37-4F61-86F7-3D116C5EAA7A}" type="slidenum">
              <a:rPr lang="en-US" altLang="en-US"/>
              <a:pPr/>
              <a:t>‹#›</a:t>
            </a:fld>
            <a:endParaRPr lang="en-US" altLang="en-US"/>
          </a:p>
        </p:txBody>
      </p:sp>
    </p:spTree>
    <p:extLst>
      <p:ext uri="{BB962C8B-B14F-4D97-AF65-F5344CB8AC3E}">
        <p14:creationId xmlns:p14="http://schemas.microsoft.com/office/powerpoint/2010/main" val="311364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9" descr="123583599.jpg">
            <a:extLst>
              <a:ext uri="{FF2B5EF4-FFF2-40B4-BE49-F238E27FC236}">
                <a16:creationId xmlns:a16="http://schemas.microsoft.com/office/drawing/2014/main" id="{90444BF9-C39A-44F2-B5AB-71EDE7F3BC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8"/>
          <p:cNvSpPr>
            <a:spLocks noGrp="1"/>
          </p:cNvSpPr>
          <p:nvPr>
            <p:ph type="body" sz="quarter" idx="10"/>
          </p:nvPr>
        </p:nvSpPr>
        <p:spPr>
          <a:xfrm>
            <a:off x="457202" y="359083"/>
            <a:ext cx="8228013" cy="605012"/>
          </a:xfrm>
        </p:spPr>
        <p:txBody>
          <a:bodyPr lIns="0" rIns="0"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7988" indent="0">
              <a:buNone/>
              <a:defRPr/>
            </a:lvl3pPr>
          </a:lstStyle>
          <a:p>
            <a:pPr lvl="0"/>
            <a:r>
              <a:rPr lang="en-US"/>
              <a:t>Edit Master text styles</a:t>
            </a:r>
          </a:p>
        </p:txBody>
      </p:sp>
    </p:spTree>
    <p:extLst>
      <p:ext uri="{BB962C8B-B14F-4D97-AF65-F5344CB8AC3E}">
        <p14:creationId xmlns:p14="http://schemas.microsoft.com/office/powerpoint/2010/main" val="42934627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978146B-AD26-49BA-9739-260D19DBA3FC}"/>
              </a:ext>
            </a:extLst>
          </p:cNvPr>
          <p:cNvSpPr>
            <a:spLocks noGrp="1" noChangeArrowheads="1"/>
          </p:cNvSpPr>
          <p:nvPr>
            <p:ph type="title"/>
          </p:nvPr>
        </p:nvSpPr>
        <p:spPr bwMode="auto">
          <a:xfrm>
            <a:off x="177800" y="152400"/>
            <a:ext cx="81534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51" name="Rectangle 3">
            <a:extLst>
              <a:ext uri="{FF2B5EF4-FFF2-40B4-BE49-F238E27FC236}">
                <a16:creationId xmlns:a16="http://schemas.microsoft.com/office/drawing/2014/main" id="{BCD03649-B6D9-45C6-A2B4-C53EE6FAE64B}"/>
              </a:ext>
            </a:extLst>
          </p:cNvPr>
          <p:cNvSpPr>
            <a:spLocks noGrp="1" noChangeArrowheads="1"/>
          </p:cNvSpPr>
          <p:nvPr>
            <p:ph type="body" idx="1"/>
          </p:nvPr>
        </p:nvSpPr>
        <p:spPr bwMode="auto">
          <a:xfrm>
            <a:off x="161925" y="1295400"/>
            <a:ext cx="85248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740" name="Rectangle 4">
            <a:extLst>
              <a:ext uri="{FF2B5EF4-FFF2-40B4-BE49-F238E27FC236}">
                <a16:creationId xmlns:a16="http://schemas.microsoft.com/office/drawing/2014/main" id="{305451E7-64FA-466E-A5B6-2BBFEF5D3E32}"/>
              </a:ext>
            </a:extLst>
          </p:cNvPr>
          <p:cNvSpPr>
            <a:spLocks noGrp="1" noChangeArrowheads="1"/>
          </p:cNvSpPr>
          <p:nvPr>
            <p:ph type="sldNum" sz="quarter" idx="4"/>
          </p:nvPr>
        </p:nvSpPr>
        <p:spPr bwMode="auto">
          <a:xfrm>
            <a:off x="6858000" y="63071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endParaRPr lang="en-US" altLang="en-US"/>
          </a:p>
          <a:p>
            <a:fld id="{B0AD8E06-ED62-4CA4-942D-431C2DB4636A}" type="slidenum">
              <a:rPr lang="en-US" altLang="en-US"/>
              <a:pPr/>
              <a:t>‹#›</a:t>
            </a:fld>
            <a:endParaRPr lang="en-US" altLang="en-US"/>
          </a:p>
        </p:txBody>
      </p:sp>
      <p:pic>
        <p:nvPicPr>
          <p:cNvPr id="2053" name="Picture 6" descr="A4_Code_2 [Converted])pool blue">
            <a:extLst>
              <a:ext uri="{FF2B5EF4-FFF2-40B4-BE49-F238E27FC236}">
                <a16:creationId xmlns:a16="http://schemas.microsoft.com/office/drawing/2014/main" id="{07712170-B4F8-4CFF-9AD6-5DCF9629C1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39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6">
            <a:extLst>
              <a:ext uri="{FF2B5EF4-FFF2-40B4-BE49-F238E27FC236}">
                <a16:creationId xmlns:a16="http://schemas.microsoft.com/office/drawing/2014/main" id="{A135F23B-7E74-4FF1-9076-982BB4D5F767}"/>
              </a:ext>
            </a:extLst>
          </p:cNvPr>
          <p:cNvGrpSpPr>
            <a:grpSpLocks noChangeAspect="1"/>
          </p:cNvGrpSpPr>
          <p:nvPr userDrawn="1"/>
        </p:nvGrpSpPr>
        <p:grpSpPr bwMode="auto">
          <a:xfrm>
            <a:off x="225425" y="6359525"/>
            <a:ext cx="982663" cy="260350"/>
            <a:chOff x="1720" y="2492"/>
            <a:chExt cx="1923" cy="511"/>
          </a:xfrm>
        </p:grpSpPr>
        <p:sp>
          <p:nvSpPr>
            <p:cNvPr id="2056" name="Freeform 5">
              <a:extLst>
                <a:ext uri="{FF2B5EF4-FFF2-40B4-BE49-F238E27FC236}">
                  <a16:creationId xmlns:a16="http://schemas.microsoft.com/office/drawing/2014/main" id="{96FAF131-DE71-4DDB-9D64-A3D27D169DE1}"/>
                </a:ext>
              </a:extLst>
            </p:cNvPr>
            <p:cNvSpPr>
              <a:spLocks/>
            </p:cNvSpPr>
            <p:nvPr userDrawn="1"/>
          </p:nvSpPr>
          <p:spPr bwMode="auto">
            <a:xfrm>
              <a:off x="2839" y="2492"/>
              <a:ext cx="191" cy="202"/>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6">
              <a:extLst>
                <a:ext uri="{FF2B5EF4-FFF2-40B4-BE49-F238E27FC236}">
                  <a16:creationId xmlns:a16="http://schemas.microsoft.com/office/drawing/2014/main" id="{F6151515-3EF5-49DC-960F-328117CFA432}"/>
                </a:ext>
              </a:extLst>
            </p:cNvPr>
            <p:cNvSpPr>
              <a:spLocks noEditPoints="1"/>
            </p:cNvSpPr>
            <p:nvPr userDrawn="1"/>
          </p:nvSpPr>
          <p:spPr bwMode="auto">
            <a:xfrm>
              <a:off x="1720" y="2709"/>
              <a:ext cx="1923" cy="294"/>
            </a:xfrm>
            <a:custGeom>
              <a:avLst/>
              <a:gdLst>
                <a:gd name="T0" fmla="*/ 0 w 653"/>
                <a:gd name="T1" fmla="*/ 52201 h 99"/>
                <a:gd name="T2" fmla="*/ 29469 w 653"/>
                <a:gd name="T3" fmla="*/ 33053 h 99"/>
                <a:gd name="T4" fmla="*/ 1352 w 653"/>
                <a:gd name="T5" fmla="*/ 31660 h 99"/>
                <a:gd name="T6" fmla="*/ 42954 w 653"/>
                <a:gd name="T7" fmla="*/ 67201 h 99"/>
                <a:gd name="T8" fmla="*/ 16400 w 653"/>
                <a:gd name="T9" fmla="*/ 67908 h 99"/>
                <a:gd name="T10" fmla="*/ 24136 w 653"/>
                <a:gd name="T11" fmla="*/ 45258 h 99"/>
                <a:gd name="T12" fmla="*/ 20155 w 653"/>
                <a:gd name="T13" fmla="*/ 58170 h 99"/>
                <a:gd name="T14" fmla="*/ 50923 w 653"/>
                <a:gd name="T15" fmla="*/ 41855 h 99"/>
                <a:gd name="T16" fmla="*/ 95897 w 653"/>
                <a:gd name="T17" fmla="*/ 33760 h 99"/>
                <a:gd name="T18" fmla="*/ 64687 w 653"/>
                <a:gd name="T19" fmla="*/ 40435 h 99"/>
                <a:gd name="T20" fmla="*/ 83487 w 653"/>
                <a:gd name="T21" fmla="*/ 48056 h 99"/>
                <a:gd name="T22" fmla="*/ 125139 w 653"/>
                <a:gd name="T23" fmla="*/ 67908 h 99"/>
                <a:gd name="T24" fmla="*/ 125139 w 653"/>
                <a:gd name="T25" fmla="*/ 14296 h 99"/>
                <a:gd name="T26" fmla="*/ 125825 w 653"/>
                <a:gd name="T27" fmla="*/ 25435 h 99"/>
                <a:gd name="T28" fmla="*/ 125825 w 653"/>
                <a:gd name="T29" fmla="*/ 57481 h 99"/>
                <a:gd name="T30" fmla="*/ 125139 w 653"/>
                <a:gd name="T31" fmla="*/ 67908 h 99"/>
                <a:gd name="T32" fmla="*/ 152597 w 653"/>
                <a:gd name="T33" fmla="*/ 41142 h 99"/>
                <a:gd name="T34" fmla="*/ 198846 w 653"/>
                <a:gd name="T35" fmla="*/ 44572 h 99"/>
                <a:gd name="T36" fmla="*/ 185848 w 653"/>
                <a:gd name="T37" fmla="*/ 50782 h 99"/>
                <a:gd name="T38" fmla="*/ 166977 w 653"/>
                <a:gd name="T39" fmla="*/ 34835 h 99"/>
                <a:gd name="T40" fmla="*/ 166977 w 653"/>
                <a:gd name="T41" fmla="*/ 34835 h 99"/>
                <a:gd name="T42" fmla="*/ 221039 w 653"/>
                <a:gd name="T43" fmla="*/ 23336 h 99"/>
                <a:gd name="T44" fmla="*/ 250508 w 653"/>
                <a:gd name="T45" fmla="*/ 67201 h 99"/>
                <a:gd name="T46" fmla="*/ 229694 w 653"/>
                <a:gd name="T47" fmla="*/ 26139 h 99"/>
                <a:gd name="T48" fmla="*/ 206886 w 653"/>
                <a:gd name="T49" fmla="*/ 67201 h 99"/>
                <a:gd name="T50" fmla="*/ 275943 w 653"/>
                <a:gd name="T51" fmla="*/ 15716 h 99"/>
                <a:gd name="T52" fmla="*/ 275943 w 653"/>
                <a:gd name="T53" fmla="*/ 26139 h 99"/>
                <a:gd name="T54" fmla="*/ 285726 w 653"/>
                <a:gd name="T55" fmla="*/ 55685 h 99"/>
                <a:gd name="T56" fmla="*/ 262258 w 653"/>
                <a:gd name="T57" fmla="*/ 52201 h 99"/>
                <a:gd name="T58" fmla="*/ 256230 w 653"/>
                <a:gd name="T59" fmla="*/ 15716 h 99"/>
                <a:gd name="T60" fmla="*/ 275943 w 653"/>
                <a:gd name="T61" fmla="*/ 0 h 99"/>
                <a:gd name="T62" fmla="*/ 323553 w 653"/>
                <a:gd name="T63" fmla="*/ 59581 h 99"/>
                <a:gd name="T64" fmla="*/ 294128 w 653"/>
                <a:gd name="T65" fmla="*/ 15716 h 99"/>
                <a:gd name="T66" fmla="*/ 314969 w 653"/>
                <a:gd name="T67" fmla="*/ 56858 h 99"/>
                <a:gd name="T68" fmla="*/ 337082 w 653"/>
                <a:gd name="T69" fmla="*/ 15716 h 99"/>
                <a:gd name="T70" fmla="*/ 360782 w 653"/>
                <a:gd name="T71" fmla="*/ 15716 h 99"/>
                <a:gd name="T72" fmla="*/ 375595 w 653"/>
                <a:gd name="T73" fmla="*/ 28865 h 99"/>
                <a:gd name="T74" fmla="*/ 347097 w 653"/>
                <a:gd name="T75" fmla="*/ 67201 h 99"/>
                <a:gd name="T76" fmla="*/ 379656 w 653"/>
                <a:gd name="T77" fmla="*/ 41855 h 99"/>
                <a:gd name="T78" fmla="*/ 425911 w 653"/>
                <a:gd name="T79" fmla="*/ 38345 h 99"/>
                <a:gd name="T80" fmla="*/ 403721 w 653"/>
                <a:gd name="T81" fmla="*/ 57481 h 99"/>
                <a:gd name="T82" fmla="*/ 403721 w 653"/>
                <a:gd name="T83" fmla="*/ 67908 h 99"/>
                <a:gd name="T84" fmla="*/ 403129 w 653"/>
                <a:gd name="T85" fmla="*/ 24720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 name="TextBox 3">
            <a:extLst>
              <a:ext uri="{FF2B5EF4-FFF2-40B4-BE49-F238E27FC236}">
                <a16:creationId xmlns:a16="http://schemas.microsoft.com/office/drawing/2014/main" id="{6770762D-5AA2-46C1-9561-7D932B9A3A4F}"/>
              </a:ext>
            </a:extLst>
          </p:cNvPr>
          <p:cNvSpPr txBox="1"/>
          <p:nvPr userDrawn="1"/>
        </p:nvSpPr>
        <p:spPr>
          <a:xfrm>
            <a:off x="2514600" y="6491288"/>
            <a:ext cx="3986213" cy="138112"/>
          </a:xfrm>
          <a:prstGeom prst="rect">
            <a:avLst/>
          </a:prstGeom>
        </p:spPr>
        <p:txBody>
          <a:bodyPr lIns="0" tIns="0" rIns="0" bIns="0">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algn="ctr" defTabSz="1087051">
              <a:defRPr/>
            </a:pPr>
            <a:r>
              <a:rPr lang="en-US" sz="900" dirty="0">
                <a:solidFill>
                  <a:schemeClr val="tx2"/>
                </a:solidFill>
              </a:rPr>
              <a:t>Copyright © 2017 Accenture  All rights reserved.</a:t>
            </a:r>
            <a:endParaRPr lang="en-AU" sz="9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26" r:id="rId1"/>
    <p:sldLayoutId id="2147483724" r:id="rId2"/>
    <p:sldLayoutId id="2147483725" r:id="rId3"/>
    <p:sldLayoutId id="2147483727" r:id="rId4"/>
  </p:sldLayoutIdLst>
  <p:txStyles>
    <p:titleStyle>
      <a:lvl1pPr algn="l" defTabSz="912813" rtl="0" eaLnBrk="0" fontAlgn="base" hangingPunct="0">
        <a:lnSpc>
          <a:spcPct val="90000"/>
        </a:lnSpc>
        <a:spcBef>
          <a:spcPct val="0"/>
        </a:spcBef>
        <a:spcAft>
          <a:spcPct val="0"/>
        </a:spcAft>
        <a:defRPr lang="en-US" altLang="en-US" sz="2400" kern="1200" spc="-133" dirty="0">
          <a:solidFill>
            <a:srgbClr val="326A94"/>
          </a:solidFill>
          <a:latin typeface="Arial Black" panose="020B0A04020102020204" pitchFamily="34" charset="0"/>
          <a:ea typeface="+mj-ea"/>
          <a:cs typeface="+mj-cs"/>
        </a:defRPr>
      </a:lvl1pPr>
      <a:lvl2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2pPr>
      <a:lvl3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3pPr>
      <a:lvl4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4pPr>
      <a:lvl5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5pPr>
      <a:lvl6pPr marL="457189" algn="l" rtl="0" fontAlgn="base">
        <a:spcBef>
          <a:spcPct val="0"/>
        </a:spcBef>
        <a:spcAft>
          <a:spcPct val="0"/>
        </a:spcAft>
        <a:defRPr sz="3200" b="1">
          <a:solidFill>
            <a:srgbClr val="FF6600"/>
          </a:solidFill>
          <a:latin typeface="Arial" panose="020B0604020202020204" pitchFamily="34" charset="0"/>
        </a:defRPr>
      </a:lvl6pPr>
      <a:lvl7pPr marL="914377" algn="l" rtl="0" fontAlgn="base">
        <a:spcBef>
          <a:spcPct val="0"/>
        </a:spcBef>
        <a:spcAft>
          <a:spcPct val="0"/>
        </a:spcAft>
        <a:defRPr sz="3200" b="1">
          <a:solidFill>
            <a:srgbClr val="FF6600"/>
          </a:solidFill>
          <a:latin typeface="Arial" panose="020B0604020202020204" pitchFamily="34" charset="0"/>
        </a:defRPr>
      </a:lvl7pPr>
      <a:lvl8pPr marL="1371566" algn="l" rtl="0" fontAlgn="base">
        <a:spcBef>
          <a:spcPct val="0"/>
        </a:spcBef>
        <a:spcAft>
          <a:spcPct val="0"/>
        </a:spcAft>
        <a:defRPr sz="3200" b="1">
          <a:solidFill>
            <a:srgbClr val="FF6600"/>
          </a:solidFill>
          <a:latin typeface="Arial" panose="020B0604020202020204" pitchFamily="34" charset="0"/>
        </a:defRPr>
      </a:lvl8pPr>
      <a:lvl9pPr marL="1828754" algn="l" rtl="0" fontAlgn="base">
        <a:spcBef>
          <a:spcPct val="0"/>
        </a:spcBef>
        <a:spcAft>
          <a:spcPct val="0"/>
        </a:spcAft>
        <a:defRPr sz="3200" b="1">
          <a:solidFill>
            <a:srgbClr val="FF6600"/>
          </a:solidFill>
          <a:latin typeface="Arial" panose="020B0604020202020204" pitchFamily="34" charset="0"/>
        </a:defRPr>
      </a:lvl9pPr>
    </p:titleStyle>
    <p:bodyStyle>
      <a:lvl1pPr marL="273050" indent="-273050" algn="l" rtl="0" eaLnBrk="0" fontAlgn="base" hangingPunct="0">
        <a:spcBef>
          <a:spcPct val="20000"/>
        </a:spcBef>
        <a:spcAft>
          <a:spcPct val="0"/>
        </a:spcAft>
        <a:buClr>
          <a:schemeClr val="tx1"/>
        </a:buClr>
        <a:buChar char="•"/>
        <a:defRPr sz="2200" kern="1200">
          <a:solidFill>
            <a:srgbClr val="000000"/>
          </a:solidFill>
          <a:latin typeface="Calibri" panose="020F0502020204030204" pitchFamily="34" charset="0"/>
          <a:ea typeface="+mn-ea"/>
          <a:cs typeface="Calibri" panose="020F0502020204030204" pitchFamily="34" charset="0"/>
        </a:defRPr>
      </a:lvl1pPr>
      <a:lvl2pPr marL="549275" indent="-273050" algn="l" rtl="0" eaLnBrk="0" fontAlgn="base" hangingPunct="0">
        <a:spcBef>
          <a:spcPct val="20000"/>
        </a:spcBef>
        <a:spcAft>
          <a:spcPct val="0"/>
        </a:spcAft>
        <a:buClr>
          <a:schemeClr val="tx1"/>
        </a:buClr>
        <a:buChar char="–"/>
        <a:defRPr sz="2000" kern="1200">
          <a:solidFill>
            <a:srgbClr val="000000"/>
          </a:solidFill>
          <a:latin typeface="Calibri" panose="020F0502020204030204" pitchFamily="34" charset="0"/>
          <a:ea typeface="+mn-ea"/>
          <a:cs typeface="Calibri" panose="020F0502020204030204" pitchFamily="34" charset="0"/>
        </a:defRPr>
      </a:lvl2pPr>
      <a:lvl3pPr marL="806450" indent="-254000" algn="l" rtl="0" eaLnBrk="0" fontAlgn="base" hangingPunct="0">
        <a:spcBef>
          <a:spcPct val="20000"/>
        </a:spcBef>
        <a:spcAft>
          <a:spcPct val="0"/>
        </a:spcAft>
        <a:buClr>
          <a:schemeClr val="tx1"/>
        </a:buClr>
        <a:buChar char="•"/>
        <a:defRPr kern="1200">
          <a:solidFill>
            <a:srgbClr val="000000"/>
          </a:solidFill>
          <a:latin typeface="Calibri" panose="020F0502020204030204" pitchFamily="34" charset="0"/>
          <a:ea typeface="+mn-ea"/>
          <a:cs typeface="Calibri" panose="020F0502020204030204" pitchFamily="34" charset="0"/>
        </a:defRPr>
      </a:lvl3pPr>
      <a:lvl4pPr marL="1073150" indent="-263525" algn="l" rtl="0" eaLnBrk="0" fontAlgn="base" hangingPunct="0">
        <a:spcBef>
          <a:spcPct val="20000"/>
        </a:spcBef>
        <a:spcAft>
          <a:spcPct val="0"/>
        </a:spcAft>
        <a:buClr>
          <a:schemeClr val="tx1"/>
        </a:buClr>
        <a:buChar char="–"/>
        <a:defRPr sz="1600" kern="1200">
          <a:solidFill>
            <a:srgbClr val="000000"/>
          </a:solidFill>
          <a:latin typeface="Calibri" panose="020F0502020204030204" pitchFamily="34" charset="0"/>
          <a:ea typeface="+mn-ea"/>
          <a:cs typeface="Calibri" panose="020F0502020204030204" pitchFamily="34" charset="0"/>
        </a:defRPr>
      </a:lvl4pPr>
      <a:lvl5pPr marL="1357313" indent="-280988" algn="l" rtl="0" eaLnBrk="0" fontAlgn="base" hangingPunct="0">
        <a:spcBef>
          <a:spcPct val="20000"/>
        </a:spcBef>
        <a:spcAft>
          <a:spcPct val="0"/>
        </a:spcAft>
        <a:buClr>
          <a:schemeClr val="tx1"/>
        </a:buClr>
        <a:buChar char="•"/>
        <a:defRPr sz="1600" kern="1200">
          <a:solidFill>
            <a:srgbClr val="000000"/>
          </a:solidFill>
          <a:latin typeface="Calibri" panose="020F0502020204030204" pitchFamily="34" charset="0"/>
          <a:ea typeface="+mn-ea"/>
          <a:cs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B37FBE8C-48A2-47C1-811D-09FDBF94F717}"/>
              </a:ext>
            </a:extLst>
          </p:cNvPr>
          <p:cNvSpPr>
            <a:spLocks noGrp="1" noChangeArrowheads="1"/>
          </p:cNvSpPr>
          <p:nvPr>
            <p:ph type="ctrTitle"/>
          </p:nvPr>
        </p:nvSpPr>
        <p:spPr/>
        <p:txBody>
          <a:bodyPr/>
          <a:lstStyle/>
          <a:p>
            <a:pPr defTabSz="914354" eaLnBrk="1" hangingPunct="1">
              <a:defRPr/>
            </a:pPr>
            <a:r>
              <a:rPr dirty="0"/>
              <a:t>UNIX OS Fundamentals</a:t>
            </a:r>
          </a:p>
        </p:txBody>
      </p:sp>
      <p:sp>
        <p:nvSpPr>
          <p:cNvPr id="7171" name="Rectangle 7">
            <a:extLst>
              <a:ext uri="{FF2B5EF4-FFF2-40B4-BE49-F238E27FC236}">
                <a16:creationId xmlns:a16="http://schemas.microsoft.com/office/drawing/2014/main" id="{AA4AA004-88FD-43F1-9B21-E3D45645A2B9}"/>
              </a:ext>
            </a:extLst>
          </p:cNvPr>
          <p:cNvSpPr>
            <a:spLocks noGrp="1" noChangeArrowheads="1"/>
          </p:cNvSpPr>
          <p:nvPr>
            <p:ph type="subTitle" idx="1"/>
          </p:nvPr>
        </p:nvSpPr>
        <p:spPr>
          <a:xfrm>
            <a:off x="76200" y="4953000"/>
            <a:ext cx="6562725" cy="863600"/>
          </a:xfrm>
        </p:spPr>
        <p:txBody>
          <a:bodyPr/>
          <a:lstStyle/>
          <a:p>
            <a:pPr eaLnBrk="1" hangingPunct="1"/>
            <a:r>
              <a:rPr lang="en-US" altLang="en-US"/>
              <a:t>Module 2: UNIX Operating System 		    	    Architecture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9BB1D862-BF4D-4EE5-91CE-3D9C7609C771}"/>
              </a:ext>
            </a:extLst>
          </p:cNvPr>
          <p:cNvSpPr>
            <a:spLocks noGrp="1"/>
          </p:cNvSpPr>
          <p:nvPr>
            <p:ph type="sldNum" sz="quarter" idx="10"/>
          </p:nvPr>
        </p:nvSpPr>
        <p:spPr>
          <a:xfrm>
            <a:off x="7010400" y="638175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84CAE7B9-C929-41AF-B4A6-64382992D9AF}" type="slidenum">
              <a:rPr lang="en-US" altLang="en-US" sz="1000">
                <a:latin typeface="Arial" panose="020B0604020202020204" pitchFamily="34" charset="0"/>
              </a:rPr>
              <a:pPr>
                <a:spcBef>
                  <a:spcPct val="0"/>
                </a:spcBef>
                <a:buClrTx/>
                <a:buFontTx/>
                <a:buNone/>
              </a:pPr>
              <a:t>10</a:t>
            </a:fld>
            <a:endParaRPr lang="en-US" altLang="en-US" sz="1000">
              <a:latin typeface="Arial" panose="020B0604020202020204" pitchFamily="34" charset="0"/>
            </a:endParaRPr>
          </a:p>
        </p:txBody>
      </p:sp>
      <p:sp>
        <p:nvSpPr>
          <p:cNvPr id="24579" name="Rectangle 2">
            <a:extLst>
              <a:ext uri="{FF2B5EF4-FFF2-40B4-BE49-F238E27FC236}">
                <a16:creationId xmlns:a16="http://schemas.microsoft.com/office/drawing/2014/main" id="{72B3EBC3-3A11-45F0-9F9D-AAA6D5EA771A}"/>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User Application and Kernel Interaction</a:t>
            </a:r>
          </a:p>
        </p:txBody>
      </p:sp>
      <p:grpSp>
        <p:nvGrpSpPr>
          <p:cNvPr id="25604" name="Group 36">
            <a:extLst>
              <a:ext uri="{FF2B5EF4-FFF2-40B4-BE49-F238E27FC236}">
                <a16:creationId xmlns:a16="http://schemas.microsoft.com/office/drawing/2014/main" id="{64F9D556-3C58-49AE-8EE9-9D75B25F4A3B}"/>
              </a:ext>
            </a:extLst>
          </p:cNvPr>
          <p:cNvGrpSpPr>
            <a:grpSpLocks/>
          </p:cNvGrpSpPr>
          <p:nvPr/>
        </p:nvGrpSpPr>
        <p:grpSpPr bwMode="auto">
          <a:xfrm>
            <a:off x="304800" y="1371600"/>
            <a:ext cx="8458200" cy="4957763"/>
            <a:chOff x="192" y="864"/>
            <a:chExt cx="5328" cy="3123"/>
          </a:xfrm>
        </p:grpSpPr>
        <p:sp>
          <p:nvSpPr>
            <p:cNvPr id="25605" name="Rectangle 5">
              <a:extLst>
                <a:ext uri="{FF2B5EF4-FFF2-40B4-BE49-F238E27FC236}">
                  <a16:creationId xmlns:a16="http://schemas.microsoft.com/office/drawing/2014/main" id="{956BE108-9306-40DF-BDE5-4DCEE32E5F80}"/>
                </a:ext>
              </a:extLst>
            </p:cNvPr>
            <p:cNvSpPr>
              <a:spLocks noChangeArrowheads="1"/>
            </p:cNvSpPr>
            <p:nvPr/>
          </p:nvSpPr>
          <p:spPr bwMode="auto">
            <a:xfrm>
              <a:off x="3216" y="2977"/>
              <a:ext cx="2304" cy="675"/>
            </a:xfrm>
            <a:prstGeom prst="borderCallout1">
              <a:avLst>
                <a:gd name="adj1" fmla="val 10588"/>
                <a:gd name="adj2" fmla="val -2083"/>
                <a:gd name="adj3" fmla="val 10884"/>
                <a:gd name="adj4" fmla="val -23829"/>
              </a:avLst>
            </a:prstGeom>
            <a:solidFill>
              <a:srgbClr val="FFCC66"/>
            </a:solidFill>
            <a:ln w="19050">
              <a:solidFill>
                <a:srgbClr val="FF6600"/>
              </a:solidFill>
              <a:miter lim="800000"/>
              <a:headEnd/>
              <a:tailEnd/>
            </a:ln>
          </p:spPr>
          <p:txBody>
            <a:bodyPr tIns="91440" bIns="91440" anchor="ctr">
              <a:spAutoFit/>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nSpc>
                  <a:spcPct val="80000"/>
                </a:lnSpc>
                <a:spcBef>
                  <a:spcPct val="0"/>
                </a:spcBef>
                <a:buClrTx/>
                <a:buFontTx/>
                <a:buNone/>
              </a:pPr>
              <a:r>
                <a:rPr lang="en-US" altLang="en-US" sz="1800" b="1">
                  <a:solidFill>
                    <a:schemeClr val="tx1"/>
                  </a:solidFill>
                  <a:latin typeface="Arial" panose="020B0604020202020204" pitchFamily="34" charset="0"/>
                </a:rPr>
                <a:t>Kernel</a:t>
              </a:r>
              <a:r>
                <a:rPr lang="en-US" altLang="en-US" sz="1800">
                  <a:solidFill>
                    <a:schemeClr val="tx1"/>
                  </a:solidFill>
                  <a:latin typeface="Arial" panose="020B0604020202020204" pitchFamily="34" charset="0"/>
                </a:rPr>
                <a:t> controls the underlying </a:t>
              </a:r>
              <a:r>
                <a:rPr lang="en-US" altLang="en-US" sz="1800" b="1">
                  <a:solidFill>
                    <a:schemeClr val="tx1"/>
                  </a:solidFill>
                  <a:latin typeface="Arial" panose="020B0604020202020204" pitchFamily="34" charset="0"/>
                </a:rPr>
                <a:t>hardware</a:t>
              </a:r>
              <a:r>
                <a:rPr lang="en-US" altLang="en-US" sz="1800">
                  <a:solidFill>
                    <a:schemeClr val="tx1"/>
                  </a:solidFill>
                  <a:latin typeface="Arial" panose="020B0604020202020204" pitchFamily="34" charset="0"/>
                </a:rPr>
                <a:t>. The kernel provides low-level device, memory, and processor management functions.</a:t>
              </a:r>
            </a:p>
          </p:txBody>
        </p:sp>
        <p:sp>
          <p:nvSpPr>
            <p:cNvPr id="25606" name="Rectangle 6">
              <a:extLst>
                <a:ext uri="{FF2B5EF4-FFF2-40B4-BE49-F238E27FC236}">
                  <a16:creationId xmlns:a16="http://schemas.microsoft.com/office/drawing/2014/main" id="{A6B04042-3E9C-45B6-AE02-5B9310FA4109}"/>
                </a:ext>
              </a:extLst>
            </p:cNvPr>
            <p:cNvSpPr>
              <a:spLocks noChangeArrowheads="1"/>
            </p:cNvSpPr>
            <p:nvPr/>
          </p:nvSpPr>
          <p:spPr bwMode="auto">
            <a:xfrm>
              <a:off x="3648" y="2331"/>
              <a:ext cx="1440" cy="396"/>
            </a:xfrm>
            <a:prstGeom prst="borderCallout1">
              <a:avLst>
                <a:gd name="adj1" fmla="val 13819"/>
                <a:gd name="adj2" fmla="val -3333"/>
                <a:gd name="adj3" fmla="val 13819"/>
                <a:gd name="adj4" fmla="val -63958"/>
              </a:avLst>
            </a:prstGeom>
            <a:solidFill>
              <a:srgbClr val="FFCC66"/>
            </a:solidFill>
            <a:ln w="19050">
              <a:solidFill>
                <a:srgbClr val="FF6600"/>
              </a:solidFill>
              <a:miter lim="800000"/>
              <a:headEnd/>
              <a:tailEnd/>
            </a:ln>
          </p:spPr>
          <p:txBody>
            <a:bodyPr tIns="91440" bIns="91440" anchor="ctr">
              <a:spAutoFit/>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nSpc>
                  <a:spcPct val="80000"/>
                </a:lnSpc>
                <a:spcBef>
                  <a:spcPct val="0"/>
                </a:spcBef>
                <a:buClrTx/>
                <a:buFontTx/>
                <a:buNone/>
              </a:pPr>
              <a:r>
                <a:rPr lang="en-US" altLang="en-US" sz="1800" b="1">
                  <a:solidFill>
                    <a:schemeClr val="tx1"/>
                  </a:solidFill>
                  <a:latin typeface="Arial" panose="020B0604020202020204" pitchFamily="34" charset="0"/>
                </a:rPr>
                <a:t>Shell</a:t>
              </a:r>
              <a:r>
                <a:rPr lang="en-US" altLang="en-US" sz="1800">
                  <a:solidFill>
                    <a:schemeClr val="tx1"/>
                  </a:solidFill>
                  <a:latin typeface="Arial" panose="020B0604020202020204" pitchFamily="34" charset="0"/>
                </a:rPr>
                <a:t> is a command interpreter of UNIX.</a:t>
              </a:r>
            </a:p>
          </p:txBody>
        </p:sp>
        <p:sp>
          <p:nvSpPr>
            <p:cNvPr id="25607" name="Rectangle 7">
              <a:extLst>
                <a:ext uri="{FF2B5EF4-FFF2-40B4-BE49-F238E27FC236}">
                  <a16:creationId xmlns:a16="http://schemas.microsoft.com/office/drawing/2014/main" id="{D1B66B9F-0DB7-43B2-AF9A-136CBCF760CD}"/>
                </a:ext>
              </a:extLst>
            </p:cNvPr>
            <p:cNvSpPr>
              <a:spLocks noChangeArrowheads="1"/>
            </p:cNvSpPr>
            <p:nvPr/>
          </p:nvSpPr>
          <p:spPr bwMode="auto">
            <a:xfrm>
              <a:off x="438" y="925"/>
              <a:ext cx="1084" cy="675"/>
            </a:xfrm>
            <a:prstGeom prst="borderCallout1">
              <a:avLst>
                <a:gd name="adj1" fmla="val 10588"/>
                <a:gd name="adj2" fmla="val -4426"/>
                <a:gd name="adj3" fmla="val 192060"/>
                <a:gd name="adj4" fmla="val -4611"/>
              </a:avLst>
            </a:prstGeom>
            <a:solidFill>
              <a:srgbClr val="FFCC66"/>
            </a:solidFill>
            <a:ln w="19050">
              <a:solidFill>
                <a:srgbClr val="FF6600"/>
              </a:solidFill>
              <a:miter lim="800000"/>
              <a:headEnd/>
              <a:tailEnd/>
            </a:ln>
          </p:spPr>
          <p:txBody>
            <a:bodyPr tIns="91440" bIns="91440" anchor="ctr">
              <a:spAutoFit/>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nSpc>
                  <a:spcPct val="80000"/>
                </a:lnSpc>
                <a:spcBef>
                  <a:spcPct val="0"/>
                </a:spcBef>
                <a:buClrTx/>
                <a:buFontTx/>
                <a:buNone/>
              </a:pPr>
              <a:r>
                <a:rPr lang="en-US" altLang="en-US" sz="1800" b="1">
                  <a:solidFill>
                    <a:schemeClr val="tx1"/>
                  </a:solidFill>
                  <a:latin typeface="Arial" panose="020B0604020202020204" pitchFamily="34" charset="0"/>
                </a:rPr>
                <a:t>Utilities </a:t>
              </a:r>
              <a:r>
                <a:rPr lang="en-US" altLang="en-US" sz="1800">
                  <a:solidFill>
                    <a:schemeClr val="tx1"/>
                  </a:solidFill>
                  <a:latin typeface="Arial" panose="020B0604020202020204" pitchFamily="34" charset="0"/>
                </a:rPr>
                <a:t>are set of UNIX commands and Programs.</a:t>
              </a:r>
            </a:p>
          </p:txBody>
        </p:sp>
        <p:sp>
          <p:nvSpPr>
            <p:cNvPr id="25608" name="AutoShape 8">
              <a:extLst>
                <a:ext uri="{FF2B5EF4-FFF2-40B4-BE49-F238E27FC236}">
                  <a16:creationId xmlns:a16="http://schemas.microsoft.com/office/drawing/2014/main" id="{EB6FDC40-3A6F-4E2F-BBF7-B0AF1640420D}"/>
                </a:ext>
              </a:extLst>
            </p:cNvPr>
            <p:cNvSpPr>
              <a:spLocks noChangeArrowheads="1"/>
            </p:cNvSpPr>
            <p:nvPr/>
          </p:nvSpPr>
          <p:spPr bwMode="auto">
            <a:xfrm>
              <a:off x="282" y="3712"/>
              <a:ext cx="2452" cy="275"/>
            </a:xfrm>
            <a:prstGeom prst="flowChartProcess">
              <a:avLst/>
            </a:prstGeom>
            <a:solidFill>
              <a:srgbClr val="FF9900"/>
            </a:solidFill>
            <a:ln w="38100" cmpd="dbl">
              <a:solidFill>
                <a:srgbClr val="FF6600"/>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2800" b="1">
                  <a:solidFill>
                    <a:schemeClr val="tx2"/>
                  </a:solidFill>
                  <a:latin typeface="Courier New" panose="02070309020205020404" pitchFamily="49" charset="0"/>
                </a:rPr>
                <a:t>Hardware</a:t>
              </a:r>
            </a:p>
          </p:txBody>
        </p:sp>
        <p:sp>
          <p:nvSpPr>
            <p:cNvPr id="25609" name="Rectangle 9">
              <a:extLst>
                <a:ext uri="{FF2B5EF4-FFF2-40B4-BE49-F238E27FC236}">
                  <a16:creationId xmlns:a16="http://schemas.microsoft.com/office/drawing/2014/main" id="{5F9796E4-45EB-4061-B7B0-AE1738CF057A}"/>
                </a:ext>
              </a:extLst>
            </p:cNvPr>
            <p:cNvSpPr>
              <a:spLocks noChangeArrowheads="1"/>
            </p:cNvSpPr>
            <p:nvPr/>
          </p:nvSpPr>
          <p:spPr bwMode="auto">
            <a:xfrm>
              <a:off x="209" y="2011"/>
              <a:ext cx="2708" cy="1413"/>
            </a:xfrm>
            <a:prstGeom prst="rect">
              <a:avLst/>
            </a:prstGeom>
            <a:solidFill>
              <a:srgbClr val="FF9900">
                <a:alpha val="41960"/>
              </a:srgbClr>
            </a:solidFill>
            <a:ln w="38100" cmpd="dbl">
              <a:solidFill>
                <a:srgbClr val="FF9900"/>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10" name="AutoShape 10">
              <a:extLst>
                <a:ext uri="{FF2B5EF4-FFF2-40B4-BE49-F238E27FC236}">
                  <a16:creationId xmlns:a16="http://schemas.microsoft.com/office/drawing/2014/main" id="{7B37A275-1848-41BD-ABD3-61B7F0A725C3}"/>
                </a:ext>
              </a:extLst>
            </p:cNvPr>
            <p:cNvSpPr>
              <a:spLocks noChangeArrowheads="1"/>
            </p:cNvSpPr>
            <p:nvPr/>
          </p:nvSpPr>
          <p:spPr bwMode="auto">
            <a:xfrm>
              <a:off x="314" y="2809"/>
              <a:ext cx="2415" cy="311"/>
            </a:xfrm>
            <a:prstGeom prst="flowChartProcess">
              <a:avLst/>
            </a:prstGeom>
            <a:solidFill>
              <a:srgbClr val="FF990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2800" b="1">
                  <a:solidFill>
                    <a:srgbClr val="C9EDFF"/>
                  </a:solidFill>
                  <a:latin typeface="Courier New" panose="02070309020205020404" pitchFamily="49" charset="0"/>
                </a:rPr>
                <a:t>Kernel</a:t>
              </a:r>
            </a:p>
          </p:txBody>
        </p:sp>
        <p:sp>
          <p:nvSpPr>
            <p:cNvPr id="25611" name="AutoShape 11">
              <a:extLst>
                <a:ext uri="{FF2B5EF4-FFF2-40B4-BE49-F238E27FC236}">
                  <a16:creationId xmlns:a16="http://schemas.microsoft.com/office/drawing/2014/main" id="{72A6D233-6760-4A0A-A1E0-816D299AAF4A}"/>
                </a:ext>
              </a:extLst>
            </p:cNvPr>
            <p:cNvSpPr>
              <a:spLocks noChangeArrowheads="1"/>
            </p:cNvSpPr>
            <p:nvPr/>
          </p:nvSpPr>
          <p:spPr bwMode="auto">
            <a:xfrm>
              <a:off x="192" y="3204"/>
              <a:ext cx="2684" cy="120"/>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1800" b="1">
                  <a:solidFill>
                    <a:schemeClr val="tx1"/>
                  </a:solidFill>
                  <a:latin typeface="Courier New" panose="02070309020205020404" pitchFamily="49" charset="0"/>
                </a:rPr>
                <a:t>The Operating System</a:t>
              </a:r>
            </a:p>
          </p:txBody>
        </p:sp>
        <p:sp>
          <p:nvSpPr>
            <p:cNvPr id="25612" name="AutoShape 12">
              <a:extLst>
                <a:ext uri="{FF2B5EF4-FFF2-40B4-BE49-F238E27FC236}">
                  <a16:creationId xmlns:a16="http://schemas.microsoft.com/office/drawing/2014/main" id="{C74628E7-90CD-4002-9272-4D478F58BF9D}"/>
                </a:ext>
              </a:extLst>
            </p:cNvPr>
            <p:cNvSpPr>
              <a:spLocks noChangeArrowheads="1"/>
            </p:cNvSpPr>
            <p:nvPr/>
          </p:nvSpPr>
          <p:spPr bwMode="auto">
            <a:xfrm>
              <a:off x="1887" y="2210"/>
              <a:ext cx="830" cy="275"/>
            </a:xfrm>
            <a:prstGeom prst="flowChartProcess">
              <a:avLst/>
            </a:prstGeom>
            <a:solidFill>
              <a:srgbClr val="FFCC00">
                <a:alpha val="98038"/>
              </a:srgbClr>
            </a:solidFill>
            <a:ln w="28575">
              <a:solidFill>
                <a:srgbClr val="FF9900"/>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2000" b="1">
                  <a:solidFill>
                    <a:srgbClr val="0000FF"/>
                  </a:solidFill>
                  <a:latin typeface="Courier New" panose="02070309020205020404" pitchFamily="49" charset="0"/>
                </a:rPr>
                <a:t>Shell</a:t>
              </a:r>
            </a:p>
          </p:txBody>
        </p:sp>
        <p:sp>
          <p:nvSpPr>
            <p:cNvPr id="25613" name="AutoShape 13">
              <a:extLst>
                <a:ext uri="{FF2B5EF4-FFF2-40B4-BE49-F238E27FC236}">
                  <a16:creationId xmlns:a16="http://schemas.microsoft.com/office/drawing/2014/main" id="{BA61C9C4-268F-4E55-B65F-ACB3A6BD1A62}"/>
                </a:ext>
              </a:extLst>
            </p:cNvPr>
            <p:cNvSpPr>
              <a:spLocks noChangeArrowheads="1"/>
            </p:cNvSpPr>
            <p:nvPr/>
          </p:nvSpPr>
          <p:spPr bwMode="auto">
            <a:xfrm>
              <a:off x="336" y="2229"/>
              <a:ext cx="804" cy="263"/>
            </a:xfrm>
            <a:prstGeom prst="flowChartProcess">
              <a:avLst/>
            </a:prstGeom>
            <a:solidFill>
              <a:srgbClr val="FFCC00">
                <a:alpha val="76862"/>
              </a:srgbClr>
            </a:solidFill>
            <a:ln w="28575">
              <a:solidFill>
                <a:srgbClr val="FF9900"/>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2000" b="1">
                  <a:solidFill>
                    <a:srgbClr val="0000FF"/>
                  </a:solidFill>
                  <a:latin typeface="Courier New" panose="02070309020205020404" pitchFamily="49" charset="0"/>
                </a:rPr>
                <a:t>Utility</a:t>
              </a:r>
            </a:p>
          </p:txBody>
        </p:sp>
        <p:sp>
          <p:nvSpPr>
            <p:cNvPr id="25614" name="AutoShape 14">
              <a:extLst>
                <a:ext uri="{FF2B5EF4-FFF2-40B4-BE49-F238E27FC236}">
                  <a16:creationId xmlns:a16="http://schemas.microsoft.com/office/drawing/2014/main" id="{C25DF848-02C6-4012-B406-93D3F3C74C7A}"/>
                </a:ext>
              </a:extLst>
            </p:cNvPr>
            <p:cNvSpPr>
              <a:spLocks noChangeArrowheads="1"/>
            </p:cNvSpPr>
            <p:nvPr/>
          </p:nvSpPr>
          <p:spPr bwMode="auto">
            <a:xfrm>
              <a:off x="1620" y="1474"/>
              <a:ext cx="1321" cy="264"/>
            </a:xfrm>
            <a:prstGeom prst="flowChartProcess">
              <a:avLst/>
            </a:prstGeom>
            <a:solidFill>
              <a:srgbClr val="FF6600">
                <a:alpha val="30980"/>
              </a:srgbClr>
            </a:solidFill>
            <a:ln w="57150" cmpd="thickThin">
              <a:solidFill>
                <a:srgbClr val="FF9900"/>
              </a:solidFill>
              <a:miter lim="800000"/>
              <a:headEnd/>
              <a:tailEnd/>
            </a:ln>
          </p:spPr>
          <p:txBody>
            <a:bodyPr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2000" b="1">
                  <a:solidFill>
                    <a:schemeClr val="tx1"/>
                  </a:solidFill>
                  <a:latin typeface="Courier New" panose="02070309020205020404" pitchFamily="49" charset="0"/>
                </a:rPr>
                <a:t>Applications</a:t>
              </a:r>
            </a:p>
          </p:txBody>
        </p:sp>
        <p:sp>
          <p:nvSpPr>
            <p:cNvPr id="25615" name="AutoShape 15">
              <a:extLst>
                <a:ext uri="{FF2B5EF4-FFF2-40B4-BE49-F238E27FC236}">
                  <a16:creationId xmlns:a16="http://schemas.microsoft.com/office/drawing/2014/main" id="{375A70AE-06BA-41E4-BA31-B8CA3A8F6FA5}"/>
                </a:ext>
              </a:extLst>
            </p:cNvPr>
            <p:cNvSpPr>
              <a:spLocks noChangeArrowheads="1"/>
            </p:cNvSpPr>
            <p:nvPr/>
          </p:nvSpPr>
          <p:spPr bwMode="auto">
            <a:xfrm>
              <a:off x="1673" y="864"/>
              <a:ext cx="1049" cy="215"/>
            </a:xfrm>
            <a:prstGeom prst="flowChartProcess">
              <a:avLst/>
            </a:prstGeom>
            <a:solidFill>
              <a:srgbClr val="993300">
                <a:alpha val="38039"/>
              </a:srgbClr>
            </a:solidFill>
            <a:ln w="38100" cmpd="dbl">
              <a:solidFill>
                <a:srgbClr val="CC6600"/>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lnSpc>
                  <a:spcPct val="80000"/>
                </a:lnSpc>
                <a:spcBef>
                  <a:spcPct val="0"/>
                </a:spcBef>
                <a:buClrTx/>
                <a:buFontTx/>
                <a:buNone/>
              </a:pPr>
              <a:r>
                <a:rPr lang="en-US" altLang="en-US" sz="2400" b="1">
                  <a:solidFill>
                    <a:schemeClr val="tx1"/>
                  </a:solidFill>
                  <a:latin typeface="Courier New" panose="02070309020205020404" pitchFamily="49" charset="0"/>
                </a:rPr>
                <a:t>User</a:t>
              </a:r>
            </a:p>
          </p:txBody>
        </p:sp>
        <p:sp>
          <p:nvSpPr>
            <p:cNvPr id="25616" name="AutoShape 16">
              <a:extLst>
                <a:ext uri="{FF2B5EF4-FFF2-40B4-BE49-F238E27FC236}">
                  <a16:creationId xmlns:a16="http://schemas.microsoft.com/office/drawing/2014/main" id="{6B9D074D-3FCF-4390-B6D7-156B8C7E901A}"/>
                </a:ext>
              </a:extLst>
            </p:cNvPr>
            <p:cNvSpPr>
              <a:spLocks noChangeArrowheads="1"/>
            </p:cNvSpPr>
            <p:nvPr/>
          </p:nvSpPr>
          <p:spPr bwMode="auto">
            <a:xfrm>
              <a:off x="1410" y="3460"/>
              <a:ext cx="270" cy="218"/>
            </a:xfrm>
            <a:prstGeom prst="upDownArrow">
              <a:avLst>
                <a:gd name="adj1" fmla="val 50000"/>
                <a:gd name="adj2" fmla="val 20000"/>
              </a:avLst>
            </a:prstGeom>
            <a:solidFill>
              <a:srgbClr val="C0C0C0"/>
            </a:solidFill>
            <a:ln w="9525">
              <a:solidFill>
                <a:schemeClr val="tx1"/>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17" name="AutoShape 17">
              <a:extLst>
                <a:ext uri="{FF2B5EF4-FFF2-40B4-BE49-F238E27FC236}">
                  <a16:creationId xmlns:a16="http://schemas.microsoft.com/office/drawing/2014/main" id="{3A6A6BC9-CE91-4A45-98E4-CC38B247B7C3}"/>
                </a:ext>
              </a:extLst>
            </p:cNvPr>
            <p:cNvSpPr>
              <a:spLocks noChangeArrowheads="1"/>
            </p:cNvSpPr>
            <p:nvPr/>
          </p:nvSpPr>
          <p:spPr bwMode="auto">
            <a:xfrm>
              <a:off x="2120" y="2521"/>
              <a:ext cx="232" cy="239"/>
            </a:xfrm>
            <a:prstGeom prst="upDownArrow">
              <a:avLst>
                <a:gd name="adj1" fmla="val 50000"/>
                <a:gd name="adj2" fmla="val 20603"/>
              </a:avLst>
            </a:prstGeom>
            <a:solidFill>
              <a:srgbClr val="C0C0C0"/>
            </a:solidFill>
            <a:ln w="9525">
              <a:solidFill>
                <a:schemeClr val="tx1"/>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18" name="AutoShape 20">
              <a:extLst>
                <a:ext uri="{FF2B5EF4-FFF2-40B4-BE49-F238E27FC236}">
                  <a16:creationId xmlns:a16="http://schemas.microsoft.com/office/drawing/2014/main" id="{830BEE61-A612-4FB8-8437-633EA7BF7620}"/>
                </a:ext>
              </a:extLst>
            </p:cNvPr>
            <p:cNvSpPr>
              <a:spLocks noChangeArrowheads="1"/>
            </p:cNvSpPr>
            <p:nvPr/>
          </p:nvSpPr>
          <p:spPr bwMode="auto">
            <a:xfrm>
              <a:off x="632" y="2528"/>
              <a:ext cx="232" cy="239"/>
            </a:xfrm>
            <a:prstGeom prst="upDownArrow">
              <a:avLst>
                <a:gd name="adj1" fmla="val 50000"/>
                <a:gd name="adj2" fmla="val 20603"/>
              </a:avLst>
            </a:prstGeom>
            <a:solidFill>
              <a:srgbClr val="C0C0C0"/>
            </a:solidFill>
            <a:ln w="9525">
              <a:solidFill>
                <a:schemeClr val="tx1"/>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19" name="AutoShape 22">
              <a:extLst>
                <a:ext uri="{FF2B5EF4-FFF2-40B4-BE49-F238E27FC236}">
                  <a16:creationId xmlns:a16="http://schemas.microsoft.com/office/drawing/2014/main" id="{5DA252FB-99D8-49A0-BBBC-F405AF610974}"/>
                </a:ext>
              </a:extLst>
            </p:cNvPr>
            <p:cNvSpPr>
              <a:spLocks noChangeArrowheads="1"/>
            </p:cNvSpPr>
            <p:nvPr/>
          </p:nvSpPr>
          <p:spPr bwMode="auto">
            <a:xfrm>
              <a:off x="2112" y="1786"/>
              <a:ext cx="231" cy="396"/>
            </a:xfrm>
            <a:prstGeom prst="upDownArrow">
              <a:avLst>
                <a:gd name="adj1" fmla="val 50000"/>
                <a:gd name="adj2" fmla="val 34286"/>
              </a:avLst>
            </a:prstGeom>
            <a:solidFill>
              <a:srgbClr val="C0C0C0"/>
            </a:solidFill>
            <a:ln w="9525">
              <a:solidFill>
                <a:schemeClr val="tx1"/>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20" name="AutoShape 24">
              <a:extLst>
                <a:ext uri="{FF2B5EF4-FFF2-40B4-BE49-F238E27FC236}">
                  <a16:creationId xmlns:a16="http://schemas.microsoft.com/office/drawing/2014/main" id="{F875EC8A-5B3F-44C9-B797-DB2EC688057D}"/>
                </a:ext>
              </a:extLst>
            </p:cNvPr>
            <p:cNvSpPr>
              <a:spLocks noChangeArrowheads="1"/>
            </p:cNvSpPr>
            <p:nvPr/>
          </p:nvSpPr>
          <p:spPr bwMode="auto">
            <a:xfrm>
              <a:off x="1258" y="2275"/>
              <a:ext cx="585" cy="227"/>
            </a:xfrm>
            <a:prstGeom prst="leftRightArrow">
              <a:avLst>
                <a:gd name="adj1" fmla="val 50000"/>
                <a:gd name="adj2" fmla="val 51542"/>
              </a:avLst>
            </a:prstGeom>
            <a:solidFill>
              <a:srgbClr val="C0C0C0"/>
            </a:solidFill>
            <a:ln w="9525">
              <a:solidFill>
                <a:schemeClr val="tx1"/>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21" name="AutoShape 25">
              <a:extLst>
                <a:ext uri="{FF2B5EF4-FFF2-40B4-BE49-F238E27FC236}">
                  <a16:creationId xmlns:a16="http://schemas.microsoft.com/office/drawing/2014/main" id="{A5034CDA-4921-48AB-A89B-E97FDAF7035A}"/>
                </a:ext>
              </a:extLst>
            </p:cNvPr>
            <p:cNvSpPr>
              <a:spLocks noChangeArrowheads="1"/>
            </p:cNvSpPr>
            <p:nvPr/>
          </p:nvSpPr>
          <p:spPr bwMode="auto">
            <a:xfrm>
              <a:off x="2110" y="1101"/>
              <a:ext cx="196" cy="347"/>
            </a:xfrm>
            <a:prstGeom prst="upDownArrow">
              <a:avLst>
                <a:gd name="adj1" fmla="val 50000"/>
                <a:gd name="adj2" fmla="val 35408"/>
              </a:avLst>
            </a:prstGeom>
            <a:solidFill>
              <a:srgbClr val="C0C0C0"/>
            </a:solidFill>
            <a:ln w="9525">
              <a:solidFill>
                <a:schemeClr val="tx1"/>
              </a:solidFill>
              <a:miter lim="800000"/>
              <a:headEnd/>
              <a:tailEnd/>
            </a:ln>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622" name="Rectangle 29">
              <a:extLst>
                <a:ext uri="{FF2B5EF4-FFF2-40B4-BE49-F238E27FC236}">
                  <a16:creationId xmlns:a16="http://schemas.microsoft.com/office/drawing/2014/main" id="{1B3B2535-3715-4FCC-9221-B1A655F7B050}"/>
                </a:ext>
              </a:extLst>
            </p:cNvPr>
            <p:cNvSpPr>
              <a:spLocks noChangeArrowheads="1"/>
            </p:cNvSpPr>
            <p:nvPr/>
          </p:nvSpPr>
          <p:spPr bwMode="auto">
            <a:xfrm>
              <a:off x="3552" y="1669"/>
              <a:ext cx="1823" cy="396"/>
            </a:xfrm>
            <a:prstGeom prst="borderCallout1">
              <a:avLst>
                <a:gd name="adj1" fmla="val 17306"/>
                <a:gd name="adj2" fmla="val -2634"/>
                <a:gd name="adj3" fmla="val 18750"/>
                <a:gd name="adj4" fmla="val -33023"/>
              </a:avLst>
            </a:prstGeom>
            <a:solidFill>
              <a:srgbClr val="FFCC66"/>
            </a:solidFill>
            <a:ln w="19050">
              <a:solidFill>
                <a:srgbClr val="FF6600"/>
              </a:solidFill>
              <a:miter lim="800000"/>
              <a:headEnd/>
              <a:tailEnd/>
            </a:ln>
          </p:spPr>
          <p:txBody>
            <a:bodyPr tIns="91440" bIns="91440" anchor="ctr">
              <a:spAutoFit/>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nSpc>
                  <a:spcPct val="80000"/>
                </a:lnSpc>
                <a:spcBef>
                  <a:spcPct val="0"/>
                </a:spcBef>
                <a:buClrTx/>
                <a:buFontTx/>
                <a:buNone/>
              </a:pPr>
              <a:r>
                <a:rPr lang="en-US" altLang="en-US" sz="1800" b="1">
                  <a:solidFill>
                    <a:schemeClr val="tx1"/>
                  </a:solidFill>
                  <a:latin typeface="Arial" panose="020B0604020202020204" pitchFamily="34" charset="0"/>
                </a:rPr>
                <a:t>Applications </a:t>
              </a:r>
              <a:r>
                <a:rPr lang="en-US" altLang="en-US" sz="1800">
                  <a:solidFill>
                    <a:schemeClr val="tx1"/>
                  </a:solidFill>
                  <a:latin typeface="Arial" panose="020B0604020202020204" pitchFamily="34" charset="0"/>
                </a:rPr>
                <a:t>are different softwares run on UNIX.</a:t>
              </a:r>
            </a:p>
          </p:txBody>
        </p:sp>
        <p:sp>
          <p:nvSpPr>
            <p:cNvPr id="25623" name="Rectangle 31">
              <a:extLst>
                <a:ext uri="{FF2B5EF4-FFF2-40B4-BE49-F238E27FC236}">
                  <a16:creationId xmlns:a16="http://schemas.microsoft.com/office/drawing/2014/main" id="{BB0CFE8B-33D6-4B29-8F34-D6DCB41F4764}"/>
                </a:ext>
              </a:extLst>
            </p:cNvPr>
            <p:cNvSpPr>
              <a:spLocks noChangeArrowheads="1"/>
            </p:cNvSpPr>
            <p:nvPr/>
          </p:nvSpPr>
          <p:spPr bwMode="auto">
            <a:xfrm>
              <a:off x="3124" y="915"/>
              <a:ext cx="2348" cy="430"/>
            </a:xfrm>
            <a:prstGeom prst="borderCallout1">
              <a:avLst>
                <a:gd name="adj1" fmla="val 16366"/>
                <a:gd name="adj2" fmla="val -2046"/>
                <a:gd name="adj3" fmla="val 15907"/>
                <a:gd name="adj4" fmla="val -16310"/>
              </a:avLst>
            </a:prstGeom>
            <a:solidFill>
              <a:srgbClr val="FFCC66"/>
            </a:solidFill>
            <a:ln w="19050" algn="ctr">
              <a:solidFill>
                <a:srgbClr val="FF6600"/>
              </a:solidFill>
              <a:miter lim="800000"/>
              <a:headEnd/>
              <a:tailEnd/>
            </a:ln>
          </p:spPr>
          <p:txBody>
            <a:bodyPr tIns="91440" bIns="91440" anchor="ctr">
              <a:spAutoFit/>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nSpc>
                  <a:spcPct val="90000"/>
                </a:lnSpc>
                <a:spcBef>
                  <a:spcPct val="5000"/>
                </a:spcBef>
                <a:buClrTx/>
                <a:buFontTx/>
                <a:buNone/>
              </a:pPr>
              <a:r>
                <a:rPr lang="en-US" altLang="en-US" sz="1800" b="1">
                  <a:solidFill>
                    <a:schemeClr val="tx1"/>
                  </a:solidFill>
                  <a:latin typeface="Arial" panose="020B0604020202020204" pitchFamily="34" charset="0"/>
                </a:rPr>
                <a:t>Users</a:t>
              </a:r>
              <a:r>
                <a:rPr lang="en-US" altLang="en-US" sz="1800">
                  <a:solidFill>
                    <a:schemeClr val="tx1"/>
                  </a:solidFill>
                  <a:latin typeface="Arial" panose="020B0604020202020204" pitchFamily="34" charset="0"/>
                </a:rPr>
                <a:t> enter UNIX commands or run different software applications.</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2B21D04A-081B-4F31-85E0-D516C2A4588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11</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AC6A5BFE-7819-49D6-9323-8A30F0DB8295}"/>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(1 of 3)</a:t>
            </a:r>
          </a:p>
        </p:txBody>
      </p:sp>
      <p:sp>
        <p:nvSpPr>
          <p:cNvPr id="27652" name="Rectangle 17">
            <a:extLst>
              <a:ext uri="{FF2B5EF4-FFF2-40B4-BE49-F238E27FC236}">
                <a16:creationId xmlns:a16="http://schemas.microsoft.com/office/drawing/2014/main" id="{65CC5C22-F2B5-4981-9872-DFDE74DF15C0}"/>
              </a:ext>
            </a:extLst>
          </p:cNvPr>
          <p:cNvSpPr>
            <a:spLocks noGrp="1" noChangeArrowheads="1"/>
          </p:cNvSpPr>
          <p:nvPr>
            <p:ph type="body" idx="4294967295"/>
          </p:nvPr>
        </p:nvSpPr>
        <p:spPr/>
        <p:txBody>
          <a:bodyPr/>
          <a:lstStyle/>
          <a:p>
            <a:pPr marL="288925" indent="-288925" eaLnBrk="1" hangingPunct="1"/>
            <a:r>
              <a:rPr lang="en-US" altLang="en-US"/>
              <a:t>Which of the following are true about the operating system?</a:t>
            </a:r>
          </a:p>
          <a:p>
            <a:pPr marL="288925" indent="-288925" eaLnBrk="1" hangingPunct="1"/>
            <a:endParaRPr lang="en-US" altLang="en-US"/>
          </a:p>
          <a:p>
            <a:pPr marL="684213" lvl="1" indent="-279400" eaLnBrk="1" hangingPunct="1">
              <a:buFontTx/>
              <a:buAutoNum type="arabicPeriod"/>
            </a:pPr>
            <a:r>
              <a:rPr lang="en-US" altLang="en-US"/>
              <a:t>It manages memory.	</a:t>
            </a:r>
          </a:p>
          <a:p>
            <a:pPr marL="684213" lvl="1" indent="-279400" eaLnBrk="1" hangingPunct="1">
              <a:buFontTx/>
              <a:buAutoNum type="arabicPeriod"/>
            </a:pPr>
            <a:r>
              <a:rPr lang="en-US" altLang="en-US"/>
              <a:t>It manages processor.</a:t>
            </a:r>
          </a:p>
          <a:p>
            <a:pPr marL="684213" lvl="1" indent="-279400" eaLnBrk="1" hangingPunct="1">
              <a:buFontTx/>
              <a:buAutoNum type="arabicPeriod"/>
            </a:pPr>
            <a:r>
              <a:rPr lang="en-US" altLang="en-US"/>
              <a:t>It manages Input/Output devices.</a:t>
            </a:r>
          </a:p>
          <a:p>
            <a:pPr marL="288925" indent="-288925" eaLnBrk="1" hangingPunct="1"/>
            <a:endParaRPr lang="en-US" altLang="en-US"/>
          </a:p>
          <a:p>
            <a:pPr marL="1357313" lvl="2" indent="-341313" eaLnBrk="1" hangingPunct="1"/>
            <a:endParaRPr lang="en-US" altLang="en-US" sz="1400"/>
          </a:p>
        </p:txBody>
      </p:sp>
      <p:sp>
        <p:nvSpPr>
          <p:cNvPr id="27653" name="Rectangle 4">
            <a:extLst>
              <a:ext uri="{FF2B5EF4-FFF2-40B4-BE49-F238E27FC236}">
                <a16:creationId xmlns:a16="http://schemas.microsoft.com/office/drawing/2014/main" id="{FD5CFA09-0015-4114-99A3-9E61FDEF2E30}"/>
              </a:ext>
            </a:extLst>
          </p:cNvPr>
          <p:cNvSpPr>
            <a:spLocks noChangeArrowheads="1"/>
          </p:cNvSpPr>
          <p:nvPr/>
        </p:nvSpPr>
        <p:spPr bwMode="auto">
          <a:xfrm>
            <a:off x="6705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637B3458-D8A3-4CA2-982C-03909DCEFA16}"/>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CA7741A7-7190-45EB-8176-C752C080B65D}" type="slidenum">
              <a:rPr lang="en-US" altLang="en-US" sz="1000">
                <a:latin typeface="Arial" panose="020B0604020202020204" pitchFamily="34" charset="0"/>
              </a:rPr>
              <a:pPr algn="r">
                <a:spcBef>
                  <a:spcPct val="0"/>
                </a:spcBef>
                <a:buClrTx/>
                <a:buFontTx/>
                <a:buNone/>
              </a:pPr>
              <a:t>12</a:t>
            </a:fld>
            <a:endParaRPr lang="en-US" altLang="en-US" sz="1000">
              <a:latin typeface="Arial" panose="020B0604020202020204" pitchFamily="34" charset="0"/>
            </a:endParaRPr>
          </a:p>
        </p:txBody>
      </p:sp>
      <p:sp>
        <p:nvSpPr>
          <p:cNvPr id="28675" name="Rectangle 3">
            <a:extLst>
              <a:ext uri="{FF2B5EF4-FFF2-40B4-BE49-F238E27FC236}">
                <a16:creationId xmlns:a16="http://schemas.microsoft.com/office/drawing/2014/main" id="{6F0522AB-825C-4E17-96EE-1D648CC3C90B}"/>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(2 of 3)</a:t>
            </a:r>
          </a:p>
        </p:txBody>
      </p:sp>
      <p:sp>
        <p:nvSpPr>
          <p:cNvPr id="29700" name="Rectangle 4">
            <a:extLst>
              <a:ext uri="{FF2B5EF4-FFF2-40B4-BE49-F238E27FC236}">
                <a16:creationId xmlns:a16="http://schemas.microsoft.com/office/drawing/2014/main" id="{A4BA63E5-F84B-41DB-BDB1-E2B59982DDFB}"/>
              </a:ext>
            </a:extLst>
          </p:cNvPr>
          <p:cNvSpPr>
            <a:spLocks noGrp="1" noChangeArrowheads="1"/>
          </p:cNvSpPr>
          <p:nvPr>
            <p:ph type="body" idx="4294967295"/>
          </p:nvPr>
        </p:nvSpPr>
        <p:spPr>
          <a:xfrm>
            <a:off x="161925" y="1295400"/>
            <a:ext cx="8296275" cy="5334000"/>
          </a:xfrm>
        </p:spPr>
        <p:txBody>
          <a:bodyPr/>
          <a:lstStyle/>
          <a:p>
            <a:pPr marL="288925" indent="-288925" eaLnBrk="1" hangingPunct="1"/>
            <a:r>
              <a:rPr lang="en-US" altLang="en-US" dirty="0"/>
              <a:t>The operating system comprises a set of software packages that can be used to manage interactions with the hardware. The elements that are generally included in this set of software are listed below. Which is the odd one out? </a:t>
            </a:r>
          </a:p>
          <a:p>
            <a:pPr marL="288925" indent="-288925" eaLnBrk="1" hangingPunct="1">
              <a:buFontTx/>
              <a:buNone/>
            </a:pPr>
            <a:endParaRPr lang="en-US" altLang="en-US" dirty="0"/>
          </a:p>
          <a:p>
            <a:pPr marL="684213" lvl="1" indent="-279400" eaLnBrk="1" hangingPunct="1">
              <a:buFontTx/>
              <a:buAutoNum type="arabicPeriod"/>
            </a:pPr>
            <a:r>
              <a:rPr lang="en-US" altLang="en-US" dirty="0">
                <a:highlight>
                  <a:srgbClr val="FFFF00"/>
                </a:highlight>
              </a:rPr>
              <a:t>Input/Output Devices</a:t>
            </a:r>
          </a:p>
          <a:p>
            <a:pPr marL="684213" lvl="1" indent="-279400" eaLnBrk="1" hangingPunct="1">
              <a:buFontTx/>
              <a:buAutoNum type="arabicPeriod"/>
            </a:pPr>
            <a:r>
              <a:rPr lang="en-US" altLang="en-US" dirty="0"/>
              <a:t>Shell</a:t>
            </a:r>
          </a:p>
          <a:p>
            <a:pPr marL="684213" lvl="1" indent="-279400" eaLnBrk="1" hangingPunct="1">
              <a:buFontTx/>
              <a:buAutoNum type="arabicPeriod"/>
            </a:pPr>
            <a:r>
              <a:rPr lang="en-US" altLang="en-US" dirty="0"/>
              <a:t>File System</a:t>
            </a:r>
          </a:p>
          <a:p>
            <a:pPr marL="684213" lvl="1" indent="-279400" eaLnBrk="1" hangingPunct="1">
              <a:buFontTx/>
              <a:buAutoNum type="arabicPeriod"/>
            </a:pPr>
            <a:r>
              <a:rPr lang="en-US" altLang="en-US" dirty="0"/>
              <a:t>Kernel</a:t>
            </a:r>
          </a:p>
          <a:p>
            <a:pPr marL="288925" indent="-288925" eaLnBrk="1" hangingPunct="1"/>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E10CBCDE-7DE4-4B7D-A7B4-7BA8E06A722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03FAECC-228E-4440-8C26-D8E7C30FCB1E}" type="slidenum">
              <a:rPr lang="en-US" altLang="en-US" sz="1000">
                <a:latin typeface="Arial" panose="020B0604020202020204" pitchFamily="34" charset="0"/>
              </a:rPr>
              <a:pPr algn="r">
                <a:spcBef>
                  <a:spcPct val="0"/>
                </a:spcBef>
                <a:buClrTx/>
                <a:buFontTx/>
                <a:buNone/>
              </a:pPr>
              <a:t>13</a:t>
            </a:fld>
            <a:endParaRPr lang="en-US" altLang="en-US" sz="1000">
              <a:latin typeface="Arial" panose="020B0604020202020204" pitchFamily="34" charset="0"/>
            </a:endParaRPr>
          </a:p>
        </p:txBody>
      </p:sp>
      <p:sp>
        <p:nvSpPr>
          <p:cNvPr id="30723" name="Rectangle 3">
            <a:extLst>
              <a:ext uri="{FF2B5EF4-FFF2-40B4-BE49-F238E27FC236}">
                <a16:creationId xmlns:a16="http://schemas.microsoft.com/office/drawing/2014/main" id="{BF521431-5A8C-4B75-911B-9E53E985541B}"/>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(3 of 3)</a:t>
            </a:r>
          </a:p>
        </p:txBody>
      </p:sp>
      <p:sp>
        <p:nvSpPr>
          <p:cNvPr id="31748" name="Rectangle 4">
            <a:extLst>
              <a:ext uri="{FF2B5EF4-FFF2-40B4-BE49-F238E27FC236}">
                <a16:creationId xmlns:a16="http://schemas.microsoft.com/office/drawing/2014/main" id="{9CA4F982-A992-4E06-B904-D0656044EE40}"/>
              </a:ext>
            </a:extLst>
          </p:cNvPr>
          <p:cNvSpPr>
            <a:spLocks noGrp="1" noChangeArrowheads="1"/>
          </p:cNvSpPr>
          <p:nvPr>
            <p:ph type="body" idx="4294967295"/>
          </p:nvPr>
        </p:nvSpPr>
        <p:spPr/>
        <p:txBody>
          <a:bodyPr/>
          <a:lstStyle/>
          <a:p>
            <a:pPr eaLnBrk="1" hangingPunct="1"/>
            <a:r>
              <a:rPr lang="en-US" altLang="en-US"/>
              <a:t>What are system calls? </a:t>
            </a:r>
          </a:p>
          <a:p>
            <a:pPr eaLnBrk="1" hangingPunct="1"/>
            <a:r>
              <a:rPr lang="en-US" altLang="en-US"/>
              <a:t>Describe their uses.</a:t>
            </a:r>
          </a:p>
          <a:p>
            <a:pPr lvl="2" eaLnBrk="1" hangingPunct="1"/>
            <a:endParaRPr lang="en-US" altLang="en-US" sz="1400"/>
          </a:p>
        </p:txBody>
      </p:sp>
      <p:sp>
        <p:nvSpPr>
          <p:cNvPr id="31749" name="Rectangle 4">
            <a:extLst>
              <a:ext uri="{FF2B5EF4-FFF2-40B4-BE49-F238E27FC236}">
                <a16:creationId xmlns:a16="http://schemas.microsoft.com/office/drawing/2014/main" id="{EF7C4910-8303-4168-BAC6-8BFB5E6B6835}"/>
              </a:ext>
            </a:extLst>
          </p:cNvPr>
          <p:cNvSpPr>
            <a:spLocks noChangeArrowheads="1"/>
          </p:cNvSpPr>
          <p:nvPr/>
        </p:nvSpPr>
        <p:spPr bwMode="auto">
          <a:xfrm>
            <a:off x="6705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B072E2A9-52B7-4639-9C6B-99F98113CEA8}"/>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3ECBBDC-F29C-431E-8477-C5D8CF729166}" type="slidenum">
              <a:rPr lang="en-US" altLang="en-US" sz="1000">
                <a:latin typeface="Arial" panose="020B0604020202020204" pitchFamily="34" charset="0"/>
              </a:rPr>
              <a:pPr algn="r">
                <a:spcBef>
                  <a:spcPct val="0"/>
                </a:spcBef>
                <a:buClrTx/>
                <a:buFontTx/>
                <a:buNone/>
              </a:pPr>
              <a:t>14</a:t>
            </a:fld>
            <a:endParaRPr lang="en-US" altLang="en-US" sz="1000">
              <a:latin typeface="Arial" panose="020B0604020202020204" pitchFamily="34" charset="0"/>
            </a:endParaRPr>
          </a:p>
        </p:txBody>
      </p:sp>
      <p:sp>
        <p:nvSpPr>
          <p:cNvPr id="32771" name="Rectangle 2">
            <a:extLst>
              <a:ext uri="{FF2B5EF4-FFF2-40B4-BE49-F238E27FC236}">
                <a16:creationId xmlns:a16="http://schemas.microsoft.com/office/drawing/2014/main" id="{D2625317-389C-46E8-B9C2-B307EABD5F45}"/>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Module 2 Agenda</a:t>
            </a:r>
          </a:p>
        </p:txBody>
      </p:sp>
      <p:graphicFrame>
        <p:nvGraphicFramePr>
          <p:cNvPr id="162821" name="Group 5">
            <a:extLst>
              <a:ext uri="{FF2B5EF4-FFF2-40B4-BE49-F238E27FC236}">
                <a16:creationId xmlns:a16="http://schemas.microsoft.com/office/drawing/2014/main" id="{5FA5C794-6C1A-43BD-9A77-E664ED449175}"/>
              </a:ext>
            </a:extLst>
          </p:cNvPr>
          <p:cNvGraphicFramePr>
            <a:graphicFrameLocks noGrp="1"/>
          </p:cNvGraphicFramePr>
          <p:nvPr/>
        </p:nvGraphicFramePr>
        <p:xfrm>
          <a:off x="547688" y="1447800"/>
          <a:ext cx="8058150" cy="2530476"/>
        </p:xfrm>
        <a:graphic>
          <a:graphicData uri="http://schemas.openxmlformats.org/drawingml/2006/table">
            <a:tbl>
              <a:tblPr/>
              <a:tblGrid>
                <a:gridCol w="6394450">
                  <a:extLst>
                    <a:ext uri="{9D8B030D-6E8A-4147-A177-3AD203B41FA5}">
                      <a16:colId xmlns:a16="http://schemas.microsoft.com/office/drawing/2014/main" val="1363785367"/>
                    </a:ext>
                  </a:extLst>
                </a:gridCol>
                <a:gridCol w="1663700">
                  <a:extLst>
                    <a:ext uri="{9D8B030D-6E8A-4147-A177-3AD203B41FA5}">
                      <a16:colId xmlns:a16="http://schemas.microsoft.com/office/drawing/2014/main" val="3301525306"/>
                    </a:ext>
                  </a:extLst>
                </a:gridCol>
              </a:tblGrid>
              <a:tr h="43951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Topic Name</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Duration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2525870234"/>
                  </a:ext>
                </a:extLst>
              </a:tr>
              <a:tr h="49059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chemeClr val="tx1"/>
                          </a:solidFill>
                          <a:effectLst/>
                          <a:latin typeface="Arial" panose="020B0604020202020204" pitchFamily="34" charset="0"/>
                        </a:rPr>
                        <a:t>Introduction to UNIX OS Architecture</a:t>
                      </a:r>
                      <a:endParaRPr kumimoji="0" lang="en-US" altLang="en-US" sz="2700" b="0" i="0" u="none" strike="noStrike" cap="none" normalizeH="0" baseline="0">
                        <a:ln>
                          <a:noFill/>
                        </a:ln>
                        <a:solidFill>
                          <a:schemeClr val="tx1"/>
                        </a:solidFill>
                        <a:effectLst/>
                        <a:latin typeface="Arial" panose="020B0604020202020204" pitchFamily="34" charset="0"/>
                      </a:endParaRP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30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78123324"/>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chemeClr val="accent2"/>
                          </a:solidFill>
                          <a:effectLst/>
                          <a:latin typeface="Arial" panose="020B0604020202020204" pitchFamily="34" charset="0"/>
                        </a:rPr>
                        <a:t>UNIX File System</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chemeClr val="accent2"/>
                          </a:solidFill>
                          <a:effectLst/>
                          <a:latin typeface="Arial" panose="020B0604020202020204" pitchFamily="34" charset="0"/>
                        </a:rPr>
                        <a:t>20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30453331"/>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Processing Environment</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35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1802210"/>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Operating System Services </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25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7225171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E74788FD-4478-49D5-8F19-4CC5285C481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6683E006-5E6D-4CD3-A49D-5B9275F1BAF7}" type="slidenum">
              <a:rPr lang="en-US" altLang="en-US" sz="1000">
                <a:latin typeface="Arial" panose="020B0604020202020204" pitchFamily="34" charset="0"/>
              </a:rPr>
              <a:pPr>
                <a:spcBef>
                  <a:spcPct val="0"/>
                </a:spcBef>
                <a:buClrTx/>
                <a:buFontTx/>
                <a:buNone/>
              </a:pPr>
              <a:t>15</a:t>
            </a:fld>
            <a:endParaRPr lang="en-US" altLang="en-US" sz="1000">
              <a:latin typeface="Arial" panose="020B0604020202020204" pitchFamily="34" charset="0"/>
            </a:endParaRPr>
          </a:p>
        </p:txBody>
      </p:sp>
      <p:sp>
        <p:nvSpPr>
          <p:cNvPr id="34819" name="Rectangle 7">
            <a:extLst>
              <a:ext uri="{FF2B5EF4-FFF2-40B4-BE49-F238E27FC236}">
                <a16:creationId xmlns:a16="http://schemas.microsoft.com/office/drawing/2014/main" id="{E9651C94-574D-416F-AD85-1262A2353BF6}"/>
              </a:ext>
            </a:extLst>
          </p:cNvPr>
          <p:cNvSpPr>
            <a:spLocks noGrp="1" noChangeArrowheads="1"/>
          </p:cNvSpPr>
          <p:nvPr>
            <p:ph type="title"/>
          </p:nvPr>
        </p:nvSpPr>
        <p:spPr>
          <a:xfrm>
            <a:off x="161925" y="169863"/>
            <a:ext cx="8153400" cy="914400"/>
          </a:xfrm>
        </p:spPr>
        <p:txBody>
          <a:bodyPr/>
          <a:lstStyle/>
          <a:p>
            <a:pPr defTabSz="914354" eaLnBrk="1" hangingPunct="1">
              <a:defRPr/>
            </a:pPr>
            <a:r>
              <a:rPr dirty="0">
                <a:solidFill>
                  <a:schemeClr val="accent5">
                    <a:lumMod val="50000"/>
                  </a:schemeClr>
                </a:solidFill>
              </a:rPr>
              <a:t>UNIX File System (1 of 3)</a:t>
            </a:r>
          </a:p>
        </p:txBody>
      </p:sp>
      <p:sp>
        <p:nvSpPr>
          <p:cNvPr id="35844" name="Rectangle 8">
            <a:extLst>
              <a:ext uri="{FF2B5EF4-FFF2-40B4-BE49-F238E27FC236}">
                <a16:creationId xmlns:a16="http://schemas.microsoft.com/office/drawing/2014/main" id="{3B62EF48-BF5E-47D7-9945-0AF4290FDC15}"/>
              </a:ext>
            </a:extLst>
          </p:cNvPr>
          <p:cNvSpPr>
            <a:spLocks noGrp="1" noChangeArrowheads="1"/>
          </p:cNvSpPr>
          <p:nvPr>
            <p:ph type="body" idx="1"/>
          </p:nvPr>
        </p:nvSpPr>
        <p:spPr/>
        <p:txBody>
          <a:bodyPr/>
          <a:lstStyle/>
          <a:p>
            <a:pPr eaLnBrk="1" hangingPunct="1"/>
            <a:r>
              <a:rPr lang="en-US" altLang="en-US"/>
              <a:t>What is a file?</a:t>
            </a:r>
          </a:p>
          <a:p>
            <a:pPr lvl="1" eaLnBrk="1" hangingPunct="1"/>
            <a:r>
              <a:rPr lang="en-US" altLang="en-US"/>
              <a:t>A collection of data items stored on a disk</a:t>
            </a:r>
          </a:p>
          <a:p>
            <a:pPr lvl="1" eaLnBrk="1" hangingPunct="1"/>
            <a:endParaRPr lang="en-US" altLang="en-US"/>
          </a:p>
          <a:p>
            <a:pPr eaLnBrk="1" hangingPunct="1"/>
            <a:r>
              <a:rPr lang="en-US" altLang="en-US"/>
              <a:t>What is a file system?</a:t>
            </a:r>
          </a:p>
          <a:p>
            <a:pPr lvl="1" eaLnBrk="1" hangingPunct="1"/>
            <a:r>
              <a:rPr lang="en-US" altLang="en-US"/>
              <a:t>A group of files and relevant information regarding them</a:t>
            </a:r>
          </a:p>
          <a:p>
            <a:pPr lvl="1" eaLnBrk="1" hangingPunct="1"/>
            <a:r>
              <a:rPr lang="en-US" altLang="en-US"/>
              <a:t>Each file system is stored in a separate whole disk partition</a:t>
            </a:r>
          </a:p>
          <a:p>
            <a:pPr lvl="1" eaLnBrk="1" hangingPunct="1"/>
            <a:r>
              <a:rPr lang="en-US" altLang="en-US"/>
              <a:t>UNIX supports variety of files</a:t>
            </a:r>
          </a:p>
          <a:p>
            <a:pPr lvl="2" eaLnBrk="1" hangingPunct="1"/>
            <a:r>
              <a:rPr lang="en-US" altLang="en-US"/>
              <a:t>Ordinary file</a:t>
            </a:r>
          </a:p>
          <a:p>
            <a:pPr lvl="2" eaLnBrk="1" hangingPunct="1"/>
            <a:r>
              <a:rPr lang="en-US" altLang="en-US"/>
              <a:t>Directory file</a:t>
            </a:r>
          </a:p>
          <a:p>
            <a:pPr lvl="2" eaLnBrk="1" hangingPunct="1"/>
            <a:r>
              <a:rPr lang="en-US" altLang="en-US"/>
              <a:t>Special files </a:t>
            </a:r>
          </a:p>
          <a:p>
            <a:pPr lvl="2" eaLnBrk="1" hangingPunct="1"/>
            <a:r>
              <a:rPr lang="en-US" altLang="en-US"/>
              <a:t>Character special files</a:t>
            </a:r>
          </a:p>
          <a:p>
            <a:pPr lvl="2" eaLnBrk="1" hangingPunct="1"/>
            <a:r>
              <a:rPr lang="en-US" altLang="en-US"/>
              <a:t>Block special files</a:t>
            </a:r>
          </a:p>
          <a:p>
            <a:pPr lvl="2" eaLnBrk="1" hangingPunct="1"/>
            <a:endParaRPr lang="en-US" altLang="en-US"/>
          </a:p>
          <a:p>
            <a:pPr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0803067E-69C5-4B11-A07B-21A1CA219C8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64DD13A5-349B-4AA5-A7C8-0E5EC92BB813}" type="slidenum">
              <a:rPr lang="en-US" altLang="en-US" sz="1000">
                <a:latin typeface="Arial" panose="020B0604020202020204" pitchFamily="34" charset="0"/>
              </a:rPr>
              <a:pPr algn="r">
                <a:spcBef>
                  <a:spcPct val="0"/>
                </a:spcBef>
                <a:buClrTx/>
                <a:buFontTx/>
                <a:buNone/>
              </a:pPr>
              <a:t>16</a:t>
            </a:fld>
            <a:endParaRPr lang="en-US" altLang="en-US" sz="1000">
              <a:latin typeface="Arial" panose="020B0604020202020204" pitchFamily="34" charset="0"/>
            </a:endParaRPr>
          </a:p>
        </p:txBody>
      </p:sp>
      <p:sp>
        <p:nvSpPr>
          <p:cNvPr id="36867" name="Rectangle 7">
            <a:extLst>
              <a:ext uri="{FF2B5EF4-FFF2-40B4-BE49-F238E27FC236}">
                <a16:creationId xmlns:a16="http://schemas.microsoft.com/office/drawing/2014/main" id="{F6C81636-E2EF-40B7-B89B-A32BCE60568F}"/>
              </a:ext>
            </a:extLst>
          </p:cNvPr>
          <p:cNvSpPr>
            <a:spLocks noGrp="1" noChangeArrowheads="1"/>
          </p:cNvSpPr>
          <p:nvPr>
            <p:ph type="title"/>
          </p:nvPr>
        </p:nvSpPr>
        <p:spPr/>
        <p:txBody>
          <a:bodyPr/>
          <a:lstStyle/>
          <a:p>
            <a:pPr defTabSz="914354" eaLnBrk="1" hangingPunct="1">
              <a:defRPr/>
            </a:pPr>
            <a:r>
              <a:rPr dirty="0">
                <a:solidFill>
                  <a:schemeClr val="accent5">
                    <a:lumMod val="50000"/>
                  </a:schemeClr>
                </a:solidFill>
              </a:rPr>
              <a:t>Demonstration: UNIX File System (2 of 3)</a:t>
            </a:r>
          </a:p>
        </p:txBody>
      </p:sp>
      <p:sp>
        <p:nvSpPr>
          <p:cNvPr id="37892" name="Rectangle 8">
            <a:extLst>
              <a:ext uri="{FF2B5EF4-FFF2-40B4-BE49-F238E27FC236}">
                <a16:creationId xmlns:a16="http://schemas.microsoft.com/office/drawing/2014/main" id="{D261C4C1-11F2-46A1-A77D-B5B9FD496B45}"/>
              </a:ext>
            </a:extLst>
          </p:cNvPr>
          <p:cNvSpPr>
            <a:spLocks noGrp="1" noChangeArrowheads="1"/>
          </p:cNvSpPr>
          <p:nvPr>
            <p:ph type="body" idx="1"/>
          </p:nvPr>
        </p:nvSpPr>
        <p:spPr/>
        <p:txBody>
          <a:bodyPr/>
          <a:lstStyle/>
          <a:p>
            <a:pPr eaLnBrk="1" hangingPunct="1"/>
            <a:r>
              <a:rPr lang="en-US" altLang="en-US"/>
              <a:t>For slide 17</a:t>
            </a:r>
          </a:p>
          <a:p>
            <a:pPr eaLnBrk="1" hangingPunct="1"/>
            <a:endParaRPr lang="en-US" altLang="en-US"/>
          </a:p>
          <a:p>
            <a:pPr eaLnBrk="1" hangingPunct="1"/>
            <a:r>
              <a:rPr lang="en-US" altLang="en-US"/>
              <a:t>This topic includes demonstration related to login to the UNIX system and files in a directory. It will be conducted in the following manner:</a:t>
            </a:r>
          </a:p>
          <a:p>
            <a:pPr lvl="1" eaLnBrk="1" hangingPunct="1"/>
            <a:r>
              <a:rPr lang="en-US" altLang="en-US"/>
              <a:t>Instructions: </a:t>
            </a:r>
          </a:p>
          <a:p>
            <a:pPr lvl="2" eaLnBrk="1" hangingPunct="1"/>
            <a:r>
              <a:rPr lang="en-US" altLang="en-US"/>
              <a:t>Explain the command with demonstration.</a:t>
            </a:r>
          </a:p>
          <a:p>
            <a:pPr lvl="2" eaLnBrk="1" hangingPunct="1"/>
            <a:r>
              <a:rPr lang="en-US" altLang="en-US"/>
              <a:t>Ask participants to execute the same.</a:t>
            </a:r>
          </a:p>
          <a:p>
            <a:pPr lvl="2" eaLnBrk="1" hangingPunct="1"/>
            <a:r>
              <a:rPr lang="en-US" altLang="en-US"/>
              <a:t>Discuss the related slide.</a:t>
            </a:r>
          </a:p>
          <a:p>
            <a:pPr lvl="2" eaLnBrk="1" hangingPunct="1"/>
            <a:endParaRPr lang="en-US" altLang="en-US"/>
          </a:p>
          <a:p>
            <a:pPr lvl="1" eaLnBrk="1" hangingPunct="1"/>
            <a:r>
              <a:rPr lang="en-US" altLang="en-US"/>
              <a:t>Note: The commands would be used by the faculty and participants simultaneously.</a:t>
            </a:r>
          </a:p>
          <a:p>
            <a:pPr lvl="1" eaLnBrk="1" hangingPunct="1"/>
            <a:endParaRPr lang="en-US" altLang="en-US"/>
          </a:p>
          <a:p>
            <a:pPr lvl="2" eaLnBrk="1" hangingPunct="1"/>
            <a:endParaRPr lang="en-US" altLang="en-US"/>
          </a:p>
          <a:p>
            <a:pPr eaLnBrk="1" hangingPunct="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DF26F62B-A0C6-4356-B29F-7347C02AAC9D}"/>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C8C2A211-025C-4C74-B690-FFF77AB6145C}" type="slidenum">
              <a:rPr lang="en-US" altLang="en-US" sz="1000">
                <a:latin typeface="Arial" panose="020B0604020202020204" pitchFamily="34" charset="0"/>
              </a:rPr>
              <a:pPr algn="r">
                <a:spcBef>
                  <a:spcPct val="0"/>
                </a:spcBef>
                <a:buClrTx/>
                <a:buFontTx/>
                <a:buNone/>
              </a:pPr>
              <a:t>17</a:t>
            </a:fld>
            <a:endParaRPr lang="en-US" altLang="en-US" sz="1000">
              <a:latin typeface="Arial" panose="020B0604020202020204" pitchFamily="34" charset="0"/>
            </a:endParaRPr>
          </a:p>
        </p:txBody>
      </p:sp>
      <p:sp>
        <p:nvSpPr>
          <p:cNvPr id="38915" name="Rectangle 2">
            <a:extLst>
              <a:ext uri="{FF2B5EF4-FFF2-40B4-BE49-F238E27FC236}">
                <a16:creationId xmlns:a16="http://schemas.microsoft.com/office/drawing/2014/main" id="{CDCDC175-9F4C-452C-9A44-37CA8AB5C084}"/>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File System (3 of 3)</a:t>
            </a:r>
          </a:p>
        </p:txBody>
      </p:sp>
      <p:sp>
        <p:nvSpPr>
          <p:cNvPr id="39940" name="Rectangle 3">
            <a:extLst>
              <a:ext uri="{FF2B5EF4-FFF2-40B4-BE49-F238E27FC236}">
                <a16:creationId xmlns:a16="http://schemas.microsoft.com/office/drawing/2014/main" id="{1C82D6E0-93F0-419E-88E6-6B10FC944F2F}"/>
              </a:ext>
            </a:extLst>
          </p:cNvPr>
          <p:cNvSpPr>
            <a:spLocks noGrp="1" noChangeArrowheads="1"/>
          </p:cNvSpPr>
          <p:nvPr>
            <p:ph type="body" idx="4294967295"/>
          </p:nvPr>
        </p:nvSpPr>
        <p:spPr>
          <a:xfrm>
            <a:off x="161925" y="1143000"/>
            <a:ext cx="8524875" cy="4800600"/>
          </a:xfrm>
        </p:spPr>
        <p:txBody>
          <a:bodyPr/>
          <a:lstStyle/>
          <a:p>
            <a:pPr eaLnBrk="1" hangingPunct="1"/>
            <a:r>
              <a:rPr lang="en-US" altLang="en-US"/>
              <a:t>$ ls –l</a:t>
            </a:r>
          </a:p>
          <a:p>
            <a:pPr marL="741363" lvl="1" indent="-284163" eaLnBrk="1" hangingPunct="1"/>
            <a:r>
              <a:rPr lang="en-US" altLang="en-US"/>
              <a:t>Gives long listing of files</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pic>
        <p:nvPicPr>
          <p:cNvPr id="392196" name="Picture 4">
            <a:extLst>
              <a:ext uri="{FF2B5EF4-FFF2-40B4-BE49-F238E27FC236}">
                <a16:creationId xmlns:a16="http://schemas.microsoft.com/office/drawing/2014/main" id="{F213C119-6780-4B2C-9347-7915EA18D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95725"/>
            <a:ext cx="8229600" cy="1514475"/>
          </a:xfrm>
          <a:prstGeom prst="rect">
            <a:avLst/>
          </a:prstGeom>
          <a:noFill/>
          <a:ln w="19050" algn="ctr">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39942" name="Text Box 12">
            <a:extLst>
              <a:ext uri="{FF2B5EF4-FFF2-40B4-BE49-F238E27FC236}">
                <a16:creationId xmlns:a16="http://schemas.microsoft.com/office/drawing/2014/main" id="{DEEB2A6C-689B-4E89-9F5C-6346602AE725}"/>
              </a:ext>
            </a:extLst>
          </p:cNvPr>
          <p:cNvSpPr txBox="1">
            <a:spLocks noChangeArrowheads="1"/>
          </p:cNvSpPr>
          <p:nvPr/>
        </p:nvSpPr>
        <p:spPr bwMode="auto">
          <a:xfrm>
            <a:off x="5257800" y="2286000"/>
            <a:ext cx="1981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488" tIns="44451" rIns="90488" bIns="44451">
            <a:spAutoFit/>
          </a:bodyPr>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50000"/>
              </a:spcBef>
            </a:pPr>
            <a:endParaRPr lang="en-US" altLang="en-US" sz="2800">
              <a:solidFill>
                <a:schemeClr val="tx1"/>
              </a:solidFill>
              <a:latin typeface="Arial" panose="020B0604020202020204" pitchFamily="34" charset="0"/>
            </a:endParaRPr>
          </a:p>
        </p:txBody>
      </p:sp>
      <p:grpSp>
        <p:nvGrpSpPr>
          <p:cNvPr id="2" name="Group 26">
            <a:extLst>
              <a:ext uri="{FF2B5EF4-FFF2-40B4-BE49-F238E27FC236}">
                <a16:creationId xmlns:a16="http://schemas.microsoft.com/office/drawing/2014/main" id="{B70546F1-51D0-4EAB-931F-173B3A22DE9B}"/>
              </a:ext>
            </a:extLst>
          </p:cNvPr>
          <p:cNvGrpSpPr>
            <a:grpSpLocks/>
          </p:cNvGrpSpPr>
          <p:nvPr/>
        </p:nvGrpSpPr>
        <p:grpSpPr bwMode="auto">
          <a:xfrm>
            <a:off x="457200" y="2362200"/>
            <a:ext cx="3810000" cy="2514600"/>
            <a:chOff x="288" y="1488"/>
            <a:chExt cx="2400" cy="1584"/>
          </a:xfrm>
        </p:grpSpPr>
        <p:sp>
          <p:nvSpPr>
            <p:cNvPr id="39952" name="Rectangle 11">
              <a:extLst>
                <a:ext uri="{FF2B5EF4-FFF2-40B4-BE49-F238E27FC236}">
                  <a16:creationId xmlns:a16="http://schemas.microsoft.com/office/drawing/2014/main" id="{625E7674-CD02-45E4-8ACB-84F45E41C978}"/>
                </a:ext>
              </a:extLst>
            </p:cNvPr>
            <p:cNvSpPr>
              <a:spLocks noChangeArrowheads="1"/>
            </p:cNvSpPr>
            <p:nvPr/>
          </p:nvSpPr>
          <p:spPr bwMode="auto">
            <a:xfrm>
              <a:off x="348" y="2928"/>
              <a:ext cx="132" cy="144"/>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39953" name="Text Box 13">
              <a:extLst>
                <a:ext uri="{FF2B5EF4-FFF2-40B4-BE49-F238E27FC236}">
                  <a16:creationId xmlns:a16="http://schemas.microsoft.com/office/drawing/2014/main" id="{46778213-81BF-4B5A-9BA4-6B3B5C3D0F6E}"/>
                </a:ext>
              </a:extLst>
            </p:cNvPr>
            <p:cNvSpPr txBox="1">
              <a:spLocks noChangeArrowheads="1"/>
            </p:cNvSpPr>
            <p:nvPr/>
          </p:nvSpPr>
          <p:spPr bwMode="auto">
            <a:xfrm>
              <a:off x="288" y="1488"/>
              <a:ext cx="2400" cy="432"/>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Character “–” In the first column represents that it is an ordinary file.</a:t>
              </a:r>
            </a:p>
          </p:txBody>
        </p:sp>
        <p:sp>
          <p:nvSpPr>
            <p:cNvPr id="39954" name="Line 15">
              <a:extLst>
                <a:ext uri="{FF2B5EF4-FFF2-40B4-BE49-F238E27FC236}">
                  <a16:creationId xmlns:a16="http://schemas.microsoft.com/office/drawing/2014/main" id="{C39E3EA8-001A-4428-9E6E-4DCF77F26651}"/>
                </a:ext>
              </a:extLst>
            </p:cNvPr>
            <p:cNvSpPr>
              <a:spLocks noChangeShapeType="1"/>
            </p:cNvSpPr>
            <p:nvPr/>
          </p:nvSpPr>
          <p:spPr bwMode="auto">
            <a:xfrm>
              <a:off x="288" y="1920"/>
              <a:ext cx="0" cy="1056"/>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sp>
          <p:nvSpPr>
            <p:cNvPr id="39955" name="Line 16">
              <a:extLst>
                <a:ext uri="{FF2B5EF4-FFF2-40B4-BE49-F238E27FC236}">
                  <a16:creationId xmlns:a16="http://schemas.microsoft.com/office/drawing/2014/main" id="{B92FAB17-3F48-4815-BCEB-DBA53C6909C8}"/>
                </a:ext>
              </a:extLst>
            </p:cNvPr>
            <p:cNvSpPr>
              <a:spLocks noChangeShapeType="1"/>
            </p:cNvSpPr>
            <p:nvPr/>
          </p:nvSpPr>
          <p:spPr bwMode="auto">
            <a:xfrm>
              <a:off x="288" y="2976"/>
              <a:ext cx="48"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3" name="Group 24">
            <a:extLst>
              <a:ext uri="{FF2B5EF4-FFF2-40B4-BE49-F238E27FC236}">
                <a16:creationId xmlns:a16="http://schemas.microsoft.com/office/drawing/2014/main" id="{598B98D9-D8B8-427D-8E24-10029660DF6B}"/>
              </a:ext>
            </a:extLst>
          </p:cNvPr>
          <p:cNvGrpSpPr>
            <a:grpSpLocks/>
          </p:cNvGrpSpPr>
          <p:nvPr/>
        </p:nvGrpSpPr>
        <p:grpSpPr bwMode="auto">
          <a:xfrm>
            <a:off x="533400" y="5181600"/>
            <a:ext cx="3962400" cy="1143000"/>
            <a:chOff x="336" y="3264"/>
            <a:chExt cx="2256" cy="720"/>
          </a:xfrm>
        </p:grpSpPr>
        <p:sp>
          <p:nvSpPr>
            <p:cNvPr id="39949" name="Rectangle 10">
              <a:extLst>
                <a:ext uri="{FF2B5EF4-FFF2-40B4-BE49-F238E27FC236}">
                  <a16:creationId xmlns:a16="http://schemas.microsoft.com/office/drawing/2014/main" id="{41E3CA29-5623-472C-A49F-28DC796DF6D5}"/>
                </a:ext>
              </a:extLst>
            </p:cNvPr>
            <p:cNvSpPr>
              <a:spLocks noChangeArrowheads="1"/>
            </p:cNvSpPr>
            <p:nvPr/>
          </p:nvSpPr>
          <p:spPr bwMode="auto">
            <a:xfrm>
              <a:off x="348" y="3264"/>
              <a:ext cx="132" cy="144"/>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39950" name="Text Box 17">
              <a:extLst>
                <a:ext uri="{FF2B5EF4-FFF2-40B4-BE49-F238E27FC236}">
                  <a16:creationId xmlns:a16="http://schemas.microsoft.com/office/drawing/2014/main" id="{26967462-CD30-4F88-9967-835F7DC75B76}"/>
                </a:ext>
              </a:extLst>
            </p:cNvPr>
            <p:cNvSpPr txBox="1">
              <a:spLocks noChangeArrowheads="1"/>
            </p:cNvSpPr>
            <p:nvPr/>
          </p:nvSpPr>
          <p:spPr bwMode="auto">
            <a:xfrm>
              <a:off x="336" y="3600"/>
              <a:ext cx="2256" cy="38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Character “l” in the first column represents TestFln is link for TestF1.</a:t>
              </a:r>
            </a:p>
          </p:txBody>
        </p:sp>
        <p:sp>
          <p:nvSpPr>
            <p:cNvPr id="39951" name="Line 18">
              <a:extLst>
                <a:ext uri="{FF2B5EF4-FFF2-40B4-BE49-F238E27FC236}">
                  <a16:creationId xmlns:a16="http://schemas.microsoft.com/office/drawing/2014/main" id="{69D8D656-A30E-4CE6-8F97-2A77976B1544}"/>
                </a:ext>
              </a:extLst>
            </p:cNvPr>
            <p:cNvSpPr>
              <a:spLocks noChangeShapeType="1"/>
            </p:cNvSpPr>
            <p:nvPr/>
          </p:nvSpPr>
          <p:spPr bwMode="auto">
            <a:xfrm>
              <a:off x="384" y="3408"/>
              <a:ext cx="0" cy="192"/>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4" name="Group 25">
            <a:extLst>
              <a:ext uri="{FF2B5EF4-FFF2-40B4-BE49-F238E27FC236}">
                <a16:creationId xmlns:a16="http://schemas.microsoft.com/office/drawing/2014/main" id="{809C19F0-C656-4D8E-AC95-D94FE5A68280}"/>
              </a:ext>
            </a:extLst>
          </p:cNvPr>
          <p:cNvGrpSpPr>
            <a:grpSpLocks/>
          </p:cNvGrpSpPr>
          <p:nvPr/>
        </p:nvGrpSpPr>
        <p:grpSpPr bwMode="auto">
          <a:xfrm>
            <a:off x="565150" y="3276600"/>
            <a:ext cx="6064250" cy="838200"/>
            <a:chOff x="356" y="2064"/>
            <a:chExt cx="3820" cy="528"/>
          </a:xfrm>
        </p:grpSpPr>
        <p:sp>
          <p:nvSpPr>
            <p:cNvPr id="39946" name="Rectangle 8">
              <a:extLst>
                <a:ext uri="{FF2B5EF4-FFF2-40B4-BE49-F238E27FC236}">
                  <a16:creationId xmlns:a16="http://schemas.microsoft.com/office/drawing/2014/main" id="{ED00372D-0C34-4905-BA45-FE63DC94FC17}"/>
                </a:ext>
              </a:extLst>
            </p:cNvPr>
            <p:cNvSpPr>
              <a:spLocks noChangeArrowheads="1"/>
            </p:cNvSpPr>
            <p:nvPr/>
          </p:nvSpPr>
          <p:spPr bwMode="auto">
            <a:xfrm>
              <a:off x="356" y="2448"/>
              <a:ext cx="132" cy="144"/>
            </a:xfrm>
            <a:prstGeom prst="rect">
              <a:avLst/>
            </a:prstGeom>
            <a:noFill/>
            <a:ln w="38100">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39947" name="Text Box 22">
              <a:extLst>
                <a:ext uri="{FF2B5EF4-FFF2-40B4-BE49-F238E27FC236}">
                  <a16:creationId xmlns:a16="http://schemas.microsoft.com/office/drawing/2014/main" id="{B0C64A85-EF95-40FF-8C1F-39E03B0256D0}"/>
                </a:ext>
              </a:extLst>
            </p:cNvPr>
            <p:cNvSpPr txBox="1">
              <a:spLocks noChangeArrowheads="1"/>
            </p:cNvSpPr>
            <p:nvPr/>
          </p:nvSpPr>
          <p:spPr bwMode="auto">
            <a:xfrm>
              <a:off x="384" y="2064"/>
              <a:ext cx="3792" cy="288"/>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Character “d” in the first column represents directory file.</a:t>
              </a:r>
            </a:p>
          </p:txBody>
        </p:sp>
        <p:sp>
          <p:nvSpPr>
            <p:cNvPr id="39948" name="Line 23">
              <a:extLst>
                <a:ext uri="{FF2B5EF4-FFF2-40B4-BE49-F238E27FC236}">
                  <a16:creationId xmlns:a16="http://schemas.microsoft.com/office/drawing/2014/main" id="{F7F072E5-8347-472D-9CD7-62C87F36C2F0}"/>
                </a:ext>
              </a:extLst>
            </p:cNvPr>
            <p:cNvSpPr>
              <a:spLocks noChangeShapeType="1"/>
            </p:cNvSpPr>
            <p:nvPr/>
          </p:nvSpPr>
          <p:spPr bwMode="auto">
            <a:xfrm>
              <a:off x="432" y="2352"/>
              <a:ext cx="0" cy="96"/>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92196"/>
                                        </p:tgtEl>
                                        <p:attrNameLst>
                                          <p:attrName>style.visibility</p:attrName>
                                        </p:attrNameLst>
                                      </p:cBhvr>
                                      <p:to>
                                        <p:strVal val="visible"/>
                                      </p:to>
                                    </p:set>
                                    <p:animEffect transition="in" filter="randombar(horizontal)">
                                      <p:cBhvr>
                                        <p:cTn id="7" dur="500"/>
                                        <p:tgtEl>
                                          <p:spTgt spid="392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F3C8DC1C-A992-437E-B386-1F0AACC701C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57BA4F25-5D55-4543-A8FC-E5A5B1BFE82B}" type="slidenum">
              <a:rPr lang="en-US" altLang="en-US" sz="1000">
                <a:latin typeface="Arial" panose="020B0604020202020204" pitchFamily="34" charset="0"/>
              </a:rPr>
              <a:pPr algn="r">
                <a:spcBef>
                  <a:spcPct val="0"/>
                </a:spcBef>
                <a:buClrTx/>
                <a:buFontTx/>
                <a:buNone/>
              </a:pPr>
              <a:t>18</a:t>
            </a:fld>
            <a:endParaRPr lang="en-US" altLang="en-US" sz="1000">
              <a:latin typeface="Arial" panose="020B0604020202020204" pitchFamily="34" charset="0"/>
            </a:endParaRPr>
          </a:p>
        </p:txBody>
      </p:sp>
      <p:sp>
        <p:nvSpPr>
          <p:cNvPr id="40963" name="Rectangle 2">
            <a:extLst>
              <a:ext uri="{FF2B5EF4-FFF2-40B4-BE49-F238E27FC236}">
                <a16:creationId xmlns:a16="http://schemas.microsoft.com/office/drawing/2014/main" id="{558D6527-F2AD-4D53-8AAD-E01D9F577F76}"/>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System Directories (1 of 4)</a:t>
            </a:r>
          </a:p>
        </p:txBody>
      </p:sp>
      <p:sp>
        <p:nvSpPr>
          <p:cNvPr id="41988" name="Rectangle 3">
            <a:extLst>
              <a:ext uri="{FF2B5EF4-FFF2-40B4-BE49-F238E27FC236}">
                <a16:creationId xmlns:a16="http://schemas.microsoft.com/office/drawing/2014/main" id="{071CD811-9504-4B7F-804F-5D70748DFD48}"/>
              </a:ext>
            </a:extLst>
          </p:cNvPr>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a:latin typeface="Arial" panose="020B0604020202020204" pitchFamily="34" charset="0"/>
            </a:endParaRPr>
          </a:p>
        </p:txBody>
      </p:sp>
      <p:pic>
        <p:nvPicPr>
          <p:cNvPr id="41989" name="Picture 9">
            <a:extLst>
              <a:ext uri="{FF2B5EF4-FFF2-40B4-BE49-F238E27FC236}">
                <a16:creationId xmlns:a16="http://schemas.microsoft.com/office/drawing/2014/main" id="{FCF5E359-2816-4AF2-8400-9ACB1BCF33A9}"/>
              </a:ext>
            </a:extLst>
          </p:cNvPr>
          <p:cNvPicPr>
            <a:picLocks noChangeAspect="1" noChangeArrowheads="1"/>
          </p:cNvPicPr>
          <p:nvPr/>
        </p:nvPicPr>
        <p:blipFill>
          <a:blip r:embed="rId3">
            <a:lum bright="-48000" contrast="26000"/>
            <a:grayscl/>
            <a:extLst>
              <a:ext uri="{28A0092B-C50C-407E-A947-70E740481C1C}">
                <a14:useLocalDpi xmlns:a14="http://schemas.microsoft.com/office/drawing/2010/main" val="0"/>
              </a:ext>
            </a:extLst>
          </a:blip>
          <a:srcRect/>
          <a:stretch>
            <a:fillRect/>
          </a:stretch>
        </p:blipFill>
        <p:spPr bwMode="auto">
          <a:xfrm>
            <a:off x="533400" y="3276600"/>
            <a:ext cx="8229600" cy="1066800"/>
          </a:xfrm>
          <a:prstGeom prst="rect">
            <a:avLst/>
          </a:prstGeom>
          <a:solidFill>
            <a:srgbClr val="0000FF">
              <a:alpha val="43921"/>
            </a:srgbClr>
          </a:solidFill>
          <a:ln w="19050">
            <a:solidFill>
              <a:srgbClr val="808080"/>
            </a:solidFill>
            <a:miter lim="800000"/>
            <a:headEnd/>
            <a:tailEnd/>
          </a:ln>
        </p:spPr>
      </p:pic>
      <p:grpSp>
        <p:nvGrpSpPr>
          <p:cNvPr id="2" name="Group 18">
            <a:extLst>
              <a:ext uri="{FF2B5EF4-FFF2-40B4-BE49-F238E27FC236}">
                <a16:creationId xmlns:a16="http://schemas.microsoft.com/office/drawing/2014/main" id="{AF0BA163-7262-4B9C-9587-01C6ABDBBEC5}"/>
              </a:ext>
            </a:extLst>
          </p:cNvPr>
          <p:cNvGrpSpPr>
            <a:grpSpLocks/>
          </p:cNvGrpSpPr>
          <p:nvPr/>
        </p:nvGrpSpPr>
        <p:grpSpPr bwMode="auto">
          <a:xfrm>
            <a:off x="457200" y="1447800"/>
            <a:ext cx="3429000" cy="2667000"/>
            <a:chOff x="288" y="912"/>
            <a:chExt cx="2160" cy="1680"/>
          </a:xfrm>
        </p:grpSpPr>
        <p:sp>
          <p:nvSpPr>
            <p:cNvPr id="41997" name="Text Box 11">
              <a:extLst>
                <a:ext uri="{FF2B5EF4-FFF2-40B4-BE49-F238E27FC236}">
                  <a16:creationId xmlns:a16="http://schemas.microsoft.com/office/drawing/2014/main" id="{76FC430D-8923-43E8-BDCD-83C09D21538F}"/>
                </a:ext>
              </a:extLst>
            </p:cNvPr>
            <p:cNvSpPr txBox="1">
              <a:spLocks noChangeArrowheads="1"/>
            </p:cNvSpPr>
            <p:nvPr/>
          </p:nvSpPr>
          <p:spPr bwMode="auto">
            <a:xfrm>
              <a:off x="288" y="912"/>
              <a:ext cx="2160" cy="96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bin  directory contains the commands and utilities used by user day to day. These are executable “binary files”</a:t>
              </a:r>
            </a:p>
          </p:txBody>
        </p:sp>
        <p:sp>
          <p:nvSpPr>
            <p:cNvPr id="41998" name="Line 12">
              <a:extLst>
                <a:ext uri="{FF2B5EF4-FFF2-40B4-BE49-F238E27FC236}">
                  <a16:creationId xmlns:a16="http://schemas.microsoft.com/office/drawing/2014/main" id="{5996169C-D788-4D15-ACE1-3FEF05CE1E33}"/>
                </a:ext>
              </a:extLst>
            </p:cNvPr>
            <p:cNvSpPr>
              <a:spLocks noChangeShapeType="1"/>
            </p:cNvSpPr>
            <p:nvPr/>
          </p:nvSpPr>
          <p:spPr bwMode="auto">
            <a:xfrm>
              <a:off x="480" y="1872"/>
              <a:ext cx="0" cy="72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3" name="Group 19">
            <a:extLst>
              <a:ext uri="{FF2B5EF4-FFF2-40B4-BE49-F238E27FC236}">
                <a16:creationId xmlns:a16="http://schemas.microsoft.com/office/drawing/2014/main" id="{162706A2-04EE-4278-9532-98CE7AB3748C}"/>
              </a:ext>
            </a:extLst>
          </p:cNvPr>
          <p:cNvGrpSpPr>
            <a:grpSpLocks/>
          </p:cNvGrpSpPr>
          <p:nvPr/>
        </p:nvGrpSpPr>
        <p:grpSpPr bwMode="auto">
          <a:xfrm>
            <a:off x="4419600" y="1752600"/>
            <a:ext cx="4114800" cy="1600200"/>
            <a:chOff x="2784" y="1104"/>
            <a:chExt cx="2592" cy="1008"/>
          </a:xfrm>
        </p:grpSpPr>
        <p:sp>
          <p:nvSpPr>
            <p:cNvPr id="41995" name="Text Box 14">
              <a:extLst>
                <a:ext uri="{FF2B5EF4-FFF2-40B4-BE49-F238E27FC236}">
                  <a16:creationId xmlns:a16="http://schemas.microsoft.com/office/drawing/2014/main" id="{1140206F-6BD3-44B9-B570-45360218185A}"/>
                </a:ext>
              </a:extLst>
            </p:cNvPr>
            <p:cNvSpPr txBox="1">
              <a:spLocks noChangeArrowheads="1"/>
            </p:cNvSpPr>
            <p:nvPr/>
          </p:nvSpPr>
          <p:spPr bwMode="auto">
            <a:xfrm>
              <a:off x="2784" y="1104"/>
              <a:ext cx="2592" cy="62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The directory is located at the top of the UNIX file system. It is represented by the "/" (forward slash) character.</a:t>
              </a:r>
            </a:p>
          </p:txBody>
        </p:sp>
        <p:sp>
          <p:nvSpPr>
            <p:cNvPr id="41996" name="Line 15">
              <a:extLst>
                <a:ext uri="{FF2B5EF4-FFF2-40B4-BE49-F238E27FC236}">
                  <a16:creationId xmlns:a16="http://schemas.microsoft.com/office/drawing/2014/main" id="{DF6643EF-1598-43D8-ABAB-60C2E3895252}"/>
                </a:ext>
              </a:extLst>
            </p:cNvPr>
            <p:cNvSpPr>
              <a:spLocks noChangeShapeType="1"/>
            </p:cNvSpPr>
            <p:nvPr/>
          </p:nvSpPr>
          <p:spPr bwMode="auto">
            <a:xfrm>
              <a:off x="2928" y="1728"/>
              <a:ext cx="0" cy="384"/>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4" name="Group 20">
            <a:extLst>
              <a:ext uri="{FF2B5EF4-FFF2-40B4-BE49-F238E27FC236}">
                <a16:creationId xmlns:a16="http://schemas.microsoft.com/office/drawing/2014/main" id="{93FD14FA-F182-47DB-8850-CAB3E8BEF957}"/>
              </a:ext>
            </a:extLst>
          </p:cNvPr>
          <p:cNvGrpSpPr>
            <a:grpSpLocks/>
          </p:cNvGrpSpPr>
          <p:nvPr/>
        </p:nvGrpSpPr>
        <p:grpSpPr bwMode="auto">
          <a:xfrm>
            <a:off x="1524000" y="4267200"/>
            <a:ext cx="4572000" cy="1676400"/>
            <a:chOff x="960" y="2688"/>
            <a:chExt cx="2880" cy="1056"/>
          </a:xfrm>
        </p:grpSpPr>
        <p:sp>
          <p:nvSpPr>
            <p:cNvPr id="41993" name="Text Box 16">
              <a:extLst>
                <a:ext uri="{FF2B5EF4-FFF2-40B4-BE49-F238E27FC236}">
                  <a16:creationId xmlns:a16="http://schemas.microsoft.com/office/drawing/2014/main" id="{08186DD5-12B7-4199-84BE-249CCB534242}"/>
                </a:ext>
              </a:extLst>
            </p:cNvPr>
            <p:cNvSpPr txBox="1">
              <a:spLocks noChangeArrowheads="1"/>
            </p:cNvSpPr>
            <p:nvPr/>
          </p:nvSpPr>
          <p:spPr bwMode="auto">
            <a:xfrm>
              <a:off x="960" y="2976"/>
              <a:ext cx="2880" cy="768"/>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This directory contains special files used to represent real physical devices such as printers and terminals. For non-existent device null is used</a:t>
              </a:r>
            </a:p>
            <a:p>
              <a:pPr>
                <a:spcBef>
                  <a:spcPct val="0"/>
                </a:spcBef>
                <a:buClrTx/>
                <a:buFontTx/>
                <a:buNone/>
              </a:pPr>
              <a:endParaRPr lang="en-US" altLang="en-US" sz="1800">
                <a:solidFill>
                  <a:schemeClr val="tx1"/>
                </a:solidFill>
                <a:latin typeface="Arial" panose="020B0604020202020204" pitchFamily="34" charset="0"/>
              </a:endParaRPr>
            </a:p>
          </p:txBody>
        </p:sp>
        <p:sp>
          <p:nvSpPr>
            <p:cNvPr id="41994" name="Line 17">
              <a:extLst>
                <a:ext uri="{FF2B5EF4-FFF2-40B4-BE49-F238E27FC236}">
                  <a16:creationId xmlns:a16="http://schemas.microsoft.com/office/drawing/2014/main" id="{CD7CF5D6-BB3B-42A9-8838-13FE3465DCD2}"/>
                </a:ext>
              </a:extLst>
            </p:cNvPr>
            <p:cNvSpPr>
              <a:spLocks noChangeShapeType="1"/>
            </p:cNvSpPr>
            <p:nvPr/>
          </p:nvSpPr>
          <p:spPr bwMode="auto">
            <a:xfrm>
              <a:off x="1104" y="2688"/>
              <a:ext cx="0" cy="2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2D653A04-7919-4287-BC0F-8E921021EC6F}"/>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C4769D17-A161-432A-91C4-B74D3FF4E290}" type="slidenum">
              <a:rPr lang="en-US" altLang="en-US" sz="1000">
                <a:latin typeface="Arial" panose="020B0604020202020204" pitchFamily="34" charset="0"/>
              </a:rPr>
              <a:pPr algn="r">
                <a:spcBef>
                  <a:spcPct val="0"/>
                </a:spcBef>
                <a:buClrTx/>
                <a:buFontTx/>
                <a:buNone/>
              </a:pPr>
              <a:t>19</a:t>
            </a:fld>
            <a:endParaRPr lang="en-US" altLang="en-US" sz="1000">
              <a:latin typeface="Arial" panose="020B0604020202020204" pitchFamily="34" charset="0"/>
            </a:endParaRPr>
          </a:p>
        </p:txBody>
      </p:sp>
      <p:sp>
        <p:nvSpPr>
          <p:cNvPr id="43011" name="Rectangle 2">
            <a:extLst>
              <a:ext uri="{FF2B5EF4-FFF2-40B4-BE49-F238E27FC236}">
                <a16:creationId xmlns:a16="http://schemas.microsoft.com/office/drawing/2014/main" id="{697BE100-BD8E-435F-BD1F-E3A811510B2D}"/>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System Directories (2 of 4)</a:t>
            </a:r>
          </a:p>
        </p:txBody>
      </p:sp>
      <p:sp>
        <p:nvSpPr>
          <p:cNvPr id="44036" name="Rectangle 3">
            <a:extLst>
              <a:ext uri="{FF2B5EF4-FFF2-40B4-BE49-F238E27FC236}">
                <a16:creationId xmlns:a16="http://schemas.microsoft.com/office/drawing/2014/main" id="{DB5704A1-2827-4064-A373-CB2A3D9E90D7}"/>
              </a:ext>
            </a:extLst>
          </p:cNvPr>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a:latin typeface="Arial" panose="020B0604020202020204" pitchFamily="34" charset="0"/>
            </a:endParaRPr>
          </a:p>
        </p:txBody>
      </p:sp>
      <p:pic>
        <p:nvPicPr>
          <p:cNvPr id="44037" name="Picture 9">
            <a:extLst>
              <a:ext uri="{FF2B5EF4-FFF2-40B4-BE49-F238E27FC236}">
                <a16:creationId xmlns:a16="http://schemas.microsoft.com/office/drawing/2014/main" id="{A743046D-55BE-43D0-BCEE-043F8889CC17}"/>
              </a:ext>
            </a:extLst>
          </p:cNvPr>
          <p:cNvPicPr>
            <a:picLocks noChangeAspect="1" noChangeArrowheads="1"/>
          </p:cNvPicPr>
          <p:nvPr/>
        </p:nvPicPr>
        <p:blipFill>
          <a:blip r:embed="rId3">
            <a:lum bright="-48000" contrast="26000"/>
            <a:grayscl/>
            <a:extLst>
              <a:ext uri="{28A0092B-C50C-407E-A947-70E740481C1C}">
                <a14:useLocalDpi xmlns:a14="http://schemas.microsoft.com/office/drawing/2010/main" val="0"/>
              </a:ext>
            </a:extLst>
          </a:blip>
          <a:srcRect/>
          <a:stretch>
            <a:fillRect/>
          </a:stretch>
        </p:blipFill>
        <p:spPr bwMode="auto">
          <a:xfrm>
            <a:off x="381000" y="1524000"/>
            <a:ext cx="8229600" cy="1066800"/>
          </a:xfrm>
          <a:prstGeom prst="rect">
            <a:avLst/>
          </a:prstGeom>
          <a:solidFill>
            <a:srgbClr val="0000FF">
              <a:alpha val="43921"/>
            </a:srgbClr>
          </a:solidFill>
          <a:ln w="19050">
            <a:solidFill>
              <a:srgbClr val="808080"/>
            </a:solidFill>
            <a:miter lim="800000"/>
            <a:headEnd/>
            <a:tailEnd/>
          </a:ln>
        </p:spPr>
      </p:pic>
      <p:grpSp>
        <p:nvGrpSpPr>
          <p:cNvPr id="2" name="Group 19">
            <a:extLst>
              <a:ext uri="{FF2B5EF4-FFF2-40B4-BE49-F238E27FC236}">
                <a16:creationId xmlns:a16="http://schemas.microsoft.com/office/drawing/2014/main" id="{79800FAC-F496-4D78-9F64-C7AB85B7104E}"/>
              </a:ext>
            </a:extLst>
          </p:cNvPr>
          <p:cNvGrpSpPr>
            <a:grpSpLocks/>
          </p:cNvGrpSpPr>
          <p:nvPr/>
        </p:nvGrpSpPr>
        <p:grpSpPr bwMode="auto">
          <a:xfrm>
            <a:off x="228600" y="2514600"/>
            <a:ext cx="2286000" cy="3048000"/>
            <a:chOff x="144" y="1584"/>
            <a:chExt cx="1440" cy="1920"/>
          </a:xfrm>
        </p:grpSpPr>
        <p:sp>
          <p:nvSpPr>
            <p:cNvPr id="44045" name="Text Box 10">
              <a:extLst>
                <a:ext uri="{FF2B5EF4-FFF2-40B4-BE49-F238E27FC236}">
                  <a16:creationId xmlns:a16="http://schemas.microsoft.com/office/drawing/2014/main" id="{34D418DE-DDA1-4CD0-AE54-610C7AF1BB3E}"/>
                </a:ext>
              </a:extLst>
            </p:cNvPr>
            <p:cNvSpPr txBox="1">
              <a:spLocks noChangeArrowheads="1"/>
            </p:cNvSpPr>
            <p:nvPr/>
          </p:nvSpPr>
          <p:spPr bwMode="auto">
            <a:xfrm>
              <a:off x="144" y="1872"/>
              <a:ext cx="1440" cy="1632"/>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rPr>
                <a:t>For system administration, this directory contains various commands and files. One of these files, motd, contains a 'message of the day‘, which is displayed whenever we log into the system.</a:t>
              </a:r>
            </a:p>
          </p:txBody>
        </p:sp>
        <p:sp>
          <p:nvSpPr>
            <p:cNvPr id="44046" name="Line 11">
              <a:extLst>
                <a:ext uri="{FF2B5EF4-FFF2-40B4-BE49-F238E27FC236}">
                  <a16:creationId xmlns:a16="http://schemas.microsoft.com/office/drawing/2014/main" id="{FEE6B21F-0A2B-40F0-8B39-F0C8542B2448}"/>
                </a:ext>
              </a:extLst>
            </p:cNvPr>
            <p:cNvSpPr>
              <a:spLocks noChangeShapeType="1"/>
            </p:cNvSpPr>
            <p:nvPr/>
          </p:nvSpPr>
          <p:spPr bwMode="auto">
            <a:xfrm>
              <a:off x="1488" y="1584"/>
              <a:ext cx="0" cy="2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3" name="Group 17">
            <a:extLst>
              <a:ext uri="{FF2B5EF4-FFF2-40B4-BE49-F238E27FC236}">
                <a16:creationId xmlns:a16="http://schemas.microsoft.com/office/drawing/2014/main" id="{0FD90E0E-5514-414E-A9AE-9F0CD091A792}"/>
              </a:ext>
            </a:extLst>
          </p:cNvPr>
          <p:cNvGrpSpPr>
            <a:grpSpLocks/>
          </p:cNvGrpSpPr>
          <p:nvPr/>
        </p:nvGrpSpPr>
        <p:grpSpPr bwMode="auto">
          <a:xfrm>
            <a:off x="2819400" y="2514600"/>
            <a:ext cx="1752600" cy="1828800"/>
            <a:chOff x="1680" y="1584"/>
            <a:chExt cx="1104" cy="1152"/>
          </a:xfrm>
        </p:grpSpPr>
        <p:sp>
          <p:nvSpPr>
            <p:cNvPr id="44043" name="Text Box 12">
              <a:extLst>
                <a:ext uri="{FF2B5EF4-FFF2-40B4-BE49-F238E27FC236}">
                  <a16:creationId xmlns:a16="http://schemas.microsoft.com/office/drawing/2014/main" id="{0900CEEB-B76C-4C4A-8135-55DFE4F199CF}"/>
                </a:ext>
              </a:extLst>
            </p:cNvPr>
            <p:cNvSpPr txBox="1">
              <a:spLocks noChangeArrowheads="1"/>
            </p:cNvSpPr>
            <p:nvPr/>
          </p:nvSpPr>
          <p:spPr bwMode="auto">
            <a:xfrm>
              <a:off x="1680" y="1872"/>
              <a:ext cx="1104" cy="86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buFontTx/>
                <a:buNone/>
              </a:pPr>
              <a:r>
                <a:rPr lang="en-US" altLang="en-US" sz="1600">
                  <a:solidFill>
                    <a:schemeClr val="tx1"/>
                  </a:solidFill>
                  <a:latin typeface="Arial" panose="020B0604020202020204" pitchFamily="34" charset="0"/>
                </a:rPr>
                <a:t>For each user of the system, this directory contains a home  directory.</a:t>
              </a:r>
            </a:p>
          </p:txBody>
        </p:sp>
        <p:sp>
          <p:nvSpPr>
            <p:cNvPr id="44044" name="Line 13">
              <a:extLst>
                <a:ext uri="{FF2B5EF4-FFF2-40B4-BE49-F238E27FC236}">
                  <a16:creationId xmlns:a16="http://schemas.microsoft.com/office/drawing/2014/main" id="{081E7467-F302-44B9-AADC-A09CB95209DC}"/>
                </a:ext>
              </a:extLst>
            </p:cNvPr>
            <p:cNvSpPr>
              <a:spLocks noChangeShapeType="1"/>
            </p:cNvSpPr>
            <p:nvPr/>
          </p:nvSpPr>
          <p:spPr bwMode="auto">
            <a:xfrm>
              <a:off x="2352" y="1584"/>
              <a:ext cx="0" cy="2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4" name="Group 18">
            <a:extLst>
              <a:ext uri="{FF2B5EF4-FFF2-40B4-BE49-F238E27FC236}">
                <a16:creationId xmlns:a16="http://schemas.microsoft.com/office/drawing/2014/main" id="{EDC36C93-C065-44C9-806B-FDCE22582AB5}"/>
              </a:ext>
            </a:extLst>
          </p:cNvPr>
          <p:cNvGrpSpPr>
            <a:grpSpLocks/>
          </p:cNvGrpSpPr>
          <p:nvPr/>
        </p:nvGrpSpPr>
        <p:grpSpPr bwMode="auto">
          <a:xfrm>
            <a:off x="4800600" y="2514600"/>
            <a:ext cx="1828800" cy="1828800"/>
            <a:chOff x="2928" y="1584"/>
            <a:chExt cx="1152" cy="1152"/>
          </a:xfrm>
        </p:grpSpPr>
        <p:sp>
          <p:nvSpPr>
            <p:cNvPr id="44041" name="Text Box 14">
              <a:extLst>
                <a:ext uri="{FF2B5EF4-FFF2-40B4-BE49-F238E27FC236}">
                  <a16:creationId xmlns:a16="http://schemas.microsoft.com/office/drawing/2014/main" id="{137B2FB7-7C5F-40D4-BE93-429FE4D51ABF}"/>
                </a:ext>
              </a:extLst>
            </p:cNvPr>
            <p:cNvSpPr txBox="1">
              <a:spLocks noChangeArrowheads="1"/>
            </p:cNvSpPr>
            <p:nvPr/>
          </p:nvSpPr>
          <p:spPr bwMode="auto">
            <a:xfrm>
              <a:off x="2928" y="1872"/>
              <a:ext cx="1152" cy="86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rPr>
                <a:t>This directory contains libraries that are used by various programs and languages.</a:t>
              </a:r>
            </a:p>
          </p:txBody>
        </p:sp>
        <p:sp>
          <p:nvSpPr>
            <p:cNvPr id="44042" name="Line 15">
              <a:extLst>
                <a:ext uri="{FF2B5EF4-FFF2-40B4-BE49-F238E27FC236}">
                  <a16:creationId xmlns:a16="http://schemas.microsoft.com/office/drawing/2014/main" id="{F8E36DDC-480B-4B68-9A1F-FBDD9BF6F739}"/>
                </a:ext>
              </a:extLst>
            </p:cNvPr>
            <p:cNvSpPr>
              <a:spLocks noChangeShapeType="1"/>
            </p:cNvSpPr>
            <p:nvPr/>
          </p:nvSpPr>
          <p:spPr bwMode="auto">
            <a:xfrm>
              <a:off x="2928" y="1584"/>
              <a:ext cx="0" cy="2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AC98E3F6-9807-41E6-8B57-8065984FB52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82F2359C-5D8A-4EDC-A81D-2FC26BAFD7E7}" type="slidenum">
              <a:rPr lang="en-US" altLang="en-US" sz="1000">
                <a:latin typeface="Arial" panose="020B0604020202020204" pitchFamily="34" charset="0"/>
              </a:rPr>
              <a:pPr>
                <a:spcBef>
                  <a:spcPct val="0"/>
                </a:spcBef>
                <a:buClrTx/>
                <a:buFontTx/>
                <a:buNone/>
              </a:pPr>
              <a:t>2</a:t>
            </a:fld>
            <a:endParaRPr lang="en-US" altLang="en-US" sz="1000">
              <a:latin typeface="Arial" panose="020B0604020202020204" pitchFamily="34" charset="0"/>
            </a:endParaRPr>
          </a:p>
        </p:txBody>
      </p:sp>
      <p:sp>
        <p:nvSpPr>
          <p:cNvPr id="8195" name="Rectangle 6">
            <a:extLst>
              <a:ext uri="{FF2B5EF4-FFF2-40B4-BE49-F238E27FC236}">
                <a16:creationId xmlns:a16="http://schemas.microsoft.com/office/drawing/2014/main" id="{CA9CC125-CED4-4809-973B-CABCA72AD3EB}"/>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Module 2 Objectives</a:t>
            </a:r>
          </a:p>
        </p:txBody>
      </p:sp>
      <p:sp>
        <p:nvSpPr>
          <p:cNvPr id="9220" name="Rectangle 7">
            <a:extLst>
              <a:ext uri="{FF2B5EF4-FFF2-40B4-BE49-F238E27FC236}">
                <a16:creationId xmlns:a16="http://schemas.microsoft.com/office/drawing/2014/main" id="{995FFC45-2BB2-49D8-A1EF-A32327DB1A44}"/>
              </a:ext>
            </a:extLst>
          </p:cNvPr>
          <p:cNvSpPr>
            <a:spLocks noGrp="1" noChangeArrowheads="1"/>
          </p:cNvSpPr>
          <p:nvPr>
            <p:ph type="body" idx="4294967295"/>
          </p:nvPr>
        </p:nvSpPr>
        <p:spPr/>
        <p:txBody>
          <a:bodyPr/>
          <a:lstStyle/>
          <a:p>
            <a:pPr eaLnBrk="1" hangingPunct="1"/>
            <a:r>
              <a:rPr lang="en-US" altLang="en-US"/>
              <a:t>Upon completing this module, the learner will be able to:</a:t>
            </a:r>
          </a:p>
          <a:p>
            <a:pPr lvl="1" eaLnBrk="1" hangingPunct="1"/>
            <a:r>
              <a:rPr lang="en-US" altLang="en-US"/>
              <a:t>Describe Onion Architecture of UNIX Operating System</a:t>
            </a:r>
          </a:p>
          <a:p>
            <a:pPr lvl="1" eaLnBrk="1" hangingPunct="1"/>
            <a:r>
              <a:rPr lang="en-US" altLang="en-US"/>
              <a:t>Explain the Interaction of User App with Kernel</a:t>
            </a:r>
          </a:p>
          <a:p>
            <a:pPr lvl="1" eaLnBrk="1" hangingPunct="1"/>
            <a:r>
              <a:rPr lang="en-US" altLang="en-US"/>
              <a:t>Describe the Hierarchical Structure of UNIX File System (Virtual File System)</a:t>
            </a:r>
          </a:p>
          <a:p>
            <a:pPr lvl="1" eaLnBrk="1" hangingPunct="1"/>
            <a:r>
              <a:rPr lang="en-US" altLang="en-US"/>
              <a:t>Describe the Physical file System</a:t>
            </a:r>
          </a:p>
          <a:p>
            <a:pPr lvl="1" eaLnBrk="1" hangingPunct="1"/>
            <a:r>
              <a:rPr lang="en-US" altLang="en-US"/>
              <a:t>Define a Program</a:t>
            </a:r>
          </a:p>
          <a:p>
            <a:pPr lvl="1" eaLnBrk="1" hangingPunct="1"/>
            <a:r>
              <a:rPr lang="en-US" altLang="en-US"/>
              <a:t>Define a Process</a:t>
            </a:r>
          </a:p>
          <a:p>
            <a:pPr lvl="1" eaLnBrk="1" hangingPunct="1"/>
            <a:r>
              <a:rPr lang="en-US" altLang="en-US"/>
              <a:t>Summarize the difference between Program and Process</a:t>
            </a:r>
          </a:p>
          <a:p>
            <a:pPr lvl="1" eaLnBrk="1" hangingPunct="1"/>
            <a:r>
              <a:rPr lang="en-US" altLang="en-US"/>
              <a:t>Describe working of Shell</a:t>
            </a:r>
          </a:p>
          <a:p>
            <a:pPr lvl="1" eaLnBrk="1" hangingPunct="1"/>
            <a:r>
              <a:rPr lang="en-US" altLang="en-US"/>
              <a:t>Describe different flavors of UNIX</a:t>
            </a:r>
          </a:p>
          <a:p>
            <a:pPr lvl="1" eaLnBrk="1" hangingPunct="1"/>
            <a:r>
              <a:rPr lang="en-US" altLang="en-US"/>
              <a:t>List the services offered by UNIX Operating System</a:t>
            </a:r>
          </a:p>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8463843B-6686-48E3-B462-0B2DD19BFDB3}"/>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6B34702-DE37-4608-AF22-C5C42FD0A7CB}" type="slidenum">
              <a:rPr lang="en-US" altLang="en-US" sz="1000">
                <a:latin typeface="Arial" panose="020B0604020202020204" pitchFamily="34" charset="0"/>
              </a:rPr>
              <a:pPr algn="r">
                <a:spcBef>
                  <a:spcPct val="0"/>
                </a:spcBef>
                <a:buClrTx/>
                <a:buFontTx/>
                <a:buNone/>
              </a:pPr>
              <a:t>20</a:t>
            </a:fld>
            <a:endParaRPr lang="en-US" altLang="en-US" sz="1000">
              <a:latin typeface="Arial" panose="020B0604020202020204" pitchFamily="34" charset="0"/>
            </a:endParaRPr>
          </a:p>
        </p:txBody>
      </p:sp>
      <p:sp>
        <p:nvSpPr>
          <p:cNvPr id="45059" name="Rectangle 2">
            <a:extLst>
              <a:ext uri="{FF2B5EF4-FFF2-40B4-BE49-F238E27FC236}">
                <a16:creationId xmlns:a16="http://schemas.microsoft.com/office/drawing/2014/main" id="{6B494EF5-FA0A-4FCF-8BDF-78C2213901F4}"/>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System Directories (3 of 4)</a:t>
            </a:r>
          </a:p>
        </p:txBody>
      </p:sp>
      <p:sp>
        <p:nvSpPr>
          <p:cNvPr id="46084" name="Rectangle 3">
            <a:extLst>
              <a:ext uri="{FF2B5EF4-FFF2-40B4-BE49-F238E27FC236}">
                <a16:creationId xmlns:a16="http://schemas.microsoft.com/office/drawing/2014/main" id="{71871C33-8CE3-4411-9856-C3D62F4FF09B}"/>
              </a:ext>
            </a:extLst>
          </p:cNvPr>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buFontTx/>
              <a:buNone/>
            </a:pPr>
            <a:endParaRPr lang="en-US" altLang="en-US">
              <a:latin typeface="Arial" panose="020B0604020202020204" pitchFamily="34" charset="0"/>
            </a:endParaRPr>
          </a:p>
        </p:txBody>
      </p:sp>
      <p:grpSp>
        <p:nvGrpSpPr>
          <p:cNvPr id="23576" name="Group 24">
            <a:extLst>
              <a:ext uri="{FF2B5EF4-FFF2-40B4-BE49-F238E27FC236}">
                <a16:creationId xmlns:a16="http://schemas.microsoft.com/office/drawing/2014/main" id="{D6E156A2-9DE4-4114-B616-3D5BC55CB01B}"/>
              </a:ext>
            </a:extLst>
          </p:cNvPr>
          <p:cNvGrpSpPr>
            <a:grpSpLocks/>
          </p:cNvGrpSpPr>
          <p:nvPr/>
        </p:nvGrpSpPr>
        <p:grpSpPr bwMode="auto">
          <a:xfrm>
            <a:off x="1143000" y="1447800"/>
            <a:ext cx="7543800" cy="1752600"/>
            <a:chOff x="720" y="912"/>
            <a:chExt cx="4752" cy="1104"/>
          </a:xfrm>
        </p:grpSpPr>
        <p:sp>
          <p:nvSpPr>
            <p:cNvPr id="46093" name="Rectangle 19">
              <a:extLst>
                <a:ext uri="{FF2B5EF4-FFF2-40B4-BE49-F238E27FC236}">
                  <a16:creationId xmlns:a16="http://schemas.microsoft.com/office/drawing/2014/main" id="{88C341A7-14FA-46A2-958B-47C91C5B1054}"/>
                </a:ext>
              </a:extLst>
            </p:cNvPr>
            <p:cNvSpPr>
              <a:spLocks noChangeArrowheads="1"/>
            </p:cNvSpPr>
            <p:nvPr/>
          </p:nvSpPr>
          <p:spPr bwMode="auto">
            <a:xfrm>
              <a:off x="720" y="912"/>
              <a:ext cx="4752" cy="960"/>
            </a:xfrm>
            <a:prstGeom prst="rect">
              <a:avLst/>
            </a:prstGeom>
            <a:solidFill>
              <a:srgbClr val="FFCC66"/>
            </a:solidFill>
            <a:ln w="28575" algn="ctr">
              <a:solidFill>
                <a:srgbClr val="FF6600"/>
              </a:solidFill>
              <a:miter lim="800000"/>
              <a:headEnd/>
              <a:tailEnd/>
            </a:ln>
          </p:spPr>
          <p:txBody>
            <a:bodyPr/>
            <a:lstStyle>
              <a:lvl1pPr marL="119063" indent="-119063">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r>
                <a:rPr lang="en-US" altLang="en-US" sz="1800">
                  <a:solidFill>
                    <a:schemeClr val="tx1"/>
                  </a:solidFill>
                  <a:latin typeface="Arial" panose="020B0604020202020204" pitchFamily="34" charset="0"/>
                </a:rPr>
                <a:t>Kernel is loaded in whenever the system is started up called booting of the system </a:t>
              </a:r>
            </a:p>
            <a:p>
              <a:r>
                <a:rPr lang="en-US" altLang="en-US" sz="1800">
                  <a:solidFill>
                    <a:schemeClr val="tx1"/>
                  </a:solidFill>
                  <a:latin typeface="Arial" panose="020B0604020202020204" pitchFamily="34" charset="0"/>
                </a:rPr>
                <a:t>It is at the core of each UNIX system</a:t>
              </a:r>
            </a:p>
            <a:p>
              <a:pPr>
                <a:spcBef>
                  <a:spcPct val="0"/>
                </a:spcBef>
                <a:buClrTx/>
              </a:pPr>
              <a:r>
                <a:rPr lang="en-US" altLang="en-US" sz="1800">
                  <a:solidFill>
                    <a:schemeClr val="tx1"/>
                  </a:solidFill>
                  <a:latin typeface="Arial" panose="020B0604020202020204" pitchFamily="34" charset="0"/>
                </a:rPr>
                <a:t>It manages the entire resources of the system, presenting them to you and every other user as a coherent system.</a:t>
              </a:r>
            </a:p>
          </p:txBody>
        </p:sp>
        <p:sp>
          <p:nvSpPr>
            <p:cNvPr id="46094" name="Line 9">
              <a:extLst>
                <a:ext uri="{FF2B5EF4-FFF2-40B4-BE49-F238E27FC236}">
                  <a16:creationId xmlns:a16="http://schemas.microsoft.com/office/drawing/2014/main" id="{ACA36957-5B81-4E3C-800C-219646CD40B1}"/>
                </a:ext>
              </a:extLst>
            </p:cNvPr>
            <p:cNvSpPr>
              <a:spLocks noChangeShapeType="1"/>
            </p:cNvSpPr>
            <p:nvPr/>
          </p:nvSpPr>
          <p:spPr bwMode="auto">
            <a:xfrm>
              <a:off x="5184" y="1872"/>
              <a:ext cx="0" cy="144"/>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pic>
        <p:nvPicPr>
          <p:cNvPr id="46086" name="Picture 9">
            <a:extLst>
              <a:ext uri="{FF2B5EF4-FFF2-40B4-BE49-F238E27FC236}">
                <a16:creationId xmlns:a16="http://schemas.microsoft.com/office/drawing/2014/main" id="{CF5F78DF-B46B-47E3-A6EF-F5AF696817F2}"/>
              </a:ext>
            </a:extLst>
          </p:cNvPr>
          <p:cNvPicPr>
            <a:picLocks noChangeAspect="1" noChangeArrowheads="1"/>
          </p:cNvPicPr>
          <p:nvPr/>
        </p:nvPicPr>
        <p:blipFill>
          <a:blip r:embed="rId3">
            <a:lum bright="-48000" contrast="26000"/>
            <a:grayscl/>
            <a:extLst>
              <a:ext uri="{28A0092B-C50C-407E-A947-70E740481C1C}">
                <a14:useLocalDpi xmlns:a14="http://schemas.microsoft.com/office/drawing/2010/main" val="0"/>
              </a:ext>
            </a:extLst>
          </a:blip>
          <a:srcRect/>
          <a:stretch>
            <a:fillRect/>
          </a:stretch>
        </p:blipFill>
        <p:spPr bwMode="auto">
          <a:xfrm>
            <a:off x="457200" y="3200400"/>
            <a:ext cx="8229600" cy="1066800"/>
          </a:xfrm>
          <a:prstGeom prst="rect">
            <a:avLst/>
          </a:prstGeom>
          <a:solidFill>
            <a:srgbClr val="0000FF">
              <a:alpha val="43921"/>
            </a:srgbClr>
          </a:solidFill>
          <a:ln w="19050">
            <a:solidFill>
              <a:srgbClr val="808080"/>
            </a:solidFill>
            <a:miter lim="800000"/>
            <a:headEnd/>
            <a:tailEnd/>
          </a:ln>
        </p:spPr>
      </p:pic>
      <p:grpSp>
        <p:nvGrpSpPr>
          <p:cNvPr id="3" name="Group 14">
            <a:extLst>
              <a:ext uri="{FF2B5EF4-FFF2-40B4-BE49-F238E27FC236}">
                <a16:creationId xmlns:a16="http://schemas.microsoft.com/office/drawing/2014/main" id="{5BE96511-0A7F-4842-B1F9-8B05062A6D9C}"/>
              </a:ext>
            </a:extLst>
          </p:cNvPr>
          <p:cNvGrpSpPr>
            <a:grpSpLocks/>
          </p:cNvGrpSpPr>
          <p:nvPr/>
        </p:nvGrpSpPr>
        <p:grpSpPr bwMode="auto">
          <a:xfrm>
            <a:off x="2819400" y="4191000"/>
            <a:ext cx="2667000" cy="1524000"/>
            <a:chOff x="1776" y="2640"/>
            <a:chExt cx="1680" cy="960"/>
          </a:xfrm>
        </p:grpSpPr>
        <p:sp>
          <p:nvSpPr>
            <p:cNvPr id="46091" name="Rectangle 19">
              <a:extLst>
                <a:ext uri="{FF2B5EF4-FFF2-40B4-BE49-F238E27FC236}">
                  <a16:creationId xmlns:a16="http://schemas.microsoft.com/office/drawing/2014/main" id="{4BF49024-7CB9-433C-AE9F-B4EE54D49678}"/>
                </a:ext>
              </a:extLst>
            </p:cNvPr>
            <p:cNvSpPr>
              <a:spLocks noChangeArrowheads="1"/>
            </p:cNvSpPr>
            <p:nvPr/>
          </p:nvSpPr>
          <p:spPr bwMode="auto">
            <a:xfrm>
              <a:off x="1776" y="2832"/>
              <a:ext cx="1680" cy="768"/>
            </a:xfrm>
            <a:prstGeom prst="rect">
              <a:avLst/>
            </a:prstGeom>
            <a:solidFill>
              <a:srgbClr val="FFCC66"/>
            </a:solidFill>
            <a:ln w="28575" algn="ctr">
              <a:solidFill>
                <a:srgbClr val="FF6600"/>
              </a:solidFill>
              <a:miter lim="800000"/>
              <a:headEnd/>
              <a:tailEnd/>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buFontTx/>
                <a:buNone/>
              </a:pPr>
              <a:r>
                <a:rPr lang="en-US" altLang="en-US" sz="1800">
                  <a:solidFill>
                    <a:schemeClr val="tx1"/>
                  </a:solidFill>
                  <a:latin typeface="Arial" panose="020B0604020202020204" pitchFamily="34" charset="0"/>
                </a:rPr>
                <a:t>This directory acts as a area to store files on temporary basis by any user.</a:t>
              </a:r>
            </a:p>
          </p:txBody>
        </p:sp>
        <p:sp>
          <p:nvSpPr>
            <p:cNvPr id="46092" name="Line 11">
              <a:extLst>
                <a:ext uri="{FF2B5EF4-FFF2-40B4-BE49-F238E27FC236}">
                  <a16:creationId xmlns:a16="http://schemas.microsoft.com/office/drawing/2014/main" id="{8A32C887-B3D8-4346-8F87-2A23C1887997}"/>
                </a:ext>
              </a:extLst>
            </p:cNvPr>
            <p:cNvSpPr>
              <a:spLocks noChangeShapeType="1"/>
            </p:cNvSpPr>
            <p:nvPr/>
          </p:nvSpPr>
          <p:spPr bwMode="auto">
            <a:xfrm>
              <a:off x="3456" y="2640"/>
              <a:ext cx="0" cy="192"/>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grpSp>
        <p:nvGrpSpPr>
          <p:cNvPr id="23574" name="Group 22">
            <a:extLst>
              <a:ext uri="{FF2B5EF4-FFF2-40B4-BE49-F238E27FC236}">
                <a16:creationId xmlns:a16="http://schemas.microsoft.com/office/drawing/2014/main" id="{37E9B93F-3D90-4AA2-9004-8CD5E02D2469}"/>
              </a:ext>
            </a:extLst>
          </p:cNvPr>
          <p:cNvGrpSpPr>
            <a:grpSpLocks/>
          </p:cNvGrpSpPr>
          <p:nvPr/>
        </p:nvGrpSpPr>
        <p:grpSpPr bwMode="auto">
          <a:xfrm>
            <a:off x="5638800" y="4191000"/>
            <a:ext cx="3124200" cy="2514600"/>
            <a:chOff x="3552" y="2640"/>
            <a:chExt cx="1968" cy="1584"/>
          </a:xfrm>
        </p:grpSpPr>
        <p:sp>
          <p:nvSpPr>
            <p:cNvPr id="46089" name="Rectangle 19">
              <a:extLst>
                <a:ext uri="{FF2B5EF4-FFF2-40B4-BE49-F238E27FC236}">
                  <a16:creationId xmlns:a16="http://schemas.microsoft.com/office/drawing/2014/main" id="{ADC70125-1DF7-4FD0-BBF9-B9239CE2F0A2}"/>
                </a:ext>
              </a:extLst>
            </p:cNvPr>
            <p:cNvSpPr>
              <a:spLocks noChangeArrowheads="1"/>
            </p:cNvSpPr>
            <p:nvPr/>
          </p:nvSpPr>
          <p:spPr bwMode="auto">
            <a:xfrm>
              <a:off x="3552" y="2784"/>
              <a:ext cx="1968" cy="1440"/>
            </a:xfrm>
            <a:prstGeom prst="rect">
              <a:avLst/>
            </a:prstGeom>
            <a:solidFill>
              <a:srgbClr val="FFCC66"/>
            </a:solidFill>
            <a:ln w="28575" algn="ctr">
              <a:solidFill>
                <a:srgbClr val="FF6600"/>
              </a:solidFill>
              <a:miter lim="800000"/>
              <a:headEnd/>
              <a:tailEnd/>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buFontTx/>
                <a:buNone/>
              </a:pPr>
              <a:r>
                <a:rPr lang="en-US" altLang="en-US" sz="1800">
                  <a:solidFill>
                    <a:schemeClr val="tx1"/>
                  </a:solidFill>
                  <a:latin typeface="Arial" panose="020B0604020202020204" pitchFamily="34" charset="0"/>
                </a:rPr>
                <a:t>Typically Application programs, language dictionaries, and on-line manual pages reside in this directory. This also contains system files and directories which user wants to share with other users.</a:t>
              </a:r>
            </a:p>
          </p:txBody>
        </p:sp>
        <p:sp>
          <p:nvSpPr>
            <p:cNvPr id="46090" name="Line 13">
              <a:extLst>
                <a:ext uri="{FF2B5EF4-FFF2-40B4-BE49-F238E27FC236}">
                  <a16:creationId xmlns:a16="http://schemas.microsoft.com/office/drawing/2014/main" id="{748F57A4-2AFE-4153-AFA1-947937C680C4}"/>
                </a:ext>
              </a:extLst>
            </p:cNvPr>
            <p:cNvSpPr>
              <a:spLocks noChangeShapeType="1"/>
            </p:cNvSpPr>
            <p:nvPr/>
          </p:nvSpPr>
          <p:spPr bwMode="auto">
            <a:xfrm>
              <a:off x="4224" y="2640"/>
              <a:ext cx="0" cy="144"/>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76"/>
                                        </p:tgtEl>
                                        <p:attrNameLst>
                                          <p:attrName>style.visibility</p:attrName>
                                        </p:attrNameLst>
                                      </p:cBhvr>
                                      <p:to>
                                        <p:strVal val="visible"/>
                                      </p:to>
                                    </p:set>
                                    <p:animEffect transition="in" filter="blinds(horizontal)">
                                      <p:cBhvr>
                                        <p:cTn id="7" dur="500"/>
                                        <p:tgtEl>
                                          <p:spTgt spid="23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74"/>
                                        </p:tgtEl>
                                        <p:attrNameLst>
                                          <p:attrName>style.visibility</p:attrName>
                                        </p:attrNameLst>
                                      </p:cBhvr>
                                      <p:to>
                                        <p:strVal val="visible"/>
                                      </p:to>
                                    </p:set>
                                    <p:animEffect transition="in" filter="blinds(horizontal)">
                                      <p:cBhvr>
                                        <p:cTn id="17" dur="5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Slide Number Placeholder 3">
            <a:extLst>
              <a:ext uri="{FF2B5EF4-FFF2-40B4-BE49-F238E27FC236}">
                <a16:creationId xmlns:a16="http://schemas.microsoft.com/office/drawing/2014/main" id="{8FBB3C9A-672F-4139-83C8-24B087777EAF}"/>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36D86C8-6644-408A-BD0A-24B7EEA98CED}" type="slidenum">
              <a:rPr lang="en-US" altLang="en-US" sz="1000">
                <a:latin typeface="Arial" panose="020B0604020202020204" pitchFamily="34" charset="0"/>
              </a:rPr>
              <a:pPr algn="r">
                <a:spcBef>
                  <a:spcPct val="0"/>
                </a:spcBef>
                <a:buClrTx/>
                <a:buFontTx/>
                <a:buNone/>
              </a:pPr>
              <a:t>21</a:t>
            </a:fld>
            <a:endParaRPr lang="en-US" altLang="en-US" sz="1000">
              <a:latin typeface="Arial" panose="020B0604020202020204" pitchFamily="34" charset="0"/>
            </a:endParaRPr>
          </a:p>
        </p:txBody>
      </p:sp>
      <p:sp>
        <p:nvSpPr>
          <p:cNvPr id="1050" name="Rectangle 2">
            <a:extLst>
              <a:ext uri="{FF2B5EF4-FFF2-40B4-BE49-F238E27FC236}">
                <a16:creationId xmlns:a16="http://schemas.microsoft.com/office/drawing/2014/main" id="{9DE7B1BB-539B-45B3-B46A-FF9F85E7F9FA}"/>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System Directories (4 of 4)</a:t>
            </a:r>
          </a:p>
        </p:txBody>
      </p:sp>
      <p:sp>
        <p:nvSpPr>
          <p:cNvPr id="1051" name="Rectangle 3">
            <a:extLst>
              <a:ext uri="{FF2B5EF4-FFF2-40B4-BE49-F238E27FC236}">
                <a16:creationId xmlns:a16="http://schemas.microsoft.com/office/drawing/2014/main" id="{C4C14559-402C-4DC2-B99C-70F30C24ECA6}"/>
              </a:ext>
            </a:extLst>
          </p:cNvPr>
          <p:cNvSpPr>
            <a:spLocks noGrp="1" noChangeArrowheads="1"/>
          </p:cNvSpPr>
          <p:nvPr>
            <p:ph type="body" idx="4294967295"/>
          </p:nvPr>
        </p:nvSpPr>
        <p:spPr/>
        <p:txBody>
          <a:bodyPr/>
          <a:lstStyle/>
          <a:p>
            <a:pPr marL="341313" indent="-341313" eaLnBrk="1" hangingPunct="1"/>
            <a:r>
              <a:rPr lang="en-US" altLang="en-US"/>
              <a:t>Under the root directory, subdirectories organize the files and subdirectories on the system. These subdirectories might be of any name.</a:t>
            </a:r>
          </a:p>
          <a:p>
            <a:pPr marL="341313" indent="-341313" eaLnBrk="1" hangingPunct="1"/>
            <a:r>
              <a:rPr lang="en-US" altLang="en-US"/>
              <a:t>The diagram below represents file structure as inverted tree.</a:t>
            </a:r>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a:p>
            <a:pPr lvl="1" eaLnBrk="1" hangingPunct="1"/>
            <a:endParaRPr lang="en-US" altLang="en-US"/>
          </a:p>
        </p:txBody>
      </p:sp>
      <p:graphicFrame>
        <p:nvGraphicFramePr>
          <p:cNvPr id="2" name="Diagram 1">
            <a:extLst>
              <a:ext uri="{FF2B5EF4-FFF2-40B4-BE49-F238E27FC236}">
                <a16:creationId xmlns:a16="http://schemas.microsoft.com/office/drawing/2014/main" id="{5FFA0986-81DC-4524-AF61-AE22EADD9265}"/>
              </a:ext>
            </a:extLst>
          </p:cNvPr>
          <p:cNvGraphicFramePr/>
          <p:nvPr/>
        </p:nvGraphicFramePr>
        <p:xfrm>
          <a:off x="1828800" y="3124200"/>
          <a:ext cx="54864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F24CB181-F5A2-4559-9F8B-FBEC8D96F86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61C90334-0D57-456C-8084-4E03FBC7B450}" type="slidenum">
              <a:rPr lang="en-US" altLang="en-US" sz="1000">
                <a:latin typeface="Arial" panose="020B0604020202020204" pitchFamily="34" charset="0"/>
              </a:rPr>
              <a:pPr>
                <a:spcBef>
                  <a:spcPct val="0"/>
                </a:spcBef>
                <a:buClrTx/>
                <a:buFontTx/>
                <a:buNone/>
              </a:pPr>
              <a:t>22</a:t>
            </a:fld>
            <a:endParaRPr lang="en-US" altLang="en-US" sz="1000">
              <a:latin typeface="Arial" panose="020B0604020202020204" pitchFamily="34" charset="0"/>
            </a:endParaRPr>
          </a:p>
        </p:txBody>
      </p:sp>
      <p:sp>
        <p:nvSpPr>
          <p:cNvPr id="48131" name="Rectangle 7">
            <a:extLst>
              <a:ext uri="{FF2B5EF4-FFF2-40B4-BE49-F238E27FC236}">
                <a16:creationId xmlns:a16="http://schemas.microsoft.com/office/drawing/2014/main" id="{C9E487AB-7743-4CAD-B966-42E73E0D3639}"/>
              </a:ext>
            </a:extLst>
          </p:cNvPr>
          <p:cNvSpPr>
            <a:spLocks noGrp="1" noChangeArrowheads="1"/>
          </p:cNvSpPr>
          <p:nvPr>
            <p:ph type="title"/>
          </p:nvPr>
        </p:nvSpPr>
        <p:spPr/>
        <p:txBody>
          <a:bodyPr/>
          <a:lstStyle/>
          <a:p>
            <a:pPr defTabSz="914354" eaLnBrk="1" hangingPunct="1">
              <a:defRPr/>
            </a:pPr>
            <a:r>
              <a:t>Physical File System</a:t>
            </a:r>
          </a:p>
        </p:txBody>
      </p:sp>
      <p:sp>
        <p:nvSpPr>
          <p:cNvPr id="49156" name="Rectangle 8">
            <a:extLst>
              <a:ext uri="{FF2B5EF4-FFF2-40B4-BE49-F238E27FC236}">
                <a16:creationId xmlns:a16="http://schemas.microsoft.com/office/drawing/2014/main" id="{8CB573BB-49D1-4650-A534-2F4B6D191D26}"/>
              </a:ext>
            </a:extLst>
          </p:cNvPr>
          <p:cNvSpPr>
            <a:spLocks noGrp="1" noChangeArrowheads="1"/>
          </p:cNvSpPr>
          <p:nvPr>
            <p:ph type="body" idx="1"/>
          </p:nvPr>
        </p:nvSpPr>
        <p:spPr>
          <a:xfrm>
            <a:off x="161925" y="1143000"/>
            <a:ext cx="8524875" cy="4800600"/>
          </a:xfrm>
        </p:spPr>
        <p:txBody>
          <a:bodyPr/>
          <a:lstStyle/>
          <a:p>
            <a:pPr eaLnBrk="1" hangingPunct="1"/>
            <a:r>
              <a:rPr lang="en-US" altLang="en-US"/>
              <a:t>Storage space on a computer usually resides on several devices and encompasses different types of media, including hard drives, CD-ROM drives, and floppy drives. Each of these devices has a distinct physical file system associated with it.</a:t>
            </a:r>
          </a:p>
          <a:p>
            <a:pPr eaLnBrk="1" hangingPunct="1"/>
            <a:r>
              <a:rPr lang="en-US" altLang="en-US"/>
              <a:t>There are numerous types of physical file systems found under UNIX, including:</a:t>
            </a:r>
          </a:p>
          <a:p>
            <a:pPr lvl="1" eaLnBrk="1" hangingPunct="1"/>
            <a:r>
              <a:rPr lang="en-US" altLang="en-US"/>
              <a:t>ufs </a:t>
            </a:r>
          </a:p>
          <a:p>
            <a:pPr lvl="2" eaLnBrk="1" hangingPunct="1"/>
            <a:r>
              <a:rPr lang="en-US" altLang="en-US"/>
              <a:t>The standard UNIX File System </a:t>
            </a:r>
          </a:p>
          <a:p>
            <a:pPr lvl="1" eaLnBrk="1" hangingPunct="1"/>
            <a:r>
              <a:rPr lang="en-US" altLang="en-US"/>
              <a:t>bffs </a:t>
            </a:r>
          </a:p>
          <a:p>
            <a:pPr lvl="2" eaLnBrk="1" hangingPunct="1"/>
            <a:r>
              <a:rPr lang="en-US" altLang="en-US"/>
              <a:t>The Berkeley Fat Fast File System, an improvement over the original UNIX file system </a:t>
            </a:r>
          </a:p>
          <a:p>
            <a:pPr lvl="1" eaLnBrk="1" hangingPunct="1"/>
            <a:r>
              <a:rPr lang="en-US" altLang="en-US"/>
              <a:t> cd9660 </a:t>
            </a:r>
          </a:p>
          <a:p>
            <a:pPr lvl="2" eaLnBrk="1" hangingPunct="1"/>
            <a:r>
              <a:rPr lang="en-US" altLang="en-US"/>
              <a:t>The ISO-9660 file system for CD-ROM drives</a:t>
            </a:r>
          </a:p>
          <a:p>
            <a:pPr eaLnBrk="1" hangingPunct="1"/>
            <a:r>
              <a:rPr lang="en-US" altLang="en-US"/>
              <a:t>The types of file systems available vary from OS to OS and cover a wide variety of devices and media.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5F4E234C-104B-4849-BDAD-B0B565A3A965}"/>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CD0E7D25-29A9-4E8F-B735-18C0D26C8287}" type="slidenum">
              <a:rPr lang="en-US" altLang="en-US" sz="1000">
                <a:latin typeface="Arial" panose="020B0604020202020204" pitchFamily="34" charset="0"/>
              </a:rPr>
              <a:pPr algn="r">
                <a:spcBef>
                  <a:spcPct val="0"/>
                </a:spcBef>
                <a:buClrTx/>
                <a:buFontTx/>
                <a:buNone/>
              </a:pPr>
              <a:t>23</a:t>
            </a:fld>
            <a:endParaRPr lang="en-US" altLang="en-US" sz="1000">
              <a:latin typeface="Arial" panose="020B0604020202020204" pitchFamily="34" charset="0"/>
            </a:endParaRPr>
          </a:p>
        </p:txBody>
      </p:sp>
      <p:sp>
        <p:nvSpPr>
          <p:cNvPr id="50179" name="Rectangle 2">
            <a:extLst>
              <a:ext uri="{FF2B5EF4-FFF2-40B4-BE49-F238E27FC236}">
                <a16:creationId xmlns:a16="http://schemas.microsoft.com/office/drawing/2014/main" id="{0524AD3C-931B-4A32-B60E-8B5EEB1FA0A8}"/>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Module 2 Agenda</a:t>
            </a:r>
          </a:p>
        </p:txBody>
      </p:sp>
      <p:graphicFrame>
        <p:nvGraphicFramePr>
          <p:cNvPr id="164869" name="Group 5">
            <a:extLst>
              <a:ext uri="{FF2B5EF4-FFF2-40B4-BE49-F238E27FC236}">
                <a16:creationId xmlns:a16="http://schemas.microsoft.com/office/drawing/2014/main" id="{EA4C2A78-A1E2-4DC2-8972-BD1B88D561FB}"/>
              </a:ext>
            </a:extLst>
          </p:cNvPr>
          <p:cNvGraphicFramePr>
            <a:graphicFrameLocks noGrp="1"/>
          </p:cNvGraphicFramePr>
          <p:nvPr/>
        </p:nvGraphicFramePr>
        <p:xfrm>
          <a:off x="547688" y="1447800"/>
          <a:ext cx="8058150" cy="2530476"/>
        </p:xfrm>
        <a:graphic>
          <a:graphicData uri="http://schemas.openxmlformats.org/drawingml/2006/table">
            <a:tbl>
              <a:tblPr/>
              <a:tblGrid>
                <a:gridCol w="6394450">
                  <a:extLst>
                    <a:ext uri="{9D8B030D-6E8A-4147-A177-3AD203B41FA5}">
                      <a16:colId xmlns:a16="http://schemas.microsoft.com/office/drawing/2014/main" val="915458004"/>
                    </a:ext>
                  </a:extLst>
                </a:gridCol>
                <a:gridCol w="1663700">
                  <a:extLst>
                    <a:ext uri="{9D8B030D-6E8A-4147-A177-3AD203B41FA5}">
                      <a16:colId xmlns:a16="http://schemas.microsoft.com/office/drawing/2014/main" val="2269524425"/>
                    </a:ext>
                  </a:extLst>
                </a:gridCol>
              </a:tblGrid>
              <a:tr h="43951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Topic Name</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Duration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3137344124"/>
                  </a:ext>
                </a:extLst>
              </a:tr>
              <a:tr h="49059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chemeClr val="tx1"/>
                          </a:solidFill>
                          <a:effectLst/>
                          <a:latin typeface="Arial" panose="020B0604020202020204" pitchFamily="34" charset="0"/>
                        </a:rPr>
                        <a:t>Introduction to UNIX OS Architecture</a:t>
                      </a:r>
                      <a:endParaRPr kumimoji="0" lang="en-US" altLang="en-US" sz="2700" b="0" i="0" u="none" strike="noStrike" cap="none" normalizeH="0" baseline="0">
                        <a:ln>
                          <a:noFill/>
                        </a:ln>
                        <a:solidFill>
                          <a:schemeClr val="tx1"/>
                        </a:solidFill>
                        <a:effectLst/>
                        <a:latin typeface="Arial" panose="020B0604020202020204" pitchFamily="34" charset="0"/>
                      </a:endParaRP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30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62214802"/>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chemeClr val="tx1"/>
                          </a:solidFill>
                          <a:effectLst/>
                          <a:latin typeface="Arial" panose="020B0604020202020204" pitchFamily="34" charset="0"/>
                        </a:rPr>
                        <a:t>UNIX File System</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20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17117006"/>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chemeClr val="accent2"/>
                          </a:solidFill>
                          <a:effectLst/>
                          <a:latin typeface="Arial" panose="020B0604020202020204" pitchFamily="34" charset="0"/>
                        </a:rPr>
                        <a:t>Processing Environment</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chemeClr val="accent2"/>
                          </a:solidFill>
                          <a:effectLst/>
                          <a:latin typeface="Arial" panose="020B0604020202020204" pitchFamily="34" charset="0"/>
                        </a:rPr>
                        <a:t>35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52451603"/>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Operating System Services </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25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4304053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D2BA6BCA-265D-4067-B3E4-435C5B4F04E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E42E54C2-E071-42F8-8837-AA91A27C582F}" type="slidenum">
              <a:rPr lang="en-US" altLang="en-US" sz="1000">
                <a:latin typeface="Arial" panose="020B0604020202020204" pitchFamily="34" charset="0"/>
              </a:rPr>
              <a:pPr algn="r">
                <a:spcBef>
                  <a:spcPct val="0"/>
                </a:spcBef>
                <a:buClrTx/>
                <a:buFontTx/>
                <a:buNone/>
              </a:pPr>
              <a:t>24</a:t>
            </a:fld>
            <a:endParaRPr lang="en-US" altLang="en-US" sz="1000">
              <a:latin typeface="Arial" panose="020B0604020202020204" pitchFamily="34" charset="0"/>
            </a:endParaRPr>
          </a:p>
        </p:txBody>
      </p:sp>
      <p:sp>
        <p:nvSpPr>
          <p:cNvPr id="52227" name="Rectangle 4">
            <a:extLst>
              <a:ext uri="{FF2B5EF4-FFF2-40B4-BE49-F238E27FC236}">
                <a16:creationId xmlns:a16="http://schemas.microsoft.com/office/drawing/2014/main" id="{8371CB73-34F7-4281-919C-662FFAD42629}"/>
              </a:ext>
            </a:extLst>
          </p:cNvPr>
          <p:cNvSpPr>
            <a:spLocks noGrp="1" noChangeArrowheads="1"/>
          </p:cNvSpPr>
          <p:nvPr>
            <p:ph type="title" idx="4294967295"/>
          </p:nvPr>
        </p:nvSpPr>
        <p:spPr>
          <a:xfrm>
            <a:off x="457200" y="196850"/>
            <a:ext cx="8305800" cy="914400"/>
          </a:xfrm>
        </p:spPr>
        <p:txBody>
          <a:bodyPr/>
          <a:lstStyle/>
          <a:p>
            <a:pPr defTabSz="914354" eaLnBrk="1" hangingPunct="1">
              <a:defRPr/>
            </a:pPr>
            <a:r>
              <a:rPr>
                <a:solidFill>
                  <a:schemeClr val="accent5">
                    <a:lumMod val="50000"/>
                  </a:schemeClr>
                </a:solidFill>
              </a:rPr>
              <a:t>Discussion: Program in Execution (1 of 3)</a:t>
            </a:r>
          </a:p>
        </p:txBody>
      </p:sp>
      <p:sp>
        <p:nvSpPr>
          <p:cNvPr id="53252" name="Rectangle 3">
            <a:extLst>
              <a:ext uri="{FF2B5EF4-FFF2-40B4-BE49-F238E27FC236}">
                <a16:creationId xmlns:a16="http://schemas.microsoft.com/office/drawing/2014/main" id="{7A2851F2-1787-4D42-8D52-FDF42A92DB77}"/>
              </a:ext>
            </a:extLst>
          </p:cNvPr>
          <p:cNvSpPr>
            <a:spLocks noChangeArrowheads="1"/>
          </p:cNvSpPr>
          <p:nvPr/>
        </p:nvSpPr>
        <p:spPr bwMode="auto">
          <a:xfrm>
            <a:off x="161925" y="1295400"/>
            <a:ext cx="54006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r>
              <a:rPr lang="en-US" altLang="en-US">
                <a:latin typeface="Arial" panose="020B0604020202020204" pitchFamily="34" charset="0"/>
              </a:rPr>
              <a:t>Discussion topic: </a:t>
            </a:r>
          </a:p>
          <a:p>
            <a:pPr lvl="1"/>
            <a:r>
              <a:rPr lang="en-US" altLang="en-US">
                <a:latin typeface="Arial" panose="020B0604020202020204" pitchFamily="34" charset="0"/>
              </a:rPr>
              <a:t>What kind of programs have you written?</a:t>
            </a:r>
          </a:p>
          <a:p>
            <a:pPr lvl="1"/>
            <a:endParaRPr lang="en-US" altLang="en-US">
              <a:latin typeface="Arial" panose="020B0604020202020204" pitchFamily="34" charset="0"/>
            </a:endParaRPr>
          </a:p>
          <a:p>
            <a:r>
              <a:rPr lang="en-US" altLang="en-US">
                <a:latin typeface="Arial" panose="020B0604020202020204" pitchFamily="34" charset="0"/>
              </a:rPr>
              <a:t>Discussion time: </a:t>
            </a:r>
          </a:p>
          <a:p>
            <a:pPr lvl="1"/>
            <a:r>
              <a:rPr lang="en-US" altLang="en-US">
                <a:latin typeface="Arial" panose="020B0604020202020204" pitchFamily="34" charset="0"/>
              </a:rPr>
              <a:t>5 minutes</a:t>
            </a:r>
          </a:p>
          <a:p>
            <a:pPr lvl="1"/>
            <a:endParaRPr lang="en-US" altLang="en-US">
              <a:latin typeface="Arial" panose="020B0604020202020204" pitchFamily="34" charset="0"/>
            </a:endParaRPr>
          </a:p>
          <a:p>
            <a:pPr eaLnBrk="1" hangingPunct="1"/>
            <a:r>
              <a:rPr lang="en-US" altLang="en-US">
                <a:latin typeface="Arial" panose="020B0604020202020204" pitchFamily="34" charset="0"/>
              </a:rPr>
              <a:t>Instructions: </a:t>
            </a:r>
          </a:p>
          <a:p>
            <a:pPr lvl="1" eaLnBrk="1" hangingPunct="1"/>
            <a:r>
              <a:rPr lang="en-US" altLang="en-US">
                <a:latin typeface="Arial" panose="020B0604020202020204" pitchFamily="34" charset="0"/>
              </a:rPr>
              <a:t>Ask students about their experience/opinions.</a:t>
            </a:r>
          </a:p>
          <a:p>
            <a:pPr lvl="1" eaLnBrk="1" hangingPunct="1"/>
            <a:r>
              <a:rPr lang="en-US" altLang="en-US">
                <a:latin typeface="Arial" panose="020B0604020202020204" pitchFamily="34" charset="0"/>
              </a:rPr>
              <a:t>Write them on a flip-chart.</a:t>
            </a:r>
          </a:p>
        </p:txBody>
      </p:sp>
      <p:pic>
        <p:nvPicPr>
          <p:cNvPr id="53253" name="Picture 13" descr="work group of three-C">
            <a:extLst>
              <a:ext uri="{FF2B5EF4-FFF2-40B4-BE49-F238E27FC236}">
                <a16:creationId xmlns:a16="http://schemas.microsoft.com/office/drawing/2014/main" id="{5687C411-D6A1-4C47-BD25-011D02869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12" r="17409" b="24969"/>
          <a:stretch>
            <a:fillRect/>
          </a:stretch>
        </p:blipFill>
        <p:spPr bwMode="auto">
          <a:xfrm>
            <a:off x="5943600" y="1447800"/>
            <a:ext cx="2751138" cy="2474913"/>
          </a:xfrm>
          <a:prstGeom prst="rect">
            <a:avLst/>
          </a:prstGeom>
          <a:noFill/>
          <a:ln w="19050" algn="ctr">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id="{E6D430F1-C81A-4A9A-B015-8A06E1687A6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261607FE-439D-42B3-A496-487DBB23FE6F}" type="slidenum">
              <a:rPr lang="en-US" altLang="en-US" sz="1000">
                <a:latin typeface="Arial" panose="020B0604020202020204" pitchFamily="34" charset="0"/>
              </a:rPr>
              <a:pPr>
                <a:spcBef>
                  <a:spcPct val="0"/>
                </a:spcBef>
                <a:buClrTx/>
                <a:buFontTx/>
                <a:buNone/>
              </a:pPr>
              <a:t>25</a:t>
            </a:fld>
            <a:endParaRPr lang="en-US" altLang="en-US" sz="1000">
              <a:latin typeface="Arial" panose="020B0604020202020204" pitchFamily="34" charset="0"/>
            </a:endParaRPr>
          </a:p>
        </p:txBody>
      </p:sp>
      <p:sp>
        <p:nvSpPr>
          <p:cNvPr id="54275" name="Rectangle 4">
            <a:extLst>
              <a:ext uri="{FF2B5EF4-FFF2-40B4-BE49-F238E27FC236}">
                <a16:creationId xmlns:a16="http://schemas.microsoft.com/office/drawing/2014/main" id="{CB72F361-2722-44BC-9508-59EA46A246F1}"/>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Program in Execution (2 of 3)</a:t>
            </a:r>
          </a:p>
        </p:txBody>
      </p:sp>
      <p:sp>
        <p:nvSpPr>
          <p:cNvPr id="55300" name="Rectangle 5">
            <a:extLst>
              <a:ext uri="{FF2B5EF4-FFF2-40B4-BE49-F238E27FC236}">
                <a16:creationId xmlns:a16="http://schemas.microsoft.com/office/drawing/2014/main" id="{1D1B98FC-B123-4D11-AFD1-4741C00D462F}"/>
              </a:ext>
            </a:extLst>
          </p:cNvPr>
          <p:cNvSpPr>
            <a:spLocks noGrp="1" noChangeArrowheads="1"/>
          </p:cNvSpPr>
          <p:nvPr>
            <p:ph type="body" idx="4294967295"/>
          </p:nvPr>
        </p:nvSpPr>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pic>
        <p:nvPicPr>
          <p:cNvPr id="55301" name="Picture 6">
            <a:extLst>
              <a:ext uri="{FF2B5EF4-FFF2-40B4-BE49-F238E27FC236}">
                <a16:creationId xmlns:a16="http://schemas.microsoft.com/office/drawing/2014/main" id="{A058F3F1-679F-4C1A-B3D7-D078B4183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696200" cy="1447800"/>
          </a:xfrm>
          <a:prstGeom prst="rect">
            <a:avLst/>
          </a:prstGeom>
          <a:noFill/>
          <a:ln w="19050" algn="ctr">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367623" name="Picture 7">
            <a:extLst>
              <a:ext uri="{FF2B5EF4-FFF2-40B4-BE49-F238E27FC236}">
                <a16:creationId xmlns:a16="http://schemas.microsoft.com/office/drawing/2014/main" id="{8774C5FA-074D-4E87-A40C-D5DACCEB4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05200"/>
            <a:ext cx="7696200" cy="2133600"/>
          </a:xfrm>
          <a:prstGeom prst="rect">
            <a:avLst/>
          </a:prstGeom>
          <a:noFill/>
          <a:ln w="19050" algn="ctr">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55303" name="Rectangle 8">
            <a:extLst>
              <a:ext uri="{FF2B5EF4-FFF2-40B4-BE49-F238E27FC236}">
                <a16:creationId xmlns:a16="http://schemas.microsoft.com/office/drawing/2014/main" id="{F8C3914F-7434-43EF-8E57-7BB96CCA29E4}"/>
              </a:ext>
            </a:extLst>
          </p:cNvPr>
          <p:cNvSpPr>
            <a:spLocks noChangeArrowheads="1"/>
          </p:cNvSpPr>
          <p:nvPr/>
        </p:nvSpPr>
        <p:spPr bwMode="auto">
          <a:xfrm>
            <a:off x="838200" y="1219200"/>
            <a:ext cx="7467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800" b="1">
                <a:solidFill>
                  <a:schemeClr val="tx1"/>
                </a:solidFill>
                <a:latin typeface="Arial" panose="020B0604020202020204" pitchFamily="34" charset="0"/>
              </a:rPr>
              <a:t>List of Processes Before Running program</a:t>
            </a:r>
          </a:p>
        </p:txBody>
      </p:sp>
      <p:sp>
        <p:nvSpPr>
          <p:cNvPr id="367626" name="Rectangle 10">
            <a:extLst>
              <a:ext uri="{FF2B5EF4-FFF2-40B4-BE49-F238E27FC236}">
                <a16:creationId xmlns:a16="http://schemas.microsoft.com/office/drawing/2014/main" id="{0DC4CCA7-5E68-4D8A-BD7E-3548DAF2BFD9}"/>
              </a:ext>
            </a:extLst>
          </p:cNvPr>
          <p:cNvSpPr>
            <a:spLocks noChangeArrowheads="1"/>
          </p:cNvSpPr>
          <p:nvPr/>
        </p:nvSpPr>
        <p:spPr bwMode="auto">
          <a:xfrm>
            <a:off x="914400" y="3124200"/>
            <a:ext cx="7467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800" b="1">
                <a:solidFill>
                  <a:schemeClr val="tx1"/>
                </a:solidFill>
                <a:latin typeface="Arial" panose="020B0604020202020204" pitchFamily="34" charset="0"/>
              </a:rPr>
              <a:t>List of Processes After Running program</a:t>
            </a:r>
          </a:p>
        </p:txBody>
      </p:sp>
      <p:sp>
        <p:nvSpPr>
          <p:cNvPr id="367627" name="Rectangle 11">
            <a:extLst>
              <a:ext uri="{FF2B5EF4-FFF2-40B4-BE49-F238E27FC236}">
                <a16:creationId xmlns:a16="http://schemas.microsoft.com/office/drawing/2014/main" id="{8E40FA3C-0F15-4F79-B774-CD846FA63824}"/>
              </a:ext>
            </a:extLst>
          </p:cNvPr>
          <p:cNvSpPr>
            <a:spLocks noChangeArrowheads="1"/>
          </p:cNvSpPr>
          <p:nvPr/>
        </p:nvSpPr>
        <p:spPr bwMode="auto">
          <a:xfrm>
            <a:off x="762000" y="5410200"/>
            <a:ext cx="7696200" cy="2286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367628" name="Rectangle 12">
            <a:extLst>
              <a:ext uri="{FF2B5EF4-FFF2-40B4-BE49-F238E27FC236}">
                <a16:creationId xmlns:a16="http://schemas.microsoft.com/office/drawing/2014/main" id="{25B459F0-4728-423B-ACA8-B9AE70C16E0F}"/>
              </a:ext>
            </a:extLst>
          </p:cNvPr>
          <p:cNvSpPr>
            <a:spLocks noChangeArrowheads="1"/>
          </p:cNvSpPr>
          <p:nvPr/>
        </p:nvSpPr>
        <p:spPr bwMode="auto">
          <a:xfrm>
            <a:off x="762000" y="5943600"/>
            <a:ext cx="7620000" cy="304800"/>
          </a:xfrm>
          <a:prstGeom prst="rect">
            <a:avLst/>
          </a:prstGeom>
          <a:noFill/>
          <a:ln w="31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488" tIns="44451" rIns="90488" bIns="44451" anchor="ctr"/>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800" b="1">
                <a:solidFill>
                  <a:schemeClr val="tx1"/>
                </a:solidFill>
                <a:latin typeface="Arial" panose="020B0604020202020204" pitchFamily="34" charset="0"/>
              </a:rPr>
              <a:t>New process Created for the running program</a:t>
            </a:r>
          </a:p>
        </p:txBody>
      </p:sp>
      <p:sp>
        <p:nvSpPr>
          <p:cNvPr id="12" name="Up Arrow 11">
            <a:extLst>
              <a:ext uri="{FF2B5EF4-FFF2-40B4-BE49-F238E27FC236}">
                <a16:creationId xmlns:a16="http://schemas.microsoft.com/office/drawing/2014/main" id="{D0DCF501-7794-4639-971C-F39DE88C48FF}"/>
              </a:ext>
            </a:extLst>
          </p:cNvPr>
          <p:cNvSpPr>
            <a:spLocks noChangeArrowheads="1"/>
          </p:cNvSpPr>
          <p:nvPr/>
        </p:nvSpPr>
        <p:spPr bwMode="auto">
          <a:xfrm>
            <a:off x="7391400" y="5638800"/>
            <a:ext cx="304800" cy="304800"/>
          </a:xfrm>
          <a:prstGeom prst="upArrow">
            <a:avLst>
              <a:gd name="adj1" fmla="val 50000"/>
              <a:gd name="adj2" fmla="val 33333"/>
            </a:avLst>
          </a:prstGeom>
          <a:solidFill>
            <a:schemeClr val="accent2"/>
          </a:solidFill>
          <a:ln w="19050" algn="ctr">
            <a:solidFill>
              <a:srgbClr val="808080"/>
            </a:solidFill>
            <a:round/>
            <a:headEnd type="none" w="sm" len="sm"/>
            <a:tailEnd type="none" w="sm" len="sm"/>
          </a:ln>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67626"/>
                                        </p:tgtEl>
                                        <p:attrNameLst>
                                          <p:attrName>style.visibility</p:attrName>
                                        </p:attrNameLst>
                                      </p:cBhvr>
                                      <p:to>
                                        <p:strVal val="visible"/>
                                      </p:to>
                                    </p:set>
                                    <p:animEffect transition="in" filter="randombar(horizontal)">
                                      <p:cBhvr>
                                        <p:cTn id="7" dur="500"/>
                                        <p:tgtEl>
                                          <p:spTgt spid="367626"/>
                                        </p:tgtEl>
                                      </p:cBhvr>
                                    </p:animEffect>
                                  </p:childTnLst>
                                </p:cTn>
                              </p:par>
                              <p:par>
                                <p:cTn id="8" presetID="14" presetClass="entr" presetSubtype="10" fill="hold" nodeType="withEffect">
                                  <p:stCondLst>
                                    <p:cond delay="0"/>
                                  </p:stCondLst>
                                  <p:childTnLst>
                                    <p:set>
                                      <p:cBhvr>
                                        <p:cTn id="9" dur="1" fill="hold">
                                          <p:stCondLst>
                                            <p:cond delay="0"/>
                                          </p:stCondLst>
                                        </p:cTn>
                                        <p:tgtEl>
                                          <p:spTgt spid="367623"/>
                                        </p:tgtEl>
                                        <p:attrNameLst>
                                          <p:attrName>style.visibility</p:attrName>
                                        </p:attrNameLst>
                                      </p:cBhvr>
                                      <p:to>
                                        <p:strVal val="visible"/>
                                      </p:to>
                                    </p:set>
                                    <p:animEffect transition="in" filter="randombar(horizontal)">
                                      <p:cBhvr>
                                        <p:cTn id="10" dur="500"/>
                                        <p:tgtEl>
                                          <p:spTgt spid="36762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67627"/>
                                        </p:tgtEl>
                                        <p:attrNameLst>
                                          <p:attrName>style.visibility</p:attrName>
                                        </p:attrNameLst>
                                      </p:cBhvr>
                                      <p:to>
                                        <p:strVal val="visible"/>
                                      </p:to>
                                    </p:set>
                                    <p:animEffect transition="in" filter="randombar(horizontal)">
                                      <p:cBhvr>
                                        <p:cTn id="15" dur="500"/>
                                        <p:tgtEl>
                                          <p:spTgt spid="3676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67628"/>
                                        </p:tgtEl>
                                        <p:attrNameLst>
                                          <p:attrName>style.visibility</p:attrName>
                                        </p:attrNameLst>
                                      </p:cBhvr>
                                      <p:to>
                                        <p:strVal val="visible"/>
                                      </p:to>
                                    </p:set>
                                    <p:animEffect transition="in" filter="randombar(horizontal)">
                                      <p:cBhvr>
                                        <p:cTn id="20" dur="500"/>
                                        <p:tgtEl>
                                          <p:spTgt spid="367628"/>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6" grpId="0"/>
      <p:bldP spid="367627" grpId="0" animBg="1"/>
      <p:bldP spid="367628"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AF1DEACE-8112-46B0-AEDA-F3CBBDAD676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A36CAFB-11CE-4509-A3E7-A88203C8C352}" type="slidenum">
              <a:rPr lang="en-US" altLang="en-US" sz="1000">
                <a:latin typeface="Arial" panose="020B0604020202020204" pitchFamily="34" charset="0"/>
              </a:rPr>
              <a:pPr algn="r">
                <a:spcBef>
                  <a:spcPct val="0"/>
                </a:spcBef>
                <a:buClrTx/>
                <a:buFontTx/>
                <a:buNone/>
              </a:pPr>
              <a:t>26</a:t>
            </a:fld>
            <a:endParaRPr lang="en-US" altLang="en-US" sz="1000">
              <a:latin typeface="Arial" panose="020B0604020202020204" pitchFamily="34" charset="0"/>
            </a:endParaRPr>
          </a:p>
        </p:txBody>
      </p:sp>
      <p:sp>
        <p:nvSpPr>
          <p:cNvPr id="56323" name="Rectangle 7">
            <a:extLst>
              <a:ext uri="{FF2B5EF4-FFF2-40B4-BE49-F238E27FC236}">
                <a16:creationId xmlns:a16="http://schemas.microsoft.com/office/drawing/2014/main" id="{83C9C73E-2479-4190-B164-26D635AD6042}"/>
              </a:ext>
            </a:extLst>
          </p:cNvPr>
          <p:cNvSpPr>
            <a:spLocks noGrp="1" noChangeArrowheads="1"/>
          </p:cNvSpPr>
          <p:nvPr>
            <p:ph type="title"/>
          </p:nvPr>
        </p:nvSpPr>
        <p:spPr>
          <a:xfrm>
            <a:off x="177800" y="152400"/>
            <a:ext cx="8509000" cy="914400"/>
          </a:xfrm>
        </p:spPr>
        <p:txBody>
          <a:bodyPr/>
          <a:lstStyle/>
          <a:p>
            <a:pPr defTabSz="914354" eaLnBrk="1" hangingPunct="1">
              <a:defRPr/>
            </a:pPr>
            <a:r>
              <a:rPr dirty="0">
                <a:solidFill>
                  <a:schemeClr val="accent5">
                    <a:lumMod val="50000"/>
                  </a:schemeClr>
                </a:solidFill>
              </a:rPr>
              <a:t>Demonstration: Program in Execution (3 of 3)</a:t>
            </a:r>
          </a:p>
        </p:txBody>
      </p:sp>
      <p:sp>
        <p:nvSpPr>
          <p:cNvPr id="57348" name="Rectangle 8">
            <a:extLst>
              <a:ext uri="{FF2B5EF4-FFF2-40B4-BE49-F238E27FC236}">
                <a16:creationId xmlns:a16="http://schemas.microsoft.com/office/drawing/2014/main" id="{FC9303AE-E577-4676-A70B-E7881FE7DF63}"/>
              </a:ext>
            </a:extLst>
          </p:cNvPr>
          <p:cNvSpPr>
            <a:spLocks noGrp="1" noChangeArrowheads="1"/>
          </p:cNvSpPr>
          <p:nvPr>
            <p:ph type="body" idx="1"/>
          </p:nvPr>
        </p:nvSpPr>
        <p:spPr/>
        <p:txBody>
          <a:bodyPr/>
          <a:lstStyle/>
          <a:p>
            <a:pPr eaLnBrk="1" hangingPunct="1"/>
            <a:r>
              <a:rPr lang="en-US" altLang="en-US"/>
              <a:t>This topic includes demonstration on Program (Focus: Functionality). It will be conducted in the following manner:</a:t>
            </a:r>
          </a:p>
          <a:p>
            <a:pPr lvl="1" eaLnBrk="1" hangingPunct="1"/>
            <a:r>
              <a:rPr lang="en-US" altLang="en-US"/>
              <a:t>Instructions: </a:t>
            </a:r>
          </a:p>
          <a:p>
            <a:pPr lvl="2" eaLnBrk="1" hangingPunct="1"/>
            <a:r>
              <a:rPr lang="en-US" altLang="en-US"/>
              <a:t>Explain the command with demonstration.</a:t>
            </a:r>
          </a:p>
          <a:p>
            <a:pPr lvl="2" eaLnBrk="1" hangingPunct="1"/>
            <a:r>
              <a:rPr lang="en-US" altLang="en-US"/>
              <a:t>Ask participants to execute the same.</a:t>
            </a:r>
          </a:p>
          <a:p>
            <a:pPr lvl="2" eaLnBrk="1" hangingPunct="1"/>
            <a:r>
              <a:rPr lang="en-US" altLang="en-US"/>
              <a:t>Discuss the related slide.</a:t>
            </a:r>
          </a:p>
          <a:p>
            <a:pPr lvl="2" eaLnBrk="1" hangingPunct="1"/>
            <a:endParaRPr lang="en-US" altLang="en-US"/>
          </a:p>
          <a:p>
            <a:pPr lvl="1" eaLnBrk="1" hangingPunct="1"/>
            <a:r>
              <a:rPr lang="en-US" altLang="en-US"/>
              <a:t>Note: The commands would be used by the faculty and participants simultaneously.</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a:extLst>
              <a:ext uri="{FF2B5EF4-FFF2-40B4-BE49-F238E27FC236}">
                <a16:creationId xmlns:a16="http://schemas.microsoft.com/office/drawing/2014/main" id="{52C8012B-2954-4FEC-BF6C-E11A94494750}"/>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532C08F-28AE-48E0-8C7A-5B8AEB799550}" type="slidenum">
              <a:rPr lang="en-US" altLang="en-US" sz="1000">
                <a:latin typeface="Arial" panose="020B0604020202020204" pitchFamily="34" charset="0"/>
              </a:rPr>
              <a:pPr algn="r">
                <a:spcBef>
                  <a:spcPct val="0"/>
                </a:spcBef>
                <a:buClrTx/>
                <a:buFontTx/>
                <a:buNone/>
              </a:pPr>
              <a:t>27</a:t>
            </a:fld>
            <a:endParaRPr lang="en-US" altLang="en-US" sz="1000">
              <a:latin typeface="Arial" panose="020B0604020202020204" pitchFamily="34" charset="0"/>
            </a:endParaRPr>
          </a:p>
        </p:txBody>
      </p:sp>
      <p:sp>
        <p:nvSpPr>
          <p:cNvPr id="58371" name="Rectangle 2">
            <a:extLst>
              <a:ext uri="{FF2B5EF4-FFF2-40B4-BE49-F238E27FC236}">
                <a16:creationId xmlns:a16="http://schemas.microsoft.com/office/drawing/2014/main" id="{513ADA69-52E4-4C09-845B-56B03481DAEA}"/>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Processing Environment</a:t>
            </a:r>
          </a:p>
        </p:txBody>
      </p:sp>
      <p:sp>
        <p:nvSpPr>
          <p:cNvPr id="59396" name="Rectangle 3">
            <a:extLst>
              <a:ext uri="{FF2B5EF4-FFF2-40B4-BE49-F238E27FC236}">
                <a16:creationId xmlns:a16="http://schemas.microsoft.com/office/drawing/2014/main" id="{7BDBF38B-8613-4EBA-BF48-CA9CFFFAA13A}"/>
              </a:ext>
            </a:extLst>
          </p:cNvPr>
          <p:cNvSpPr>
            <a:spLocks noGrp="1" noChangeArrowheads="1"/>
          </p:cNvSpPr>
          <p:nvPr>
            <p:ph type="body" idx="4294967295"/>
          </p:nvPr>
        </p:nvSpPr>
        <p:spPr/>
        <p:txBody>
          <a:bodyPr/>
          <a:lstStyle/>
          <a:p>
            <a:pPr eaLnBrk="1" hangingPunct="1"/>
            <a:r>
              <a:rPr lang="en-US" altLang="en-US"/>
              <a:t>A program is a set of instructions written to perform a specific task.</a:t>
            </a:r>
          </a:p>
          <a:p>
            <a:pPr lvl="1" eaLnBrk="1" hangingPunct="1"/>
            <a:endParaRPr lang="en-US" altLang="en-US"/>
          </a:p>
          <a:p>
            <a:pPr eaLnBrk="1" hangingPunct="1"/>
            <a:r>
              <a:rPr lang="en-US" altLang="en-US"/>
              <a:t>A process is:</a:t>
            </a:r>
          </a:p>
          <a:p>
            <a:pPr lvl="1" eaLnBrk="1" hangingPunct="1"/>
            <a:r>
              <a:rPr lang="en-US" altLang="en-US"/>
              <a:t>An operation which takes the instructions given and does the manipulations or anything that is instructed in the code itself</a:t>
            </a:r>
          </a:p>
          <a:p>
            <a:pPr lvl="1" eaLnBrk="1" hangingPunct="1"/>
            <a:r>
              <a:rPr lang="en-US" altLang="en-US"/>
              <a:t>The single executable module that runs concurrently with other executable modules</a:t>
            </a:r>
          </a:p>
          <a:p>
            <a:pPr lvl="1" eaLnBrk="1" hangingPunct="1"/>
            <a:r>
              <a:rPr lang="en-US" altLang="en-US"/>
              <a:t>A program in execution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id="{0C634FB8-388B-4D7F-A5C9-5C6997F0250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F91D10A7-9E04-49CD-BD62-31E6BD7B8C28}" type="slidenum">
              <a:rPr lang="en-US" altLang="en-US" sz="1000">
                <a:latin typeface="Arial" panose="020B0604020202020204" pitchFamily="34" charset="0"/>
              </a:rPr>
              <a:pPr algn="r">
                <a:spcBef>
                  <a:spcPct val="0"/>
                </a:spcBef>
                <a:buClrTx/>
                <a:buFontTx/>
                <a:buNone/>
              </a:pPr>
              <a:t>28</a:t>
            </a:fld>
            <a:endParaRPr lang="en-US" altLang="en-US" sz="1000">
              <a:latin typeface="Arial" panose="020B0604020202020204" pitchFamily="34" charset="0"/>
            </a:endParaRPr>
          </a:p>
        </p:txBody>
      </p:sp>
      <p:sp>
        <p:nvSpPr>
          <p:cNvPr id="60419" name="Rectangle 5">
            <a:extLst>
              <a:ext uri="{FF2B5EF4-FFF2-40B4-BE49-F238E27FC236}">
                <a16:creationId xmlns:a16="http://schemas.microsoft.com/office/drawing/2014/main" id="{42A89A37-87FD-40B8-81AE-54172F868A0F}"/>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Shell as Command Interpreter</a:t>
            </a:r>
          </a:p>
        </p:txBody>
      </p:sp>
      <p:sp>
        <p:nvSpPr>
          <p:cNvPr id="61444" name="Rectangle 6">
            <a:extLst>
              <a:ext uri="{FF2B5EF4-FFF2-40B4-BE49-F238E27FC236}">
                <a16:creationId xmlns:a16="http://schemas.microsoft.com/office/drawing/2014/main" id="{2121B006-96A7-48FC-81FB-AAB0E35C1FD4}"/>
              </a:ext>
            </a:extLst>
          </p:cNvPr>
          <p:cNvSpPr>
            <a:spLocks noGrp="1" noChangeArrowheads="1"/>
          </p:cNvSpPr>
          <p:nvPr>
            <p:ph type="body" idx="4294967295"/>
          </p:nvPr>
        </p:nvSpPr>
        <p:spPr/>
        <p:txBody>
          <a:bodyPr/>
          <a:lstStyle/>
          <a:p>
            <a:pPr eaLnBrk="1" hangingPunct="1">
              <a:lnSpc>
                <a:spcPct val="90000"/>
              </a:lnSpc>
            </a:pPr>
            <a:r>
              <a:rPr lang="en-US" altLang="en-US" sz="2000"/>
              <a:t>Each line that shell reads from standard input is called a pipeline. </a:t>
            </a:r>
          </a:p>
          <a:p>
            <a:pPr eaLnBrk="1" hangingPunct="1">
              <a:lnSpc>
                <a:spcPct val="90000"/>
              </a:lnSpc>
            </a:pPr>
            <a:r>
              <a:rPr lang="en-US" altLang="en-US" sz="2000"/>
              <a:t>Shell as a command interpreter:</a:t>
            </a:r>
          </a:p>
          <a:p>
            <a:pPr lvl="1" eaLnBrk="1" hangingPunct="1">
              <a:lnSpc>
                <a:spcPct val="90000"/>
              </a:lnSpc>
            </a:pPr>
            <a:r>
              <a:rPr lang="en-US" altLang="en-US" sz="1600"/>
              <a:t>Reads lines from standard input (each of these line is called pipeline)</a:t>
            </a:r>
          </a:p>
          <a:p>
            <a:pPr lvl="1" eaLnBrk="1" hangingPunct="1">
              <a:lnSpc>
                <a:spcPct val="90000"/>
              </a:lnSpc>
            </a:pPr>
            <a:r>
              <a:rPr lang="en-US" altLang="en-US" sz="1600"/>
              <a:t>Splits the command into tokens</a:t>
            </a:r>
          </a:p>
          <a:p>
            <a:pPr lvl="1" eaLnBrk="1" hangingPunct="1">
              <a:lnSpc>
                <a:spcPct val="90000"/>
              </a:lnSpc>
            </a:pPr>
            <a:r>
              <a:rPr lang="en-US" altLang="en-US" sz="1600"/>
              <a:t>Checks the token to see if it’s a keyword</a:t>
            </a:r>
          </a:p>
          <a:p>
            <a:pPr lvl="1" eaLnBrk="1" hangingPunct="1">
              <a:lnSpc>
                <a:spcPct val="90000"/>
              </a:lnSpc>
            </a:pPr>
            <a:r>
              <a:rPr lang="en-US" altLang="en-US" sz="1600"/>
              <a:t>Checks the first word for alias</a:t>
            </a:r>
          </a:p>
          <a:p>
            <a:pPr lvl="1" eaLnBrk="1" hangingPunct="1">
              <a:lnSpc>
                <a:spcPct val="90000"/>
              </a:lnSpc>
            </a:pPr>
            <a:r>
              <a:rPr lang="en-US" altLang="en-US" sz="1600"/>
              <a:t>Performs command substitution for any $(string)</a:t>
            </a:r>
          </a:p>
          <a:p>
            <a:pPr lvl="1" eaLnBrk="1" hangingPunct="1">
              <a:lnSpc>
                <a:spcPct val="90000"/>
              </a:lnSpc>
            </a:pPr>
            <a:r>
              <a:rPr lang="en-US" altLang="en-US" sz="1600"/>
              <a:t>Performs wildcard expansion</a:t>
            </a:r>
          </a:p>
          <a:p>
            <a:pPr lvl="1" eaLnBrk="1" hangingPunct="1">
              <a:lnSpc>
                <a:spcPct val="90000"/>
              </a:lnSpc>
            </a:pPr>
            <a:r>
              <a:rPr lang="en-US" altLang="en-US" sz="1600"/>
              <a:t>Looks at first word as build-in command</a:t>
            </a:r>
          </a:p>
          <a:p>
            <a:pPr lvl="1" eaLnBrk="1" hangingPunct="1">
              <a:lnSpc>
                <a:spcPct val="90000"/>
              </a:lnSpc>
            </a:pPr>
            <a:r>
              <a:rPr lang="en-US" altLang="en-US" sz="1600"/>
              <a:t>Runs the command</a:t>
            </a:r>
          </a:p>
          <a:p>
            <a:pPr eaLnBrk="1" hangingPunct="1">
              <a:lnSpc>
                <a:spcPct val="90000"/>
              </a:lnSpc>
            </a:pPr>
            <a:endParaRPr lang="en-US" altLang="en-US" sz="2000"/>
          </a:p>
          <a:p>
            <a:pPr eaLnBrk="1" hangingPunct="1">
              <a:lnSpc>
                <a:spcPct val="90000"/>
              </a:lnSpc>
            </a:pPr>
            <a:r>
              <a:rPr lang="en-US" altLang="en-US" sz="2000"/>
              <a:t>For example, following command on command prompt:</a:t>
            </a:r>
          </a:p>
          <a:p>
            <a:pPr eaLnBrk="1" hangingPunct="1">
              <a:lnSpc>
                <a:spcPct val="90000"/>
              </a:lnSpc>
              <a:buFontTx/>
              <a:buNone/>
            </a:pPr>
            <a:r>
              <a:rPr lang="en-US" altLang="en-US" sz="2000" b="1"/>
              <a:t>    ll $(whence cc) /etc/pass*</a:t>
            </a:r>
          </a:p>
          <a:p>
            <a:pPr eaLnBrk="1" hangingPunct="1">
              <a:lnSpc>
                <a:spcPct val="90000"/>
              </a:lnSpc>
              <a:buFontTx/>
              <a:buNone/>
            </a:pPr>
            <a:r>
              <a:rPr lang="en-US" altLang="en-US" sz="2000"/>
              <a:t>    will change to  ls –l /bin/cc /etc/passwd </a:t>
            </a:r>
          </a:p>
          <a:p>
            <a:pPr lvl="1" eaLnBrk="1" hangingPunct="1">
              <a:lnSpc>
                <a:spcPct val="90000"/>
              </a:lnSpc>
            </a:pPr>
            <a:r>
              <a:rPr lang="en-US" altLang="en-US" sz="1600"/>
              <a:t>if ll is alias to ls –l</a:t>
            </a:r>
          </a:p>
          <a:p>
            <a:pPr lvl="1" eaLnBrk="1" hangingPunct="1">
              <a:lnSpc>
                <a:spcPct val="90000"/>
              </a:lnSpc>
            </a:pPr>
            <a:r>
              <a:rPr lang="en-US" altLang="en-US" sz="1600"/>
              <a:t>cc is in /bin directory</a:t>
            </a:r>
          </a:p>
          <a:p>
            <a:pPr lvl="1" eaLnBrk="1" hangingPunct="1">
              <a:lnSpc>
                <a:spcPct val="90000"/>
              </a:lnSpc>
            </a:pPr>
            <a:r>
              <a:rPr lang="en-US" altLang="en-US" sz="1600"/>
              <a:t>/etc directory has only one file starting with string “pass”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11916ABC-D871-47A5-8193-B18DCD3FB69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5E79F1B1-6466-4288-94ED-47047719906A}" type="slidenum">
              <a:rPr lang="en-US" altLang="en-US" sz="1000">
                <a:latin typeface="Arial" panose="020B0604020202020204" pitchFamily="34" charset="0"/>
              </a:rPr>
              <a:pPr algn="r">
                <a:spcBef>
                  <a:spcPct val="0"/>
                </a:spcBef>
                <a:buClrTx/>
                <a:buFontTx/>
                <a:buNone/>
              </a:pPr>
              <a:t>29</a:t>
            </a:fld>
            <a:endParaRPr lang="en-US" altLang="en-US" sz="1000">
              <a:latin typeface="Arial" panose="020B0604020202020204" pitchFamily="34" charset="0"/>
            </a:endParaRPr>
          </a:p>
        </p:txBody>
      </p:sp>
      <p:sp>
        <p:nvSpPr>
          <p:cNvPr id="62467" name="Rectangle 2">
            <a:extLst>
              <a:ext uri="{FF2B5EF4-FFF2-40B4-BE49-F238E27FC236}">
                <a16:creationId xmlns:a16="http://schemas.microsoft.com/office/drawing/2014/main" id="{D9AA5F2E-CAE8-4199-A17E-380BFB266917}"/>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(1 of 5)</a:t>
            </a:r>
          </a:p>
        </p:txBody>
      </p:sp>
      <p:sp>
        <p:nvSpPr>
          <p:cNvPr id="63492" name="Rectangle 3">
            <a:extLst>
              <a:ext uri="{FF2B5EF4-FFF2-40B4-BE49-F238E27FC236}">
                <a16:creationId xmlns:a16="http://schemas.microsoft.com/office/drawing/2014/main" id="{3E8F46D6-6AA5-4B9F-BE74-A8805A3FCE0F}"/>
              </a:ext>
            </a:extLst>
          </p:cNvPr>
          <p:cNvSpPr>
            <a:spLocks noGrp="1" noChangeArrowheads="1"/>
          </p:cNvSpPr>
          <p:nvPr>
            <p:ph type="body" idx="4294967295"/>
          </p:nvPr>
        </p:nvSpPr>
        <p:spPr/>
        <p:txBody>
          <a:bodyPr/>
          <a:lstStyle/>
          <a:p>
            <a:pPr marL="287338" indent="-287338" eaLnBrk="1" hangingPunct="1"/>
            <a:r>
              <a:rPr lang="en-US" altLang="en-US" dirty="0"/>
              <a:t>Find the odd one out:</a:t>
            </a:r>
          </a:p>
          <a:p>
            <a:pPr marL="287338" indent="-287338" eaLnBrk="1" hangingPunct="1"/>
            <a:endParaRPr lang="en-US" altLang="en-US" dirty="0"/>
          </a:p>
          <a:p>
            <a:pPr marL="681038" lvl="1" indent="-277813" eaLnBrk="1" hangingPunct="1">
              <a:buFontTx/>
              <a:buAutoNum type="arabicPeriod"/>
            </a:pPr>
            <a:r>
              <a:rPr lang="en-US" altLang="en-US" dirty="0"/>
              <a:t>Block Special Files</a:t>
            </a:r>
          </a:p>
          <a:p>
            <a:pPr marL="681038" lvl="1" indent="-277813" eaLnBrk="1" hangingPunct="1">
              <a:buFontTx/>
              <a:buAutoNum type="arabicPeriod"/>
            </a:pPr>
            <a:r>
              <a:rPr lang="en-US" altLang="en-US" dirty="0"/>
              <a:t>Character Special Files</a:t>
            </a:r>
          </a:p>
          <a:p>
            <a:pPr marL="681038" lvl="1" indent="-277813" eaLnBrk="1" hangingPunct="1">
              <a:buFontTx/>
              <a:buAutoNum type="arabicPeriod"/>
            </a:pPr>
            <a:r>
              <a:rPr lang="en-US" altLang="en-US" dirty="0">
                <a:highlight>
                  <a:srgbClr val="FFFF00"/>
                </a:highlight>
              </a:rPr>
              <a:t>Disk Files</a:t>
            </a:r>
          </a:p>
          <a:p>
            <a:pPr marL="681038" lvl="1" indent="-277813" eaLnBrk="1" hangingPunct="1">
              <a:buFontTx/>
              <a:buAutoNum type="arabicPeriod"/>
            </a:pPr>
            <a:r>
              <a:rPr lang="en-US" altLang="en-US" dirty="0"/>
              <a:t>Ordinary Files</a:t>
            </a:r>
          </a:p>
          <a:p>
            <a:pPr marL="681038" lvl="1" indent="-277813" eaLnBrk="1" hangingPunct="1">
              <a:buFontTx/>
              <a:buAutoNum type="arabicPeriod"/>
            </a:pPr>
            <a:r>
              <a:rPr lang="en-US" altLang="en-US" dirty="0"/>
              <a:t>Directory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6DC95F7F-D8BF-41CC-B8CB-EC46FC12997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A8371C74-8DA5-46E9-99D4-D8B7885F8573}" type="slidenum">
              <a:rPr lang="en-US" altLang="en-US" sz="1000">
                <a:latin typeface="Arial" panose="020B0604020202020204" pitchFamily="34" charset="0"/>
              </a:rPr>
              <a:pPr>
                <a:spcBef>
                  <a:spcPct val="0"/>
                </a:spcBef>
                <a:buClrTx/>
                <a:buFontTx/>
                <a:buNone/>
              </a:pPr>
              <a:t>3</a:t>
            </a:fld>
            <a:endParaRPr lang="en-US" altLang="en-US" sz="1000">
              <a:latin typeface="Arial" panose="020B0604020202020204" pitchFamily="34" charset="0"/>
            </a:endParaRPr>
          </a:p>
        </p:txBody>
      </p:sp>
      <p:sp>
        <p:nvSpPr>
          <p:cNvPr id="10243" name="Rectangle 2">
            <a:extLst>
              <a:ext uri="{FF2B5EF4-FFF2-40B4-BE49-F238E27FC236}">
                <a16:creationId xmlns:a16="http://schemas.microsoft.com/office/drawing/2014/main" id="{10016966-5636-4CA7-A967-E58536C37BCE}"/>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Module 2 Agenda</a:t>
            </a:r>
          </a:p>
        </p:txBody>
      </p:sp>
      <p:graphicFrame>
        <p:nvGraphicFramePr>
          <p:cNvPr id="5184" name="Group 64">
            <a:extLst>
              <a:ext uri="{FF2B5EF4-FFF2-40B4-BE49-F238E27FC236}">
                <a16:creationId xmlns:a16="http://schemas.microsoft.com/office/drawing/2014/main" id="{F48557F2-D95E-4E66-992B-C1FEF8B2F851}"/>
              </a:ext>
            </a:extLst>
          </p:cNvPr>
          <p:cNvGraphicFramePr>
            <a:graphicFrameLocks noGrp="1"/>
          </p:cNvGraphicFramePr>
          <p:nvPr/>
        </p:nvGraphicFramePr>
        <p:xfrm>
          <a:off x="547688" y="1447800"/>
          <a:ext cx="8058150" cy="2530476"/>
        </p:xfrm>
        <a:graphic>
          <a:graphicData uri="http://schemas.openxmlformats.org/drawingml/2006/table">
            <a:tbl>
              <a:tblPr/>
              <a:tblGrid>
                <a:gridCol w="6394450">
                  <a:extLst>
                    <a:ext uri="{9D8B030D-6E8A-4147-A177-3AD203B41FA5}">
                      <a16:colId xmlns:a16="http://schemas.microsoft.com/office/drawing/2014/main" val="2587171434"/>
                    </a:ext>
                  </a:extLst>
                </a:gridCol>
                <a:gridCol w="1663700">
                  <a:extLst>
                    <a:ext uri="{9D8B030D-6E8A-4147-A177-3AD203B41FA5}">
                      <a16:colId xmlns:a16="http://schemas.microsoft.com/office/drawing/2014/main" val="3612913929"/>
                    </a:ext>
                  </a:extLst>
                </a:gridCol>
              </a:tblGrid>
              <a:tr h="43951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Topic Name</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Duration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2147883735"/>
                  </a:ext>
                </a:extLst>
              </a:tr>
              <a:tr h="49059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FF6600"/>
                          </a:solidFill>
                          <a:effectLst/>
                          <a:latin typeface="Arial" panose="020B0604020202020204" pitchFamily="34" charset="0"/>
                        </a:rPr>
                        <a:t>Introduction to UNIX OS Architecture</a:t>
                      </a:r>
                      <a:endParaRPr kumimoji="0" lang="en-US" altLang="en-US" sz="2700" b="0" i="0" u="none" strike="noStrike" cap="none" normalizeH="0" baseline="0">
                        <a:ln>
                          <a:noFill/>
                        </a:ln>
                        <a:solidFill>
                          <a:srgbClr val="000000"/>
                        </a:solidFill>
                        <a:effectLst/>
                        <a:latin typeface="Arial" panose="020B0604020202020204" pitchFamily="34" charset="0"/>
                      </a:endParaRP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chemeClr val="accent2"/>
                          </a:solidFill>
                          <a:effectLst/>
                          <a:latin typeface="Arial" panose="020B0604020202020204" pitchFamily="34" charset="0"/>
                        </a:rPr>
                        <a:t>30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57604153"/>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UNIX File System</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20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71225652"/>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Processing Environment</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35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61916695"/>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rgbClr val="000000"/>
                          </a:solidFill>
                          <a:effectLst/>
                          <a:latin typeface="Arial" panose="020B0604020202020204" pitchFamily="34" charset="0"/>
                        </a:rPr>
                        <a:t>Operating System Services </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25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1698995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513810AA-DF6E-48B4-8064-D8B2DF684C47}"/>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990A12C3-78EC-4B7A-9687-21D42EBA82E1}" type="slidenum">
              <a:rPr lang="en-US" altLang="en-US" sz="1000">
                <a:latin typeface="Arial" panose="020B0604020202020204" pitchFamily="34" charset="0"/>
              </a:rPr>
              <a:pPr algn="r">
                <a:spcBef>
                  <a:spcPct val="0"/>
                </a:spcBef>
                <a:buClrTx/>
                <a:buFontTx/>
                <a:buNone/>
              </a:pPr>
              <a:t>30</a:t>
            </a:fld>
            <a:endParaRPr lang="en-US" altLang="en-US" sz="1000">
              <a:latin typeface="Arial" panose="020B0604020202020204" pitchFamily="34" charset="0"/>
            </a:endParaRPr>
          </a:p>
        </p:txBody>
      </p:sp>
      <p:sp>
        <p:nvSpPr>
          <p:cNvPr id="64515" name="Rectangle 2">
            <a:extLst>
              <a:ext uri="{FF2B5EF4-FFF2-40B4-BE49-F238E27FC236}">
                <a16:creationId xmlns:a16="http://schemas.microsoft.com/office/drawing/2014/main" id="{AC78C739-DB75-4115-A95A-127B8C0D1724}"/>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(2 of 5)</a:t>
            </a:r>
          </a:p>
        </p:txBody>
      </p:sp>
      <p:sp>
        <p:nvSpPr>
          <p:cNvPr id="65540" name="Rectangle 3">
            <a:extLst>
              <a:ext uri="{FF2B5EF4-FFF2-40B4-BE49-F238E27FC236}">
                <a16:creationId xmlns:a16="http://schemas.microsoft.com/office/drawing/2014/main" id="{17D45EB7-652B-4E06-AF6E-E622F5D81F6A}"/>
              </a:ext>
            </a:extLst>
          </p:cNvPr>
          <p:cNvSpPr>
            <a:spLocks noGrp="1" noChangeArrowheads="1"/>
          </p:cNvSpPr>
          <p:nvPr>
            <p:ph type="body" idx="4294967295"/>
          </p:nvPr>
        </p:nvSpPr>
        <p:spPr/>
        <p:txBody>
          <a:bodyPr/>
          <a:lstStyle/>
          <a:p>
            <a:pPr marL="288925" indent="-288925" eaLnBrk="1" hangingPunct="1"/>
            <a:r>
              <a:rPr lang="en-US" altLang="en-US"/>
              <a:t>State whether the following statements are True or False:</a:t>
            </a:r>
          </a:p>
          <a:p>
            <a:pPr marL="288925" indent="-288925" eaLnBrk="1" hangingPunct="1"/>
            <a:endParaRPr lang="en-US" altLang="en-US"/>
          </a:p>
          <a:p>
            <a:pPr marL="684213" lvl="1" indent="-279400" eaLnBrk="1" hangingPunct="1">
              <a:buFontTx/>
              <a:buAutoNum type="arabicPeriod"/>
            </a:pPr>
            <a:r>
              <a:rPr lang="en-US" altLang="en-US"/>
              <a:t>When you log into your UNIX account, you are placed in your “pwd” directory.</a:t>
            </a:r>
          </a:p>
          <a:p>
            <a:pPr marL="684213" lvl="1" indent="-279400" eaLnBrk="1" hangingPunct="1">
              <a:buFontTx/>
              <a:buAutoNum type="arabicPeriod"/>
            </a:pPr>
            <a:r>
              <a:rPr lang="en-US" altLang="en-US"/>
              <a:t>The types of file systems available vary from OS to OS.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92B6EA7B-D9F4-43F6-AE18-288D4F8FA2D0}"/>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96AA37B-6ADB-4457-80BE-0B2FBE98E6F0}" type="slidenum">
              <a:rPr lang="en-US" altLang="en-US" sz="1000">
                <a:latin typeface="Arial" panose="020B0604020202020204" pitchFamily="34" charset="0"/>
              </a:rPr>
              <a:pPr algn="r">
                <a:spcBef>
                  <a:spcPct val="0"/>
                </a:spcBef>
                <a:buClrTx/>
                <a:buFontTx/>
                <a:buNone/>
              </a:pPr>
              <a:t>31</a:t>
            </a:fld>
            <a:endParaRPr lang="en-US" altLang="en-US" sz="1000">
              <a:latin typeface="Arial" panose="020B0604020202020204" pitchFamily="34" charset="0"/>
            </a:endParaRPr>
          </a:p>
        </p:txBody>
      </p:sp>
      <p:sp>
        <p:nvSpPr>
          <p:cNvPr id="66563" name="Rectangle 2">
            <a:extLst>
              <a:ext uri="{FF2B5EF4-FFF2-40B4-BE49-F238E27FC236}">
                <a16:creationId xmlns:a16="http://schemas.microsoft.com/office/drawing/2014/main" id="{30B121CA-ADB5-4185-8386-5DF508327E80}"/>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(3 of 5)</a:t>
            </a:r>
          </a:p>
        </p:txBody>
      </p:sp>
      <p:sp>
        <p:nvSpPr>
          <p:cNvPr id="67588" name="Rectangle 3">
            <a:extLst>
              <a:ext uri="{FF2B5EF4-FFF2-40B4-BE49-F238E27FC236}">
                <a16:creationId xmlns:a16="http://schemas.microsoft.com/office/drawing/2014/main" id="{E836EF35-88BF-4284-B4E1-E558E823001B}"/>
              </a:ext>
            </a:extLst>
          </p:cNvPr>
          <p:cNvSpPr>
            <a:spLocks noGrp="1" noChangeArrowheads="1"/>
          </p:cNvSpPr>
          <p:nvPr>
            <p:ph type="body" idx="4294967295"/>
          </p:nvPr>
        </p:nvSpPr>
        <p:spPr/>
        <p:txBody>
          <a:bodyPr/>
          <a:lstStyle/>
          <a:p>
            <a:pPr marL="227013" indent="-227013" eaLnBrk="1" hangingPunct="1"/>
            <a:r>
              <a:rPr lang="en-US" altLang="en-US" dirty="0"/>
              <a:t>Which of the following command should be used to move to the directory above the current directory?</a:t>
            </a:r>
          </a:p>
          <a:p>
            <a:pPr marL="227013" indent="-227013" eaLnBrk="1" hangingPunct="1"/>
            <a:endParaRPr lang="en-US" altLang="en-US" dirty="0"/>
          </a:p>
          <a:p>
            <a:pPr marL="684213" lvl="1" indent="-341313" eaLnBrk="1" hangingPunct="1">
              <a:buFontTx/>
              <a:buAutoNum type="arabicPeriod"/>
            </a:pPr>
            <a:r>
              <a:rPr lang="en-US" altLang="en-US" dirty="0"/>
              <a:t>cd</a:t>
            </a:r>
          </a:p>
          <a:p>
            <a:pPr marL="684213" lvl="1" indent="-341313" eaLnBrk="1" hangingPunct="1">
              <a:buFontTx/>
              <a:buAutoNum type="arabicPeriod"/>
            </a:pPr>
            <a:r>
              <a:rPr lang="en-US" altLang="en-US" dirty="0">
                <a:highlight>
                  <a:srgbClr val="FFFF00"/>
                </a:highlight>
              </a:rPr>
              <a:t>cd ..</a:t>
            </a:r>
          </a:p>
          <a:p>
            <a:pPr marL="684213" lvl="1" indent="-341313" eaLnBrk="1" hangingPunct="1">
              <a:buFontTx/>
              <a:buAutoNum type="arabicPeriod"/>
            </a:pPr>
            <a:r>
              <a:rPr lang="en-US" altLang="en-US" dirty="0"/>
              <a:t>cd..</a:t>
            </a:r>
          </a:p>
          <a:p>
            <a:pPr marL="684213" lvl="1" indent="-341313" eaLnBrk="1" hangingPunct="1">
              <a:buFontTx/>
              <a:buAutoNum type="arabicPeriod"/>
            </a:pPr>
            <a:r>
              <a:rPr lang="en-US" altLang="en-US" dirty="0"/>
              <a:t>None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B2DB4E55-82EC-47F6-9221-72C5B79473B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A8A5B909-B708-4D16-913B-705469323136}" type="slidenum">
              <a:rPr lang="en-US" altLang="en-US" sz="1000">
                <a:latin typeface="Arial" panose="020B0604020202020204" pitchFamily="34" charset="0"/>
              </a:rPr>
              <a:pPr>
                <a:spcBef>
                  <a:spcPct val="0"/>
                </a:spcBef>
                <a:buClrTx/>
                <a:buFontTx/>
                <a:buNone/>
              </a:pPr>
              <a:t>32</a:t>
            </a:fld>
            <a:endParaRPr lang="en-US" altLang="en-US" sz="1000">
              <a:latin typeface="Arial" panose="020B0604020202020204" pitchFamily="34" charset="0"/>
            </a:endParaRPr>
          </a:p>
        </p:txBody>
      </p:sp>
      <p:sp>
        <p:nvSpPr>
          <p:cNvPr id="68611" name="Rectangle 2">
            <a:extLst>
              <a:ext uri="{FF2B5EF4-FFF2-40B4-BE49-F238E27FC236}">
                <a16:creationId xmlns:a16="http://schemas.microsoft.com/office/drawing/2014/main" id="{2CDB8AE3-B63D-4D8A-AE4E-1CACD39E477D}"/>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(4 of 5)</a:t>
            </a:r>
          </a:p>
        </p:txBody>
      </p:sp>
      <p:sp>
        <p:nvSpPr>
          <p:cNvPr id="69636" name="Rectangle 3">
            <a:extLst>
              <a:ext uri="{FF2B5EF4-FFF2-40B4-BE49-F238E27FC236}">
                <a16:creationId xmlns:a16="http://schemas.microsoft.com/office/drawing/2014/main" id="{AABB0B77-4B8A-44F7-AD6C-557887E5D66B}"/>
              </a:ext>
            </a:extLst>
          </p:cNvPr>
          <p:cNvSpPr>
            <a:spLocks noGrp="1" noChangeArrowheads="1"/>
          </p:cNvSpPr>
          <p:nvPr>
            <p:ph type="body" idx="4294967295"/>
          </p:nvPr>
        </p:nvSpPr>
        <p:spPr/>
        <p:txBody>
          <a:bodyPr/>
          <a:lstStyle/>
          <a:p>
            <a:pPr marL="227013" indent="-227013" eaLnBrk="1" hangingPunct="1">
              <a:spcBef>
                <a:spcPct val="0"/>
              </a:spcBef>
              <a:buClrTx/>
            </a:pPr>
            <a:r>
              <a:rPr lang="en-US" altLang="en-US" dirty="0">
                <a:solidFill>
                  <a:schemeClr val="tx1"/>
                </a:solidFill>
              </a:rPr>
              <a:t>What is the command used to see all the processes running currently?</a:t>
            </a:r>
          </a:p>
          <a:p>
            <a:pPr marL="227013" indent="-227013" eaLnBrk="1" hangingPunct="1">
              <a:spcBef>
                <a:spcPct val="0"/>
              </a:spcBef>
              <a:buClrTx/>
            </a:pPr>
            <a:endParaRPr lang="en-US" altLang="en-US" dirty="0">
              <a:solidFill>
                <a:schemeClr val="tx1"/>
              </a:solidFill>
            </a:endParaRPr>
          </a:p>
          <a:p>
            <a:pPr marL="684213" lvl="1" indent="-341313" eaLnBrk="1" hangingPunct="1">
              <a:spcBef>
                <a:spcPct val="0"/>
              </a:spcBef>
              <a:buClrTx/>
              <a:buFontTx/>
              <a:buAutoNum type="arabicPeriod"/>
            </a:pPr>
            <a:r>
              <a:rPr lang="en-US" altLang="en-US" dirty="0" err="1">
                <a:solidFill>
                  <a:schemeClr val="tx1"/>
                </a:solidFill>
              </a:rPr>
              <a:t>ps</a:t>
            </a:r>
            <a:endParaRPr lang="en-US" altLang="en-US" dirty="0">
              <a:solidFill>
                <a:schemeClr val="tx1"/>
              </a:solidFill>
            </a:endParaRPr>
          </a:p>
          <a:p>
            <a:pPr marL="684213" lvl="1" indent="-341313" eaLnBrk="1" hangingPunct="1">
              <a:spcBef>
                <a:spcPct val="0"/>
              </a:spcBef>
              <a:buClrTx/>
              <a:buFontTx/>
              <a:buAutoNum type="arabicPeriod"/>
            </a:pPr>
            <a:r>
              <a:rPr lang="en-US" altLang="en-US" dirty="0">
                <a:solidFill>
                  <a:schemeClr val="tx1"/>
                </a:solidFill>
              </a:rPr>
              <a:t>ls</a:t>
            </a:r>
          </a:p>
          <a:p>
            <a:pPr marL="684213" lvl="1" indent="-341313" eaLnBrk="1" hangingPunct="1">
              <a:spcBef>
                <a:spcPct val="0"/>
              </a:spcBef>
              <a:buClrTx/>
              <a:buFontTx/>
              <a:buAutoNum type="arabicPeriod"/>
            </a:pPr>
            <a:r>
              <a:rPr lang="en-US" altLang="en-US" dirty="0">
                <a:solidFill>
                  <a:schemeClr val="tx1"/>
                </a:solidFill>
              </a:rPr>
              <a:t>cd</a:t>
            </a:r>
          </a:p>
          <a:p>
            <a:pPr marL="684213" lvl="1" indent="-341313" eaLnBrk="1" hangingPunct="1">
              <a:spcBef>
                <a:spcPct val="0"/>
              </a:spcBef>
              <a:buClrTx/>
              <a:buFontTx/>
              <a:buAutoNum type="arabicPeriod"/>
            </a:pPr>
            <a:r>
              <a:rPr lang="en-US" altLang="en-US" dirty="0">
                <a:solidFill>
                  <a:schemeClr val="tx1"/>
                </a:solidFill>
              </a:rPr>
              <a:t>ls –l</a:t>
            </a:r>
          </a:p>
          <a:p>
            <a:pPr marL="684213" lvl="1" indent="-341313" eaLnBrk="1" hangingPunct="1">
              <a:spcBef>
                <a:spcPct val="0"/>
              </a:spcBef>
              <a:buClrTx/>
              <a:buFontTx/>
              <a:buAutoNum type="arabicPeriod"/>
            </a:pPr>
            <a:endParaRPr lang="en-US" alt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DC586320-3B6F-4F5A-86AD-BDE9BDADE89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67F7043-BFF4-4013-AC37-CF4716D61A44}" type="slidenum">
              <a:rPr lang="en-US" altLang="en-US" sz="1000">
                <a:latin typeface="Arial" panose="020B0604020202020204" pitchFamily="34" charset="0"/>
              </a:rPr>
              <a:pPr algn="r">
                <a:spcBef>
                  <a:spcPct val="0"/>
                </a:spcBef>
                <a:buClrTx/>
                <a:buFontTx/>
                <a:buNone/>
              </a:pPr>
              <a:t>33</a:t>
            </a:fld>
            <a:endParaRPr lang="en-US" altLang="en-US" sz="1000">
              <a:latin typeface="Arial" panose="020B0604020202020204" pitchFamily="34" charset="0"/>
            </a:endParaRPr>
          </a:p>
        </p:txBody>
      </p:sp>
      <p:sp>
        <p:nvSpPr>
          <p:cNvPr id="70659" name="Rectangle 2">
            <a:extLst>
              <a:ext uri="{FF2B5EF4-FFF2-40B4-BE49-F238E27FC236}">
                <a16:creationId xmlns:a16="http://schemas.microsoft.com/office/drawing/2014/main" id="{9B43E8CF-9495-4E42-B137-EE89DA29C100}"/>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(5 of 5)</a:t>
            </a:r>
          </a:p>
        </p:txBody>
      </p:sp>
      <p:sp>
        <p:nvSpPr>
          <p:cNvPr id="71684" name="Rectangle 3">
            <a:extLst>
              <a:ext uri="{FF2B5EF4-FFF2-40B4-BE49-F238E27FC236}">
                <a16:creationId xmlns:a16="http://schemas.microsoft.com/office/drawing/2014/main" id="{86609EB4-CA72-431E-9419-3DBB1EDED3BB}"/>
              </a:ext>
            </a:extLst>
          </p:cNvPr>
          <p:cNvSpPr>
            <a:spLocks noGrp="1" noChangeArrowheads="1"/>
          </p:cNvSpPr>
          <p:nvPr>
            <p:ph type="body" idx="4294967295"/>
          </p:nvPr>
        </p:nvSpPr>
        <p:spPr/>
        <p:txBody>
          <a:bodyPr/>
          <a:lstStyle/>
          <a:p>
            <a:pPr marL="288925" indent="-288925" eaLnBrk="1" hangingPunct="1">
              <a:spcBef>
                <a:spcPct val="0"/>
              </a:spcBef>
              <a:buClrTx/>
            </a:pPr>
            <a:r>
              <a:rPr lang="en-US" altLang="en-US"/>
              <a:t>State whether the following statements are True or False:</a:t>
            </a:r>
          </a:p>
          <a:p>
            <a:pPr marL="288925" indent="-288925" eaLnBrk="1" hangingPunct="1">
              <a:spcBef>
                <a:spcPct val="0"/>
              </a:spcBef>
              <a:buClrTx/>
            </a:pPr>
            <a:endParaRPr lang="en-US" altLang="en-US" sz="2400">
              <a:solidFill>
                <a:schemeClr val="tx1"/>
              </a:solidFill>
            </a:endParaRPr>
          </a:p>
          <a:p>
            <a:pPr marL="684213" lvl="1" indent="-279400" eaLnBrk="1" hangingPunct="1">
              <a:spcBef>
                <a:spcPct val="0"/>
              </a:spcBef>
              <a:buClrTx/>
              <a:buFontTx/>
              <a:buAutoNum type="arabicPeriod"/>
            </a:pPr>
            <a:r>
              <a:rPr lang="en-US" altLang="en-US">
                <a:solidFill>
                  <a:schemeClr val="tx1"/>
                </a:solidFill>
              </a:rPr>
              <a:t>Basic and other commands are available in bin directory.</a:t>
            </a:r>
          </a:p>
          <a:p>
            <a:pPr marL="684213" lvl="1" indent="-279400" eaLnBrk="1" hangingPunct="1">
              <a:spcBef>
                <a:spcPct val="0"/>
              </a:spcBef>
              <a:buClrTx/>
              <a:buFontTx/>
              <a:buAutoNum type="arabicPeriod"/>
            </a:pPr>
            <a:r>
              <a:rPr lang="en-US" altLang="en-US">
                <a:solidFill>
                  <a:schemeClr val="tx1"/>
                </a:solidFill>
              </a:rPr>
              <a:t>Shell is also a program which keeps on running till user login.</a:t>
            </a:r>
          </a:p>
          <a:p>
            <a:pPr marL="684213" lvl="1" indent="-279400" eaLnBrk="1" hangingPunct="1">
              <a:spcBef>
                <a:spcPct val="0"/>
              </a:spcBef>
              <a:buClrTx/>
              <a:buFontTx/>
              <a:buAutoNum type="arabicPeriod"/>
            </a:pPr>
            <a:r>
              <a:rPr lang="en-US" altLang="en-US">
                <a:solidFill>
                  <a:schemeClr val="tx1"/>
                </a:solidFill>
              </a:rPr>
              <a:t>Every word written on command line is command for shell.</a:t>
            </a:r>
          </a:p>
          <a:p>
            <a:pPr marL="684213" lvl="1" indent="-279400" eaLnBrk="1" hangingPunct="1">
              <a:spcBef>
                <a:spcPct val="0"/>
              </a:spcBef>
              <a:buClrTx/>
              <a:buFontTx/>
              <a:buAutoNum type="arabicPeriod"/>
            </a:pPr>
            <a:r>
              <a:rPr lang="en-US" altLang="en-US">
                <a:solidFill>
                  <a:schemeClr val="tx1"/>
                </a:solidFill>
              </a:rPr>
              <a:t>UNIX allows other processes to run while running one.</a:t>
            </a:r>
          </a:p>
          <a:p>
            <a:pPr marL="684213" lvl="1" indent="-279400" eaLnBrk="1" hangingPunct="1">
              <a:spcBef>
                <a:spcPct val="0"/>
              </a:spcBef>
              <a:buClrTx/>
              <a:buFontTx/>
              <a:buAutoNum type="arabicPeriod"/>
            </a:pPr>
            <a:r>
              <a:rPr lang="en-US" altLang="en-US">
                <a:solidFill>
                  <a:schemeClr val="tx1"/>
                </a:solidFill>
              </a:rPr>
              <a:t>Process is an executable module.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a:extLst>
              <a:ext uri="{FF2B5EF4-FFF2-40B4-BE49-F238E27FC236}">
                <a16:creationId xmlns:a16="http://schemas.microsoft.com/office/drawing/2014/main" id="{4686B971-B4A1-40A1-AA6A-814AE5F89A45}"/>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8188A32-A7EA-4716-8A4C-E50FC5C4305D}" type="slidenum">
              <a:rPr lang="en-US" altLang="en-US" sz="1000">
                <a:latin typeface="Arial" panose="020B0604020202020204" pitchFamily="34" charset="0"/>
              </a:rPr>
              <a:pPr algn="r">
                <a:spcBef>
                  <a:spcPct val="0"/>
                </a:spcBef>
                <a:buClrTx/>
                <a:buFontTx/>
                <a:buNone/>
              </a:pPr>
              <a:t>34</a:t>
            </a:fld>
            <a:endParaRPr lang="en-US" altLang="en-US" sz="1000">
              <a:latin typeface="Arial" panose="020B0604020202020204" pitchFamily="34" charset="0"/>
            </a:endParaRPr>
          </a:p>
        </p:txBody>
      </p:sp>
      <p:sp>
        <p:nvSpPr>
          <p:cNvPr id="72707" name="Rectangle 2">
            <a:extLst>
              <a:ext uri="{FF2B5EF4-FFF2-40B4-BE49-F238E27FC236}">
                <a16:creationId xmlns:a16="http://schemas.microsoft.com/office/drawing/2014/main" id="{41A93837-79A2-4420-908C-6B0223B329CD}"/>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Module 2 Agenda</a:t>
            </a:r>
          </a:p>
        </p:txBody>
      </p:sp>
      <p:graphicFrame>
        <p:nvGraphicFramePr>
          <p:cNvPr id="166917" name="Group 5">
            <a:extLst>
              <a:ext uri="{FF2B5EF4-FFF2-40B4-BE49-F238E27FC236}">
                <a16:creationId xmlns:a16="http://schemas.microsoft.com/office/drawing/2014/main" id="{2C77D533-D7A2-4772-983A-F63E7C29C23E}"/>
              </a:ext>
            </a:extLst>
          </p:cNvPr>
          <p:cNvGraphicFramePr>
            <a:graphicFrameLocks noGrp="1"/>
          </p:cNvGraphicFramePr>
          <p:nvPr/>
        </p:nvGraphicFramePr>
        <p:xfrm>
          <a:off x="547688" y="1447800"/>
          <a:ext cx="8058150" cy="2530476"/>
        </p:xfrm>
        <a:graphic>
          <a:graphicData uri="http://schemas.openxmlformats.org/drawingml/2006/table">
            <a:tbl>
              <a:tblPr/>
              <a:tblGrid>
                <a:gridCol w="6394450">
                  <a:extLst>
                    <a:ext uri="{9D8B030D-6E8A-4147-A177-3AD203B41FA5}">
                      <a16:colId xmlns:a16="http://schemas.microsoft.com/office/drawing/2014/main" val="3657919182"/>
                    </a:ext>
                  </a:extLst>
                </a:gridCol>
                <a:gridCol w="1663700">
                  <a:extLst>
                    <a:ext uri="{9D8B030D-6E8A-4147-A177-3AD203B41FA5}">
                      <a16:colId xmlns:a16="http://schemas.microsoft.com/office/drawing/2014/main" val="3823539714"/>
                    </a:ext>
                  </a:extLst>
                </a:gridCol>
              </a:tblGrid>
              <a:tr h="43951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Topic Name</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rgbClr val="000000"/>
                          </a:solidFill>
                          <a:effectLst/>
                          <a:latin typeface="Arial" panose="020B0604020202020204" pitchFamily="34" charset="0"/>
                        </a:rPr>
                        <a:t>Duration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430100244"/>
                  </a:ext>
                </a:extLst>
              </a:tr>
              <a:tr h="49059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chemeClr val="tx1"/>
                          </a:solidFill>
                          <a:effectLst/>
                          <a:latin typeface="Arial" panose="020B0604020202020204" pitchFamily="34" charset="0"/>
                        </a:rPr>
                        <a:t>Introduction to UNIX OS Architecture</a:t>
                      </a:r>
                      <a:endParaRPr kumimoji="0" lang="en-US" altLang="en-US" sz="2700" b="0" i="0" u="none" strike="noStrike" cap="none" normalizeH="0" baseline="0">
                        <a:ln>
                          <a:noFill/>
                        </a:ln>
                        <a:solidFill>
                          <a:schemeClr val="tx1"/>
                        </a:solidFill>
                        <a:effectLst/>
                        <a:latin typeface="Arial" panose="020B0604020202020204" pitchFamily="34" charset="0"/>
                      </a:endParaRP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30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25716155"/>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chemeClr val="tx1"/>
                          </a:solidFill>
                          <a:effectLst/>
                          <a:latin typeface="Arial" panose="020B0604020202020204" pitchFamily="34" charset="0"/>
                        </a:rPr>
                        <a:t>UNIX File System</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20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06430229"/>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0" i="0" u="none" strike="noStrike" cap="none" normalizeH="0" baseline="0">
                          <a:ln>
                            <a:noFill/>
                          </a:ln>
                          <a:solidFill>
                            <a:schemeClr val="tx1"/>
                          </a:solidFill>
                          <a:effectLst/>
                          <a:latin typeface="Arial" panose="020B0604020202020204" pitchFamily="34" charset="0"/>
                        </a:rPr>
                        <a:t>Processing Environment</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35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10011885"/>
                  </a:ext>
                </a:extLst>
              </a:tr>
              <a:tr h="533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300" b="1" i="0" u="none" strike="noStrike" cap="none" normalizeH="0" baseline="0">
                          <a:ln>
                            <a:noFill/>
                          </a:ln>
                          <a:solidFill>
                            <a:schemeClr val="accent2"/>
                          </a:solidFill>
                          <a:effectLst/>
                          <a:latin typeface="Arial" panose="020B0604020202020204" pitchFamily="34" charset="0"/>
                        </a:rPr>
                        <a:t>Operating System Services </a:t>
                      </a:r>
                    </a:p>
                  </a:txBody>
                  <a:tcPr marL="90488" marR="90488" marT="44454" marB="4445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chemeClr val="accent2"/>
                          </a:solidFill>
                          <a:effectLst/>
                          <a:latin typeface="Arial" panose="020B0604020202020204" pitchFamily="34" charset="0"/>
                        </a:rPr>
                        <a:t>25 min</a:t>
                      </a:r>
                    </a:p>
                  </a:txBody>
                  <a:tcPr marL="90488" marR="90488" marT="44454" marB="4445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0491703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78D69EE8-47A7-4B75-9F3C-4372F7054B4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681AB878-C9AB-4BB9-88ED-F11E9120CA73}" type="slidenum">
              <a:rPr lang="en-US" altLang="en-US" sz="1000">
                <a:latin typeface="Arial" panose="020B0604020202020204" pitchFamily="34" charset="0"/>
              </a:rPr>
              <a:pPr algn="r">
                <a:spcBef>
                  <a:spcPct val="0"/>
                </a:spcBef>
                <a:buClrTx/>
                <a:buFontTx/>
                <a:buNone/>
              </a:pPr>
              <a:t>35</a:t>
            </a:fld>
            <a:endParaRPr lang="en-US" altLang="en-US" sz="1000">
              <a:latin typeface="Arial" panose="020B0604020202020204" pitchFamily="34" charset="0"/>
            </a:endParaRPr>
          </a:p>
        </p:txBody>
      </p:sp>
      <p:sp>
        <p:nvSpPr>
          <p:cNvPr id="74755" name="Rectangle 3">
            <a:extLst>
              <a:ext uri="{FF2B5EF4-FFF2-40B4-BE49-F238E27FC236}">
                <a16:creationId xmlns:a16="http://schemas.microsoft.com/office/drawing/2014/main" id="{22B6AB26-733F-4D00-91DC-8EB121B2B0A6}"/>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Discussion: UNIX Variants (1 of 3)</a:t>
            </a:r>
          </a:p>
        </p:txBody>
      </p:sp>
      <p:sp>
        <p:nvSpPr>
          <p:cNvPr id="75780" name="Rectangle 4">
            <a:extLst>
              <a:ext uri="{FF2B5EF4-FFF2-40B4-BE49-F238E27FC236}">
                <a16:creationId xmlns:a16="http://schemas.microsoft.com/office/drawing/2014/main" id="{D09AD33F-F0B4-485F-B7FB-E856F318B4AD}"/>
              </a:ext>
            </a:extLst>
          </p:cNvPr>
          <p:cNvSpPr>
            <a:spLocks noGrp="1" noChangeArrowheads="1"/>
          </p:cNvSpPr>
          <p:nvPr>
            <p:ph type="body" idx="4294967295"/>
          </p:nvPr>
        </p:nvSpPr>
        <p:spPr>
          <a:xfrm>
            <a:off x="161925" y="1295400"/>
            <a:ext cx="5629275" cy="5334000"/>
          </a:xfrm>
        </p:spPr>
        <p:txBody>
          <a:bodyPr/>
          <a:lstStyle/>
          <a:p>
            <a:pPr eaLnBrk="1" hangingPunct="1"/>
            <a:r>
              <a:rPr lang="en-US" altLang="en-US"/>
              <a:t>Discussion topic: </a:t>
            </a:r>
          </a:p>
          <a:p>
            <a:pPr lvl="1" eaLnBrk="1" hangingPunct="1"/>
            <a:r>
              <a:rPr lang="en-US" altLang="en-US"/>
              <a:t>How many different UNIX variants have you heard of?</a:t>
            </a:r>
          </a:p>
          <a:p>
            <a:pPr lvl="1" eaLnBrk="1" hangingPunct="1"/>
            <a:endParaRPr lang="en-US" altLang="en-US"/>
          </a:p>
          <a:p>
            <a:pPr eaLnBrk="1" hangingPunct="1"/>
            <a:r>
              <a:rPr lang="en-US" altLang="en-US"/>
              <a:t>Discussion time: </a:t>
            </a:r>
          </a:p>
          <a:p>
            <a:pPr lvl="1" eaLnBrk="1" hangingPunct="1"/>
            <a:r>
              <a:rPr lang="en-US" altLang="en-US"/>
              <a:t>5 minutes</a:t>
            </a:r>
          </a:p>
          <a:p>
            <a:pPr lvl="1" eaLnBrk="1" hangingPunct="1"/>
            <a:endParaRPr lang="en-US" altLang="en-US"/>
          </a:p>
          <a:p>
            <a:pPr eaLnBrk="1" hangingPunct="1"/>
            <a:r>
              <a:rPr lang="en-US" altLang="en-US"/>
              <a:t>Instructions: </a:t>
            </a:r>
          </a:p>
          <a:p>
            <a:pPr lvl="1" eaLnBrk="1" hangingPunct="1"/>
            <a:r>
              <a:rPr lang="en-US" altLang="en-US"/>
              <a:t>Ask students about their experience/opinions.</a:t>
            </a:r>
          </a:p>
          <a:p>
            <a:pPr lvl="1" eaLnBrk="1" hangingPunct="1"/>
            <a:r>
              <a:rPr lang="en-US" altLang="en-US"/>
              <a:t>Write them on a flip-chart.</a:t>
            </a:r>
          </a:p>
        </p:txBody>
      </p:sp>
      <p:pic>
        <p:nvPicPr>
          <p:cNvPr id="75781" name="Picture 111" descr="work group of three-C">
            <a:extLst>
              <a:ext uri="{FF2B5EF4-FFF2-40B4-BE49-F238E27FC236}">
                <a16:creationId xmlns:a16="http://schemas.microsoft.com/office/drawing/2014/main" id="{705E7168-90C6-4462-978B-0F0D9B6EB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12" r="17409" b="24969"/>
          <a:stretch>
            <a:fillRect/>
          </a:stretch>
        </p:blipFill>
        <p:spPr bwMode="auto">
          <a:xfrm>
            <a:off x="5943600" y="1447800"/>
            <a:ext cx="2751138" cy="2474913"/>
          </a:xfrm>
          <a:prstGeom prst="rect">
            <a:avLst/>
          </a:prstGeom>
          <a:noFill/>
          <a:ln w="19050" algn="ctr">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a:extLst>
              <a:ext uri="{FF2B5EF4-FFF2-40B4-BE49-F238E27FC236}">
                <a16:creationId xmlns:a16="http://schemas.microsoft.com/office/drawing/2014/main" id="{D990667D-4E9A-4444-BB54-C89FDB13CC9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9160BF5E-28E1-4410-836F-99EB1E2FE301}" type="slidenum">
              <a:rPr lang="en-US" altLang="en-US" sz="1000">
                <a:latin typeface="Arial" panose="020B0604020202020204" pitchFamily="34" charset="0"/>
              </a:rPr>
              <a:pPr algn="r">
                <a:spcBef>
                  <a:spcPct val="0"/>
                </a:spcBef>
                <a:buClrTx/>
                <a:buFontTx/>
                <a:buNone/>
              </a:pPr>
              <a:t>36</a:t>
            </a:fld>
            <a:endParaRPr lang="en-US" altLang="en-US" sz="1000">
              <a:latin typeface="Arial" panose="020B0604020202020204" pitchFamily="34" charset="0"/>
            </a:endParaRPr>
          </a:p>
        </p:txBody>
      </p:sp>
      <p:sp>
        <p:nvSpPr>
          <p:cNvPr id="76803" name="Rectangle 3">
            <a:extLst>
              <a:ext uri="{FF2B5EF4-FFF2-40B4-BE49-F238E27FC236}">
                <a16:creationId xmlns:a16="http://schemas.microsoft.com/office/drawing/2014/main" id="{5C018E66-75A7-41A8-8A87-3603B3D22348}"/>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Variants (2 of 3)</a:t>
            </a:r>
          </a:p>
        </p:txBody>
      </p:sp>
      <p:sp>
        <p:nvSpPr>
          <p:cNvPr id="77828" name="Rectangle 4">
            <a:extLst>
              <a:ext uri="{FF2B5EF4-FFF2-40B4-BE49-F238E27FC236}">
                <a16:creationId xmlns:a16="http://schemas.microsoft.com/office/drawing/2014/main" id="{934C3E97-9A93-43AA-8186-C86BF5459D34}"/>
              </a:ext>
            </a:extLst>
          </p:cNvPr>
          <p:cNvSpPr>
            <a:spLocks noGrp="1" noChangeArrowheads="1"/>
          </p:cNvSpPr>
          <p:nvPr>
            <p:ph type="body" idx="4294967295"/>
          </p:nvPr>
        </p:nvSpPr>
        <p:spPr/>
        <p:txBody>
          <a:bodyPr/>
          <a:lstStyle/>
          <a:p>
            <a:pPr eaLnBrk="1" hangingPunct="1"/>
            <a:r>
              <a:rPr lang="en-US" altLang="en-US"/>
              <a:t>UNIX Variants</a:t>
            </a:r>
          </a:p>
        </p:txBody>
      </p:sp>
      <p:graphicFrame>
        <p:nvGraphicFramePr>
          <p:cNvPr id="216069" name="Group 5">
            <a:extLst>
              <a:ext uri="{FF2B5EF4-FFF2-40B4-BE49-F238E27FC236}">
                <a16:creationId xmlns:a16="http://schemas.microsoft.com/office/drawing/2014/main" id="{78516DE6-F8CD-42E8-BE14-0C19326975DA}"/>
              </a:ext>
            </a:extLst>
          </p:cNvPr>
          <p:cNvGraphicFramePr>
            <a:graphicFrameLocks noGrp="1"/>
          </p:cNvGraphicFramePr>
          <p:nvPr>
            <p:ph sz="half" idx="4294967295"/>
          </p:nvPr>
        </p:nvGraphicFramePr>
        <p:xfrm>
          <a:off x="504825" y="1905000"/>
          <a:ext cx="8134351" cy="4332300"/>
        </p:xfrm>
        <a:graphic>
          <a:graphicData uri="http://schemas.openxmlformats.org/drawingml/2006/table">
            <a:tbl>
              <a:tblPr/>
              <a:tblGrid>
                <a:gridCol w="1047751">
                  <a:extLst>
                    <a:ext uri="{9D8B030D-6E8A-4147-A177-3AD203B41FA5}">
                      <a16:colId xmlns:a16="http://schemas.microsoft.com/office/drawing/2014/main" val="2564118730"/>
                    </a:ext>
                  </a:extLst>
                </a:gridCol>
                <a:gridCol w="3200400">
                  <a:extLst>
                    <a:ext uri="{9D8B030D-6E8A-4147-A177-3AD203B41FA5}">
                      <a16:colId xmlns:a16="http://schemas.microsoft.com/office/drawing/2014/main" val="1615320740"/>
                    </a:ext>
                  </a:extLst>
                </a:gridCol>
                <a:gridCol w="3886200">
                  <a:extLst>
                    <a:ext uri="{9D8B030D-6E8A-4147-A177-3AD203B41FA5}">
                      <a16:colId xmlns:a16="http://schemas.microsoft.com/office/drawing/2014/main" val="1632700506"/>
                    </a:ext>
                  </a:extLst>
                </a:gridCol>
              </a:tblGrid>
              <a:tr h="37845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Year</a:t>
                      </a:r>
                    </a:p>
                  </a:txBody>
                  <a:tcPr marL="90488" marR="90488" marT="44449" marB="444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UNIX Variant</a:t>
                      </a:r>
                    </a:p>
                  </a:txBody>
                  <a:tcPr marL="90488" marR="90488" marT="44449" marB="444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Features</a:t>
                      </a:r>
                    </a:p>
                  </a:txBody>
                  <a:tcPr marL="90488" marR="90488" marT="44449" marB="444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2819362907"/>
                  </a:ext>
                </a:extLst>
              </a:tr>
              <a:tr h="72592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1957</a:t>
                      </a:r>
                    </a:p>
                  </a:txBody>
                  <a:tcPr marL="90488" marR="90488" marT="44449" marB="444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BESYS</a:t>
                      </a:r>
                    </a:p>
                  </a:txBody>
                  <a:tcPr marL="90488" marR="90488" marT="44449" marB="444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115888" indent="-115888">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At Bell Labs  </a:t>
                      </a:r>
                    </a:p>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To run batch  jobs</a:t>
                      </a:r>
                    </a:p>
                  </a:txBody>
                  <a:tcPr marL="90488" marR="90488" marT="44449" marB="444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68643860"/>
                  </a:ext>
                </a:extLst>
              </a:tr>
              <a:tr h="101548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1965</a:t>
                      </a:r>
                    </a:p>
                  </a:txBody>
                  <a:tcPr marL="90488" marR="90488" marT="44449" marB="444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MULTICS</a:t>
                      </a:r>
                      <a:r>
                        <a:rPr kumimoji="0" lang="en-US" altLang="en-US" sz="1900" b="0" i="0" u="none" strike="noStrike" cap="none" normalizeH="0" baseline="0">
                          <a:ln>
                            <a:noFill/>
                          </a:ln>
                          <a:solidFill>
                            <a:srgbClr val="000000"/>
                          </a:solidFill>
                          <a:effectLst/>
                          <a:latin typeface="Arial" panose="020B0604020202020204" pitchFamily="34" charset="0"/>
                        </a:rPr>
                        <a:t>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(Multiplexed Information and Computing Service) </a:t>
                      </a:r>
                    </a:p>
                  </a:txBody>
                  <a:tcPr marL="90488" marR="90488" marT="44449" marB="444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115888" indent="-115888">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Adopted third generation computer equipments</a:t>
                      </a:r>
                    </a:p>
                  </a:txBody>
                  <a:tcPr marL="90488" marR="90488" marT="44449" marB="444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24676694"/>
                  </a:ext>
                </a:extLst>
              </a:tr>
              <a:tr h="101548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1969</a:t>
                      </a:r>
                    </a:p>
                  </a:txBody>
                  <a:tcPr marL="90488" marR="90488" marT="44449" marB="444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UNICS</a:t>
                      </a:r>
                      <a:r>
                        <a:rPr kumimoji="0" lang="en-US" altLang="en-US" sz="1900" b="0" i="0" u="none" strike="noStrike" cap="none" normalizeH="0" baseline="0">
                          <a:ln>
                            <a:noFill/>
                          </a:ln>
                          <a:solidFill>
                            <a:srgbClr val="000000"/>
                          </a:solidFill>
                          <a:effectLst/>
                          <a:latin typeface="Arial" panose="020B0604020202020204" pitchFamily="34" charset="0"/>
                        </a:rPr>
                        <a:t>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(UNiplexed Information and Computing Service) </a:t>
                      </a:r>
                    </a:p>
                  </a:txBody>
                  <a:tcPr marL="90488" marR="90488" marT="44449" marB="444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115888" indent="-115888">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To play space travel on another   smaller machine (DEC PDP-7)</a:t>
                      </a:r>
                    </a:p>
                  </a:txBody>
                  <a:tcPr marL="90488" marR="90488" marT="44449" marB="444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8089704"/>
                  </a:ext>
                </a:extLst>
              </a:tr>
              <a:tr h="1196932">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1971</a:t>
                      </a:r>
                    </a:p>
                  </a:txBody>
                  <a:tcPr marL="90488" marR="90488" marT="44449" marB="4444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UNIX</a:t>
                      </a:r>
                    </a:p>
                  </a:txBody>
                  <a:tcPr marL="90488" marR="90488" marT="44449" marB="44449"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marL="115888" indent="-115888">
                        <a:defRPr sz="2000">
                          <a:solidFill>
                            <a:srgbClr val="000000"/>
                          </a:solidFill>
                          <a:latin typeface="Arial" panose="020B0604020202020204" pitchFamily="34" charset="0"/>
                        </a:defRPr>
                      </a:lvl1pPr>
                      <a:lvl2pPr marL="406400" indent="-130175">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5888" marR="0" lvl="0" indent="-115888"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The first edition of the "UNIX PROGRAMMER'S MANUAL” </a:t>
                      </a:r>
                    </a:p>
                    <a:p>
                      <a:pPr marL="406400" marR="0" lvl="1" indent="-13017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500" b="0" i="0" u="none" strike="noStrike" cap="none" normalizeH="0" baseline="0">
                          <a:ln>
                            <a:noFill/>
                          </a:ln>
                          <a:solidFill>
                            <a:srgbClr val="000000"/>
                          </a:solidFill>
                          <a:effectLst/>
                          <a:latin typeface="Arial" panose="020B0604020202020204" pitchFamily="34" charset="0"/>
                        </a:rPr>
                        <a:t>By K. Thompson [and] D. M. Ritchie; included over 60 commands</a:t>
                      </a:r>
                    </a:p>
                  </a:txBody>
                  <a:tcPr marL="90488" marR="90488" marT="44449" marB="4444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88150629"/>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a:extLst>
              <a:ext uri="{FF2B5EF4-FFF2-40B4-BE49-F238E27FC236}">
                <a16:creationId xmlns:a16="http://schemas.microsoft.com/office/drawing/2014/main" id="{E4CF9AA4-1550-4F8D-A5C2-1318450659F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E0AC95E-3A97-4797-90A9-9F283E39BF0D}" type="slidenum">
              <a:rPr lang="en-US" altLang="en-US" sz="1000">
                <a:latin typeface="Arial" panose="020B0604020202020204" pitchFamily="34" charset="0"/>
              </a:rPr>
              <a:pPr algn="r">
                <a:spcBef>
                  <a:spcPct val="0"/>
                </a:spcBef>
                <a:buClrTx/>
                <a:buFontTx/>
                <a:buNone/>
              </a:pPr>
              <a:t>37</a:t>
            </a:fld>
            <a:endParaRPr lang="en-US" altLang="en-US" sz="1000">
              <a:latin typeface="Arial" panose="020B0604020202020204" pitchFamily="34" charset="0"/>
            </a:endParaRPr>
          </a:p>
        </p:txBody>
      </p:sp>
      <p:sp>
        <p:nvSpPr>
          <p:cNvPr id="78851" name="Rectangle 3">
            <a:extLst>
              <a:ext uri="{FF2B5EF4-FFF2-40B4-BE49-F238E27FC236}">
                <a16:creationId xmlns:a16="http://schemas.microsoft.com/office/drawing/2014/main" id="{3380A766-E551-4B40-953C-372E183DC941}"/>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Variants (3 of 3)</a:t>
            </a:r>
          </a:p>
        </p:txBody>
      </p:sp>
      <p:sp>
        <p:nvSpPr>
          <p:cNvPr id="79876" name="Rectangle 4">
            <a:extLst>
              <a:ext uri="{FF2B5EF4-FFF2-40B4-BE49-F238E27FC236}">
                <a16:creationId xmlns:a16="http://schemas.microsoft.com/office/drawing/2014/main" id="{A6788B2E-E816-40C4-8A67-DCEC614062F7}"/>
              </a:ext>
            </a:extLst>
          </p:cNvPr>
          <p:cNvSpPr>
            <a:spLocks noGrp="1" noChangeArrowheads="1"/>
          </p:cNvSpPr>
          <p:nvPr>
            <p:ph type="body" idx="4294967295"/>
          </p:nvPr>
        </p:nvSpPr>
        <p:spPr/>
        <p:txBody>
          <a:bodyPr/>
          <a:lstStyle/>
          <a:p>
            <a:pPr eaLnBrk="1" hangingPunct="1"/>
            <a:r>
              <a:rPr lang="en-US" altLang="en-US"/>
              <a:t>UNIX Popular Variants</a:t>
            </a:r>
          </a:p>
          <a:p>
            <a:pPr eaLnBrk="1" hangingPunct="1"/>
            <a:endParaRPr lang="en-US" altLang="en-US"/>
          </a:p>
        </p:txBody>
      </p:sp>
      <p:graphicFrame>
        <p:nvGraphicFramePr>
          <p:cNvPr id="119853" name="Group 45">
            <a:extLst>
              <a:ext uri="{FF2B5EF4-FFF2-40B4-BE49-F238E27FC236}">
                <a16:creationId xmlns:a16="http://schemas.microsoft.com/office/drawing/2014/main" id="{9A7B7B33-D8A4-4C68-A104-6005C344A0C0}"/>
              </a:ext>
            </a:extLst>
          </p:cNvPr>
          <p:cNvGraphicFramePr>
            <a:graphicFrameLocks noGrp="1"/>
          </p:cNvGraphicFramePr>
          <p:nvPr>
            <p:ph sz="half" idx="4294967295"/>
          </p:nvPr>
        </p:nvGraphicFramePr>
        <p:xfrm>
          <a:off x="552450" y="1752600"/>
          <a:ext cx="8210550" cy="4940300"/>
        </p:xfrm>
        <a:graphic>
          <a:graphicData uri="http://schemas.openxmlformats.org/drawingml/2006/table">
            <a:tbl>
              <a:tblPr/>
              <a:tblGrid>
                <a:gridCol w="3562351">
                  <a:extLst>
                    <a:ext uri="{9D8B030D-6E8A-4147-A177-3AD203B41FA5}">
                      <a16:colId xmlns:a16="http://schemas.microsoft.com/office/drawing/2014/main" val="48829096"/>
                    </a:ext>
                  </a:extLst>
                </a:gridCol>
                <a:gridCol w="4648199">
                  <a:extLst>
                    <a:ext uri="{9D8B030D-6E8A-4147-A177-3AD203B41FA5}">
                      <a16:colId xmlns:a16="http://schemas.microsoft.com/office/drawing/2014/main" val="2047839358"/>
                    </a:ext>
                  </a:extLst>
                </a:gridCol>
              </a:tblGrid>
              <a:tr h="378499">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UNIX Variant</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Features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3199994818"/>
                  </a:ext>
                </a:extLst>
              </a:tr>
              <a:tr h="107353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AIX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(Advanced Interactive eXecutive)</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111125" indent="-111125">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Developed By IBM in 1990 </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Shells available (Korn, Bourne, C) </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Default Korn shell </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77399560"/>
                  </a:ext>
                </a:extLst>
              </a:tr>
              <a:tr h="101561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BSD </a:t>
                      </a:r>
                    </a:p>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0" i="0" u="none" strike="noStrike" cap="none" normalizeH="0" baseline="0">
                          <a:ln>
                            <a:noFill/>
                          </a:ln>
                          <a:solidFill>
                            <a:srgbClr val="000000"/>
                          </a:solidFill>
                          <a:effectLst/>
                          <a:latin typeface="Arial" panose="020B0604020202020204" pitchFamily="34" charset="0"/>
                        </a:rPr>
                        <a:t>(Berkeley Software Distribution)</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111125" indent="-111125">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Developed at the Computer System  Research Group (CSRG)</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17812445"/>
                  </a:ext>
                </a:extLst>
              </a:tr>
              <a:tr h="76199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Sun Solaris</a:t>
                      </a:r>
                      <a:r>
                        <a:rPr kumimoji="0" lang="en-US" altLang="en-US" sz="1900" b="0" i="0" u="none" strike="noStrike" cap="none" normalizeH="0" baseline="0">
                          <a:ln>
                            <a:noFill/>
                          </a:ln>
                          <a:solidFill>
                            <a:srgbClr val="000000"/>
                          </a:solidFill>
                          <a:effectLst/>
                          <a:latin typeface="Arial" panose="020B0604020202020204" pitchFamily="34" charset="0"/>
                        </a:rPr>
                        <a:t> </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111125" indent="-111125">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Sun company's UNIX variant operating  system</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74995935"/>
                  </a:ext>
                </a:extLst>
              </a:tr>
              <a:tr h="171065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1900" b="1" i="0" u="none" strike="noStrike" cap="none" normalizeH="0" baseline="0">
                          <a:ln>
                            <a:noFill/>
                          </a:ln>
                          <a:solidFill>
                            <a:srgbClr val="000000"/>
                          </a:solidFill>
                          <a:effectLst/>
                          <a:latin typeface="Arial" panose="020B0604020202020204" pitchFamily="34" charset="0"/>
                        </a:rPr>
                        <a:t>MINIX</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marL="111125" indent="-111125">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A free UNIX clone written from scratch </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Small size</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Micro kernel-based design and simple        documentation</a:t>
                      </a:r>
                    </a:p>
                    <a:p>
                      <a:pPr marL="111125" marR="0" lvl="0" indent="-111125" algn="l" defTabSz="914400" rtl="0" eaLnBrk="1" fontAlgn="base" latinLnBrk="0" hangingPunct="1">
                        <a:lnSpc>
                          <a:spcPct val="100000"/>
                        </a:lnSpc>
                        <a:spcBef>
                          <a:spcPct val="20000"/>
                        </a:spcBef>
                        <a:spcAft>
                          <a:spcPct val="0"/>
                        </a:spcAft>
                        <a:buClr>
                          <a:schemeClr val="tx1"/>
                        </a:buClr>
                        <a:buSzTx/>
                        <a:buFontTx/>
                        <a:buChar char="•"/>
                        <a:tabLst/>
                      </a:pPr>
                      <a:r>
                        <a:rPr kumimoji="0" lang="en-US" altLang="en-US" sz="1900" b="0" i="0" u="none" strike="noStrike" cap="none" normalizeH="0" baseline="0">
                          <a:ln>
                            <a:noFill/>
                          </a:ln>
                          <a:solidFill>
                            <a:srgbClr val="000000"/>
                          </a:solidFill>
                          <a:effectLst/>
                          <a:latin typeface="Arial" panose="020B0604020202020204" pitchFamily="34" charset="0"/>
                        </a:rPr>
                        <a:t>Suited for personal computer  </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9044665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3D6A2522-F664-44A0-B0A4-26D0BC63D6B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E18583BA-A6B7-4EDF-BDEF-BA4138EAF4C0}" type="slidenum">
              <a:rPr lang="en-US" altLang="en-US" sz="1000">
                <a:latin typeface="Arial" panose="020B0604020202020204" pitchFamily="34" charset="0"/>
              </a:rPr>
              <a:pPr>
                <a:spcBef>
                  <a:spcPct val="0"/>
                </a:spcBef>
                <a:buClrTx/>
                <a:buFontTx/>
                <a:buNone/>
              </a:pPr>
              <a:t>38</a:t>
            </a:fld>
            <a:endParaRPr lang="en-US" altLang="en-US" sz="1000">
              <a:latin typeface="Arial" panose="020B0604020202020204" pitchFamily="34" charset="0"/>
            </a:endParaRPr>
          </a:p>
        </p:txBody>
      </p:sp>
      <p:sp>
        <p:nvSpPr>
          <p:cNvPr id="80899" name="Rectangle 16">
            <a:extLst>
              <a:ext uri="{FF2B5EF4-FFF2-40B4-BE49-F238E27FC236}">
                <a16:creationId xmlns:a16="http://schemas.microsoft.com/office/drawing/2014/main" id="{518602B7-BA4C-4DDE-BAAF-B4874DDEDB47}"/>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LINUX </a:t>
            </a:r>
          </a:p>
        </p:txBody>
      </p:sp>
      <p:sp>
        <p:nvSpPr>
          <p:cNvPr id="81924" name="Rectangle 18">
            <a:extLst>
              <a:ext uri="{FF2B5EF4-FFF2-40B4-BE49-F238E27FC236}">
                <a16:creationId xmlns:a16="http://schemas.microsoft.com/office/drawing/2014/main" id="{3505638E-5335-4166-9814-FB569AE62DE3}"/>
              </a:ext>
            </a:extLst>
          </p:cNvPr>
          <p:cNvSpPr>
            <a:spLocks noGrp="1" noChangeArrowheads="1"/>
          </p:cNvSpPr>
          <p:nvPr>
            <p:ph type="body" idx="4294967295"/>
          </p:nvPr>
        </p:nvSpPr>
        <p:spPr/>
        <p:txBody>
          <a:bodyPr/>
          <a:lstStyle/>
          <a:p>
            <a:pPr eaLnBrk="1" hangingPunct="1"/>
            <a:r>
              <a:rPr lang="en-US" altLang="en-US"/>
              <a:t>Developed by Linus Torvalds</a:t>
            </a:r>
          </a:p>
          <a:p>
            <a:pPr eaLnBrk="1" hangingPunct="1">
              <a:buFontTx/>
              <a:buNone/>
            </a:pPr>
            <a:endParaRPr lang="en-US" altLang="en-US"/>
          </a:p>
          <a:p>
            <a:pPr eaLnBrk="1" hangingPunct="1"/>
            <a:r>
              <a:rPr lang="en-US" altLang="en-US"/>
              <a:t>Freely available multitasking and multi-user operating system</a:t>
            </a:r>
          </a:p>
          <a:p>
            <a:pPr eaLnBrk="1" hangingPunct="1"/>
            <a:endParaRPr lang="en-US" altLang="en-US"/>
          </a:p>
          <a:p>
            <a:pPr eaLnBrk="1" hangingPunct="1"/>
            <a:r>
              <a:rPr lang="en-US" altLang="en-US"/>
              <a:t>Placed under General Public License</a:t>
            </a:r>
          </a:p>
          <a:p>
            <a:pPr eaLnBrk="1" hangingPunct="1"/>
            <a:endParaRPr lang="en-US" altLang="en-US"/>
          </a:p>
          <a:p>
            <a:pPr eaLnBrk="1" hangingPunct="1"/>
            <a:r>
              <a:rPr lang="en-US" altLang="en-US"/>
              <a:t>Variants</a:t>
            </a:r>
          </a:p>
          <a:p>
            <a:pPr lvl="1" eaLnBrk="1" hangingPunct="1"/>
            <a:r>
              <a:rPr lang="en-US" altLang="en-US" sz="1800"/>
              <a:t>Caldera Linux</a:t>
            </a:r>
          </a:p>
          <a:p>
            <a:pPr lvl="1" eaLnBrk="1" hangingPunct="1"/>
            <a:r>
              <a:rPr lang="en-US" altLang="en-US" sz="1800"/>
              <a:t>Debian Linux	</a:t>
            </a:r>
          </a:p>
          <a:p>
            <a:pPr lvl="1" eaLnBrk="1" hangingPunct="1"/>
            <a:r>
              <a:rPr lang="en-US" altLang="en-US" sz="1800"/>
              <a:t>Kondara Linux</a:t>
            </a:r>
          </a:p>
          <a:p>
            <a:pPr lvl="1" eaLnBrk="1" hangingPunct="1"/>
            <a:r>
              <a:rPr lang="en-US" altLang="en-US" sz="1800"/>
              <a:t>Red Hat Linux	</a:t>
            </a:r>
          </a:p>
          <a:p>
            <a:pPr lvl="1" eaLnBrk="1" hangingPunct="1"/>
            <a:r>
              <a:rPr lang="en-US" altLang="en-US" sz="1800"/>
              <a:t>Mandrake Linux </a:t>
            </a:r>
          </a:p>
          <a:p>
            <a:pPr lvl="1" eaLnBrk="1" hangingPunct="1"/>
            <a:r>
              <a:rPr lang="en-US" altLang="en-US" sz="1800"/>
              <a:t>SuSE Linux</a:t>
            </a:r>
          </a:p>
          <a:p>
            <a:pPr eaLnBrk="1" hangingPunct="1"/>
            <a:endParaRPr lang="en-US" alt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a:extLst>
              <a:ext uri="{FF2B5EF4-FFF2-40B4-BE49-F238E27FC236}">
                <a16:creationId xmlns:a16="http://schemas.microsoft.com/office/drawing/2014/main" id="{85FED5B0-F970-4172-ADDC-D895EB80762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3BAA8B2-3B5D-4593-97E8-A99B939A1B74}" type="slidenum">
              <a:rPr lang="en-US" altLang="en-US" sz="1000">
                <a:latin typeface="Arial" panose="020B0604020202020204" pitchFamily="34" charset="0"/>
              </a:rPr>
              <a:pPr algn="r">
                <a:spcBef>
                  <a:spcPct val="0"/>
                </a:spcBef>
                <a:buClrTx/>
                <a:buFontTx/>
                <a:buNone/>
              </a:pPr>
              <a:t>39</a:t>
            </a:fld>
            <a:endParaRPr lang="en-US" altLang="en-US" sz="1000">
              <a:latin typeface="Arial" panose="020B0604020202020204" pitchFamily="34" charset="0"/>
            </a:endParaRPr>
          </a:p>
        </p:txBody>
      </p:sp>
      <p:sp>
        <p:nvSpPr>
          <p:cNvPr id="82947" name="Rectangle 2">
            <a:extLst>
              <a:ext uri="{FF2B5EF4-FFF2-40B4-BE49-F238E27FC236}">
                <a16:creationId xmlns:a16="http://schemas.microsoft.com/office/drawing/2014/main" id="{4795F1D9-174A-43D8-9F32-731C6F82722D}"/>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UNIX Flavors</a:t>
            </a:r>
          </a:p>
        </p:txBody>
      </p:sp>
      <p:sp>
        <p:nvSpPr>
          <p:cNvPr id="83972" name="Rectangle 3">
            <a:extLst>
              <a:ext uri="{FF2B5EF4-FFF2-40B4-BE49-F238E27FC236}">
                <a16:creationId xmlns:a16="http://schemas.microsoft.com/office/drawing/2014/main" id="{7791EF1D-01CD-41E1-B0B8-A2B74C903660}"/>
              </a:ext>
            </a:extLst>
          </p:cNvPr>
          <p:cNvSpPr>
            <a:spLocks noGrp="1" noChangeArrowheads="1"/>
          </p:cNvSpPr>
          <p:nvPr>
            <p:ph type="body" idx="4294967295"/>
          </p:nvPr>
        </p:nvSpPr>
        <p:spPr/>
        <p:txBody>
          <a:bodyPr/>
          <a:lstStyle/>
          <a:p>
            <a:pPr marL="341313" indent="-341313" eaLnBrk="1" hangingPunct="1"/>
            <a:r>
              <a:rPr lang="en-US" altLang="en-US"/>
              <a:t>All proprietary UNIX flavors and their names are respective trademarks of the originating entity/vendor.</a:t>
            </a:r>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lvl="1" eaLnBrk="1" hangingPunct="1">
              <a:buFontTx/>
              <a:buNone/>
            </a:pPr>
            <a:endParaRPr lang="en-US" altLang="en-US"/>
          </a:p>
          <a:p>
            <a:pPr marL="341313" indent="-341313" eaLnBrk="1" hangingPunct="1">
              <a:buFontTx/>
              <a:buNone/>
            </a:pPr>
            <a:r>
              <a:rPr lang="en-US" altLang="en-US"/>
              <a:t> </a:t>
            </a:r>
          </a:p>
        </p:txBody>
      </p:sp>
      <p:graphicFrame>
        <p:nvGraphicFramePr>
          <p:cNvPr id="127019" name="Group 43">
            <a:extLst>
              <a:ext uri="{FF2B5EF4-FFF2-40B4-BE49-F238E27FC236}">
                <a16:creationId xmlns:a16="http://schemas.microsoft.com/office/drawing/2014/main" id="{5492BF5D-7D93-405C-9E09-00935C24AF34}"/>
              </a:ext>
            </a:extLst>
          </p:cNvPr>
          <p:cNvGraphicFramePr>
            <a:graphicFrameLocks noGrp="1"/>
          </p:cNvGraphicFramePr>
          <p:nvPr/>
        </p:nvGraphicFramePr>
        <p:xfrm>
          <a:off x="1371600" y="2260600"/>
          <a:ext cx="6248400" cy="4064000"/>
        </p:xfrm>
        <a:graphic>
          <a:graphicData uri="http://schemas.openxmlformats.org/drawingml/2006/table">
            <a:tbl>
              <a:tblPr/>
              <a:tblGrid>
                <a:gridCol w="3124200">
                  <a:extLst>
                    <a:ext uri="{9D8B030D-6E8A-4147-A177-3AD203B41FA5}">
                      <a16:colId xmlns:a16="http://schemas.microsoft.com/office/drawing/2014/main" val="1468312473"/>
                    </a:ext>
                  </a:extLst>
                </a:gridCol>
                <a:gridCol w="3124200">
                  <a:extLst>
                    <a:ext uri="{9D8B030D-6E8A-4147-A177-3AD203B41FA5}">
                      <a16:colId xmlns:a16="http://schemas.microsoft.com/office/drawing/2014/main" val="255743471"/>
                    </a:ext>
                  </a:extLst>
                </a:gridCol>
              </a:tblGrid>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rgbClr val="000000"/>
                          </a:solidFill>
                          <a:effectLst/>
                          <a:latin typeface="Arial" panose="020B0604020202020204" pitchFamily="34" charset="0"/>
                        </a:rPr>
                        <a:t>Originator</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rgbClr val="000000"/>
                          </a:solidFill>
                          <a:effectLst/>
                          <a:latin typeface="Arial" panose="020B0604020202020204" pitchFamily="34" charset="0"/>
                        </a:rPr>
                        <a:t>Proprietary Name</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755806403"/>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U. Cal. Berkley</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BSD</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95398306"/>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Sun </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Solaris</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14329831"/>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IBM</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AIX</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84094032"/>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HP</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HP - UX</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98139790"/>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SGI</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IRIX</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82785164"/>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Digital Equipment</a:t>
                      </a:r>
                      <a:r>
                        <a:rPr kumimoji="0" lang="en-US" altLang="en-US" sz="2000" b="0" i="0" u="none" strike="noStrike" cap="none" normalizeH="0" baseline="30000">
                          <a:ln>
                            <a:noFill/>
                          </a:ln>
                          <a:solidFill>
                            <a:srgbClr val="000000"/>
                          </a:solidFill>
                          <a:effectLst/>
                          <a:latin typeface="Arial" panose="020B0604020202020204" pitchFamily="34" charset="0"/>
                        </a:rPr>
                        <a:t>2</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DEC UNIX</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34860663"/>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Compaq</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Tru64 UNIX</a:t>
                      </a:r>
                      <a:r>
                        <a:rPr kumimoji="0" lang="en-US" altLang="en-US" sz="2000" b="0" i="0" u="none" strike="noStrike" cap="none" normalizeH="0" baseline="30000">
                          <a:ln>
                            <a:noFill/>
                          </a:ln>
                          <a:solidFill>
                            <a:srgbClr val="000000"/>
                          </a:solidFill>
                          <a:effectLst/>
                          <a:latin typeface="Arial" panose="020B0604020202020204" pitchFamily="34" charset="0"/>
                        </a:rPr>
                        <a:t>3</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15226639"/>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Apple</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MacOS X</a:t>
                      </a:r>
                      <a:r>
                        <a:rPr kumimoji="0" lang="en-US" altLang="en-US" sz="2000" b="0" i="0" u="none" strike="noStrike" cap="none" normalizeH="0" baseline="30000">
                          <a:ln>
                            <a:noFill/>
                          </a:ln>
                          <a:solidFill>
                            <a:srgbClr val="000000"/>
                          </a:solidFill>
                          <a:effectLst/>
                          <a:latin typeface="Arial" panose="020B0604020202020204" pitchFamily="34" charset="0"/>
                        </a:rPr>
                        <a:t>4</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26792410"/>
                  </a:ext>
                </a:extLst>
              </a:tr>
              <a:tr h="4064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L. Torvalds/GNU</a:t>
                      </a:r>
                      <a:r>
                        <a:rPr kumimoji="0" lang="en-US" altLang="en-US" sz="2000" b="0" i="0" u="none" strike="noStrike" cap="none" normalizeH="0" baseline="30000">
                          <a:ln>
                            <a:noFill/>
                          </a:ln>
                          <a:solidFill>
                            <a:srgbClr val="000000"/>
                          </a:solidFill>
                          <a:effectLst/>
                          <a:latin typeface="Arial" panose="020B0604020202020204" pitchFamily="34" charset="0"/>
                        </a:rPr>
                        <a:t>5</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fontAlgn="base">
                        <a:spcBef>
                          <a:spcPct val="20000"/>
                        </a:spcBef>
                        <a:spcAft>
                          <a:spcPct val="0"/>
                        </a:spcAft>
                        <a:buClr>
                          <a:schemeClr val="tx1"/>
                        </a:buClr>
                        <a:defRPr sz="1400">
                          <a:solidFill>
                            <a:srgbClr val="000000"/>
                          </a:solidFill>
                          <a:latin typeface="Arial" panose="020B0604020202020204" pitchFamily="34" charset="0"/>
                        </a:defRPr>
                      </a:lvl6pPr>
                      <a:lvl7pPr marL="2971800" indent="-228600" fontAlgn="base">
                        <a:spcBef>
                          <a:spcPct val="20000"/>
                        </a:spcBef>
                        <a:spcAft>
                          <a:spcPct val="0"/>
                        </a:spcAft>
                        <a:buClr>
                          <a:schemeClr val="tx1"/>
                        </a:buClr>
                        <a:defRPr sz="1400">
                          <a:solidFill>
                            <a:srgbClr val="000000"/>
                          </a:solidFill>
                          <a:latin typeface="Arial" panose="020B0604020202020204" pitchFamily="34" charset="0"/>
                        </a:defRPr>
                      </a:lvl7pPr>
                      <a:lvl8pPr marL="3429000" indent="-228600" fontAlgn="base">
                        <a:spcBef>
                          <a:spcPct val="20000"/>
                        </a:spcBef>
                        <a:spcAft>
                          <a:spcPct val="0"/>
                        </a:spcAft>
                        <a:buClr>
                          <a:schemeClr val="tx1"/>
                        </a:buClr>
                        <a:defRPr sz="1400">
                          <a:solidFill>
                            <a:srgbClr val="000000"/>
                          </a:solidFill>
                          <a:latin typeface="Arial" panose="020B0604020202020204" pitchFamily="34" charset="0"/>
                        </a:defRPr>
                      </a:lvl8pPr>
                      <a:lvl9pPr marL="3886200" indent="-228600" fontAlgn="base">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Linux</a:t>
                      </a:r>
                      <a:r>
                        <a:rPr kumimoji="0" lang="en-US" altLang="en-US" sz="2000" b="0" i="0" u="none" strike="noStrike" cap="none" normalizeH="0" baseline="30000">
                          <a:ln>
                            <a:noFill/>
                          </a:ln>
                          <a:solidFill>
                            <a:srgbClr val="000000"/>
                          </a:solidFill>
                          <a:effectLst/>
                          <a:latin typeface="Arial" panose="020B0604020202020204" pitchFamily="34" charset="0"/>
                        </a:rPr>
                        <a:t>6</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12110179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C0783F0E-5EEB-499A-A6DA-B21BC46867C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7DEDA851-CA62-4A43-8583-FA2A6E0DFE19}" type="slidenum">
              <a:rPr lang="en-US" altLang="en-US" sz="1000">
                <a:latin typeface="Arial" panose="020B0604020202020204" pitchFamily="34" charset="0"/>
              </a:rPr>
              <a:pPr algn="r">
                <a:spcBef>
                  <a:spcPct val="0"/>
                </a:spcBef>
                <a:buClrTx/>
                <a:buFontTx/>
                <a:buNone/>
              </a:pPr>
              <a:t>4</a:t>
            </a:fld>
            <a:endParaRPr lang="en-US" altLang="en-US" sz="1000">
              <a:latin typeface="Arial" panose="020B0604020202020204" pitchFamily="34" charset="0"/>
            </a:endParaRPr>
          </a:p>
        </p:txBody>
      </p:sp>
      <p:sp>
        <p:nvSpPr>
          <p:cNvPr id="12291" name="Rectangle 5">
            <a:extLst>
              <a:ext uri="{FF2B5EF4-FFF2-40B4-BE49-F238E27FC236}">
                <a16:creationId xmlns:a16="http://schemas.microsoft.com/office/drawing/2014/main" id="{EC43D4E8-964E-4BD9-B1B0-55D2E6218D98}"/>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Introduction to UNIX OS Architecture</a:t>
            </a:r>
          </a:p>
        </p:txBody>
      </p:sp>
      <p:sp>
        <p:nvSpPr>
          <p:cNvPr id="13316" name="Rectangle 6">
            <a:extLst>
              <a:ext uri="{FF2B5EF4-FFF2-40B4-BE49-F238E27FC236}">
                <a16:creationId xmlns:a16="http://schemas.microsoft.com/office/drawing/2014/main" id="{F1C90D2A-D18B-4445-8A38-3D78D4DBF025}"/>
              </a:ext>
            </a:extLst>
          </p:cNvPr>
          <p:cNvSpPr>
            <a:spLocks noGrp="1" noChangeArrowheads="1"/>
          </p:cNvSpPr>
          <p:nvPr>
            <p:ph type="body" idx="4294967295"/>
          </p:nvPr>
        </p:nvSpPr>
        <p:spPr>
          <a:xfrm>
            <a:off x="161925" y="1295400"/>
            <a:ext cx="4181475" cy="5334000"/>
          </a:xfrm>
        </p:spPr>
        <p:txBody>
          <a:bodyPr/>
          <a:lstStyle/>
          <a:p>
            <a:pPr eaLnBrk="1" hangingPunct="1"/>
            <a:r>
              <a:rPr lang="en-US" altLang="en-US"/>
              <a:t>An Operating System (OS) is a software component of a computer system, which: </a:t>
            </a:r>
          </a:p>
          <a:p>
            <a:pPr lvl="1" eaLnBrk="1" hangingPunct="1"/>
            <a:r>
              <a:rPr lang="en-US" altLang="en-US"/>
              <a:t>Shares the limited resources of the computer</a:t>
            </a:r>
          </a:p>
          <a:p>
            <a:pPr lvl="1" eaLnBrk="1" hangingPunct="1"/>
            <a:r>
              <a:rPr lang="en-US" altLang="en-US"/>
              <a:t>Coordinates and manages the various activities</a:t>
            </a:r>
          </a:p>
          <a:p>
            <a:pPr lvl="1" eaLnBrk="1" hangingPunct="1"/>
            <a:r>
              <a:rPr lang="en-US" altLang="en-US"/>
              <a:t>Offers a number of services to application programs and users </a:t>
            </a:r>
          </a:p>
          <a:p>
            <a:pPr lvl="1" eaLnBrk="1" hangingPunct="1"/>
            <a:r>
              <a:rPr lang="en-US" altLang="en-US"/>
              <a:t>Acts as a host for Applications that are run on the machine</a:t>
            </a:r>
          </a:p>
          <a:p>
            <a:pPr lvl="1" eaLnBrk="1" hangingPunct="1"/>
            <a:endParaRPr lang="en-US" altLang="en-US"/>
          </a:p>
        </p:txBody>
      </p:sp>
      <p:grpSp>
        <p:nvGrpSpPr>
          <p:cNvPr id="13317" name="Group 19">
            <a:extLst>
              <a:ext uri="{FF2B5EF4-FFF2-40B4-BE49-F238E27FC236}">
                <a16:creationId xmlns:a16="http://schemas.microsoft.com/office/drawing/2014/main" id="{52B57A77-DBBC-41E2-BB00-3F4CEAC81C53}"/>
              </a:ext>
            </a:extLst>
          </p:cNvPr>
          <p:cNvGrpSpPr>
            <a:grpSpLocks/>
          </p:cNvGrpSpPr>
          <p:nvPr/>
        </p:nvGrpSpPr>
        <p:grpSpPr bwMode="auto">
          <a:xfrm>
            <a:off x="4343400" y="2057400"/>
            <a:ext cx="4495800" cy="2895600"/>
            <a:chOff x="2832" y="1296"/>
            <a:chExt cx="2736" cy="1824"/>
          </a:xfrm>
        </p:grpSpPr>
        <p:sp>
          <p:nvSpPr>
            <p:cNvPr id="21" name="Frame 20">
              <a:extLst>
                <a:ext uri="{FF2B5EF4-FFF2-40B4-BE49-F238E27FC236}">
                  <a16:creationId xmlns:a16="http://schemas.microsoft.com/office/drawing/2014/main" id="{8D12CC22-8045-4F20-80B8-F43F5698C7B9}"/>
                </a:ext>
              </a:extLst>
            </p:cNvPr>
            <p:cNvSpPr/>
            <p:nvPr/>
          </p:nvSpPr>
          <p:spPr bwMode="auto">
            <a:xfrm>
              <a:off x="2832" y="2064"/>
              <a:ext cx="624" cy="288"/>
            </a:xfrm>
            <a:prstGeom prst="frame">
              <a:avLst/>
            </a:prstGeom>
            <a:solidFill>
              <a:schemeClr val="accent6">
                <a:lumMod val="75000"/>
                <a:alpha val="20000"/>
              </a:schemeClr>
            </a:solidFill>
            <a:ln w="12700" cap="flat" cmpd="sng" algn="ctr">
              <a:solidFill>
                <a:schemeClr val="tx1"/>
              </a:solidFill>
              <a:prstDash val="solid"/>
              <a:round/>
              <a:headEnd type="none" w="sm" len="sm"/>
              <a:tailEnd type="none" w="sm" len="sm"/>
            </a:ln>
            <a:effectLst/>
          </p:spPr>
          <p:txBody>
            <a:bodyPr/>
            <a:lstStyle/>
            <a:p>
              <a:pPr algn="ctr" eaLnBrk="1" hangingPunct="1">
                <a:defRPr/>
              </a:pPr>
              <a:r>
                <a:rPr lang="en-US" sz="1800">
                  <a:latin typeface="Arial" charset="0"/>
                </a:rPr>
                <a:t>Printer</a:t>
              </a:r>
            </a:p>
          </p:txBody>
        </p:sp>
        <p:sp>
          <p:nvSpPr>
            <p:cNvPr id="17" name="Bevel 16">
              <a:extLst>
                <a:ext uri="{FF2B5EF4-FFF2-40B4-BE49-F238E27FC236}">
                  <a16:creationId xmlns:a16="http://schemas.microsoft.com/office/drawing/2014/main" id="{8FC4BDCE-8003-468A-BA49-B759D722B9BF}"/>
                </a:ext>
              </a:extLst>
            </p:cNvPr>
            <p:cNvSpPr/>
            <p:nvPr/>
          </p:nvSpPr>
          <p:spPr bwMode="auto">
            <a:xfrm>
              <a:off x="3168" y="1344"/>
              <a:ext cx="912" cy="240"/>
            </a:xfrm>
            <a:prstGeom prst="bevel">
              <a:avLst/>
            </a:prstGeom>
            <a:solidFill>
              <a:schemeClr val="accent6">
                <a:lumMod val="75000"/>
                <a:alpha val="20000"/>
              </a:schemeClr>
            </a:solidFill>
            <a:ln w="12700" cap="flat" cmpd="sng" algn="ctr">
              <a:solidFill>
                <a:schemeClr val="tx1"/>
              </a:solidFill>
              <a:prstDash val="solid"/>
              <a:round/>
              <a:headEnd type="none" w="sm" len="sm"/>
              <a:tailEnd type="none" w="sm" len="sm"/>
            </a:ln>
            <a:effectLst/>
          </p:spPr>
          <p:txBody>
            <a:bodyPr/>
            <a:lstStyle/>
            <a:p>
              <a:pPr algn="ctr" eaLnBrk="1" hangingPunct="1">
                <a:defRPr/>
              </a:pPr>
              <a:r>
                <a:rPr lang="en-US" sz="1800" dirty="0">
                  <a:latin typeface="Arial" charset="0"/>
                </a:rPr>
                <a:t>Monitor</a:t>
              </a:r>
            </a:p>
          </p:txBody>
        </p:sp>
        <p:sp>
          <p:nvSpPr>
            <p:cNvPr id="18" name="Flowchart: Multidocument 17">
              <a:extLst>
                <a:ext uri="{FF2B5EF4-FFF2-40B4-BE49-F238E27FC236}">
                  <a16:creationId xmlns:a16="http://schemas.microsoft.com/office/drawing/2014/main" id="{E66369B7-494E-4B97-AFA8-44E46C270389}"/>
                </a:ext>
              </a:extLst>
            </p:cNvPr>
            <p:cNvSpPr/>
            <p:nvPr/>
          </p:nvSpPr>
          <p:spPr bwMode="auto">
            <a:xfrm>
              <a:off x="4320" y="1296"/>
              <a:ext cx="1248" cy="336"/>
            </a:xfrm>
            <a:prstGeom prst="flowChartMultidocument">
              <a:avLst/>
            </a:prstGeom>
            <a:solidFill>
              <a:schemeClr val="accent6">
                <a:lumMod val="75000"/>
                <a:alpha val="20000"/>
              </a:schemeClr>
            </a:solidFill>
            <a:ln w="12700" cap="flat" cmpd="sng" algn="ctr">
              <a:solidFill>
                <a:schemeClr val="tx1"/>
              </a:solidFill>
              <a:prstDash val="solid"/>
              <a:round/>
              <a:headEnd type="none" w="sm" len="sm"/>
              <a:tailEnd type="none" w="sm" len="sm"/>
            </a:ln>
            <a:effectLst/>
          </p:spPr>
          <p:txBody>
            <a:bodyPr/>
            <a:lstStyle/>
            <a:p>
              <a:pPr algn="ctr" eaLnBrk="1" hangingPunct="1">
                <a:defRPr/>
              </a:pPr>
              <a:r>
                <a:rPr lang="en-US" sz="1800">
                  <a:latin typeface="Arial" charset="0"/>
                </a:rPr>
                <a:t>Applications</a:t>
              </a:r>
            </a:p>
          </p:txBody>
        </p:sp>
        <p:sp>
          <p:nvSpPr>
            <p:cNvPr id="19" name="Flowchart: Magnetic Disk 18">
              <a:extLst>
                <a:ext uri="{FF2B5EF4-FFF2-40B4-BE49-F238E27FC236}">
                  <a16:creationId xmlns:a16="http://schemas.microsoft.com/office/drawing/2014/main" id="{F4BD43BD-C3A7-48AE-878D-D3496CFE66E1}"/>
                </a:ext>
              </a:extLst>
            </p:cNvPr>
            <p:cNvSpPr/>
            <p:nvPr/>
          </p:nvSpPr>
          <p:spPr bwMode="auto">
            <a:xfrm>
              <a:off x="5088" y="2064"/>
              <a:ext cx="480" cy="624"/>
            </a:xfrm>
            <a:prstGeom prst="flowChartMagneticDisk">
              <a:avLst/>
            </a:prstGeom>
            <a:solidFill>
              <a:schemeClr val="accent6">
                <a:lumMod val="75000"/>
                <a:alpha val="20000"/>
              </a:schemeClr>
            </a:solidFill>
            <a:ln w="12700" cap="flat" cmpd="sng" algn="ctr">
              <a:solidFill>
                <a:schemeClr val="tx1"/>
              </a:solidFill>
              <a:prstDash val="solid"/>
              <a:round/>
              <a:headEnd type="none" w="sm" len="sm"/>
              <a:tailEnd type="none" w="sm" len="sm"/>
            </a:ln>
            <a:effectLst/>
          </p:spPr>
          <p:txBody>
            <a:bodyPr/>
            <a:lstStyle/>
            <a:p>
              <a:pPr algn="ctr" eaLnBrk="1" hangingPunct="1">
                <a:defRPr/>
              </a:pPr>
              <a:r>
                <a:rPr lang="en-US" sz="1800">
                  <a:latin typeface="Arial" charset="0"/>
                </a:rPr>
                <a:t>Disk Drive</a:t>
              </a:r>
            </a:p>
          </p:txBody>
        </p:sp>
        <p:sp>
          <p:nvSpPr>
            <p:cNvPr id="20" name="Down Ribbon 19">
              <a:extLst>
                <a:ext uri="{FF2B5EF4-FFF2-40B4-BE49-F238E27FC236}">
                  <a16:creationId xmlns:a16="http://schemas.microsoft.com/office/drawing/2014/main" id="{4A5D10DE-F7B4-448E-91EC-A28B3CB81A5A}"/>
                </a:ext>
              </a:extLst>
            </p:cNvPr>
            <p:cNvSpPr/>
            <p:nvPr/>
          </p:nvSpPr>
          <p:spPr bwMode="auto">
            <a:xfrm>
              <a:off x="3552" y="2784"/>
              <a:ext cx="1488" cy="336"/>
            </a:xfrm>
            <a:prstGeom prst="ribbon">
              <a:avLst/>
            </a:prstGeom>
            <a:solidFill>
              <a:schemeClr val="accent6">
                <a:lumMod val="75000"/>
                <a:alpha val="20000"/>
              </a:schemeClr>
            </a:solidFill>
            <a:ln w="12700" cap="flat" cmpd="sng" algn="ctr">
              <a:solidFill>
                <a:schemeClr val="tx1"/>
              </a:solidFill>
              <a:prstDash val="solid"/>
              <a:round/>
              <a:headEnd type="none" w="sm" len="sm"/>
              <a:tailEnd type="none" w="sm" len="sm"/>
            </a:ln>
            <a:effectLst/>
          </p:spPr>
          <p:txBody>
            <a:bodyPr/>
            <a:lstStyle/>
            <a:p>
              <a:pPr algn="ctr" eaLnBrk="1" hangingPunct="1">
                <a:defRPr/>
              </a:pPr>
              <a:r>
                <a:rPr lang="en-US" sz="1800">
                  <a:latin typeface="Arial" charset="0"/>
                </a:rPr>
                <a:t>Keyboard</a:t>
              </a:r>
            </a:p>
          </p:txBody>
        </p:sp>
        <p:sp>
          <p:nvSpPr>
            <p:cNvPr id="23" name="Left Arrow 22">
              <a:extLst>
                <a:ext uri="{FF2B5EF4-FFF2-40B4-BE49-F238E27FC236}">
                  <a16:creationId xmlns:a16="http://schemas.microsoft.com/office/drawing/2014/main" id="{54C4D1C9-9F3D-487D-BF56-9B93D3624486}"/>
                </a:ext>
              </a:extLst>
            </p:cNvPr>
            <p:cNvSpPr/>
            <p:nvPr/>
          </p:nvSpPr>
          <p:spPr bwMode="auto">
            <a:xfrm>
              <a:off x="3456" y="2160"/>
              <a:ext cx="257" cy="144"/>
            </a:xfrm>
            <a:prstGeom prst="leftArrow">
              <a:avLst/>
            </a:prstGeom>
            <a:solidFill>
              <a:schemeClr val="accent6">
                <a:lumMod val="75000"/>
                <a:alpha val="31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US" sz="2400">
                <a:latin typeface="Arial" charset="0"/>
              </a:endParaRPr>
            </a:p>
          </p:txBody>
        </p:sp>
        <p:sp>
          <p:nvSpPr>
            <p:cNvPr id="24" name="Left Arrow 23">
              <a:extLst>
                <a:ext uri="{FF2B5EF4-FFF2-40B4-BE49-F238E27FC236}">
                  <a16:creationId xmlns:a16="http://schemas.microsoft.com/office/drawing/2014/main" id="{BAD4F451-224A-4F01-8968-F056EC696AAD}"/>
                </a:ext>
              </a:extLst>
            </p:cNvPr>
            <p:cNvSpPr/>
            <p:nvPr/>
          </p:nvSpPr>
          <p:spPr bwMode="auto">
            <a:xfrm rot="2666851">
              <a:off x="3475" y="1687"/>
              <a:ext cx="328" cy="123"/>
            </a:xfrm>
            <a:prstGeom prst="leftArrow">
              <a:avLst/>
            </a:prstGeom>
            <a:solidFill>
              <a:schemeClr val="accent6">
                <a:lumMod val="75000"/>
                <a:alpha val="31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US" sz="2400">
                <a:latin typeface="Arial" charset="0"/>
              </a:endParaRPr>
            </a:p>
          </p:txBody>
        </p:sp>
        <p:sp>
          <p:nvSpPr>
            <p:cNvPr id="13325" name="Left-Right Arrow 24">
              <a:extLst>
                <a:ext uri="{FF2B5EF4-FFF2-40B4-BE49-F238E27FC236}">
                  <a16:creationId xmlns:a16="http://schemas.microsoft.com/office/drawing/2014/main" id="{0064BCE0-F92A-4B8E-8334-39A71D94901D}"/>
                </a:ext>
              </a:extLst>
            </p:cNvPr>
            <p:cNvSpPr>
              <a:spLocks noChangeArrowheads="1"/>
            </p:cNvSpPr>
            <p:nvPr/>
          </p:nvSpPr>
          <p:spPr bwMode="auto">
            <a:xfrm rot="-2910924">
              <a:off x="4667" y="1701"/>
              <a:ext cx="434" cy="134"/>
            </a:xfrm>
            <a:prstGeom prst="leftRightArrow">
              <a:avLst>
                <a:gd name="adj1" fmla="val 50000"/>
                <a:gd name="adj2" fmla="val 46723"/>
              </a:avLst>
            </a:prstGeom>
            <a:solidFill>
              <a:srgbClr val="AD4500">
                <a:alpha val="30980"/>
              </a:srgbClr>
            </a:solidFill>
            <a:ln w="12700" algn="ctr">
              <a:solidFill>
                <a:schemeClr val="tx1"/>
              </a:solidFill>
              <a:round/>
              <a:headEnd type="none" w="sm" len="sm"/>
              <a:tailEnd type="none" w="sm" len="sm"/>
            </a:ln>
          </p:spPr>
          <p:txBody>
            <a:bodyPr vert="eaVert"/>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eaLnBrk="1" hangingPunct="1">
                <a:spcBef>
                  <a:spcPct val="0"/>
                </a:spcBef>
                <a:buClrTx/>
                <a:buFontTx/>
                <a:buNone/>
              </a:pPr>
              <a:endParaRPr lang="en-US" altLang="en-US" sz="2400">
                <a:solidFill>
                  <a:schemeClr val="tx1"/>
                </a:solidFill>
                <a:latin typeface="Arial" panose="020B0604020202020204" pitchFamily="34" charset="0"/>
              </a:endParaRPr>
            </a:p>
          </p:txBody>
        </p:sp>
        <p:sp>
          <p:nvSpPr>
            <p:cNvPr id="26" name="Left-Right Arrow 25">
              <a:extLst>
                <a:ext uri="{FF2B5EF4-FFF2-40B4-BE49-F238E27FC236}">
                  <a16:creationId xmlns:a16="http://schemas.microsoft.com/office/drawing/2014/main" id="{56549E65-4CAB-4F93-9C43-129CE7F06F27}"/>
                </a:ext>
              </a:extLst>
            </p:cNvPr>
            <p:cNvSpPr/>
            <p:nvPr/>
          </p:nvSpPr>
          <p:spPr bwMode="auto">
            <a:xfrm rot="749187">
              <a:off x="4748" y="2298"/>
              <a:ext cx="336" cy="101"/>
            </a:xfrm>
            <a:prstGeom prst="leftRightArrow">
              <a:avLst/>
            </a:prstGeom>
            <a:solidFill>
              <a:schemeClr val="accent6">
                <a:lumMod val="75000"/>
                <a:alpha val="31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US" sz="2400">
                <a:latin typeface="Arial" charset="0"/>
              </a:endParaRPr>
            </a:p>
          </p:txBody>
        </p:sp>
        <p:sp>
          <p:nvSpPr>
            <p:cNvPr id="13327" name="Left Arrow 26">
              <a:extLst>
                <a:ext uri="{FF2B5EF4-FFF2-40B4-BE49-F238E27FC236}">
                  <a16:creationId xmlns:a16="http://schemas.microsoft.com/office/drawing/2014/main" id="{44B4CB13-072F-454D-8177-64D2F8866B48}"/>
                </a:ext>
              </a:extLst>
            </p:cNvPr>
            <p:cNvSpPr>
              <a:spLocks noChangeArrowheads="1"/>
            </p:cNvSpPr>
            <p:nvPr/>
          </p:nvSpPr>
          <p:spPr bwMode="auto">
            <a:xfrm rot="-5400000">
              <a:off x="4103" y="2615"/>
              <a:ext cx="336" cy="98"/>
            </a:xfrm>
            <a:prstGeom prst="leftArrow">
              <a:avLst>
                <a:gd name="adj1" fmla="val 50000"/>
                <a:gd name="adj2" fmla="val 35381"/>
              </a:avLst>
            </a:prstGeom>
            <a:solidFill>
              <a:srgbClr val="AD4500">
                <a:alpha val="30980"/>
              </a:srgbClr>
            </a:solidFill>
            <a:ln w="12700" algn="ctr">
              <a:solidFill>
                <a:schemeClr val="tx1"/>
              </a:solidFill>
              <a:round/>
              <a:headEnd type="none" w="sm" len="sm"/>
              <a:tailEnd type="none" w="sm" len="sm"/>
            </a:ln>
          </p:spPr>
          <p:txBody>
            <a:bodyPr vert="eaVert"/>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eaLnBrk="1" hangingPunct="1">
                <a:spcBef>
                  <a:spcPct val="0"/>
                </a:spcBef>
                <a:buClrTx/>
                <a:buFontTx/>
                <a:buNone/>
              </a:pPr>
              <a:endParaRPr lang="en-US" altLang="en-US" sz="2400">
                <a:solidFill>
                  <a:schemeClr val="tx1"/>
                </a:solidFill>
                <a:latin typeface="Arial" panose="020B0604020202020204" pitchFamily="34" charset="0"/>
              </a:endParaRPr>
            </a:p>
          </p:txBody>
        </p:sp>
        <p:sp>
          <p:nvSpPr>
            <p:cNvPr id="22" name="Donut 21">
              <a:extLst>
                <a:ext uri="{FF2B5EF4-FFF2-40B4-BE49-F238E27FC236}">
                  <a16:creationId xmlns:a16="http://schemas.microsoft.com/office/drawing/2014/main" id="{04284057-F729-4572-BE92-A9293F11BCD4}"/>
                </a:ext>
              </a:extLst>
            </p:cNvPr>
            <p:cNvSpPr/>
            <p:nvPr/>
          </p:nvSpPr>
          <p:spPr bwMode="auto">
            <a:xfrm>
              <a:off x="3696" y="1737"/>
              <a:ext cx="1104" cy="768"/>
            </a:xfrm>
            <a:prstGeom prst="donut">
              <a:avLst>
                <a:gd name="adj" fmla="val 19872"/>
              </a:avLst>
            </a:prstGeom>
            <a:solidFill>
              <a:schemeClr val="accent6">
                <a:lumMod val="75000"/>
                <a:alpha val="31000"/>
              </a:schemeClr>
            </a:solidFill>
            <a:ln w="12700" cap="flat" cmpd="sng" algn="ctr">
              <a:solidFill>
                <a:schemeClr val="tx1"/>
              </a:solidFill>
              <a:prstDash val="solid"/>
              <a:round/>
              <a:headEnd type="none" w="sm" len="sm"/>
              <a:tailEnd type="none" w="sm" len="sm"/>
            </a:ln>
            <a:effectLst/>
          </p:spPr>
          <p:txBody>
            <a:bodyPr anchor="ctr" anchorCtr="1"/>
            <a:lstStyle/>
            <a:p>
              <a:pPr algn="ctr" eaLnBrk="1" hangingPunct="1">
                <a:defRPr/>
              </a:pPr>
              <a:r>
                <a:rPr lang="en-US" sz="1600" b="1" i="1" dirty="0">
                  <a:latin typeface="Arial" charset="0"/>
                </a:rPr>
                <a:t>Operating System</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a:extLst>
              <a:ext uri="{FF2B5EF4-FFF2-40B4-BE49-F238E27FC236}">
                <a16:creationId xmlns:a16="http://schemas.microsoft.com/office/drawing/2014/main" id="{DBD28455-77C3-49A9-86BD-998647E6A98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FBD79D7E-A556-4545-B3C2-CF38F28427D3}" type="slidenum">
              <a:rPr lang="en-US" altLang="en-US" sz="1000">
                <a:latin typeface="Arial" panose="020B0604020202020204" pitchFamily="34" charset="0"/>
              </a:rPr>
              <a:pPr>
                <a:spcBef>
                  <a:spcPct val="0"/>
                </a:spcBef>
                <a:buClrTx/>
                <a:buFontTx/>
                <a:buNone/>
              </a:pPr>
              <a:t>40</a:t>
            </a:fld>
            <a:endParaRPr lang="en-US" altLang="en-US" sz="1000">
              <a:latin typeface="Arial" panose="020B0604020202020204" pitchFamily="34" charset="0"/>
            </a:endParaRPr>
          </a:p>
        </p:txBody>
      </p:sp>
      <p:sp>
        <p:nvSpPr>
          <p:cNvPr id="84995" name="Rectangle 7">
            <a:extLst>
              <a:ext uri="{FF2B5EF4-FFF2-40B4-BE49-F238E27FC236}">
                <a16:creationId xmlns:a16="http://schemas.microsoft.com/office/drawing/2014/main" id="{3A8ED19D-D8CF-43EA-B0B8-A56C045F4D0B}"/>
              </a:ext>
            </a:extLst>
          </p:cNvPr>
          <p:cNvSpPr>
            <a:spLocks noGrp="1" noChangeArrowheads="1"/>
          </p:cNvSpPr>
          <p:nvPr>
            <p:ph type="title"/>
          </p:nvPr>
        </p:nvSpPr>
        <p:spPr/>
        <p:txBody>
          <a:bodyPr/>
          <a:lstStyle/>
          <a:p>
            <a:pPr defTabSz="914354" eaLnBrk="1" hangingPunct="1">
              <a:defRPr/>
            </a:pPr>
            <a:r>
              <a:rPr dirty="0">
                <a:solidFill>
                  <a:schemeClr val="accent5">
                    <a:lumMod val="50000"/>
                  </a:schemeClr>
                </a:solidFill>
              </a:rPr>
              <a:t>Kernel (1 of 2)</a:t>
            </a:r>
          </a:p>
        </p:txBody>
      </p:sp>
      <p:sp>
        <p:nvSpPr>
          <p:cNvPr id="86020" name="Rectangle 8">
            <a:extLst>
              <a:ext uri="{FF2B5EF4-FFF2-40B4-BE49-F238E27FC236}">
                <a16:creationId xmlns:a16="http://schemas.microsoft.com/office/drawing/2014/main" id="{677DC296-8CCA-4627-A7BB-78EEA083103B}"/>
              </a:ext>
            </a:extLst>
          </p:cNvPr>
          <p:cNvSpPr>
            <a:spLocks noGrp="1" noChangeArrowheads="1"/>
          </p:cNvSpPr>
          <p:nvPr>
            <p:ph type="body" idx="1"/>
          </p:nvPr>
        </p:nvSpPr>
        <p:spPr/>
        <p:txBody>
          <a:bodyPr/>
          <a:lstStyle/>
          <a:p>
            <a:pPr eaLnBrk="1" hangingPunct="1"/>
            <a:r>
              <a:rPr lang="en-US" altLang="en-US"/>
              <a:t>Kernel is the heart of OS and performs various operations on behalf of the user processes, like:</a:t>
            </a:r>
          </a:p>
          <a:p>
            <a:pPr lvl="1" eaLnBrk="1" hangingPunct="1"/>
            <a:r>
              <a:rPr lang="en-US" altLang="en-US"/>
              <a:t>Permitting process controlled access</a:t>
            </a:r>
          </a:p>
          <a:p>
            <a:pPr lvl="2" eaLnBrk="1" hangingPunct="1"/>
            <a:r>
              <a:rPr lang="en-US" altLang="en-US"/>
              <a:t>Devices like terminals</a:t>
            </a:r>
          </a:p>
          <a:p>
            <a:pPr lvl="2" eaLnBrk="1" hangingPunct="1"/>
            <a:r>
              <a:rPr lang="en-US" altLang="en-US"/>
              <a:t>Disk and tape drives</a:t>
            </a:r>
          </a:p>
          <a:p>
            <a:pPr lvl="2" eaLnBrk="1" hangingPunct="1"/>
            <a:r>
              <a:rPr lang="en-US" altLang="en-US"/>
              <a:t>Network drives </a:t>
            </a:r>
          </a:p>
          <a:p>
            <a:pPr lvl="1" eaLnBrk="1" hangingPunct="1"/>
            <a:r>
              <a:rPr lang="en-US" altLang="en-US"/>
              <a:t>Controlling the process execution </a:t>
            </a:r>
          </a:p>
          <a:p>
            <a:pPr lvl="2" eaLnBrk="1" hangingPunct="1"/>
            <a:r>
              <a:rPr lang="en-US" altLang="en-US"/>
              <a:t>Creation</a:t>
            </a:r>
          </a:p>
          <a:p>
            <a:pPr lvl="2" eaLnBrk="1" hangingPunct="1"/>
            <a:r>
              <a:rPr lang="en-US" altLang="en-US"/>
              <a:t>Termination </a:t>
            </a:r>
          </a:p>
          <a:p>
            <a:pPr lvl="2" eaLnBrk="1" hangingPunct="1"/>
            <a:r>
              <a:rPr lang="en-US" altLang="en-US"/>
              <a:t>Suspension</a:t>
            </a:r>
          </a:p>
          <a:p>
            <a:pPr lvl="2" eaLnBrk="1" hangingPunct="1"/>
            <a:r>
              <a:rPr lang="en-US" altLang="en-US"/>
              <a:t>Communication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Slide Number Placeholder 3">
            <a:extLst>
              <a:ext uri="{FF2B5EF4-FFF2-40B4-BE49-F238E27FC236}">
                <a16:creationId xmlns:a16="http://schemas.microsoft.com/office/drawing/2014/main" id="{DF467F4F-CF2B-496A-8B32-09A9E3F1153C}"/>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5BF8AEA9-9519-41CB-8526-1FCD241CFE75}" type="slidenum">
              <a:rPr lang="en-US" altLang="en-US" sz="1000">
                <a:latin typeface="Arial" panose="020B0604020202020204" pitchFamily="34" charset="0"/>
              </a:rPr>
              <a:pPr algn="r">
                <a:spcBef>
                  <a:spcPct val="0"/>
                </a:spcBef>
                <a:buClrTx/>
                <a:buFontTx/>
                <a:buNone/>
              </a:pPr>
              <a:t>41</a:t>
            </a:fld>
            <a:endParaRPr lang="en-US" altLang="en-US" sz="1000">
              <a:latin typeface="Arial" panose="020B0604020202020204" pitchFamily="34" charset="0"/>
            </a:endParaRPr>
          </a:p>
        </p:txBody>
      </p:sp>
      <p:sp>
        <p:nvSpPr>
          <p:cNvPr id="87043" name="Rectangle 7">
            <a:extLst>
              <a:ext uri="{FF2B5EF4-FFF2-40B4-BE49-F238E27FC236}">
                <a16:creationId xmlns:a16="http://schemas.microsoft.com/office/drawing/2014/main" id="{8CFE6DDA-4A35-465F-A6DC-86E14C15FE81}"/>
              </a:ext>
            </a:extLst>
          </p:cNvPr>
          <p:cNvSpPr>
            <a:spLocks noGrp="1" noChangeArrowheads="1"/>
          </p:cNvSpPr>
          <p:nvPr>
            <p:ph type="title"/>
          </p:nvPr>
        </p:nvSpPr>
        <p:spPr>
          <a:xfrm>
            <a:off x="161925" y="131763"/>
            <a:ext cx="8153400" cy="914400"/>
          </a:xfrm>
        </p:spPr>
        <p:txBody>
          <a:bodyPr/>
          <a:lstStyle/>
          <a:p>
            <a:pPr defTabSz="914354" eaLnBrk="1" hangingPunct="1">
              <a:defRPr/>
            </a:pPr>
            <a:r>
              <a:rPr dirty="0">
                <a:solidFill>
                  <a:schemeClr val="accent5">
                    <a:lumMod val="50000"/>
                  </a:schemeClr>
                </a:solidFill>
              </a:rPr>
              <a:t>Kernel (2 of 2)</a:t>
            </a:r>
          </a:p>
        </p:txBody>
      </p:sp>
      <p:sp>
        <p:nvSpPr>
          <p:cNvPr id="88068" name="Rectangle 8">
            <a:extLst>
              <a:ext uri="{FF2B5EF4-FFF2-40B4-BE49-F238E27FC236}">
                <a16:creationId xmlns:a16="http://schemas.microsoft.com/office/drawing/2014/main" id="{42E85483-6AFB-4DF3-9CA7-251B2AB6674D}"/>
              </a:ext>
            </a:extLst>
          </p:cNvPr>
          <p:cNvSpPr>
            <a:spLocks noGrp="1" noChangeArrowheads="1"/>
          </p:cNvSpPr>
          <p:nvPr>
            <p:ph idx="1"/>
          </p:nvPr>
        </p:nvSpPr>
        <p:spPr/>
        <p:txBody>
          <a:bodyPr/>
          <a:lstStyle/>
          <a:p>
            <a:pPr lvl="1" eaLnBrk="1" hangingPunct="1"/>
            <a:r>
              <a:rPr lang="en-US" altLang="en-US"/>
              <a:t>Efficient retrieval and storage of user data</a:t>
            </a:r>
          </a:p>
          <a:p>
            <a:pPr lvl="2" eaLnBrk="1" hangingPunct="1"/>
            <a:r>
              <a:rPr lang="en-US" altLang="en-US"/>
              <a:t>By allocating storage</a:t>
            </a:r>
          </a:p>
          <a:p>
            <a:pPr lvl="2" eaLnBrk="1" hangingPunct="1"/>
            <a:r>
              <a:rPr lang="en-US" altLang="en-US"/>
              <a:t>By reclaiming unused storage </a:t>
            </a:r>
          </a:p>
          <a:p>
            <a:pPr lvl="2" eaLnBrk="1" hangingPunct="1"/>
            <a:r>
              <a:rPr lang="en-US" altLang="en-US"/>
              <a:t>Protecting </a:t>
            </a:r>
          </a:p>
          <a:p>
            <a:pPr lvl="1" eaLnBrk="1" hangingPunct="1"/>
            <a:r>
              <a:rPr lang="en-US" altLang="en-US"/>
              <a:t>Time sharing</a:t>
            </a:r>
          </a:p>
          <a:p>
            <a:pPr lvl="2" eaLnBrk="1" hangingPunct="1"/>
            <a:r>
              <a:rPr lang="en-US" altLang="en-US"/>
              <a:t>Suspending the process</a:t>
            </a:r>
          </a:p>
          <a:p>
            <a:pPr lvl="2" eaLnBrk="1" hangingPunct="1"/>
            <a:r>
              <a:rPr lang="en-US" altLang="en-US"/>
              <a:t>Rescheduling the processes</a:t>
            </a:r>
          </a:p>
          <a:p>
            <a:pPr lvl="1" eaLnBrk="1" hangingPunct="1"/>
            <a:r>
              <a:rPr lang="en-US" altLang="en-US"/>
              <a:t>Sharing of main memory</a:t>
            </a:r>
          </a:p>
          <a:p>
            <a:pPr lvl="2" eaLnBrk="1" hangingPunct="1"/>
            <a:r>
              <a:rPr lang="en-US" altLang="en-US"/>
              <a:t>Swapping system</a:t>
            </a: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a:extLst>
              <a:ext uri="{FF2B5EF4-FFF2-40B4-BE49-F238E27FC236}">
                <a16:creationId xmlns:a16="http://schemas.microsoft.com/office/drawing/2014/main" id="{A0141D69-9077-48F1-B28C-804C2805D68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1FEA7966-23FF-4DB6-91DC-B9C766EFD531}" type="slidenum">
              <a:rPr lang="en-US" altLang="en-US" sz="1000">
                <a:latin typeface="Arial" panose="020B0604020202020204" pitchFamily="34" charset="0"/>
              </a:rPr>
              <a:pPr>
                <a:spcBef>
                  <a:spcPct val="0"/>
                </a:spcBef>
                <a:buClrTx/>
                <a:buFontTx/>
                <a:buNone/>
              </a:pPr>
              <a:t>42</a:t>
            </a:fld>
            <a:endParaRPr lang="en-US" altLang="en-US" sz="1000">
              <a:latin typeface="Arial" panose="020B0604020202020204" pitchFamily="34" charset="0"/>
            </a:endParaRPr>
          </a:p>
        </p:txBody>
      </p:sp>
      <p:sp>
        <p:nvSpPr>
          <p:cNvPr id="89091" name="Rectangle 13">
            <a:extLst>
              <a:ext uri="{FF2B5EF4-FFF2-40B4-BE49-F238E27FC236}">
                <a16:creationId xmlns:a16="http://schemas.microsoft.com/office/drawing/2014/main" id="{B20EB51E-C5DB-4687-90AE-C5B4821B0D65}"/>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(1 of 2)</a:t>
            </a:r>
          </a:p>
        </p:txBody>
      </p:sp>
      <p:sp>
        <p:nvSpPr>
          <p:cNvPr id="90116" name="Rectangle 14">
            <a:extLst>
              <a:ext uri="{FF2B5EF4-FFF2-40B4-BE49-F238E27FC236}">
                <a16:creationId xmlns:a16="http://schemas.microsoft.com/office/drawing/2014/main" id="{556CF527-D33A-4498-A1C7-827E1722C714}"/>
              </a:ext>
            </a:extLst>
          </p:cNvPr>
          <p:cNvSpPr>
            <a:spLocks noGrp="1" noChangeArrowheads="1"/>
          </p:cNvSpPr>
          <p:nvPr>
            <p:ph type="body" idx="4294967295"/>
          </p:nvPr>
        </p:nvSpPr>
        <p:spPr/>
        <p:txBody>
          <a:bodyPr/>
          <a:lstStyle/>
          <a:p>
            <a:pPr marL="288925" indent="-288925" eaLnBrk="1" hangingPunct="1"/>
            <a:r>
              <a:rPr lang="en-US" altLang="en-US" dirty="0"/>
              <a:t>Which one from the following service support more than one user to use the UNIX system at the same time?</a:t>
            </a:r>
          </a:p>
          <a:p>
            <a:pPr marL="288925" indent="-288925" eaLnBrk="1" hangingPunct="1"/>
            <a:endParaRPr lang="en-US" altLang="en-US" dirty="0"/>
          </a:p>
          <a:p>
            <a:pPr marL="684213" lvl="1" indent="-279400" eaLnBrk="1" hangingPunct="1">
              <a:buFontTx/>
              <a:buAutoNum type="arabicPeriod"/>
            </a:pPr>
            <a:r>
              <a:rPr lang="en-US" altLang="en-US" dirty="0"/>
              <a:t>Modularity</a:t>
            </a:r>
          </a:p>
          <a:p>
            <a:pPr marL="684213" lvl="1" indent="-279400" eaLnBrk="1" hangingPunct="1">
              <a:buFontTx/>
              <a:buAutoNum type="arabicPeriod"/>
            </a:pPr>
            <a:r>
              <a:rPr lang="en-US" altLang="en-US" dirty="0"/>
              <a:t>File Structure</a:t>
            </a:r>
          </a:p>
          <a:p>
            <a:pPr marL="684213" lvl="1" indent="-279400" eaLnBrk="1" hangingPunct="1">
              <a:buFontTx/>
              <a:buAutoNum type="arabicPeriod"/>
            </a:pPr>
            <a:r>
              <a:rPr lang="en-US" altLang="en-US" dirty="0">
                <a:highlight>
                  <a:srgbClr val="FFFF00"/>
                </a:highlight>
              </a:rPr>
              <a:t>Multitasking</a:t>
            </a:r>
          </a:p>
          <a:p>
            <a:pPr marL="684213" lvl="1" indent="-279400" eaLnBrk="1" hangingPunct="1">
              <a:buFontTx/>
              <a:buAutoNum type="arabicPeriod"/>
            </a:pPr>
            <a:r>
              <a:rPr lang="en-US" altLang="en-US" dirty="0"/>
              <a:t>Input-Output Redirections and Pipes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22A18092-81D1-4349-B768-B60D77EB4DEC}"/>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9D38609-9E73-4F7B-A6F9-731BF0530C30}" type="slidenum">
              <a:rPr lang="en-US" altLang="en-US" sz="1000">
                <a:latin typeface="Arial" panose="020B0604020202020204" pitchFamily="34" charset="0"/>
              </a:rPr>
              <a:pPr algn="r">
                <a:spcBef>
                  <a:spcPct val="0"/>
                </a:spcBef>
                <a:buClrTx/>
                <a:buFontTx/>
                <a:buNone/>
              </a:pPr>
              <a:t>43</a:t>
            </a:fld>
            <a:endParaRPr lang="en-US" altLang="en-US" sz="1000">
              <a:latin typeface="Arial" panose="020B0604020202020204" pitchFamily="34" charset="0"/>
            </a:endParaRPr>
          </a:p>
        </p:txBody>
      </p:sp>
      <p:sp>
        <p:nvSpPr>
          <p:cNvPr id="91139" name="Rectangle 3">
            <a:extLst>
              <a:ext uri="{FF2B5EF4-FFF2-40B4-BE49-F238E27FC236}">
                <a16:creationId xmlns:a16="http://schemas.microsoft.com/office/drawing/2014/main" id="{F5F6B910-29F0-497D-A3B3-56F9AF1B88A7}"/>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Knowledge Check (2 of 2)</a:t>
            </a:r>
          </a:p>
        </p:txBody>
      </p:sp>
      <p:sp>
        <p:nvSpPr>
          <p:cNvPr id="92164" name="Rectangle 4">
            <a:extLst>
              <a:ext uri="{FF2B5EF4-FFF2-40B4-BE49-F238E27FC236}">
                <a16:creationId xmlns:a16="http://schemas.microsoft.com/office/drawing/2014/main" id="{58E944EA-F1A9-4543-B375-04D40C61FAB6}"/>
              </a:ext>
            </a:extLst>
          </p:cNvPr>
          <p:cNvSpPr>
            <a:spLocks noGrp="1" noChangeArrowheads="1"/>
          </p:cNvSpPr>
          <p:nvPr>
            <p:ph type="body" idx="4294967295"/>
          </p:nvPr>
        </p:nvSpPr>
        <p:spPr/>
        <p:txBody>
          <a:bodyPr/>
          <a:lstStyle/>
          <a:p>
            <a:pPr marL="288925" indent="-288925" eaLnBrk="1" hangingPunct="1"/>
            <a:r>
              <a:rPr lang="en-US" altLang="en-US"/>
              <a:t>State whether the following statements are True or False:</a:t>
            </a:r>
          </a:p>
          <a:p>
            <a:pPr marL="288925" indent="-288925" eaLnBrk="1" hangingPunct="1"/>
            <a:endParaRPr lang="en-US" altLang="en-US"/>
          </a:p>
          <a:p>
            <a:pPr marL="684213" lvl="1" indent="-279400" eaLnBrk="1" hangingPunct="1">
              <a:buFontTx/>
              <a:buAutoNum type="arabicPeriod"/>
            </a:pPr>
            <a:r>
              <a:rPr lang="en-US" altLang="en-US"/>
              <a:t>Portability is the ability of software to operate on different types of machines (often called platforms).</a:t>
            </a:r>
          </a:p>
          <a:p>
            <a:pPr marL="684213" lvl="1" indent="-279400" eaLnBrk="1" hangingPunct="1">
              <a:buFontTx/>
              <a:buAutoNum type="arabicPeriod"/>
            </a:pPr>
            <a:r>
              <a:rPr lang="en-US" altLang="en-US"/>
              <a:t>In UNIX systems, a user can initiate more than one task to run at a time from the same terminal.</a:t>
            </a:r>
          </a:p>
          <a:p>
            <a:pPr marL="684213" lvl="1" indent="-279400" eaLnBrk="1" hangingPunct="1">
              <a:buFontTx/>
              <a:buAutoNum type="arabicPeriod"/>
            </a:pPr>
            <a:r>
              <a:rPr lang="en-US" altLang="en-US"/>
              <a:t>UNIX has a hierarchical file structure. It is like an inverted tree, having the Child at the top.</a:t>
            </a:r>
          </a:p>
          <a:p>
            <a:pPr marL="684213" lvl="1" indent="-279400" eaLnBrk="1" hangingPunct="1">
              <a:buFontTx/>
              <a:buAutoNum type="arabicPeriod"/>
            </a:pPr>
            <a:r>
              <a:rPr lang="en-US" altLang="en-US"/>
              <a:t>A UNIX system consists of various tools that help the programmers to develop different applications.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a:extLst>
              <a:ext uri="{FF2B5EF4-FFF2-40B4-BE49-F238E27FC236}">
                <a16:creationId xmlns:a16="http://schemas.microsoft.com/office/drawing/2014/main" id="{096C6402-4DEA-4615-9AC6-12CC1A4F55E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0F6043CC-ABBF-4935-9CDC-3BA243356BB9}" type="slidenum">
              <a:rPr lang="en-US" altLang="en-US" sz="1000">
                <a:latin typeface="Arial" panose="020B0604020202020204" pitchFamily="34" charset="0"/>
              </a:rPr>
              <a:pPr>
                <a:spcBef>
                  <a:spcPct val="0"/>
                </a:spcBef>
                <a:buClrTx/>
                <a:buFontTx/>
                <a:buNone/>
              </a:pPr>
              <a:t>44</a:t>
            </a:fld>
            <a:endParaRPr lang="en-US" altLang="en-US" sz="1000">
              <a:latin typeface="Arial" panose="020B0604020202020204" pitchFamily="34" charset="0"/>
            </a:endParaRPr>
          </a:p>
        </p:txBody>
      </p:sp>
      <p:sp>
        <p:nvSpPr>
          <p:cNvPr id="93187" name="Rectangle 4">
            <a:extLst>
              <a:ext uri="{FF2B5EF4-FFF2-40B4-BE49-F238E27FC236}">
                <a16:creationId xmlns:a16="http://schemas.microsoft.com/office/drawing/2014/main" id="{A83191DD-E8A3-4111-A13C-876D79DD4AB6}"/>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Module 2 Summary</a:t>
            </a:r>
          </a:p>
        </p:txBody>
      </p:sp>
      <p:sp>
        <p:nvSpPr>
          <p:cNvPr id="94212" name="Rectangle 5">
            <a:extLst>
              <a:ext uri="{FF2B5EF4-FFF2-40B4-BE49-F238E27FC236}">
                <a16:creationId xmlns:a16="http://schemas.microsoft.com/office/drawing/2014/main" id="{D4745E56-E19B-4A66-933B-400E7C797FAA}"/>
              </a:ext>
            </a:extLst>
          </p:cNvPr>
          <p:cNvSpPr>
            <a:spLocks noGrp="1" noChangeArrowheads="1"/>
          </p:cNvSpPr>
          <p:nvPr>
            <p:ph type="body" idx="4294967295"/>
          </p:nvPr>
        </p:nvSpPr>
        <p:spPr/>
        <p:txBody>
          <a:bodyPr/>
          <a:lstStyle/>
          <a:p>
            <a:pPr eaLnBrk="1" hangingPunct="1"/>
            <a:r>
              <a:rPr lang="en-US" altLang="en-US"/>
              <a:t>Upon completing this module, you should now be able to:</a:t>
            </a:r>
          </a:p>
          <a:p>
            <a:pPr lvl="1" eaLnBrk="1" hangingPunct="1"/>
            <a:r>
              <a:rPr lang="en-US" altLang="en-US"/>
              <a:t>Describe Onion Architecture of UNIX Operating System</a:t>
            </a:r>
          </a:p>
          <a:p>
            <a:pPr lvl="1" eaLnBrk="1" hangingPunct="1"/>
            <a:r>
              <a:rPr lang="en-US" altLang="en-US"/>
              <a:t>Explain the Interaction of User App with Kernel</a:t>
            </a:r>
          </a:p>
          <a:p>
            <a:pPr lvl="1" eaLnBrk="1" hangingPunct="1"/>
            <a:r>
              <a:rPr lang="en-US" altLang="en-US"/>
              <a:t>Describe the Hierarchical Structure of UNIX File System (Virtual File System)</a:t>
            </a:r>
          </a:p>
          <a:p>
            <a:pPr lvl="1" eaLnBrk="1" hangingPunct="1"/>
            <a:r>
              <a:rPr lang="en-US" altLang="en-US"/>
              <a:t>Describe the Physical file System</a:t>
            </a:r>
          </a:p>
          <a:p>
            <a:pPr lvl="1" eaLnBrk="1" hangingPunct="1"/>
            <a:r>
              <a:rPr lang="en-US" altLang="en-US"/>
              <a:t>Define a Program</a:t>
            </a:r>
          </a:p>
          <a:p>
            <a:pPr lvl="1" eaLnBrk="1" hangingPunct="1"/>
            <a:r>
              <a:rPr lang="en-US" altLang="en-US"/>
              <a:t>Define a Process</a:t>
            </a:r>
          </a:p>
          <a:p>
            <a:pPr lvl="1" eaLnBrk="1" hangingPunct="1"/>
            <a:r>
              <a:rPr lang="en-US" altLang="en-US"/>
              <a:t>Summarize the difference between Program and Process</a:t>
            </a:r>
          </a:p>
          <a:p>
            <a:pPr lvl="1" eaLnBrk="1" hangingPunct="1"/>
            <a:r>
              <a:rPr lang="en-US" altLang="en-US"/>
              <a:t>Describe working of Shell</a:t>
            </a:r>
          </a:p>
          <a:p>
            <a:pPr lvl="1" eaLnBrk="1" hangingPunct="1"/>
            <a:r>
              <a:rPr lang="en-US" altLang="en-US"/>
              <a:t>Describe different flavors of UNIX</a:t>
            </a:r>
          </a:p>
          <a:p>
            <a:pPr lvl="1" eaLnBrk="1" hangingPunct="1"/>
            <a:r>
              <a:rPr lang="en-US" altLang="en-US"/>
              <a:t>List the services offered by UNIX Operating System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Placeholder 1">
            <a:extLst>
              <a:ext uri="{FF2B5EF4-FFF2-40B4-BE49-F238E27FC236}">
                <a16:creationId xmlns:a16="http://schemas.microsoft.com/office/drawing/2014/main" id="{7BD4D476-3282-441A-9E09-5952F8BEE88C}"/>
              </a:ext>
            </a:extLst>
          </p:cNvPr>
          <p:cNvSpPr>
            <a:spLocks noGrp="1" noChangeArrowheads="1"/>
          </p:cNvSpPr>
          <p:nvPr>
            <p:ph type="body" sz="quarter" idx="10"/>
          </p:nvPr>
        </p:nvSpPr>
        <p:spPr>
          <a:xfrm>
            <a:off x="457200" y="358775"/>
            <a:ext cx="8228013" cy="604838"/>
          </a:xfrm>
        </p:spPr>
        <p:txBody>
          <a:bodyPr/>
          <a:lstStyle/>
          <a:p>
            <a:pPr>
              <a:spcBef>
                <a:spcPct val="0"/>
              </a:spcBef>
              <a:spcAft>
                <a:spcPct val="0"/>
              </a:spcAft>
            </a:pPr>
            <a:r>
              <a:rPr lang="en-US" altLang="en-US"/>
              <a:t>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DCA971EB-9629-40D4-91A8-B388A33EE9A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1A296CD4-DECC-4EE6-9D66-E8C521076E38}" type="slidenum">
              <a:rPr lang="en-US" altLang="en-US" sz="1000">
                <a:latin typeface="Arial" panose="020B0604020202020204" pitchFamily="34" charset="0"/>
              </a:rPr>
              <a:pPr>
                <a:spcBef>
                  <a:spcPct val="0"/>
                </a:spcBef>
                <a:buClrTx/>
                <a:buFontTx/>
                <a:buNone/>
              </a:pPr>
              <a:t>5</a:t>
            </a:fld>
            <a:endParaRPr lang="en-US" altLang="en-US" sz="1000">
              <a:latin typeface="Arial" panose="020B0604020202020204" pitchFamily="34" charset="0"/>
            </a:endParaRPr>
          </a:p>
        </p:txBody>
      </p:sp>
      <p:sp>
        <p:nvSpPr>
          <p:cNvPr id="14339" name="Rectangle 2">
            <a:extLst>
              <a:ext uri="{FF2B5EF4-FFF2-40B4-BE49-F238E27FC236}">
                <a16:creationId xmlns:a16="http://schemas.microsoft.com/office/drawing/2014/main" id="{01CE75BC-CEA7-4BB6-9DF1-865879C325CE}"/>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Discussion: Features of  UNIX OS (1 of 2)</a:t>
            </a:r>
          </a:p>
        </p:txBody>
      </p:sp>
      <p:sp>
        <p:nvSpPr>
          <p:cNvPr id="15364" name="Rectangle 3">
            <a:extLst>
              <a:ext uri="{FF2B5EF4-FFF2-40B4-BE49-F238E27FC236}">
                <a16:creationId xmlns:a16="http://schemas.microsoft.com/office/drawing/2014/main" id="{709AB622-6B74-4832-8138-7B30CC0FA681}"/>
              </a:ext>
            </a:extLst>
          </p:cNvPr>
          <p:cNvSpPr>
            <a:spLocks noGrp="1" noChangeArrowheads="1"/>
          </p:cNvSpPr>
          <p:nvPr>
            <p:ph type="body" idx="4294967295"/>
          </p:nvPr>
        </p:nvSpPr>
        <p:spPr>
          <a:xfrm>
            <a:off x="161925" y="1295400"/>
            <a:ext cx="5476875" cy="5334000"/>
          </a:xfrm>
        </p:spPr>
        <p:txBody>
          <a:bodyPr/>
          <a:lstStyle/>
          <a:p>
            <a:pPr eaLnBrk="1" hangingPunct="1"/>
            <a:r>
              <a:rPr lang="en-US" altLang="en-US"/>
              <a:t>Discussion topic: </a:t>
            </a:r>
          </a:p>
          <a:p>
            <a:pPr marL="741363" lvl="1" indent="-284163" eaLnBrk="1" hangingPunct="1"/>
            <a:r>
              <a:rPr lang="en-US" altLang="en-US"/>
              <a:t>What are the features of UNIX OS?</a:t>
            </a:r>
          </a:p>
          <a:p>
            <a:pPr marL="741363" lvl="1" indent="-284163" eaLnBrk="1" hangingPunct="1"/>
            <a:endParaRPr lang="en-US" altLang="en-US"/>
          </a:p>
          <a:p>
            <a:pPr eaLnBrk="1" hangingPunct="1"/>
            <a:r>
              <a:rPr lang="en-US" altLang="en-US"/>
              <a:t>Discussion time: </a:t>
            </a:r>
          </a:p>
          <a:p>
            <a:pPr marL="741363" lvl="1" indent="-284163" eaLnBrk="1" hangingPunct="1"/>
            <a:r>
              <a:rPr lang="en-US" altLang="en-US"/>
              <a:t>5 minutes</a:t>
            </a:r>
          </a:p>
          <a:p>
            <a:pPr marL="741363" lvl="1" indent="-284163" eaLnBrk="1" hangingPunct="1"/>
            <a:endParaRPr lang="en-US" altLang="en-US"/>
          </a:p>
          <a:p>
            <a:pPr eaLnBrk="1" hangingPunct="1"/>
            <a:r>
              <a:rPr lang="en-US" altLang="en-US"/>
              <a:t>Instructions: </a:t>
            </a:r>
          </a:p>
          <a:p>
            <a:pPr marL="741363" lvl="1" indent="-284163" eaLnBrk="1" hangingPunct="1"/>
            <a:r>
              <a:rPr lang="en-US" altLang="en-US"/>
              <a:t>Ask students about their experience/opinions.</a:t>
            </a:r>
          </a:p>
          <a:p>
            <a:pPr marL="741363" lvl="1" indent="-284163" eaLnBrk="1" hangingPunct="1"/>
            <a:r>
              <a:rPr lang="en-US" altLang="en-US"/>
              <a:t>Write them on a flip-chart.</a:t>
            </a:r>
          </a:p>
        </p:txBody>
      </p:sp>
      <p:pic>
        <p:nvPicPr>
          <p:cNvPr id="15365" name="Picture 8" descr="work group of three-C">
            <a:extLst>
              <a:ext uri="{FF2B5EF4-FFF2-40B4-BE49-F238E27FC236}">
                <a16:creationId xmlns:a16="http://schemas.microsoft.com/office/drawing/2014/main" id="{2BB476C8-7E06-40F5-9F66-BF4F34E5B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212" r="17409" b="24969"/>
          <a:stretch>
            <a:fillRect/>
          </a:stretch>
        </p:blipFill>
        <p:spPr bwMode="auto">
          <a:xfrm>
            <a:off x="5943600" y="1447800"/>
            <a:ext cx="2751138" cy="2474913"/>
          </a:xfrm>
          <a:prstGeom prst="rect">
            <a:avLst/>
          </a:prstGeom>
          <a:noFill/>
          <a:ln w="19050" algn="ctr">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a:extLst>
              <a:ext uri="{FF2B5EF4-FFF2-40B4-BE49-F238E27FC236}">
                <a16:creationId xmlns:a16="http://schemas.microsoft.com/office/drawing/2014/main" id="{DD21F1EA-F339-4C08-90D5-6CAB8C1B3E7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67C2EDC2-E2D5-4B04-8E52-C38619A87BE0}" type="slidenum">
              <a:rPr lang="en-US" altLang="en-US" sz="1000">
                <a:latin typeface="Arial" panose="020B0604020202020204" pitchFamily="34" charset="0"/>
              </a:rPr>
              <a:pPr>
                <a:spcBef>
                  <a:spcPct val="0"/>
                </a:spcBef>
                <a:buClrTx/>
                <a:buFontTx/>
                <a:buNone/>
              </a:pPr>
              <a:t>6</a:t>
            </a:fld>
            <a:endParaRPr lang="en-US" altLang="en-US" sz="1000">
              <a:latin typeface="Arial" panose="020B0604020202020204" pitchFamily="34" charset="0"/>
            </a:endParaRPr>
          </a:p>
        </p:txBody>
      </p:sp>
      <p:sp>
        <p:nvSpPr>
          <p:cNvPr id="16387" name="Rectangle 6">
            <a:extLst>
              <a:ext uri="{FF2B5EF4-FFF2-40B4-BE49-F238E27FC236}">
                <a16:creationId xmlns:a16="http://schemas.microsoft.com/office/drawing/2014/main" id="{09AAE1AF-58A2-44C5-8D06-441129BB621B}"/>
              </a:ext>
            </a:extLst>
          </p:cNvPr>
          <p:cNvSpPr>
            <a:spLocks noGrp="1" noChangeArrowheads="1"/>
          </p:cNvSpPr>
          <p:nvPr>
            <p:ph type="title" idx="4294967295"/>
          </p:nvPr>
        </p:nvSpPr>
        <p:spPr/>
        <p:txBody>
          <a:bodyPr/>
          <a:lstStyle/>
          <a:p>
            <a:pPr defTabSz="914354" eaLnBrk="1" hangingPunct="1">
              <a:defRPr/>
            </a:pPr>
            <a:r>
              <a:rPr>
                <a:solidFill>
                  <a:schemeClr val="accent5">
                    <a:lumMod val="50000"/>
                  </a:schemeClr>
                </a:solidFill>
              </a:rPr>
              <a:t>Features of  UNIX OS (2 of 2)</a:t>
            </a:r>
          </a:p>
        </p:txBody>
      </p:sp>
      <p:sp>
        <p:nvSpPr>
          <p:cNvPr id="17412" name="Rectangle 7">
            <a:extLst>
              <a:ext uri="{FF2B5EF4-FFF2-40B4-BE49-F238E27FC236}">
                <a16:creationId xmlns:a16="http://schemas.microsoft.com/office/drawing/2014/main" id="{5348C62F-3F28-434A-9C2A-99C25204F313}"/>
              </a:ext>
            </a:extLst>
          </p:cNvPr>
          <p:cNvSpPr>
            <a:spLocks noGrp="1" noChangeArrowheads="1"/>
          </p:cNvSpPr>
          <p:nvPr>
            <p:ph type="body" idx="4294967295"/>
          </p:nvPr>
        </p:nvSpPr>
        <p:spPr/>
        <p:txBody>
          <a:bodyPr/>
          <a:lstStyle/>
          <a:p>
            <a:pPr eaLnBrk="1" hangingPunct="1"/>
            <a:r>
              <a:rPr lang="en-US" altLang="en-US" b="1"/>
              <a:t>Multi-user, Multi-tasking, Time sharing system</a:t>
            </a:r>
          </a:p>
          <a:p>
            <a:pPr eaLnBrk="1" hangingPunct="1"/>
            <a:r>
              <a:rPr lang="en-US" altLang="en-US"/>
              <a:t>File structure</a:t>
            </a:r>
          </a:p>
          <a:p>
            <a:pPr eaLnBrk="1" hangingPunct="1"/>
            <a:r>
              <a:rPr lang="en-US" altLang="en-US"/>
              <a:t>Modularity </a:t>
            </a:r>
          </a:p>
          <a:p>
            <a:pPr eaLnBrk="1" hangingPunct="1"/>
            <a:r>
              <a:rPr lang="en-US" altLang="en-US"/>
              <a:t>Input/Output Redirection and Pipes</a:t>
            </a:r>
          </a:p>
          <a:p>
            <a:pPr eaLnBrk="1" hangingPunct="1"/>
            <a:r>
              <a:rPr lang="en-US" altLang="en-US"/>
              <a:t>Consistent Peripheral Interface </a:t>
            </a:r>
          </a:p>
          <a:p>
            <a:pPr eaLnBrk="1" hangingPunct="1"/>
            <a:r>
              <a:rPr lang="en-US" altLang="en-US"/>
              <a:t>Security </a:t>
            </a:r>
          </a:p>
          <a:p>
            <a:pPr eaLnBrk="1" hangingPunct="1"/>
            <a:r>
              <a:rPr lang="en-US" altLang="en-US"/>
              <a:t>Communication and Networking</a:t>
            </a:r>
          </a:p>
          <a:p>
            <a:pPr eaLnBrk="1" hangingPunct="1"/>
            <a:r>
              <a:rPr lang="en-US" altLang="en-US"/>
              <a:t>UNIX Utilities and Software Development Tools </a:t>
            </a:r>
          </a:p>
          <a:p>
            <a:pPr eaLnBrk="1" hangingPunct="1"/>
            <a:endParaRPr lang="en-US" altLang="en-US"/>
          </a:p>
          <a:p>
            <a:pPr eaLnBrk="1" hangingPunct="1"/>
            <a:endParaRPr lang="en-US" altLang="en-US"/>
          </a:p>
          <a:p>
            <a:pPr eaLnBrk="1" hangingPunct="1"/>
            <a:endParaRPr lang="en-US" altLang="en-US"/>
          </a:p>
          <a:p>
            <a:pPr lvl="1" eaLnBrk="1" hangingPunct="1"/>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Slide Number Placeholder 3">
            <a:extLst>
              <a:ext uri="{FF2B5EF4-FFF2-40B4-BE49-F238E27FC236}">
                <a16:creationId xmlns:a16="http://schemas.microsoft.com/office/drawing/2014/main" id="{8D54A4FB-6450-4506-B354-A7E92E150EF2}"/>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2B413BA8-85C0-4EA5-8C5A-8DE95B77C503}" type="slidenum">
              <a:rPr lang="en-US" altLang="en-US" sz="1000">
                <a:latin typeface="Arial" panose="020B0604020202020204" pitchFamily="34" charset="0"/>
              </a:rPr>
              <a:pPr algn="r">
                <a:spcBef>
                  <a:spcPct val="0"/>
                </a:spcBef>
                <a:buClrTx/>
                <a:buFontTx/>
                <a:buNone/>
              </a:pPr>
              <a:t>7</a:t>
            </a:fld>
            <a:endParaRPr lang="en-US" altLang="en-US" sz="1000">
              <a:latin typeface="Arial" panose="020B0604020202020204" pitchFamily="34" charset="0"/>
            </a:endParaRPr>
          </a:p>
        </p:txBody>
      </p:sp>
      <p:sp>
        <p:nvSpPr>
          <p:cNvPr id="18435" name="Rectangle 11">
            <a:extLst>
              <a:ext uri="{FF2B5EF4-FFF2-40B4-BE49-F238E27FC236}">
                <a16:creationId xmlns:a16="http://schemas.microsoft.com/office/drawing/2014/main" id="{C07EAEF7-1AD9-4481-913D-B79862DBD8F7}"/>
              </a:ext>
            </a:extLst>
          </p:cNvPr>
          <p:cNvSpPr>
            <a:spLocks noGrp="1" noChangeArrowheads="1"/>
          </p:cNvSpPr>
          <p:nvPr>
            <p:ph type="title" idx="4294967295"/>
          </p:nvPr>
        </p:nvSpPr>
        <p:spPr/>
        <p:txBody>
          <a:bodyPr/>
          <a:lstStyle/>
          <a:p>
            <a:pPr defTabSz="914354" eaLnBrk="1" hangingPunct="1">
              <a:defRPr/>
            </a:pPr>
            <a:endParaRPr>
              <a:solidFill>
                <a:schemeClr val="accent5">
                  <a:lumMod val="50000"/>
                </a:schemeClr>
              </a:solidFill>
            </a:endParaRPr>
          </a:p>
        </p:txBody>
      </p:sp>
      <p:sp>
        <p:nvSpPr>
          <p:cNvPr id="19460" name="Rectangle 12">
            <a:extLst>
              <a:ext uri="{FF2B5EF4-FFF2-40B4-BE49-F238E27FC236}">
                <a16:creationId xmlns:a16="http://schemas.microsoft.com/office/drawing/2014/main" id="{DB67C668-5E07-4D88-A89F-E3D002E5994E}"/>
              </a:ext>
            </a:extLst>
          </p:cNvPr>
          <p:cNvSpPr>
            <a:spLocks noGrp="1" noChangeArrowheads="1"/>
          </p:cNvSpPr>
          <p:nvPr>
            <p:ph type="body" idx="4294967295"/>
          </p:nvPr>
        </p:nvSpPr>
        <p:spPr/>
        <p:txBody>
          <a:bodyPr/>
          <a:lstStyle/>
          <a:p>
            <a:pPr eaLnBrk="1" hangingPunct="1"/>
            <a:endParaRPr lang="en-US" altLang="en-US"/>
          </a:p>
          <a:p>
            <a:pPr eaLnBrk="1" hangingPunct="1"/>
            <a:endParaRPr lang="en-US" altLang="en-US"/>
          </a:p>
          <a:p>
            <a:pPr eaLnBrk="1" hangingPunct="1"/>
            <a:endParaRPr lang="en-US" altLang="en-US"/>
          </a:p>
          <a:p>
            <a:pPr lvl="1" eaLnBrk="1" hangingPunct="1"/>
            <a:endParaRPr lang="en-US" altLang="en-US"/>
          </a:p>
        </p:txBody>
      </p:sp>
      <p:sp>
        <p:nvSpPr>
          <p:cNvPr id="19461" name="Rectangle 10">
            <a:extLst>
              <a:ext uri="{FF2B5EF4-FFF2-40B4-BE49-F238E27FC236}">
                <a16:creationId xmlns:a16="http://schemas.microsoft.com/office/drawing/2014/main" id="{6BF9605D-2EA3-41CE-87DA-7AF5EFAAA243}"/>
              </a:ext>
            </a:extLst>
          </p:cNvPr>
          <p:cNvSpPr>
            <a:spLocks noChangeArrowheads="1"/>
          </p:cNvSpPr>
          <p:nvPr/>
        </p:nvSpPr>
        <p:spPr bwMode="auto">
          <a:xfrm>
            <a:off x="1746250" y="2895600"/>
            <a:ext cx="5700713"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spAutoFit/>
          </a:bodyPr>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buFontTx/>
              <a:buNone/>
            </a:pPr>
            <a:r>
              <a:rPr lang="en-US" altLang="en-US" sz="2800">
                <a:solidFill>
                  <a:schemeClr val="tx1"/>
                </a:solidFill>
                <a:latin typeface="Arial" panose="020B0604020202020204" pitchFamily="34" charset="0"/>
              </a:rPr>
              <a:t>This slide is intentionally left blank.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58565E45-E388-45CE-930D-78F8FD400FDA}"/>
              </a:ext>
            </a:extLst>
          </p:cNvPr>
          <p:cNvSpPr txBox="1">
            <a:spLocks noGrp="1"/>
          </p:cNvSpPr>
          <p:nvPr/>
        </p:nvSpPr>
        <p:spPr bwMode="auto">
          <a:xfrm>
            <a:off x="69342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7FBA264-F7D7-4005-A244-5BE5A4348308}" type="slidenum">
              <a:rPr lang="en-US" altLang="en-US" sz="1000">
                <a:latin typeface="Arial" panose="020B0604020202020204" pitchFamily="34" charset="0"/>
              </a:rPr>
              <a:pPr algn="r">
                <a:spcBef>
                  <a:spcPct val="0"/>
                </a:spcBef>
                <a:buClrTx/>
                <a:buFontTx/>
                <a:buNone/>
              </a:pPr>
              <a:t>8</a:t>
            </a:fld>
            <a:endParaRPr lang="en-US" altLang="en-US" sz="1000">
              <a:latin typeface="Arial" panose="020B0604020202020204" pitchFamily="34" charset="0"/>
            </a:endParaRPr>
          </a:p>
        </p:txBody>
      </p:sp>
      <p:sp>
        <p:nvSpPr>
          <p:cNvPr id="20483" name="Rectangle 2">
            <a:extLst>
              <a:ext uri="{FF2B5EF4-FFF2-40B4-BE49-F238E27FC236}">
                <a16:creationId xmlns:a16="http://schemas.microsoft.com/office/drawing/2014/main" id="{75A46935-E889-43C9-A6D6-DEBF408F5184}"/>
              </a:ext>
            </a:extLst>
          </p:cNvPr>
          <p:cNvSpPr>
            <a:spLocks noGrp="1" noChangeArrowheads="1"/>
          </p:cNvSpPr>
          <p:nvPr>
            <p:ph type="title" idx="4294967295"/>
          </p:nvPr>
        </p:nvSpPr>
        <p:spPr>
          <a:xfrm>
            <a:off x="177800" y="76200"/>
            <a:ext cx="8153400" cy="914400"/>
          </a:xfrm>
        </p:spPr>
        <p:txBody>
          <a:bodyPr/>
          <a:lstStyle/>
          <a:p>
            <a:pPr defTabSz="914354" eaLnBrk="1" hangingPunct="1">
              <a:defRPr/>
            </a:pPr>
            <a:r>
              <a:rPr>
                <a:solidFill>
                  <a:schemeClr val="accent5">
                    <a:lumMod val="50000"/>
                  </a:schemeClr>
                </a:solidFill>
              </a:rPr>
              <a:t>UNIX Onion Architecture (1 of 2)</a:t>
            </a:r>
          </a:p>
        </p:txBody>
      </p:sp>
      <p:sp>
        <p:nvSpPr>
          <p:cNvPr id="21508" name="Rectangle 3">
            <a:extLst>
              <a:ext uri="{FF2B5EF4-FFF2-40B4-BE49-F238E27FC236}">
                <a16:creationId xmlns:a16="http://schemas.microsoft.com/office/drawing/2014/main" id="{9274667C-DBF3-48AF-9841-2C33856E678F}"/>
              </a:ext>
            </a:extLst>
          </p:cNvPr>
          <p:cNvSpPr>
            <a:spLocks noGrp="1" noChangeArrowheads="1"/>
          </p:cNvSpPr>
          <p:nvPr>
            <p:ph type="body" idx="4294967295"/>
          </p:nvPr>
        </p:nvSpPr>
        <p:spPr>
          <a:xfrm>
            <a:off x="161925" y="1219200"/>
            <a:ext cx="8524875" cy="4800600"/>
          </a:xfrm>
        </p:spPr>
        <p:txBody>
          <a:bodyPr/>
          <a:lstStyle/>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21509" name="Slide Number Placeholder 3">
            <a:extLst>
              <a:ext uri="{FF2B5EF4-FFF2-40B4-BE49-F238E27FC236}">
                <a16:creationId xmlns:a16="http://schemas.microsoft.com/office/drawing/2014/main" id="{47022E84-BC4E-41C9-ACE9-97773366DB14}"/>
              </a:ext>
            </a:extLst>
          </p:cNvPr>
          <p:cNvSpPr txBox="1">
            <a:spLocks noGrp="1"/>
          </p:cNvSpPr>
          <p:nvPr/>
        </p:nvSpPr>
        <p:spPr bwMode="auto">
          <a:xfrm>
            <a:off x="69342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1B5526D-8DE9-45EB-ADE9-1CF2554638A0}" type="slidenum">
              <a:rPr lang="en-US" altLang="en-US" sz="1000">
                <a:latin typeface="Arial" panose="020B0604020202020204" pitchFamily="34" charset="0"/>
              </a:rPr>
              <a:pPr algn="r">
                <a:spcBef>
                  <a:spcPct val="0"/>
                </a:spcBef>
                <a:buClrTx/>
                <a:buFontTx/>
                <a:buNone/>
              </a:pPr>
              <a:t>8</a:t>
            </a:fld>
            <a:endParaRPr lang="en-US" altLang="en-US" sz="1000">
              <a:latin typeface="Arial" panose="020B0604020202020204" pitchFamily="34" charset="0"/>
            </a:endParaRPr>
          </a:p>
        </p:txBody>
      </p:sp>
      <p:sp>
        <p:nvSpPr>
          <p:cNvPr id="21510" name="Rectangle 3">
            <a:extLst>
              <a:ext uri="{FF2B5EF4-FFF2-40B4-BE49-F238E27FC236}">
                <a16:creationId xmlns:a16="http://schemas.microsoft.com/office/drawing/2014/main" id="{D04DDB48-ECD3-4ECB-AA37-53D20C2E33CF}"/>
              </a:ext>
            </a:extLst>
          </p:cNvPr>
          <p:cNvSpPr>
            <a:spLocks noChangeArrowheads="1"/>
          </p:cNvSpPr>
          <p:nvPr/>
        </p:nvSpPr>
        <p:spPr bwMode="auto">
          <a:xfrm>
            <a:off x="161925" y="12192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14" name="Rectangle 13">
            <a:extLst>
              <a:ext uri="{FF2B5EF4-FFF2-40B4-BE49-F238E27FC236}">
                <a16:creationId xmlns:a16="http://schemas.microsoft.com/office/drawing/2014/main" id="{89FC1D30-A9A6-4004-B046-68127EB84195}"/>
              </a:ext>
            </a:extLst>
          </p:cNvPr>
          <p:cNvSpPr/>
          <p:nvPr/>
        </p:nvSpPr>
        <p:spPr bwMode="auto">
          <a:xfrm>
            <a:off x="4343400" y="1600200"/>
            <a:ext cx="1219200" cy="381000"/>
          </a:xfrm>
          <a:prstGeom prst="rect">
            <a:avLst/>
          </a:prstGeom>
          <a:noFill/>
          <a:ln w="12700" cap="flat" cmpd="sng" algn="ctr">
            <a:noFill/>
            <a:prstDash val="solid"/>
            <a:round/>
            <a:headEnd type="none" w="sm" len="sm"/>
            <a:tailEnd type="none" w="sm" len="sm"/>
          </a:ln>
          <a:effectLst/>
        </p:spPr>
        <p:txBody>
          <a:bodyPr lIns="90488" tIns="44451" rIns="90488" bIns="44451"/>
          <a:lstStyle/>
          <a:p>
            <a:pPr marL="342891" indent="-342891" algn="ctr">
              <a:spcBef>
                <a:spcPct val="20000"/>
              </a:spcBef>
              <a:buClr>
                <a:schemeClr val="tx1"/>
              </a:buClr>
              <a:defRPr/>
            </a:pPr>
            <a:r>
              <a:rPr lang="en-US" sz="2000" dirty="0">
                <a:solidFill>
                  <a:schemeClr val="accent5">
                    <a:lumMod val="20000"/>
                    <a:lumOff val="80000"/>
                  </a:schemeClr>
                </a:solidFill>
                <a:latin typeface="Arial" charset="0"/>
              </a:rPr>
              <a:t>Shell</a:t>
            </a:r>
          </a:p>
        </p:txBody>
      </p:sp>
      <p:sp>
        <p:nvSpPr>
          <p:cNvPr id="15" name="Rectangle 14">
            <a:extLst>
              <a:ext uri="{FF2B5EF4-FFF2-40B4-BE49-F238E27FC236}">
                <a16:creationId xmlns:a16="http://schemas.microsoft.com/office/drawing/2014/main" id="{67D3485E-E08C-4F73-B267-6B68C250B774}"/>
              </a:ext>
            </a:extLst>
          </p:cNvPr>
          <p:cNvSpPr/>
          <p:nvPr/>
        </p:nvSpPr>
        <p:spPr bwMode="auto">
          <a:xfrm>
            <a:off x="4343400" y="4556125"/>
            <a:ext cx="1219200" cy="381000"/>
          </a:xfrm>
          <a:prstGeom prst="rect">
            <a:avLst/>
          </a:prstGeom>
          <a:noFill/>
          <a:ln w="12700" cap="flat" cmpd="sng" algn="ctr">
            <a:noFill/>
            <a:prstDash val="solid"/>
            <a:round/>
            <a:headEnd type="none" w="sm" len="sm"/>
            <a:tailEnd type="none" w="sm" len="sm"/>
          </a:ln>
          <a:effectLst/>
        </p:spPr>
        <p:txBody>
          <a:bodyPr lIns="90488" tIns="44451" rIns="90488" bIns="44451"/>
          <a:lstStyle/>
          <a:p>
            <a:pPr marL="342891" indent="-342891" algn="ctr">
              <a:spcBef>
                <a:spcPct val="20000"/>
              </a:spcBef>
              <a:buClr>
                <a:schemeClr val="tx1"/>
              </a:buClr>
              <a:defRPr/>
            </a:pPr>
            <a:r>
              <a:rPr lang="en-US" sz="2000" dirty="0">
                <a:solidFill>
                  <a:schemeClr val="accent5">
                    <a:lumMod val="20000"/>
                    <a:lumOff val="80000"/>
                  </a:schemeClr>
                </a:solidFill>
                <a:latin typeface="Arial" charset="0"/>
              </a:rPr>
              <a:t>Shell</a:t>
            </a:r>
          </a:p>
        </p:txBody>
      </p:sp>
      <p:pic>
        <p:nvPicPr>
          <p:cNvPr id="21513" name="Picture 2">
            <a:extLst>
              <a:ext uri="{FF2B5EF4-FFF2-40B4-BE49-F238E27FC236}">
                <a16:creationId xmlns:a16="http://schemas.microsoft.com/office/drawing/2014/main" id="{32586FBE-EAD2-4609-A24F-21C1940FC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133600"/>
            <a:ext cx="502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7" name="Donut 16">
            <a:extLst>
              <a:ext uri="{FF2B5EF4-FFF2-40B4-BE49-F238E27FC236}">
                <a16:creationId xmlns:a16="http://schemas.microsoft.com/office/drawing/2014/main" id="{A1575565-D561-4A1F-BFA5-ADFB760D170E}"/>
              </a:ext>
            </a:extLst>
          </p:cNvPr>
          <p:cNvSpPr/>
          <p:nvPr/>
        </p:nvSpPr>
        <p:spPr bwMode="auto">
          <a:xfrm>
            <a:off x="1905000" y="1828800"/>
            <a:ext cx="5562600" cy="2819400"/>
          </a:xfrm>
          <a:prstGeom prst="donut">
            <a:avLst>
              <a:gd name="adj" fmla="val 10743"/>
            </a:avLst>
          </a:prstGeom>
          <a:solidFill>
            <a:schemeClr val="accent6">
              <a:lumMod val="40000"/>
              <a:lumOff val="60000"/>
            </a:schemeClr>
          </a:solidFill>
          <a:ln w="3175" cap="flat" cmpd="sng" algn="ctr">
            <a:solidFill>
              <a:schemeClr val="accent2"/>
            </a:solidFill>
            <a:prstDash val="solid"/>
            <a:round/>
            <a:headEnd type="none" w="sm" len="sm"/>
            <a:tailEnd type="none" w="sm" len="sm"/>
          </a:ln>
          <a:effectLst/>
        </p:spPr>
        <p:txBody>
          <a:bodyPr lIns="90488" tIns="44451" rIns="90488" bIns="44451"/>
          <a:lstStyle/>
          <a:p>
            <a:pPr marL="342891" indent="-342891">
              <a:spcBef>
                <a:spcPct val="20000"/>
              </a:spcBef>
              <a:buClr>
                <a:schemeClr val="tx1"/>
              </a:buClr>
              <a:buFontTx/>
              <a:buChar char="•"/>
              <a:defRPr/>
            </a:pPr>
            <a:endParaRPr lang="en-US">
              <a:latin typeface="Arial" charset="0"/>
            </a:endParaRPr>
          </a:p>
        </p:txBody>
      </p:sp>
      <p:sp>
        <p:nvSpPr>
          <p:cNvPr id="18" name="Donut 17">
            <a:extLst>
              <a:ext uri="{FF2B5EF4-FFF2-40B4-BE49-F238E27FC236}">
                <a16:creationId xmlns:a16="http://schemas.microsoft.com/office/drawing/2014/main" id="{98DC0F4D-066E-43F3-8A3B-879A1CEF750A}"/>
              </a:ext>
            </a:extLst>
          </p:cNvPr>
          <p:cNvSpPr/>
          <p:nvPr/>
        </p:nvSpPr>
        <p:spPr bwMode="auto">
          <a:xfrm>
            <a:off x="1524000" y="1447800"/>
            <a:ext cx="6324600" cy="3581400"/>
          </a:xfrm>
          <a:prstGeom prst="donut">
            <a:avLst>
              <a:gd name="adj" fmla="val 10743"/>
            </a:avLst>
          </a:prstGeom>
          <a:solidFill>
            <a:schemeClr val="accent5"/>
          </a:solidFill>
          <a:ln w="3175" cap="flat" cmpd="sng" algn="ctr">
            <a:solidFill>
              <a:srgbClr val="0070C0"/>
            </a:solidFill>
            <a:prstDash val="solid"/>
            <a:round/>
            <a:headEnd type="none" w="sm" len="sm"/>
            <a:tailEnd type="none" w="sm" len="sm"/>
          </a:ln>
          <a:effectLst/>
        </p:spPr>
        <p:txBody>
          <a:bodyPr lIns="90488" tIns="44451" rIns="90488" bIns="44451"/>
          <a:lstStyle/>
          <a:p>
            <a:pPr marL="342891" indent="-342891">
              <a:spcBef>
                <a:spcPct val="20000"/>
              </a:spcBef>
              <a:buClr>
                <a:schemeClr val="tx1"/>
              </a:buClr>
              <a:buFontTx/>
              <a:buChar char="•"/>
              <a:defRPr/>
            </a:pPr>
            <a:endParaRPr lang="en-US">
              <a:latin typeface="Arial" charset="0"/>
            </a:endParaRPr>
          </a:p>
        </p:txBody>
      </p:sp>
      <p:sp>
        <p:nvSpPr>
          <p:cNvPr id="21516" name="Rectangle 18">
            <a:extLst>
              <a:ext uri="{FF2B5EF4-FFF2-40B4-BE49-F238E27FC236}">
                <a16:creationId xmlns:a16="http://schemas.microsoft.com/office/drawing/2014/main" id="{299BA450-6722-4571-B4FB-BE88BC59996D}"/>
              </a:ext>
            </a:extLst>
          </p:cNvPr>
          <p:cNvSpPr>
            <a:spLocks noChangeArrowheads="1"/>
          </p:cNvSpPr>
          <p:nvPr/>
        </p:nvSpPr>
        <p:spPr bwMode="auto">
          <a:xfrm>
            <a:off x="3962400" y="15240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User Process</a:t>
            </a:r>
          </a:p>
        </p:txBody>
      </p:sp>
      <p:sp>
        <p:nvSpPr>
          <p:cNvPr id="21517" name="Rectangle 19">
            <a:extLst>
              <a:ext uri="{FF2B5EF4-FFF2-40B4-BE49-F238E27FC236}">
                <a16:creationId xmlns:a16="http://schemas.microsoft.com/office/drawing/2014/main" id="{8E274E12-F08B-4834-8DB6-585CBCCA7342}"/>
              </a:ext>
            </a:extLst>
          </p:cNvPr>
          <p:cNvSpPr>
            <a:spLocks noChangeArrowheads="1"/>
          </p:cNvSpPr>
          <p:nvPr/>
        </p:nvSpPr>
        <p:spPr bwMode="auto">
          <a:xfrm>
            <a:off x="3886200" y="18288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Shell</a:t>
            </a:r>
          </a:p>
        </p:txBody>
      </p:sp>
      <p:sp>
        <p:nvSpPr>
          <p:cNvPr id="21518" name="Rectangle 20">
            <a:extLst>
              <a:ext uri="{FF2B5EF4-FFF2-40B4-BE49-F238E27FC236}">
                <a16:creationId xmlns:a16="http://schemas.microsoft.com/office/drawing/2014/main" id="{028AA901-320E-4970-9978-06C442C9C22B}"/>
              </a:ext>
            </a:extLst>
          </p:cNvPr>
          <p:cNvSpPr>
            <a:spLocks noChangeArrowheads="1"/>
          </p:cNvSpPr>
          <p:nvPr/>
        </p:nvSpPr>
        <p:spPr bwMode="auto">
          <a:xfrm>
            <a:off x="3962400" y="46482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User Process</a:t>
            </a:r>
          </a:p>
        </p:txBody>
      </p:sp>
      <p:sp>
        <p:nvSpPr>
          <p:cNvPr id="21519" name="Rectangle 21">
            <a:extLst>
              <a:ext uri="{FF2B5EF4-FFF2-40B4-BE49-F238E27FC236}">
                <a16:creationId xmlns:a16="http://schemas.microsoft.com/office/drawing/2014/main" id="{9221284D-69E5-46CD-B357-CF41AD9483F7}"/>
              </a:ext>
            </a:extLst>
          </p:cNvPr>
          <p:cNvSpPr>
            <a:spLocks noChangeArrowheads="1"/>
          </p:cNvSpPr>
          <p:nvPr/>
        </p:nvSpPr>
        <p:spPr bwMode="auto">
          <a:xfrm>
            <a:off x="3962400" y="43434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Shell</a:t>
            </a:r>
          </a:p>
        </p:txBody>
      </p:sp>
      <p:sp>
        <p:nvSpPr>
          <p:cNvPr id="23" name="Oval 7">
            <a:extLst>
              <a:ext uri="{FF2B5EF4-FFF2-40B4-BE49-F238E27FC236}">
                <a16:creationId xmlns:a16="http://schemas.microsoft.com/office/drawing/2014/main" id="{13AC1BF0-CD6C-4189-971B-D1BFC154071C}"/>
              </a:ext>
            </a:extLst>
          </p:cNvPr>
          <p:cNvSpPr>
            <a:spLocks noChangeArrowheads="1"/>
          </p:cNvSpPr>
          <p:nvPr/>
        </p:nvSpPr>
        <p:spPr bwMode="auto">
          <a:xfrm>
            <a:off x="2209800" y="2133600"/>
            <a:ext cx="4953000" cy="2209800"/>
          </a:xfrm>
          <a:prstGeom prst="ellipse">
            <a:avLst/>
          </a:prstGeom>
          <a:solidFill>
            <a:srgbClr val="00CCFF">
              <a:alpha val="45097"/>
            </a:srgbClr>
          </a:solidFill>
          <a:ln w="12700">
            <a:pattFill prst="wdDnDiag">
              <a:fgClr>
                <a:srgbClr val="0000FF"/>
              </a:fgClr>
              <a:bgClr>
                <a:srgbClr val="FFFFFF"/>
              </a:bgClr>
            </a:pattFill>
            <a:round/>
            <a:headEnd type="none" w="sm" len="sm"/>
            <a:tailEnd type="none" w="sm" len="sm"/>
          </a:ln>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4" name="Oval 5">
            <a:extLst>
              <a:ext uri="{FF2B5EF4-FFF2-40B4-BE49-F238E27FC236}">
                <a16:creationId xmlns:a16="http://schemas.microsoft.com/office/drawing/2014/main" id="{93A5E529-F7EC-44E3-8E31-BDD88667AA90}"/>
              </a:ext>
            </a:extLst>
          </p:cNvPr>
          <p:cNvSpPr>
            <a:spLocks noChangeArrowheads="1"/>
          </p:cNvSpPr>
          <p:nvPr/>
        </p:nvSpPr>
        <p:spPr bwMode="auto">
          <a:xfrm>
            <a:off x="2514600" y="2438400"/>
            <a:ext cx="4419600" cy="1524000"/>
          </a:xfrm>
          <a:prstGeom prst="ellipse">
            <a:avLst/>
          </a:prstGeom>
          <a:solidFill>
            <a:srgbClr val="FF6600">
              <a:alpha val="54117"/>
            </a:srgbClr>
          </a:solidFill>
          <a:ln w="12700">
            <a:solidFill>
              <a:srgbClr val="993300"/>
            </a:solidFill>
            <a:round/>
            <a:headEnd type="none" w="sm" len="sm"/>
            <a:tailEnd type="none" w="sm" len="sm"/>
          </a:ln>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5" name="Oval 6">
            <a:extLst>
              <a:ext uri="{FF2B5EF4-FFF2-40B4-BE49-F238E27FC236}">
                <a16:creationId xmlns:a16="http://schemas.microsoft.com/office/drawing/2014/main" id="{42DD76B7-293C-4E65-A2A9-F792C29ED165}"/>
              </a:ext>
            </a:extLst>
          </p:cNvPr>
          <p:cNvSpPr>
            <a:spLocks noChangeArrowheads="1"/>
          </p:cNvSpPr>
          <p:nvPr/>
        </p:nvSpPr>
        <p:spPr bwMode="auto">
          <a:xfrm>
            <a:off x="4191000" y="3048000"/>
            <a:ext cx="990600" cy="381000"/>
          </a:xfrm>
          <a:prstGeom prst="ellipse">
            <a:avLst/>
          </a:prstGeom>
          <a:solidFill>
            <a:srgbClr val="3767FF">
              <a:alpha val="56862"/>
            </a:srgbClr>
          </a:solidFill>
          <a:ln w="12700">
            <a:solidFill>
              <a:srgbClr val="00FFFF"/>
            </a:solidFill>
            <a:round/>
            <a:headEnd type="none" w="sm" len="sm"/>
            <a:tailEnd type="none" w="sm" len="sm"/>
          </a:ln>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195605" name="Text Box 21">
            <a:extLst>
              <a:ext uri="{FF2B5EF4-FFF2-40B4-BE49-F238E27FC236}">
                <a16:creationId xmlns:a16="http://schemas.microsoft.com/office/drawing/2014/main" id="{2D7E2479-2056-4FA7-9851-356B0087B1AF}"/>
              </a:ext>
            </a:extLst>
          </p:cNvPr>
          <p:cNvSpPr txBox="1">
            <a:spLocks noChangeArrowheads="1"/>
          </p:cNvSpPr>
          <p:nvPr/>
        </p:nvSpPr>
        <p:spPr bwMode="auto">
          <a:xfrm>
            <a:off x="457200" y="4800600"/>
            <a:ext cx="2514600" cy="1447800"/>
          </a:xfrm>
          <a:prstGeom prst="rect">
            <a:avLst/>
          </a:prstGeom>
          <a:solidFill>
            <a:srgbClr val="FFCC66"/>
          </a:solidFill>
          <a:ln w="28575" algn="ctr">
            <a:solidFill>
              <a:schemeClr val="accent2"/>
            </a:solidFill>
            <a:miter lim="800000"/>
            <a:headEnd type="none" w="sm" len="sm"/>
            <a:tailEnd type="none" w="sm" len="sm"/>
          </a:ln>
        </p:spPr>
        <p:txBody>
          <a:bodyPr lIns="90488" tIns="44451" rIns="90488" bIns="44451"/>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50000"/>
              </a:spcBef>
              <a:buFontTx/>
              <a:buNone/>
            </a:pPr>
            <a:r>
              <a:rPr lang="en-US" altLang="en-US" sz="1800">
                <a:solidFill>
                  <a:schemeClr val="tx1"/>
                </a:solidFill>
                <a:latin typeface="Arial" panose="020B0604020202020204" pitchFamily="34" charset="0"/>
              </a:rPr>
              <a:t>Everything below the system call interface and above the physical hardware is the </a:t>
            </a:r>
            <a:r>
              <a:rPr lang="en-US" altLang="en-US" sz="1800" b="1">
                <a:solidFill>
                  <a:schemeClr val="tx1"/>
                </a:solidFill>
                <a:latin typeface="Arial" panose="020B0604020202020204" pitchFamily="34" charset="0"/>
              </a:rPr>
              <a:t>KERNEL</a:t>
            </a:r>
            <a:r>
              <a:rPr lang="en-US" altLang="en-US" sz="1800">
                <a:solidFill>
                  <a:schemeClr val="tx1"/>
                </a:solidFill>
                <a:latin typeface="Arial" panose="020B0604020202020204" pitchFamily="34" charset="0"/>
              </a:rPr>
              <a:t>.</a:t>
            </a:r>
          </a:p>
        </p:txBody>
      </p:sp>
      <p:sp>
        <p:nvSpPr>
          <p:cNvPr id="195606" name="Line 22">
            <a:extLst>
              <a:ext uri="{FF2B5EF4-FFF2-40B4-BE49-F238E27FC236}">
                <a16:creationId xmlns:a16="http://schemas.microsoft.com/office/drawing/2014/main" id="{35D71B6B-A03D-442C-8E11-3BB812500420}"/>
              </a:ext>
            </a:extLst>
          </p:cNvPr>
          <p:cNvSpPr>
            <a:spLocks noChangeShapeType="1"/>
          </p:cNvSpPr>
          <p:nvPr/>
        </p:nvSpPr>
        <p:spPr bwMode="auto">
          <a:xfrm flipV="1">
            <a:off x="2971800" y="3505200"/>
            <a:ext cx="0" cy="1371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sp>
        <p:nvSpPr>
          <p:cNvPr id="195609" name="Text Box 25">
            <a:extLst>
              <a:ext uri="{FF2B5EF4-FFF2-40B4-BE49-F238E27FC236}">
                <a16:creationId xmlns:a16="http://schemas.microsoft.com/office/drawing/2014/main" id="{40922559-BEC7-49B6-B3A4-F460DD3B660D}"/>
              </a:ext>
            </a:extLst>
          </p:cNvPr>
          <p:cNvSpPr txBox="1">
            <a:spLocks noChangeArrowheads="1"/>
          </p:cNvSpPr>
          <p:nvPr/>
        </p:nvSpPr>
        <p:spPr bwMode="auto">
          <a:xfrm>
            <a:off x="6629400" y="4724400"/>
            <a:ext cx="2286000" cy="1752600"/>
          </a:xfrm>
          <a:prstGeom prst="rect">
            <a:avLst/>
          </a:prstGeom>
          <a:solidFill>
            <a:srgbClr val="FFCC66"/>
          </a:solidFill>
          <a:ln w="28575" algn="ctr">
            <a:solidFill>
              <a:schemeClr val="accent2"/>
            </a:solidFill>
            <a:miter lim="800000"/>
            <a:headEnd type="none" w="sm" len="sm"/>
            <a:tailEnd type="none" w="sm" len="sm"/>
          </a:ln>
        </p:spPr>
        <p:txBody>
          <a:bodyPr lIns="90488" tIns="44451" rIns="90488" bIns="44451"/>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50000"/>
              </a:spcBef>
              <a:buFontTx/>
              <a:buNone/>
            </a:pPr>
            <a:r>
              <a:rPr lang="en-US" altLang="en-US" sz="1800">
                <a:solidFill>
                  <a:schemeClr val="tx1"/>
                </a:solidFill>
                <a:latin typeface="Arial" panose="020B0604020202020204" pitchFamily="34" charset="0"/>
              </a:rPr>
              <a:t>It provides file system, CPU scheduling, memory management, and other OS functions using system calls.</a:t>
            </a:r>
          </a:p>
        </p:txBody>
      </p:sp>
      <p:sp>
        <p:nvSpPr>
          <p:cNvPr id="195610" name="Line 26">
            <a:extLst>
              <a:ext uri="{FF2B5EF4-FFF2-40B4-BE49-F238E27FC236}">
                <a16:creationId xmlns:a16="http://schemas.microsoft.com/office/drawing/2014/main" id="{D4A15E55-5791-4D5B-BFD0-65EB61194316}"/>
              </a:ext>
            </a:extLst>
          </p:cNvPr>
          <p:cNvSpPr>
            <a:spLocks noChangeShapeType="1"/>
          </p:cNvSpPr>
          <p:nvPr/>
        </p:nvSpPr>
        <p:spPr bwMode="auto">
          <a:xfrm flipV="1">
            <a:off x="6629400" y="3352800"/>
            <a:ext cx="0" cy="16002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randombar(horizontal)">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5605"/>
                                        </p:tgtEl>
                                        <p:attrNameLst>
                                          <p:attrName>style.visibility</p:attrName>
                                        </p:attrNameLst>
                                      </p:cBhvr>
                                      <p:to>
                                        <p:strVal val="visible"/>
                                      </p:to>
                                    </p:set>
                                    <p:animEffect transition="in" filter="blinds(horizontal)">
                                      <p:cBhvr>
                                        <p:cTn id="30" dur="500"/>
                                        <p:tgtEl>
                                          <p:spTgt spid="195605"/>
                                        </p:tgtEl>
                                      </p:cBhvr>
                                    </p:animEffect>
                                  </p:childTnLst>
                                </p:cTn>
                              </p:par>
                              <p:par>
                                <p:cTn id="31" presetID="3" presetClass="entr" presetSubtype="10" fill="hold" nodeType="withEffect">
                                  <p:stCondLst>
                                    <p:cond delay="0"/>
                                  </p:stCondLst>
                                  <p:childTnLst>
                                    <p:set>
                                      <p:cBhvr>
                                        <p:cTn id="32" dur="1" fill="hold">
                                          <p:stCondLst>
                                            <p:cond delay="0"/>
                                          </p:stCondLst>
                                        </p:cTn>
                                        <p:tgtEl>
                                          <p:spTgt spid="195606"/>
                                        </p:tgtEl>
                                        <p:attrNameLst>
                                          <p:attrName>style.visibility</p:attrName>
                                        </p:attrNameLst>
                                      </p:cBhvr>
                                      <p:to>
                                        <p:strVal val="visible"/>
                                      </p:to>
                                    </p:set>
                                    <p:animEffect transition="in" filter="blinds(horizontal)">
                                      <p:cBhvr>
                                        <p:cTn id="33" dur="500"/>
                                        <p:tgtEl>
                                          <p:spTgt spid="19560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95610"/>
                                        </p:tgtEl>
                                        <p:attrNameLst>
                                          <p:attrName>style.visibility</p:attrName>
                                        </p:attrNameLst>
                                      </p:cBhvr>
                                      <p:to>
                                        <p:strVal val="visible"/>
                                      </p:to>
                                    </p:set>
                                    <p:animEffect transition="in" filter="blinds(horizontal)">
                                      <p:cBhvr>
                                        <p:cTn id="38" dur="500"/>
                                        <p:tgtEl>
                                          <p:spTgt spid="19561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95609"/>
                                        </p:tgtEl>
                                        <p:attrNameLst>
                                          <p:attrName>style.visibility</p:attrName>
                                        </p:attrNameLst>
                                      </p:cBhvr>
                                      <p:to>
                                        <p:strVal val="visible"/>
                                      </p:to>
                                    </p:set>
                                    <p:animEffect transition="in" filter="blinds(horizontal)">
                                      <p:cBhvr>
                                        <p:cTn id="41" dur="500"/>
                                        <p:tgtEl>
                                          <p:spTgt spid="19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animBg="1"/>
      <p:bldP spid="24" grpId="0" animBg="1"/>
      <p:bldP spid="25" grpId="0" animBg="1"/>
      <p:bldP spid="195605" grpId="0" animBg="1"/>
      <p:bldP spid="1956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89B82375-68B6-4548-BD51-90A03059850B}"/>
              </a:ext>
            </a:extLst>
          </p:cNvPr>
          <p:cNvSpPr txBox="1">
            <a:spLocks noGrp="1"/>
          </p:cNvSpPr>
          <p:nvPr/>
        </p:nvSpPr>
        <p:spPr bwMode="auto">
          <a:xfrm>
            <a:off x="6934200" y="61531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68520F9-C71E-43F3-92F2-F0EE16316D89}" type="slidenum">
              <a:rPr lang="en-US" altLang="en-US" sz="1000">
                <a:latin typeface="Arial" panose="020B0604020202020204" pitchFamily="34" charset="0"/>
              </a:rPr>
              <a:pPr algn="r">
                <a:spcBef>
                  <a:spcPct val="0"/>
                </a:spcBef>
                <a:buClrTx/>
                <a:buFontTx/>
                <a:buNone/>
              </a:pPr>
              <a:t>9</a:t>
            </a:fld>
            <a:endParaRPr lang="en-US" altLang="en-US" sz="1000">
              <a:latin typeface="Arial" panose="020B0604020202020204" pitchFamily="34" charset="0"/>
            </a:endParaRPr>
          </a:p>
        </p:txBody>
      </p:sp>
      <p:sp>
        <p:nvSpPr>
          <p:cNvPr id="22531" name="Rectangle 2">
            <a:extLst>
              <a:ext uri="{FF2B5EF4-FFF2-40B4-BE49-F238E27FC236}">
                <a16:creationId xmlns:a16="http://schemas.microsoft.com/office/drawing/2014/main" id="{41FF4066-B376-4954-8910-7A12AE0EEF70}"/>
              </a:ext>
            </a:extLst>
          </p:cNvPr>
          <p:cNvSpPr>
            <a:spLocks noChangeArrowheads="1"/>
          </p:cNvSpPr>
          <p:nvPr/>
        </p:nvSpPr>
        <p:spPr bwMode="auto">
          <a:xfrm>
            <a:off x="406400" y="211138"/>
            <a:ext cx="815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Char char="•"/>
              <a:defRPr sz="2200">
                <a:solidFill>
                  <a:srgbClr val="000000"/>
                </a:solidFill>
                <a:latin typeface="Arial" panose="020B0604020202020204" pitchFamily="34" charset="0"/>
              </a:defRPr>
            </a:lvl1pPr>
            <a:lvl2pPr marL="742950" indent="-285750">
              <a:spcBef>
                <a:spcPct val="20000"/>
              </a:spcBef>
              <a:buClr>
                <a:schemeClr val="tx1"/>
              </a:buClr>
              <a:buChar char="–"/>
              <a:defRPr sz="2000">
                <a:solidFill>
                  <a:srgbClr val="000000"/>
                </a:solidFill>
                <a:latin typeface="Arial" panose="020B0604020202020204" pitchFamily="34" charset="0"/>
              </a:defRPr>
            </a:lvl2pPr>
            <a:lvl3pPr marL="1143000" indent="-228600">
              <a:spcBef>
                <a:spcPct val="20000"/>
              </a:spcBef>
              <a:buClr>
                <a:schemeClr val="tx1"/>
              </a:buClr>
              <a:buChar char="•"/>
              <a:defRPr>
                <a:solidFill>
                  <a:srgbClr val="000000"/>
                </a:solidFill>
                <a:latin typeface="Arial" panose="020B0604020202020204" pitchFamily="34" charset="0"/>
              </a:defRPr>
            </a:lvl3pPr>
            <a:lvl4pPr marL="1600200" indent="-228600">
              <a:spcBef>
                <a:spcPct val="20000"/>
              </a:spcBef>
              <a:buClr>
                <a:schemeClr val="tx1"/>
              </a:buClr>
              <a:buChar char="–"/>
              <a:defRPr sz="1600">
                <a:solidFill>
                  <a:srgbClr val="000000"/>
                </a:solidFill>
                <a:latin typeface="Arial" panose="020B0604020202020204" pitchFamily="34" charset="0"/>
              </a:defRPr>
            </a:lvl4pPr>
            <a:lvl5pPr marL="2057400" indent="-228600">
              <a:spcBef>
                <a:spcPct val="20000"/>
              </a:spcBef>
              <a:buClr>
                <a:schemeClr val="tx1"/>
              </a:buClr>
              <a:buChar char="•"/>
              <a:defRPr sz="16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Arial" panose="020B0604020202020204" pitchFamily="34" charset="0"/>
              </a:defRPr>
            </a:lvl9pPr>
          </a:lstStyle>
          <a:p>
            <a:pPr>
              <a:spcBef>
                <a:spcPct val="0"/>
              </a:spcBef>
              <a:buClrTx/>
              <a:buFontTx/>
              <a:buNone/>
              <a:defRPr/>
            </a:pPr>
            <a:r>
              <a:rPr lang="en-US" altLang="en-US" sz="2400" spc="-133" dirty="0">
                <a:solidFill>
                  <a:schemeClr val="accent5">
                    <a:lumMod val="50000"/>
                  </a:schemeClr>
                </a:solidFill>
                <a:latin typeface="Arial Black" panose="020B0A04020102020204" pitchFamily="34" charset="0"/>
                <a:ea typeface="+mj-ea"/>
                <a:cs typeface="+mj-cs"/>
              </a:rPr>
              <a:t>UNIX Onion Architecture</a:t>
            </a:r>
            <a:r>
              <a:rPr lang="en-US" altLang="en-US" sz="3200" b="1" dirty="0">
                <a:solidFill>
                  <a:srgbClr val="FF6600"/>
                </a:solidFill>
              </a:rPr>
              <a:t> </a:t>
            </a:r>
            <a:r>
              <a:rPr lang="en-US" altLang="en-US" sz="2400" spc="-133" dirty="0">
                <a:solidFill>
                  <a:schemeClr val="accent5">
                    <a:lumMod val="50000"/>
                  </a:schemeClr>
                </a:solidFill>
                <a:latin typeface="Arial Black" panose="020B0A04020102020204" pitchFamily="34" charset="0"/>
                <a:ea typeface="+mj-ea"/>
                <a:cs typeface="+mj-cs"/>
              </a:rPr>
              <a:t>(2 of 2)</a:t>
            </a:r>
          </a:p>
        </p:txBody>
      </p:sp>
      <p:sp>
        <p:nvSpPr>
          <p:cNvPr id="23556" name="Rectangle 3">
            <a:extLst>
              <a:ext uri="{FF2B5EF4-FFF2-40B4-BE49-F238E27FC236}">
                <a16:creationId xmlns:a16="http://schemas.microsoft.com/office/drawing/2014/main" id="{B07864CA-6468-4131-98F0-AF1EE0EAD37F}"/>
              </a:ext>
            </a:extLst>
          </p:cNvPr>
          <p:cNvSpPr txBox="1">
            <a:spLocks noChangeArrowheads="1"/>
          </p:cNvSpPr>
          <p:nvPr/>
        </p:nvSpPr>
        <p:spPr bwMode="auto">
          <a:xfrm>
            <a:off x="161925" y="10668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16" name="Rectangle 15">
            <a:extLst>
              <a:ext uri="{FF2B5EF4-FFF2-40B4-BE49-F238E27FC236}">
                <a16:creationId xmlns:a16="http://schemas.microsoft.com/office/drawing/2014/main" id="{43C6D723-B5F4-4742-8F1D-4EA0E15DC675}"/>
              </a:ext>
            </a:extLst>
          </p:cNvPr>
          <p:cNvSpPr/>
          <p:nvPr/>
        </p:nvSpPr>
        <p:spPr bwMode="auto">
          <a:xfrm>
            <a:off x="4343400" y="1447800"/>
            <a:ext cx="1219200" cy="381000"/>
          </a:xfrm>
          <a:prstGeom prst="rect">
            <a:avLst/>
          </a:prstGeom>
          <a:noFill/>
          <a:ln w="12700" cap="flat" cmpd="sng" algn="ctr">
            <a:noFill/>
            <a:prstDash val="solid"/>
            <a:round/>
            <a:headEnd type="none" w="sm" len="sm"/>
            <a:tailEnd type="none" w="sm" len="sm"/>
          </a:ln>
          <a:effectLst/>
        </p:spPr>
        <p:txBody>
          <a:bodyPr lIns="90488" tIns="44451" rIns="90488" bIns="44451"/>
          <a:lstStyle/>
          <a:p>
            <a:pPr marL="342891" indent="-342891" algn="ctr">
              <a:spcBef>
                <a:spcPct val="20000"/>
              </a:spcBef>
              <a:buClr>
                <a:schemeClr val="tx1"/>
              </a:buClr>
              <a:defRPr/>
            </a:pPr>
            <a:r>
              <a:rPr lang="en-US" sz="2000" dirty="0">
                <a:solidFill>
                  <a:schemeClr val="accent5">
                    <a:lumMod val="20000"/>
                    <a:lumOff val="80000"/>
                  </a:schemeClr>
                </a:solidFill>
                <a:latin typeface="Arial" charset="0"/>
              </a:rPr>
              <a:t>Shell</a:t>
            </a:r>
          </a:p>
        </p:txBody>
      </p:sp>
      <p:sp>
        <p:nvSpPr>
          <p:cNvPr id="17" name="Rectangle 16">
            <a:extLst>
              <a:ext uri="{FF2B5EF4-FFF2-40B4-BE49-F238E27FC236}">
                <a16:creationId xmlns:a16="http://schemas.microsoft.com/office/drawing/2014/main" id="{701BDACA-54A8-4F87-8E43-D939427AE5EB}"/>
              </a:ext>
            </a:extLst>
          </p:cNvPr>
          <p:cNvSpPr/>
          <p:nvPr/>
        </p:nvSpPr>
        <p:spPr bwMode="auto">
          <a:xfrm>
            <a:off x="4343400" y="4403725"/>
            <a:ext cx="1219200" cy="381000"/>
          </a:xfrm>
          <a:prstGeom prst="rect">
            <a:avLst/>
          </a:prstGeom>
          <a:noFill/>
          <a:ln w="12700" cap="flat" cmpd="sng" algn="ctr">
            <a:noFill/>
            <a:prstDash val="solid"/>
            <a:round/>
            <a:headEnd type="none" w="sm" len="sm"/>
            <a:tailEnd type="none" w="sm" len="sm"/>
          </a:ln>
          <a:effectLst/>
        </p:spPr>
        <p:txBody>
          <a:bodyPr lIns="90488" tIns="44451" rIns="90488" bIns="44451"/>
          <a:lstStyle/>
          <a:p>
            <a:pPr marL="342891" indent="-342891" algn="ctr">
              <a:spcBef>
                <a:spcPct val="20000"/>
              </a:spcBef>
              <a:buClr>
                <a:schemeClr val="tx1"/>
              </a:buClr>
              <a:defRPr/>
            </a:pPr>
            <a:r>
              <a:rPr lang="en-US" sz="2000" dirty="0">
                <a:solidFill>
                  <a:schemeClr val="accent5">
                    <a:lumMod val="20000"/>
                    <a:lumOff val="80000"/>
                  </a:schemeClr>
                </a:solidFill>
                <a:latin typeface="Arial" charset="0"/>
              </a:rPr>
              <a:t>Shell</a:t>
            </a:r>
          </a:p>
        </p:txBody>
      </p:sp>
      <p:pic>
        <p:nvPicPr>
          <p:cNvPr id="23559" name="Picture 2">
            <a:extLst>
              <a:ext uri="{FF2B5EF4-FFF2-40B4-BE49-F238E27FC236}">
                <a16:creationId xmlns:a16="http://schemas.microsoft.com/office/drawing/2014/main" id="{28993845-840C-46A1-93D1-E771E77DF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81200"/>
            <a:ext cx="5029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9" name="Donut 28">
            <a:extLst>
              <a:ext uri="{FF2B5EF4-FFF2-40B4-BE49-F238E27FC236}">
                <a16:creationId xmlns:a16="http://schemas.microsoft.com/office/drawing/2014/main" id="{391A9821-8778-4ED8-A006-BDB9BE5FB501}"/>
              </a:ext>
            </a:extLst>
          </p:cNvPr>
          <p:cNvSpPr/>
          <p:nvPr/>
        </p:nvSpPr>
        <p:spPr bwMode="auto">
          <a:xfrm>
            <a:off x="1905000" y="1676400"/>
            <a:ext cx="5562600" cy="2819400"/>
          </a:xfrm>
          <a:prstGeom prst="donut">
            <a:avLst>
              <a:gd name="adj" fmla="val 10743"/>
            </a:avLst>
          </a:prstGeom>
          <a:solidFill>
            <a:schemeClr val="accent6">
              <a:lumMod val="40000"/>
              <a:lumOff val="60000"/>
            </a:schemeClr>
          </a:solidFill>
          <a:ln w="3175" cap="flat" cmpd="sng" algn="ctr">
            <a:solidFill>
              <a:schemeClr val="accent2"/>
            </a:solidFill>
            <a:prstDash val="solid"/>
            <a:round/>
            <a:headEnd type="none" w="sm" len="sm"/>
            <a:tailEnd type="none" w="sm" len="sm"/>
          </a:ln>
          <a:effectLst/>
        </p:spPr>
        <p:txBody>
          <a:bodyPr lIns="90488" tIns="44451" rIns="90488" bIns="44451"/>
          <a:lstStyle/>
          <a:p>
            <a:pPr marL="342891" indent="-342891">
              <a:spcBef>
                <a:spcPct val="20000"/>
              </a:spcBef>
              <a:buClr>
                <a:schemeClr val="tx1"/>
              </a:buClr>
              <a:buFontTx/>
              <a:buChar char="•"/>
              <a:defRPr/>
            </a:pPr>
            <a:endParaRPr lang="en-US">
              <a:latin typeface="Arial" charset="0"/>
            </a:endParaRPr>
          </a:p>
        </p:txBody>
      </p:sp>
      <p:sp>
        <p:nvSpPr>
          <p:cNvPr id="30" name="Donut 29">
            <a:extLst>
              <a:ext uri="{FF2B5EF4-FFF2-40B4-BE49-F238E27FC236}">
                <a16:creationId xmlns:a16="http://schemas.microsoft.com/office/drawing/2014/main" id="{1D890E85-4AD2-4320-9072-4FC0A510666B}"/>
              </a:ext>
            </a:extLst>
          </p:cNvPr>
          <p:cNvSpPr/>
          <p:nvPr/>
        </p:nvSpPr>
        <p:spPr bwMode="auto">
          <a:xfrm>
            <a:off x="1524000" y="1295400"/>
            <a:ext cx="6324600" cy="3581400"/>
          </a:xfrm>
          <a:prstGeom prst="donut">
            <a:avLst>
              <a:gd name="adj" fmla="val 10743"/>
            </a:avLst>
          </a:prstGeom>
          <a:solidFill>
            <a:schemeClr val="accent5"/>
          </a:solidFill>
          <a:ln w="3175" cap="flat" cmpd="sng" algn="ctr">
            <a:solidFill>
              <a:srgbClr val="0070C0"/>
            </a:solidFill>
            <a:prstDash val="solid"/>
            <a:round/>
            <a:headEnd type="none" w="sm" len="sm"/>
            <a:tailEnd type="none" w="sm" len="sm"/>
          </a:ln>
          <a:effectLst/>
        </p:spPr>
        <p:txBody>
          <a:bodyPr lIns="90488" tIns="44451" rIns="90488" bIns="44451"/>
          <a:lstStyle/>
          <a:p>
            <a:pPr marL="342891" indent="-342891">
              <a:spcBef>
                <a:spcPct val="20000"/>
              </a:spcBef>
              <a:buClr>
                <a:schemeClr val="tx1"/>
              </a:buClr>
              <a:buFontTx/>
              <a:buChar char="•"/>
              <a:defRPr/>
            </a:pPr>
            <a:endParaRPr lang="en-US">
              <a:latin typeface="Arial" charset="0"/>
            </a:endParaRPr>
          </a:p>
        </p:txBody>
      </p:sp>
      <p:sp>
        <p:nvSpPr>
          <p:cNvPr id="23562" name="Rectangle 30">
            <a:extLst>
              <a:ext uri="{FF2B5EF4-FFF2-40B4-BE49-F238E27FC236}">
                <a16:creationId xmlns:a16="http://schemas.microsoft.com/office/drawing/2014/main" id="{57ADCEDE-6D65-418D-A37B-A6DEB4C78149}"/>
              </a:ext>
            </a:extLst>
          </p:cNvPr>
          <p:cNvSpPr>
            <a:spLocks noChangeArrowheads="1"/>
          </p:cNvSpPr>
          <p:nvPr/>
        </p:nvSpPr>
        <p:spPr bwMode="auto">
          <a:xfrm>
            <a:off x="3962400" y="13716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User Process</a:t>
            </a:r>
          </a:p>
        </p:txBody>
      </p:sp>
      <p:sp>
        <p:nvSpPr>
          <p:cNvPr id="23563" name="Rectangle 31">
            <a:extLst>
              <a:ext uri="{FF2B5EF4-FFF2-40B4-BE49-F238E27FC236}">
                <a16:creationId xmlns:a16="http://schemas.microsoft.com/office/drawing/2014/main" id="{1F7CA2A3-F94D-48A5-9325-A9591C513AFB}"/>
              </a:ext>
            </a:extLst>
          </p:cNvPr>
          <p:cNvSpPr>
            <a:spLocks noChangeArrowheads="1"/>
          </p:cNvSpPr>
          <p:nvPr/>
        </p:nvSpPr>
        <p:spPr bwMode="auto">
          <a:xfrm>
            <a:off x="3886200" y="16764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Shell</a:t>
            </a:r>
          </a:p>
        </p:txBody>
      </p:sp>
      <p:sp>
        <p:nvSpPr>
          <p:cNvPr id="23564" name="Rectangle 32">
            <a:extLst>
              <a:ext uri="{FF2B5EF4-FFF2-40B4-BE49-F238E27FC236}">
                <a16:creationId xmlns:a16="http://schemas.microsoft.com/office/drawing/2014/main" id="{0007A1FF-B1A4-42AE-B210-660ED614366D}"/>
              </a:ext>
            </a:extLst>
          </p:cNvPr>
          <p:cNvSpPr>
            <a:spLocks noChangeArrowheads="1"/>
          </p:cNvSpPr>
          <p:nvPr/>
        </p:nvSpPr>
        <p:spPr bwMode="auto">
          <a:xfrm>
            <a:off x="3962400" y="44958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User Process</a:t>
            </a:r>
          </a:p>
        </p:txBody>
      </p:sp>
      <p:sp>
        <p:nvSpPr>
          <p:cNvPr id="23565" name="Rectangle 33">
            <a:extLst>
              <a:ext uri="{FF2B5EF4-FFF2-40B4-BE49-F238E27FC236}">
                <a16:creationId xmlns:a16="http://schemas.microsoft.com/office/drawing/2014/main" id="{ADE23006-BC6F-40EC-87FD-F36343CB10B4}"/>
              </a:ext>
            </a:extLst>
          </p:cNvPr>
          <p:cNvSpPr>
            <a:spLocks noChangeArrowheads="1"/>
          </p:cNvSpPr>
          <p:nvPr/>
        </p:nvSpPr>
        <p:spPr bwMode="auto">
          <a:xfrm>
            <a:off x="3962400" y="4191000"/>
            <a:ext cx="144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1" rIns="90488" bIns="44451"/>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500" b="1">
                <a:solidFill>
                  <a:schemeClr val="tx1"/>
                </a:solidFill>
                <a:latin typeface="Arial" panose="020B0604020202020204" pitchFamily="34" charset="0"/>
              </a:rPr>
              <a:t>Shell</a:t>
            </a:r>
          </a:p>
        </p:txBody>
      </p:sp>
      <p:sp>
        <p:nvSpPr>
          <p:cNvPr id="35" name="Oval 7">
            <a:extLst>
              <a:ext uri="{FF2B5EF4-FFF2-40B4-BE49-F238E27FC236}">
                <a16:creationId xmlns:a16="http://schemas.microsoft.com/office/drawing/2014/main" id="{D7E41917-3854-472F-966C-FC92931BB20F}"/>
              </a:ext>
            </a:extLst>
          </p:cNvPr>
          <p:cNvSpPr>
            <a:spLocks noChangeArrowheads="1"/>
          </p:cNvSpPr>
          <p:nvPr/>
        </p:nvSpPr>
        <p:spPr bwMode="auto">
          <a:xfrm>
            <a:off x="2209800" y="1981200"/>
            <a:ext cx="4953000" cy="2209800"/>
          </a:xfrm>
          <a:prstGeom prst="ellipse">
            <a:avLst/>
          </a:prstGeom>
          <a:solidFill>
            <a:srgbClr val="00CCFF">
              <a:alpha val="45097"/>
            </a:srgbClr>
          </a:solidFill>
          <a:ln w="12700">
            <a:pattFill prst="wdDnDiag">
              <a:fgClr>
                <a:srgbClr val="0000FF"/>
              </a:fgClr>
              <a:bgClr>
                <a:srgbClr val="FFFFFF"/>
              </a:bgClr>
            </a:pattFill>
            <a:round/>
            <a:headEnd type="none" w="sm" len="sm"/>
            <a:tailEnd type="none" w="sm" len="sm"/>
          </a:ln>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36" name="Oval 5">
            <a:extLst>
              <a:ext uri="{FF2B5EF4-FFF2-40B4-BE49-F238E27FC236}">
                <a16:creationId xmlns:a16="http://schemas.microsoft.com/office/drawing/2014/main" id="{2EDCD132-964F-4882-893B-458259438993}"/>
              </a:ext>
            </a:extLst>
          </p:cNvPr>
          <p:cNvSpPr>
            <a:spLocks noChangeArrowheads="1"/>
          </p:cNvSpPr>
          <p:nvPr/>
        </p:nvSpPr>
        <p:spPr bwMode="auto">
          <a:xfrm>
            <a:off x="2514600" y="2286000"/>
            <a:ext cx="4419600" cy="1524000"/>
          </a:xfrm>
          <a:prstGeom prst="ellipse">
            <a:avLst/>
          </a:prstGeom>
          <a:solidFill>
            <a:srgbClr val="FF6600">
              <a:alpha val="54117"/>
            </a:srgbClr>
          </a:solidFill>
          <a:ln w="12700">
            <a:solidFill>
              <a:srgbClr val="993300"/>
            </a:solidFill>
            <a:round/>
            <a:headEnd type="none" w="sm" len="sm"/>
            <a:tailEnd type="none" w="sm" len="sm"/>
          </a:ln>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37" name="Oval 6">
            <a:extLst>
              <a:ext uri="{FF2B5EF4-FFF2-40B4-BE49-F238E27FC236}">
                <a16:creationId xmlns:a16="http://schemas.microsoft.com/office/drawing/2014/main" id="{A9CBA971-74AD-4A53-8172-C51DF1EE6464}"/>
              </a:ext>
            </a:extLst>
          </p:cNvPr>
          <p:cNvSpPr>
            <a:spLocks noChangeArrowheads="1"/>
          </p:cNvSpPr>
          <p:nvPr/>
        </p:nvSpPr>
        <p:spPr bwMode="auto">
          <a:xfrm>
            <a:off x="4191000" y="2895600"/>
            <a:ext cx="990600" cy="381000"/>
          </a:xfrm>
          <a:prstGeom prst="ellipse">
            <a:avLst/>
          </a:prstGeom>
          <a:solidFill>
            <a:srgbClr val="3767FF">
              <a:alpha val="56862"/>
            </a:srgbClr>
          </a:solidFill>
          <a:ln w="12700">
            <a:solidFill>
              <a:srgbClr val="00FFFF"/>
            </a:solidFill>
            <a:round/>
            <a:headEnd type="none" w="sm" len="sm"/>
            <a:tailEnd type="none" w="sm" len="sm"/>
          </a:ln>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197653" name="Text Box 21">
            <a:extLst>
              <a:ext uri="{FF2B5EF4-FFF2-40B4-BE49-F238E27FC236}">
                <a16:creationId xmlns:a16="http://schemas.microsoft.com/office/drawing/2014/main" id="{269F53D2-F7EC-4C5E-9380-3E454AABF105}"/>
              </a:ext>
            </a:extLst>
          </p:cNvPr>
          <p:cNvSpPr txBox="1">
            <a:spLocks noChangeArrowheads="1"/>
          </p:cNvSpPr>
          <p:nvPr/>
        </p:nvSpPr>
        <p:spPr bwMode="auto">
          <a:xfrm>
            <a:off x="838200" y="4495800"/>
            <a:ext cx="2362200" cy="1752600"/>
          </a:xfrm>
          <a:prstGeom prst="rect">
            <a:avLst/>
          </a:prstGeom>
          <a:solidFill>
            <a:srgbClr val="FFCC66"/>
          </a:solidFill>
          <a:ln w="28575" algn="ctr">
            <a:solidFill>
              <a:schemeClr val="accent2"/>
            </a:solidFill>
            <a:miter lim="800000"/>
            <a:headEnd type="none" w="sm" len="sm"/>
            <a:tailEnd type="none" w="sm" len="sm"/>
          </a:ln>
        </p:spPr>
        <p:txBody>
          <a:bodyPr lIns="90488" tIns="44451" rIns="90488" bIns="44451"/>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50000"/>
              </a:spcBef>
              <a:buFontTx/>
              <a:buNone/>
            </a:pPr>
            <a:r>
              <a:rPr lang="en-US" altLang="en-US" sz="1800">
                <a:solidFill>
                  <a:schemeClr val="tx1"/>
                </a:solidFill>
                <a:latin typeface="Arial" panose="020B0604020202020204" pitchFamily="34" charset="0"/>
              </a:rPr>
              <a:t>The system call interface layer converts a process running in user mode to a protected kernel mode process.</a:t>
            </a:r>
          </a:p>
        </p:txBody>
      </p:sp>
      <p:sp>
        <p:nvSpPr>
          <p:cNvPr id="197654" name="Line 22">
            <a:extLst>
              <a:ext uri="{FF2B5EF4-FFF2-40B4-BE49-F238E27FC236}">
                <a16:creationId xmlns:a16="http://schemas.microsoft.com/office/drawing/2014/main" id="{3D46352F-D114-4973-A4B0-AB04A5C71E96}"/>
              </a:ext>
            </a:extLst>
          </p:cNvPr>
          <p:cNvSpPr>
            <a:spLocks noChangeShapeType="1"/>
          </p:cNvSpPr>
          <p:nvPr/>
        </p:nvSpPr>
        <p:spPr bwMode="auto">
          <a:xfrm flipV="1">
            <a:off x="2971800" y="3733800"/>
            <a:ext cx="0" cy="7620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sp>
        <p:nvSpPr>
          <p:cNvPr id="197655" name="Text Box 23">
            <a:extLst>
              <a:ext uri="{FF2B5EF4-FFF2-40B4-BE49-F238E27FC236}">
                <a16:creationId xmlns:a16="http://schemas.microsoft.com/office/drawing/2014/main" id="{64008E86-B7A3-47D4-8576-A640FDEDC981}"/>
              </a:ext>
            </a:extLst>
          </p:cNvPr>
          <p:cNvSpPr txBox="1">
            <a:spLocks noChangeArrowheads="1"/>
          </p:cNvSpPr>
          <p:nvPr/>
        </p:nvSpPr>
        <p:spPr bwMode="auto">
          <a:xfrm>
            <a:off x="6324600" y="4572000"/>
            <a:ext cx="2514600" cy="1524000"/>
          </a:xfrm>
          <a:prstGeom prst="rect">
            <a:avLst/>
          </a:prstGeom>
          <a:solidFill>
            <a:srgbClr val="FFCC66"/>
          </a:solidFill>
          <a:ln w="28575" algn="ctr">
            <a:solidFill>
              <a:schemeClr val="accent2"/>
            </a:solidFill>
            <a:miter lim="800000"/>
            <a:headEnd type="none" w="sm" len="sm"/>
            <a:tailEnd type="none" w="sm" len="sm"/>
          </a:ln>
        </p:spPr>
        <p:txBody>
          <a:bodyPr lIns="90488" tIns="44451" rIns="90488" bIns="44451"/>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800">
                <a:solidFill>
                  <a:schemeClr val="tx1"/>
                </a:solidFill>
                <a:latin typeface="Arial" panose="020B0604020202020204" pitchFamily="34" charset="0"/>
              </a:rPr>
              <a:t>System call provides a programming interface that allows user programs to access kernel functions.</a:t>
            </a:r>
          </a:p>
        </p:txBody>
      </p:sp>
      <p:sp>
        <p:nvSpPr>
          <p:cNvPr id="197656" name="Line 24">
            <a:extLst>
              <a:ext uri="{FF2B5EF4-FFF2-40B4-BE49-F238E27FC236}">
                <a16:creationId xmlns:a16="http://schemas.microsoft.com/office/drawing/2014/main" id="{1A4488BD-162E-4342-A22F-E402319D7753}"/>
              </a:ext>
            </a:extLst>
          </p:cNvPr>
          <p:cNvSpPr>
            <a:spLocks noChangeShapeType="1"/>
          </p:cNvSpPr>
          <p:nvPr/>
        </p:nvSpPr>
        <p:spPr bwMode="auto">
          <a:xfrm flipV="1">
            <a:off x="6629400" y="3581400"/>
            <a:ext cx="0" cy="990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lIns="90488" tIns="44451" rIns="90488" bIns="44451"/>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randombar(horizontal)">
                                      <p:cBhvr>
                                        <p:cTn id="13" dur="500"/>
                                        <p:tgtEl>
                                          <p:spTgt spid="3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randombar(horizontal)">
                                      <p:cBhvr>
                                        <p:cTn id="16" dur="500"/>
                                        <p:tgtEl>
                                          <p:spTgt spid="3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randombar(horizontal)">
                                      <p:cBhvr>
                                        <p:cTn id="19" dur="500"/>
                                        <p:tgtEl>
                                          <p:spTgt spid="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97653"/>
                                        </p:tgtEl>
                                        <p:attrNameLst>
                                          <p:attrName>style.visibility</p:attrName>
                                        </p:attrNameLst>
                                      </p:cBhvr>
                                      <p:to>
                                        <p:strVal val="visible"/>
                                      </p:to>
                                    </p:set>
                                    <p:animEffect transition="in" filter="blinds(horizontal)">
                                      <p:cBhvr>
                                        <p:cTn id="24" dur="500"/>
                                        <p:tgtEl>
                                          <p:spTgt spid="197653"/>
                                        </p:tgtEl>
                                      </p:cBhvr>
                                    </p:animEffect>
                                  </p:childTnLst>
                                </p:cTn>
                              </p:par>
                              <p:par>
                                <p:cTn id="25" presetID="3" presetClass="entr" presetSubtype="10" fill="hold" nodeType="withEffect">
                                  <p:stCondLst>
                                    <p:cond delay="0"/>
                                  </p:stCondLst>
                                  <p:childTnLst>
                                    <p:set>
                                      <p:cBhvr>
                                        <p:cTn id="26" dur="1" fill="hold">
                                          <p:stCondLst>
                                            <p:cond delay="0"/>
                                          </p:stCondLst>
                                        </p:cTn>
                                        <p:tgtEl>
                                          <p:spTgt spid="197654"/>
                                        </p:tgtEl>
                                        <p:attrNameLst>
                                          <p:attrName>style.visibility</p:attrName>
                                        </p:attrNameLst>
                                      </p:cBhvr>
                                      <p:to>
                                        <p:strVal val="visible"/>
                                      </p:to>
                                    </p:set>
                                    <p:animEffect transition="in" filter="blinds(horizontal)">
                                      <p:cBhvr>
                                        <p:cTn id="27" dur="500"/>
                                        <p:tgtEl>
                                          <p:spTgt spid="1976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7656"/>
                                        </p:tgtEl>
                                        <p:attrNameLst>
                                          <p:attrName>style.visibility</p:attrName>
                                        </p:attrNameLst>
                                      </p:cBhvr>
                                      <p:to>
                                        <p:strVal val="visible"/>
                                      </p:to>
                                    </p:set>
                                    <p:animEffect transition="in" filter="blinds(horizontal)">
                                      <p:cBhvr>
                                        <p:cTn id="32" dur="500"/>
                                        <p:tgtEl>
                                          <p:spTgt spid="19765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97655"/>
                                        </p:tgtEl>
                                        <p:attrNameLst>
                                          <p:attrName>style.visibility</p:attrName>
                                        </p:attrNameLst>
                                      </p:cBhvr>
                                      <p:to>
                                        <p:strVal val="visible"/>
                                      </p:to>
                                    </p:set>
                                    <p:animEffect transition="in" filter="blinds(horizontal)">
                                      <p:cBhvr>
                                        <p:cTn id="35" dur="500"/>
                                        <p:tgtEl>
                                          <p:spTgt spid="19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5" grpId="0" animBg="1"/>
      <p:bldP spid="36" grpId="0" animBg="1"/>
      <p:bldP spid="37" grpId="0" animBg="1"/>
      <p:bldP spid="197653" grpId="0" animBg="1"/>
      <p:bldP spid="197655" grpId="0" animBg="1"/>
    </p:bldLst>
  </p:timing>
</p:sld>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altLang="en-US" sz="2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altLang="en-US" sz="2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27F44C44B1724A8E483E61CB911426" ma:contentTypeVersion="6" ma:contentTypeDescription="Create a new document." ma:contentTypeScope="" ma:versionID="9fbe1c94dbc323aa116ef760dcb61eb4">
  <xsd:schema xmlns:xsd="http://www.w3.org/2001/XMLSchema" xmlns:xs="http://www.w3.org/2001/XMLSchema" xmlns:p="http://schemas.microsoft.com/office/2006/metadata/properties" xmlns:ns2="c0683136-72b5-46e5-b4dd-3902861e6373" xmlns:ns3="9dab7b6f-c0ca-4100-8908-944a9294f3cf" targetNamespace="http://schemas.microsoft.com/office/2006/metadata/properties" ma:root="true" ma:fieldsID="e7e649291fe308ddef96448932d1edf3" ns2:_="" ns3:_="">
    <xsd:import namespace="c0683136-72b5-46e5-b4dd-3902861e6373"/>
    <xsd:import namespace="9dab7b6f-c0ca-4100-8908-944a9294f3c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683136-72b5-46e5-b4dd-3902861e6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ab7b6f-c0ca-4100-8908-944a9294f3c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579D1B-08B2-4841-B314-C855F9BD716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DF62953-1533-480F-985A-1CC83F121993}">
  <ds:schemaRefs>
    <ds:schemaRef ds:uri="http://schemas.microsoft.com/sharepoint/v3/contenttype/forms"/>
  </ds:schemaRefs>
</ds:datastoreItem>
</file>

<file path=customXml/itemProps3.xml><?xml version="1.0" encoding="utf-8"?>
<ds:datastoreItem xmlns:ds="http://schemas.openxmlformats.org/officeDocument/2006/customXml" ds:itemID="{B59405CD-C6F4-45F5-A5F7-99425B90C1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683136-72b5-46e5-b4dd-3902861e6373"/>
    <ds:schemaRef ds:uri="9dab7b6f-c0ca-4100-8908-944a9294f3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16784</TotalTime>
  <Words>6628</Words>
  <Application>Microsoft Office PowerPoint</Application>
  <PresentationFormat>On-screen Show (4:3)</PresentationFormat>
  <Paragraphs>1092</Paragraphs>
  <Slides>45</Slides>
  <Notes>45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Courier New</vt:lpstr>
      <vt:lpstr>Wingdings</vt:lpstr>
      <vt:lpstr>1_ATS Branded_v3</vt:lpstr>
      <vt:lpstr>UNIX OS Fundamentals</vt:lpstr>
      <vt:lpstr>Module 2 Objectives</vt:lpstr>
      <vt:lpstr>Module 2 Agenda</vt:lpstr>
      <vt:lpstr>Introduction to UNIX OS Architecture</vt:lpstr>
      <vt:lpstr>Discussion: Features of  UNIX OS (1 of 2)</vt:lpstr>
      <vt:lpstr>Features of  UNIX OS (2 of 2)</vt:lpstr>
      <vt:lpstr>PowerPoint Presentation</vt:lpstr>
      <vt:lpstr>UNIX Onion Architecture (1 of 2)</vt:lpstr>
      <vt:lpstr>PowerPoint Presentation</vt:lpstr>
      <vt:lpstr>User Application and Kernel Interaction</vt:lpstr>
      <vt:lpstr>Knowledge Check (1 of 3)</vt:lpstr>
      <vt:lpstr>Knowledge Check (2 of 3)</vt:lpstr>
      <vt:lpstr>Knowledge Check (3 of 3)</vt:lpstr>
      <vt:lpstr>Module 2 Agenda</vt:lpstr>
      <vt:lpstr>UNIX File System (1 of 3)</vt:lpstr>
      <vt:lpstr>Demonstration: UNIX File System (2 of 3)</vt:lpstr>
      <vt:lpstr>UNIX File System (3 of 3)</vt:lpstr>
      <vt:lpstr>UNIX System Directories (1 of 4)</vt:lpstr>
      <vt:lpstr>UNIX System Directories (2 of 4)</vt:lpstr>
      <vt:lpstr>UNIX System Directories (3 of 4)</vt:lpstr>
      <vt:lpstr>UNIX System Directories (4 of 4)</vt:lpstr>
      <vt:lpstr>Physical File System</vt:lpstr>
      <vt:lpstr>Module 2 Agenda</vt:lpstr>
      <vt:lpstr>Discussion: Program in Execution (1 of 3)</vt:lpstr>
      <vt:lpstr>Program in Execution (2 of 3)</vt:lpstr>
      <vt:lpstr>Demonstration: Program in Execution (3 of 3)</vt:lpstr>
      <vt:lpstr>Processing Environment</vt:lpstr>
      <vt:lpstr>Shell as Command Interpreter</vt:lpstr>
      <vt:lpstr>Knowledge Check (1 of 5)</vt:lpstr>
      <vt:lpstr>Knowledge Check (2 of 5)</vt:lpstr>
      <vt:lpstr>Knowledge Check (3 of 5)</vt:lpstr>
      <vt:lpstr>Knowledge Check (4 of 5)</vt:lpstr>
      <vt:lpstr>Knowledge Check (5 of 5)</vt:lpstr>
      <vt:lpstr>Module 2 Agenda</vt:lpstr>
      <vt:lpstr>Discussion: UNIX Variants (1 of 3)</vt:lpstr>
      <vt:lpstr>UNIX Variants (2 of 3)</vt:lpstr>
      <vt:lpstr>UNIX Variants (3 of 3)</vt:lpstr>
      <vt:lpstr>LINUX </vt:lpstr>
      <vt:lpstr>UNIX Flavors</vt:lpstr>
      <vt:lpstr>Kernel (1 of 2)</vt:lpstr>
      <vt:lpstr>Kernel (2 of 2)</vt:lpstr>
      <vt:lpstr>Knowledge Check (1 of 2)</vt:lpstr>
      <vt:lpstr>Knowledge Check (2 of 2)</vt:lpstr>
      <vt:lpstr>Module 2 Summary</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and Shell scripting</dc:title>
  <dc:creator>shanthi.s.shetty</dc:creator>
  <dc:description>Ready for Final review.</dc:description>
  <cp:lastModifiedBy>Ranjan, Alok</cp:lastModifiedBy>
  <cp:revision>1245</cp:revision>
  <dcterms:created xsi:type="dcterms:W3CDTF">2006-03-29T06:27:16Z</dcterms:created>
  <dcterms:modified xsi:type="dcterms:W3CDTF">2025-03-24T11:32:01Z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CheckoutUser">
    <vt:lpwstr>Shinde, Chaitali S.</vt:lpwstr>
  </property>
  <property fmtid="{D5CDD505-2E9C-101B-9397-08002B2CF9AE}" pid="3" name="ContentType">
    <vt:lpwstr>Document</vt:lpwstr>
  </property>
  <property fmtid="{D5CDD505-2E9C-101B-9397-08002B2CF9AE}" pid="4" name="TemplateUrl">
    <vt:lpwstr/>
  </property>
  <property fmtid="{D5CDD505-2E9C-101B-9397-08002B2CF9AE}" pid="5" name="xd_ProgID">
    <vt:lpwstr/>
  </property>
  <property fmtid="{D5CDD505-2E9C-101B-9397-08002B2CF9AE}" pid="6" name="Order">
    <vt:lpwstr/>
  </property>
  <property fmtid="{D5CDD505-2E9C-101B-9397-08002B2CF9AE}" pid="7" name="MetaInfo">
    <vt:lpwstr/>
  </property>
  <property fmtid="{D5CDD505-2E9C-101B-9397-08002B2CF9AE}" pid="8" name="CheckoutUser">
    <vt:lpwstr>2511</vt:lpwstr>
  </property>
</Properties>
</file>