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70"/>
  </p:notesMasterIdLst>
  <p:handoutMasterIdLst>
    <p:handoutMasterId r:id="rId71"/>
  </p:handoutMasterIdLst>
  <p:sldIdLst>
    <p:sldId id="544" r:id="rId5"/>
    <p:sldId id="545" r:id="rId6"/>
    <p:sldId id="546" r:id="rId7"/>
    <p:sldId id="547" r:id="rId8"/>
    <p:sldId id="548" r:id="rId9"/>
    <p:sldId id="549" r:id="rId10"/>
    <p:sldId id="550" r:id="rId11"/>
    <p:sldId id="551" r:id="rId12"/>
    <p:sldId id="552" r:id="rId13"/>
    <p:sldId id="553" r:id="rId14"/>
    <p:sldId id="554" r:id="rId15"/>
    <p:sldId id="555" r:id="rId16"/>
    <p:sldId id="556" r:id="rId17"/>
    <p:sldId id="557" r:id="rId18"/>
    <p:sldId id="558" r:id="rId19"/>
    <p:sldId id="559" r:id="rId20"/>
    <p:sldId id="560" r:id="rId21"/>
    <p:sldId id="561" r:id="rId22"/>
    <p:sldId id="562" r:id="rId23"/>
    <p:sldId id="563" r:id="rId24"/>
    <p:sldId id="564" r:id="rId25"/>
    <p:sldId id="565" r:id="rId26"/>
    <p:sldId id="566" r:id="rId27"/>
    <p:sldId id="567" r:id="rId28"/>
    <p:sldId id="568" r:id="rId29"/>
    <p:sldId id="569" r:id="rId30"/>
    <p:sldId id="570" r:id="rId31"/>
    <p:sldId id="571" r:id="rId32"/>
    <p:sldId id="572" r:id="rId33"/>
    <p:sldId id="573" r:id="rId34"/>
    <p:sldId id="574" r:id="rId35"/>
    <p:sldId id="575" r:id="rId36"/>
    <p:sldId id="576" r:id="rId37"/>
    <p:sldId id="577" r:id="rId38"/>
    <p:sldId id="578" r:id="rId39"/>
    <p:sldId id="579" r:id="rId40"/>
    <p:sldId id="580" r:id="rId41"/>
    <p:sldId id="581" r:id="rId42"/>
    <p:sldId id="582" r:id="rId43"/>
    <p:sldId id="583" r:id="rId44"/>
    <p:sldId id="584" r:id="rId45"/>
    <p:sldId id="585" r:id="rId46"/>
    <p:sldId id="586" r:id="rId47"/>
    <p:sldId id="587" r:id="rId48"/>
    <p:sldId id="588" r:id="rId49"/>
    <p:sldId id="589" r:id="rId50"/>
    <p:sldId id="590" r:id="rId51"/>
    <p:sldId id="591" r:id="rId52"/>
    <p:sldId id="592" r:id="rId53"/>
    <p:sldId id="593" r:id="rId54"/>
    <p:sldId id="594" r:id="rId55"/>
    <p:sldId id="595" r:id="rId56"/>
    <p:sldId id="596" r:id="rId57"/>
    <p:sldId id="597" r:id="rId58"/>
    <p:sldId id="598" r:id="rId59"/>
    <p:sldId id="599" r:id="rId60"/>
    <p:sldId id="600" r:id="rId61"/>
    <p:sldId id="601" r:id="rId62"/>
    <p:sldId id="602" r:id="rId63"/>
    <p:sldId id="603" r:id="rId64"/>
    <p:sldId id="604" r:id="rId65"/>
    <p:sldId id="605" r:id="rId66"/>
    <p:sldId id="606" r:id="rId67"/>
    <p:sldId id="607" r:id="rId68"/>
    <p:sldId id="609" r:id="rId69"/>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32">
          <p15:clr>
            <a:srgbClr val="A4A3A4"/>
          </p15:clr>
        </p15:guide>
        <p15:guide id="2" orient="horz" pos="912">
          <p15:clr>
            <a:srgbClr val="A4A3A4"/>
          </p15:clr>
        </p15:guide>
        <p15:guide id="3" orient="horz" pos="2928">
          <p15:clr>
            <a:srgbClr val="A4A3A4"/>
          </p15:clr>
        </p15:guide>
        <p15:guide id="4" pos="336">
          <p15:clr>
            <a:srgbClr val="A4A3A4"/>
          </p15:clr>
        </p15:guide>
        <p15:guide id="5" pos="288">
          <p15:clr>
            <a:srgbClr val="A4A3A4"/>
          </p15:clr>
        </p15:guide>
        <p15:guide id="6" pos="192">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itali.s.shinde" initials="" lastIdx="2" clrIdx="0"/>
  <p:cmAuthor id="2" name="Accenture"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FF9933"/>
    <a:srgbClr val="FFCC66"/>
    <a:srgbClr val="3767FF"/>
    <a:srgbClr val="800000"/>
    <a:srgbClr val="993300"/>
    <a:srgbClr val="CC66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88889" autoAdjust="0"/>
  </p:normalViewPr>
  <p:slideViewPr>
    <p:cSldViewPr>
      <p:cViewPr varScale="1">
        <p:scale>
          <a:sx n="56" d="100"/>
          <a:sy n="56" d="100"/>
        </p:scale>
        <p:origin x="1596" y="48"/>
      </p:cViewPr>
      <p:guideLst>
        <p:guide orient="horz" pos="432"/>
        <p:guide orient="horz" pos="912"/>
        <p:guide orient="horz" pos="2928"/>
        <p:guide pos="336"/>
        <p:guide pos="288"/>
        <p:guide pos="192"/>
      </p:guideLst>
    </p:cSldViewPr>
  </p:slideViewPr>
  <p:outlineViewPr>
    <p:cViewPr>
      <p:scale>
        <a:sx n="33" d="100"/>
        <a:sy n="33" d="100"/>
      </p:scale>
      <p:origin x="0" y="0"/>
    </p:cViewPr>
  </p:outlineViewPr>
  <p:notesTextViewPr>
    <p:cViewPr>
      <p:scale>
        <a:sx n="100" d="100"/>
        <a:sy n="100" d="100"/>
      </p:scale>
      <p:origin x="0" y="-1036"/>
    </p:cViewPr>
  </p:notesTextViewPr>
  <p:sorterViewPr>
    <p:cViewPr>
      <p:scale>
        <a:sx n="66" d="100"/>
        <a:sy n="66" d="100"/>
      </p:scale>
      <p:origin x="0" y="846"/>
    </p:cViewPr>
  </p:sorterViewPr>
  <p:notesViewPr>
    <p:cSldViewPr>
      <p:cViewPr>
        <p:scale>
          <a:sx n="100" d="100"/>
          <a:sy n="100" d="100"/>
        </p:scale>
        <p:origin x="-636"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Alok" userId="d3f8a9ca-1926-4d2f-aa3f-8f88947fde44" providerId="ADAL" clId="{69888417-2073-4A1E-BEA5-04F24885FA26}"/>
    <pc:docChg chg="custSel modSld">
      <pc:chgData name="Ranjan, Alok" userId="d3f8a9ca-1926-4d2f-aa3f-8f88947fde44" providerId="ADAL" clId="{69888417-2073-4A1E-BEA5-04F24885FA26}" dt="2025-03-24T17:22:08.836" v="88" actId="20577"/>
      <pc:docMkLst>
        <pc:docMk/>
      </pc:docMkLst>
      <pc:sldChg chg="modSp mod">
        <pc:chgData name="Ranjan, Alok" userId="d3f8a9ca-1926-4d2f-aa3f-8f88947fde44" providerId="ADAL" clId="{69888417-2073-4A1E-BEA5-04F24885FA26}" dt="2025-03-24T17:22:08.836" v="88" actId="20577"/>
        <pc:sldMkLst>
          <pc:docMk/>
          <pc:sldMk cId="0" sldId="581"/>
        </pc:sldMkLst>
        <pc:spChg chg="mod">
          <ac:chgData name="Ranjan, Alok" userId="d3f8a9ca-1926-4d2f-aa3f-8f88947fde44" providerId="ADAL" clId="{69888417-2073-4A1E-BEA5-04F24885FA26}" dt="2025-03-24T17:22:08.836" v="88" actId="20577"/>
          <ac:spMkLst>
            <pc:docMk/>
            <pc:sldMk cId="0" sldId="581"/>
            <ac:spMk id="81924" creationId="{0B56D4FE-00B5-48D7-A40D-7A13E1E79F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727F5C7-6BA1-45C6-8CC6-B83B7763AF70}"/>
              </a:ext>
            </a:extLst>
          </p:cNvPr>
          <p:cNvSpPr>
            <a:spLocks noGrp="1" noChangeArrowheads="1"/>
          </p:cNvSpPr>
          <p:nvPr>
            <p:ph type="hdr" sz="quarter"/>
          </p:nvPr>
        </p:nvSpPr>
        <p:spPr bwMode="auto">
          <a:xfrm>
            <a:off x="0" y="0"/>
            <a:ext cx="3733800" cy="503238"/>
          </a:xfrm>
          <a:prstGeom prst="rect">
            <a:avLst/>
          </a:prstGeom>
          <a:noFill/>
          <a:ln w="9525">
            <a:noFill/>
            <a:miter lim="800000"/>
            <a:headEnd/>
            <a:tailEnd/>
          </a:ln>
          <a:effectLst/>
        </p:spPr>
        <p:txBody>
          <a:bodyPr vert="horz" wrap="square" lIns="102180" tIns="51091" rIns="102180" bIns="51091" numCol="1" anchor="t" anchorCtr="0" compatLnSpc="1">
            <a:prstTxWarp prst="textNoShape">
              <a:avLst/>
            </a:prstTxWarp>
          </a:bodyPr>
          <a:lstStyle>
            <a:lvl1pPr defTabSz="1022350" eaLnBrk="1" hangingPunct="1">
              <a:spcBef>
                <a:spcPct val="0"/>
              </a:spcBef>
              <a:buClrTx/>
              <a:buFontTx/>
              <a:buNone/>
              <a:defRPr sz="1000">
                <a:latin typeface="Arial" charset="0"/>
              </a:defRPr>
            </a:lvl1pPr>
          </a:lstStyle>
          <a:p>
            <a:pPr>
              <a:defRPr/>
            </a:pPr>
            <a:r>
              <a:rPr lang="en-US"/>
              <a:t>UNIX and Shell Scripting (Z</a:t>
            </a:r>
            <a:r>
              <a:rPr lang="en-US">
                <a:solidFill>
                  <a:srgbClr val="000000"/>
                </a:solidFill>
              </a:rPr>
              <a:t>75088)</a:t>
            </a:r>
            <a:endParaRPr lang="en-US"/>
          </a:p>
          <a:p>
            <a:pPr>
              <a:defRPr/>
            </a:pPr>
            <a:r>
              <a:rPr lang="en-US"/>
              <a:t>Module 2: UNIX Operating System and Architecture</a:t>
            </a:r>
          </a:p>
        </p:txBody>
      </p:sp>
      <p:sp>
        <p:nvSpPr>
          <p:cNvPr id="68611" name="Rectangle 3">
            <a:extLst>
              <a:ext uri="{FF2B5EF4-FFF2-40B4-BE49-F238E27FC236}">
                <a16:creationId xmlns:a16="http://schemas.microsoft.com/office/drawing/2014/main" id="{7ED050C5-6813-41BB-BAC3-4A363D4B1543}"/>
              </a:ext>
            </a:extLst>
          </p:cNvPr>
          <p:cNvSpPr>
            <a:spLocks noGrp="1" noChangeArrowheads="1"/>
          </p:cNvSpPr>
          <p:nvPr>
            <p:ph type="dt" idx="1"/>
          </p:nvPr>
        </p:nvSpPr>
        <p:spPr bwMode="auto">
          <a:xfrm>
            <a:off x="3738563" y="0"/>
            <a:ext cx="3576637" cy="503238"/>
          </a:xfrm>
          <a:prstGeom prst="rect">
            <a:avLst/>
          </a:prstGeom>
          <a:noFill/>
          <a:ln w="9525">
            <a:noFill/>
            <a:miter lim="800000"/>
            <a:headEnd/>
            <a:tailEnd/>
          </a:ln>
          <a:effectLst/>
        </p:spPr>
        <p:txBody>
          <a:bodyPr vert="horz" wrap="square" lIns="102180" tIns="51091" rIns="102180" bIns="51091" numCol="1" anchor="t" anchorCtr="0" compatLnSpc="1">
            <a:prstTxWarp prst="textNoShape">
              <a:avLst/>
            </a:prstTxWarp>
          </a:bodyPr>
          <a:lstStyle>
            <a:lvl1pPr algn="r" defTabSz="1022350" eaLnBrk="1" hangingPunct="1">
              <a:spcBef>
                <a:spcPct val="0"/>
              </a:spcBef>
              <a:buClrTx/>
              <a:buFontTx/>
              <a:buNone/>
              <a:defRPr sz="1000"/>
            </a:lvl1pPr>
          </a:lstStyle>
          <a:p>
            <a:pPr>
              <a:defRPr/>
            </a:pPr>
            <a:r>
              <a:rPr lang="en-US" altLang="en-US"/>
              <a:t>UNIX and Shell Scripting_Module 1.ppt</a:t>
            </a:r>
          </a:p>
        </p:txBody>
      </p:sp>
      <p:sp>
        <p:nvSpPr>
          <p:cNvPr id="5124" name="Rectangle 4">
            <a:extLst>
              <a:ext uri="{FF2B5EF4-FFF2-40B4-BE49-F238E27FC236}">
                <a16:creationId xmlns:a16="http://schemas.microsoft.com/office/drawing/2014/main" id="{6B9F547D-9FB4-4C8E-9717-1070CE522094}"/>
              </a:ext>
            </a:extLst>
          </p:cNvPr>
          <p:cNvSpPr>
            <a:spLocks noChangeArrowheads="1"/>
          </p:cNvSpPr>
          <p:nvPr/>
        </p:nvSpPr>
        <p:spPr bwMode="auto">
          <a:xfrm>
            <a:off x="0" y="9097963"/>
            <a:ext cx="43354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180" tIns="51091" rIns="102180" bIns="51091" anchor="b"/>
          <a:lstStyle>
            <a:lvl1pPr defTabSz="1022350">
              <a:spcBef>
                <a:spcPct val="20000"/>
              </a:spcBef>
              <a:buClr>
                <a:schemeClr val="tx1"/>
              </a:buClr>
              <a:buChar char="•"/>
              <a:defRPr sz="2800">
                <a:solidFill>
                  <a:schemeClr val="tx1"/>
                </a:solidFill>
                <a:latin typeface="Arial" panose="020B0604020202020204" pitchFamily="34" charset="0"/>
              </a:defRPr>
            </a:lvl1pPr>
            <a:lvl2pPr marL="742950" indent="-285750" defTabSz="1022350">
              <a:spcBef>
                <a:spcPct val="20000"/>
              </a:spcBef>
              <a:buClr>
                <a:schemeClr val="tx1"/>
              </a:buClr>
              <a:buChar char="•"/>
              <a:defRPr sz="2800">
                <a:solidFill>
                  <a:schemeClr val="tx1"/>
                </a:solidFill>
                <a:latin typeface="Arial" panose="020B0604020202020204" pitchFamily="34" charset="0"/>
              </a:defRPr>
            </a:lvl2pPr>
            <a:lvl3pPr marL="1143000" indent="-228600" defTabSz="1022350">
              <a:spcBef>
                <a:spcPct val="20000"/>
              </a:spcBef>
              <a:buClr>
                <a:schemeClr val="tx1"/>
              </a:buClr>
              <a:buChar char="•"/>
              <a:defRPr sz="2800">
                <a:solidFill>
                  <a:schemeClr val="tx1"/>
                </a:solidFill>
                <a:latin typeface="Arial" panose="020B0604020202020204" pitchFamily="34" charset="0"/>
              </a:defRPr>
            </a:lvl3pPr>
            <a:lvl4pPr marL="1600200" indent="-228600" defTabSz="1022350">
              <a:spcBef>
                <a:spcPct val="20000"/>
              </a:spcBef>
              <a:buClr>
                <a:schemeClr val="tx1"/>
              </a:buClr>
              <a:buChar char="•"/>
              <a:defRPr sz="2800">
                <a:solidFill>
                  <a:schemeClr val="tx1"/>
                </a:solidFill>
                <a:latin typeface="Arial" panose="020B0604020202020204" pitchFamily="34" charset="0"/>
              </a:defRPr>
            </a:lvl4pPr>
            <a:lvl5pPr marL="2057400" indent="-228600" defTabSz="1022350">
              <a:spcBef>
                <a:spcPct val="20000"/>
              </a:spcBef>
              <a:buClr>
                <a:schemeClr val="tx1"/>
              </a:buClr>
              <a:buChar char="•"/>
              <a:defRPr sz="2800">
                <a:solidFill>
                  <a:schemeClr val="tx1"/>
                </a:solidFill>
                <a:latin typeface="Arial" panose="020B0604020202020204" pitchFamily="34" charset="0"/>
              </a:defRPr>
            </a:lvl5pPr>
            <a:lvl6pPr marL="2514600" indent="-228600" defTabSz="1022350"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1022350"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1022350"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1022350"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a:spcBef>
                <a:spcPct val="0"/>
              </a:spcBef>
              <a:buClrTx/>
              <a:buFontTx/>
              <a:buNone/>
              <a:defRPr/>
            </a:pPr>
            <a:r>
              <a:rPr lang="en-US" altLang="en-US" sz="1000"/>
              <a:t>Copyright © 2009 Accenture All Rights Reserved.</a:t>
            </a:r>
          </a:p>
        </p:txBody>
      </p:sp>
      <p:sp>
        <p:nvSpPr>
          <p:cNvPr id="68613" name="Rectangle 5">
            <a:extLst>
              <a:ext uri="{FF2B5EF4-FFF2-40B4-BE49-F238E27FC236}">
                <a16:creationId xmlns:a16="http://schemas.microsoft.com/office/drawing/2014/main" id="{FD66C301-E278-43F5-9C8C-2569A3C0670B}"/>
              </a:ext>
            </a:extLst>
          </p:cNvPr>
          <p:cNvSpPr>
            <a:spLocks noChangeArrowheads="1"/>
          </p:cNvSpPr>
          <p:nvPr/>
        </p:nvSpPr>
        <p:spPr bwMode="auto">
          <a:xfrm>
            <a:off x="4389438" y="9097963"/>
            <a:ext cx="2925762" cy="503237"/>
          </a:xfrm>
          <a:prstGeom prst="rect">
            <a:avLst/>
          </a:prstGeom>
          <a:noFill/>
          <a:ln w="9525">
            <a:noFill/>
            <a:miter lim="800000"/>
            <a:headEnd/>
            <a:tailEnd/>
          </a:ln>
          <a:effectLst/>
        </p:spPr>
        <p:txBody>
          <a:bodyPr lIns="102180" tIns="51091" rIns="102180" bIns="51091" anchor="b"/>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pPr algn="r" eaLnBrk="1" hangingPunct="1"/>
            <a:fld id="{4F070F5E-0FA4-496D-8B70-AF58E20230C0}" type="slidenum">
              <a:rPr lang="en-US" altLang="en-US" sz="1000"/>
              <a:pPr algn="r" eaLnBrk="1" hangingPunct="1"/>
              <a:t>‹#›</a:t>
            </a:fld>
            <a:endParaRPr lang="en-US" altLang="en-US" sz="10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6EBF4500-EC87-4157-8D30-D515E63FD18F}"/>
              </a:ext>
            </a:extLst>
          </p:cNvPr>
          <p:cNvSpPr>
            <a:spLocks noGrp="1" noRot="1" noChangeAspect="1" noChangeArrowheads="1" noTextEdit="1"/>
          </p:cNvSpPr>
          <p:nvPr>
            <p:ph type="sldImg" idx="2"/>
          </p:nvPr>
        </p:nvSpPr>
        <p:spPr bwMode="auto">
          <a:xfrm>
            <a:off x="1266825" y="727075"/>
            <a:ext cx="4781550" cy="35861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66" name="Rectangle 18">
            <a:extLst>
              <a:ext uri="{FF2B5EF4-FFF2-40B4-BE49-F238E27FC236}">
                <a16:creationId xmlns:a16="http://schemas.microsoft.com/office/drawing/2014/main" id="{40CB91E6-3A12-474E-9121-9BA245316712}"/>
              </a:ext>
            </a:extLst>
          </p:cNvPr>
          <p:cNvSpPr>
            <a:spLocks noGrp="1" noChangeArrowheads="1"/>
          </p:cNvSpPr>
          <p:nvPr>
            <p:ph type="hdr" sz="quarter"/>
          </p:nvPr>
        </p:nvSpPr>
        <p:spPr bwMode="auto">
          <a:xfrm>
            <a:off x="0" y="0"/>
            <a:ext cx="3640138" cy="503238"/>
          </a:xfrm>
          <a:prstGeom prst="rect">
            <a:avLst/>
          </a:prstGeom>
          <a:noFill/>
          <a:ln w="9525">
            <a:noFill/>
            <a:miter lim="800000"/>
            <a:headEnd/>
            <a:tailEnd/>
          </a:ln>
        </p:spPr>
        <p:txBody>
          <a:bodyPr vert="horz" wrap="square" lIns="102180" tIns="51091" rIns="102180" bIns="51091" numCol="1" anchor="t" anchorCtr="0" compatLnSpc="1">
            <a:prstTxWarp prst="textNoShape">
              <a:avLst/>
            </a:prstTxWarp>
          </a:bodyPr>
          <a:lstStyle>
            <a:lvl1pPr defTabSz="1022350" eaLnBrk="1" hangingPunct="1">
              <a:spcBef>
                <a:spcPct val="0"/>
              </a:spcBef>
              <a:buClrTx/>
              <a:buFontTx/>
              <a:buNone/>
              <a:defRPr sz="1000"/>
            </a:lvl1pPr>
          </a:lstStyle>
          <a:p>
            <a:pPr>
              <a:defRPr/>
            </a:pPr>
            <a:r>
              <a:rPr lang="en-US" altLang="en-US"/>
              <a:t>UNIX and Shell Scripting (Z</a:t>
            </a:r>
            <a:r>
              <a:rPr lang="en-US" altLang="en-US">
                <a:solidFill>
                  <a:srgbClr val="000000"/>
                </a:solidFill>
              </a:rPr>
              <a:t>75088</a:t>
            </a:r>
            <a:r>
              <a:rPr lang="en-US" altLang="en-US"/>
              <a:t>)</a:t>
            </a:r>
          </a:p>
          <a:p>
            <a:pPr>
              <a:defRPr/>
            </a:pPr>
            <a:r>
              <a:rPr lang="en-US" altLang="en-US"/>
              <a:t>Module 2: UNIX Operating System Architecture</a:t>
            </a:r>
          </a:p>
        </p:txBody>
      </p:sp>
      <p:sp>
        <p:nvSpPr>
          <p:cNvPr id="2067" name="Rectangle 19">
            <a:extLst>
              <a:ext uri="{FF2B5EF4-FFF2-40B4-BE49-F238E27FC236}">
                <a16:creationId xmlns:a16="http://schemas.microsoft.com/office/drawing/2014/main" id="{1DEBD8B9-5D8A-42CD-B306-FBDDA835227A}"/>
              </a:ext>
            </a:extLst>
          </p:cNvPr>
          <p:cNvSpPr>
            <a:spLocks noGrp="1" noChangeArrowheads="1"/>
          </p:cNvSpPr>
          <p:nvPr>
            <p:ph type="dt" idx="1"/>
          </p:nvPr>
        </p:nvSpPr>
        <p:spPr bwMode="auto">
          <a:xfrm>
            <a:off x="3819525" y="0"/>
            <a:ext cx="3495675" cy="503238"/>
          </a:xfrm>
          <a:prstGeom prst="rect">
            <a:avLst/>
          </a:prstGeom>
          <a:noFill/>
          <a:ln w="9525">
            <a:noFill/>
            <a:miter lim="800000"/>
            <a:headEnd/>
            <a:tailEnd/>
          </a:ln>
        </p:spPr>
        <p:txBody>
          <a:bodyPr vert="horz" wrap="square" lIns="102180" tIns="51091" rIns="102180" bIns="51091" numCol="1" anchor="t" anchorCtr="0" compatLnSpc="1">
            <a:prstTxWarp prst="textNoShape">
              <a:avLst/>
            </a:prstTxWarp>
          </a:bodyPr>
          <a:lstStyle>
            <a:lvl1pPr algn="r" defTabSz="1022350" eaLnBrk="1" hangingPunct="1">
              <a:spcBef>
                <a:spcPct val="0"/>
              </a:spcBef>
              <a:buClrTx/>
              <a:buFontTx/>
              <a:buNone/>
              <a:defRPr sz="1000"/>
            </a:lvl1pPr>
          </a:lstStyle>
          <a:p>
            <a:pPr>
              <a:defRPr/>
            </a:pPr>
            <a:r>
              <a:rPr lang="en-US" altLang="en-US"/>
              <a:t>UNIX and Shell Scripting_Module 2.ppt</a:t>
            </a:r>
          </a:p>
        </p:txBody>
      </p:sp>
      <p:sp>
        <p:nvSpPr>
          <p:cNvPr id="2068" name="Rectangle 20">
            <a:extLst>
              <a:ext uri="{FF2B5EF4-FFF2-40B4-BE49-F238E27FC236}">
                <a16:creationId xmlns:a16="http://schemas.microsoft.com/office/drawing/2014/main" id="{37074111-3A49-4B29-91C1-B47E330C7968}"/>
              </a:ext>
            </a:extLst>
          </p:cNvPr>
          <p:cNvSpPr>
            <a:spLocks noGrp="1" noChangeArrowheads="1"/>
          </p:cNvSpPr>
          <p:nvPr>
            <p:ph type="body" sz="quarter" idx="3"/>
          </p:nvPr>
        </p:nvSpPr>
        <p:spPr bwMode="auto">
          <a:xfrm>
            <a:off x="536575" y="4425950"/>
            <a:ext cx="6242050" cy="4535488"/>
          </a:xfrm>
          <a:prstGeom prst="rect">
            <a:avLst/>
          </a:prstGeom>
          <a:noFill/>
          <a:ln w="12700" algn="ctr">
            <a:noFill/>
            <a:miter lim="800000"/>
            <a:headEnd/>
            <a:tailEnd/>
          </a:ln>
          <a:effectLst/>
        </p:spPr>
        <p:txBody>
          <a:bodyPr vert="horz" wrap="square" lIns="96818" tIns="47560" rIns="96818" bIns="4756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69" name="Rectangle 21">
            <a:extLst>
              <a:ext uri="{FF2B5EF4-FFF2-40B4-BE49-F238E27FC236}">
                <a16:creationId xmlns:a16="http://schemas.microsoft.com/office/drawing/2014/main" id="{49FF9DF8-4A84-400F-9764-63C73F4DD4A7}"/>
              </a:ext>
            </a:extLst>
          </p:cNvPr>
          <p:cNvSpPr>
            <a:spLocks noGrp="1" noChangeArrowheads="1"/>
          </p:cNvSpPr>
          <p:nvPr>
            <p:ph type="ftr" sz="quarter" idx="4"/>
          </p:nvPr>
        </p:nvSpPr>
        <p:spPr bwMode="auto">
          <a:xfrm>
            <a:off x="0" y="9097963"/>
            <a:ext cx="4335463" cy="503237"/>
          </a:xfrm>
          <a:prstGeom prst="rect">
            <a:avLst/>
          </a:prstGeom>
          <a:noFill/>
          <a:ln w="9525">
            <a:noFill/>
            <a:miter lim="800000"/>
            <a:headEnd/>
            <a:tailEnd/>
          </a:ln>
        </p:spPr>
        <p:txBody>
          <a:bodyPr vert="horz" wrap="square" lIns="102180" tIns="51091" rIns="102180" bIns="51091" numCol="1" anchor="b" anchorCtr="0" compatLnSpc="1">
            <a:prstTxWarp prst="textNoShape">
              <a:avLst/>
            </a:prstTxWarp>
          </a:bodyPr>
          <a:lstStyle>
            <a:lvl1pPr defTabSz="1022350">
              <a:spcBef>
                <a:spcPct val="0"/>
              </a:spcBef>
              <a:buClrTx/>
              <a:buFontTx/>
              <a:buNone/>
              <a:defRPr sz="1000"/>
            </a:lvl1pPr>
          </a:lstStyle>
          <a:p>
            <a:pPr>
              <a:defRPr/>
            </a:pPr>
            <a:r>
              <a:rPr lang="en-US" altLang="en-US"/>
              <a:t>Copyright © 2009 Accenture All Rights Reserved.</a:t>
            </a:r>
          </a:p>
        </p:txBody>
      </p:sp>
      <p:sp>
        <p:nvSpPr>
          <p:cNvPr id="2070" name="Rectangle 22">
            <a:extLst>
              <a:ext uri="{FF2B5EF4-FFF2-40B4-BE49-F238E27FC236}">
                <a16:creationId xmlns:a16="http://schemas.microsoft.com/office/drawing/2014/main" id="{854C8822-9D74-4D06-BFE1-D25CBCB97598}"/>
              </a:ext>
            </a:extLst>
          </p:cNvPr>
          <p:cNvSpPr>
            <a:spLocks noGrp="1" noChangeArrowheads="1"/>
          </p:cNvSpPr>
          <p:nvPr>
            <p:ph type="sldNum" sz="quarter" idx="5"/>
          </p:nvPr>
        </p:nvSpPr>
        <p:spPr bwMode="auto">
          <a:xfrm>
            <a:off x="4389438" y="9097963"/>
            <a:ext cx="2925762" cy="503237"/>
          </a:xfrm>
          <a:prstGeom prst="rect">
            <a:avLst/>
          </a:prstGeom>
          <a:noFill/>
          <a:ln w="9525">
            <a:noFill/>
            <a:miter lim="800000"/>
            <a:headEnd/>
            <a:tailEnd/>
          </a:ln>
        </p:spPr>
        <p:txBody>
          <a:bodyPr vert="horz" wrap="square" lIns="102180" tIns="51091" rIns="102180" bIns="51091" numCol="1" anchor="b" anchorCtr="0" compatLnSpc="1">
            <a:prstTxWarp prst="textNoShape">
              <a:avLst/>
            </a:prstTxWarp>
          </a:bodyPr>
          <a:lstStyle>
            <a:lvl1pPr algn="r" defTabSz="1022350" eaLnBrk="1" hangingPunct="1">
              <a:defRPr sz="1000"/>
            </a:lvl1pPr>
          </a:lstStyle>
          <a:p>
            <a:fld id="{B60E4FCD-8884-4DC5-8D99-E332449FFF0C}" type="slidenum">
              <a:rPr lang="en-US" altLang="en-US"/>
              <a:pPr/>
              <a:t>‹#›</a:t>
            </a:fld>
            <a:endParaRPr lang="en-US" alt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49250" indent="-120650" algn="l" rtl="0" eaLnBrk="0" fontAlgn="base" hangingPunct="0">
      <a:spcBef>
        <a:spcPct val="30000"/>
      </a:spcBef>
      <a:spcAft>
        <a:spcPct val="0"/>
      </a:spcAft>
      <a:buFont typeface="Wingdings" panose="05000000000000000000" pitchFamily="2" charset="2"/>
      <a:buChar char="§"/>
      <a:defRPr sz="1000" kern="1200">
        <a:solidFill>
          <a:schemeClr val="tx1"/>
        </a:solidFill>
        <a:latin typeface="Arial" charset="0"/>
        <a:ea typeface="+mn-ea"/>
        <a:cs typeface="+mn-cs"/>
      </a:defRPr>
    </a:lvl2pPr>
    <a:lvl3pPr marL="685800" indent="-107950" algn="l" rtl="0" eaLnBrk="0" fontAlgn="base" hangingPunct="0">
      <a:spcBef>
        <a:spcPct val="30000"/>
      </a:spcBef>
      <a:spcAft>
        <a:spcPct val="0"/>
      </a:spcAft>
      <a:buFont typeface="Arial" panose="020B0604020202020204" pitchFamily="34" charset="0"/>
      <a:buChar char="–"/>
      <a:defRPr sz="1000" kern="1200">
        <a:solidFill>
          <a:schemeClr val="tx1"/>
        </a:solidFill>
        <a:latin typeface="Arial" charset="0"/>
        <a:ea typeface="+mn-ea"/>
        <a:cs typeface="+mn-cs"/>
      </a:defRPr>
    </a:lvl3pPr>
    <a:lvl4pPr marL="1035050" indent="-120650" algn="l" rtl="0" eaLnBrk="0" fontAlgn="base" hangingPunct="0">
      <a:spcBef>
        <a:spcPct val="30000"/>
      </a:spcBef>
      <a:spcAft>
        <a:spcPct val="0"/>
      </a:spcAft>
      <a:buChar char="o"/>
      <a:defRPr sz="1000" kern="1200">
        <a:solidFill>
          <a:schemeClr val="tx1"/>
        </a:solidFill>
        <a:latin typeface="Arial" charset="0"/>
        <a:ea typeface="+mn-ea"/>
        <a:cs typeface="+mn-cs"/>
      </a:defRPr>
    </a:lvl4pPr>
    <a:lvl5pPr marL="1371600" indent="-10795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a:extLst>
              <a:ext uri="{FF2B5EF4-FFF2-40B4-BE49-F238E27FC236}">
                <a16:creationId xmlns:a16="http://schemas.microsoft.com/office/drawing/2014/main" id="{EFB3A2C5-7CDE-43D5-886A-E8F683EF35C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7171" name="Rectangle 10">
            <a:extLst>
              <a:ext uri="{FF2B5EF4-FFF2-40B4-BE49-F238E27FC236}">
                <a16:creationId xmlns:a16="http://schemas.microsoft.com/office/drawing/2014/main" id="{0155E1BD-EE34-49CE-90F1-F22224DF313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7172" name="Rectangle 12">
            <a:extLst>
              <a:ext uri="{FF2B5EF4-FFF2-40B4-BE49-F238E27FC236}">
                <a16:creationId xmlns:a16="http://schemas.microsoft.com/office/drawing/2014/main" id="{06EEE755-005D-4EE1-9CB8-A119DC2F4D1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173" name="Rectangle 13">
            <a:extLst>
              <a:ext uri="{FF2B5EF4-FFF2-40B4-BE49-F238E27FC236}">
                <a16:creationId xmlns:a16="http://schemas.microsoft.com/office/drawing/2014/main" id="{C921F51C-E6A1-457C-8FB6-D4465B3CE0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2A768B98-0FE8-494C-B5B9-5EE33EFFDAB3}" type="slidenum">
              <a:rPr lang="en-US" altLang="en-US" sz="1000"/>
              <a:pPr/>
              <a:t>1</a:t>
            </a:fld>
            <a:endParaRPr lang="en-US" altLang="en-US" sz="1000"/>
          </a:p>
        </p:txBody>
      </p:sp>
      <p:sp>
        <p:nvSpPr>
          <p:cNvPr id="7174" name="Rectangle 12">
            <a:extLst>
              <a:ext uri="{FF2B5EF4-FFF2-40B4-BE49-F238E27FC236}">
                <a16:creationId xmlns:a16="http://schemas.microsoft.com/office/drawing/2014/main" id="{02A41A26-C210-4A29-A5BE-C07FC58FA9D1}"/>
              </a:ext>
            </a:extLst>
          </p:cNvPr>
          <p:cNvSpPr>
            <a:spLocks noGrp="1" noRot="1" noChangeAspect="1" noChangeArrowheads="1" noTextEdit="1"/>
          </p:cNvSpPr>
          <p:nvPr>
            <p:ph type="sldImg"/>
          </p:nvPr>
        </p:nvSpPr>
        <p:spPr>
          <a:ln/>
        </p:spPr>
      </p:sp>
      <p:sp>
        <p:nvSpPr>
          <p:cNvPr id="7175" name="Rectangle 13">
            <a:extLst>
              <a:ext uri="{FF2B5EF4-FFF2-40B4-BE49-F238E27FC236}">
                <a16:creationId xmlns:a16="http://schemas.microsoft.com/office/drawing/2014/main" id="{6D8E723F-6361-445B-9686-B74EA98AC2F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Module Duration: 4 hours 20 minutes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a:extLst>
              <a:ext uri="{FF2B5EF4-FFF2-40B4-BE49-F238E27FC236}">
                <a16:creationId xmlns:a16="http://schemas.microsoft.com/office/drawing/2014/main" id="{500BEFBE-1FE8-4765-9F93-C383108415E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25603" name="Rectangle 10">
            <a:extLst>
              <a:ext uri="{FF2B5EF4-FFF2-40B4-BE49-F238E27FC236}">
                <a16:creationId xmlns:a16="http://schemas.microsoft.com/office/drawing/2014/main" id="{CF1E0A3D-67CB-40C9-8FC0-CC941855DDD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25604" name="Rectangle 12">
            <a:extLst>
              <a:ext uri="{FF2B5EF4-FFF2-40B4-BE49-F238E27FC236}">
                <a16:creationId xmlns:a16="http://schemas.microsoft.com/office/drawing/2014/main" id="{B81977D3-9CFB-46E9-B7B9-D94FA9A2762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5605" name="Rectangle 13">
            <a:extLst>
              <a:ext uri="{FF2B5EF4-FFF2-40B4-BE49-F238E27FC236}">
                <a16:creationId xmlns:a16="http://schemas.microsoft.com/office/drawing/2014/main" id="{68AF216D-15AB-44AC-93B7-21F924CFD0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A17FC608-5FCB-4675-A780-EF68412E0713}" type="slidenum">
              <a:rPr lang="en-US" altLang="en-US" sz="1000"/>
              <a:pPr/>
              <a:t>10</a:t>
            </a:fld>
            <a:endParaRPr lang="en-US" altLang="en-US" sz="1000"/>
          </a:p>
        </p:txBody>
      </p:sp>
      <p:sp>
        <p:nvSpPr>
          <p:cNvPr id="25606" name="Rectangle 2">
            <a:extLst>
              <a:ext uri="{FF2B5EF4-FFF2-40B4-BE49-F238E27FC236}">
                <a16:creationId xmlns:a16="http://schemas.microsoft.com/office/drawing/2014/main" id="{666E2E85-6AAE-4E4A-96A5-98E24C4AB206}"/>
              </a:ext>
            </a:extLst>
          </p:cNvPr>
          <p:cNvSpPr>
            <a:spLocks noGrp="1" noRot="1" noChangeAspect="1" noChangeArrowheads="1" noTextEdit="1"/>
          </p:cNvSpPr>
          <p:nvPr>
            <p:ph type="sldImg"/>
          </p:nvPr>
        </p:nvSpPr>
        <p:spPr>
          <a:ln/>
        </p:spPr>
      </p:sp>
      <p:sp>
        <p:nvSpPr>
          <p:cNvPr id="25607" name="Rectangle 3">
            <a:extLst>
              <a:ext uri="{FF2B5EF4-FFF2-40B4-BE49-F238E27FC236}">
                <a16:creationId xmlns:a16="http://schemas.microsoft.com/office/drawing/2014/main" id="{790A22DA-0BF1-45AA-A930-3F9EC75F523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sym typeface="Wingdings" panose="05000000000000000000" pitchFamily="2" charset="2"/>
              </a:rPr>
              <a:t>Key Message/s:</a:t>
            </a:r>
          </a:p>
          <a:p>
            <a:pPr eaLnBrk="1" hangingPunct="1"/>
            <a:endParaRPr lang="en-US" altLang="en-US" b="1">
              <a:latin typeface="Arial" panose="020B0604020202020204" pitchFamily="34" charset="0"/>
              <a:sym typeface="Wingdings" panose="05000000000000000000" pitchFamily="2" charset="2"/>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a:extLst>
              <a:ext uri="{FF2B5EF4-FFF2-40B4-BE49-F238E27FC236}">
                <a16:creationId xmlns:a16="http://schemas.microsoft.com/office/drawing/2014/main" id="{F7A0214B-050D-40FB-A4A3-8385EF1410B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27651" name="Rectangle 10">
            <a:extLst>
              <a:ext uri="{FF2B5EF4-FFF2-40B4-BE49-F238E27FC236}">
                <a16:creationId xmlns:a16="http://schemas.microsoft.com/office/drawing/2014/main" id="{45438EA9-F6E3-45EE-A73F-FD2C20BE9E8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27652" name="Rectangle 12">
            <a:extLst>
              <a:ext uri="{FF2B5EF4-FFF2-40B4-BE49-F238E27FC236}">
                <a16:creationId xmlns:a16="http://schemas.microsoft.com/office/drawing/2014/main" id="{AB798B22-7E55-425F-B290-B4042229154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7653" name="Rectangle 13">
            <a:extLst>
              <a:ext uri="{FF2B5EF4-FFF2-40B4-BE49-F238E27FC236}">
                <a16:creationId xmlns:a16="http://schemas.microsoft.com/office/drawing/2014/main" id="{634FDAAB-961B-47F1-BA42-96625E9D8A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8AD150F8-54FB-4F2D-AA59-25933BBD125C}" type="slidenum">
              <a:rPr lang="en-US" altLang="en-US" sz="1000"/>
              <a:pPr/>
              <a:t>11</a:t>
            </a:fld>
            <a:endParaRPr lang="en-US" altLang="en-US" sz="1000"/>
          </a:p>
        </p:txBody>
      </p:sp>
      <p:sp>
        <p:nvSpPr>
          <p:cNvPr id="27654" name="Rectangle 4">
            <a:extLst>
              <a:ext uri="{FF2B5EF4-FFF2-40B4-BE49-F238E27FC236}">
                <a16:creationId xmlns:a16="http://schemas.microsoft.com/office/drawing/2014/main" id="{FC8F704A-4CF2-472F-AB4A-01A0DE43DBA9}"/>
              </a:ext>
            </a:extLst>
          </p:cNvPr>
          <p:cNvSpPr>
            <a:spLocks noGrp="1" noRot="1" noChangeAspect="1" noChangeArrowheads="1" noTextEdit="1"/>
          </p:cNvSpPr>
          <p:nvPr>
            <p:ph type="sldImg"/>
          </p:nvPr>
        </p:nvSpPr>
        <p:spPr>
          <a:ln/>
        </p:spPr>
      </p:sp>
      <p:sp>
        <p:nvSpPr>
          <p:cNvPr id="27655" name="Rectangle 5">
            <a:extLst>
              <a:ext uri="{FF2B5EF4-FFF2-40B4-BE49-F238E27FC236}">
                <a16:creationId xmlns:a16="http://schemas.microsoft.com/office/drawing/2014/main" id="{28964F1B-A3F3-4EB6-B44E-1536C209DE8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a:extLst>
              <a:ext uri="{FF2B5EF4-FFF2-40B4-BE49-F238E27FC236}">
                <a16:creationId xmlns:a16="http://schemas.microsoft.com/office/drawing/2014/main" id="{25365246-8831-4E0E-A936-7087A994847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29699" name="Rectangle 10">
            <a:extLst>
              <a:ext uri="{FF2B5EF4-FFF2-40B4-BE49-F238E27FC236}">
                <a16:creationId xmlns:a16="http://schemas.microsoft.com/office/drawing/2014/main" id="{6AB30D2E-E2DA-4485-A3F6-ABE710083E2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29700" name="Rectangle 12">
            <a:extLst>
              <a:ext uri="{FF2B5EF4-FFF2-40B4-BE49-F238E27FC236}">
                <a16:creationId xmlns:a16="http://schemas.microsoft.com/office/drawing/2014/main" id="{B2589D23-806F-413C-A811-11810070C14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9701" name="Rectangle 13">
            <a:extLst>
              <a:ext uri="{FF2B5EF4-FFF2-40B4-BE49-F238E27FC236}">
                <a16:creationId xmlns:a16="http://schemas.microsoft.com/office/drawing/2014/main" id="{82B0FAD4-3475-442E-AED0-50BD076B39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08141114-8343-4F03-8287-E9D14DBD7299}" type="slidenum">
              <a:rPr lang="en-US" altLang="en-US" sz="1000"/>
              <a:pPr/>
              <a:t>12</a:t>
            </a:fld>
            <a:endParaRPr lang="en-US" altLang="en-US" sz="1000"/>
          </a:p>
        </p:txBody>
      </p:sp>
      <p:sp>
        <p:nvSpPr>
          <p:cNvPr id="29702" name="Rectangle 4">
            <a:extLst>
              <a:ext uri="{FF2B5EF4-FFF2-40B4-BE49-F238E27FC236}">
                <a16:creationId xmlns:a16="http://schemas.microsoft.com/office/drawing/2014/main" id="{0B9CAAB9-E716-4D2D-AA2F-716541145F13}"/>
              </a:ext>
            </a:extLst>
          </p:cNvPr>
          <p:cNvSpPr>
            <a:spLocks noGrp="1" noRot="1" noChangeAspect="1" noChangeArrowheads="1" noTextEdit="1"/>
          </p:cNvSpPr>
          <p:nvPr>
            <p:ph type="sldImg"/>
          </p:nvPr>
        </p:nvSpPr>
        <p:spPr>
          <a:ln/>
        </p:spPr>
      </p:sp>
      <p:sp>
        <p:nvSpPr>
          <p:cNvPr id="29703" name="Rectangle 5">
            <a:extLst>
              <a:ext uri="{FF2B5EF4-FFF2-40B4-BE49-F238E27FC236}">
                <a16:creationId xmlns:a16="http://schemas.microsoft.com/office/drawing/2014/main" id="{6E6E1993-CE6D-4572-A7AE-35F4B1C2DF8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a:extLst>
              <a:ext uri="{FF2B5EF4-FFF2-40B4-BE49-F238E27FC236}">
                <a16:creationId xmlns:a16="http://schemas.microsoft.com/office/drawing/2014/main" id="{7D54CA74-6DD7-4AA3-8FEE-6CBA81606F5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31747" name="Rectangle 10">
            <a:extLst>
              <a:ext uri="{FF2B5EF4-FFF2-40B4-BE49-F238E27FC236}">
                <a16:creationId xmlns:a16="http://schemas.microsoft.com/office/drawing/2014/main" id="{338A95E3-7667-4F21-8420-CFEB92ADD8E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31748" name="Rectangle 12">
            <a:extLst>
              <a:ext uri="{FF2B5EF4-FFF2-40B4-BE49-F238E27FC236}">
                <a16:creationId xmlns:a16="http://schemas.microsoft.com/office/drawing/2014/main" id="{F93770C2-70EA-4F6B-9949-077B992138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31749" name="Rectangle 13">
            <a:extLst>
              <a:ext uri="{FF2B5EF4-FFF2-40B4-BE49-F238E27FC236}">
                <a16:creationId xmlns:a16="http://schemas.microsoft.com/office/drawing/2014/main" id="{AF0D35F7-249D-4AFB-A76A-517DA9B04B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34721099-F6A1-4286-806C-B6E40924B212}" type="slidenum">
              <a:rPr lang="en-US" altLang="en-US" sz="1000"/>
              <a:pPr/>
              <a:t>13</a:t>
            </a:fld>
            <a:endParaRPr lang="en-US" altLang="en-US" sz="1000"/>
          </a:p>
        </p:txBody>
      </p:sp>
      <p:sp>
        <p:nvSpPr>
          <p:cNvPr id="31750" name="Rectangle 2">
            <a:extLst>
              <a:ext uri="{FF2B5EF4-FFF2-40B4-BE49-F238E27FC236}">
                <a16:creationId xmlns:a16="http://schemas.microsoft.com/office/drawing/2014/main" id="{8FF4A765-4F62-4888-93DD-5B57350A41A2}"/>
              </a:ext>
            </a:extLst>
          </p:cNvPr>
          <p:cNvSpPr>
            <a:spLocks noGrp="1" noRot="1" noChangeAspect="1" noChangeArrowheads="1" noTextEdit="1"/>
          </p:cNvSpPr>
          <p:nvPr>
            <p:ph type="sldImg"/>
          </p:nvPr>
        </p:nvSpPr>
        <p:spPr>
          <a:ln/>
        </p:spPr>
      </p:sp>
      <p:sp>
        <p:nvSpPr>
          <p:cNvPr id="31751" name="Rectangle 3">
            <a:extLst>
              <a:ext uri="{FF2B5EF4-FFF2-40B4-BE49-F238E27FC236}">
                <a16:creationId xmlns:a16="http://schemas.microsoft.com/office/drawing/2014/main" id="{E9168981-38CB-4FC1-AE02-EE6D538804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a:extLst>
              <a:ext uri="{FF2B5EF4-FFF2-40B4-BE49-F238E27FC236}">
                <a16:creationId xmlns:a16="http://schemas.microsoft.com/office/drawing/2014/main" id="{1D9150DF-49F2-47AC-B414-5B298120938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33795" name="Rectangle 10">
            <a:extLst>
              <a:ext uri="{FF2B5EF4-FFF2-40B4-BE49-F238E27FC236}">
                <a16:creationId xmlns:a16="http://schemas.microsoft.com/office/drawing/2014/main" id="{E42C8D3E-0A92-475D-A288-DCA1E837DE1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33796" name="Rectangle 12">
            <a:extLst>
              <a:ext uri="{FF2B5EF4-FFF2-40B4-BE49-F238E27FC236}">
                <a16:creationId xmlns:a16="http://schemas.microsoft.com/office/drawing/2014/main" id="{C491DB7A-8485-4FCB-B9CC-ECA98101C18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33797" name="Rectangle 13">
            <a:extLst>
              <a:ext uri="{FF2B5EF4-FFF2-40B4-BE49-F238E27FC236}">
                <a16:creationId xmlns:a16="http://schemas.microsoft.com/office/drawing/2014/main" id="{6C9F5400-C411-4FF9-A18D-A65867E4D6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85FD8370-EEC3-4D2B-B4B7-B76EC0F39596}" type="slidenum">
              <a:rPr lang="en-US" altLang="en-US" sz="1000"/>
              <a:pPr/>
              <a:t>14</a:t>
            </a:fld>
            <a:endParaRPr lang="en-US" altLang="en-US" sz="1000"/>
          </a:p>
        </p:txBody>
      </p:sp>
      <p:sp>
        <p:nvSpPr>
          <p:cNvPr id="33798" name="Rectangle 2">
            <a:extLst>
              <a:ext uri="{FF2B5EF4-FFF2-40B4-BE49-F238E27FC236}">
                <a16:creationId xmlns:a16="http://schemas.microsoft.com/office/drawing/2014/main" id="{1727EBC6-264C-4AD5-857C-8776CB58F0E7}"/>
              </a:ext>
            </a:extLst>
          </p:cNvPr>
          <p:cNvSpPr>
            <a:spLocks noGrp="1" noRot="1" noChangeAspect="1" noChangeArrowheads="1" noTextEdit="1"/>
          </p:cNvSpPr>
          <p:nvPr>
            <p:ph type="sldImg"/>
          </p:nvPr>
        </p:nvSpPr>
        <p:spPr>
          <a:ln/>
        </p:spPr>
      </p:sp>
      <p:sp>
        <p:nvSpPr>
          <p:cNvPr id="33799" name="Rectangle 3">
            <a:extLst>
              <a:ext uri="{FF2B5EF4-FFF2-40B4-BE49-F238E27FC236}">
                <a16:creationId xmlns:a16="http://schemas.microsoft.com/office/drawing/2014/main" id="{9A0E6852-2E32-4422-909B-0480AA853C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a:extLst>
              <a:ext uri="{FF2B5EF4-FFF2-40B4-BE49-F238E27FC236}">
                <a16:creationId xmlns:a16="http://schemas.microsoft.com/office/drawing/2014/main" id="{D2B3D617-C4B2-4599-8F9E-1911D8C9A22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35843" name="Rectangle 10">
            <a:extLst>
              <a:ext uri="{FF2B5EF4-FFF2-40B4-BE49-F238E27FC236}">
                <a16:creationId xmlns:a16="http://schemas.microsoft.com/office/drawing/2014/main" id="{C18C59DD-C3D0-46F0-84C1-0B8FC5FC1CF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35844" name="Rectangle 12">
            <a:extLst>
              <a:ext uri="{FF2B5EF4-FFF2-40B4-BE49-F238E27FC236}">
                <a16:creationId xmlns:a16="http://schemas.microsoft.com/office/drawing/2014/main" id="{87CE4581-8390-45E7-8A3D-E54A1942233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35845" name="Rectangle 13">
            <a:extLst>
              <a:ext uri="{FF2B5EF4-FFF2-40B4-BE49-F238E27FC236}">
                <a16:creationId xmlns:a16="http://schemas.microsoft.com/office/drawing/2014/main" id="{AD504F57-6007-45CF-BBE6-C7B09D8F1C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BF67EA2A-A16C-4ACA-818E-894C85DD58BF}" type="slidenum">
              <a:rPr lang="en-US" altLang="en-US" sz="1000"/>
              <a:pPr/>
              <a:t>15</a:t>
            </a:fld>
            <a:endParaRPr lang="en-US" altLang="en-US" sz="1000"/>
          </a:p>
        </p:txBody>
      </p:sp>
      <p:sp>
        <p:nvSpPr>
          <p:cNvPr id="35846" name="Rectangle 2">
            <a:extLst>
              <a:ext uri="{FF2B5EF4-FFF2-40B4-BE49-F238E27FC236}">
                <a16:creationId xmlns:a16="http://schemas.microsoft.com/office/drawing/2014/main" id="{5615C32E-B388-4686-82BC-237297A19E58}"/>
              </a:ext>
            </a:extLst>
          </p:cNvPr>
          <p:cNvSpPr>
            <a:spLocks noGrp="1" noRot="1" noChangeAspect="1" noChangeArrowheads="1" noTextEdit="1"/>
          </p:cNvSpPr>
          <p:nvPr>
            <p:ph type="sldImg"/>
          </p:nvPr>
        </p:nvSpPr>
        <p:spPr>
          <a:ln/>
        </p:spPr>
      </p:sp>
      <p:sp>
        <p:nvSpPr>
          <p:cNvPr id="35847" name="Rectangle 3">
            <a:extLst>
              <a:ext uri="{FF2B5EF4-FFF2-40B4-BE49-F238E27FC236}">
                <a16:creationId xmlns:a16="http://schemas.microsoft.com/office/drawing/2014/main" id="{8C5DC292-0919-434D-BA8C-75236FAE41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a:extLst>
              <a:ext uri="{FF2B5EF4-FFF2-40B4-BE49-F238E27FC236}">
                <a16:creationId xmlns:a16="http://schemas.microsoft.com/office/drawing/2014/main" id="{3AA18388-20B9-4AB0-9E6D-E77E0A140B8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37891" name="Rectangle 10">
            <a:extLst>
              <a:ext uri="{FF2B5EF4-FFF2-40B4-BE49-F238E27FC236}">
                <a16:creationId xmlns:a16="http://schemas.microsoft.com/office/drawing/2014/main" id="{B3766769-183F-4877-9986-AC372B5C1AC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37892" name="Rectangle 12">
            <a:extLst>
              <a:ext uri="{FF2B5EF4-FFF2-40B4-BE49-F238E27FC236}">
                <a16:creationId xmlns:a16="http://schemas.microsoft.com/office/drawing/2014/main" id="{F2BF8A3A-63A6-4872-8A64-87138FCB31E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37893" name="Rectangle 13">
            <a:extLst>
              <a:ext uri="{FF2B5EF4-FFF2-40B4-BE49-F238E27FC236}">
                <a16:creationId xmlns:a16="http://schemas.microsoft.com/office/drawing/2014/main" id="{8950914B-C07C-4EA8-9E1E-DE26E3EDB8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AD458E88-8DFA-4CAA-813C-2E68B20F4E4D}" type="slidenum">
              <a:rPr lang="en-US" altLang="en-US" sz="1000"/>
              <a:pPr/>
              <a:t>16</a:t>
            </a:fld>
            <a:endParaRPr lang="en-US" altLang="en-US" sz="1000"/>
          </a:p>
        </p:txBody>
      </p:sp>
      <p:sp>
        <p:nvSpPr>
          <p:cNvPr id="37894" name="Rectangle 2">
            <a:extLst>
              <a:ext uri="{FF2B5EF4-FFF2-40B4-BE49-F238E27FC236}">
                <a16:creationId xmlns:a16="http://schemas.microsoft.com/office/drawing/2014/main" id="{7C3D36CF-CA96-4EB1-B910-076B296C8071}"/>
              </a:ext>
            </a:extLst>
          </p:cNvPr>
          <p:cNvSpPr>
            <a:spLocks noGrp="1" noRot="1" noChangeAspect="1" noChangeArrowheads="1" noTextEdit="1"/>
          </p:cNvSpPr>
          <p:nvPr>
            <p:ph type="sldImg"/>
          </p:nvPr>
        </p:nvSpPr>
        <p:spPr>
          <a:ln/>
        </p:spPr>
      </p:sp>
      <p:sp>
        <p:nvSpPr>
          <p:cNvPr id="37895" name="Rectangle 3">
            <a:extLst>
              <a:ext uri="{FF2B5EF4-FFF2-40B4-BE49-F238E27FC236}">
                <a16:creationId xmlns:a16="http://schemas.microsoft.com/office/drawing/2014/main" id="{8575F004-0DB3-463F-A728-BACD5AE63A2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9">
            <a:extLst>
              <a:ext uri="{FF2B5EF4-FFF2-40B4-BE49-F238E27FC236}">
                <a16:creationId xmlns:a16="http://schemas.microsoft.com/office/drawing/2014/main" id="{3C509F73-ED47-4868-BE4D-453BD638B41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39939" name="Rectangle 10">
            <a:extLst>
              <a:ext uri="{FF2B5EF4-FFF2-40B4-BE49-F238E27FC236}">
                <a16:creationId xmlns:a16="http://schemas.microsoft.com/office/drawing/2014/main" id="{830A5DBF-CAF0-4605-A106-04FC0BB2818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39940" name="Rectangle 12">
            <a:extLst>
              <a:ext uri="{FF2B5EF4-FFF2-40B4-BE49-F238E27FC236}">
                <a16:creationId xmlns:a16="http://schemas.microsoft.com/office/drawing/2014/main" id="{937FC557-2427-47B7-8422-FC8C14A576F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39941" name="Rectangle 13">
            <a:extLst>
              <a:ext uri="{FF2B5EF4-FFF2-40B4-BE49-F238E27FC236}">
                <a16:creationId xmlns:a16="http://schemas.microsoft.com/office/drawing/2014/main" id="{5AE99740-1D30-403C-AD9A-262F499182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0C50F631-95F9-428F-98B0-8A40ED00110A}" type="slidenum">
              <a:rPr lang="en-US" altLang="en-US" sz="1000"/>
              <a:pPr/>
              <a:t>17</a:t>
            </a:fld>
            <a:endParaRPr lang="en-US" altLang="en-US" sz="1000"/>
          </a:p>
        </p:txBody>
      </p:sp>
      <p:sp>
        <p:nvSpPr>
          <p:cNvPr id="39942" name="Rectangle 4">
            <a:extLst>
              <a:ext uri="{FF2B5EF4-FFF2-40B4-BE49-F238E27FC236}">
                <a16:creationId xmlns:a16="http://schemas.microsoft.com/office/drawing/2014/main" id="{480287B7-A161-49AC-B7D4-C476F39A6A55}"/>
              </a:ext>
            </a:extLst>
          </p:cNvPr>
          <p:cNvSpPr>
            <a:spLocks noGrp="1" noRot="1" noChangeAspect="1" noChangeArrowheads="1" noTextEdit="1"/>
          </p:cNvSpPr>
          <p:nvPr>
            <p:ph type="sldImg"/>
          </p:nvPr>
        </p:nvSpPr>
        <p:spPr>
          <a:ln/>
        </p:spPr>
      </p:sp>
      <p:sp>
        <p:nvSpPr>
          <p:cNvPr id="39943" name="Rectangle 5">
            <a:extLst>
              <a:ext uri="{FF2B5EF4-FFF2-40B4-BE49-F238E27FC236}">
                <a16:creationId xmlns:a16="http://schemas.microsoft.com/office/drawing/2014/main" id="{D8A16757-7476-46C0-B80B-EE68920EAA4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9">
            <a:extLst>
              <a:ext uri="{FF2B5EF4-FFF2-40B4-BE49-F238E27FC236}">
                <a16:creationId xmlns:a16="http://schemas.microsoft.com/office/drawing/2014/main" id="{CF2C1C43-F5BB-4F0D-B784-2344F134997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41987" name="Rectangle 10">
            <a:extLst>
              <a:ext uri="{FF2B5EF4-FFF2-40B4-BE49-F238E27FC236}">
                <a16:creationId xmlns:a16="http://schemas.microsoft.com/office/drawing/2014/main" id="{A7001640-E5DB-4D03-A277-72DDAC9A046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41988" name="Rectangle 12">
            <a:extLst>
              <a:ext uri="{FF2B5EF4-FFF2-40B4-BE49-F238E27FC236}">
                <a16:creationId xmlns:a16="http://schemas.microsoft.com/office/drawing/2014/main" id="{792A63E2-2B8D-4C20-A3D7-E2E5BB302F4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41989" name="Rectangle 13">
            <a:extLst>
              <a:ext uri="{FF2B5EF4-FFF2-40B4-BE49-F238E27FC236}">
                <a16:creationId xmlns:a16="http://schemas.microsoft.com/office/drawing/2014/main" id="{F87A656E-F800-432A-BA5D-00EEB70ED6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8F8A38B9-B89B-40E9-8F1F-1A77E07325DC}" type="slidenum">
              <a:rPr lang="en-US" altLang="en-US" sz="1000"/>
              <a:pPr/>
              <a:t>18</a:t>
            </a:fld>
            <a:endParaRPr lang="en-US" altLang="en-US" sz="1000"/>
          </a:p>
        </p:txBody>
      </p:sp>
      <p:sp>
        <p:nvSpPr>
          <p:cNvPr id="41990" name="Rectangle 4">
            <a:extLst>
              <a:ext uri="{FF2B5EF4-FFF2-40B4-BE49-F238E27FC236}">
                <a16:creationId xmlns:a16="http://schemas.microsoft.com/office/drawing/2014/main" id="{1A128AB7-EC13-4865-88B1-2E3627AA8712}"/>
              </a:ext>
            </a:extLst>
          </p:cNvPr>
          <p:cNvSpPr>
            <a:spLocks noGrp="1" noRot="1" noChangeAspect="1" noChangeArrowheads="1" noTextEdit="1"/>
          </p:cNvSpPr>
          <p:nvPr>
            <p:ph type="sldImg"/>
          </p:nvPr>
        </p:nvSpPr>
        <p:spPr>
          <a:ln/>
        </p:spPr>
      </p:sp>
      <p:sp>
        <p:nvSpPr>
          <p:cNvPr id="41991" name="Rectangle 5">
            <a:extLst>
              <a:ext uri="{FF2B5EF4-FFF2-40B4-BE49-F238E27FC236}">
                <a16:creationId xmlns:a16="http://schemas.microsoft.com/office/drawing/2014/main" id="{587EFD66-3F44-43B8-A4F4-2988106B7BC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a:extLst>
              <a:ext uri="{FF2B5EF4-FFF2-40B4-BE49-F238E27FC236}">
                <a16:creationId xmlns:a16="http://schemas.microsoft.com/office/drawing/2014/main" id="{47B10D51-320B-40BC-8782-12B81A78EE5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44035" name="Rectangle 10">
            <a:extLst>
              <a:ext uri="{FF2B5EF4-FFF2-40B4-BE49-F238E27FC236}">
                <a16:creationId xmlns:a16="http://schemas.microsoft.com/office/drawing/2014/main" id="{192A4894-7C16-4135-A277-9E32048AEFC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44036" name="Rectangle 12">
            <a:extLst>
              <a:ext uri="{FF2B5EF4-FFF2-40B4-BE49-F238E27FC236}">
                <a16:creationId xmlns:a16="http://schemas.microsoft.com/office/drawing/2014/main" id="{A31F2EF0-0713-46CC-925F-B2009373546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44037" name="Rectangle 13">
            <a:extLst>
              <a:ext uri="{FF2B5EF4-FFF2-40B4-BE49-F238E27FC236}">
                <a16:creationId xmlns:a16="http://schemas.microsoft.com/office/drawing/2014/main" id="{6BFD0624-74F6-48D6-BA0C-19CFB64D08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EE24BB80-163B-4402-BEE9-075B0BDBB0CB}" type="slidenum">
              <a:rPr lang="en-US" altLang="en-US" sz="1000"/>
              <a:pPr/>
              <a:t>19</a:t>
            </a:fld>
            <a:endParaRPr lang="en-US" altLang="en-US" sz="1000"/>
          </a:p>
        </p:txBody>
      </p:sp>
      <p:sp>
        <p:nvSpPr>
          <p:cNvPr id="44038" name="Rectangle 2">
            <a:extLst>
              <a:ext uri="{FF2B5EF4-FFF2-40B4-BE49-F238E27FC236}">
                <a16:creationId xmlns:a16="http://schemas.microsoft.com/office/drawing/2014/main" id="{35A533A6-DF82-49CD-A700-B71C525D543B}"/>
              </a:ext>
            </a:extLst>
          </p:cNvPr>
          <p:cNvSpPr>
            <a:spLocks noGrp="1" noRot="1" noChangeAspect="1" noChangeArrowheads="1" noTextEdit="1"/>
          </p:cNvSpPr>
          <p:nvPr>
            <p:ph type="sldImg"/>
          </p:nvPr>
        </p:nvSpPr>
        <p:spPr>
          <a:ln/>
        </p:spPr>
      </p:sp>
      <p:sp>
        <p:nvSpPr>
          <p:cNvPr id="44039" name="Rectangle 3">
            <a:extLst>
              <a:ext uri="{FF2B5EF4-FFF2-40B4-BE49-F238E27FC236}">
                <a16:creationId xmlns:a16="http://schemas.microsoft.com/office/drawing/2014/main" id="{73788F1B-DB9A-42A1-B874-93FC66A4F0F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a:extLst>
              <a:ext uri="{FF2B5EF4-FFF2-40B4-BE49-F238E27FC236}">
                <a16:creationId xmlns:a16="http://schemas.microsoft.com/office/drawing/2014/main" id="{AAD152DE-BEB7-438F-8FC6-79DBEA8239D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9219" name="Rectangle 10">
            <a:extLst>
              <a:ext uri="{FF2B5EF4-FFF2-40B4-BE49-F238E27FC236}">
                <a16:creationId xmlns:a16="http://schemas.microsoft.com/office/drawing/2014/main" id="{8E432E01-03D0-4367-97AE-E05946269A8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9220" name="Rectangle 12">
            <a:extLst>
              <a:ext uri="{FF2B5EF4-FFF2-40B4-BE49-F238E27FC236}">
                <a16:creationId xmlns:a16="http://schemas.microsoft.com/office/drawing/2014/main" id="{3A9C9726-9C9C-4007-B7CD-5850F28D2AE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9221" name="Rectangle 13">
            <a:extLst>
              <a:ext uri="{FF2B5EF4-FFF2-40B4-BE49-F238E27FC236}">
                <a16:creationId xmlns:a16="http://schemas.microsoft.com/office/drawing/2014/main" id="{47DD5D5F-077D-425F-860A-546CF2B9FE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D34CF893-B1D7-4815-ADCC-DFA433B7CAAB}" type="slidenum">
              <a:rPr lang="en-US" altLang="en-US" sz="1000"/>
              <a:pPr/>
              <a:t>2</a:t>
            </a:fld>
            <a:endParaRPr lang="en-US" altLang="en-US" sz="1000"/>
          </a:p>
        </p:txBody>
      </p:sp>
      <p:sp>
        <p:nvSpPr>
          <p:cNvPr id="9222" name="Rectangle 10">
            <a:extLst>
              <a:ext uri="{FF2B5EF4-FFF2-40B4-BE49-F238E27FC236}">
                <a16:creationId xmlns:a16="http://schemas.microsoft.com/office/drawing/2014/main" id="{955BD434-E248-4A33-BFFE-9072FC550707}"/>
              </a:ext>
            </a:extLst>
          </p:cNvPr>
          <p:cNvSpPr>
            <a:spLocks noGrp="1" noRot="1" noChangeAspect="1" noChangeArrowheads="1" noTextEdit="1"/>
          </p:cNvSpPr>
          <p:nvPr>
            <p:ph type="sldImg"/>
          </p:nvPr>
        </p:nvSpPr>
        <p:spPr>
          <a:ln/>
        </p:spPr>
      </p:sp>
      <p:sp>
        <p:nvSpPr>
          <p:cNvPr id="9223" name="Rectangle 11">
            <a:extLst>
              <a:ext uri="{FF2B5EF4-FFF2-40B4-BE49-F238E27FC236}">
                <a16:creationId xmlns:a16="http://schemas.microsoft.com/office/drawing/2014/main" id="{FDD02518-1810-418E-AE1C-36C9724CEE0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9">
            <a:extLst>
              <a:ext uri="{FF2B5EF4-FFF2-40B4-BE49-F238E27FC236}">
                <a16:creationId xmlns:a16="http://schemas.microsoft.com/office/drawing/2014/main" id="{554978F0-8C92-49BD-BC0A-37AE322FBF2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46083" name="Rectangle 10">
            <a:extLst>
              <a:ext uri="{FF2B5EF4-FFF2-40B4-BE49-F238E27FC236}">
                <a16:creationId xmlns:a16="http://schemas.microsoft.com/office/drawing/2014/main" id="{540AF5C8-B2B4-423C-AAE6-0C0E401A4F7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46084" name="Rectangle 12">
            <a:extLst>
              <a:ext uri="{FF2B5EF4-FFF2-40B4-BE49-F238E27FC236}">
                <a16:creationId xmlns:a16="http://schemas.microsoft.com/office/drawing/2014/main" id="{7C19FB70-B316-40F8-8497-8A80061F64F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46085" name="Rectangle 13">
            <a:extLst>
              <a:ext uri="{FF2B5EF4-FFF2-40B4-BE49-F238E27FC236}">
                <a16:creationId xmlns:a16="http://schemas.microsoft.com/office/drawing/2014/main" id="{DD7739F8-484C-4158-90E4-20E1BFF97F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8E00BD6B-2142-4618-87F3-EA0E3CFFA4AE}" type="slidenum">
              <a:rPr lang="en-US" altLang="en-US" sz="1000"/>
              <a:pPr/>
              <a:t>20</a:t>
            </a:fld>
            <a:endParaRPr lang="en-US" altLang="en-US" sz="1000"/>
          </a:p>
        </p:txBody>
      </p:sp>
      <p:sp>
        <p:nvSpPr>
          <p:cNvPr id="46086" name="Rectangle 2">
            <a:extLst>
              <a:ext uri="{FF2B5EF4-FFF2-40B4-BE49-F238E27FC236}">
                <a16:creationId xmlns:a16="http://schemas.microsoft.com/office/drawing/2014/main" id="{1F986D26-CE14-48E1-AC40-E194F10C1BBD}"/>
              </a:ext>
            </a:extLst>
          </p:cNvPr>
          <p:cNvSpPr>
            <a:spLocks noGrp="1" noRot="1" noChangeAspect="1" noChangeArrowheads="1" noTextEdit="1"/>
          </p:cNvSpPr>
          <p:nvPr>
            <p:ph type="sldImg"/>
          </p:nvPr>
        </p:nvSpPr>
        <p:spPr>
          <a:ln/>
        </p:spPr>
      </p:sp>
      <p:sp>
        <p:nvSpPr>
          <p:cNvPr id="46087" name="Rectangle 3">
            <a:extLst>
              <a:ext uri="{FF2B5EF4-FFF2-40B4-BE49-F238E27FC236}">
                <a16:creationId xmlns:a16="http://schemas.microsoft.com/office/drawing/2014/main" id="{58ED0DA2-C41F-46C2-BAF6-6869AB73C4D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lvl="1" eaLnBrk="1" hangingPunct="1"/>
            <a:r>
              <a:rPr lang="en-US" altLang="en-US">
                <a:latin typeface="Arial" panose="020B0604020202020204" pitchFamily="34" charset="0"/>
              </a:rPr>
              <a:t>Briefly review the agenda.</a:t>
            </a:r>
          </a:p>
          <a:p>
            <a:pPr lvl="1" eaLnBrk="1" hangingPunct="1"/>
            <a:endParaRPr lang="en-US" altLang="en-US">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9">
            <a:extLst>
              <a:ext uri="{FF2B5EF4-FFF2-40B4-BE49-F238E27FC236}">
                <a16:creationId xmlns:a16="http://schemas.microsoft.com/office/drawing/2014/main" id="{12117593-5FE4-4027-8B9B-C2CBD8C4DCF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48131" name="Rectangle 10">
            <a:extLst>
              <a:ext uri="{FF2B5EF4-FFF2-40B4-BE49-F238E27FC236}">
                <a16:creationId xmlns:a16="http://schemas.microsoft.com/office/drawing/2014/main" id="{F76CF5A5-2205-47B5-B8E6-F69E050196D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48132" name="Rectangle 12">
            <a:extLst>
              <a:ext uri="{FF2B5EF4-FFF2-40B4-BE49-F238E27FC236}">
                <a16:creationId xmlns:a16="http://schemas.microsoft.com/office/drawing/2014/main" id="{2C8842D2-6894-464F-A0E1-3F2874FFECF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48133" name="Rectangle 13">
            <a:extLst>
              <a:ext uri="{FF2B5EF4-FFF2-40B4-BE49-F238E27FC236}">
                <a16:creationId xmlns:a16="http://schemas.microsoft.com/office/drawing/2014/main" id="{7FBEF4EF-B312-415A-B054-AB581F3998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E374DC9B-DC3E-4161-823D-6FF6866E52BE}" type="slidenum">
              <a:rPr lang="en-US" altLang="en-US" sz="1000"/>
              <a:pPr/>
              <a:t>21</a:t>
            </a:fld>
            <a:endParaRPr lang="en-US" altLang="en-US" sz="1000"/>
          </a:p>
        </p:txBody>
      </p:sp>
      <p:sp>
        <p:nvSpPr>
          <p:cNvPr id="48134" name="Rectangle 2">
            <a:extLst>
              <a:ext uri="{FF2B5EF4-FFF2-40B4-BE49-F238E27FC236}">
                <a16:creationId xmlns:a16="http://schemas.microsoft.com/office/drawing/2014/main" id="{01A20FE8-7799-468B-B675-8412EB1C3E25}"/>
              </a:ext>
            </a:extLst>
          </p:cNvPr>
          <p:cNvSpPr>
            <a:spLocks noGrp="1" noRot="1" noChangeAspect="1" noChangeArrowheads="1" noTextEdit="1"/>
          </p:cNvSpPr>
          <p:nvPr>
            <p:ph type="sldImg"/>
          </p:nvPr>
        </p:nvSpPr>
        <p:spPr>
          <a:ln/>
        </p:spPr>
      </p:sp>
      <p:sp>
        <p:nvSpPr>
          <p:cNvPr id="48135" name="Rectangle 3">
            <a:extLst>
              <a:ext uri="{FF2B5EF4-FFF2-40B4-BE49-F238E27FC236}">
                <a16:creationId xmlns:a16="http://schemas.microsoft.com/office/drawing/2014/main" id="{67C4C421-9E9F-402A-B5A2-B1C334DA37B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sym typeface="Wingdings" panose="05000000000000000000" pitchFamily="2" charset="2"/>
              </a:rPr>
              <a:t>Key Message/s:</a:t>
            </a:r>
          </a:p>
          <a:p>
            <a:pPr eaLnBrk="1" hangingPunct="1"/>
            <a:endParaRPr lang="en-US" altLang="en-US" b="1">
              <a:latin typeface="Arial" panose="020B0604020202020204" pitchFamily="34" charset="0"/>
              <a:sym typeface="Wingdings" panose="05000000000000000000" pitchFamily="2" charset="2"/>
            </a:endParaRPr>
          </a:p>
          <a:p>
            <a:pPr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Instructor needs to execute these commands on command prompt to demonstrate their use.</a:t>
            </a:r>
          </a:p>
          <a:p>
            <a:pPr lvl="1" eaLnBrk="1" hangingPunct="1"/>
            <a:r>
              <a:rPr lang="en-US" altLang="en-US">
                <a:latin typeface="Arial" panose="020B0604020202020204" pitchFamily="34" charset="0"/>
              </a:rPr>
              <a:t>Participants need to execute those commands along with the instructor to understand them.</a:t>
            </a:r>
          </a:p>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a:extLst>
              <a:ext uri="{FF2B5EF4-FFF2-40B4-BE49-F238E27FC236}">
                <a16:creationId xmlns:a16="http://schemas.microsoft.com/office/drawing/2014/main" id="{FCA2EDD4-DCA8-478F-8664-F2B647CC026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50179" name="Rectangle 10">
            <a:extLst>
              <a:ext uri="{FF2B5EF4-FFF2-40B4-BE49-F238E27FC236}">
                <a16:creationId xmlns:a16="http://schemas.microsoft.com/office/drawing/2014/main" id="{107F4AD9-FEE8-4EF4-8228-C5DEA5D73B5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50180" name="Rectangle 12">
            <a:extLst>
              <a:ext uri="{FF2B5EF4-FFF2-40B4-BE49-F238E27FC236}">
                <a16:creationId xmlns:a16="http://schemas.microsoft.com/office/drawing/2014/main" id="{258C5AEF-7C3C-49C1-9448-8B8D90DAF82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50181" name="Rectangle 13">
            <a:extLst>
              <a:ext uri="{FF2B5EF4-FFF2-40B4-BE49-F238E27FC236}">
                <a16:creationId xmlns:a16="http://schemas.microsoft.com/office/drawing/2014/main" id="{26A671AD-065E-4AC7-AF33-624EC1CD3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AF3088B5-0747-42B2-9D71-8B9F23A66557}" type="slidenum">
              <a:rPr lang="en-US" altLang="en-US" sz="1000"/>
              <a:pPr/>
              <a:t>22</a:t>
            </a:fld>
            <a:endParaRPr lang="en-US" altLang="en-US" sz="1000"/>
          </a:p>
        </p:txBody>
      </p:sp>
      <p:sp>
        <p:nvSpPr>
          <p:cNvPr id="50182" name="Rectangle 4">
            <a:extLst>
              <a:ext uri="{FF2B5EF4-FFF2-40B4-BE49-F238E27FC236}">
                <a16:creationId xmlns:a16="http://schemas.microsoft.com/office/drawing/2014/main" id="{5FC1867F-2E6E-4C81-8DF1-D76F80CF32DA}"/>
              </a:ext>
            </a:extLst>
          </p:cNvPr>
          <p:cNvSpPr>
            <a:spLocks noGrp="1" noRot="1" noChangeAspect="1" noChangeArrowheads="1" noTextEdit="1"/>
          </p:cNvSpPr>
          <p:nvPr>
            <p:ph type="sldImg"/>
          </p:nvPr>
        </p:nvSpPr>
        <p:spPr>
          <a:ln/>
        </p:spPr>
      </p:sp>
      <p:sp>
        <p:nvSpPr>
          <p:cNvPr id="50183" name="Rectangle 5">
            <a:extLst>
              <a:ext uri="{FF2B5EF4-FFF2-40B4-BE49-F238E27FC236}">
                <a16:creationId xmlns:a16="http://schemas.microsoft.com/office/drawing/2014/main" id="{143D9D9C-F199-49BE-A6F8-40C0FAF34D2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9">
            <a:extLst>
              <a:ext uri="{FF2B5EF4-FFF2-40B4-BE49-F238E27FC236}">
                <a16:creationId xmlns:a16="http://schemas.microsoft.com/office/drawing/2014/main" id="{61DCBFE3-865C-44CB-8542-572EBDD99DE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52227" name="Rectangle 10">
            <a:extLst>
              <a:ext uri="{FF2B5EF4-FFF2-40B4-BE49-F238E27FC236}">
                <a16:creationId xmlns:a16="http://schemas.microsoft.com/office/drawing/2014/main" id="{21127663-B9A6-4AF6-8241-7B2BB9DE1E3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52228" name="Rectangle 12">
            <a:extLst>
              <a:ext uri="{FF2B5EF4-FFF2-40B4-BE49-F238E27FC236}">
                <a16:creationId xmlns:a16="http://schemas.microsoft.com/office/drawing/2014/main" id="{C8FDB5A6-D7A3-461C-983D-C074153A263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52229" name="Rectangle 13">
            <a:extLst>
              <a:ext uri="{FF2B5EF4-FFF2-40B4-BE49-F238E27FC236}">
                <a16:creationId xmlns:a16="http://schemas.microsoft.com/office/drawing/2014/main" id="{1D702BDE-BA88-44B0-B4E0-197A0377BC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E5A0FC3B-8B84-4943-A2D6-8146A74EE597}" type="slidenum">
              <a:rPr lang="en-US" altLang="en-US" sz="1000"/>
              <a:pPr/>
              <a:t>23</a:t>
            </a:fld>
            <a:endParaRPr lang="en-US" altLang="en-US" sz="1000"/>
          </a:p>
        </p:txBody>
      </p:sp>
      <p:sp>
        <p:nvSpPr>
          <p:cNvPr id="52230" name="Rectangle 4">
            <a:extLst>
              <a:ext uri="{FF2B5EF4-FFF2-40B4-BE49-F238E27FC236}">
                <a16:creationId xmlns:a16="http://schemas.microsoft.com/office/drawing/2014/main" id="{06909D9E-681B-4680-9285-3F64C40B40FE}"/>
              </a:ext>
            </a:extLst>
          </p:cNvPr>
          <p:cNvSpPr>
            <a:spLocks noGrp="1" noRot="1" noChangeAspect="1" noChangeArrowheads="1" noTextEdit="1"/>
          </p:cNvSpPr>
          <p:nvPr>
            <p:ph type="sldImg"/>
          </p:nvPr>
        </p:nvSpPr>
        <p:spPr>
          <a:ln/>
        </p:spPr>
      </p:sp>
      <p:sp>
        <p:nvSpPr>
          <p:cNvPr id="52231" name="Rectangle 5">
            <a:extLst>
              <a:ext uri="{FF2B5EF4-FFF2-40B4-BE49-F238E27FC236}">
                <a16:creationId xmlns:a16="http://schemas.microsoft.com/office/drawing/2014/main" id="{B58B71DC-DCF8-4982-99D0-2C849E32611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9">
            <a:extLst>
              <a:ext uri="{FF2B5EF4-FFF2-40B4-BE49-F238E27FC236}">
                <a16:creationId xmlns:a16="http://schemas.microsoft.com/office/drawing/2014/main" id="{2C8DE6BF-46A7-4C26-BACB-692B75B20DA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54275" name="Rectangle 10">
            <a:extLst>
              <a:ext uri="{FF2B5EF4-FFF2-40B4-BE49-F238E27FC236}">
                <a16:creationId xmlns:a16="http://schemas.microsoft.com/office/drawing/2014/main" id="{65D6724B-D6EA-4084-B53D-E53F344EE90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54276" name="Rectangle 12">
            <a:extLst>
              <a:ext uri="{FF2B5EF4-FFF2-40B4-BE49-F238E27FC236}">
                <a16:creationId xmlns:a16="http://schemas.microsoft.com/office/drawing/2014/main" id="{5618854E-C830-46D0-9D47-52D3B64346E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54277" name="Rectangle 13">
            <a:extLst>
              <a:ext uri="{FF2B5EF4-FFF2-40B4-BE49-F238E27FC236}">
                <a16:creationId xmlns:a16="http://schemas.microsoft.com/office/drawing/2014/main" id="{D88B0A02-F1D4-4EA1-9262-165573E39B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307F9EB6-3EE7-4837-830F-E1EA15013C1C}" type="slidenum">
              <a:rPr lang="en-US" altLang="en-US" sz="1000"/>
              <a:pPr/>
              <a:t>24</a:t>
            </a:fld>
            <a:endParaRPr lang="en-US" altLang="en-US" sz="1000"/>
          </a:p>
        </p:txBody>
      </p:sp>
      <p:sp>
        <p:nvSpPr>
          <p:cNvPr id="54278" name="Rectangle 2">
            <a:extLst>
              <a:ext uri="{FF2B5EF4-FFF2-40B4-BE49-F238E27FC236}">
                <a16:creationId xmlns:a16="http://schemas.microsoft.com/office/drawing/2014/main" id="{B30A020A-0D35-442F-B1EC-D23179595958}"/>
              </a:ext>
            </a:extLst>
          </p:cNvPr>
          <p:cNvSpPr>
            <a:spLocks noGrp="1" noRot="1" noChangeAspect="1" noChangeArrowheads="1" noTextEdit="1"/>
          </p:cNvSpPr>
          <p:nvPr>
            <p:ph type="sldImg"/>
          </p:nvPr>
        </p:nvSpPr>
        <p:spPr>
          <a:ln/>
        </p:spPr>
      </p:sp>
      <p:sp>
        <p:nvSpPr>
          <p:cNvPr id="54279" name="Rectangle 3">
            <a:extLst>
              <a:ext uri="{FF2B5EF4-FFF2-40B4-BE49-F238E27FC236}">
                <a16:creationId xmlns:a16="http://schemas.microsoft.com/office/drawing/2014/main" id="{8201B120-083F-4907-94DA-C8D79371822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dirty="0">
                <a:latin typeface="Arial" panose="020B0604020202020204" pitchFamily="34" charset="0"/>
              </a:rPr>
              <a:t>Key Message/s:</a:t>
            </a:r>
          </a:p>
          <a:p>
            <a:pPr eaLnBrk="1" hangingPunct="1"/>
            <a:endParaRPr lang="en-US" altLang="en-US" b="1" dirty="0">
              <a:latin typeface="Arial" panose="020B0604020202020204" pitchFamily="34" charset="0"/>
            </a:endParaRPr>
          </a:p>
          <a:p>
            <a:pPr eaLnBrk="1" hangingPunct="1"/>
            <a:r>
              <a:rPr lang="en-US" altLang="en-US" b="1" dirty="0">
                <a:latin typeface="Arial" panose="020B0604020202020204" pitchFamily="34" charset="0"/>
              </a:rPr>
              <a:t>Additional Information:</a:t>
            </a:r>
          </a:p>
          <a:p>
            <a:pPr eaLnBrk="1" hangingPunct="1"/>
            <a:endParaRPr lang="en-US" altLang="en-US" b="1" dirty="0">
              <a:latin typeface="Arial" panose="020B0604020202020204" pitchFamily="34" charset="0"/>
            </a:endParaRPr>
          </a:p>
          <a:p>
            <a:pPr eaLnBrk="1" hangingPunct="1"/>
            <a:endParaRPr lang="en-US" altLang="en-US"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9">
            <a:extLst>
              <a:ext uri="{FF2B5EF4-FFF2-40B4-BE49-F238E27FC236}">
                <a16:creationId xmlns:a16="http://schemas.microsoft.com/office/drawing/2014/main" id="{7B168CD1-AA76-4FA9-966A-DE1D0F9FB7C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56323" name="Rectangle 10">
            <a:extLst>
              <a:ext uri="{FF2B5EF4-FFF2-40B4-BE49-F238E27FC236}">
                <a16:creationId xmlns:a16="http://schemas.microsoft.com/office/drawing/2014/main" id="{03BC7420-D2F9-4DAD-BE4C-9F2D2623AC9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56324" name="Rectangle 12">
            <a:extLst>
              <a:ext uri="{FF2B5EF4-FFF2-40B4-BE49-F238E27FC236}">
                <a16:creationId xmlns:a16="http://schemas.microsoft.com/office/drawing/2014/main" id="{200E8963-3607-4594-B1A1-E5BB2E76D21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56325" name="Rectangle 13">
            <a:extLst>
              <a:ext uri="{FF2B5EF4-FFF2-40B4-BE49-F238E27FC236}">
                <a16:creationId xmlns:a16="http://schemas.microsoft.com/office/drawing/2014/main" id="{DDDF9526-3847-4663-900A-DE549A9A63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07B9D5EA-C81C-4114-BEED-E4ACA1094F6B}" type="slidenum">
              <a:rPr lang="en-US" altLang="en-US" sz="1000"/>
              <a:pPr/>
              <a:t>25</a:t>
            </a:fld>
            <a:endParaRPr lang="en-US" altLang="en-US" sz="1000"/>
          </a:p>
        </p:txBody>
      </p:sp>
      <p:sp>
        <p:nvSpPr>
          <p:cNvPr id="56326" name="Rectangle 4">
            <a:extLst>
              <a:ext uri="{FF2B5EF4-FFF2-40B4-BE49-F238E27FC236}">
                <a16:creationId xmlns:a16="http://schemas.microsoft.com/office/drawing/2014/main" id="{95200638-90AA-492B-96B8-916851A5FCA6}"/>
              </a:ext>
            </a:extLst>
          </p:cNvPr>
          <p:cNvSpPr>
            <a:spLocks noGrp="1" noRot="1" noChangeAspect="1" noChangeArrowheads="1" noTextEdit="1"/>
          </p:cNvSpPr>
          <p:nvPr>
            <p:ph type="sldImg"/>
          </p:nvPr>
        </p:nvSpPr>
        <p:spPr>
          <a:ln/>
        </p:spPr>
      </p:sp>
      <p:sp>
        <p:nvSpPr>
          <p:cNvPr id="56327" name="Rectangle 5">
            <a:extLst>
              <a:ext uri="{FF2B5EF4-FFF2-40B4-BE49-F238E27FC236}">
                <a16:creationId xmlns:a16="http://schemas.microsoft.com/office/drawing/2014/main" id="{12DD90D6-7B06-4048-8D69-1B11BEFCEA9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9">
            <a:extLst>
              <a:ext uri="{FF2B5EF4-FFF2-40B4-BE49-F238E27FC236}">
                <a16:creationId xmlns:a16="http://schemas.microsoft.com/office/drawing/2014/main" id="{B1431681-C8F3-46D1-973D-EDF4ECBC835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58371" name="Rectangle 10">
            <a:extLst>
              <a:ext uri="{FF2B5EF4-FFF2-40B4-BE49-F238E27FC236}">
                <a16:creationId xmlns:a16="http://schemas.microsoft.com/office/drawing/2014/main" id="{2361C79D-127E-4223-B305-601597CAD9D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58372" name="Rectangle 12">
            <a:extLst>
              <a:ext uri="{FF2B5EF4-FFF2-40B4-BE49-F238E27FC236}">
                <a16:creationId xmlns:a16="http://schemas.microsoft.com/office/drawing/2014/main" id="{F150C78A-EC52-40DB-90E1-F13F90B866C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58373" name="Rectangle 13">
            <a:extLst>
              <a:ext uri="{FF2B5EF4-FFF2-40B4-BE49-F238E27FC236}">
                <a16:creationId xmlns:a16="http://schemas.microsoft.com/office/drawing/2014/main" id="{9511A707-C175-4A3E-AC35-AB87641E80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5E658DC9-63EE-4CA3-AD63-ABA40175ABBB}" type="slidenum">
              <a:rPr lang="en-US" altLang="en-US" sz="1000"/>
              <a:pPr/>
              <a:t>26</a:t>
            </a:fld>
            <a:endParaRPr lang="en-US" altLang="en-US" sz="1000"/>
          </a:p>
        </p:txBody>
      </p:sp>
      <p:sp>
        <p:nvSpPr>
          <p:cNvPr id="58374" name="Rectangle 4">
            <a:extLst>
              <a:ext uri="{FF2B5EF4-FFF2-40B4-BE49-F238E27FC236}">
                <a16:creationId xmlns:a16="http://schemas.microsoft.com/office/drawing/2014/main" id="{EE1C72EF-5A5E-4822-89ED-D9988DD8FBAD}"/>
              </a:ext>
            </a:extLst>
          </p:cNvPr>
          <p:cNvSpPr>
            <a:spLocks noGrp="1" noRot="1" noChangeAspect="1" noChangeArrowheads="1" noTextEdit="1"/>
          </p:cNvSpPr>
          <p:nvPr>
            <p:ph type="sldImg"/>
          </p:nvPr>
        </p:nvSpPr>
        <p:spPr>
          <a:ln/>
        </p:spPr>
      </p:sp>
      <p:sp>
        <p:nvSpPr>
          <p:cNvPr id="58375" name="Rectangle 5">
            <a:extLst>
              <a:ext uri="{FF2B5EF4-FFF2-40B4-BE49-F238E27FC236}">
                <a16:creationId xmlns:a16="http://schemas.microsoft.com/office/drawing/2014/main" id="{448713D1-6FBA-4A5D-B5CF-667515D0094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9">
            <a:extLst>
              <a:ext uri="{FF2B5EF4-FFF2-40B4-BE49-F238E27FC236}">
                <a16:creationId xmlns:a16="http://schemas.microsoft.com/office/drawing/2014/main" id="{57D95DBF-C994-4C33-8DAD-D6E0B4B625F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60419" name="Rectangle 10">
            <a:extLst>
              <a:ext uri="{FF2B5EF4-FFF2-40B4-BE49-F238E27FC236}">
                <a16:creationId xmlns:a16="http://schemas.microsoft.com/office/drawing/2014/main" id="{776D3921-848A-4AD0-8BDE-5DCE79B95F8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60420" name="Rectangle 12">
            <a:extLst>
              <a:ext uri="{FF2B5EF4-FFF2-40B4-BE49-F238E27FC236}">
                <a16:creationId xmlns:a16="http://schemas.microsoft.com/office/drawing/2014/main" id="{5025AF35-5FD3-4334-B260-8C33BCEF36C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60421" name="Rectangle 13">
            <a:extLst>
              <a:ext uri="{FF2B5EF4-FFF2-40B4-BE49-F238E27FC236}">
                <a16:creationId xmlns:a16="http://schemas.microsoft.com/office/drawing/2014/main" id="{3C090BB8-BC3E-4401-BE89-AD09594B77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57B3E5EA-53C4-4587-BD95-84EA8E865516}" type="slidenum">
              <a:rPr lang="en-US" altLang="en-US" sz="1000"/>
              <a:pPr/>
              <a:t>27</a:t>
            </a:fld>
            <a:endParaRPr lang="en-US" altLang="en-US" sz="1000"/>
          </a:p>
        </p:txBody>
      </p:sp>
      <p:sp>
        <p:nvSpPr>
          <p:cNvPr id="60422" name="Rectangle 4">
            <a:extLst>
              <a:ext uri="{FF2B5EF4-FFF2-40B4-BE49-F238E27FC236}">
                <a16:creationId xmlns:a16="http://schemas.microsoft.com/office/drawing/2014/main" id="{3D2FF3A2-5352-48EB-8D5F-89D8821D6447}"/>
              </a:ext>
            </a:extLst>
          </p:cNvPr>
          <p:cNvSpPr>
            <a:spLocks noGrp="1" noRot="1" noChangeAspect="1" noChangeArrowheads="1" noTextEdit="1"/>
          </p:cNvSpPr>
          <p:nvPr>
            <p:ph type="sldImg"/>
          </p:nvPr>
        </p:nvSpPr>
        <p:spPr>
          <a:ln/>
        </p:spPr>
      </p:sp>
      <p:sp>
        <p:nvSpPr>
          <p:cNvPr id="60423" name="Rectangle 5">
            <a:extLst>
              <a:ext uri="{FF2B5EF4-FFF2-40B4-BE49-F238E27FC236}">
                <a16:creationId xmlns:a16="http://schemas.microsoft.com/office/drawing/2014/main" id="{F9D6D337-80FC-4248-9639-32CD2605789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9">
            <a:extLst>
              <a:ext uri="{FF2B5EF4-FFF2-40B4-BE49-F238E27FC236}">
                <a16:creationId xmlns:a16="http://schemas.microsoft.com/office/drawing/2014/main" id="{F0BF3F00-6ED1-4A9D-8ED0-CE2B558EDA2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62467" name="Rectangle 10">
            <a:extLst>
              <a:ext uri="{FF2B5EF4-FFF2-40B4-BE49-F238E27FC236}">
                <a16:creationId xmlns:a16="http://schemas.microsoft.com/office/drawing/2014/main" id="{6D7849B0-9ED2-4221-92B5-B68B3907D62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62468" name="Rectangle 12">
            <a:extLst>
              <a:ext uri="{FF2B5EF4-FFF2-40B4-BE49-F238E27FC236}">
                <a16:creationId xmlns:a16="http://schemas.microsoft.com/office/drawing/2014/main" id="{9DFD8074-88D0-4A76-AE7F-5C694270E7B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62469" name="Rectangle 13">
            <a:extLst>
              <a:ext uri="{FF2B5EF4-FFF2-40B4-BE49-F238E27FC236}">
                <a16:creationId xmlns:a16="http://schemas.microsoft.com/office/drawing/2014/main" id="{5EF1BC71-C51B-41B7-A486-9751101FB0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456BF477-A9DF-476B-9F88-7C96B0F2B063}" type="slidenum">
              <a:rPr lang="en-US" altLang="en-US" sz="1000"/>
              <a:pPr/>
              <a:t>28</a:t>
            </a:fld>
            <a:endParaRPr lang="en-US" altLang="en-US" sz="1000"/>
          </a:p>
        </p:txBody>
      </p:sp>
      <p:sp>
        <p:nvSpPr>
          <p:cNvPr id="62470" name="Rectangle 4">
            <a:extLst>
              <a:ext uri="{FF2B5EF4-FFF2-40B4-BE49-F238E27FC236}">
                <a16:creationId xmlns:a16="http://schemas.microsoft.com/office/drawing/2014/main" id="{5A82E6D3-00D6-403C-9474-1A5B00826D14}"/>
              </a:ext>
            </a:extLst>
          </p:cNvPr>
          <p:cNvSpPr>
            <a:spLocks noGrp="1" noRot="1" noChangeAspect="1" noChangeArrowheads="1" noTextEdit="1"/>
          </p:cNvSpPr>
          <p:nvPr>
            <p:ph type="sldImg"/>
          </p:nvPr>
        </p:nvSpPr>
        <p:spPr>
          <a:ln/>
        </p:spPr>
      </p:sp>
      <p:sp>
        <p:nvSpPr>
          <p:cNvPr id="62471" name="Rectangle 5">
            <a:extLst>
              <a:ext uri="{FF2B5EF4-FFF2-40B4-BE49-F238E27FC236}">
                <a16:creationId xmlns:a16="http://schemas.microsoft.com/office/drawing/2014/main" id="{5789460A-08BA-4622-8211-8E021516220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9">
            <a:extLst>
              <a:ext uri="{FF2B5EF4-FFF2-40B4-BE49-F238E27FC236}">
                <a16:creationId xmlns:a16="http://schemas.microsoft.com/office/drawing/2014/main" id="{91BD7774-5BFA-4A45-BB32-042BF6F91EB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64515" name="Rectangle 10">
            <a:extLst>
              <a:ext uri="{FF2B5EF4-FFF2-40B4-BE49-F238E27FC236}">
                <a16:creationId xmlns:a16="http://schemas.microsoft.com/office/drawing/2014/main" id="{F42A9D3C-029A-4228-ABF0-5FA320A08D8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64516" name="Rectangle 12">
            <a:extLst>
              <a:ext uri="{FF2B5EF4-FFF2-40B4-BE49-F238E27FC236}">
                <a16:creationId xmlns:a16="http://schemas.microsoft.com/office/drawing/2014/main" id="{706AA83C-CC0B-4500-B3BC-40A3288C697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64517" name="Rectangle 13">
            <a:extLst>
              <a:ext uri="{FF2B5EF4-FFF2-40B4-BE49-F238E27FC236}">
                <a16:creationId xmlns:a16="http://schemas.microsoft.com/office/drawing/2014/main" id="{31626820-D00E-44F8-91A7-A5B59EE7FB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EE3AA51B-242A-4190-9935-ED5DBC33C4B5}" type="slidenum">
              <a:rPr lang="en-US" altLang="en-US" sz="1000"/>
              <a:pPr/>
              <a:t>29</a:t>
            </a:fld>
            <a:endParaRPr lang="en-US" altLang="en-US" sz="1000"/>
          </a:p>
        </p:txBody>
      </p:sp>
      <p:sp>
        <p:nvSpPr>
          <p:cNvPr id="64518" name="Rectangle 4">
            <a:extLst>
              <a:ext uri="{FF2B5EF4-FFF2-40B4-BE49-F238E27FC236}">
                <a16:creationId xmlns:a16="http://schemas.microsoft.com/office/drawing/2014/main" id="{9CDC397F-5AFA-4528-90D1-1D3FFE6FA62C}"/>
              </a:ext>
            </a:extLst>
          </p:cNvPr>
          <p:cNvSpPr>
            <a:spLocks noGrp="1" noRot="1" noChangeAspect="1" noChangeArrowheads="1" noTextEdit="1"/>
          </p:cNvSpPr>
          <p:nvPr>
            <p:ph type="sldImg"/>
          </p:nvPr>
        </p:nvSpPr>
        <p:spPr>
          <a:ln/>
        </p:spPr>
      </p:sp>
      <p:sp>
        <p:nvSpPr>
          <p:cNvPr id="64519" name="Rectangle 5">
            <a:extLst>
              <a:ext uri="{FF2B5EF4-FFF2-40B4-BE49-F238E27FC236}">
                <a16:creationId xmlns:a16="http://schemas.microsoft.com/office/drawing/2014/main" id="{6B3AF9DC-946F-44D6-B336-3B1052818A4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a:extLst>
              <a:ext uri="{FF2B5EF4-FFF2-40B4-BE49-F238E27FC236}">
                <a16:creationId xmlns:a16="http://schemas.microsoft.com/office/drawing/2014/main" id="{34546B30-E170-4EF6-B3FC-D59C68CE0B8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1267" name="Rectangle 10">
            <a:extLst>
              <a:ext uri="{FF2B5EF4-FFF2-40B4-BE49-F238E27FC236}">
                <a16:creationId xmlns:a16="http://schemas.microsoft.com/office/drawing/2014/main" id="{C6DD307B-6294-4BCF-A964-A4BF4EEF9A9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1268" name="Rectangle 12">
            <a:extLst>
              <a:ext uri="{FF2B5EF4-FFF2-40B4-BE49-F238E27FC236}">
                <a16:creationId xmlns:a16="http://schemas.microsoft.com/office/drawing/2014/main" id="{1B38ED71-80BD-4B5F-8C5C-38B8108CC77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1269" name="Rectangle 13">
            <a:extLst>
              <a:ext uri="{FF2B5EF4-FFF2-40B4-BE49-F238E27FC236}">
                <a16:creationId xmlns:a16="http://schemas.microsoft.com/office/drawing/2014/main" id="{EE2B8205-DE12-40F8-A0D7-4C111DE29E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545C2D48-5182-4432-98CA-EF565065E5D4}" type="slidenum">
              <a:rPr lang="en-US" altLang="en-US" sz="1000"/>
              <a:pPr/>
              <a:t>3</a:t>
            </a:fld>
            <a:endParaRPr lang="en-US" altLang="en-US" sz="1000"/>
          </a:p>
        </p:txBody>
      </p:sp>
      <p:sp>
        <p:nvSpPr>
          <p:cNvPr id="11270" name="Rectangle 9">
            <a:extLst>
              <a:ext uri="{FF2B5EF4-FFF2-40B4-BE49-F238E27FC236}">
                <a16:creationId xmlns:a16="http://schemas.microsoft.com/office/drawing/2014/main" id="{BCA42FE9-C260-4330-8873-15514611D7D4}"/>
              </a:ext>
            </a:extLst>
          </p:cNvPr>
          <p:cNvSpPr>
            <a:spLocks noGrp="1" noRot="1" noChangeAspect="1" noChangeArrowheads="1" noTextEdit="1"/>
          </p:cNvSpPr>
          <p:nvPr>
            <p:ph type="sldImg"/>
          </p:nvPr>
        </p:nvSpPr>
        <p:spPr>
          <a:ln/>
        </p:spPr>
      </p:sp>
      <p:sp>
        <p:nvSpPr>
          <p:cNvPr id="11271" name="Rectangle 10">
            <a:extLst>
              <a:ext uri="{FF2B5EF4-FFF2-40B4-BE49-F238E27FC236}">
                <a16:creationId xmlns:a16="http://schemas.microsoft.com/office/drawing/2014/main" id="{51106793-E0C6-4DD4-9920-059BC70150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lvl="1" eaLnBrk="1" hangingPunct="1"/>
            <a:r>
              <a:rPr lang="en-US" altLang="en-US">
                <a:latin typeface="Arial" panose="020B0604020202020204" pitchFamily="34" charset="0"/>
              </a:rPr>
              <a:t>Briefly review the agenda.</a:t>
            </a:r>
          </a:p>
          <a:p>
            <a:pPr lvl="1" eaLnBrk="1" hangingPunct="1"/>
            <a:endParaRPr lang="en-US" altLang="en-US">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9">
            <a:extLst>
              <a:ext uri="{FF2B5EF4-FFF2-40B4-BE49-F238E27FC236}">
                <a16:creationId xmlns:a16="http://schemas.microsoft.com/office/drawing/2014/main" id="{52D7B9B0-14E6-40F1-A7A7-02AA13C812C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66563" name="Rectangle 10">
            <a:extLst>
              <a:ext uri="{FF2B5EF4-FFF2-40B4-BE49-F238E27FC236}">
                <a16:creationId xmlns:a16="http://schemas.microsoft.com/office/drawing/2014/main" id="{969649AC-05FB-46EA-AE5B-ACB26FF462F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66564" name="Rectangle 12">
            <a:extLst>
              <a:ext uri="{FF2B5EF4-FFF2-40B4-BE49-F238E27FC236}">
                <a16:creationId xmlns:a16="http://schemas.microsoft.com/office/drawing/2014/main" id="{9858B241-CF3C-497F-ABBC-E0566B20CC9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66565" name="Rectangle 13">
            <a:extLst>
              <a:ext uri="{FF2B5EF4-FFF2-40B4-BE49-F238E27FC236}">
                <a16:creationId xmlns:a16="http://schemas.microsoft.com/office/drawing/2014/main" id="{2CB29A61-0579-4D33-9F4E-81E9ADA8F0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5B05284F-CF01-4D5F-94A6-9B0AF1F71DA4}" type="slidenum">
              <a:rPr lang="en-US" altLang="en-US" sz="1000"/>
              <a:pPr/>
              <a:t>30</a:t>
            </a:fld>
            <a:endParaRPr lang="en-US" altLang="en-US" sz="1000"/>
          </a:p>
        </p:txBody>
      </p:sp>
      <p:sp>
        <p:nvSpPr>
          <p:cNvPr id="66566" name="Rectangle 11">
            <a:extLst>
              <a:ext uri="{FF2B5EF4-FFF2-40B4-BE49-F238E27FC236}">
                <a16:creationId xmlns:a16="http://schemas.microsoft.com/office/drawing/2014/main" id="{BB3EA607-988B-401C-A7EE-B5491D72F7B3}"/>
              </a:ext>
            </a:extLst>
          </p:cNvPr>
          <p:cNvSpPr>
            <a:spLocks noGrp="1" noRot="1" noChangeAspect="1" noChangeArrowheads="1" noTextEdit="1"/>
          </p:cNvSpPr>
          <p:nvPr>
            <p:ph type="sldImg"/>
          </p:nvPr>
        </p:nvSpPr>
        <p:spPr>
          <a:ln/>
        </p:spPr>
      </p:sp>
      <p:sp>
        <p:nvSpPr>
          <p:cNvPr id="66567" name="Rectangle 12">
            <a:extLst>
              <a:ext uri="{FF2B5EF4-FFF2-40B4-BE49-F238E27FC236}">
                <a16:creationId xmlns:a16="http://schemas.microsoft.com/office/drawing/2014/main" id="{12271D2C-8B7E-4CC8-AE1E-B0D8CDA52C4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p>
            <a:r>
              <a:rPr lang="en-US" altLang="en-US" b="1">
                <a:latin typeface="Arial" panose="020B0604020202020204" pitchFamily="34" charset="0"/>
              </a:rPr>
              <a:t>Key Message/s:</a:t>
            </a:r>
          </a:p>
          <a:p>
            <a:endParaRPr lang="en-US" altLang="en-US" b="1">
              <a:latin typeface="Arial" panose="020B0604020202020204" pitchFamily="34" charset="0"/>
            </a:endParaRPr>
          </a:p>
          <a:p>
            <a:r>
              <a:rPr lang="en-US" altLang="en-US" b="1">
                <a:latin typeface="Arial" panose="020B0604020202020204" pitchFamily="34" charset="0"/>
              </a:rPr>
              <a:t>Additional Information:</a:t>
            </a:r>
          </a:p>
          <a:p>
            <a:r>
              <a:rPr lang="en-US" altLang="en-US">
                <a:latin typeface="Arial" panose="020B0604020202020204" pitchFamily="34" charset="0"/>
              </a:rPr>
              <a:t>Link is a way to refer to the contents of a file. In UNIX two types of links are available:</a:t>
            </a:r>
          </a:p>
          <a:p>
            <a:pPr lvl="1"/>
            <a:r>
              <a:rPr lang="en-US" altLang="en-US">
                <a:latin typeface="Arial" panose="020B0604020202020204" pitchFamily="34" charset="0"/>
              </a:rPr>
              <a:t>Hard link – UNIX allows more than one name in separate places of a file in the same file system. Such a link is called hard link. The default link created by ln command is Hard link.</a:t>
            </a:r>
          </a:p>
          <a:p>
            <a:pPr lvl="1"/>
            <a:r>
              <a:rPr lang="en-US" altLang="en-US">
                <a:latin typeface="Arial" panose="020B0604020202020204" pitchFamily="34" charset="0"/>
              </a:rPr>
              <a:t>Soft link (Symbolic link) – It does not contain data of its own and is only a reference to another file.</a:t>
            </a: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a:extLst>
              <a:ext uri="{FF2B5EF4-FFF2-40B4-BE49-F238E27FC236}">
                <a16:creationId xmlns:a16="http://schemas.microsoft.com/office/drawing/2014/main" id="{291BAEA4-D5EB-4146-B13E-CC3A5A4134A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68611" name="Rectangle 10">
            <a:extLst>
              <a:ext uri="{FF2B5EF4-FFF2-40B4-BE49-F238E27FC236}">
                <a16:creationId xmlns:a16="http://schemas.microsoft.com/office/drawing/2014/main" id="{BED6E4DC-D4BD-4B1D-A885-7D705CE2E91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68612" name="Rectangle 12">
            <a:extLst>
              <a:ext uri="{FF2B5EF4-FFF2-40B4-BE49-F238E27FC236}">
                <a16:creationId xmlns:a16="http://schemas.microsoft.com/office/drawing/2014/main" id="{85163770-97E0-47E5-97AC-044B409D2C1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68613" name="Rectangle 13">
            <a:extLst>
              <a:ext uri="{FF2B5EF4-FFF2-40B4-BE49-F238E27FC236}">
                <a16:creationId xmlns:a16="http://schemas.microsoft.com/office/drawing/2014/main" id="{D3DADA77-8F4B-4C25-BE73-C139588EA5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C0C557BB-09D2-4EB0-BA11-0C59D8869D14}" type="slidenum">
              <a:rPr lang="en-US" altLang="en-US" sz="1000"/>
              <a:pPr/>
              <a:t>31</a:t>
            </a:fld>
            <a:endParaRPr lang="en-US" altLang="en-US" sz="1000"/>
          </a:p>
        </p:txBody>
      </p:sp>
      <p:sp>
        <p:nvSpPr>
          <p:cNvPr id="68614" name="Rectangle 4">
            <a:extLst>
              <a:ext uri="{FF2B5EF4-FFF2-40B4-BE49-F238E27FC236}">
                <a16:creationId xmlns:a16="http://schemas.microsoft.com/office/drawing/2014/main" id="{53550E42-B0E9-44AB-9361-FC8305A2359F}"/>
              </a:ext>
            </a:extLst>
          </p:cNvPr>
          <p:cNvSpPr>
            <a:spLocks noGrp="1" noRot="1" noChangeAspect="1" noChangeArrowheads="1" noTextEdit="1"/>
          </p:cNvSpPr>
          <p:nvPr>
            <p:ph type="sldImg"/>
          </p:nvPr>
        </p:nvSpPr>
        <p:spPr>
          <a:ln/>
        </p:spPr>
      </p:sp>
      <p:sp>
        <p:nvSpPr>
          <p:cNvPr id="68615" name="Rectangle 5">
            <a:extLst>
              <a:ext uri="{FF2B5EF4-FFF2-40B4-BE49-F238E27FC236}">
                <a16:creationId xmlns:a16="http://schemas.microsoft.com/office/drawing/2014/main" id="{3628E925-FDCE-4D1F-ADC6-68319A7F895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9">
            <a:extLst>
              <a:ext uri="{FF2B5EF4-FFF2-40B4-BE49-F238E27FC236}">
                <a16:creationId xmlns:a16="http://schemas.microsoft.com/office/drawing/2014/main" id="{04C6206A-41E4-465A-80AB-0AC68AF3B34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70659" name="Rectangle 10">
            <a:extLst>
              <a:ext uri="{FF2B5EF4-FFF2-40B4-BE49-F238E27FC236}">
                <a16:creationId xmlns:a16="http://schemas.microsoft.com/office/drawing/2014/main" id="{04CBFD3A-370F-435F-8C54-763821E9701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70660" name="Rectangle 12">
            <a:extLst>
              <a:ext uri="{FF2B5EF4-FFF2-40B4-BE49-F238E27FC236}">
                <a16:creationId xmlns:a16="http://schemas.microsoft.com/office/drawing/2014/main" id="{4FF9E224-DEF1-4E5C-AD42-25DF8D220B8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0661" name="Rectangle 13">
            <a:extLst>
              <a:ext uri="{FF2B5EF4-FFF2-40B4-BE49-F238E27FC236}">
                <a16:creationId xmlns:a16="http://schemas.microsoft.com/office/drawing/2014/main" id="{E1D68ED2-9351-4EE4-B0DC-CB708C5331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2D2C2279-FB8B-4484-A996-10ADF68BA40C}" type="slidenum">
              <a:rPr lang="en-US" altLang="en-US" sz="1000"/>
              <a:pPr/>
              <a:t>32</a:t>
            </a:fld>
            <a:endParaRPr lang="en-US" altLang="en-US" sz="1000"/>
          </a:p>
        </p:txBody>
      </p:sp>
      <p:sp>
        <p:nvSpPr>
          <p:cNvPr id="70662" name="Rectangle 4">
            <a:extLst>
              <a:ext uri="{FF2B5EF4-FFF2-40B4-BE49-F238E27FC236}">
                <a16:creationId xmlns:a16="http://schemas.microsoft.com/office/drawing/2014/main" id="{AE039B6C-5B4E-452C-A2AD-1069FB77ABD5}"/>
              </a:ext>
            </a:extLst>
          </p:cNvPr>
          <p:cNvSpPr>
            <a:spLocks noGrp="1" noRot="1" noChangeAspect="1" noChangeArrowheads="1" noTextEdit="1"/>
          </p:cNvSpPr>
          <p:nvPr>
            <p:ph type="sldImg"/>
          </p:nvPr>
        </p:nvSpPr>
        <p:spPr>
          <a:ln/>
        </p:spPr>
      </p:sp>
      <p:sp>
        <p:nvSpPr>
          <p:cNvPr id="70663" name="Rectangle 5">
            <a:extLst>
              <a:ext uri="{FF2B5EF4-FFF2-40B4-BE49-F238E27FC236}">
                <a16:creationId xmlns:a16="http://schemas.microsoft.com/office/drawing/2014/main" id="{871A5F87-D56E-400C-9102-45C618E4E95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9">
            <a:extLst>
              <a:ext uri="{FF2B5EF4-FFF2-40B4-BE49-F238E27FC236}">
                <a16:creationId xmlns:a16="http://schemas.microsoft.com/office/drawing/2014/main" id="{67551B5E-4806-4A39-B246-30F8476D1B8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72707" name="Rectangle 10">
            <a:extLst>
              <a:ext uri="{FF2B5EF4-FFF2-40B4-BE49-F238E27FC236}">
                <a16:creationId xmlns:a16="http://schemas.microsoft.com/office/drawing/2014/main" id="{EC0C1455-3789-4015-8B73-C686EE65B30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72708" name="Rectangle 12">
            <a:extLst>
              <a:ext uri="{FF2B5EF4-FFF2-40B4-BE49-F238E27FC236}">
                <a16:creationId xmlns:a16="http://schemas.microsoft.com/office/drawing/2014/main" id="{E3C96CCA-CF9F-49CE-B8B9-4D14FA9DD8C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2709" name="Rectangle 13">
            <a:extLst>
              <a:ext uri="{FF2B5EF4-FFF2-40B4-BE49-F238E27FC236}">
                <a16:creationId xmlns:a16="http://schemas.microsoft.com/office/drawing/2014/main" id="{B89FE21A-1D64-4D2F-B311-DF7A61DF9A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BB9A87E0-FD25-4255-987D-283C381D279D}" type="slidenum">
              <a:rPr lang="en-US" altLang="en-US" sz="1000"/>
              <a:pPr/>
              <a:t>33</a:t>
            </a:fld>
            <a:endParaRPr lang="en-US" altLang="en-US" sz="1000"/>
          </a:p>
        </p:txBody>
      </p:sp>
      <p:sp>
        <p:nvSpPr>
          <p:cNvPr id="72710" name="Rectangle 4">
            <a:extLst>
              <a:ext uri="{FF2B5EF4-FFF2-40B4-BE49-F238E27FC236}">
                <a16:creationId xmlns:a16="http://schemas.microsoft.com/office/drawing/2014/main" id="{D12952B5-FB07-44AA-89E6-181AE19358CE}"/>
              </a:ext>
            </a:extLst>
          </p:cNvPr>
          <p:cNvSpPr>
            <a:spLocks noGrp="1" noRot="1" noChangeAspect="1" noChangeArrowheads="1" noTextEdit="1"/>
          </p:cNvSpPr>
          <p:nvPr>
            <p:ph type="sldImg"/>
          </p:nvPr>
        </p:nvSpPr>
        <p:spPr>
          <a:ln/>
        </p:spPr>
      </p:sp>
      <p:sp>
        <p:nvSpPr>
          <p:cNvPr id="72711" name="Rectangle 5">
            <a:extLst>
              <a:ext uri="{FF2B5EF4-FFF2-40B4-BE49-F238E27FC236}">
                <a16:creationId xmlns:a16="http://schemas.microsoft.com/office/drawing/2014/main" id="{822DCC76-CB74-4999-8F57-041D58788C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9">
            <a:extLst>
              <a:ext uri="{FF2B5EF4-FFF2-40B4-BE49-F238E27FC236}">
                <a16:creationId xmlns:a16="http://schemas.microsoft.com/office/drawing/2014/main" id="{C5103549-4376-4958-A6D5-AFDFC21CD75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74755" name="Rectangle 10">
            <a:extLst>
              <a:ext uri="{FF2B5EF4-FFF2-40B4-BE49-F238E27FC236}">
                <a16:creationId xmlns:a16="http://schemas.microsoft.com/office/drawing/2014/main" id="{8BD29B81-2CCF-40BF-80C9-2A4C6E5CC99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74756" name="Rectangle 12">
            <a:extLst>
              <a:ext uri="{FF2B5EF4-FFF2-40B4-BE49-F238E27FC236}">
                <a16:creationId xmlns:a16="http://schemas.microsoft.com/office/drawing/2014/main" id="{9356E441-5775-4BB0-896A-11A5B2CBEDE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4757" name="Rectangle 13">
            <a:extLst>
              <a:ext uri="{FF2B5EF4-FFF2-40B4-BE49-F238E27FC236}">
                <a16:creationId xmlns:a16="http://schemas.microsoft.com/office/drawing/2014/main" id="{866DF767-AC6B-46DF-B116-148D222E0C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EDB698B2-72D0-4BA1-AF0B-490ADC725873}" type="slidenum">
              <a:rPr lang="en-US" altLang="en-US" sz="1000"/>
              <a:pPr/>
              <a:t>34</a:t>
            </a:fld>
            <a:endParaRPr lang="en-US" altLang="en-US" sz="1000"/>
          </a:p>
        </p:txBody>
      </p:sp>
      <p:sp>
        <p:nvSpPr>
          <p:cNvPr id="74758" name="Rectangle 4">
            <a:extLst>
              <a:ext uri="{FF2B5EF4-FFF2-40B4-BE49-F238E27FC236}">
                <a16:creationId xmlns:a16="http://schemas.microsoft.com/office/drawing/2014/main" id="{E871AA02-2D0E-4D8F-867A-1A51F63E5D7A}"/>
              </a:ext>
            </a:extLst>
          </p:cNvPr>
          <p:cNvSpPr>
            <a:spLocks noGrp="1" noRot="1" noChangeAspect="1" noChangeArrowheads="1" noTextEdit="1"/>
          </p:cNvSpPr>
          <p:nvPr>
            <p:ph type="sldImg"/>
          </p:nvPr>
        </p:nvSpPr>
        <p:spPr>
          <a:ln/>
        </p:spPr>
      </p:sp>
      <p:sp>
        <p:nvSpPr>
          <p:cNvPr id="74759" name="Rectangle 5">
            <a:extLst>
              <a:ext uri="{FF2B5EF4-FFF2-40B4-BE49-F238E27FC236}">
                <a16:creationId xmlns:a16="http://schemas.microsoft.com/office/drawing/2014/main" id="{EDC06654-D55C-4288-9681-6E89AF1E8D7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9">
            <a:extLst>
              <a:ext uri="{FF2B5EF4-FFF2-40B4-BE49-F238E27FC236}">
                <a16:creationId xmlns:a16="http://schemas.microsoft.com/office/drawing/2014/main" id="{A37D023B-9B3B-40D5-820A-66E2C917C5A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76803" name="Rectangle 10">
            <a:extLst>
              <a:ext uri="{FF2B5EF4-FFF2-40B4-BE49-F238E27FC236}">
                <a16:creationId xmlns:a16="http://schemas.microsoft.com/office/drawing/2014/main" id="{3C217DB8-909D-4D55-9B02-F6DCBC9C0D0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76804" name="Rectangle 12">
            <a:extLst>
              <a:ext uri="{FF2B5EF4-FFF2-40B4-BE49-F238E27FC236}">
                <a16:creationId xmlns:a16="http://schemas.microsoft.com/office/drawing/2014/main" id="{8A028638-37CF-4037-82C2-71D0DC883C8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6805" name="Rectangle 13">
            <a:extLst>
              <a:ext uri="{FF2B5EF4-FFF2-40B4-BE49-F238E27FC236}">
                <a16:creationId xmlns:a16="http://schemas.microsoft.com/office/drawing/2014/main" id="{11BBE642-DFF0-4F3E-A627-BF1FCCC7BA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990DD316-C400-4CF2-B86C-5B1019A2E472}" type="slidenum">
              <a:rPr lang="en-US" altLang="en-US" sz="1000"/>
              <a:pPr/>
              <a:t>35</a:t>
            </a:fld>
            <a:endParaRPr lang="en-US" altLang="en-US" sz="1000"/>
          </a:p>
        </p:txBody>
      </p:sp>
      <p:sp>
        <p:nvSpPr>
          <p:cNvPr id="76806" name="Rectangle 4">
            <a:extLst>
              <a:ext uri="{FF2B5EF4-FFF2-40B4-BE49-F238E27FC236}">
                <a16:creationId xmlns:a16="http://schemas.microsoft.com/office/drawing/2014/main" id="{2AA37E0B-3D90-407E-9FDB-175F91A8D67E}"/>
              </a:ext>
            </a:extLst>
          </p:cNvPr>
          <p:cNvSpPr>
            <a:spLocks noGrp="1" noRot="1" noChangeAspect="1" noChangeArrowheads="1" noTextEdit="1"/>
          </p:cNvSpPr>
          <p:nvPr>
            <p:ph type="sldImg"/>
          </p:nvPr>
        </p:nvSpPr>
        <p:spPr>
          <a:ln/>
        </p:spPr>
      </p:sp>
      <p:sp>
        <p:nvSpPr>
          <p:cNvPr id="76807" name="Rectangle 5">
            <a:extLst>
              <a:ext uri="{FF2B5EF4-FFF2-40B4-BE49-F238E27FC236}">
                <a16:creationId xmlns:a16="http://schemas.microsoft.com/office/drawing/2014/main" id="{6C1ADC01-2819-47C0-AA04-6D775E9AFB3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9">
            <a:extLst>
              <a:ext uri="{FF2B5EF4-FFF2-40B4-BE49-F238E27FC236}">
                <a16:creationId xmlns:a16="http://schemas.microsoft.com/office/drawing/2014/main" id="{2EB9EFAF-3849-4DA6-A5AA-A3DDDD89112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78851" name="Rectangle 10">
            <a:extLst>
              <a:ext uri="{FF2B5EF4-FFF2-40B4-BE49-F238E27FC236}">
                <a16:creationId xmlns:a16="http://schemas.microsoft.com/office/drawing/2014/main" id="{63440506-AC8B-46B4-A561-7C91E2A1869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78852" name="Rectangle 12">
            <a:extLst>
              <a:ext uri="{FF2B5EF4-FFF2-40B4-BE49-F238E27FC236}">
                <a16:creationId xmlns:a16="http://schemas.microsoft.com/office/drawing/2014/main" id="{A62F6F43-E0DB-4DF8-8A19-262D1F385AD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78853" name="Rectangle 13">
            <a:extLst>
              <a:ext uri="{FF2B5EF4-FFF2-40B4-BE49-F238E27FC236}">
                <a16:creationId xmlns:a16="http://schemas.microsoft.com/office/drawing/2014/main" id="{09900553-A80F-4530-A6D1-FF9F8FCA9D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DC2F865A-A0CD-4452-A57F-121D91667405}" type="slidenum">
              <a:rPr lang="en-US" altLang="en-US" sz="1000"/>
              <a:pPr/>
              <a:t>36</a:t>
            </a:fld>
            <a:endParaRPr lang="en-US" altLang="en-US" sz="1000"/>
          </a:p>
        </p:txBody>
      </p:sp>
      <p:sp>
        <p:nvSpPr>
          <p:cNvPr id="78854" name="Rectangle 4">
            <a:extLst>
              <a:ext uri="{FF2B5EF4-FFF2-40B4-BE49-F238E27FC236}">
                <a16:creationId xmlns:a16="http://schemas.microsoft.com/office/drawing/2014/main" id="{EE6EA07F-71B7-4F6F-8C4C-D46FD201C85C}"/>
              </a:ext>
            </a:extLst>
          </p:cNvPr>
          <p:cNvSpPr>
            <a:spLocks noGrp="1" noRot="1" noChangeAspect="1" noChangeArrowheads="1" noTextEdit="1"/>
          </p:cNvSpPr>
          <p:nvPr>
            <p:ph type="sldImg"/>
          </p:nvPr>
        </p:nvSpPr>
        <p:spPr>
          <a:ln/>
        </p:spPr>
      </p:sp>
      <p:sp>
        <p:nvSpPr>
          <p:cNvPr id="78855" name="Rectangle 5">
            <a:extLst>
              <a:ext uri="{FF2B5EF4-FFF2-40B4-BE49-F238E27FC236}">
                <a16:creationId xmlns:a16="http://schemas.microsoft.com/office/drawing/2014/main" id="{60336BA9-04C3-4D73-A20C-01571B90525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r>
              <a:rPr lang="en-US" altLang="en-US" b="1">
                <a:latin typeface="Arial" panose="020B0604020202020204" pitchFamily="34" charset="0"/>
              </a:rPr>
              <a:t>-</a:t>
            </a:r>
            <a:r>
              <a:rPr lang="en-US" altLang="en-US">
                <a:latin typeface="Arial" panose="020B0604020202020204" pitchFamily="34" charset="0"/>
              </a:rPr>
              <a:t>R Option is used to change the permissions of Directory as well as all files and subdirectories within it.</a:t>
            </a:r>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9">
            <a:extLst>
              <a:ext uri="{FF2B5EF4-FFF2-40B4-BE49-F238E27FC236}">
                <a16:creationId xmlns:a16="http://schemas.microsoft.com/office/drawing/2014/main" id="{CF87EC67-5773-4A43-85AC-565907E3697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80899" name="Rectangle 10">
            <a:extLst>
              <a:ext uri="{FF2B5EF4-FFF2-40B4-BE49-F238E27FC236}">
                <a16:creationId xmlns:a16="http://schemas.microsoft.com/office/drawing/2014/main" id="{A8A4FD88-F897-4088-B72C-418C8B805A1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80900" name="Rectangle 12">
            <a:extLst>
              <a:ext uri="{FF2B5EF4-FFF2-40B4-BE49-F238E27FC236}">
                <a16:creationId xmlns:a16="http://schemas.microsoft.com/office/drawing/2014/main" id="{82582F69-2DCF-4135-BE17-B440235A5C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0901" name="Rectangle 13">
            <a:extLst>
              <a:ext uri="{FF2B5EF4-FFF2-40B4-BE49-F238E27FC236}">
                <a16:creationId xmlns:a16="http://schemas.microsoft.com/office/drawing/2014/main" id="{39248B1C-94A9-4478-A680-8687224D76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F3022EC6-8652-4C7E-8AA0-3408F56A245D}" type="slidenum">
              <a:rPr lang="en-US" altLang="en-US" sz="1000"/>
              <a:pPr/>
              <a:t>37</a:t>
            </a:fld>
            <a:endParaRPr lang="en-US" altLang="en-US" sz="1000"/>
          </a:p>
        </p:txBody>
      </p:sp>
      <p:sp>
        <p:nvSpPr>
          <p:cNvPr id="80902" name="Rectangle 116">
            <a:extLst>
              <a:ext uri="{FF2B5EF4-FFF2-40B4-BE49-F238E27FC236}">
                <a16:creationId xmlns:a16="http://schemas.microsoft.com/office/drawing/2014/main" id="{B4932691-F24F-4926-9B24-D778D44E1209}"/>
              </a:ext>
            </a:extLst>
          </p:cNvPr>
          <p:cNvSpPr>
            <a:spLocks noGrp="1" noRot="1" noChangeAspect="1" noChangeArrowheads="1" noTextEdit="1"/>
          </p:cNvSpPr>
          <p:nvPr>
            <p:ph type="sldImg"/>
          </p:nvPr>
        </p:nvSpPr>
        <p:spPr>
          <a:ln/>
        </p:spPr>
      </p:sp>
      <p:sp>
        <p:nvSpPr>
          <p:cNvPr id="80903" name="Rectangle 117">
            <a:extLst>
              <a:ext uri="{FF2B5EF4-FFF2-40B4-BE49-F238E27FC236}">
                <a16:creationId xmlns:a16="http://schemas.microsoft.com/office/drawing/2014/main" id="{96972AFB-D47D-49D7-BFB8-8AB4EFE9DBB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tabLst>
                <a:tab pos="400050" algn="l"/>
              </a:tabLst>
            </a:pPr>
            <a:r>
              <a:rPr lang="en-US" altLang="en-US" b="1" dirty="0">
                <a:latin typeface="Arial" panose="020B0604020202020204" pitchFamily="34" charset="0"/>
              </a:rPr>
              <a:t>Key Message/s:</a:t>
            </a:r>
          </a:p>
          <a:p>
            <a:pPr marL="190500" indent="-190500" eaLnBrk="1" hangingPunct="1">
              <a:tabLst>
                <a:tab pos="400050" algn="l"/>
              </a:tabLst>
            </a:pPr>
            <a:endParaRPr lang="en-US" altLang="en-US" b="1" dirty="0">
              <a:latin typeface="Arial" panose="020B0604020202020204" pitchFamily="34" charset="0"/>
            </a:endParaRPr>
          </a:p>
          <a:p>
            <a:pPr marL="190500" indent="-190500" eaLnBrk="1" hangingPunct="1">
              <a:tabLst>
                <a:tab pos="400050" algn="l"/>
              </a:tabLst>
            </a:pPr>
            <a:r>
              <a:rPr lang="en-US" altLang="en-US" b="1" dirty="0">
                <a:latin typeface="Arial" panose="020B0604020202020204" pitchFamily="34" charset="0"/>
              </a:rPr>
              <a:t>Additional Information:</a:t>
            </a:r>
          </a:p>
          <a:p>
            <a:pPr marL="419100" lvl="1" indent="-190500">
              <a:tabLst>
                <a:tab pos="400050" algn="l"/>
              </a:tabLst>
            </a:pPr>
            <a:r>
              <a:rPr lang="en-US" altLang="en-US" dirty="0">
                <a:latin typeface="Arial" panose="020B0604020202020204" pitchFamily="34" charset="0"/>
              </a:rPr>
              <a:t>If f1 and f2 are directories, explain how the command mv f1 f2 behaves when:</a:t>
            </a:r>
          </a:p>
          <a:p>
            <a:pPr marL="419100" lvl="1" indent="-190500" eaLnBrk="1" hangingPunct="1">
              <a:buFont typeface="Wingdings" panose="05000000000000000000" pitchFamily="2" charset="2"/>
              <a:buNone/>
              <a:tabLst>
                <a:tab pos="400050" algn="l"/>
              </a:tabLst>
            </a:pPr>
            <a:r>
              <a:rPr lang="en-US" altLang="en-US" dirty="0">
                <a:latin typeface="Arial" panose="020B0604020202020204" pitchFamily="34" charset="0"/>
              </a:rPr>
              <a:t>	Answer: Explain mv is for rename file and directory as well. </a:t>
            </a:r>
          </a:p>
          <a:p>
            <a:pPr marL="419100" lvl="1" indent="-190500" eaLnBrk="1" hangingPunct="1">
              <a:buFont typeface="Wingdings" panose="05000000000000000000" pitchFamily="2" charset="2"/>
              <a:buNone/>
              <a:tabLst>
                <a:tab pos="400050" algn="l"/>
              </a:tabLst>
            </a:pPr>
            <a:r>
              <a:rPr lang="en-US" altLang="en-US" dirty="0">
                <a:latin typeface="Arial" panose="020B0604020202020204" pitchFamily="34" charset="0"/>
              </a:rPr>
              <a:t>	In case 1. If f2 exists, f1 will be moved inside f2. And f1 will not be available at the original location.</a:t>
            </a:r>
          </a:p>
          <a:p>
            <a:pPr marL="419100" lvl="1" indent="-190500" eaLnBrk="1" hangingPunct="1">
              <a:buFont typeface="Wingdings" panose="05000000000000000000" pitchFamily="2" charset="2"/>
              <a:buNone/>
              <a:tabLst>
                <a:tab pos="400050" algn="l"/>
              </a:tabLst>
            </a:pPr>
            <a:r>
              <a:rPr lang="en-US" altLang="en-US" dirty="0">
                <a:latin typeface="Arial" panose="020B0604020202020204" pitchFamily="34" charset="0"/>
              </a:rPr>
              <a:t>	In case 2. If f2 does not exist f1 will be renamed by f2.</a:t>
            </a:r>
          </a:p>
          <a:p>
            <a:pPr marL="419100" lvl="1" indent="-190500" eaLnBrk="1" hangingPunct="1">
              <a:buFont typeface="Wingdings" panose="05000000000000000000" pitchFamily="2" charset="2"/>
              <a:buNone/>
              <a:tabLst>
                <a:tab pos="400050" algn="l"/>
              </a:tabLst>
            </a:pPr>
            <a:r>
              <a:rPr lang="en-US" altLang="en-US" dirty="0">
                <a:latin typeface="Arial" panose="020B0604020202020204" pitchFamily="34" charset="0"/>
              </a:rPr>
              <a:t>	</a:t>
            </a:r>
          </a:p>
          <a:p>
            <a:pPr marL="190500" indent="-190500" eaLnBrk="1" hangingPunct="1">
              <a:tabLst>
                <a:tab pos="400050" algn="l"/>
              </a:tabLst>
            </a:pPr>
            <a:endParaRPr lang="en-US" altLang="en-US" dirty="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9">
            <a:extLst>
              <a:ext uri="{FF2B5EF4-FFF2-40B4-BE49-F238E27FC236}">
                <a16:creationId xmlns:a16="http://schemas.microsoft.com/office/drawing/2014/main" id="{B15078E9-5A75-4EA6-8591-A89630D51DC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82947" name="Rectangle 10">
            <a:extLst>
              <a:ext uri="{FF2B5EF4-FFF2-40B4-BE49-F238E27FC236}">
                <a16:creationId xmlns:a16="http://schemas.microsoft.com/office/drawing/2014/main" id="{F518528A-FAF6-42C5-84F7-29252AB4A79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82948" name="Rectangle 12">
            <a:extLst>
              <a:ext uri="{FF2B5EF4-FFF2-40B4-BE49-F238E27FC236}">
                <a16:creationId xmlns:a16="http://schemas.microsoft.com/office/drawing/2014/main" id="{B8C3140B-AEF8-4672-A9C1-F066AB54A5E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2949" name="Rectangle 13">
            <a:extLst>
              <a:ext uri="{FF2B5EF4-FFF2-40B4-BE49-F238E27FC236}">
                <a16:creationId xmlns:a16="http://schemas.microsoft.com/office/drawing/2014/main" id="{3A004128-9F91-4A4D-8DE0-BA78984E58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116286D3-F90C-4408-8FCB-897FD6E0ABB5}" type="slidenum">
              <a:rPr lang="en-US" altLang="en-US" sz="1000"/>
              <a:pPr/>
              <a:t>38</a:t>
            </a:fld>
            <a:endParaRPr lang="en-US" altLang="en-US" sz="1000"/>
          </a:p>
        </p:txBody>
      </p:sp>
      <p:sp>
        <p:nvSpPr>
          <p:cNvPr id="82950" name="Rectangle 2">
            <a:extLst>
              <a:ext uri="{FF2B5EF4-FFF2-40B4-BE49-F238E27FC236}">
                <a16:creationId xmlns:a16="http://schemas.microsoft.com/office/drawing/2014/main" id="{9AF75652-0B0A-4C19-B6F0-117C6DE18A4B}"/>
              </a:ext>
            </a:extLst>
          </p:cNvPr>
          <p:cNvSpPr>
            <a:spLocks noGrp="1" noRot="1" noChangeAspect="1" noChangeArrowheads="1" noTextEdit="1"/>
          </p:cNvSpPr>
          <p:nvPr>
            <p:ph type="sldImg"/>
          </p:nvPr>
        </p:nvSpPr>
        <p:spPr>
          <a:ln/>
        </p:spPr>
      </p:sp>
      <p:sp>
        <p:nvSpPr>
          <p:cNvPr id="82951" name="Rectangle 3">
            <a:extLst>
              <a:ext uri="{FF2B5EF4-FFF2-40B4-BE49-F238E27FC236}">
                <a16:creationId xmlns:a16="http://schemas.microsoft.com/office/drawing/2014/main" id="{F8FE0EAC-D818-486B-926F-70BCB077F6E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dirty="0">
                <a:latin typeface="Arial" panose="020B0604020202020204" pitchFamily="34" charset="0"/>
              </a:rPr>
              <a:t>Key Message/s:</a:t>
            </a:r>
          </a:p>
          <a:p>
            <a:pPr eaLnBrk="1" hangingPunct="1"/>
            <a:endParaRPr lang="en-US" altLang="en-US" b="1" dirty="0">
              <a:latin typeface="Arial" panose="020B0604020202020204" pitchFamily="34" charset="0"/>
            </a:endParaRPr>
          </a:p>
          <a:p>
            <a:pPr eaLnBrk="1" hangingPunct="1"/>
            <a:r>
              <a:rPr lang="en-US" altLang="en-US" b="1" dirty="0">
                <a:latin typeface="Arial" panose="020B0604020202020204" pitchFamily="34" charset="0"/>
              </a:rPr>
              <a:t>Additional Information:</a:t>
            </a:r>
            <a:endParaRPr lang="en-US" altLang="en-US" dirty="0">
              <a:latin typeface="Arial" panose="020B0604020202020204" pitchFamily="34" charset="0"/>
            </a:endParaRPr>
          </a:p>
          <a:p>
            <a:pPr lvl="1" eaLnBrk="1" hangingPunct="1"/>
            <a:r>
              <a:rPr lang="en-US" altLang="en-US" dirty="0">
                <a:latin typeface="Arial" panose="020B0604020202020204" pitchFamily="34" charset="0"/>
              </a:rPr>
              <a:t>Assuming that you are positioned in the directory /home/user1, what are these commands presumed to do and explain whether they will work at all:</a:t>
            </a:r>
          </a:p>
          <a:p>
            <a:pPr lvl="1" eaLnBrk="1" hangingPunct="1">
              <a:buFont typeface="Wingdings" panose="05000000000000000000" pitchFamily="2" charset="2"/>
              <a:buNone/>
            </a:pPr>
            <a:r>
              <a:rPr lang="en-US" altLang="en-US" dirty="0">
                <a:latin typeface="Arial" panose="020B0604020202020204" pitchFamily="34" charset="0"/>
              </a:rPr>
              <a:t>	Answer:</a:t>
            </a:r>
          </a:p>
          <a:p>
            <a:pPr eaLnBrk="1" hangingPunct="1"/>
            <a:r>
              <a:rPr lang="en-US" altLang="en-US" dirty="0">
                <a:latin typeface="Arial" panose="020B0604020202020204" pitchFamily="34" charset="0"/>
              </a:rPr>
              <a:t>	</a:t>
            </a:r>
          </a:p>
          <a:p>
            <a:pPr eaLnBrk="1" hangingPunct="1"/>
            <a:endParaRPr lang="en-US" altLang="en-US" dirty="0">
              <a:latin typeface="Arial" panose="020B0604020202020204" pitchFamily="34" charset="0"/>
            </a:endParaRPr>
          </a:p>
        </p:txBody>
      </p:sp>
      <p:graphicFrame>
        <p:nvGraphicFramePr>
          <p:cNvPr id="144414" name="Group 30">
            <a:extLst>
              <a:ext uri="{FF2B5EF4-FFF2-40B4-BE49-F238E27FC236}">
                <a16:creationId xmlns:a16="http://schemas.microsoft.com/office/drawing/2014/main" id="{67067576-1EBE-4A85-8203-EB9E4BC7C167}"/>
              </a:ext>
            </a:extLst>
          </p:cNvPr>
          <p:cNvGraphicFramePr>
            <a:graphicFrameLocks noGrp="1"/>
          </p:cNvGraphicFramePr>
          <p:nvPr/>
        </p:nvGraphicFramePr>
        <p:xfrm>
          <a:off x="949325" y="5715000"/>
          <a:ext cx="5527675" cy="1676400"/>
        </p:xfrm>
        <a:graphic>
          <a:graphicData uri="http://schemas.openxmlformats.org/drawingml/2006/table">
            <a:tbl>
              <a:tblPr/>
              <a:tblGrid>
                <a:gridCol w="930275">
                  <a:extLst>
                    <a:ext uri="{9D8B030D-6E8A-4147-A177-3AD203B41FA5}">
                      <a16:colId xmlns:a16="http://schemas.microsoft.com/office/drawing/2014/main" val="2162551476"/>
                    </a:ext>
                  </a:extLst>
                </a:gridCol>
                <a:gridCol w="4597400">
                  <a:extLst>
                    <a:ext uri="{9D8B030D-6E8A-4147-A177-3AD203B41FA5}">
                      <a16:colId xmlns:a16="http://schemas.microsoft.com/office/drawing/2014/main" val="828457621"/>
                    </a:ext>
                  </a:extLst>
                </a:gridCol>
              </a:tblGrid>
              <a:tr h="264240">
                <a:tc>
                  <a:txBody>
                    <a:bodyPr/>
                    <a:lstStyle>
                      <a:lvl1pPr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marL="0" marR="0" lvl="0" indent="0" algn="ctr" defTabSz="966788" rtl="0" eaLnBrk="0" fontAlgn="base" latinLnBrk="0" hangingPunct="0">
                        <a:lnSpc>
                          <a:spcPct val="100000"/>
                        </a:lnSpc>
                        <a:spcBef>
                          <a:spcPct val="20000"/>
                        </a:spcBef>
                        <a:spcAft>
                          <a:spcPct val="0"/>
                        </a:spcAft>
                        <a:buClr>
                          <a:schemeClr val="tx1"/>
                        </a:buClr>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rPr>
                        <a:t>Command</a:t>
                      </a:r>
                    </a:p>
                  </a:txBody>
                  <a:tcPr marL="96661" marR="96661" marT="48300" marB="48300" horzOverflow="overflow">
                    <a:lnL w="6350" cap="flat" cmpd="sng" algn="ctr">
                      <a:solidFill>
                        <a:schemeClr val="tx1"/>
                      </a:solidFill>
                      <a:prstDash val="solid"/>
                      <a:round/>
                      <a:headEnd type="none" w="sm" len="sm"/>
                      <a:tailEnd type="none" w="sm" len="sm"/>
                    </a:lnL>
                    <a:lnR w="3175"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tc>
                  <a:txBody>
                    <a:bodyPr/>
                    <a:lstStyle>
                      <a:lvl1pPr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marL="0" marR="0" lvl="0" indent="0" algn="ctr" defTabSz="966788" rtl="0" eaLnBrk="0" fontAlgn="base" latinLnBrk="0" hangingPunct="0">
                        <a:lnSpc>
                          <a:spcPct val="100000"/>
                        </a:lnSpc>
                        <a:spcBef>
                          <a:spcPct val="20000"/>
                        </a:spcBef>
                        <a:spcAft>
                          <a:spcPct val="0"/>
                        </a:spcAft>
                        <a:buClr>
                          <a:schemeClr val="tx1"/>
                        </a:buClr>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rPr>
                        <a:t>Function</a:t>
                      </a:r>
                    </a:p>
                  </a:txBody>
                  <a:tcPr marL="96661" marR="96661" marT="48300" marB="48300" horzOverflow="overflow">
                    <a:lnL w="31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63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folHlink"/>
                    </a:solidFill>
                  </a:tcPr>
                </a:tc>
                <a:extLst>
                  <a:ext uri="{0D108BD9-81ED-4DB2-BD59-A6C34878D82A}">
                    <a16:rowId xmlns:a16="http://schemas.microsoft.com/office/drawing/2014/main" val="3532613028"/>
                  </a:ext>
                </a:extLst>
              </a:tr>
              <a:tr h="264240">
                <a:tc>
                  <a:txBody>
                    <a:bodyPr/>
                    <a:lstStyle>
                      <a:lvl1pPr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marL="0" marR="0" lvl="0" indent="0" algn="l" defTabSz="966788" rtl="0" eaLnBrk="0" fontAlgn="base" latinLnBrk="0" hangingPunct="0">
                        <a:lnSpc>
                          <a:spcPct val="100000"/>
                        </a:lnSpc>
                        <a:spcBef>
                          <a:spcPct val="20000"/>
                        </a:spcBef>
                        <a:spcAft>
                          <a:spcPct val="0"/>
                        </a:spcAft>
                        <a:buClr>
                          <a:schemeClr val="tx1"/>
                        </a:buClr>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cd ../cc</a:t>
                      </a:r>
                    </a:p>
                  </a:txBody>
                  <a:tcPr marL="96661" marR="96661" marT="48300" marB="48300" horzOverflow="overflow">
                    <a:lnL w="6350" cap="flat" cmpd="sng" algn="ctr">
                      <a:solidFill>
                        <a:schemeClr val="tx1"/>
                      </a:solidFill>
                      <a:prstDash val="solid"/>
                      <a:round/>
                      <a:headEnd type="none" w="sm" len="sm"/>
                      <a:tailEnd type="none" w="sm" len="sm"/>
                    </a:lnL>
                    <a:lnR w="31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marL="0" marR="0" lvl="0" indent="0" algn="l" defTabSz="966788" rtl="0" eaLnBrk="0" fontAlgn="base" latinLnBrk="0" hangingPunct="0">
                        <a:lnSpc>
                          <a:spcPct val="100000"/>
                        </a:lnSpc>
                        <a:spcBef>
                          <a:spcPct val="20000"/>
                        </a:spcBef>
                        <a:spcAft>
                          <a:spcPct val="0"/>
                        </a:spcAft>
                        <a:buClr>
                          <a:schemeClr val="tx1"/>
                        </a:buClr>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Will take you out from present working directory to root directory</a:t>
                      </a:r>
                    </a:p>
                  </a:txBody>
                  <a:tcPr marL="96661" marR="96661" marT="48300" marB="48300" horzOverflow="overflow">
                    <a:lnL w="3175"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16155535"/>
                  </a:ext>
                </a:extLst>
              </a:tr>
              <a:tr h="609216">
                <a:tc>
                  <a:txBody>
                    <a:bodyPr/>
                    <a:lstStyle>
                      <a:lvl1pPr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marL="0" marR="0" lvl="0" indent="0" algn="l" defTabSz="966788" rtl="0" eaLnBrk="0" fontAlgn="base" latinLnBrk="0" hangingPunct="0">
                        <a:lnSpc>
                          <a:spcPct val="100000"/>
                        </a:lnSpc>
                        <a:spcBef>
                          <a:spcPct val="20000"/>
                        </a:spcBef>
                        <a:spcAft>
                          <a:spcPct val="0"/>
                        </a:spcAft>
                        <a:buClr>
                          <a:schemeClr val="tx1"/>
                        </a:buClr>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mkdir  ../bin</a:t>
                      </a:r>
                    </a:p>
                  </a:txBody>
                  <a:tcPr marL="96661" marR="96661" marT="48300" marB="48300"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marL="0" marR="0" lvl="0" indent="0" algn="l" defTabSz="966788" rtl="0" eaLnBrk="0" fontAlgn="base" latinLnBrk="0" hangingPunct="0">
                        <a:lnSpc>
                          <a:spcPct val="100000"/>
                        </a:lnSpc>
                        <a:spcBef>
                          <a:spcPct val="20000"/>
                        </a:spcBef>
                        <a:spcAft>
                          <a:spcPct val="0"/>
                        </a:spcAft>
                        <a:buClr>
                          <a:schemeClr val="tx1"/>
                        </a:buClr>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Will not work because this command will take you out from user1  directory to home which is read only, and will not allow you to create new directory in that</a:t>
                      </a:r>
                    </a:p>
                  </a:txBody>
                  <a:tcPr marL="96661" marR="96661" marT="48300" marB="48300" horzOverflow="overflow">
                    <a:lnL w="1270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75869183"/>
                  </a:ext>
                </a:extLst>
              </a:tr>
              <a:tr h="274465">
                <a:tc>
                  <a:txBody>
                    <a:bodyPr/>
                    <a:lstStyle>
                      <a:lvl1pPr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marL="0" marR="0" lvl="0" indent="0" algn="l" defTabSz="966788" rtl="0" eaLnBrk="0" fontAlgn="base" latinLnBrk="0" hangingPunct="0">
                        <a:lnSpc>
                          <a:spcPct val="100000"/>
                        </a:lnSpc>
                        <a:spcBef>
                          <a:spcPct val="20000"/>
                        </a:spcBef>
                        <a:spcAft>
                          <a:spcPct val="0"/>
                        </a:spcAft>
                        <a:buClr>
                          <a:schemeClr val="tx1"/>
                        </a:buClr>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rmdir  ..</a:t>
                      </a:r>
                    </a:p>
                  </a:txBody>
                  <a:tcPr marL="96661" marR="96661" marT="48300" marB="48300"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marL="0" marR="0" lvl="0" indent="0" algn="l" defTabSz="966788" rtl="0" eaLnBrk="0" fontAlgn="base" latinLnBrk="0" hangingPunct="0">
                        <a:lnSpc>
                          <a:spcPct val="100000"/>
                        </a:lnSpc>
                        <a:spcBef>
                          <a:spcPct val="20000"/>
                        </a:spcBef>
                        <a:spcAft>
                          <a:spcPct val="0"/>
                        </a:spcAft>
                        <a:buClr>
                          <a:schemeClr val="tx1"/>
                        </a:buClr>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Will not work, because to delete the directory it should be empty</a:t>
                      </a:r>
                    </a:p>
                  </a:txBody>
                  <a:tcPr marL="96661" marR="96661" marT="48300" marB="48300" horzOverflow="overflow">
                    <a:lnL w="1270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921934169"/>
                  </a:ext>
                </a:extLst>
              </a:tr>
              <a:tr h="264240">
                <a:tc>
                  <a:txBody>
                    <a:bodyPr/>
                    <a:lstStyle>
                      <a:lvl1pPr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marL="0" marR="0" lvl="0" indent="0" algn="l" defTabSz="966788" rtl="0" eaLnBrk="0" fontAlgn="base" latinLnBrk="0" hangingPunct="0">
                        <a:lnSpc>
                          <a:spcPct val="100000"/>
                        </a:lnSpc>
                        <a:spcBef>
                          <a:spcPct val="20000"/>
                        </a:spcBef>
                        <a:spcAft>
                          <a:spcPct val="0"/>
                        </a:spcAft>
                        <a:buClr>
                          <a:schemeClr val="tx1"/>
                        </a:buClr>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ls  ..</a:t>
                      </a:r>
                    </a:p>
                  </a:txBody>
                  <a:tcPr marL="96661" marR="96661" marT="48300" marB="48300" horzOverflow="overflow">
                    <a:lnL w="63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tc>
                  <a:txBody>
                    <a:bodyPr/>
                    <a:lstStyle>
                      <a:lvl1pPr marL="563563" indent="-563563"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lr>
                          <a:schemeClr val="tx1"/>
                        </a:buClr>
                        <a:buChar char="•"/>
                        <a:defRPr sz="2800">
                          <a:solidFill>
                            <a:schemeClr val="tx1"/>
                          </a:solidFill>
                          <a:latin typeface="Arial" panose="020B0604020202020204" pitchFamily="34" charset="0"/>
                        </a:defRPr>
                      </a:lvl9pPr>
                    </a:lstStyle>
                    <a:p>
                      <a:pPr marL="563563" marR="0" lvl="0" indent="-563563" algn="l" defTabSz="966788" rtl="0" eaLnBrk="1" fontAlgn="base" latinLnBrk="0" hangingPunct="1">
                        <a:lnSpc>
                          <a:spcPct val="80000"/>
                        </a:lnSpc>
                        <a:spcBef>
                          <a:spcPct val="30000"/>
                        </a:spcBef>
                        <a:spcAft>
                          <a:spcPct val="0"/>
                        </a:spcAft>
                        <a:buClrTx/>
                        <a:buSzTx/>
                        <a:buFont typeface="Wingdings" panose="05000000000000000000" pitchFamily="2" charset="2"/>
                        <a:buNone/>
                        <a:tabLst/>
                      </a:pPr>
                      <a:r>
                        <a:rPr kumimoji="0" lang="en-US" altLang="en-US" sz="1100" b="0" i="0" u="none" strike="noStrike" cap="none" normalizeH="0" baseline="0">
                          <a:ln>
                            <a:noFill/>
                          </a:ln>
                          <a:solidFill>
                            <a:schemeClr val="tx1"/>
                          </a:solidFill>
                          <a:effectLst/>
                          <a:latin typeface="Arial" panose="020B0604020202020204" pitchFamily="34" charset="0"/>
                        </a:rPr>
                        <a:t>Will work and will display the list of files and directories in user1 folder</a:t>
                      </a:r>
                    </a:p>
                  </a:txBody>
                  <a:tcPr marL="96661" marR="96661" marT="48300" marB="48300" horzOverflow="overflow">
                    <a:lnL w="12700" cap="flat" cmpd="sng" algn="ctr">
                      <a:solidFill>
                        <a:schemeClr val="tx1"/>
                      </a:solidFill>
                      <a:prstDash val="solid"/>
                      <a:round/>
                      <a:headEnd type="none" w="sm" len="sm"/>
                      <a:tailEnd type="none" w="sm" len="sm"/>
                    </a:lnL>
                    <a:lnR w="635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63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3524429"/>
                  </a:ext>
                </a:extLst>
              </a:tr>
            </a:tbl>
          </a:graphicData>
        </a:graphic>
      </p:graphicFrame>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9">
            <a:extLst>
              <a:ext uri="{FF2B5EF4-FFF2-40B4-BE49-F238E27FC236}">
                <a16:creationId xmlns:a16="http://schemas.microsoft.com/office/drawing/2014/main" id="{C323369C-B00B-482B-ACB8-13FD062D640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84995" name="Rectangle 10">
            <a:extLst>
              <a:ext uri="{FF2B5EF4-FFF2-40B4-BE49-F238E27FC236}">
                <a16:creationId xmlns:a16="http://schemas.microsoft.com/office/drawing/2014/main" id="{03AB2306-8A45-4B84-A4A2-B664EDC6F74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84996" name="Rectangle 12">
            <a:extLst>
              <a:ext uri="{FF2B5EF4-FFF2-40B4-BE49-F238E27FC236}">
                <a16:creationId xmlns:a16="http://schemas.microsoft.com/office/drawing/2014/main" id="{F2E16FA2-B02B-44C6-81B4-2853D5AEBF0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4997" name="Rectangle 13">
            <a:extLst>
              <a:ext uri="{FF2B5EF4-FFF2-40B4-BE49-F238E27FC236}">
                <a16:creationId xmlns:a16="http://schemas.microsoft.com/office/drawing/2014/main" id="{D86CBD2C-8BA4-4F5F-B9F7-9361EC9145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A9E009D2-78C2-4466-8343-F23B8FF31F73}" type="slidenum">
              <a:rPr lang="en-US" altLang="en-US" sz="1000"/>
              <a:pPr/>
              <a:t>39</a:t>
            </a:fld>
            <a:endParaRPr lang="en-US" altLang="en-US" sz="1000"/>
          </a:p>
        </p:txBody>
      </p:sp>
      <p:sp>
        <p:nvSpPr>
          <p:cNvPr id="84998" name="Rectangle 2">
            <a:extLst>
              <a:ext uri="{FF2B5EF4-FFF2-40B4-BE49-F238E27FC236}">
                <a16:creationId xmlns:a16="http://schemas.microsoft.com/office/drawing/2014/main" id="{B9189D3C-8207-49FD-A881-6204318F7E13}"/>
              </a:ext>
            </a:extLst>
          </p:cNvPr>
          <p:cNvSpPr>
            <a:spLocks noGrp="1" noRot="1" noChangeAspect="1" noChangeArrowheads="1" noTextEdit="1"/>
          </p:cNvSpPr>
          <p:nvPr>
            <p:ph type="sldImg"/>
          </p:nvPr>
        </p:nvSpPr>
        <p:spPr>
          <a:ln/>
        </p:spPr>
      </p:sp>
      <p:sp>
        <p:nvSpPr>
          <p:cNvPr id="84999" name="Rectangle 3">
            <a:extLst>
              <a:ext uri="{FF2B5EF4-FFF2-40B4-BE49-F238E27FC236}">
                <a16:creationId xmlns:a16="http://schemas.microsoft.com/office/drawing/2014/main" id="{49BA72D8-3837-4C3C-891D-F657ACE97CD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14300" indent="-114300" eaLnBrk="1" hangingPunct="1"/>
            <a:r>
              <a:rPr lang="en-US" altLang="en-US" b="1" dirty="0">
                <a:latin typeface="Arial" panose="020B0604020202020204" pitchFamily="34" charset="0"/>
              </a:rPr>
              <a:t>Key Message/s:</a:t>
            </a:r>
          </a:p>
          <a:p>
            <a:pPr marL="114300" indent="-114300" eaLnBrk="1" hangingPunct="1"/>
            <a:endParaRPr lang="en-US" altLang="en-US" b="1" dirty="0">
              <a:latin typeface="Arial" panose="020B0604020202020204" pitchFamily="34" charset="0"/>
            </a:endParaRPr>
          </a:p>
          <a:p>
            <a:pPr marL="114300" indent="-114300" eaLnBrk="1" hangingPunct="1"/>
            <a:r>
              <a:rPr lang="en-US" altLang="en-US" b="1" dirty="0">
                <a:latin typeface="Arial" panose="020B0604020202020204" pitchFamily="34" charset="0"/>
              </a:rPr>
              <a:t>Additional Information:</a:t>
            </a:r>
            <a:endParaRPr lang="en-US" altLang="en-US" dirty="0">
              <a:latin typeface="Arial" panose="020B0604020202020204" pitchFamily="34" charset="0"/>
            </a:endParaRPr>
          </a:p>
          <a:p>
            <a:pPr lvl="1" eaLnBrk="1" hangingPunct="1"/>
            <a:r>
              <a:rPr lang="en-US" altLang="en-US" dirty="0">
                <a:latin typeface="Arial" panose="020B0604020202020204" pitchFamily="34" charset="0"/>
              </a:rPr>
              <a:t>Find all files in the present directory onwards, starting with the name T.</a:t>
            </a:r>
          </a:p>
          <a:p>
            <a:pPr lvl="1" eaLnBrk="1" hangingPunct="1">
              <a:buFont typeface="Wingdings" panose="05000000000000000000" pitchFamily="2" charset="2"/>
              <a:buNone/>
            </a:pPr>
            <a:r>
              <a:rPr lang="en-US" altLang="en-US" dirty="0">
                <a:latin typeface="Arial" panose="020B0604020202020204" pitchFamily="34" charset="0"/>
              </a:rPr>
              <a:t>	Answer: $ find . -name  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a:extLst>
              <a:ext uri="{FF2B5EF4-FFF2-40B4-BE49-F238E27FC236}">
                <a16:creationId xmlns:a16="http://schemas.microsoft.com/office/drawing/2014/main" id="{5349746C-0ADC-4BB3-A82D-B2B255616AC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3315" name="Rectangle 10">
            <a:extLst>
              <a:ext uri="{FF2B5EF4-FFF2-40B4-BE49-F238E27FC236}">
                <a16:creationId xmlns:a16="http://schemas.microsoft.com/office/drawing/2014/main" id="{20F91D8A-0371-4BC4-8AF8-76F6E9D01FC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3316" name="Rectangle 12">
            <a:extLst>
              <a:ext uri="{FF2B5EF4-FFF2-40B4-BE49-F238E27FC236}">
                <a16:creationId xmlns:a16="http://schemas.microsoft.com/office/drawing/2014/main" id="{E61FE16B-0014-44A6-BF69-9A6D2DFE65E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3317" name="Rectangle 13">
            <a:extLst>
              <a:ext uri="{FF2B5EF4-FFF2-40B4-BE49-F238E27FC236}">
                <a16:creationId xmlns:a16="http://schemas.microsoft.com/office/drawing/2014/main" id="{1AF487DF-D5FF-43D8-8FA6-81BF9B986A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128E838D-AC8B-480B-AB2C-8764BFCFC1D0}" type="slidenum">
              <a:rPr lang="en-US" altLang="en-US" sz="1000"/>
              <a:pPr/>
              <a:t>4</a:t>
            </a:fld>
            <a:endParaRPr lang="en-US" altLang="en-US" sz="1000"/>
          </a:p>
        </p:txBody>
      </p:sp>
      <p:sp>
        <p:nvSpPr>
          <p:cNvPr id="13318" name="Rectangle 2">
            <a:extLst>
              <a:ext uri="{FF2B5EF4-FFF2-40B4-BE49-F238E27FC236}">
                <a16:creationId xmlns:a16="http://schemas.microsoft.com/office/drawing/2014/main" id="{43DCE22E-9650-432B-9E65-D051BD4003EA}"/>
              </a:ext>
            </a:extLst>
          </p:cNvPr>
          <p:cNvSpPr>
            <a:spLocks noGrp="1" noRot="1" noChangeAspect="1" noChangeArrowheads="1" noTextEdit="1"/>
          </p:cNvSpPr>
          <p:nvPr>
            <p:ph type="sldImg"/>
          </p:nvPr>
        </p:nvSpPr>
        <p:spPr>
          <a:ln/>
        </p:spPr>
      </p:sp>
      <p:sp>
        <p:nvSpPr>
          <p:cNvPr id="13319" name="Rectangle 3">
            <a:extLst>
              <a:ext uri="{FF2B5EF4-FFF2-40B4-BE49-F238E27FC236}">
                <a16:creationId xmlns:a16="http://schemas.microsoft.com/office/drawing/2014/main" id="{750B9081-21BE-4A20-AEE3-42B637804C9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sym typeface="Wingdings" panose="05000000000000000000" pitchFamily="2" charset="2"/>
              </a:rPr>
              <a:t>Key Message/s:</a:t>
            </a:r>
          </a:p>
          <a:p>
            <a:pPr eaLnBrk="1" hangingPunct="1"/>
            <a:endParaRPr lang="en-US" altLang="en-US" b="1">
              <a:latin typeface="Arial" panose="020B0604020202020204" pitchFamily="34" charset="0"/>
              <a:sym typeface="Wingdings" panose="05000000000000000000" pitchFamily="2" charset="2"/>
            </a:endParaRPr>
          </a:p>
          <a:p>
            <a:pPr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Instructor needs to execute these commands on command prompt to demonstrate their use.</a:t>
            </a:r>
          </a:p>
          <a:p>
            <a:pPr lvl="1" eaLnBrk="1" hangingPunct="1"/>
            <a:r>
              <a:rPr lang="en-US" altLang="en-US">
                <a:latin typeface="Arial" panose="020B0604020202020204" pitchFamily="34" charset="0"/>
              </a:rPr>
              <a:t>Participants need to execute those commands along with the instructor to understand them.</a:t>
            </a:r>
          </a:p>
          <a:p>
            <a:pPr eaLnBrk="1" hangingPunct="1"/>
            <a:endParaRPr lang="en-US"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9">
            <a:extLst>
              <a:ext uri="{FF2B5EF4-FFF2-40B4-BE49-F238E27FC236}">
                <a16:creationId xmlns:a16="http://schemas.microsoft.com/office/drawing/2014/main" id="{B6E9F757-0C41-4E76-9DD6-A4FFB410DE2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87043" name="Rectangle 10">
            <a:extLst>
              <a:ext uri="{FF2B5EF4-FFF2-40B4-BE49-F238E27FC236}">
                <a16:creationId xmlns:a16="http://schemas.microsoft.com/office/drawing/2014/main" id="{42772F4A-D1CA-42BB-8341-92B4949AE2A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87044" name="Rectangle 12">
            <a:extLst>
              <a:ext uri="{FF2B5EF4-FFF2-40B4-BE49-F238E27FC236}">
                <a16:creationId xmlns:a16="http://schemas.microsoft.com/office/drawing/2014/main" id="{96541F61-4808-423A-AA1B-8ED6738AFC4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7045" name="Rectangle 13">
            <a:extLst>
              <a:ext uri="{FF2B5EF4-FFF2-40B4-BE49-F238E27FC236}">
                <a16:creationId xmlns:a16="http://schemas.microsoft.com/office/drawing/2014/main" id="{3AD2A6BB-191F-4682-BBC2-2C8E894FBF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D9F42C5C-77DD-4B89-85DD-9C07B3003735}" type="slidenum">
              <a:rPr lang="en-US" altLang="en-US" sz="1000"/>
              <a:pPr/>
              <a:t>40</a:t>
            </a:fld>
            <a:endParaRPr lang="en-US" altLang="en-US" sz="1000"/>
          </a:p>
        </p:txBody>
      </p:sp>
      <p:sp>
        <p:nvSpPr>
          <p:cNvPr id="87046" name="Rectangle 8">
            <a:extLst>
              <a:ext uri="{FF2B5EF4-FFF2-40B4-BE49-F238E27FC236}">
                <a16:creationId xmlns:a16="http://schemas.microsoft.com/office/drawing/2014/main" id="{4CF41338-55C7-459F-85EC-B5D71ACFC051}"/>
              </a:ext>
            </a:extLst>
          </p:cNvPr>
          <p:cNvSpPr>
            <a:spLocks noGrp="1" noRot="1" noChangeAspect="1" noChangeArrowheads="1" noTextEdit="1"/>
          </p:cNvSpPr>
          <p:nvPr>
            <p:ph type="sldImg"/>
          </p:nvPr>
        </p:nvSpPr>
        <p:spPr>
          <a:ln/>
        </p:spPr>
      </p:sp>
      <p:sp>
        <p:nvSpPr>
          <p:cNvPr id="87047" name="Rectangle 9">
            <a:extLst>
              <a:ext uri="{FF2B5EF4-FFF2-40B4-BE49-F238E27FC236}">
                <a16:creationId xmlns:a16="http://schemas.microsoft.com/office/drawing/2014/main" id="{D6578AA1-44A8-4180-AC31-BB03A60A557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14300" indent="-114300" eaLnBrk="1" hangingPunct="1"/>
            <a:r>
              <a:rPr lang="en-US" altLang="en-US" b="1">
                <a:latin typeface="Arial" panose="020B0604020202020204" pitchFamily="34" charset="0"/>
              </a:rPr>
              <a:t>Key Message/s:</a:t>
            </a:r>
          </a:p>
          <a:p>
            <a:pPr marL="114300" indent="-114300" eaLnBrk="1" hangingPunct="1"/>
            <a:endParaRPr lang="en-US" altLang="en-US" b="1">
              <a:latin typeface="Arial" panose="020B0604020202020204" pitchFamily="34" charset="0"/>
            </a:endParaRPr>
          </a:p>
          <a:p>
            <a:pPr marL="114300" indent="-114300"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Create a file named TestFileCommand with least 10 lines and perform the following tasks on that:</a:t>
            </a:r>
          </a:p>
          <a:p>
            <a:pPr lvl="1" eaLnBrk="1" hangingPunct="1">
              <a:buFont typeface="Wingdings" panose="05000000000000000000" pitchFamily="2" charset="2"/>
              <a:buNone/>
            </a:pPr>
            <a:r>
              <a:rPr lang="en-US" altLang="en-US">
                <a:latin typeface="Arial" panose="020B0604020202020204" pitchFamily="34" charset="0"/>
              </a:rPr>
              <a:t>      1. Rename the file TestFileCommand to cmdTest </a:t>
            </a:r>
          </a:p>
          <a:p>
            <a:pPr lvl="1" eaLnBrk="1" hangingPunct="1">
              <a:buFont typeface="Wingdings" panose="05000000000000000000" pitchFamily="2" charset="2"/>
              <a:buNone/>
            </a:pPr>
            <a:r>
              <a:rPr lang="en-US" altLang="en-US">
                <a:latin typeface="Arial" panose="020B0604020202020204" pitchFamily="34" charset="0"/>
              </a:rPr>
              <a:t>           Answer: $mv TestFileCommand cmdTest</a:t>
            </a:r>
          </a:p>
          <a:p>
            <a:pPr lvl="1" eaLnBrk="1" hangingPunct="1">
              <a:buFont typeface="Wingdings" panose="05000000000000000000" pitchFamily="2" charset="2"/>
              <a:buNone/>
            </a:pPr>
            <a:r>
              <a:rPr lang="en-US" altLang="en-US">
                <a:latin typeface="Arial" panose="020B0604020202020204" pitchFamily="34" charset="0"/>
              </a:rPr>
              <a:t>      2. Change the permissions of the file for following</a:t>
            </a:r>
          </a:p>
          <a:p>
            <a:pPr lvl="3" eaLnBrk="1" hangingPunct="1">
              <a:buFontTx/>
              <a:buNone/>
            </a:pPr>
            <a:r>
              <a:rPr lang="en-US" altLang="en-US">
                <a:latin typeface="Arial" panose="020B0604020202020204" pitchFamily="34" charset="0"/>
              </a:rPr>
              <a:t>User – read, write, and execute</a:t>
            </a:r>
          </a:p>
          <a:p>
            <a:pPr lvl="3" eaLnBrk="1" hangingPunct="1">
              <a:buFontTx/>
              <a:buNone/>
            </a:pPr>
            <a:r>
              <a:rPr lang="en-US" altLang="en-US">
                <a:latin typeface="Arial" panose="020B0604020202020204" pitchFamily="34" charset="0"/>
              </a:rPr>
              <a:t>Group – read </a:t>
            </a:r>
          </a:p>
          <a:p>
            <a:pPr lvl="3" eaLnBrk="1" hangingPunct="1">
              <a:buFontTx/>
              <a:buNone/>
            </a:pPr>
            <a:r>
              <a:rPr lang="en-US" altLang="en-US">
                <a:latin typeface="Arial" panose="020B0604020202020204" pitchFamily="34" charset="0"/>
              </a:rPr>
              <a:t>Others – read and execute</a:t>
            </a:r>
          </a:p>
          <a:p>
            <a:pPr lvl="1" eaLnBrk="1" hangingPunct="1">
              <a:buFont typeface="Wingdings" panose="05000000000000000000" pitchFamily="2" charset="2"/>
              <a:buNone/>
            </a:pPr>
            <a:r>
              <a:rPr lang="en-US" altLang="en-US">
                <a:latin typeface="Arial" panose="020B0604020202020204" pitchFamily="34" charset="0"/>
              </a:rPr>
              <a:t>          Answer: $chmod  u+rwx,g=r,o=rx</a:t>
            </a:r>
          </a:p>
          <a:p>
            <a:pPr lvl="1" eaLnBrk="1" hangingPunct="1">
              <a:buFont typeface="Wingdings" panose="05000000000000000000" pitchFamily="2" charset="2"/>
              <a:buNone/>
            </a:pPr>
            <a:r>
              <a:rPr lang="en-US" altLang="en-US">
                <a:latin typeface="Arial" panose="020B0604020202020204" pitchFamily="34" charset="0"/>
              </a:rPr>
              <a:t>     3. List first three lines of the file</a:t>
            </a:r>
          </a:p>
          <a:p>
            <a:pPr lvl="1" eaLnBrk="1" hangingPunct="1">
              <a:buFont typeface="Wingdings" panose="05000000000000000000" pitchFamily="2" charset="2"/>
              <a:buNone/>
            </a:pPr>
            <a:r>
              <a:rPr lang="en-US" altLang="en-US">
                <a:latin typeface="Arial" panose="020B0604020202020204" pitchFamily="34" charset="0"/>
              </a:rPr>
              <a:t>         Answer: $head -3</a:t>
            </a:r>
          </a:p>
          <a:p>
            <a:pPr lvl="1" eaLnBrk="1" hangingPunct="1">
              <a:buFont typeface="Wingdings" panose="05000000000000000000" pitchFamily="2" charset="2"/>
              <a:buNone/>
            </a:pPr>
            <a:r>
              <a:rPr lang="en-US" altLang="en-US">
                <a:latin typeface="Arial" panose="020B0604020202020204" pitchFamily="34" charset="0"/>
              </a:rPr>
              <a:t>     4. List all lines after line four </a:t>
            </a:r>
          </a:p>
          <a:p>
            <a:pPr lvl="1" eaLnBrk="1" hangingPunct="1">
              <a:buFont typeface="Wingdings" panose="05000000000000000000" pitchFamily="2" charset="2"/>
              <a:buNone/>
            </a:pPr>
            <a:r>
              <a:rPr lang="en-US" altLang="en-US">
                <a:latin typeface="Arial" panose="020B0604020202020204" pitchFamily="34" charset="0"/>
              </a:rPr>
              <a:t>         Answer: $ tail +4</a:t>
            </a:r>
          </a:p>
          <a:p>
            <a:pPr lvl="1" eaLnBrk="1" hangingPunct="1">
              <a:buFont typeface="Wingdings" panose="05000000000000000000" pitchFamily="2" charset="2"/>
              <a:buNone/>
            </a:pPr>
            <a:r>
              <a:rPr lang="en-US" altLang="en-US">
                <a:latin typeface="Arial" panose="020B0604020202020204" pitchFamily="34" charset="0"/>
              </a:rPr>
              <a:t>     5. Create a soft link to the file cmdTest with name cmdTestLn </a:t>
            </a:r>
          </a:p>
          <a:p>
            <a:pPr lvl="1" eaLnBrk="1" hangingPunct="1">
              <a:buFont typeface="Wingdings" panose="05000000000000000000" pitchFamily="2" charset="2"/>
              <a:buNone/>
            </a:pPr>
            <a:r>
              <a:rPr lang="en-US" altLang="en-US">
                <a:latin typeface="Arial" panose="020B0604020202020204" pitchFamily="34" charset="0"/>
              </a:rPr>
              <a:t>         Answer:$ ls -s cmdTest cndTestLn</a:t>
            </a:r>
          </a:p>
          <a:p>
            <a:pPr marL="114300" indent="-114300" eaLnBrk="1" hangingPunct="1"/>
            <a:endParaRPr lang="en-US" altLang="en-US">
              <a:latin typeface="Arial" panose="020B0604020202020204" pitchFamily="34" charset="0"/>
            </a:endParaRPr>
          </a:p>
          <a:p>
            <a:pPr lvl="1" eaLnBrk="1" hangingPunct="1"/>
            <a:r>
              <a:rPr lang="en-US" altLang="en-US">
                <a:latin typeface="Arial" panose="020B0604020202020204" pitchFamily="34" charset="0"/>
              </a:rPr>
              <a:t>Share the solution provided in the UNIX and Shell Scripting_Module 4_Activity 1_Solution.doc with the participants.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9">
            <a:extLst>
              <a:ext uri="{FF2B5EF4-FFF2-40B4-BE49-F238E27FC236}">
                <a16:creationId xmlns:a16="http://schemas.microsoft.com/office/drawing/2014/main" id="{3E21A0F3-92D9-4E86-ACED-AFDB76B561D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89091" name="Rectangle 10">
            <a:extLst>
              <a:ext uri="{FF2B5EF4-FFF2-40B4-BE49-F238E27FC236}">
                <a16:creationId xmlns:a16="http://schemas.microsoft.com/office/drawing/2014/main" id="{3437F0B4-68C2-47F4-B35D-95EE20027D9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89092" name="Rectangle 12">
            <a:extLst>
              <a:ext uri="{FF2B5EF4-FFF2-40B4-BE49-F238E27FC236}">
                <a16:creationId xmlns:a16="http://schemas.microsoft.com/office/drawing/2014/main" id="{45E0A69D-3359-47E6-948F-BF0411D3695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89093" name="Rectangle 13">
            <a:extLst>
              <a:ext uri="{FF2B5EF4-FFF2-40B4-BE49-F238E27FC236}">
                <a16:creationId xmlns:a16="http://schemas.microsoft.com/office/drawing/2014/main" id="{16C6DD3E-1D15-423F-A3A4-0858471D80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67175507-8C88-485A-962C-781A3019D7E5}" type="slidenum">
              <a:rPr lang="en-US" altLang="en-US" sz="1000"/>
              <a:pPr/>
              <a:t>41</a:t>
            </a:fld>
            <a:endParaRPr lang="en-US" altLang="en-US" sz="1000"/>
          </a:p>
        </p:txBody>
      </p:sp>
      <p:sp>
        <p:nvSpPr>
          <p:cNvPr id="89094" name="Rectangle 2">
            <a:extLst>
              <a:ext uri="{FF2B5EF4-FFF2-40B4-BE49-F238E27FC236}">
                <a16:creationId xmlns:a16="http://schemas.microsoft.com/office/drawing/2014/main" id="{4314E6EF-7AC3-43B0-A702-558B6F706704}"/>
              </a:ext>
            </a:extLst>
          </p:cNvPr>
          <p:cNvSpPr>
            <a:spLocks noGrp="1" noRot="1" noChangeAspect="1" noChangeArrowheads="1" noTextEdit="1"/>
          </p:cNvSpPr>
          <p:nvPr>
            <p:ph type="sldImg"/>
          </p:nvPr>
        </p:nvSpPr>
        <p:spPr>
          <a:ln/>
        </p:spPr>
      </p:sp>
      <p:sp>
        <p:nvSpPr>
          <p:cNvPr id="89095" name="Rectangle 3">
            <a:extLst>
              <a:ext uri="{FF2B5EF4-FFF2-40B4-BE49-F238E27FC236}">
                <a16:creationId xmlns:a16="http://schemas.microsoft.com/office/drawing/2014/main" id="{C2F1E3ED-648A-4223-B025-AC9490235FB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lvl="1" eaLnBrk="1" hangingPunct="1"/>
            <a:r>
              <a:rPr lang="en-US" altLang="en-US">
                <a:latin typeface="Arial" panose="020B0604020202020204" pitchFamily="34" charset="0"/>
              </a:rPr>
              <a:t>Briefly review the agenda.</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9">
            <a:extLst>
              <a:ext uri="{FF2B5EF4-FFF2-40B4-BE49-F238E27FC236}">
                <a16:creationId xmlns:a16="http://schemas.microsoft.com/office/drawing/2014/main" id="{527B25E1-E24E-422E-8E4B-3FCBE6EE760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91139" name="Rectangle 10">
            <a:extLst>
              <a:ext uri="{FF2B5EF4-FFF2-40B4-BE49-F238E27FC236}">
                <a16:creationId xmlns:a16="http://schemas.microsoft.com/office/drawing/2014/main" id="{853D6C78-591C-4A6F-913D-F78A004D44E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91140" name="Rectangle 12">
            <a:extLst>
              <a:ext uri="{FF2B5EF4-FFF2-40B4-BE49-F238E27FC236}">
                <a16:creationId xmlns:a16="http://schemas.microsoft.com/office/drawing/2014/main" id="{6AFD5173-E2C5-4A08-A605-3952D53E9E5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91141" name="Rectangle 13">
            <a:extLst>
              <a:ext uri="{FF2B5EF4-FFF2-40B4-BE49-F238E27FC236}">
                <a16:creationId xmlns:a16="http://schemas.microsoft.com/office/drawing/2014/main" id="{A85B1CDA-9BB7-450F-9CC3-C0B6987944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D31C88FA-EE5E-4DD2-880E-41731549A67F}" type="slidenum">
              <a:rPr lang="en-US" altLang="en-US" sz="1000"/>
              <a:pPr/>
              <a:t>42</a:t>
            </a:fld>
            <a:endParaRPr lang="en-US" altLang="en-US" sz="1000"/>
          </a:p>
        </p:txBody>
      </p:sp>
      <p:sp>
        <p:nvSpPr>
          <p:cNvPr id="91142" name="Rectangle 2">
            <a:extLst>
              <a:ext uri="{FF2B5EF4-FFF2-40B4-BE49-F238E27FC236}">
                <a16:creationId xmlns:a16="http://schemas.microsoft.com/office/drawing/2014/main" id="{C024267E-3B22-4383-9A3E-2062EAD56E2E}"/>
              </a:ext>
            </a:extLst>
          </p:cNvPr>
          <p:cNvSpPr>
            <a:spLocks noGrp="1" noRot="1" noChangeAspect="1" noChangeArrowheads="1" noTextEdit="1"/>
          </p:cNvSpPr>
          <p:nvPr>
            <p:ph type="sldImg"/>
          </p:nvPr>
        </p:nvSpPr>
        <p:spPr>
          <a:ln/>
        </p:spPr>
      </p:sp>
      <p:sp>
        <p:nvSpPr>
          <p:cNvPr id="91143" name="Rectangle 3">
            <a:extLst>
              <a:ext uri="{FF2B5EF4-FFF2-40B4-BE49-F238E27FC236}">
                <a16:creationId xmlns:a16="http://schemas.microsoft.com/office/drawing/2014/main" id="{CEECC786-5595-4A25-8287-AA2782B3ABF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sym typeface="Wingdings" panose="05000000000000000000" pitchFamily="2" charset="2"/>
              </a:rPr>
              <a:t>Key Message/s:</a:t>
            </a:r>
          </a:p>
          <a:p>
            <a:pPr eaLnBrk="1" hangingPunct="1"/>
            <a:endParaRPr lang="en-US" altLang="en-US" b="1">
              <a:latin typeface="Arial" panose="020B0604020202020204" pitchFamily="34" charset="0"/>
              <a:sym typeface="Wingdings" panose="05000000000000000000" pitchFamily="2" charset="2"/>
            </a:endParaRPr>
          </a:p>
          <a:p>
            <a:pPr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Instructor needs to execute these commands on command prompt to demonstrate their use.</a:t>
            </a:r>
          </a:p>
          <a:p>
            <a:pPr lvl="1" eaLnBrk="1" hangingPunct="1"/>
            <a:r>
              <a:rPr lang="en-US" altLang="en-US">
                <a:latin typeface="Arial" panose="020B0604020202020204" pitchFamily="34" charset="0"/>
              </a:rPr>
              <a:t>Participants need to execute those commands along with the instructor to understand them.</a:t>
            </a:r>
          </a:p>
          <a:p>
            <a:pPr eaLnBrk="1" hangingPunct="1"/>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9">
            <a:extLst>
              <a:ext uri="{FF2B5EF4-FFF2-40B4-BE49-F238E27FC236}">
                <a16:creationId xmlns:a16="http://schemas.microsoft.com/office/drawing/2014/main" id="{0EE33C55-6814-4720-8291-9860C994121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93187" name="Rectangle 10">
            <a:extLst>
              <a:ext uri="{FF2B5EF4-FFF2-40B4-BE49-F238E27FC236}">
                <a16:creationId xmlns:a16="http://schemas.microsoft.com/office/drawing/2014/main" id="{E1C97F4A-FC12-4ACA-AFB2-70F9AFB5DDF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93188" name="Rectangle 12">
            <a:extLst>
              <a:ext uri="{FF2B5EF4-FFF2-40B4-BE49-F238E27FC236}">
                <a16:creationId xmlns:a16="http://schemas.microsoft.com/office/drawing/2014/main" id="{D47C5283-DF07-4A28-9F87-F47218F5E1D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93189" name="Rectangle 13">
            <a:extLst>
              <a:ext uri="{FF2B5EF4-FFF2-40B4-BE49-F238E27FC236}">
                <a16:creationId xmlns:a16="http://schemas.microsoft.com/office/drawing/2014/main" id="{BD9716FA-95AC-4A73-A71E-6512C4F552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98493513-E26B-4D7A-8BC4-AF1C9BBC9956}" type="slidenum">
              <a:rPr lang="en-US" altLang="en-US" sz="1000"/>
              <a:pPr/>
              <a:t>43</a:t>
            </a:fld>
            <a:endParaRPr lang="en-US" altLang="en-US" sz="1000"/>
          </a:p>
        </p:txBody>
      </p:sp>
      <p:sp>
        <p:nvSpPr>
          <p:cNvPr id="93190" name="Rectangle 8">
            <a:extLst>
              <a:ext uri="{FF2B5EF4-FFF2-40B4-BE49-F238E27FC236}">
                <a16:creationId xmlns:a16="http://schemas.microsoft.com/office/drawing/2014/main" id="{39A0D60F-311D-4034-A738-3962C40C5430}"/>
              </a:ext>
            </a:extLst>
          </p:cNvPr>
          <p:cNvSpPr>
            <a:spLocks noGrp="1" noRot="1" noChangeAspect="1" noChangeArrowheads="1" noTextEdit="1"/>
          </p:cNvSpPr>
          <p:nvPr>
            <p:ph type="sldImg"/>
          </p:nvPr>
        </p:nvSpPr>
        <p:spPr>
          <a:ln/>
        </p:spPr>
      </p:sp>
      <p:sp>
        <p:nvSpPr>
          <p:cNvPr id="93191" name="Rectangle 9">
            <a:extLst>
              <a:ext uri="{FF2B5EF4-FFF2-40B4-BE49-F238E27FC236}">
                <a16:creationId xmlns:a16="http://schemas.microsoft.com/office/drawing/2014/main" id="{0DA9D5B2-0B2F-4969-8AAE-D390B449F84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sym typeface="Wingdings" panose="05000000000000000000" pitchFamily="2" charset="2"/>
              </a:rPr>
              <a:t>Key Message/s:</a:t>
            </a:r>
          </a:p>
          <a:p>
            <a:pPr eaLnBrk="1" hangingPunct="1"/>
            <a:endParaRPr lang="en-US" altLang="en-US" b="1">
              <a:latin typeface="Arial" panose="020B0604020202020204" pitchFamily="34" charset="0"/>
              <a:sym typeface="Wingdings" panose="05000000000000000000" pitchFamily="2" charset="2"/>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9">
            <a:extLst>
              <a:ext uri="{FF2B5EF4-FFF2-40B4-BE49-F238E27FC236}">
                <a16:creationId xmlns:a16="http://schemas.microsoft.com/office/drawing/2014/main" id="{A08CAF5B-E0F3-41C5-820B-825406306B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95235" name="Rectangle 10">
            <a:extLst>
              <a:ext uri="{FF2B5EF4-FFF2-40B4-BE49-F238E27FC236}">
                <a16:creationId xmlns:a16="http://schemas.microsoft.com/office/drawing/2014/main" id="{B0DA3353-EB8D-45E8-BFB9-2E359C209E7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95236" name="Rectangle 12">
            <a:extLst>
              <a:ext uri="{FF2B5EF4-FFF2-40B4-BE49-F238E27FC236}">
                <a16:creationId xmlns:a16="http://schemas.microsoft.com/office/drawing/2014/main" id="{D4DCDE38-FD37-4D09-9E79-EE6CEC1FCE5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95237" name="Rectangle 13">
            <a:extLst>
              <a:ext uri="{FF2B5EF4-FFF2-40B4-BE49-F238E27FC236}">
                <a16:creationId xmlns:a16="http://schemas.microsoft.com/office/drawing/2014/main" id="{32DCEDA6-BCE1-4508-B06F-ABD4FDC147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55D82B2C-0BF6-4626-B11B-257118E358B0}" type="slidenum">
              <a:rPr lang="en-US" altLang="en-US" sz="1000"/>
              <a:pPr/>
              <a:t>44</a:t>
            </a:fld>
            <a:endParaRPr lang="en-US" altLang="en-US" sz="1000"/>
          </a:p>
        </p:txBody>
      </p:sp>
      <p:sp>
        <p:nvSpPr>
          <p:cNvPr id="95238" name="Rectangle 7">
            <a:extLst>
              <a:ext uri="{FF2B5EF4-FFF2-40B4-BE49-F238E27FC236}">
                <a16:creationId xmlns:a16="http://schemas.microsoft.com/office/drawing/2014/main" id="{2276FCA2-0A12-411E-ADCE-996F2C59D398}"/>
              </a:ext>
            </a:extLst>
          </p:cNvPr>
          <p:cNvSpPr>
            <a:spLocks noGrp="1" noRot="1" noChangeAspect="1" noChangeArrowheads="1" noTextEdit="1"/>
          </p:cNvSpPr>
          <p:nvPr>
            <p:ph type="sldImg"/>
          </p:nvPr>
        </p:nvSpPr>
        <p:spPr>
          <a:ln/>
        </p:spPr>
      </p:sp>
      <p:sp>
        <p:nvSpPr>
          <p:cNvPr id="95239" name="Rectangle 8">
            <a:extLst>
              <a:ext uri="{FF2B5EF4-FFF2-40B4-BE49-F238E27FC236}">
                <a16:creationId xmlns:a16="http://schemas.microsoft.com/office/drawing/2014/main" id="{E3FAED54-47B7-4A85-8AA1-F38DDDA221C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sym typeface="Wingdings" panose="05000000000000000000" pitchFamily="2" charset="2"/>
              </a:rPr>
              <a:t>Key Message/s:</a:t>
            </a:r>
          </a:p>
          <a:p>
            <a:pPr eaLnBrk="1" hangingPunct="1"/>
            <a:endParaRPr lang="en-US" altLang="en-US" b="1">
              <a:latin typeface="Arial" panose="020B0604020202020204" pitchFamily="34" charset="0"/>
              <a:sym typeface="Wingdings" panose="05000000000000000000" pitchFamily="2" charset="2"/>
            </a:endParaRPr>
          </a:p>
          <a:p>
            <a:pPr eaLnBrk="1" hangingPunct="1"/>
            <a:r>
              <a:rPr lang="en-US" altLang="en-US" b="1">
                <a:latin typeface="Arial" panose="020B0604020202020204" pitchFamily="34" charset="0"/>
              </a:rPr>
              <a:t>Additional Information:</a:t>
            </a:r>
          </a:p>
          <a:p>
            <a:pPr eaLnBrk="1" hangingPunct="1"/>
            <a:r>
              <a:rPr lang="en-US" altLang="en-US">
                <a:latin typeface="Arial" panose="020B0604020202020204" pitchFamily="34" charset="0"/>
              </a:rPr>
              <a:t>lpr command in UNIX </a:t>
            </a:r>
            <a:r>
              <a:rPr lang="en-US" altLang="en-US">
                <a:latin typeface="Arial" panose="020B0604020202020204" pitchFamily="34" charset="0"/>
                <a:sym typeface="Wingdings" panose="05000000000000000000" pitchFamily="2" charset="2"/>
              </a:rPr>
              <a:t>sends the file for printing.</a:t>
            </a:r>
            <a:endParaRPr lang="en-US" altLang="en-US">
              <a:solidFill>
                <a:srgbClr val="FF0000"/>
              </a:solidFill>
              <a:latin typeface="Arial" panose="020B0604020202020204" pitchFamily="34" charset="0"/>
              <a:sym typeface="Wingdings" panose="05000000000000000000" pitchFamily="2" charset="2"/>
            </a:endParaRPr>
          </a:p>
          <a:p>
            <a:pPr eaLnBrk="1" hangingPunct="1"/>
            <a:r>
              <a:rPr lang="en-US" altLang="en-US">
                <a:latin typeface="Arial" panose="020B0604020202020204" pitchFamily="34" charset="0"/>
              </a:rPr>
              <a:t> </a:t>
            </a:r>
          </a:p>
          <a:p>
            <a:pPr eaLnBrk="1" hangingPunct="1"/>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9">
            <a:extLst>
              <a:ext uri="{FF2B5EF4-FFF2-40B4-BE49-F238E27FC236}">
                <a16:creationId xmlns:a16="http://schemas.microsoft.com/office/drawing/2014/main" id="{86BF277F-0CDE-4352-A0B3-433E0B62205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97283" name="Rectangle 10">
            <a:extLst>
              <a:ext uri="{FF2B5EF4-FFF2-40B4-BE49-F238E27FC236}">
                <a16:creationId xmlns:a16="http://schemas.microsoft.com/office/drawing/2014/main" id="{BA177C52-51B7-4611-BE33-5C447DC8563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97284" name="Rectangle 12">
            <a:extLst>
              <a:ext uri="{FF2B5EF4-FFF2-40B4-BE49-F238E27FC236}">
                <a16:creationId xmlns:a16="http://schemas.microsoft.com/office/drawing/2014/main" id="{27758D3F-FAAD-4DC5-9682-60DC76FA17A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97285" name="Rectangle 13">
            <a:extLst>
              <a:ext uri="{FF2B5EF4-FFF2-40B4-BE49-F238E27FC236}">
                <a16:creationId xmlns:a16="http://schemas.microsoft.com/office/drawing/2014/main" id="{CF43208C-D0E7-4110-A2C1-50D2682C9C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F2CD2EE6-9EA6-4982-B135-7B829E1ED931}" type="slidenum">
              <a:rPr lang="en-US" altLang="en-US" sz="1000"/>
              <a:pPr/>
              <a:t>45</a:t>
            </a:fld>
            <a:endParaRPr lang="en-US" altLang="en-US" sz="1000"/>
          </a:p>
        </p:txBody>
      </p:sp>
      <p:sp>
        <p:nvSpPr>
          <p:cNvPr id="97286" name="Rectangle 4">
            <a:extLst>
              <a:ext uri="{FF2B5EF4-FFF2-40B4-BE49-F238E27FC236}">
                <a16:creationId xmlns:a16="http://schemas.microsoft.com/office/drawing/2014/main" id="{B18AF85B-11B5-45AF-B0C1-9C204BF39FD0}"/>
              </a:ext>
            </a:extLst>
          </p:cNvPr>
          <p:cNvSpPr>
            <a:spLocks noGrp="1" noRot="1" noChangeAspect="1" noChangeArrowheads="1" noTextEdit="1"/>
          </p:cNvSpPr>
          <p:nvPr>
            <p:ph type="sldImg"/>
          </p:nvPr>
        </p:nvSpPr>
        <p:spPr>
          <a:ln/>
        </p:spPr>
      </p:sp>
      <p:sp>
        <p:nvSpPr>
          <p:cNvPr id="97287" name="Rectangle 5">
            <a:extLst>
              <a:ext uri="{FF2B5EF4-FFF2-40B4-BE49-F238E27FC236}">
                <a16:creationId xmlns:a16="http://schemas.microsoft.com/office/drawing/2014/main" id="{59497747-4BAA-4E48-BD0B-39FB07BF80C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b="1">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9">
            <a:extLst>
              <a:ext uri="{FF2B5EF4-FFF2-40B4-BE49-F238E27FC236}">
                <a16:creationId xmlns:a16="http://schemas.microsoft.com/office/drawing/2014/main" id="{A293784B-DCA1-46DC-86FC-27BD995F6E4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99331" name="Rectangle 10">
            <a:extLst>
              <a:ext uri="{FF2B5EF4-FFF2-40B4-BE49-F238E27FC236}">
                <a16:creationId xmlns:a16="http://schemas.microsoft.com/office/drawing/2014/main" id="{56633CAF-9074-4D0A-8178-C17368624A4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99332" name="Rectangle 12">
            <a:extLst>
              <a:ext uri="{FF2B5EF4-FFF2-40B4-BE49-F238E27FC236}">
                <a16:creationId xmlns:a16="http://schemas.microsoft.com/office/drawing/2014/main" id="{01B2657B-26DA-4DF0-BEB8-634E4A4DF4F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99333" name="Rectangle 13">
            <a:extLst>
              <a:ext uri="{FF2B5EF4-FFF2-40B4-BE49-F238E27FC236}">
                <a16:creationId xmlns:a16="http://schemas.microsoft.com/office/drawing/2014/main" id="{BF08FE17-77E8-4877-B84F-9D5AAB5B94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20D226BC-810B-4909-8408-D3934673B189}" type="slidenum">
              <a:rPr lang="en-US" altLang="en-US" sz="1000"/>
              <a:pPr/>
              <a:t>46</a:t>
            </a:fld>
            <a:endParaRPr lang="en-US" altLang="en-US" sz="1000"/>
          </a:p>
        </p:txBody>
      </p:sp>
      <p:sp>
        <p:nvSpPr>
          <p:cNvPr id="99334" name="Rectangle 7">
            <a:extLst>
              <a:ext uri="{FF2B5EF4-FFF2-40B4-BE49-F238E27FC236}">
                <a16:creationId xmlns:a16="http://schemas.microsoft.com/office/drawing/2014/main" id="{6432AA1D-F1B4-4AE3-A207-9303A7694C1C}"/>
              </a:ext>
            </a:extLst>
          </p:cNvPr>
          <p:cNvSpPr>
            <a:spLocks noGrp="1" noRot="1" noChangeAspect="1" noChangeArrowheads="1" noTextEdit="1"/>
          </p:cNvSpPr>
          <p:nvPr>
            <p:ph type="sldImg"/>
          </p:nvPr>
        </p:nvSpPr>
        <p:spPr>
          <a:ln/>
        </p:spPr>
      </p:sp>
      <p:sp>
        <p:nvSpPr>
          <p:cNvPr id="99335" name="Rectangle 8">
            <a:extLst>
              <a:ext uri="{FF2B5EF4-FFF2-40B4-BE49-F238E27FC236}">
                <a16:creationId xmlns:a16="http://schemas.microsoft.com/office/drawing/2014/main" id="{81A224F3-00F1-4ED1-9556-DD0FBBE9FBB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sym typeface="Wingdings" panose="05000000000000000000" pitchFamily="2" charset="2"/>
              </a:rPr>
              <a:t>Key Message/s:</a:t>
            </a:r>
          </a:p>
          <a:p>
            <a:pPr eaLnBrk="1" hangingPunct="1"/>
            <a:endParaRPr lang="en-US" altLang="en-US" b="1">
              <a:latin typeface="Arial" panose="020B0604020202020204" pitchFamily="34" charset="0"/>
              <a:sym typeface="Wingdings" panose="05000000000000000000" pitchFamily="2" charset="2"/>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9">
            <a:extLst>
              <a:ext uri="{FF2B5EF4-FFF2-40B4-BE49-F238E27FC236}">
                <a16:creationId xmlns:a16="http://schemas.microsoft.com/office/drawing/2014/main" id="{2A7AEB52-3EFA-4B73-A6D8-EC6289F7571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01379" name="Rectangle 10">
            <a:extLst>
              <a:ext uri="{FF2B5EF4-FFF2-40B4-BE49-F238E27FC236}">
                <a16:creationId xmlns:a16="http://schemas.microsoft.com/office/drawing/2014/main" id="{FD7A4992-AD46-4842-8A49-35F48062CF2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01380" name="Rectangle 12">
            <a:extLst>
              <a:ext uri="{FF2B5EF4-FFF2-40B4-BE49-F238E27FC236}">
                <a16:creationId xmlns:a16="http://schemas.microsoft.com/office/drawing/2014/main" id="{A3C01D13-4109-40DD-BC6B-F978AE263D5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01381" name="Rectangle 13">
            <a:extLst>
              <a:ext uri="{FF2B5EF4-FFF2-40B4-BE49-F238E27FC236}">
                <a16:creationId xmlns:a16="http://schemas.microsoft.com/office/drawing/2014/main" id="{5174E428-9573-44A1-A813-7E83A7ED5B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FE9CD02E-81DE-4DC2-B071-91099E4414A4}" type="slidenum">
              <a:rPr lang="en-US" altLang="en-US" sz="1000"/>
              <a:pPr/>
              <a:t>47</a:t>
            </a:fld>
            <a:endParaRPr lang="en-US" altLang="en-US" sz="1000"/>
          </a:p>
        </p:txBody>
      </p:sp>
      <p:sp>
        <p:nvSpPr>
          <p:cNvPr id="101382" name="Rectangle 4">
            <a:extLst>
              <a:ext uri="{FF2B5EF4-FFF2-40B4-BE49-F238E27FC236}">
                <a16:creationId xmlns:a16="http://schemas.microsoft.com/office/drawing/2014/main" id="{F93F9B3E-CEF4-449A-9B0F-D52CD76AF5C7}"/>
              </a:ext>
            </a:extLst>
          </p:cNvPr>
          <p:cNvSpPr>
            <a:spLocks noGrp="1" noRot="1" noChangeAspect="1" noChangeArrowheads="1" noTextEdit="1"/>
          </p:cNvSpPr>
          <p:nvPr>
            <p:ph type="sldImg"/>
          </p:nvPr>
        </p:nvSpPr>
        <p:spPr>
          <a:ln/>
        </p:spPr>
      </p:sp>
      <p:sp>
        <p:nvSpPr>
          <p:cNvPr id="101383" name="Rectangle 5">
            <a:extLst>
              <a:ext uri="{FF2B5EF4-FFF2-40B4-BE49-F238E27FC236}">
                <a16:creationId xmlns:a16="http://schemas.microsoft.com/office/drawing/2014/main" id="{F4A8AD6F-74E3-47F6-A71E-61A390099DC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9">
            <a:extLst>
              <a:ext uri="{FF2B5EF4-FFF2-40B4-BE49-F238E27FC236}">
                <a16:creationId xmlns:a16="http://schemas.microsoft.com/office/drawing/2014/main" id="{C48C9127-D610-4621-A76E-A229632D5F7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03427" name="Rectangle 10">
            <a:extLst>
              <a:ext uri="{FF2B5EF4-FFF2-40B4-BE49-F238E27FC236}">
                <a16:creationId xmlns:a16="http://schemas.microsoft.com/office/drawing/2014/main" id="{2574C2F2-4A58-4992-9E0D-4529685688A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03428" name="Rectangle 12">
            <a:extLst>
              <a:ext uri="{FF2B5EF4-FFF2-40B4-BE49-F238E27FC236}">
                <a16:creationId xmlns:a16="http://schemas.microsoft.com/office/drawing/2014/main" id="{46E6A20B-CF9A-45C4-AEA3-61E857A77BB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03429" name="Rectangle 13">
            <a:extLst>
              <a:ext uri="{FF2B5EF4-FFF2-40B4-BE49-F238E27FC236}">
                <a16:creationId xmlns:a16="http://schemas.microsoft.com/office/drawing/2014/main" id="{8AB339F7-3213-4355-BBF4-0C512B2294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C5A87A58-E86F-47AC-B072-87E597924141}" type="slidenum">
              <a:rPr lang="en-US" altLang="en-US" sz="1000"/>
              <a:pPr/>
              <a:t>48</a:t>
            </a:fld>
            <a:endParaRPr lang="en-US" altLang="en-US" sz="1000"/>
          </a:p>
        </p:txBody>
      </p:sp>
      <p:sp>
        <p:nvSpPr>
          <p:cNvPr id="103430" name="Rectangle 4">
            <a:extLst>
              <a:ext uri="{FF2B5EF4-FFF2-40B4-BE49-F238E27FC236}">
                <a16:creationId xmlns:a16="http://schemas.microsoft.com/office/drawing/2014/main" id="{A500DCE6-6A76-4FE9-B59C-694198E52059}"/>
              </a:ext>
            </a:extLst>
          </p:cNvPr>
          <p:cNvSpPr>
            <a:spLocks noGrp="1" noRot="1" noChangeAspect="1" noChangeArrowheads="1" noTextEdit="1"/>
          </p:cNvSpPr>
          <p:nvPr>
            <p:ph type="sldImg"/>
          </p:nvPr>
        </p:nvSpPr>
        <p:spPr>
          <a:ln/>
        </p:spPr>
      </p:sp>
      <p:sp>
        <p:nvSpPr>
          <p:cNvPr id="103431" name="Rectangle 5">
            <a:extLst>
              <a:ext uri="{FF2B5EF4-FFF2-40B4-BE49-F238E27FC236}">
                <a16:creationId xmlns:a16="http://schemas.microsoft.com/office/drawing/2014/main" id="{E67453AA-E0C2-44F9-9D7C-E9ABB384602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9">
            <a:extLst>
              <a:ext uri="{FF2B5EF4-FFF2-40B4-BE49-F238E27FC236}">
                <a16:creationId xmlns:a16="http://schemas.microsoft.com/office/drawing/2014/main" id="{91044FC0-C552-48BA-9626-25ABB50D3BF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05475" name="Rectangle 10">
            <a:extLst>
              <a:ext uri="{FF2B5EF4-FFF2-40B4-BE49-F238E27FC236}">
                <a16:creationId xmlns:a16="http://schemas.microsoft.com/office/drawing/2014/main" id="{A93E03B9-F965-4292-827E-AE62B0B7A28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05476" name="Rectangle 12">
            <a:extLst>
              <a:ext uri="{FF2B5EF4-FFF2-40B4-BE49-F238E27FC236}">
                <a16:creationId xmlns:a16="http://schemas.microsoft.com/office/drawing/2014/main" id="{03662C42-F529-4068-9E4B-6231A2C9F7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05477" name="Rectangle 13">
            <a:extLst>
              <a:ext uri="{FF2B5EF4-FFF2-40B4-BE49-F238E27FC236}">
                <a16:creationId xmlns:a16="http://schemas.microsoft.com/office/drawing/2014/main" id="{3C0FF868-A891-446C-A090-07828C3BF9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8D235E-2F59-480A-BC1E-FBDC3DDFA18B}" type="slidenum">
              <a:rPr lang="en-US" altLang="en-US" sz="1000"/>
              <a:pPr/>
              <a:t>49</a:t>
            </a:fld>
            <a:endParaRPr lang="en-US" altLang="en-US" sz="1000"/>
          </a:p>
        </p:txBody>
      </p:sp>
      <p:sp>
        <p:nvSpPr>
          <p:cNvPr id="105478" name="Rectangle 4">
            <a:extLst>
              <a:ext uri="{FF2B5EF4-FFF2-40B4-BE49-F238E27FC236}">
                <a16:creationId xmlns:a16="http://schemas.microsoft.com/office/drawing/2014/main" id="{0D4D7016-48F1-492A-8E86-709E60E3FC2D}"/>
              </a:ext>
            </a:extLst>
          </p:cNvPr>
          <p:cNvSpPr>
            <a:spLocks noGrp="1" noRot="1" noChangeAspect="1" noChangeArrowheads="1" noTextEdit="1"/>
          </p:cNvSpPr>
          <p:nvPr>
            <p:ph type="sldImg"/>
          </p:nvPr>
        </p:nvSpPr>
        <p:spPr>
          <a:ln/>
        </p:spPr>
      </p:sp>
      <p:sp>
        <p:nvSpPr>
          <p:cNvPr id="105479" name="Rectangle 5">
            <a:extLst>
              <a:ext uri="{FF2B5EF4-FFF2-40B4-BE49-F238E27FC236}">
                <a16:creationId xmlns:a16="http://schemas.microsoft.com/office/drawing/2014/main" id="{5382CDBB-D64D-431D-9C79-C28CD4BB99B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a:extLst>
              <a:ext uri="{FF2B5EF4-FFF2-40B4-BE49-F238E27FC236}">
                <a16:creationId xmlns:a16="http://schemas.microsoft.com/office/drawing/2014/main" id="{D4295C1D-92C9-437F-8618-1717AB2B746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5363" name="Rectangle 10">
            <a:extLst>
              <a:ext uri="{FF2B5EF4-FFF2-40B4-BE49-F238E27FC236}">
                <a16:creationId xmlns:a16="http://schemas.microsoft.com/office/drawing/2014/main" id="{2D6AC491-61F4-4ED8-8AC5-80A34FFCBBD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5364" name="Rectangle 12">
            <a:extLst>
              <a:ext uri="{FF2B5EF4-FFF2-40B4-BE49-F238E27FC236}">
                <a16:creationId xmlns:a16="http://schemas.microsoft.com/office/drawing/2014/main" id="{F8BFE0E6-1B92-4298-B89D-1199FF81FC0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5365" name="Rectangle 13">
            <a:extLst>
              <a:ext uri="{FF2B5EF4-FFF2-40B4-BE49-F238E27FC236}">
                <a16:creationId xmlns:a16="http://schemas.microsoft.com/office/drawing/2014/main" id="{C391EBD6-08FF-4FDB-A7D7-C927AF35B4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66ADEC53-4564-4722-AE6E-5B22634DDC66}" type="slidenum">
              <a:rPr lang="en-US" altLang="en-US" sz="1000"/>
              <a:pPr/>
              <a:t>5</a:t>
            </a:fld>
            <a:endParaRPr lang="en-US" altLang="en-US" sz="1000"/>
          </a:p>
        </p:txBody>
      </p:sp>
      <p:sp>
        <p:nvSpPr>
          <p:cNvPr id="15366" name="Rectangle 9">
            <a:extLst>
              <a:ext uri="{FF2B5EF4-FFF2-40B4-BE49-F238E27FC236}">
                <a16:creationId xmlns:a16="http://schemas.microsoft.com/office/drawing/2014/main" id="{625DB4B4-88BD-4516-A9F9-B65ECD2042CF}"/>
              </a:ext>
            </a:extLst>
          </p:cNvPr>
          <p:cNvSpPr>
            <a:spLocks noGrp="1" noRot="1" noChangeAspect="1" noChangeArrowheads="1" noTextEdit="1"/>
          </p:cNvSpPr>
          <p:nvPr>
            <p:ph type="sldImg"/>
          </p:nvPr>
        </p:nvSpPr>
        <p:spPr>
          <a:ln/>
        </p:spPr>
      </p:sp>
      <p:sp>
        <p:nvSpPr>
          <p:cNvPr id="15367" name="Rectangle 10">
            <a:extLst>
              <a:ext uri="{FF2B5EF4-FFF2-40B4-BE49-F238E27FC236}">
                <a16:creationId xmlns:a16="http://schemas.microsoft.com/office/drawing/2014/main" id="{729025AC-E2DD-4FE6-98CF-E17EF17423E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sym typeface="Wingdings" panose="05000000000000000000" pitchFamily="2" charset="2"/>
              </a:rPr>
              <a:t>Key Message/s:</a:t>
            </a:r>
          </a:p>
          <a:p>
            <a:pPr eaLnBrk="1" hangingPunct="1"/>
            <a:endParaRPr lang="en-US" altLang="en-US" b="1">
              <a:latin typeface="Arial" panose="020B0604020202020204" pitchFamily="34" charset="0"/>
              <a:sym typeface="Wingdings" panose="05000000000000000000" pitchFamily="2" charset="2"/>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9">
            <a:extLst>
              <a:ext uri="{FF2B5EF4-FFF2-40B4-BE49-F238E27FC236}">
                <a16:creationId xmlns:a16="http://schemas.microsoft.com/office/drawing/2014/main" id="{679F1220-C8C9-4FB8-8AE2-A87979E366D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07523" name="Rectangle 10">
            <a:extLst>
              <a:ext uri="{FF2B5EF4-FFF2-40B4-BE49-F238E27FC236}">
                <a16:creationId xmlns:a16="http://schemas.microsoft.com/office/drawing/2014/main" id="{C10A56C8-96F8-4047-BEDE-69B61A622CD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07524" name="Rectangle 12">
            <a:extLst>
              <a:ext uri="{FF2B5EF4-FFF2-40B4-BE49-F238E27FC236}">
                <a16:creationId xmlns:a16="http://schemas.microsoft.com/office/drawing/2014/main" id="{755A9A6A-2BAB-4EC4-B35C-7BE13E31821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07525" name="Rectangle 13">
            <a:extLst>
              <a:ext uri="{FF2B5EF4-FFF2-40B4-BE49-F238E27FC236}">
                <a16:creationId xmlns:a16="http://schemas.microsoft.com/office/drawing/2014/main" id="{07277C48-C537-4D49-B85F-034372762E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4750E13E-8808-4A63-B737-3986EE4CBE81}" type="slidenum">
              <a:rPr lang="en-US" altLang="en-US" sz="1000"/>
              <a:pPr/>
              <a:t>50</a:t>
            </a:fld>
            <a:endParaRPr lang="en-US" altLang="en-US" sz="1000"/>
          </a:p>
        </p:txBody>
      </p:sp>
      <p:sp>
        <p:nvSpPr>
          <p:cNvPr id="107526" name="Rectangle 7">
            <a:extLst>
              <a:ext uri="{FF2B5EF4-FFF2-40B4-BE49-F238E27FC236}">
                <a16:creationId xmlns:a16="http://schemas.microsoft.com/office/drawing/2014/main" id="{E937CF2F-66F7-40F7-B3A3-6CBC4F23F560}"/>
              </a:ext>
            </a:extLst>
          </p:cNvPr>
          <p:cNvSpPr>
            <a:spLocks noGrp="1" noRot="1" noChangeAspect="1" noChangeArrowheads="1" noTextEdit="1"/>
          </p:cNvSpPr>
          <p:nvPr>
            <p:ph type="sldImg"/>
          </p:nvPr>
        </p:nvSpPr>
        <p:spPr>
          <a:ln/>
        </p:spPr>
      </p:sp>
      <p:sp>
        <p:nvSpPr>
          <p:cNvPr id="107527" name="Rectangle 8">
            <a:extLst>
              <a:ext uri="{FF2B5EF4-FFF2-40B4-BE49-F238E27FC236}">
                <a16:creationId xmlns:a16="http://schemas.microsoft.com/office/drawing/2014/main" id="{B5051641-3EF9-48DF-A9F1-82ABCA9D914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14300" indent="-114300" eaLnBrk="1" hangingPunct="1"/>
            <a:r>
              <a:rPr lang="en-US" altLang="en-US" b="1">
                <a:latin typeface="Arial" panose="020B0604020202020204" pitchFamily="34" charset="0"/>
              </a:rPr>
              <a:t>Key Message/s:</a:t>
            </a:r>
          </a:p>
          <a:p>
            <a:pPr marL="114300" indent="-114300" eaLnBrk="1" hangingPunct="1"/>
            <a:endParaRPr lang="en-US" altLang="en-US" b="1">
              <a:latin typeface="Arial" panose="020B0604020202020204" pitchFamily="34" charset="0"/>
            </a:endParaRPr>
          </a:p>
          <a:p>
            <a:pPr marL="114300" indent="-114300" eaLnBrk="1" hangingPunct="1"/>
            <a:r>
              <a:rPr lang="en-US" altLang="en-US" b="1">
                <a:latin typeface="Arial" panose="020B0604020202020204" pitchFamily="34" charset="0"/>
              </a:rPr>
              <a:t>Additional Information:</a:t>
            </a:r>
          </a:p>
          <a:p>
            <a:pPr lvl="1" eaLnBrk="1" hangingPunct="1"/>
            <a:r>
              <a:rPr lang="en-US" altLang="en-US">
                <a:latin typeface="Arial" panose="020B0604020202020204" pitchFamily="34" charset="0"/>
              </a:rPr>
              <a:t>Explain:</a:t>
            </a:r>
          </a:p>
          <a:p>
            <a:pPr lvl="2" eaLnBrk="1" hangingPunct="1"/>
            <a:r>
              <a:rPr lang="en-US" altLang="en-US">
                <a:latin typeface="Arial" panose="020B0604020202020204" pitchFamily="34" charset="0"/>
              </a:rPr>
              <a:t>Sort by default works on ASCII values</a:t>
            </a:r>
          </a:p>
          <a:p>
            <a:pPr lvl="2" eaLnBrk="1" hangingPunct="1"/>
            <a:r>
              <a:rPr lang="en-US" altLang="en-US">
                <a:latin typeface="Arial" panose="020B0604020202020204" pitchFamily="34" charset="0"/>
              </a:rPr>
              <a:t>Using –n option we can sort numbers numerically</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9">
            <a:extLst>
              <a:ext uri="{FF2B5EF4-FFF2-40B4-BE49-F238E27FC236}">
                <a16:creationId xmlns:a16="http://schemas.microsoft.com/office/drawing/2014/main" id="{F0EDFF7E-26E7-4388-86B4-C616EA98026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09571" name="Rectangle 10">
            <a:extLst>
              <a:ext uri="{FF2B5EF4-FFF2-40B4-BE49-F238E27FC236}">
                <a16:creationId xmlns:a16="http://schemas.microsoft.com/office/drawing/2014/main" id="{B9768DDA-00F0-411E-8DEC-2FF0824A0AC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09572" name="Rectangle 12">
            <a:extLst>
              <a:ext uri="{FF2B5EF4-FFF2-40B4-BE49-F238E27FC236}">
                <a16:creationId xmlns:a16="http://schemas.microsoft.com/office/drawing/2014/main" id="{59D62940-14AC-4749-9D35-175875C460E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09573" name="Rectangle 13">
            <a:extLst>
              <a:ext uri="{FF2B5EF4-FFF2-40B4-BE49-F238E27FC236}">
                <a16:creationId xmlns:a16="http://schemas.microsoft.com/office/drawing/2014/main" id="{248D296C-FB0B-4513-BF69-A5A03848C2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4F16B443-D728-4C2C-B304-F3898548D717}" type="slidenum">
              <a:rPr lang="en-US" altLang="en-US" sz="1000"/>
              <a:pPr/>
              <a:t>51</a:t>
            </a:fld>
            <a:endParaRPr lang="en-US" altLang="en-US" sz="1000"/>
          </a:p>
        </p:txBody>
      </p:sp>
      <p:sp>
        <p:nvSpPr>
          <p:cNvPr id="109574" name="Rectangle 4">
            <a:extLst>
              <a:ext uri="{FF2B5EF4-FFF2-40B4-BE49-F238E27FC236}">
                <a16:creationId xmlns:a16="http://schemas.microsoft.com/office/drawing/2014/main" id="{4B238447-6B55-4E2E-94D7-33B3B6E5318B}"/>
              </a:ext>
            </a:extLst>
          </p:cNvPr>
          <p:cNvSpPr>
            <a:spLocks noGrp="1" noRot="1" noChangeAspect="1" noChangeArrowheads="1" noTextEdit="1"/>
          </p:cNvSpPr>
          <p:nvPr>
            <p:ph type="sldImg"/>
          </p:nvPr>
        </p:nvSpPr>
        <p:spPr>
          <a:ln/>
        </p:spPr>
      </p:sp>
      <p:sp>
        <p:nvSpPr>
          <p:cNvPr id="109575" name="Rectangle 5">
            <a:extLst>
              <a:ext uri="{FF2B5EF4-FFF2-40B4-BE49-F238E27FC236}">
                <a16:creationId xmlns:a16="http://schemas.microsoft.com/office/drawing/2014/main" id="{27D0AF2A-5375-4B87-A7D6-173CF218B7E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9">
            <a:extLst>
              <a:ext uri="{FF2B5EF4-FFF2-40B4-BE49-F238E27FC236}">
                <a16:creationId xmlns:a16="http://schemas.microsoft.com/office/drawing/2014/main" id="{25EA013A-C351-48D5-9602-1633AB575F6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11619" name="Rectangle 10">
            <a:extLst>
              <a:ext uri="{FF2B5EF4-FFF2-40B4-BE49-F238E27FC236}">
                <a16:creationId xmlns:a16="http://schemas.microsoft.com/office/drawing/2014/main" id="{64C7D389-5F94-4133-B163-CEC40283E93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11620" name="Rectangle 12">
            <a:extLst>
              <a:ext uri="{FF2B5EF4-FFF2-40B4-BE49-F238E27FC236}">
                <a16:creationId xmlns:a16="http://schemas.microsoft.com/office/drawing/2014/main" id="{95B1165B-8670-484B-9666-E06EF9C720A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11621" name="Rectangle 13">
            <a:extLst>
              <a:ext uri="{FF2B5EF4-FFF2-40B4-BE49-F238E27FC236}">
                <a16:creationId xmlns:a16="http://schemas.microsoft.com/office/drawing/2014/main" id="{D3A7242D-F702-448E-BDFD-CEE2CC5726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B414380E-F6C1-48BD-A93A-3426BD40BED2}" type="slidenum">
              <a:rPr lang="en-US" altLang="en-US" sz="1000"/>
              <a:pPr/>
              <a:t>52</a:t>
            </a:fld>
            <a:endParaRPr lang="en-US" altLang="en-US" sz="1000"/>
          </a:p>
        </p:txBody>
      </p:sp>
      <p:sp>
        <p:nvSpPr>
          <p:cNvPr id="111622" name="Rectangle 4">
            <a:extLst>
              <a:ext uri="{FF2B5EF4-FFF2-40B4-BE49-F238E27FC236}">
                <a16:creationId xmlns:a16="http://schemas.microsoft.com/office/drawing/2014/main" id="{FA290BF7-08C5-4298-8D91-5DC8E1D0851C}"/>
              </a:ext>
            </a:extLst>
          </p:cNvPr>
          <p:cNvSpPr>
            <a:spLocks noGrp="1" noRot="1" noChangeAspect="1" noChangeArrowheads="1" noTextEdit="1"/>
          </p:cNvSpPr>
          <p:nvPr>
            <p:ph type="sldImg"/>
          </p:nvPr>
        </p:nvSpPr>
        <p:spPr>
          <a:ln/>
        </p:spPr>
      </p:sp>
      <p:sp>
        <p:nvSpPr>
          <p:cNvPr id="111623" name="Rectangle 5">
            <a:extLst>
              <a:ext uri="{FF2B5EF4-FFF2-40B4-BE49-F238E27FC236}">
                <a16:creationId xmlns:a16="http://schemas.microsoft.com/office/drawing/2014/main" id="{0F5C24D8-9455-4C74-BA9D-5319096CB29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9">
            <a:extLst>
              <a:ext uri="{FF2B5EF4-FFF2-40B4-BE49-F238E27FC236}">
                <a16:creationId xmlns:a16="http://schemas.microsoft.com/office/drawing/2014/main" id="{6A70AE0C-6BDF-49B3-A3B0-25107211D11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13667" name="Rectangle 10">
            <a:extLst>
              <a:ext uri="{FF2B5EF4-FFF2-40B4-BE49-F238E27FC236}">
                <a16:creationId xmlns:a16="http://schemas.microsoft.com/office/drawing/2014/main" id="{3BE155A7-8F3D-4384-B289-A3990E3BFA3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13668" name="Rectangle 12">
            <a:extLst>
              <a:ext uri="{FF2B5EF4-FFF2-40B4-BE49-F238E27FC236}">
                <a16:creationId xmlns:a16="http://schemas.microsoft.com/office/drawing/2014/main" id="{2F5A582F-08E1-4F6E-88B2-C1A8B520C77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13669" name="Rectangle 13">
            <a:extLst>
              <a:ext uri="{FF2B5EF4-FFF2-40B4-BE49-F238E27FC236}">
                <a16:creationId xmlns:a16="http://schemas.microsoft.com/office/drawing/2014/main" id="{890B384D-CF0B-48AE-937D-45F4915373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49967E16-2AD7-4888-992F-15644F13FC94}" type="slidenum">
              <a:rPr lang="en-US" altLang="en-US" sz="1000"/>
              <a:pPr/>
              <a:t>53</a:t>
            </a:fld>
            <a:endParaRPr lang="en-US" altLang="en-US" sz="1000"/>
          </a:p>
        </p:txBody>
      </p:sp>
      <p:sp>
        <p:nvSpPr>
          <p:cNvPr id="113670" name="Rectangle 4">
            <a:extLst>
              <a:ext uri="{FF2B5EF4-FFF2-40B4-BE49-F238E27FC236}">
                <a16:creationId xmlns:a16="http://schemas.microsoft.com/office/drawing/2014/main" id="{E12E2298-BE65-47ED-B150-F78BD8BDC714}"/>
              </a:ext>
            </a:extLst>
          </p:cNvPr>
          <p:cNvSpPr>
            <a:spLocks noGrp="1" noRot="1" noChangeAspect="1" noChangeArrowheads="1" noTextEdit="1"/>
          </p:cNvSpPr>
          <p:nvPr>
            <p:ph type="sldImg"/>
          </p:nvPr>
        </p:nvSpPr>
        <p:spPr>
          <a:ln/>
        </p:spPr>
      </p:sp>
      <p:sp>
        <p:nvSpPr>
          <p:cNvPr id="113671" name="Rectangle 5">
            <a:extLst>
              <a:ext uri="{FF2B5EF4-FFF2-40B4-BE49-F238E27FC236}">
                <a16:creationId xmlns:a16="http://schemas.microsoft.com/office/drawing/2014/main" id="{BE9EFD9D-66DE-4588-8464-26BAC8ECB8E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9">
            <a:extLst>
              <a:ext uri="{FF2B5EF4-FFF2-40B4-BE49-F238E27FC236}">
                <a16:creationId xmlns:a16="http://schemas.microsoft.com/office/drawing/2014/main" id="{9B0CBCAD-2974-49AE-888F-C75D56EC3A6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15715" name="Rectangle 10">
            <a:extLst>
              <a:ext uri="{FF2B5EF4-FFF2-40B4-BE49-F238E27FC236}">
                <a16:creationId xmlns:a16="http://schemas.microsoft.com/office/drawing/2014/main" id="{C916F011-7B8A-4FC0-813C-94511E0D37C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15716" name="Rectangle 12">
            <a:extLst>
              <a:ext uri="{FF2B5EF4-FFF2-40B4-BE49-F238E27FC236}">
                <a16:creationId xmlns:a16="http://schemas.microsoft.com/office/drawing/2014/main" id="{809F841C-91C0-4E02-84AB-886C3A2407F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15717" name="Rectangle 13">
            <a:extLst>
              <a:ext uri="{FF2B5EF4-FFF2-40B4-BE49-F238E27FC236}">
                <a16:creationId xmlns:a16="http://schemas.microsoft.com/office/drawing/2014/main" id="{C6657429-411C-4F93-81D3-34E265BDF3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66FB2027-2D59-4A87-A79A-DD925D6A9987}" type="slidenum">
              <a:rPr lang="en-US" altLang="en-US" sz="1000"/>
              <a:pPr/>
              <a:t>54</a:t>
            </a:fld>
            <a:endParaRPr lang="en-US" altLang="en-US" sz="1000"/>
          </a:p>
        </p:txBody>
      </p:sp>
      <p:sp>
        <p:nvSpPr>
          <p:cNvPr id="115718" name="Rectangle 4">
            <a:extLst>
              <a:ext uri="{FF2B5EF4-FFF2-40B4-BE49-F238E27FC236}">
                <a16:creationId xmlns:a16="http://schemas.microsoft.com/office/drawing/2014/main" id="{0F7A9F16-08D0-4E70-A059-26E33D7E503A}"/>
              </a:ext>
            </a:extLst>
          </p:cNvPr>
          <p:cNvSpPr>
            <a:spLocks noGrp="1" noRot="1" noChangeAspect="1" noChangeArrowheads="1" noTextEdit="1"/>
          </p:cNvSpPr>
          <p:nvPr>
            <p:ph type="sldImg"/>
          </p:nvPr>
        </p:nvSpPr>
        <p:spPr>
          <a:ln/>
        </p:spPr>
      </p:sp>
      <p:sp>
        <p:nvSpPr>
          <p:cNvPr id="115719" name="Rectangle 5">
            <a:extLst>
              <a:ext uri="{FF2B5EF4-FFF2-40B4-BE49-F238E27FC236}">
                <a16:creationId xmlns:a16="http://schemas.microsoft.com/office/drawing/2014/main" id="{4DA418FD-52E6-43A5-A947-4BB79D6F355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9">
            <a:extLst>
              <a:ext uri="{FF2B5EF4-FFF2-40B4-BE49-F238E27FC236}">
                <a16:creationId xmlns:a16="http://schemas.microsoft.com/office/drawing/2014/main" id="{BA08B615-AE5E-46F5-9044-6046F6ECB36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17763" name="Rectangle 10">
            <a:extLst>
              <a:ext uri="{FF2B5EF4-FFF2-40B4-BE49-F238E27FC236}">
                <a16:creationId xmlns:a16="http://schemas.microsoft.com/office/drawing/2014/main" id="{53CEED59-9CB2-4BB1-B08E-810E3742EFD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17764" name="Rectangle 12">
            <a:extLst>
              <a:ext uri="{FF2B5EF4-FFF2-40B4-BE49-F238E27FC236}">
                <a16:creationId xmlns:a16="http://schemas.microsoft.com/office/drawing/2014/main" id="{7295024A-566A-4D41-A6C9-2268564FF9B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17765" name="Rectangle 13">
            <a:extLst>
              <a:ext uri="{FF2B5EF4-FFF2-40B4-BE49-F238E27FC236}">
                <a16:creationId xmlns:a16="http://schemas.microsoft.com/office/drawing/2014/main" id="{F66B2E24-ABF0-4DEF-BBC4-4BDA67C9ED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C403B1F4-91CD-4A50-A6BE-E457006D9799}" type="slidenum">
              <a:rPr lang="en-US" altLang="en-US" sz="1000"/>
              <a:pPr/>
              <a:t>55</a:t>
            </a:fld>
            <a:endParaRPr lang="en-US" altLang="en-US" sz="1000"/>
          </a:p>
        </p:txBody>
      </p:sp>
      <p:sp>
        <p:nvSpPr>
          <p:cNvPr id="117766" name="Rectangle 4">
            <a:extLst>
              <a:ext uri="{FF2B5EF4-FFF2-40B4-BE49-F238E27FC236}">
                <a16:creationId xmlns:a16="http://schemas.microsoft.com/office/drawing/2014/main" id="{354CC6D4-1178-466A-AA13-0E8D4D53B78A}"/>
              </a:ext>
            </a:extLst>
          </p:cNvPr>
          <p:cNvSpPr>
            <a:spLocks noGrp="1" noRot="1" noChangeAspect="1" noChangeArrowheads="1" noTextEdit="1"/>
          </p:cNvSpPr>
          <p:nvPr>
            <p:ph type="sldImg"/>
          </p:nvPr>
        </p:nvSpPr>
        <p:spPr>
          <a:ln/>
        </p:spPr>
      </p:sp>
      <p:sp>
        <p:nvSpPr>
          <p:cNvPr id="117767" name="Rectangle 5">
            <a:extLst>
              <a:ext uri="{FF2B5EF4-FFF2-40B4-BE49-F238E27FC236}">
                <a16:creationId xmlns:a16="http://schemas.microsoft.com/office/drawing/2014/main" id="{182044C8-880E-4D9D-9AAD-AA6AEC0FF2F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9">
            <a:extLst>
              <a:ext uri="{FF2B5EF4-FFF2-40B4-BE49-F238E27FC236}">
                <a16:creationId xmlns:a16="http://schemas.microsoft.com/office/drawing/2014/main" id="{0854E5B8-C02A-4BFE-8B20-BDD38FFFC48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19811" name="Rectangle 10">
            <a:extLst>
              <a:ext uri="{FF2B5EF4-FFF2-40B4-BE49-F238E27FC236}">
                <a16:creationId xmlns:a16="http://schemas.microsoft.com/office/drawing/2014/main" id="{357A9678-70B2-46AC-AD02-A7E5260B695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19812" name="Rectangle 12">
            <a:extLst>
              <a:ext uri="{FF2B5EF4-FFF2-40B4-BE49-F238E27FC236}">
                <a16:creationId xmlns:a16="http://schemas.microsoft.com/office/drawing/2014/main" id="{0A68E880-708B-4829-8149-13AFAFDC037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19813" name="Rectangle 13">
            <a:extLst>
              <a:ext uri="{FF2B5EF4-FFF2-40B4-BE49-F238E27FC236}">
                <a16:creationId xmlns:a16="http://schemas.microsoft.com/office/drawing/2014/main" id="{63706DBE-8C9C-4688-B04E-A26ABC5008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302D2582-E665-4A8E-98C8-B853D23A8FB9}" type="slidenum">
              <a:rPr lang="en-US" altLang="en-US" sz="1000"/>
              <a:pPr/>
              <a:t>56</a:t>
            </a:fld>
            <a:endParaRPr lang="en-US" altLang="en-US" sz="1000"/>
          </a:p>
        </p:txBody>
      </p:sp>
      <p:sp>
        <p:nvSpPr>
          <p:cNvPr id="119814" name="Rectangle 4">
            <a:extLst>
              <a:ext uri="{FF2B5EF4-FFF2-40B4-BE49-F238E27FC236}">
                <a16:creationId xmlns:a16="http://schemas.microsoft.com/office/drawing/2014/main" id="{21AFC510-582D-404F-A530-4979BCA7BE05}"/>
              </a:ext>
            </a:extLst>
          </p:cNvPr>
          <p:cNvSpPr>
            <a:spLocks noGrp="1" noRot="1" noChangeAspect="1" noChangeArrowheads="1" noTextEdit="1"/>
          </p:cNvSpPr>
          <p:nvPr>
            <p:ph type="sldImg"/>
          </p:nvPr>
        </p:nvSpPr>
        <p:spPr>
          <a:ln/>
        </p:spPr>
      </p:sp>
      <p:sp>
        <p:nvSpPr>
          <p:cNvPr id="119815" name="Rectangle 5">
            <a:extLst>
              <a:ext uri="{FF2B5EF4-FFF2-40B4-BE49-F238E27FC236}">
                <a16:creationId xmlns:a16="http://schemas.microsoft.com/office/drawing/2014/main" id="{86F2B43D-A9A9-4B88-AC70-EDEE0DD7278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9">
            <a:extLst>
              <a:ext uri="{FF2B5EF4-FFF2-40B4-BE49-F238E27FC236}">
                <a16:creationId xmlns:a16="http://schemas.microsoft.com/office/drawing/2014/main" id="{522C87FD-18C4-4CDE-AAB3-7C07E21A3AB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21859" name="Rectangle 10">
            <a:extLst>
              <a:ext uri="{FF2B5EF4-FFF2-40B4-BE49-F238E27FC236}">
                <a16:creationId xmlns:a16="http://schemas.microsoft.com/office/drawing/2014/main" id="{953CF01E-B463-4CAF-B616-C80D2492065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21860" name="Rectangle 12">
            <a:extLst>
              <a:ext uri="{FF2B5EF4-FFF2-40B4-BE49-F238E27FC236}">
                <a16:creationId xmlns:a16="http://schemas.microsoft.com/office/drawing/2014/main" id="{72545C58-6F93-4EE6-9185-6D38DFCC23A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21861" name="Rectangle 13">
            <a:extLst>
              <a:ext uri="{FF2B5EF4-FFF2-40B4-BE49-F238E27FC236}">
                <a16:creationId xmlns:a16="http://schemas.microsoft.com/office/drawing/2014/main" id="{04CE02B8-A102-4EF0-9777-F934665F36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EB40E98-EB34-458C-8E67-5B99C94EE48A}" type="slidenum">
              <a:rPr lang="en-US" altLang="en-US" sz="1000"/>
              <a:pPr/>
              <a:t>57</a:t>
            </a:fld>
            <a:endParaRPr lang="en-US" altLang="en-US" sz="1000"/>
          </a:p>
        </p:txBody>
      </p:sp>
      <p:sp>
        <p:nvSpPr>
          <p:cNvPr id="121862" name="Rectangle 4">
            <a:extLst>
              <a:ext uri="{FF2B5EF4-FFF2-40B4-BE49-F238E27FC236}">
                <a16:creationId xmlns:a16="http://schemas.microsoft.com/office/drawing/2014/main" id="{17D51528-8145-4B26-8A39-C7FF3200A243}"/>
              </a:ext>
            </a:extLst>
          </p:cNvPr>
          <p:cNvSpPr>
            <a:spLocks noGrp="1" noRot="1" noChangeAspect="1" noChangeArrowheads="1" noTextEdit="1"/>
          </p:cNvSpPr>
          <p:nvPr>
            <p:ph type="sldImg"/>
          </p:nvPr>
        </p:nvSpPr>
        <p:spPr>
          <a:ln/>
        </p:spPr>
      </p:sp>
      <p:sp>
        <p:nvSpPr>
          <p:cNvPr id="121863" name="Rectangle 5">
            <a:extLst>
              <a:ext uri="{FF2B5EF4-FFF2-40B4-BE49-F238E27FC236}">
                <a16:creationId xmlns:a16="http://schemas.microsoft.com/office/drawing/2014/main" id="{DC54536D-05A3-41D2-B50F-C91CF43CCEB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9">
            <a:extLst>
              <a:ext uri="{FF2B5EF4-FFF2-40B4-BE49-F238E27FC236}">
                <a16:creationId xmlns:a16="http://schemas.microsoft.com/office/drawing/2014/main" id="{9A6FAFAA-24E0-4D54-9B23-75578AAC241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23907" name="Rectangle 10">
            <a:extLst>
              <a:ext uri="{FF2B5EF4-FFF2-40B4-BE49-F238E27FC236}">
                <a16:creationId xmlns:a16="http://schemas.microsoft.com/office/drawing/2014/main" id="{A5B784CF-9D01-445A-91E5-676DBE80903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23908" name="Rectangle 12">
            <a:extLst>
              <a:ext uri="{FF2B5EF4-FFF2-40B4-BE49-F238E27FC236}">
                <a16:creationId xmlns:a16="http://schemas.microsoft.com/office/drawing/2014/main" id="{1DDE785C-F040-45EA-9499-A89351B38A0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23909" name="Rectangle 13">
            <a:extLst>
              <a:ext uri="{FF2B5EF4-FFF2-40B4-BE49-F238E27FC236}">
                <a16:creationId xmlns:a16="http://schemas.microsoft.com/office/drawing/2014/main" id="{B80A2425-B961-4015-8660-7EF3617BA8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B3772B15-4C75-4AB0-8F54-797A4AF4ADF7}" type="slidenum">
              <a:rPr lang="en-US" altLang="en-US" sz="1000"/>
              <a:pPr/>
              <a:t>58</a:t>
            </a:fld>
            <a:endParaRPr lang="en-US" altLang="en-US" sz="1000"/>
          </a:p>
        </p:txBody>
      </p:sp>
      <p:sp>
        <p:nvSpPr>
          <p:cNvPr id="123910" name="Rectangle 9">
            <a:extLst>
              <a:ext uri="{FF2B5EF4-FFF2-40B4-BE49-F238E27FC236}">
                <a16:creationId xmlns:a16="http://schemas.microsoft.com/office/drawing/2014/main" id="{935B1EEA-6F41-4E2C-B5AD-5540E4B61A95}"/>
              </a:ext>
            </a:extLst>
          </p:cNvPr>
          <p:cNvSpPr>
            <a:spLocks noGrp="1" noRot="1" noChangeAspect="1" noChangeArrowheads="1" noTextEdit="1"/>
          </p:cNvSpPr>
          <p:nvPr>
            <p:ph type="sldImg"/>
          </p:nvPr>
        </p:nvSpPr>
        <p:spPr>
          <a:ln/>
        </p:spPr>
      </p:sp>
      <p:sp>
        <p:nvSpPr>
          <p:cNvPr id="123911" name="Rectangle 10">
            <a:extLst>
              <a:ext uri="{FF2B5EF4-FFF2-40B4-BE49-F238E27FC236}">
                <a16:creationId xmlns:a16="http://schemas.microsoft.com/office/drawing/2014/main" id="{4C983387-1654-4BAC-810B-8709795239B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p>
            <a:r>
              <a:rPr lang="en-US" altLang="en-US" b="1">
                <a:latin typeface="Arial" panose="020B0604020202020204" pitchFamily="34" charset="0"/>
              </a:rPr>
              <a:t>Key Message/s:</a:t>
            </a:r>
          </a:p>
          <a:p>
            <a:endParaRPr lang="en-US" altLang="en-US" b="1">
              <a:latin typeface="Arial" panose="020B0604020202020204" pitchFamily="34" charset="0"/>
            </a:endParaRPr>
          </a:p>
          <a:p>
            <a:r>
              <a:rPr lang="en-US" altLang="en-US" b="1">
                <a:latin typeface="Arial" panose="020B0604020202020204" pitchFamily="34" charset="0"/>
              </a:rPr>
              <a:t>Additional Information:</a:t>
            </a:r>
          </a:p>
          <a:p>
            <a:pPr lvl="1"/>
            <a:r>
              <a:rPr lang="en-US" altLang="en-US">
                <a:latin typeface="Arial" panose="020B0604020202020204" pitchFamily="34" charset="0"/>
              </a:rPr>
              <a:t>Open a file TestF1.1 available by design. </a:t>
            </a:r>
          </a:p>
          <a:p>
            <a:pPr lvl="1"/>
            <a:r>
              <a:rPr lang="en-US" altLang="en-US">
                <a:latin typeface="Arial" panose="020B0604020202020204" pitchFamily="34" charset="0"/>
              </a:rPr>
              <a:t>Run the cut command with the delimiter | (pipe) on file TestF1.1</a:t>
            </a:r>
          </a:p>
          <a:p>
            <a:pPr lvl="1"/>
            <a:r>
              <a:rPr lang="en-US" altLang="en-US">
                <a:latin typeface="Arial" panose="020B0604020202020204" pitchFamily="34" charset="0"/>
              </a:rPr>
              <a:t>Explain that delimiter can be any character to separate two fields.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9">
            <a:extLst>
              <a:ext uri="{FF2B5EF4-FFF2-40B4-BE49-F238E27FC236}">
                <a16:creationId xmlns:a16="http://schemas.microsoft.com/office/drawing/2014/main" id="{F2559786-113E-41D1-8DA9-C88A45FAF31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25955" name="Rectangle 10">
            <a:extLst>
              <a:ext uri="{FF2B5EF4-FFF2-40B4-BE49-F238E27FC236}">
                <a16:creationId xmlns:a16="http://schemas.microsoft.com/office/drawing/2014/main" id="{9756FFC1-1428-41E1-9106-30E83D359EA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25956" name="Rectangle 12">
            <a:extLst>
              <a:ext uri="{FF2B5EF4-FFF2-40B4-BE49-F238E27FC236}">
                <a16:creationId xmlns:a16="http://schemas.microsoft.com/office/drawing/2014/main" id="{98CC935E-FADF-47C4-8C34-F26C9C343D6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25957" name="Rectangle 13">
            <a:extLst>
              <a:ext uri="{FF2B5EF4-FFF2-40B4-BE49-F238E27FC236}">
                <a16:creationId xmlns:a16="http://schemas.microsoft.com/office/drawing/2014/main" id="{C22FB672-4E51-4888-9112-DB726EAA90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F9F4EAA8-9949-4E17-BAC4-784661241493}" type="slidenum">
              <a:rPr lang="en-US" altLang="en-US" sz="1000"/>
              <a:pPr/>
              <a:t>59</a:t>
            </a:fld>
            <a:endParaRPr lang="en-US" altLang="en-US" sz="1000"/>
          </a:p>
        </p:txBody>
      </p:sp>
      <p:sp>
        <p:nvSpPr>
          <p:cNvPr id="125958" name="Rectangle 4">
            <a:extLst>
              <a:ext uri="{FF2B5EF4-FFF2-40B4-BE49-F238E27FC236}">
                <a16:creationId xmlns:a16="http://schemas.microsoft.com/office/drawing/2014/main" id="{85F016E3-0478-4FE5-BF72-8AE940C3ACEE}"/>
              </a:ext>
            </a:extLst>
          </p:cNvPr>
          <p:cNvSpPr>
            <a:spLocks noGrp="1" noRot="1" noChangeAspect="1" noChangeArrowheads="1" noTextEdit="1"/>
          </p:cNvSpPr>
          <p:nvPr>
            <p:ph type="sldImg"/>
          </p:nvPr>
        </p:nvSpPr>
        <p:spPr>
          <a:ln/>
        </p:spPr>
      </p:sp>
      <p:sp>
        <p:nvSpPr>
          <p:cNvPr id="125959" name="Rectangle 5">
            <a:extLst>
              <a:ext uri="{FF2B5EF4-FFF2-40B4-BE49-F238E27FC236}">
                <a16:creationId xmlns:a16="http://schemas.microsoft.com/office/drawing/2014/main" id="{5B9B31FE-B346-4B06-B674-8B3BF2BEDE8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
            <a:extLst>
              <a:ext uri="{FF2B5EF4-FFF2-40B4-BE49-F238E27FC236}">
                <a16:creationId xmlns:a16="http://schemas.microsoft.com/office/drawing/2014/main" id="{568BD6BD-0888-4EBD-B5FA-EC2BD3F1DA6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7411" name="Rectangle 10">
            <a:extLst>
              <a:ext uri="{FF2B5EF4-FFF2-40B4-BE49-F238E27FC236}">
                <a16:creationId xmlns:a16="http://schemas.microsoft.com/office/drawing/2014/main" id="{E0EEBB73-F62D-4310-B744-F00EC4DA2B0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7412" name="Rectangle 12">
            <a:extLst>
              <a:ext uri="{FF2B5EF4-FFF2-40B4-BE49-F238E27FC236}">
                <a16:creationId xmlns:a16="http://schemas.microsoft.com/office/drawing/2014/main" id="{DA63655A-E9B2-4045-AC26-B8E4A9CA4CD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7413" name="Rectangle 13">
            <a:extLst>
              <a:ext uri="{FF2B5EF4-FFF2-40B4-BE49-F238E27FC236}">
                <a16:creationId xmlns:a16="http://schemas.microsoft.com/office/drawing/2014/main" id="{6C132DD4-0236-48CF-81C8-FB03FD25BD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62119BC4-5E58-4FD5-9C4A-B1DC94FC4644}" type="slidenum">
              <a:rPr lang="en-US" altLang="en-US" sz="1000"/>
              <a:pPr/>
              <a:t>6</a:t>
            </a:fld>
            <a:endParaRPr lang="en-US" altLang="en-US" sz="1000"/>
          </a:p>
        </p:txBody>
      </p:sp>
      <p:sp>
        <p:nvSpPr>
          <p:cNvPr id="17414" name="Rectangle 9">
            <a:extLst>
              <a:ext uri="{FF2B5EF4-FFF2-40B4-BE49-F238E27FC236}">
                <a16:creationId xmlns:a16="http://schemas.microsoft.com/office/drawing/2014/main" id="{1D384491-1A0A-428F-9736-72EC6BEB4D65}"/>
              </a:ext>
            </a:extLst>
          </p:cNvPr>
          <p:cNvSpPr>
            <a:spLocks noGrp="1" noRot="1" noChangeAspect="1" noChangeArrowheads="1" noTextEdit="1"/>
          </p:cNvSpPr>
          <p:nvPr>
            <p:ph type="sldImg"/>
          </p:nvPr>
        </p:nvSpPr>
        <p:spPr>
          <a:ln/>
        </p:spPr>
      </p:sp>
      <p:sp>
        <p:nvSpPr>
          <p:cNvPr id="17415" name="Rectangle 10">
            <a:extLst>
              <a:ext uri="{FF2B5EF4-FFF2-40B4-BE49-F238E27FC236}">
                <a16:creationId xmlns:a16="http://schemas.microsoft.com/office/drawing/2014/main" id="{8E4EA8B3-8900-44B6-8BE1-525DD7E4664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sym typeface="Wingdings" panose="05000000000000000000" pitchFamily="2" charset="2"/>
              </a:rPr>
              <a:t>Key Message/s:</a:t>
            </a:r>
          </a:p>
          <a:p>
            <a:pPr eaLnBrk="1" hangingPunct="1"/>
            <a:endParaRPr lang="en-US" altLang="en-US" b="1">
              <a:latin typeface="Arial" panose="020B0604020202020204" pitchFamily="34" charset="0"/>
              <a:sym typeface="Wingdings" panose="05000000000000000000" pitchFamily="2" charset="2"/>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9">
            <a:extLst>
              <a:ext uri="{FF2B5EF4-FFF2-40B4-BE49-F238E27FC236}">
                <a16:creationId xmlns:a16="http://schemas.microsoft.com/office/drawing/2014/main" id="{6CF5E3D3-D0B5-48EE-A15D-C791426CAD0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28003" name="Rectangle 10">
            <a:extLst>
              <a:ext uri="{FF2B5EF4-FFF2-40B4-BE49-F238E27FC236}">
                <a16:creationId xmlns:a16="http://schemas.microsoft.com/office/drawing/2014/main" id="{D85A36DF-8AE9-48C7-98DD-2F55A165CC7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28004" name="Rectangle 12">
            <a:extLst>
              <a:ext uri="{FF2B5EF4-FFF2-40B4-BE49-F238E27FC236}">
                <a16:creationId xmlns:a16="http://schemas.microsoft.com/office/drawing/2014/main" id="{A11268D3-04FC-48EE-8760-99C2106A143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28005" name="Rectangle 13">
            <a:extLst>
              <a:ext uri="{FF2B5EF4-FFF2-40B4-BE49-F238E27FC236}">
                <a16:creationId xmlns:a16="http://schemas.microsoft.com/office/drawing/2014/main" id="{40506880-2E30-4980-ACE1-8E10D85D62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BD7BF29B-720A-4361-9C0A-E47F37625893}" type="slidenum">
              <a:rPr lang="en-US" altLang="en-US" sz="1000"/>
              <a:pPr/>
              <a:t>60</a:t>
            </a:fld>
            <a:endParaRPr lang="en-US" altLang="en-US" sz="1000"/>
          </a:p>
        </p:txBody>
      </p:sp>
      <p:sp>
        <p:nvSpPr>
          <p:cNvPr id="128006" name="Rectangle 9">
            <a:extLst>
              <a:ext uri="{FF2B5EF4-FFF2-40B4-BE49-F238E27FC236}">
                <a16:creationId xmlns:a16="http://schemas.microsoft.com/office/drawing/2014/main" id="{DB11A2E1-9C19-49B8-8297-2C059671AF1F}"/>
              </a:ext>
            </a:extLst>
          </p:cNvPr>
          <p:cNvSpPr>
            <a:spLocks noGrp="1" noRot="1" noChangeAspect="1" noChangeArrowheads="1" noTextEdit="1"/>
          </p:cNvSpPr>
          <p:nvPr>
            <p:ph type="sldImg"/>
          </p:nvPr>
        </p:nvSpPr>
        <p:spPr>
          <a:ln/>
        </p:spPr>
      </p:sp>
      <p:sp>
        <p:nvSpPr>
          <p:cNvPr id="128007" name="Rectangle 10">
            <a:extLst>
              <a:ext uri="{FF2B5EF4-FFF2-40B4-BE49-F238E27FC236}">
                <a16:creationId xmlns:a16="http://schemas.microsoft.com/office/drawing/2014/main" id="{F6B16A3F-4447-4DCD-97BF-8B0AD717FA8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p>
            <a:r>
              <a:rPr lang="en-US" altLang="en-US" b="1">
                <a:latin typeface="Arial" panose="020B0604020202020204" pitchFamily="34" charset="0"/>
              </a:rPr>
              <a:t>Key Message/s:</a:t>
            </a:r>
          </a:p>
          <a:p>
            <a:endParaRPr lang="en-US" altLang="en-US" b="1">
              <a:latin typeface="Arial" panose="020B0604020202020204" pitchFamily="34" charset="0"/>
            </a:endParaRPr>
          </a:p>
          <a:p>
            <a:r>
              <a:rPr lang="en-US" altLang="en-US" b="1">
                <a:latin typeface="Arial" panose="020B0604020202020204" pitchFamily="34" charset="0"/>
              </a:rPr>
              <a:t>Additional Information:</a:t>
            </a:r>
          </a:p>
          <a:p>
            <a:pPr lvl="1"/>
            <a:r>
              <a:rPr lang="en-US" altLang="en-US">
                <a:latin typeface="Arial" panose="020B0604020202020204" pitchFamily="34" charset="0"/>
              </a:rPr>
              <a:t>Run the command with the delimiter | (pipe) on file TestF1.1</a:t>
            </a:r>
          </a:p>
          <a:p>
            <a:endParaRPr lang="en-US"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9">
            <a:extLst>
              <a:ext uri="{FF2B5EF4-FFF2-40B4-BE49-F238E27FC236}">
                <a16:creationId xmlns:a16="http://schemas.microsoft.com/office/drawing/2014/main" id="{ACBEEB63-E88D-42F8-A46F-45F76BB9212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30051" name="Rectangle 10">
            <a:extLst>
              <a:ext uri="{FF2B5EF4-FFF2-40B4-BE49-F238E27FC236}">
                <a16:creationId xmlns:a16="http://schemas.microsoft.com/office/drawing/2014/main" id="{26E05A7A-22D2-4432-9A3B-71E90331104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30052" name="Rectangle 12">
            <a:extLst>
              <a:ext uri="{FF2B5EF4-FFF2-40B4-BE49-F238E27FC236}">
                <a16:creationId xmlns:a16="http://schemas.microsoft.com/office/drawing/2014/main" id="{4DECF780-61CE-48CF-AE58-FF6232F8757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30053" name="Rectangle 13">
            <a:extLst>
              <a:ext uri="{FF2B5EF4-FFF2-40B4-BE49-F238E27FC236}">
                <a16:creationId xmlns:a16="http://schemas.microsoft.com/office/drawing/2014/main" id="{4A2EA62C-977F-4DE9-B2C8-B5F7379FED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E80BBF62-0E54-4C0A-B338-91B610400511}" type="slidenum">
              <a:rPr lang="en-US" altLang="en-US" sz="1000"/>
              <a:pPr/>
              <a:t>61</a:t>
            </a:fld>
            <a:endParaRPr lang="en-US" altLang="en-US" sz="1000"/>
          </a:p>
        </p:txBody>
      </p:sp>
      <p:sp>
        <p:nvSpPr>
          <p:cNvPr id="130054" name="Rectangle 2">
            <a:extLst>
              <a:ext uri="{FF2B5EF4-FFF2-40B4-BE49-F238E27FC236}">
                <a16:creationId xmlns:a16="http://schemas.microsoft.com/office/drawing/2014/main" id="{640A32AA-8512-4E2F-8850-D2BBBD1D2CF6}"/>
              </a:ext>
            </a:extLst>
          </p:cNvPr>
          <p:cNvSpPr>
            <a:spLocks noGrp="1" noRot="1" noChangeAspect="1" noChangeArrowheads="1" noTextEdit="1"/>
          </p:cNvSpPr>
          <p:nvPr>
            <p:ph type="sldImg"/>
          </p:nvPr>
        </p:nvSpPr>
        <p:spPr>
          <a:ln/>
        </p:spPr>
      </p:sp>
      <p:sp>
        <p:nvSpPr>
          <p:cNvPr id="130055" name="Rectangle 3">
            <a:extLst>
              <a:ext uri="{FF2B5EF4-FFF2-40B4-BE49-F238E27FC236}">
                <a16:creationId xmlns:a16="http://schemas.microsoft.com/office/drawing/2014/main" id="{19FE79DE-550E-4169-A52D-F8D866F894E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cat foodtypes.txt </a:t>
            </a:r>
          </a:p>
          <a:p>
            <a:pPr eaLnBrk="1" hangingPunct="1"/>
            <a:r>
              <a:rPr lang="en-US" altLang="en-US">
                <a:latin typeface="Arial" panose="020B0604020202020204" pitchFamily="34" charset="0"/>
              </a:rPr>
              <a:t>1 Protein </a:t>
            </a:r>
          </a:p>
          <a:p>
            <a:pPr eaLnBrk="1" hangingPunct="1"/>
            <a:r>
              <a:rPr lang="en-US" altLang="en-US">
                <a:latin typeface="Arial" panose="020B0604020202020204" pitchFamily="34" charset="0"/>
              </a:rPr>
              <a:t>2 Carbohydrate </a:t>
            </a:r>
          </a:p>
          <a:p>
            <a:pPr eaLnBrk="1" hangingPunct="1"/>
            <a:r>
              <a:rPr lang="en-US" altLang="en-US">
                <a:latin typeface="Arial" panose="020B0604020202020204" pitchFamily="34" charset="0"/>
              </a:rPr>
              <a:t>3 Fat cat </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foods.txt </a:t>
            </a:r>
          </a:p>
          <a:p>
            <a:pPr eaLnBrk="1" hangingPunct="1"/>
            <a:r>
              <a:rPr lang="en-US" altLang="en-US">
                <a:latin typeface="Arial" panose="020B0604020202020204" pitchFamily="34" charset="0"/>
              </a:rPr>
              <a:t>1 Cheese </a:t>
            </a:r>
          </a:p>
          <a:p>
            <a:pPr eaLnBrk="1" hangingPunct="1"/>
            <a:r>
              <a:rPr lang="en-US" altLang="en-US">
                <a:latin typeface="Arial" panose="020B0604020202020204" pitchFamily="34" charset="0"/>
              </a:rPr>
              <a:t>2 Potato </a:t>
            </a:r>
          </a:p>
          <a:p>
            <a:pPr eaLnBrk="1" hangingPunct="1"/>
            <a:r>
              <a:rPr lang="en-US" altLang="en-US">
                <a:latin typeface="Arial" panose="020B0604020202020204" pitchFamily="34" charset="0"/>
              </a:rPr>
              <a:t>3 Butter</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join ($ join foodtypes foods)</a:t>
            </a:r>
          </a:p>
          <a:p>
            <a:pPr eaLnBrk="1" hangingPunct="1"/>
            <a:r>
              <a:rPr lang="en-US" altLang="en-US">
                <a:latin typeface="Arial" panose="020B0604020202020204" pitchFamily="34" charset="0"/>
              </a:rPr>
              <a:t>1 Protein Cheese </a:t>
            </a:r>
          </a:p>
          <a:p>
            <a:pPr eaLnBrk="1" hangingPunct="1"/>
            <a:r>
              <a:rPr lang="en-US" altLang="en-US">
                <a:latin typeface="Arial" panose="020B0604020202020204" pitchFamily="34" charset="0"/>
              </a:rPr>
              <a:t>2 Carbohydrate Potato </a:t>
            </a:r>
          </a:p>
          <a:p>
            <a:pPr eaLnBrk="1" hangingPunct="1"/>
            <a:r>
              <a:rPr lang="en-US" altLang="en-US">
                <a:latin typeface="Arial" panose="020B0604020202020204" pitchFamily="34" charset="0"/>
              </a:rPr>
              <a:t>3 Fat Butter</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https://shapeshed.com/unix-join/</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9">
            <a:extLst>
              <a:ext uri="{FF2B5EF4-FFF2-40B4-BE49-F238E27FC236}">
                <a16:creationId xmlns:a16="http://schemas.microsoft.com/office/drawing/2014/main" id="{2A649888-5BEF-4B0A-A2A7-2B6531EA0E9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32099" name="Rectangle 10">
            <a:extLst>
              <a:ext uri="{FF2B5EF4-FFF2-40B4-BE49-F238E27FC236}">
                <a16:creationId xmlns:a16="http://schemas.microsoft.com/office/drawing/2014/main" id="{F1995310-F53F-4589-AF70-B1DBDD4C768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32100" name="Rectangle 12">
            <a:extLst>
              <a:ext uri="{FF2B5EF4-FFF2-40B4-BE49-F238E27FC236}">
                <a16:creationId xmlns:a16="http://schemas.microsoft.com/office/drawing/2014/main" id="{966D9922-9A74-462F-B816-642D4417AE5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32101" name="Rectangle 13">
            <a:extLst>
              <a:ext uri="{FF2B5EF4-FFF2-40B4-BE49-F238E27FC236}">
                <a16:creationId xmlns:a16="http://schemas.microsoft.com/office/drawing/2014/main" id="{1D509ABB-B6F5-4264-8C52-8301E2829D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64347795-9233-4229-A8F2-2B3487E94009}" type="slidenum">
              <a:rPr lang="en-US" altLang="en-US" sz="1000"/>
              <a:pPr/>
              <a:t>62</a:t>
            </a:fld>
            <a:endParaRPr lang="en-US" altLang="en-US" sz="1000"/>
          </a:p>
        </p:txBody>
      </p:sp>
      <p:sp>
        <p:nvSpPr>
          <p:cNvPr id="132102" name="Rectangle 8">
            <a:extLst>
              <a:ext uri="{FF2B5EF4-FFF2-40B4-BE49-F238E27FC236}">
                <a16:creationId xmlns:a16="http://schemas.microsoft.com/office/drawing/2014/main" id="{DE603FE7-2EA0-4291-9D62-8AE39F4E612E}"/>
              </a:ext>
            </a:extLst>
          </p:cNvPr>
          <p:cNvSpPr>
            <a:spLocks noGrp="1" noRot="1" noChangeAspect="1" noChangeArrowheads="1" noTextEdit="1"/>
          </p:cNvSpPr>
          <p:nvPr>
            <p:ph type="sldImg"/>
          </p:nvPr>
        </p:nvSpPr>
        <p:spPr>
          <a:ln/>
        </p:spPr>
      </p:sp>
      <p:sp>
        <p:nvSpPr>
          <p:cNvPr id="132103" name="Rectangle 9">
            <a:extLst>
              <a:ext uri="{FF2B5EF4-FFF2-40B4-BE49-F238E27FC236}">
                <a16:creationId xmlns:a16="http://schemas.microsoft.com/office/drawing/2014/main" id="{25A402C3-6A08-4D11-8C30-92948005534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dirty="0">
                <a:latin typeface="Arial" panose="020B0604020202020204" pitchFamily="34" charset="0"/>
              </a:rPr>
              <a:t>Key Message/s:</a:t>
            </a:r>
          </a:p>
          <a:p>
            <a:pPr marL="190500" indent="-190500" eaLnBrk="1" hangingPunct="1"/>
            <a:endParaRPr lang="en-US" altLang="en-US" b="1" dirty="0">
              <a:latin typeface="Arial" panose="020B0604020202020204" pitchFamily="34" charset="0"/>
            </a:endParaRPr>
          </a:p>
          <a:p>
            <a:pPr marL="190500" indent="-190500" eaLnBrk="1" hangingPunct="1"/>
            <a:r>
              <a:rPr lang="en-US" altLang="en-US" b="1" dirty="0">
                <a:latin typeface="Arial" panose="020B0604020202020204" pitchFamily="34" charset="0"/>
              </a:rPr>
              <a:t>Additional Information:</a:t>
            </a:r>
          </a:p>
          <a:p>
            <a:pPr marL="419100" lvl="1" indent="-190500" eaLnBrk="1" hangingPunct="1"/>
            <a:r>
              <a:rPr lang="en-US" altLang="en-US" dirty="0">
                <a:latin typeface="Arial" panose="020B0604020202020204" pitchFamily="34" charset="0"/>
              </a:rPr>
              <a:t>What is the function of the following commands?</a:t>
            </a:r>
          </a:p>
          <a:p>
            <a:pPr marL="768350" lvl="2" indent="-190500" eaLnBrk="1" hangingPunct="1">
              <a:buFont typeface="Wingdings" panose="05000000000000000000" pitchFamily="2" charset="2"/>
              <a:buAutoNum type="arabicPeriod"/>
            </a:pPr>
            <a:r>
              <a:rPr lang="en-US" altLang="en-US" dirty="0">
                <a:latin typeface="Arial" panose="020B0604020202020204" pitchFamily="34" charset="0"/>
              </a:rPr>
              <a:t>grep  a b c</a:t>
            </a:r>
          </a:p>
          <a:p>
            <a:pPr marL="768350" lvl="2" indent="-190500" eaLnBrk="1" hangingPunct="1">
              <a:buFont typeface="Arial" panose="020B0604020202020204" pitchFamily="34" charset="0"/>
              <a:buNone/>
            </a:pPr>
            <a:r>
              <a:rPr lang="en-US" altLang="en-US" dirty="0">
                <a:latin typeface="Arial" panose="020B0604020202020204" pitchFamily="34" charset="0"/>
              </a:rPr>
              <a:t>	Answer: Will search for expression a in file b and c</a:t>
            </a:r>
          </a:p>
          <a:p>
            <a:pPr marL="768350" lvl="2" indent="-190500" eaLnBrk="1" hangingPunct="1">
              <a:buFont typeface="Wingdings" panose="05000000000000000000" pitchFamily="2" charset="2"/>
              <a:buAutoNum type="arabicPeriod" startAt="2"/>
            </a:pPr>
            <a:r>
              <a:rPr lang="en-US" altLang="en-US" dirty="0">
                <a:latin typeface="Arial" panose="020B0604020202020204" pitchFamily="34" charset="0"/>
              </a:rPr>
              <a:t>grep  &lt;Test&gt; </a:t>
            </a:r>
            <a:r>
              <a:rPr lang="en-US" altLang="en-US" dirty="0" err="1">
                <a:latin typeface="Arial" panose="020B0604020202020204" pitchFamily="34" charset="0"/>
              </a:rPr>
              <a:t>TestFile</a:t>
            </a:r>
            <a:endParaRPr lang="en-US" altLang="en-US" dirty="0">
              <a:latin typeface="Arial" panose="020B0604020202020204" pitchFamily="34" charset="0"/>
            </a:endParaRPr>
          </a:p>
          <a:p>
            <a:pPr marL="768350" lvl="2" indent="-190500" eaLnBrk="1" hangingPunct="1">
              <a:buFont typeface="Arial" panose="020B0604020202020204" pitchFamily="34" charset="0"/>
              <a:buNone/>
            </a:pPr>
            <a:r>
              <a:rPr lang="en-US" altLang="en-US" dirty="0">
                <a:latin typeface="Arial" panose="020B0604020202020204" pitchFamily="34" charset="0"/>
              </a:rPr>
              <a:t>	Answer: Will search for expression a in file b and c</a:t>
            </a:r>
          </a:p>
          <a:p>
            <a:pPr marL="1104900" lvl="3" indent="-190500" eaLnBrk="1" hangingPunct="1"/>
            <a:endParaRPr lang="en-US" altLang="en-US" dirty="0">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9">
            <a:extLst>
              <a:ext uri="{FF2B5EF4-FFF2-40B4-BE49-F238E27FC236}">
                <a16:creationId xmlns:a16="http://schemas.microsoft.com/office/drawing/2014/main" id="{40A8546B-5CA9-41C5-B4F8-A6DF3EA04E17}"/>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34147" name="Rectangle 10">
            <a:extLst>
              <a:ext uri="{FF2B5EF4-FFF2-40B4-BE49-F238E27FC236}">
                <a16:creationId xmlns:a16="http://schemas.microsoft.com/office/drawing/2014/main" id="{F3AD28EE-3367-47EB-A286-7768D775A7F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34148" name="Rectangle 12">
            <a:extLst>
              <a:ext uri="{FF2B5EF4-FFF2-40B4-BE49-F238E27FC236}">
                <a16:creationId xmlns:a16="http://schemas.microsoft.com/office/drawing/2014/main" id="{BEE51617-F761-4AD4-8D21-9C825FC12CE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34149" name="Rectangle 13">
            <a:extLst>
              <a:ext uri="{FF2B5EF4-FFF2-40B4-BE49-F238E27FC236}">
                <a16:creationId xmlns:a16="http://schemas.microsoft.com/office/drawing/2014/main" id="{E832C776-08C8-42DF-8FB7-7CE89F1847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0522EA34-F71E-4044-9ECA-1E05F5853982}" type="slidenum">
              <a:rPr lang="en-US" altLang="en-US" sz="1000"/>
              <a:pPr/>
              <a:t>63</a:t>
            </a:fld>
            <a:endParaRPr lang="en-US" altLang="en-US" sz="1000"/>
          </a:p>
        </p:txBody>
      </p:sp>
      <p:sp>
        <p:nvSpPr>
          <p:cNvPr id="134150" name="Rectangle 2">
            <a:extLst>
              <a:ext uri="{FF2B5EF4-FFF2-40B4-BE49-F238E27FC236}">
                <a16:creationId xmlns:a16="http://schemas.microsoft.com/office/drawing/2014/main" id="{FCBD5197-60FF-4F84-9BD6-9287A680BF9E}"/>
              </a:ext>
            </a:extLst>
          </p:cNvPr>
          <p:cNvSpPr>
            <a:spLocks noGrp="1" noRot="1" noChangeAspect="1" noChangeArrowheads="1" noTextEdit="1"/>
          </p:cNvSpPr>
          <p:nvPr>
            <p:ph type="sldImg"/>
          </p:nvPr>
        </p:nvSpPr>
        <p:spPr>
          <a:ln/>
        </p:spPr>
      </p:sp>
      <p:sp>
        <p:nvSpPr>
          <p:cNvPr id="134151" name="Rectangle 3">
            <a:extLst>
              <a:ext uri="{FF2B5EF4-FFF2-40B4-BE49-F238E27FC236}">
                <a16:creationId xmlns:a16="http://schemas.microsoft.com/office/drawing/2014/main" id="{89CDD623-0DA0-4245-8C39-D33CCAD3521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dirty="0">
                <a:latin typeface="Arial" panose="020B0604020202020204" pitchFamily="34" charset="0"/>
              </a:rPr>
              <a:t>Key Message/s:</a:t>
            </a:r>
          </a:p>
          <a:p>
            <a:pPr marL="190500" indent="-190500" eaLnBrk="1" hangingPunct="1"/>
            <a:endParaRPr lang="en-US" altLang="en-US" b="1" dirty="0">
              <a:latin typeface="Arial" panose="020B0604020202020204" pitchFamily="34" charset="0"/>
            </a:endParaRPr>
          </a:p>
          <a:p>
            <a:pPr marL="190500" indent="-190500" eaLnBrk="1" hangingPunct="1"/>
            <a:r>
              <a:rPr lang="en-US" altLang="en-US" b="1" dirty="0">
                <a:latin typeface="Arial" panose="020B0604020202020204" pitchFamily="34" charset="0"/>
              </a:rPr>
              <a:t>Additional Information:</a:t>
            </a:r>
          </a:p>
          <a:p>
            <a:pPr marL="419100" lvl="1" indent="-190500" eaLnBrk="1" hangingPunct="1"/>
            <a:r>
              <a:rPr lang="en-US" altLang="en-US" dirty="0">
                <a:latin typeface="Arial" panose="020B0604020202020204" pitchFamily="34" charset="0"/>
              </a:rPr>
              <a:t>Show the octal representation of the following permissions:</a:t>
            </a:r>
          </a:p>
          <a:p>
            <a:pPr marL="768350" lvl="2" indent="-190500" eaLnBrk="1" hangingPunct="1">
              <a:buFont typeface="Wingdings" panose="05000000000000000000" pitchFamily="2" charset="2"/>
              <a:buAutoNum type="arabicPeriod"/>
            </a:pPr>
            <a:r>
              <a:rPr lang="en-US" altLang="en-US" dirty="0" err="1">
                <a:latin typeface="Arial" panose="020B0604020202020204" pitchFamily="34" charset="0"/>
              </a:rPr>
              <a:t>rwxr-xrw</a:t>
            </a:r>
            <a:r>
              <a:rPr lang="en-US" altLang="en-US" dirty="0">
                <a:latin typeface="Arial" panose="020B0604020202020204" pitchFamily="34" charset="0"/>
              </a:rPr>
              <a:t>- 	Answer: 756</a:t>
            </a:r>
          </a:p>
          <a:p>
            <a:pPr marL="768350" lvl="2" indent="-190500" eaLnBrk="1" hangingPunct="1">
              <a:buFont typeface="Wingdings" panose="05000000000000000000" pitchFamily="2" charset="2"/>
              <a:buAutoNum type="arabicPeriod"/>
            </a:pPr>
            <a:r>
              <a:rPr lang="en-US" altLang="en-US" dirty="0" err="1">
                <a:latin typeface="Arial" panose="020B0604020202020204" pitchFamily="34" charset="0"/>
              </a:rPr>
              <a:t>rw</a:t>
            </a:r>
            <a:r>
              <a:rPr lang="en-US" altLang="en-US" dirty="0">
                <a:latin typeface="Arial" panose="020B0604020202020204" pitchFamily="34" charset="0"/>
              </a:rPr>
              <a:t>-r-----	Answer: 640</a:t>
            </a:r>
          </a:p>
          <a:p>
            <a:pPr marL="768350" lvl="2" indent="-190500" eaLnBrk="1" hangingPunct="1">
              <a:buFont typeface="Wingdings" panose="05000000000000000000" pitchFamily="2" charset="2"/>
              <a:buAutoNum type="arabicPeriod"/>
            </a:pPr>
            <a:r>
              <a:rPr lang="en-US" altLang="en-US" dirty="0">
                <a:latin typeface="Arial" panose="020B0604020202020204" pitchFamily="34" charset="0"/>
              </a:rPr>
              <a:t>--x-w-r--	Answer: 124</a:t>
            </a:r>
          </a:p>
          <a:p>
            <a:pPr marL="419100" lvl="1" indent="-190500" eaLnBrk="1" hangingPunct="1"/>
            <a:endParaRPr lang="en-US" altLang="en-US" dirty="0">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9">
            <a:extLst>
              <a:ext uri="{FF2B5EF4-FFF2-40B4-BE49-F238E27FC236}">
                <a16:creationId xmlns:a16="http://schemas.microsoft.com/office/drawing/2014/main" id="{E0437757-6104-4CD5-B49A-78B76E95FF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36195" name="Rectangle 10">
            <a:extLst>
              <a:ext uri="{FF2B5EF4-FFF2-40B4-BE49-F238E27FC236}">
                <a16:creationId xmlns:a16="http://schemas.microsoft.com/office/drawing/2014/main" id="{5A457A83-FF31-4319-8D71-00F26640B81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36196" name="Rectangle 12">
            <a:extLst>
              <a:ext uri="{FF2B5EF4-FFF2-40B4-BE49-F238E27FC236}">
                <a16:creationId xmlns:a16="http://schemas.microsoft.com/office/drawing/2014/main" id="{CBC28184-EFFD-4126-8F21-F3914CC799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36197" name="Rectangle 13">
            <a:extLst>
              <a:ext uri="{FF2B5EF4-FFF2-40B4-BE49-F238E27FC236}">
                <a16:creationId xmlns:a16="http://schemas.microsoft.com/office/drawing/2014/main" id="{D8866716-7343-478D-B08D-C4673003D9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6058C385-7F26-4836-AE9D-93A59A9D302F}" type="slidenum">
              <a:rPr lang="en-US" altLang="en-US" sz="1000"/>
              <a:pPr/>
              <a:t>64</a:t>
            </a:fld>
            <a:endParaRPr lang="en-US" altLang="en-US" sz="1000"/>
          </a:p>
        </p:txBody>
      </p:sp>
      <p:sp>
        <p:nvSpPr>
          <p:cNvPr id="136198" name="Rectangle 9">
            <a:extLst>
              <a:ext uri="{FF2B5EF4-FFF2-40B4-BE49-F238E27FC236}">
                <a16:creationId xmlns:a16="http://schemas.microsoft.com/office/drawing/2014/main" id="{848C9830-47F8-41AE-B1D9-B8DC27766C80}"/>
              </a:ext>
            </a:extLst>
          </p:cNvPr>
          <p:cNvSpPr>
            <a:spLocks noGrp="1" noRot="1" noChangeAspect="1" noChangeArrowheads="1" noTextEdit="1"/>
          </p:cNvSpPr>
          <p:nvPr>
            <p:ph type="sldImg"/>
          </p:nvPr>
        </p:nvSpPr>
        <p:spPr>
          <a:ln/>
        </p:spPr>
      </p:sp>
      <p:sp>
        <p:nvSpPr>
          <p:cNvPr id="136199" name="Rectangle 10">
            <a:extLst>
              <a:ext uri="{FF2B5EF4-FFF2-40B4-BE49-F238E27FC236}">
                <a16:creationId xmlns:a16="http://schemas.microsoft.com/office/drawing/2014/main" id="{50EE8ACF-4DE5-4010-B095-8169D6619FA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dirty="0">
              <a:latin typeface="Arial" panose="020B0604020202020204" pitchFamily="34" charset="0"/>
            </a:endParaRPr>
          </a:p>
          <a:p>
            <a:pPr eaLnBrk="1" hangingPunct="1"/>
            <a:r>
              <a:rPr lang="en-US" altLang="en-US" b="1" dirty="0">
                <a:latin typeface="Arial" panose="020B0604020202020204" pitchFamily="34" charset="0"/>
              </a:rPr>
              <a:t>Additional Information: </a:t>
            </a:r>
            <a:endParaRPr lang="en-US" altLang="en-US" b="1" dirty="0">
              <a:solidFill>
                <a:srgbClr val="FF0000"/>
              </a:solidFill>
              <a:latin typeface="Arial" panose="020B0604020202020204" pitchFamily="34" charset="0"/>
            </a:endParaRPr>
          </a:p>
          <a:p>
            <a:pPr lvl="1" eaLnBrk="1" hangingPunct="1"/>
            <a:r>
              <a:rPr lang="en-US" altLang="en-US" dirty="0">
                <a:latin typeface="Arial" panose="020B0604020202020204" pitchFamily="34" charset="0"/>
              </a:rPr>
              <a:t>Create a file named TestGrep1 and TestGrep2, add 10 to 15 lines in each file with ten words separated by | (pipe sign) at least in each line and perform the following operations on that:</a:t>
            </a:r>
          </a:p>
          <a:p>
            <a:pPr lvl="2" eaLnBrk="1" hangingPunct="1"/>
            <a:r>
              <a:rPr lang="en-US" altLang="en-US" dirty="0">
                <a:latin typeface="Arial" panose="020B0604020202020204" pitchFamily="34" charset="0"/>
              </a:rPr>
              <a:t>Search for the string </a:t>
            </a:r>
            <a:r>
              <a:rPr lang="en-US" altLang="en-US" dirty="0" err="1">
                <a:latin typeface="Arial" panose="020B0604020202020204" pitchFamily="34" charset="0"/>
              </a:rPr>
              <a:t>accenture</a:t>
            </a:r>
            <a:r>
              <a:rPr lang="en-US" altLang="en-US" dirty="0">
                <a:latin typeface="Arial" panose="020B0604020202020204" pitchFamily="34" charset="0"/>
              </a:rPr>
              <a:t> or Accenture </a:t>
            </a:r>
            <a:br>
              <a:rPr lang="en-US" altLang="en-US" dirty="0">
                <a:latin typeface="Arial" panose="020B0604020202020204" pitchFamily="34" charset="0"/>
              </a:rPr>
            </a:br>
            <a:r>
              <a:rPr lang="en-US" altLang="en-US" dirty="0">
                <a:latin typeface="Arial" panose="020B0604020202020204" pitchFamily="34" charset="0"/>
              </a:rPr>
              <a:t>grep –</a:t>
            </a:r>
            <a:r>
              <a:rPr lang="en-US" altLang="en-US" dirty="0" err="1">
                <a:latin typeface="Arial" panose="020B0604020202020204" pitchFamily="34" charset="0"/>
              </a:rPr>
              <a:t>i</a:t>
            </a:r>
            <a:r>
              <a:rPr lang="en-US" altLang="en-US" dirty="0">
                <a:latin typeface="Arial" panose="020B0604020202020204" pitchFamily="34" charset="0"/>
              </a:rPr>
              <a:t> “</a:t>
            </a:r>
            <a:r>
              <a:rPr lang="en-US" altLang="en-US" dirty="0" err="1">
                <a:latin typeface="Arial" panose="020B0604020202020204" pitchFamily="34" charset="0"/>
              </a:rPr>
              <a:t>accenture</a:t>
            </a:r>
            <a:r>
              <a:rPr lang="en-US" altLang="en-US" dirty="0">
                <a:latin typeface="Arial" panose="020B0604020202020204" pitchFamily="34" charset="0"/>
              </a:rPr>
              <a:t>” file</a:t>
            </a:r>
          </a:p>
          <a:p>
            <a:pPr lvl="2" eaLnBrk="1" hangingPunct="1"/>
            <a:r>
              <a:rPr lang="en-US" altLang="en-US" dirty="0">
                <a:latin typeface="Arial" panose="020B0604020202020204" pitchFamily="34" charset="0"/>
              </a:rPr>
              <a:t>Cut the column 2-3 and 5-7 respectively from file TestGrep1</a:t>
            </a:r>
            <a:br>
              <a:rPr lang="en-US" altLang="en-US" dirty="0">
                <a:latin typeface="Arial" panose="020B0604020202020204" pitchFamily="34" charset="0"/>
              </a:rPr>
            </a:br>
            <a:r>
              <a:rPr lang="en-US" altLang="en-US" dirty="0">
                <a:latin typeface="Arial" panose="020B0604020202020204" pitchFamily="34" charset="0"/>
              </a:rPr>
              <a:t>cut -f2,3,5-7 –d “|”  Filename</a:t>
            </a:r>
            <a:br>
              <a:rPr lang="en-US" altLang="en-US" dirty="0">
                <a:latin typeface="Arial" panose="020B0604020202020204" pitchFamily="34" charset="0"/>
              </a:rPr>
            </a:br>
            <a:r>
              <a:rPr lang="en-US" altLang="en-US" i="1" dirty="0">
                <a:latin typeface="Arial" panose="020B0604020202020204" pitchFamily="34" charset="0"/>
              </a:rPr>
              <a:t>Note: Replace | by the actual delimiter used in the file.</a:t>
            </a:r>
          </a:p>
          <a:p>
            <a:pPr lvl="2" eaLnBrk="1" hangingPunct="1"/>
            <a:r>
              <a:rPr lang="en-US" altLang="en-US" dirty="0">
                <a:latin typeface="Arial" panose="020B0604020202020204" pitchFamily="34" charset="0"/>
              </a:rPr>
              <a:t>Paste the deleted columns on the screen</a:t>
            </a:r>
            <a:br>
              <a:rPr lang="en-US" altLang="en-US" dirty="0">
                <a:latin typeface="Arial" panose="020B0604020202020204" pitchFamily="34" charset="0"/>
              </a:rPr>
            </a:br>
            <a:r>
              <a:rPr lang="en-US" altLang="en-US" dirty="0">
                <a:latin typeface="Arial" panose="020B0604020202020204" pitchFamily="34" charset="0"/>
              </a:rPr>
              <a:t>cut -f2,3,5-7 –d “|”  Filename&gt; </a:t>
            </a:r>
            <a:r>
              <a:rPr lang="en-US" altLang="en-US" dirty="0" err="1">
                <a:latin typeface="Arial" panose="020B0604020202020204" pitchFamily="34" charset="0"/>
              </a:rPr>
              <a:t>tmpfile</a:t>
            </a:r>
            <a:br>
              <a:rPr lang="en-US" altLang="en-US" dirty="0">
                <a:latin typeface="Arial" panose="020B0604020202020204" pitchFamily="34" charset="0"/>
              </a:rPr>
            </a:br>
            <a:r>
              <a:rPr lang="en-US" altLang="en-US" dirty="0">
                <a:latin typeface="Arial" panose="020B0604020202020204" pitchFamily="34" charset="0"/>
              </a:rPr>
              <a:t>paste </a:t>
            </a:r>
            <a:r>
              <a:rPr lang="en-US" altLang="en-US" dirty="0" err="1">
                <a:latin typeface="Arial" panose="020B0604020202020204" pitchFamily="34" charset="0"/>
              </a:rPr>
              <a:t>tmpfile</a:t>
            </a:r>
            <a:endParaRPr lang="en-US" altLang="en-US" dirty="0">
              <a:latin typeface="Arial" panose="020B0604020202020204" pitchFamily="34" charset="0"/>
            </a:endParaRPr>
          </a:p>
          <a:p>
            <a:pPr lvl="2" eaLnBrk="1" hangingPunct="1"/>
            <a:r>
              <a:rPr lang="en-US" altLang="en-US" dirty="0">
                <a:latin typeface="Arial" panose="020B0604020202020204" pitchFamily="34" charset="0"/>
              </a:rPr>
              <a:t>Find out the difference between both files and make changes to make them identical</a:t>
            </a:r>
            <a:br>
              <a:rPr lang="en-US" altLang="en-US" dirty="0">
                <a:latin typeface="Arial" panose="020B0604020202020204" pitchFamily="34" charset="0"/>
              </a:rPr>
            </a:br>
            <a:r>
              <a:rPr lang="en-US" altLang="en-US" dirty="0">
                <a:latin typeface="Arial" panose="020B0604020202020204" pitchFamily="34" charset="0"/>
              </a:rPr>
              <a:t>diff file1 file2</a:t>
            </a:r>
          </a:p>
          <a:p>
            <a:pPr lvl="1" eaLnBrk="1" hangingPunct="1"/>
            <a:endParaRPr lang="en-US" altLang="en-US" dirty="0">
              <a:latin typeface="Arial" panose="020B0604020202020204" pitchFamily="34" charset="0"/>
            </a:endParaRPr>
          </a:p>
          <a:p>
            <a:pPr lvl="1" eaLnBrk="1" hangingPunct="1"/>
            <a:r>
              <a:rPr lang="en-US" altLang="en-US" dirty="0">
                <a:latin typeface="Arial" panose="020B0604020202020204" pitchFamily="34" charset="0"/>
              </a:rPr>
              <a:t>Share the solution provided in the UNIX and Shell </a:t>
            </a:r>
            <a:r>
              <a:rPr lang="en-US" altLang="en-US" dirty="0" err="1">
                <a:latin typeface="Arial" panose="020B0604020202020204" pitchFamily="34" charset="0"/>
              </a:rPr>
              <a:t>Scripting_Module</a:t>
            </a:r>
            <a:r>
              <a:rPr lang="en-US" altLang="en-US" dirty="0">
                <a:latin typeface="Arial" panose="020B0604020202020204" pitchFamily="34" charset="0"/>
              </a:rPr>
              <a:t> 4_Activity 2_Solution.doc with the participants. </a:t>
            </a:r>
          </a:p>
          <a:p>
            <a:pPr lvl="1" eaLnBrk="1" hangingPunct="1"/>
            <a:endParaRPr lang="en-US" altLang="en-US" dirty="0">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8EF8BF33-E74E-4476-B9D1-3020C24A744D}"/>
              </a:ext>
            </a:extLst>
          </p:cNvPr>
          <p:cNvSpPr>
            <a:spLocks noGrp="1" noRot="1" noChangeAspect="1" noChangeArrowheads="1" noTextEdit="1"/>
          </p:cNvSpPr>
          <p:nvPr>
            <p:ph type="sldImg"/>
          </p:nvPr>
        </p:nvSpPr>
        <p:spPr>
          <a:ln/>
        </p:spPr>
      </p:sp>
      <p:sp>
        <p:nvSpPr>
          <p:cNvPr id="138243" name="Notes Placeholder 2">
            <a:extLst>
              <a:ext uri="{FF2B5EF4-FFF2-40B4-BE49-F238E27FC236}">
                <a16:creationId xmlns:a16="http://schemas.microsoft.com/office/drawing/2014/main" id="{4C243F29-9D6F-405C-B877-0ECA17211AD5}"/>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p>
            <a:r>
              <a:rPr lang="en-US" altLang="en-US">
                <a:latin typeface="Arial" panose="020B0604020202020204" pitchFamily="34" charset="0"/>
              </a:rPr>
              <a:t>Key Message(s): NA</a:t>
            </a:r>
          </a:p>
          <a:p>
            <a:endParaRPr lang="en-US" altLang="en-US">
              <a:latin typeface="Arial" panose="020B0604020202020204" pitchFamily="34" charset="0"/>
            </a:endParaRPr>
          </a:p>
          <a:p>
            <a:r>
              <a:rPr lang="en-US" altLang="en-US">
                <a:latin typeface="Arial" panose="020B0604020202020204" pitchFamily="34" charset="0"/>
              </a:rPr>
              <a:t>Additional Information: NA</a:t>
            </a:r>
          </a:p>
          <a:p>
            <a:endParaRPr lang="en-US" altLang="en-US">
              <a:latin typeface="Arial" panose="020B0604020202020204" pitchFamily="34" charset="0"/>
            </a:endParaRPr>
          </a:p>
        </p:txBody>
      </p:sp>
      <p:sp>
        <p:nvSpPr>
          <p:cNvPr id="138244" name="Slide Number Placeholder 3">
            <a:extLst>
              <a:ext uri="{FF2B5EF4-FFF2-40B4-BE49-F238E27FC236}">
                <a16:creationId xmlns:a16="http://schemas.microsoft.com/office/drawing/2014/main" id="{EC8B483E-B556-4DBE-9F4F-8F163965B1CD}"/>
              </a:ext>
            </a:extLst>
          </p:cNvPr>
          <p:cNvSpPr>
            <a:spLocks noGrp="1"/>
          </p:cNvSpPr>
          <p:nvPr>
            <p:ph type="sldNum" sz="quarter" idx="5"/>
          </p:nvPr>
        </p:nvSpPr>
        <p:spPr>
          <a:xfrm>
            <a:off x="3884613" y="8685213"/>
            <a:ext cx="29718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D9C8DFD-DA30-4BDE-91D8-0EF9C14B8CA1}" type="slidenum">
              <a:rPr lang="en-US" altLang="en-US" sz="1000">
                <a:cs typeface="Arial" panose="020B0604020202020204" pitchFamily="34" charset="0"/>
              </a:rPr>
              <a:pPr/>
              <a:t>65</a:t>
            </a:fld>
            <a:endParaRPr lang="en-US" altLang="en-US" sz="1000">
              <a:cs typeface="Arial" panose="020B0604020202020204" pitchFamily="34" charset="0"/>
            </a:endParaRPr>
          </a:p>
        </p:txBody>
      </p:sp>
      <p:sp>
        <p:nvSpPr>
          <p:cNvPr id="138245" name="Date Placeholder 5">
            <a:extLst>
              <a:ext uri="{FF2B5EF4-FFF2-40B4-BE49-F238E27FC236}">
                <a16:creationId xmlns:a16="http://schemas.microsoft.com/office/drawing/2014/main" id="{FCDDDE30-B31E-4D96-A1D1-4E39912EFC8A}"/>
              </a:ext>
            </a:extLst>
          </p:cNvPr>
          <p:cNvSpPr>
            <a:spLocks noGrp="1"/>
          </p:cNvSpPr>
          <p:nvPr>
            <p:ph type="dt" sz="quarter" idx="1"/>
          </p:nvPr>
        </p:nvSpPr>
        <p:spPr>
          <a:xfrm>
            <a:off x="4259263" y="0"/>
            <a:ext cx="259715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cs typeface="Arial" panose="020B0604020202020204" pitchFamily="34" charset="0"/>
              </a:rPr>
              <a:t>ADF_2.0_Testing_M02_Intro_to_SDLC.pptx</a:t>
            </a:r>
          </a:p>
        </p:txBody>
      </p:sp>
      <p:sp>
        <p:nvSpPr>
          <p:cNvPr id="138246" name="Header Placeholder 4">
            <a:extLst>
              <a:ext uri="{FF2B5EF4-FFF2-40B4-BE49-F238E27FC236}">
                <a16:creationId xmlns:a16="http://schemas.microsoft.com/office/drawing/2014/main" id="{D557794D-F81E-4CA2-8DC5-A424F1E82FB6}"/>
              </a:ext>
            </a:extLst>
          </p:cNvPr>
          <p:cNvSpPr txBox="1">
            <a:spLocks/>
          </p:cNvSpPr>
          <p:nvPr/>
        </p:nvSpPr>
        <p:spPr bwMode="auto">
          <a:xfrm>
            <a:off x="0" y="0"/>
            <a:ext cx="38846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200">
                <a:cs typeface="Arial" panose="020B0604020202020204" pitchFamily="34" charset="0"/>
              </a:rPr>
              <a:t>Application Delivery Fundamentals (ADF) 2.0: Testing</a:t>
            </a:r>
          </a:p>
          <a:p>
            <a:pPr eaLnBrk="1" hangingPunct="1"/>
            <a:r>
              <a:rPr lang="en-US" altLang="en-US" sz="1200">
                <a:cs typeface="Arial" panose="020B0604020202020204" pitchFamily="34" charset="0"/>
              </a:rPr>
              <a:t>Module 02: Introduction to Software Development Life Cycle (SDLC)</a:t>
            </a:r>
          </a:p>
        </p:txBody>
      </p:sp>
      <p:sp>
        <p:nvSpPr>
          <p:cNvPr id="138247" name="Footer Placeholder 5">
            <a:extLst>
              <a:ext uri="{FF2B5EF4-FFF2-40B4-BE49-F238E27FC236}">
                <a16:creationId xmlns:a16="http://schemas.microsoft.com/office/drawing/2014/main" id="{ED68D846-8FE8-49B6-9D8A-2375959CA15F}"/>
              </a:ext>
            </a:extLst>
          </p:cNvPr>
          <p:cNvSpPr>
            <a:spLocks noGrp="1"/>
          </p:cNvSpPr>
          <p:nvPr>
            <p:ph type="ftr" sz="quarter" idx="4"/>
          </p:nvPr>
        </p:nvSpPr>
        <p:spPr>
          <a:xfrm>
            <a:off x="0" y="8685213"/>
            <a:ext cx="34321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200">
                <a:cs typeface="Arial" panose="020B0604020202020204" pitchFamily="34" charset="0"/>
              </a:rPr>
              <a:t>Copyright © 2013 Accenture All Rights Reserved.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9">
            <a:extLst>
              <a:ext uri="{FF2B5EF4-FFF2-40B4-BE49-F238E27FC236}">
                <a16:creationId xmlns:a16="http://schemas.microsoft.com/office/drawing/2014/main" id="{6A052694-57ED-41E4-856E-DD183C8DC94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19459" name="Rectangle 10">
            <a:extLst>
              <a:ext uri="{FF2B5EF4-FFF2-40B4-BE49-F238E27FC236}">
                <a16:creationId xmlns:a16="http://schemas.microsoft.com/office/drawing/2014/main" id="{AF1C09F3-AD15-4379-A05D-402DCD0F6B8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19460" name="Rectangle 12">
            <a:extLst>
              <a:ext uri="{FF2B5EF4-FFF2-40B4-BE49-F238E27FC236}">
                <a16:creationId xmlns:a16="http://schemas.microsoft.com/office/drawing/2014/main" id="{3F882287-EF47-44F6-951D-7E87120B430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19461" name="Rectangle 13">
            <a:extLst>
              <a:ext uri="{FF2B5EF4-FFF2-40B4-BE49-F238E27FC236}">
                <a16:creationId xmlns:a16="http://schemas.microsoft.com/office/drawing/2014/main" id="{07F4A50A-C21E-48D6-A2BA-E8FF7078E0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1EB9050A-1D54-4EDB-9155-F63576F3A225}" type="slidenum">
              <a:rPr lang="en-US" altLang="en-US" sz="1000"/>
              <a:pPr/>
              <a:t>7</a:t>
            </a:fld>
            <a:endParaRPr lang="en-US" altLang="en-US" sz="1000"/>
          </a:p>
        </p:txBody>
      </p:sp>
      <p:sp>
        <p:nvSpPr>
          <p:cNvPr id="19462" name="Rectangle 9">
            <a:extLst>
              <a:ext uri="{FF2B5EF4-FFF2-40B4-BE49-F238E27FC236}">
                <a16:creationId xmlns:a16="http://schemas.microsoft.com/office/drawing/2014/main" id="{3D1504BA-F125-4A3E-9FE3-38CA90B2B3CD}"/>
              </a:ext>
            </a:extLst>
          </p:cNvPr>
          <p:cNvSpPr>
            <a:spLocks noGrp="1" noRot="1" noChangeAspect="1" noChangeArrowheads="1" noTextEdit="1"/>
          </p:cNvSpPr>
          <p:nvPr>
            <p:ph type="sldImg"/>
          </p:nvPr>
        </p:nvSpPr>
        <p:spPr>
          <a:ln/>
        </p:spPr>
      </p:sp>
      <p:sp>
        <p:nvSpPr>
          <p:cNvPr id="19463" name="Rectangle 10">
            <a:extLst>
              <a:ext uri="{FF2B5EF4-FFF2-40B4-BE49-F238E27FC236}">
                <a16:creationId xmlns:a16="http://schemas.microsoft.com/office/drawing/2014/main" id="{1552B894-FECB-4F84-817A-C6A0F8DF432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sym typeface="Wingdings" panose="05000000000000000000" pitchFamily="2" charset="2"/>
              </a:rPr>
              <a:t>Key Message/s:</a:t>
            </a:r>
          </a:p>
          <a:p>
            <a:pPr eaLnBrk="1" hangingPunct="1"/>
            <a:endParaRPr lang="en-US" altLang="en-US" b="1">
              <a:latin typeface="Arial" panose="020B0604020202020204" pitchFamily="34" charset="0"/>
              <a:sym typeface="Wingdings" panose="05000000000000000000" pitchFamily="2" charset="2"/>
            </a:endParaRPr>
          </a:p>
          <a:p>
            <a:pPr eaLnBrk="1" hangingPunct="1"/>
            <a:r>
              <a:rPr lang="en-US" altLang="en-US" b="1">
                <a:latin typeface="Arial" panose="020B0604020202020204" pitchFamily="34" charset="0"/>
              </a:rPr>
              <a:t>Additional Information:</a:t>
            </a:r>
          </a:p>
          <a:p>
            <a:pPr eaLnBrk="1" hangingPunct="1"/>
            <a:endParaRPr lang="en-US" altLang="en-US" b="1">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a:extLst>
              <a:ext uri="{FF2B5EF4-FFF2-40B4-BE49-F238E27FC236}">
                <a16:creationId xmlns:a16="http://schemas.microsoft.com/office/drawing/2014/main" id="{A7E657D1-0362-4797-B339-D0E533352FC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21507" name="Rectangle 10">
            <a:extLst>
              <a:ext uri="{FF2B5EF4-FFF2-40B4-BE49-F238E27FC236}">
                <a16:creationId xmlns:a16="http://schemas.microsoft.com/office/drawing/2014/main" id="{72319840-FA58-411E-857A-647F0312964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21508" name="Rectangle 12">
            <a:extLst>
              <a:ext uri="{FF2B5EF4-FFF2-40B4-BE49-F238E27FC236}">
                <a16:creationId xmlns:a16="http://schemas.microsoft.com/office/drawing/2014/main" id="{BBF778B0-EFE5-4CF2-8AA9-2043BC11E2E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1509" name="Rectangle 13">
            <a:extLst>
              <a:ext uri="{FF2B5EF4-FFF2-40B4-BE49-F238E27FC236}">
                <a16:creationId xmlns:a16="http://schemas.microsoft.com/office/drawing/2014/main" id="{A1990F5E-CE08-48B2-AC21-ADFDEC3A07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C8E12400-2912-48F1-B638-E43A3164AEA4}" type="slidenum">
              <a:rPr lang="en-US" altLang="en-US" sz="1000"/>
              <a:pPr/>
              <a:t>8</a:t>
            </a:fld>
            <a:endParaRPr lang="en-US" altLang="en-US" sz="1000"/>
          </a:p>
        </p:txBody>
      </p:sp>
      <p:sp>
        <p:nvSpPr>
          <p:cNvPr id="21510" name="Rectangle 4">
            <a:extLst>
              <a:ext uri="{FF2B5EF4-FFF2-40B4-BE49-F238E27FC236}">
                <a16:creationId xmlns:a16="http://schemas.microsoft.com/office/drawing/2014/main" id="{03FB3CF9-BA66-4DBC-8F84-92D419E1A2A0}"/>
              </a:ext>
            </a:extLst>
          </p:cNvPr>
          <p:cNvSpPr>
            <a:spLocks noGrp="1" noRot="1" noChangeAspect="1" noChangeArrowheads="1" noTextEdit="1"/>
          </p:cNvSpPr>
          <p:nvPr>
            <p:ph type="sldImg"/>
          </p:nvPr>
        </p:nvSpPr>
        <p:spPr>
          <a:ln/>
        </p:spPr>
      </p:sp>
      <p:sp>
        <p:nvSpPr>
          <p:cNvPr id="21511" name="Rectangle 5">
            <a:extLst>
              <a:ext uri="{FF2B5EF4-FFF2-40B4-BE49-F238E27FC236}">
                <a16:creationId xmlns:a16="http://schemas.microsoft.com/office/drawing/2014/main" id="{7A18D11D-C957-4609-9FD7-B95D37A9E59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a:extLst>
              <a:ext uri="{FF2B5EF4-FFF2-40B4-BE49-F238E27FC236}">
                <a16:creationId xmlns:a16="http://schemas.microsoft.com/office/drawing/2014/main" id="{97CD3086-4370-4BB8-97EA-09A30A17313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4: UNIX Commands</a:t>
            </a:r>
          </a:p>
        </p:txBody>
      </p:sp>
      <p:sp>
        <p:nvSpPr>
          <p:cNvPr id="23555" name="Rectangle 10">
            <a:extLst>
              <a:ext uri="{FF2B5EF4-FFF2-40B4-BE49-F238E27FC236}">
                <a16:creationId xmlns:a16="http://schemas.microsoft.com/office/drawing/2014/main" id="{1640F667-886A-4797-A437-B2B0E010B3D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4.ppt</a:t>
            </a:r>
          </a:p>
        </p:txBody>
      </p:sp>
      <p:sp>
        <p:nvSpPr>
          <p:cNvPr id="23556" name="Rectangle 12">
            <a:extLst>
              <a:ext uri="{FF2B5EF4-FFF2-40B4-BE49-F238E27FC236}">
                <a16:creationId xmlns:a16="http://schemas.microsoft.com/office/drawing/2014/main" id="{A4229F16-242F-44E5-A872-4337AA6B68D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3557" name="Rectangle 13">
            <a:extLst>
              <a:ext uri="{FF2B5EF4-FFF2-40B4-BE49-F238E27FC236}">
                <a16:creationId xmlns:a16="http://schemas.microsoft.com/office/drawing/2014/main" id="{65E954E1-C035-49A0-B70F-7AED72E961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96D92932-5C94-46FA-8240-D19C54D1E004}" type="slidenum">
              <a:rPr lang="en-US" altLang="en-US" sz="1000"/>
              <a:pPr/>
              <a:t>9</a:t>
            </a:fld>
            <a:endParaRPr lang="en-US" altLang="en-US" sz="1000"/>
          </a:p>
        </p:txBody>
      </p:sp>
      <p:sp>
        <p:nvSpPr>
          <p:cNvPr id="23558" name="Rectangle 2">
            <a:extLst>
              <a:ext uri="{FF2B5EF4-FFF2-40B4-BE49-F238E27FC236}">
                <a16:creationId xmlns:a16="http://schemas.microsoft.com/office/drawing/2014/main" id="{9D5B8337-1A86-49B9-8FDB-2FDB64DCFA48}"/>
              </a:ext>
            </a:extLst>
          </p:cNvPr>
          <p:cNvSpPr>
            <a:spLocks noGrp="1" noRot="1" noChangeAspect="1" noChangeArrowheads="1" noTextEdit="1"/>
          </p:cNvSpPr>
          <p:nvPr>
            <p:ph type="sldImg"/>
          </p:nvPr>
        </p:nvSpPr>
        <p:spPr>
          <a:ln/>
        </p:spPr>
      </p:sp>
      <p:sp>
        <p:nvSpPr>
          <p:cNvPr id="23559" name="Rectangle 3">
            <a:extLst>
              <a:ext uri="{FF2B5EF4-FFF2-40B4-BE49-F238E27FC236}">
                <a16:creationId xmlns:a16="http://schemas.microsoft.com/office/drawing/2014/main" id="{0FDE58BE-16FA-4684-BD66-6EDDE2D44FA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1" hangingPunct="1"/>
            <a:r>
              <a:rPr lang="en-US" altLang="en-US" b="1">
                <a:latin typeface="Arial" panose="020B0604020202020204" pitchFamily="34" charset="0"/>
              </a:rPr>
              <a:t>Key Message/s:</a:t>
            </a:r>
          </a:p>
          <a:p>
            <a:pPr eaLnBrk="1" hangingPunct="1"/>
            <a:endParaRPr lang="en-US" altLang="en-US" b="1">
              <a:latin typeface="Arial" panose="020B0604020202020204" pitchFamily="34" charset="0"/>
            </a:endParaRPr>
          </a:p>
          <a:p>
            <a:pPr eaLnBrk="1" hangingPunct="1"/>
            <a:r>
              <a:rPr lang="en-US" altLang="en-US" b="1">
                <a:latin typeface="Arial" panose="020B0604020202020204" pitchFamily="34" charset="0"/>
              </a:rPr>
              <a:t>Additional Information:</a:t>
            </a:r>
          </a:p>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4" name="Picture 9" descr="ATS_2x_black">
            <a:extLst>
              <a:ext uri="{FF2B5EF4-FFF2-40B4-BE49-F238E27FC236}">
                <a16:creationId xmlns:a16="http://schemas.microsoft.com/office/drawing/2014/main" id="{A2B2A458-5E0B-4759-8E84-35D699302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449513"/>
            <a:ext cx="424815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descr="A4_Code_2 [Converted])pool blue">
            <a:extLst>
              <a:ext uri="{FF2B5EF4-FFF2-40B4-BE49-F238E27FC236}">
                <a16:creationId xmlns:a16="http://schemas.microsoft.com/office/drawing/2014/main" id="{44E520AC-6C86-4CC1-BABA-D998EEDCF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5825"/>
            <a:ext cx="91408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a:extLst>
              <a:ext uri="{FF2B5EF4-FFF2-40B4-BE49-F238E27FC236}">
                <a16:creationId xmlns:a16="http://schemas.microsoft.com/office/drawing/2014/main" id="{FFBBC3ED-565B-4618-95B4-20C6479A9714}"/>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400050"/>
            <a:ext cx="9144000" cy="725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a:extLst>
              <a:ext uri="{FF2B5EF4-FFF2-40B4-BE49-F238E27FC236}">
                <a16:creationId xmlns:a16="http://schemas.microsoft.com/office/drawing/2014/main" id="{3486C969-89B6-4E70-A6E5-9257F08FF018}"/>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858000" y="1370013"/>
            <a:ext cx="18669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a:extLst>
              <a:ext uri="{FF2B5EF4-FFF2-40B4-BE49-F238E27FC236}">
                <a16:creationId xmlns:a16="http://schemas.microsoft.com/office/drawing/2014/main" id="{EBFA6C4F-2930-4DFF-8FF6-DDEA94EF20E6}"/>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81000" y="155575"/>
            <a:ext cx="835025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3">
            <a:extLst>
              <a:ext uri="{FF2B5EF4-FFF2-40B4-BE49-F238E27FC236}">
                <a16:creationId xmlns:a16="http://schemas.microsoft.com/office/drawing/2014/main" id="{175CF9F5-6635-4897-96D7-2C83BE13FD94}"/>
              </a:ext>
            </a:extLst>
          </p:cNvPr>
          <p:cNvSpPr txBox="1"/>
          <p:nvPr userDrawn="1"/>
        </p:nvSpPr>
        <p:spPr>
          <a:xfrm>
            <a:off x="2514600" y="6491288"/>
            <a:ext cx="3986213" cy="138112"/>
          </a:xfrm>
          <a:prstGeom prst="rect">
            <a:avLst/>
          </a:prstGeom>
        </p:spPr>
        <p:txBody>
          <a:bodyPr lIns="0" tIns="0" rIns="0" bIns="0">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algn="ctr" defTabSz="1087051">
              <a:defRPr/>
            </a:pPr>
            <a:r>
              <a:rPr lang="en-US" sz="900" dirty="0">
                <a:solidFill>
                  <a:schemeClr val="tx2"/>
                </a:solidFill>
              </a:rPr>
              <a:t>Copyright © 2017 Accenture  All rights reserved.</a:t>
            </a:r>
            <a:endParaRPr lang="en-AU" sz="900" dirty="0">
              <a:solidFill>
                <a:schemeClr val="tx2"/>
              </a:solidFill>
            </a:endParaRPr>
          </a:p>
        </p:txBody>
      </p:sp>
      <p:grpSp>
        <p:nvGrpSpPr>
          <p:cNvPr id="10" name="Group 16">
            <a:extLst>
              <a:ext uri="{FF2B5EF4-FFF2-40B4-BE49-F238E27FC236}">
                <a16:creationId xmlns:a16="http://schemas.microsoft.com/office/drawing/2014/main" id="{0D984403-ED80-4580-AE41-E67917822B2F}"/>
              </a:ext>
            </a:extLst>
          </p:cNvPr>
          <p:cNvGrpSpPr>
            <a:grpSpLocks noChangeAspect="1"/>
          </p:cNvGrpSpPr>
          <p:nvPr userDrawn="1"/>
        </p:nvGrpSpPr>
        <p:grpSpPr bwMode="auto">
          <a:xfrm>
            <a:off x="152400" y="6400800"/>
            <a:ext cx="981075" cy="260350"/>
            <a:chOff x="1720" y="2492"/>
            <a:chExt cx="1923" cy="511"/>
          </a:xfrm>
        </p:grpSpPr>
        <p:sp>
          <p:nvSpPr>
            <p:cNvPr id="11" name="Freeform 5">
              <a:extLst>
                <a:ext uri="{FF2B5EF4-FFF2-40B4-BE49-F238E27FC236}">
                  <a16:creationId xmlns:a16="http://schemas.microsoft.com/office/drawing/2014/main" id="{D449F3E7-05FC-4062-9A28-9B27FA2DC862}"/>
                </a:ext>
              </a:extLst>
            </p:cNvPr>
            <p:cNvSpPr>
              <a:spLocks/>
            </p:cNvSpPr>
            <p:nvPr userDrawn="1"/>
          </p:nvSpPr>
          <p:spPr bwMode="auto">
            <a:xfrm>
              <a:off x="2840" y="2492"/>
              <a:ext cx="190" cy="203"/>
            </a:xfrm>
            <a:custGeom>
              <a:avLst/>
              <a:gdLst>
                <a:gd name="T0" fmla="*/ 0 w 191"/>
                <a:gd name="T1" fmla="*/ 143 h 202"/>
                <a:gd name="T2" fmla="*/ 112 w 191"/>
                <a:gd name="T3" fmla="*/ 104 h 202"/>
                <a:gd name="T4" fmla="*/ 0 w 191"/>
                <a:gd name="T5" fmla="*/ 59 h 202"/>
                <a:gd name="T6" fmla="*/ 0 w 191"/>
                <a:gd name="T7" fmla="*/ 0 h 202"/>
                <a:gd name="T8" fmla="*/ 191 w 191"/>
                <a:gd name="T9" fmla="*/ 77 h 202"/>
                <a:gd name="T10" fmla="*/ 191 w 191"/>
                <a:gd name="T11" fmla="*/ 125 h 202"/>
                <a:gd name="T12" fmla="*/ 0 w 191"/>
                <a:gd name="T13" fmla="*/ 202 h 202"/>
                <a:gd name="T14" fmla="*/ 0 w 191"/>
                <a:gd name="T15" fmla="*/ 143 h 2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1" h="202">
                  <a:moveTo>
                    <a:pt x="0" y="143"/>
                  </a:moveTo>
                  <a:lnTo>
                    <a:pt x="112" y="104"/>
                  </a:lnTo>
                  <a:lnTo>
                    <a:pt x="0" y="59"/>
                  </a:lnTo>
                  <a:lnTo>
                    <a:pt x="0" y="0"/>
                  </a:lnTo>
                  <a:lnTo>
                    <a:pt x="191" y="77"/>
                  </a:lnTo>
                  <a:lnTo>
                    <a:pt x="191" y="125"/>
                  </a:lnTo>
                  <a:lnTo>
                    <a:pt x="0" y="202"/>
                  </a:lnTo>
                  <a:lnTo>
                    <a:pt x="0" y="143"/>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p>
          </p:txBody>
        </p:sp>
        <p:sp>
          <p:nvSpPr>
            <p:cNvPr id="12" name="Freeform 6">
              <a:extLst>
                <a:ext uri="{FF2B5EF4-FFF2-40B4-BE49-F238E27FC236}">
                  <a16:creationId xmlns:a16="http://schemas.microsoft.com/office/drawing/2014/main" id="{D8FCD6A1-EF48-4963-8917-6ABD5A7038E4}"/>
                </a:ext>
              </a:extLst>
            </p:cNvPr>
            <p:cNvSpPr>
              <a:spLocks noEditPoints="1"/>
            </p:cNvSpPr>
            <p:nvPr userDrawn="1"/>
          </p:nvSpPr>
          <p:spPr bwMode="auto">
            <a:xfrm>
              <a:off x="1720" y="2710"/>
              <a:ext cx="1923" cy="293"/>
            </a:xfrm>
            <a:custGeom>
              <a:avLst/>
              <a:gdLst>
                <a:gd name="T0" fmla="*/ 0 w 653"/>
                <a:gd name="T1" fmla="*/ 76 h 99"/>
                <a:gd name="T2" fmla="*/ 45 w 653"/>
                <a:gd name="T3" fmla="*/ 48 h 99"/>
                <a:gd name="T4" fmla="*/ 2 w 653"/>
                <a:gd name="T5" fmla="*/ 46 h 99"/>
                <a:gd name="T6" fmla="*/ 66 w 653"/>
                <a:gd name="T7" fmla="*/ 98 h 99"/>
                <a:gd name="T8" fmla="*/ 25 w 653"/>
                <a:gd name="T9" fmla="*/ 99 h 99"/>
                <a:gd name="T10" fmla="*/ 37 w 653"/>
                <a:gd name="T11" fmla="*/ 66 h 99"/>
                <a:gd name="T12" fmla="*/ 31 w 653"/>
                <a:gd name="T13" fmla="*/ 85 h 99"/>
                <a:gd name="T14" fmla="*/ 78 w 653"/>
                <a:gd name="T15" fmla="*/ 61 h 99"/>
                <a:gd name="T16" fmla="*/ 147 w 653"/>
                <a:gd name="T17" fmla="*/ 49 h 99"/>
                <a:gd name="T18" fmla="*/ 99 w 653"/>
                <a:gd name="T19" fmla="*/ 59 h 99"/>
                <a:gd name="T20" fmla="*/ 128 w 653"/>
                <a:gd name="T21" fmla="*/ 70 h 99"/>
                <a:gd name="T22" fmla="*/ 192 w 653"/>
                <a:gd name="T23" fmla="*/ 99 h 99"/>
                <a:gd name="T24" fmla="*/ 192 w 653"/>
                <a:gd name="T25" fmla="*/ 21 h 99"/>
                <a:gd name="T26" fmla="*/ 193 w 653"/>
                <a:gd name="T27" fmla="*/ 37 h 99"/>
                <a:gd name="T28" fmla="*/ 193 w 653"/>
                <a:gd name="T29" fmla="*/ 84 h 99"/>
                <a:gd name="T30" fmla="*/ 192 w 653"/>
                <a:gd name="T31" fmla="*/ 99 h 99"/>
                <a:gd name="T32" fmla="*/ 234 w 653"/>
                <a:gd name="T33" fmla="*/ 60 h 99"/>
                <a:gd name="T34" fmla="*/ 305 w 653"/>
                <a:gd name="T35" fmla="*/ 65 h 99"/>
                <a:gd name="T36" fmla="*/ 285 w 653"/>
                <a:gd name="T37" fmla="*/ 74 h 99"/>
                <a:gd name="T38" fmla="*/ 256 w 653"/>
                <a:gd name="T39" fmla="*/ 51 h 99"/>
                <a:gd name="T40" fmla="*/ 256 w 653"/>
                <a:gd name="T41" fmla="*/ 51 h 99"/>
                <a:gd name="T42" fmla="*/ 339 w 653"/>
                <a:gd name="T43" fmla="*/ 34 h 99"/>
                <a:gd name="T44" fmla="*/ 384 w 653"/>
                <a:gd name="T45" fmla="*/ 98 h 99"/>
                <a:gd name="T46" fmla="*/ 352 w 653"/>
                <a:gd name="T47" fmla="*/ 38 h 99"/>
                <a:gd name="T48" fmla="*/ 317 w 653"/>
                <a:gd name="T49" fmla="*/ 98 h 99"/>
                <a:gd name="T50" fmla="*/ 423 w 653"/>
                <a:gd name="T51" fmla="*/ 23 h 99"/>
                <a:gd name="T52" fmla="*/ 423 w 653"/>
                <a:gd name="T53" fmla="*/ 38 h 99"/>
                <a:gd name="T54" fmla="*/ 438 w 653"/>
                <a:gd name="T55" fmla="*/ 81 h 99"/>
                <a:gd name="T56" fmla="*/ 402 w 653"/>
                <a:gd name="T57" fmla="*/ 76 h 99"/>
                <a:gd name="T58" fmla="*/ 393 w 653"/>
                <a:gd name="T59" fmla="*/ 23 h 99"/>
                <a:gd name="T60" fmla="*/ 423 w 653"/>
                <a:gd name="T61" fmla="*/ 0 h 99"/>
                <a:gd name="T62" fmla="*/ 496 w 653"/>
                <a:gd name="T63" fmla="*/ 87 h 99"/>
                <a:gd name="T64" fmla="*/ 451 w 653"/>
                <a:gd name="T65" fmla="*/ 23 h 99"/>
                <a:gd name="T66" fmla="*/ 483 w 653"/>
                <a:gd name="T67" fmla="*/ 83 h 99"/>
                <a:gd name="T68" fmla="*/ 517 w 653"/>
                <a:gd name="T69" fmla="*/ 23 h 99"/>
                <a:gd name="T70" fmla="*/ 553 w 653"/>
                <a:gd name="T71" fmla="*/ 23 h 99"/>
                <a:gd name="T72" fmla="*/ 576 w 653"/>
                <a:gd name="T73" fmla="*/ 42 h 99"/>
                <a:gd name="T74" fmla="*/ 532 w 653"/>
                <a:gd name="T75" fmla="*/ 98 h 99"/>
                <a:gd name="T76" fmla="*/ 582 w 653"/>
                <a:gd name="T77" fmla="*/ 61 h 99"/>
                <a:gd name="T78" fmla="*/ 653 w 653"/>
                <a:gd name="T79" fmla="*/ 56 h 99"/>
                <a:gd name="T80" fmla="*/ 619 w 653"/>
                <a:gd name="T81" fmla="*/ 84 h 99"/>
                <a:gd name="T82" fmla="*/ 619 w 653"/>
                <a:gd name="T83" fmla="*/ 99 h 99"/>
                <a:gd name="T84" fmla="*/ 618 w 653"/>
                <a:gd name="T85" fmla="*/ 3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53" h="99">
                  <a:moveTo>
                    <a:pt x="25" y="99"/>
                  </a:moveTo>
                  <a:cubicBezTo>
                    <a:pt x="11" y="99"/>
                    <a:pt x="0" y="93"/>
                    <a:pt x="0" y="77"/>
                  </a:cubicBezTo>
                  <a:cubicBezTo>
                    <a:pt x="0" y="76"/>
                    <a:pt x="0" y="76"/>
                    <a:pt x="0" y="76"/>
                  </a:cubicBezTo>
                  <a:cubicBezTo>
                    <a:pt x="0" y="58"/>
                    <a:pt x="16" y="52"/>
                    <a:pt x="36" y="52"/>
                  </a:cubicBezTo>
                  <a:cubicBezTo>
                    <a:pt x="45" y="52"/>
                    <a:pt x="45" y="52"/>
                    <a:pt x="45" y="52"/>
                  </a:cubicBezTo>
                  <a:cubicBezTo>
                    <a:pt x="45" y="48"/>
                    <a:pt x="45" y="48"/>
                    <a:pt x="45" y="48"/>
                  </a:cubicBezTo>
                  <a:cubicBezTo>
                    <a:pt x="45" y="41"/>
                    <a:pt x="42" y="36"/>
                    <a:pt x="34" y="36"/>
                  </a:cubicBezTo>
                  <a:cubicBezTo>
                    <a:pt x="27" y="36"/>
                    <a:pt x="23" y="40"/>
                    <a:pt x="22" y="46"/>
                  </a:cubicBezTo>
                  <a:cubicBezTo>
                    <a:pt x="2" y="46"/>
                    <a:pt x="2" y="46"/>
                    <a:pt x="2" y="46"/>
                  </a:cubicBezTo>
                  <a:cubicBezTo>
                    <a:pt x="4" y="29"/>
                    <a:pt x="17" y="21"/>
                    <a:pt x="35" y="21"/>
                  </a:cubicBezTo>
                  <a:cubicBezTo>
                    <a:pt x="53" y="21"/>
                    <a:pt x="66" y="29"/>
                    <a:pt x="66" y="47"/>
                  </a:cubicBezTo>
                  <a:cubicBezTo>
                    <a:pt x="66" y="98"/>
                    <a:pt x="66" y="98"/>
                    <a:pt x="66" y="98"/>
                  </a:cubicBezTo>
                  <a:cubicBezTo>
                    <a:pt x="45" y="98"/>
                    <a:pt x="45" y="98"/>
                    <a:pt x="45" y="98"/>
                  </a:cubicBezTo>
                  <a:cubicBezTo>
                    <a:pt x="45" y="89"/>
                    <a:pt x="45" y="89"/>
                    <a:pt x="45" y="89"/>
                  </a:cubicBezTo>
                  <a:cubicBezTo>
                    <a:pt x="42" y="95"/>
                    <a:pt x="35" y="99"/>
                    <a:pt x="25" y="99"/>
                  </a:cubicBezTo>
                  <a:close/>
                  <a:moveTo>
                    <a:pt x="45" y="73"/>
                  </a:moveTo>
                  <a:cubicBezTo>
                    <a:pt x="45" y="66"/>
                    <a:pt x="45" y="66"/>
                    <a:pt x="45" y="66"/>
                  </a:cubicBezTo>
                  <a:cubicBezTo>
                    <a:pt x="37" y="66"/>
                    <a:pt x="37" y="66"/>
                    <a:pt x="37" y="66"/>
                  </a:cubicBezTo>
                  <a:cubicBezTo>
                    <a:pt x="26" y="66"/>
                    <a:pt x="21" y="68"/>
                    <a:pt x="21" y="75"/>
                  </a:cubicBezTo>
                  <a:cubicBezTo>
                    <a:pt x="21" y="76"/>
                    <a:pt x="21" y="76"/>
                    <a:pt x="21" y="76"/>
                  </a:cubicBezTo>
                  <a:cubicBezTo>
                    <a:pt x="21" y="81"/>
                    <a:pt x="24" y="85"/>
                    <a:pt x="31" y="85"/>
                  </a:cubicBezTo>
                  <a:cubicBezTo>
                    <a:pt x="38" y="85"/>
                    <a:pt x="45" y="81"/>
                    <a:pt x="45" y="73"/>
                  </a:cubicBezTo>
                  <a:close/>
                  <a:moveTo>
                    <a:pt x="114" y="99"/>
                  </a:moveTo>
                  <a:cubicBezTo>
                    <a:pt x="93" y="99"/>
                    <a:pt x="78" y="86"/>
                    <a:pt x="78" y="61"/>
                  </a:cubicBezTo>
                  <a:cubicBezTo>
                    <a:pt x="78" y="60"/>
                    <a:pt x="78" y="60"/>
                    <a:pt x="78" y="60"/>
                  </a:cubicBezTo>
                  <a:cubicBezTo>
                    <a:pt x="78" y="35"/>
                    <a:pt x="94" y="21"/>
                    <a:pt x="114" y="21"/>
                  </a:cubicBezTo>
                  <a:cubicBezTo>
                    <a:pt x="131" y="21"/>
                    <a:pt x="145" y="30"/>
                    <a:pt x="147" y="49"/>
                  </a:cubicBezTo>
                  <a:cubicBezTo>
                    <a:pt x="127" y="49"/>
                    <a:pt x="127" y="49"/>
                    <a:pt x="127" y="49"/>
                  </a:cubicBezTo>
                  <a:cubicBezTo>
                    <a:pt x="125" y="42"/>
                    <a:pt x="122" y="37"/>
                    <a:pt x="114" y="37"/>
                  </a:cubicBezTo>
                  <a:cubicBezTo>
                    <a:pt x="105" y="37"/>
                    <a:pt x="99" y="44"/>
                    <a:pt x="99" y="59"/>
                  </a:cubicBezTo>
                  <a:cubicBezTo>
                    <a:pt x="99" y="61"/>
                    <a:pt x="99" y="61"/>
                    <a:pt x="99" y="61"/>
                  </a:cubicBezTo>
                  <a:cubicBezTo>
                    <a:pt x="99" y="77"/>
                    <a:pt x="105" y="84"/>
                    <a:pt x="114" y="84"/>
                  </a:cubicBezTo>
                  <a:cubicBezTo>
                    <a:pt x="122" y="84"/>
                    <a:pt x="127" y="78"/>
                    <a:pt x="128" y="70"/>
                  </a:cubicBezTo>
                  <a:cubicBezTo>
                    <a:pt x="147" y="70"/>
                    <a:pt x="147" y="70"/>
                    <a:pt x="147" y="70"/>
                  </a:cubicBezTo>
                  <a:cubicBezTo>
                    <a:pt x="146" y="87"/>
                    <a:pt x="134" y="99"/>
                    <a:pt x="114" y="99"/>
                  </a:cubicBezTo>
                  <a:close/>
                  <a:moveTo>
                    <a:pt x="192" y="99"/>
                  </a:moveTo>
                  <a:cubicBezTo>
                    <a:pt x="171" y="99"/>
                    <a:pt x="156" y="86"/>
                    <a:pt x="156" y="61"/>
                  </a:cubicBezTo>
                  <a:cubicBezTo>
                    <a:pt x="156" y="60"/>
                    <a:pt x="156" y="60"/>
                    <a:pt x="156" y="60"/>
                  </a:cubicBezTo>
                  <a:cubicBezTo>
                    <a:pt x="156" y="35"/>
                    <a:pt x="172" y="21"/>
                    <a:pt x="192" y="21"/>
                  </a:cubicBezTo>
                  <a:cubicBezTo>
                    <a:pt x="209" y="21"/>
                    <a:pt x="223" y="30"/>
                    <a:pt x="225" y="49"/>
                  </a:cubicBezTo>
                  <a:cubicBezTo>
                    <a:pt x="205" y="49"/>
                    <a:pt x="205" y="49"/>
                    <a:pt x="205" y="49"/>
                  </a:cubicBezTo>
                  <a:cubicBezTo>
                    <a:pt x="204" y="42"/>
                    <a:pt x="200" y="37"/>
                    <a:pt x="193" y="37"/>
                  </a:cubicBezTo>
                  <a:cubicBezTo>
                    <a:pt x="184" y="37"/>
                    <a:pt x="177" y="44"/>
                    <a:pt x="177" y="59"/>
                  </a:cubicBezTo>
                  <a:cubicBezTo>
                    <a:pt x="177" y="61"/>
                    <a:pt x="177" y="61"/>
                    <a:pt x="177" y="61"/>
                  </a:cubicBezTo>
                  <a:cubicBezTo>
                    <a:pt x="177" y="77"/>
                    <a:pt x="183" y="84"/>
                    <a:pt x="193" y="84"/>
                  </a:cubicBezTo>
                  <a:cubicBezTo>
                    <a:pt x="200" y="84"/>
                    <a:pt x="205" y="78"/>
                    <a:pt x="206" y="70"/>
                  </a:cubicBezTo>
                  <a:cubicBezTo>
                    <a:pt x="225" y="70"/>
                    <a:pt x="225" y="70"/>
                    <a:pt x="225" y="70"/>
                  </a:cubicBezTo>
                  <a:cubicBezTo>
                    <a:pt x="224" y="87"/>
                    <a:pt x="212" y="99"/>
                    <a:pt x="192" y="99"/>
                  </a:cubicBezTo>
                  <a:close/>
                  <a:moveTo>
                    <a:pt x="271" y="99"/>
                  </a:moveTo>
                  <a:cubicBezTo>
                    <a:pt x="249" y="99"/>
                    <a:pt x="234" y="86"/>
                    <a:pt x="234" y="61"/>
                  </a:cubicBezTo>
                  <a:cubicBezTo>
                    <a:pt x="234" y="60"/>
                    <a:pt x="234" y="60"/>
                    <a:pt x="234" y="60"/>
                  </a:cubicBezTo>
                  <a:cubicBezTo>
                    <a:pt x="234" y="35"/>
                    <a:pt x="250" y="21"/>
                    <a:pt x="270" y="21"/>
                  </a:cubicBezTo>
                  <a:cubicBezTo>
                    <a:pt x="289" y="21"/>
                    <a:pt x="305" y="31"/>
                    <a:pt x="305" y="56"/>
                  </a:cubicBezTo>
                  <a:cubicBezTo>
                    <a:pt x="305" y="65"/>
                    <a:pt x="305" y="65"/>
                    <a:pt x="305" y="65"/>
                  </a:cubicBezTo>
                  <a:cubicBezTo>
                    <a:pt x="256" y="65"/>
                    <a:pt x="256" y="65"/>
                    <a:pt x="256" y="65"/>
                  </a:cubicBezTo>
                  <a:cubicBezTo>
                    <a:pt x="256" y="79"/>
                    <a:pt x="262" y="84"/>
                    <a:pt x="271" y="84"/>
                  </a:cubicBezTo>
                  <a:cubicBezTo>
                    <a:pt x="279" y="84"/>
                    <a:pt x="284" y="80"/>
                    <a:pt x="285" y="74"/>
                  </a:cubicBezTo>
                  <a:cubicBezTo>
                    <a:pt x="305" y="74"/>
                    <a:pt x="305" y="74"/>
                    <a:pt x="305" y="74"/>
                  </a:cubicBezTo>
                  <a:cubicBezTo>
                    <a:pt x="302" y="89"/>
                    <a:pt x="291" y="99"/>
                    <a:pt x="271" y="99"/>
                  </a:cubicBezTo>
                  <a:close/>
                  <a:moveTo>
                    <a:pt x="256" y="51"/>
                  </a:moveTo>
                  <a:cubicBezTo>
                    <a:pt x="284" y="51"/>
                    <a:pt x="284" y="51"/>
                    <a:pt x="284" y="51"/>
                  </a:cubicBezTo>
                  <a:cubicBezTo>
                    <a:pt x="284" y="40"/>
                    <a:pt x="279" y="36"/>
                    <a:pt x="270" y="36"/>
                  </a:cubicBezTo>
                  <a:cubicBezTo>
                    <a:pt x="264" y="36"/>
                    <a:pt x="258" y="39"/>
                    <a:pt x="256" y="51"/>
                  </a:cubicBezTo>
                  <a:close/>
                  <a:moveTo>
                    <a:pt x="317" y="23"/>
                  </a:moveTo>
                  <a:cubicBezTo>
                    <a:pt x="339" y="23"/>
                    <a:pt x="339" y="23"/>
                    <a:pt x="339" y="23"/>
                  </a:cubicBezTo>
                  <a:cubicBezTo>
                    <a:pt x="339" y="34"/>
                    <a:pt x="339" y="34"/>
                    <a:pt x="339" y="34"/>
                  </a:cubicBezTo>
                  <a:cubicBezTo>
                    <a:pt x="342" y="27"/>
                    <a:pt x="350" y="21"/>
                    <a:pt x="361" y="21"/>
                  </a:cubicBezTo>
                  <a:cubicBezTo>
                    <a:pt x="375" y="21"/>
                    <a:pt x="384" y="29"/>
                    <a:pt x="384" y="47"/>
                  </a:cubicBezTo>
                  <a:cubicBezTo>
                    <a:pt x="384" y="98"/>
                    <a:pt x="384" y="98"/>
                    <a:pt x="384" y="98"/>
                  </a:cubicBezTo>
                  <a:cubicBezTo>
                    <a:pt x="363" y="98"/>
                    <a:pt x="363" y="98"/>
                    <a:pt x="363" y="98"/>
                  </a:cubicBezTo>
                  <a:cubicBezTo>
                    <a:pt x="363" y="51"/>
                    <a:pt x="363" y="51"/>
                    <a:pt x="363" y="51"/>
                  </a:cubicBezTo>
                  <a:cubicBezTo>
                    <a:pt x="363" y="42"/>
                    <a:pt x="359" y="38"/>
                    <a:pt x="352" y="38"/>
                  </a:cubicBezTo>
                  <a:cubicBezTo>
                    <a:pt x="344" y="38"/>
                    <a:pt x="339" y="42"/>
                    <a:pt x="339" y="52"/>
                  </a:cubicBezTo>
                  <a:cubicBezTo>
                    <a:pt x="339" y="98"/>
                    <a:pt x="339" y="98"/>
                    <a:pt x="339" y="98"/>
                  </a:cubicBezTo>
                  <a:cubicBezTo>
                    <a:pt x="317" y="98"/>
                    <a:pt x="317" y="98"/>
                    <a:pt x="317" y="98"/>
                  </a:cubicBezTo>
                  <a:lnTo>
                    <a:pt x="317" y="23"/>
                  </a:lnTo>
                  <a:close/>
                  <a:moveTo>
                    <a:pt x="423" y="0"/>
                  </a:moveTo>
                  <a:cubicBezTo>
                    <a:pt x="423" y="23"/>
                    <a:pt x="423" y="23"/>
                    <a:pt x="423" y="23"/>
                  </a:cubicBezTo>
                  <a:cubicBezTo>
                    <a:pt x="438" y="23"/>
                    <a:pt x="438" y="23"/>
                    <a:pt x="438" y="23"/>
                  </a:cubicBezTo>
                  <a:cubicBezTo>
                    <a:pt x="438" y="38"/>
                    <a:pt x="438" y="38"/>
                    <a:pt x="438" y="38"/>
                  </a:cubicBezTo>
                  <a:cubicBezTo>
                    <a:pt x="423" y="38"/>
                    <a:pt x="423" y="38"/>
                    <a:pt x="423" y="38"/>
                  </a:cubicBezTo>
                  <a:cubicBezTo>
                    <a:pt x="423" y="74"/>
                    <a:pt x="423" y="74"/>
                    <a:pt x="423" y="74"/>
                  </a:cubicBezTo>
                  <a:cubicBezTo>
                    <a:pt x="423" y="80"/>
                    <a:pt x="426" y="82"/>
                    <a:pt x="431" y="82"/>
                  </a:cubicBezTo>
                  <a:cubicBezTo>
                    <a:pt x="434" y="82"/>
                    <a:pt x="436" y="82"/>
                    <a:pt x="438" y="81"/>
                  </a:cubicBezTo>
                  <a:cubicBezTo>
                    <a:pt x="438" y="97"/>
                    <a:pt x="438" y="97"/>
                    <a:pt x="438" y="97"/>
                  </a:cubicBezTo>
                  <a:cubicBezTo>
                    <a:pt x="436" y="98"/>
                    <a:pt x="432" y="99"/>
                    <a:pt x="426" y="99"/>
                  </a:cubicBezTo>
                  <a:cubicBezTo>
                    <a:pt x="410" y="99"/>
                    <a:pt x="402" y="91"/>
                    <a:pt x="402" y="76"/>
                  </a:cubicBezTo>
                  <a:cubicBezTo>
                    <a:pt x="402" y="38"/>
                    <a:pt x="402" y="38"/>
                    <a:pt x="402" y="38"/>
                  </a:cubicBezTo>
                  <a:cubicBezTo>
                    <a:pt x="393" y="38"/>
                    <a:pt x="393" y="38"/>
                    <a:pt x="393" y="38"/>
                  </a:cubicBezTo>
                  <a:cubicBezTo>
                    <a:pt x="393" y="23"/>
                    <a:pt x="393" y="23"/>
                    <a:pt x="393" y="23"/>
                  </a:cubicBezTo>
                  <a:cubicBezTo>
                    <a:pt x="402" y="23"/>
                    <a:pt x="402" y="23"/>
                    <a:pt x="402" y="23"/>
                  </a:cubicBezTo>
                  <a:cubicBezTo>
                    <a:pt x="402" y="8"/>
                    <a:pt x="402" y="8"/>
                    <a:pt x="402" y="8"/>
                  </a:cubicBezTo>
                  <a:lnTo>
                    <a:pt x="423" y="0"/>
                  </a:lnTo>
                  <a:close/>
                  <a:moveTo>
                    <a:pt x="517" y="98"/>
                  </a:moveTo>
                  <a:cubicBezTo>
                    <a:pt x="496" y="98"/>
                    <a:pt x="496" y="98"/>
                    <a:pt x="496" y="98"/>
                  </a:cubicBezTo>
                  <a:cubicBezTo>
                    <a:pt x="496" y="87"/>
                    <a:pt x="496" y="87"/>
                    <a:pt x="496" y="87"/>
                  </a:cubicBezTo>
                  <a:cubicBezTo>
                    <a:pt x="492" y="94"/>
                    <a:pt x="485" y="99"/>
                    <a:pt x="474" y="99"/>
                  </a:cubicBezTo>
                  <a:cubicBezTo>
                    <a:pt x="460" y="99"/>
                    <a:pt x="451" y="91"/>
                    <a:pt x="451" y="74"/>
                  </a:cubicBezTo>
                  <a:cubicBezTo>
                    <a:pt x="451" y="23"/>
                    <a:pt x="451" y="23"/>
                    <a:pt x="451" y="23"/>
                  </a:cubicBezTo>
                  <a:cubicBezTo>
                    <a:pt x="472" y="23"/>
                    <a:pt x="472" y="23"/>
                    <a:pt x="472" y="23"/>
                  </a:cubicBezTo>
                  <a:cubicBezTo>
                    <a:pt x="472" y="70"/>
                    <a:pt x="472" y="70"/>
                    <a:pt x="472" y="70"/>
                  </a:cubicBezTo>
                  <a:cubicBezTo>
                    <a:pt x="472" y="79"/>
                    <a:pt x="475" y="83"/>
                    <a:pt x="483" y="83"/>
                  </a:cubicBezTo>
                  <a:cubicBezTo>
                    <a:pt x="490" y="83"/>
                    <a:pt x="496" y="78"/>
                    <a:pt x="496" y="69"/>
                  </a:cubicBezTo>
                  <a:cubicBezTo>
                    <a:pt x="496" y="23"/>
                    <a:pt x="496" y="23"/>
                    <a:pt x="496" y="23"/>
                  </a:cubicBezTo>
                  <a:cubicBezTo>
                    <a:pt x="517" y="23"/>
                    <a:pt x="517" y="23"/>
                    <a:pt x="517" y="23"/>
                  </a:cubicBezTo>
                  <a:lnTo>
                    <a:pt x="517" y="98"/>
                  </a:lnTo>
                  <a:close/>
                  <a:moveTo>
                    <a:pt x="532" y="23"/>
                  </a:moveTo>
                  <a:cubicBezTo>
                    <a:pt x="553" y="23"/>
                    <a:pt x="553" y="23"/>
                    <a:pt x="553" y="23"/>
                  </a:cubicBezTo>
                  <a:cubicBezTo>
                    <a:pt x="553" y="36"/>
                    <a:pt x="553" y="36"/>
                    <a:pt x="553" y="36"/>
                  </a:cubicBezTo>
                  <a:cubicBezTo>
                    <a:pt x="558" y="26"/>
                    <a:pt x="565" y="22"/>
                    <a:pt x="576" y="22"/>
                  </a:cubicBezTo>
                  <a:cubicBezTo>
                    <a:pt x="576" y="42"/>
                    <a:pt x="576" y="42"/>
                    <a:pt x="576" y="42"/>
                  </a:cubicBezTo>
                  <a:cubicBezTo>
                    <a:pt x="562" y="42"/>
                    <a:pt x="553" y="47"/>
                    <a:pt x="553" y="59"/>
                  </a:cubicBezTo>
                  <a:cubicBezTo>
                    <a:pt x="553" y="98"/>
                    <a:pt x="553" y="98"/>
                    <a:pt x="553" y="98"/>
                  </a:cubicBezTo>
                  <a:cubicBezTo>
                    <a:pt x="532" y="98"/>
                    <a:pt x="532" y="98"/>
                    <a:pt x="532" y="98"/>
                  </a:cubicBezTo>
                  <a:lnTo>
                    <a:pt x="532" y="23"/>
                  </a:lnTo>
                  <a:close/>
                  <a:moveTo>
                    <a:pt x="619" y="99"/>
                  </a:moveTo>
                  <a:cubicBezTo>
                    <a:pt x="597" y="99"/>
                    <a:pt x="582" y="86"/>
                    <a:pt x="582" y="61"/>
                  </a:cubicBezTo>
                  <a:cubicBezTo>
                    <a:pt x="582" y="60"/>
                    <a:pt x="582" y="60"/>
                    <a:pt x="582" y="60"/>
                  </a:cubicBezTo>
                  <a:cubicBezTo>
                    <a:pt x="582" y="35"/>
                    <a:pt x="598" y="21"/>
                    <a:pt x="618" y="21"/>
                  </a:cubicBezTo>
                  <a:cubicBezTo>
                    <a:pt x="637" y="21"/>
                    <a:pt x="653" y="31"/>
                    <a:pt x="653" y="56"/>
                  </a:cubicBezTo>
                  <a:cubicBezTo>
                    <a:pt x="653" y="65"/>
                    <a:pt x="653" y="65"/>
                    <a:pt x="653" y="65"/>
                  </a:cubicBezTo>
                  <a:cubicBezTo>
                    <a:pt x="604" y="65"/>
                    <a:pt x="604" y="65"/>
                    <a:pt x="604" y="65"/>
                  </a:cubicBezTo>
                  <a:cubicBezTo>
                    <a:pt x="605" y="79"/>
                    <a:pt x="610" y="84"/>
                    <a:pt x="619" y="84"/>
                  </a:cubicBezTo>
                  <a:cubicBezTo>
                    <a:pt x="628" y="84"/>
                    <a:pt x="632" y="80"/>
                    <a:pt x="633" y="74"/>
                  </a:cubicBezTo>
                  <a:cubicBezTo>
                    <a:pt x="653" y="74"/>
                    <a:pt x="653" y="74"/>
                    <a:pt x="653" y="74"/>
                  </a:cubicBezTo>
                  <a:cubicBezTo>
                    <a:pt x="650" y="89"/>
                    <a:pt x="639" y="99"/>
                    <a:pt x="619" y="99"/>
                  </a:cubicBezTo>
                  <a:close/>
                  <a:moveTo>
                    <a:pt x="604" y="51"/>
                  </a:moveTo>
                  <a:cubicBezTo>
                    <a:pt x="632" y="51"/>
                    <a:pt x="632" y="51"/>
                    <a:pt x="632" y="51"/>
                  </a:cubicBezTo>
                  <a:cubicBezTo>
                    <a:pt x="632" y="40"/>
                    <a:pt x="627" y="36"/>
                    <a:pt x="618" y="36"/>
                  </a:cubicBezTo>
                  <a:cubicBezTo>
                    <a:pt x="612" y="36"/>
                    <a:pt x="606" y="39"/>
                    <a:pt x="604"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dirty="0"/>
            </a:p>
          </p:txBody>
        </p:sp>
      </p:grpSp>
      <p:sp>
        <p:nvSpPr>
          <p:cNvPr id="117763" name="Rectangle 3"/>
          <p:cNvSpPr>
            <a:spLocks noGrp="1" noChangeArrowheads="1"/>
          </p:cNvSpPr>
          <p:nvPr>
            <p:ph type="ctrTitle" sz="quarter"/>
          </p:nvPr>
        </p:nvSpPr>
        <p:spPr bwMode="white">
          <a:xfrm>
            <a:off x="76200" y="2514600"/>
            <a:ext cx="4419600" cy="914400"/>
          </a:xfrm>
          <a:extLst>
            <a:ext uri="{909E8E84-426E-40DD-AFC4-6F175D3DCCD1}">
              <a14:hiddenFill xmlns:a14="http://schemas.microsoft.com/office/drawing/2010/main">
                <a:solidFill>
                  <a:schemeClr val="accent1"/>
                </a:solidFill>
              </a14:hiddenFill>
            </a:ext>
          </a:extLst>
        </p:spPr>
        <p:txBody>
          <a:bodyPr anchor="t"/>
          <a:lstStyle>
            <a:lvl1pPr>
              <a:lnSpc>
                <a:spcPct val="90000"/>
              </a:lnSpc>
              <a:defRPr b="0">
                <a:solidFill>
                  <a:schemeClr val="accent2"/>
                </a:solidFill>
              </a:defRPr>
            </a:lvl1pPr>
          </a:lstStyle>
          <a:p>
            <a:pPr lvl="0"/>
            <a:r>
              <a:rPr lang="en-US" altLang="en-US" noProof="0"/>
              <a:t>/ click to add course name /</a:t>
            </a:r>
          </a:p>
        </p:txBody>
      </p:sp>
      <p:sp>
        <p:nvSpPr>
          <p:cNvPr id="117764" name="Rectangle 4"/>
          <p:cNvSpPr>
            <a:spLocks noGrp="1" noChangeArrowheads="1"/>
          </p:cNvSpPr>
          <p:nvPr>
            <p:ph type="subTitle" sz="quarter" idx="1"/>
          </p:nvPr>
        </p:nvSpPr>
        <p:spPr bwMode="white">
          <a:xfrm>
            <a:off x="76202" y="4800600"/>
            <a:ext cx="6562725" cy="863600"/>
          </a:xfrm>
        </p:spPr>
        <p:txBody>
          <a:bodyPr/>
          <a:lstStyle>
            <a:lvl1pPr marL="0" indent="0">
              <a:lnSpc>
                <a:spcPct val="90000"/>
              </a:lnSpc>
              <a:spcBef>
                <a:spcPct val="0"/>
              </a:spcBef>
              <a:buFontTx/>
              <a:buNone/>
              <a:defRPr sz="2000" b="1">
                <a:solidFill>
                  <a:srgbClr val="003300"/>
                </a:solidFill>
              </a:defRPr>
            </a:lvl1pPr>
          </a:lstStyle>
          <a:p>
            <a:pPr lvl="0"/>
            <a:r>
              <a:rPr lang="en-US" altLang="en-US" noProof="0" dirty="0"/>
              <a:t>Click to add module number and name</a:t>
            </a:r>
          </a:p>
        </p:txBody>
      </p:sp>
    </p:spTree>
    <p:extLst>
      <p:ext uri="{BB962C8B-B14F-4D97-AF65-F5344CB8AC3E}">
        <p14:creationId xmlns:p14="http://schemas.microsoft.com/office/powerpoint/2010/main" val="348043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D0D0D"/>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B574644-459A-4063-9FF0-1A82345396FF}"/>
              </a:ext>
            </a:extLst>
          </p:cNvPr>
          <p:cNvSpPr>
            <a:spLocks noGrp="1" noChangeArrowheads="1"/>
          </p:cNvSpPr>
          <p:nvPr>
            <p:ph type="sldNum" sz="quarter" idx="10"/>
          </p:nvPr>
        </p:nvSpPr>
        <p:spPr>
          <a:ln/>
        </p:spPr>
        <p:txBody>
          <a:bodyPr/>
          <a:lstStyle>
            <a:lvl1pPr>
              <a:defRPr/>
            </a:lvl1pPr>
          </a:lstStyle>
          <a:p>
            <a:endParaRPr lang="en-US" altLang="en-US"/>
          </a:p>
          <a:p>
            <a:fld id="{062F1768-37EC-4BD8-9198-1149BA3323E0}" type="slidenum">
              <a:rPr lang="en-US" altLang="en-US"/>
              <a:pPr/>
              <a:t>‹#›</a:t>
            </a:fld>
            <a:endParaRPr lang="en-US" altLang="en-US"/>
          </a:p>
        </p:txBody>
      </p:sp>
    </p:spTree>
    <p:extLst>
      <p:ext uri="{BB962C8B-B14F-4D97-AF65-F5344CB8AC3E}">
        <p14:creationId xmlns:p14="http://schemas.microsoft.com/office/powerpoint/2010/main" val="381619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46333C6-EADF-4605-A454-F13F2F2B9F33}"/>
              </a:ext>
            </a:extLst>
          </p:cNvPr>
          <p:cNvSpPr>
            <a:spLocks noGrp="1" noChangeArrowheads="1"/>
          </p:cNvSpPr>
          <p:nvPr>
            <p:ph type="sldNum" sz="quarter" idx="10"/>
          </p:nvPr>
        </p:nvSpPr>
        <p:spPr>
          <a:ln/>
        </p:spPr>
        <p:txBody>
          <a:bodyPr/>
          <a:lstStyle>
            <a:lvl1pPr>
              <a:defRPr/>
            </a:lvl1pPr>
          </a:lstStyle>
          <a:p>
            <a:endParaRPr lang="en-US" altLang="en-US"/>
          </a:p>
          <a:p>
            <a:fld id="{FCDFF615-C0F5-4CB4-90B8-3E832E907D5D}" type="slidenum">
              <a:rPr lang="en-US" altLang="en-US"/>
              <a:pPr/>
              <a:t>‹#›</a:t>
            </a:fld>
            <a:endParaRPr lang="en-US" altLang="en-US"/>
          </a:p>
        </p:txBody>
      </p:sp>
    </p:spTree>
    <p:extLst>
      <p:ext uri="{BB962C8B-B14F-4D97-AF65-F5344CB8AC3E}">
        <p14:creationId xmlns:p14="http://schemas.microsoft.com/office/powerpoint/2010/main" val="252902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Questions">
    <p:bg>
      <p:bgPr>
        <a:solidFill>
          <a:schemeClr val="tx2"/>
        </a:solidFill>
        <a:effectLst/>
      </p:bgPr>
    </p:bg>
    <p:spTree>
      <p:nvGrpSpPr>
        <p:cNvPr id="1" name=""/>
        <p:cNvGrpSpPr/>
        <p:nvPr/>
      </p:nvGrpSpPr>
      <p:grpSpPr>
        <a:xfrm>
          <a:off x="0" y="0"/>
          <a:ext cx="0" cy="0"/>
          <a:chOff x="0" y="0"/>
          <a:chExt cx="0" cy="0"/>
        </a:xfrm>
      </p:grpSpPr>
      <p:pic>
        <p:nvPicPr>
          <p:cNvPr id="3" name="Picture 9" descr="123583599.jpg">
            <a:extLst>
              <a:ext uri="{FF2B5EF4-FFF2-40B4-BE49-F238E27FC236}">
                <a16:creationId xmlns:a16="http://schemas.microsoft.com/office/drawing/2014/main" id="{E528A9C4-4838-403A-8EDC-63B273B4A2A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8"/>
          <p:cNvSpPr>
            <a:spLocks noGrp="1"/>
          </p:cNvSpPr>
          <p:nvPr>
            <p:ph type="body" sz="quarter" idx="10"/>
          </p:nvPr>
        </p:nvSpPr>
        <p:spPr>
          <a:xfrm>
            <a:off x="457202" y="359083"/>
            <a:ext cx="8228013" cy="605012"/>
          </a:xfrm>
        </p:spPr>
        <p:txBody>
          <a:bodyPr lIns="0" rIns="0" anchor="b">
            <a:noAutofit/>
          </a:bodyPr>
          <a:lstStyle>
            <a:lvl1pPr marL="0" indent="0" algn="l">
              <a:lnSpc>
                <a:spcPts val="3900"/>
              </a:lnSpc>
              <a:spcBef>
                <a:spcPts val="0"/>
              </a:spcBef>
              <a:spcAft>
                <a:spcPts val="0"/>
              </a:spcAft>
              <a:buNone/>
              <a:defRPr sz="4000" b="0" baseline="0">
                <a:solidFill>
                  <a:schemeClr val="tx2"/>
                </a:solidFill>
              </a:defRPr>
            </a:lvl1pPr>
            <a:lvl2pPr marL="0" indent="0">
              <a:lnSpc>
                <a:spcPct val="100000"/>
              </a:lnSpc>
              <a:spcAft>
                <a:spcPts val="0"/>
              </a:spcAft>
              <a:buNone/>
              <a:defRPr sz="1900">
                <a:solidFill>
                  <a:schemeClr val="bg1"/>
                </a:solidFill>
              </a:defRPr>
            </a:lvl2pPr>
            <a:lvl3pPr marL="467988" indent="0">
              <a:buNone/>
              <a:defRPr/>
            </a:lvl3pPr>
          </a:lstStyle>
          <a:p>
            <a:pPr lvl="0"/>
            <a:r>
              <a:rPr lang="en-US"/>
              <a:t>Edit Master text styles</a:t>
            </a:r>
          </a:p>
        </p:txBody>
      </p:sp>
    </p:spTree>
    <p:extLst>
      <p:ext uri="{BB962C8B-B14F-4D97-AF65-F5344CB8AC3E}">
        <p14:creationId xmlns:p14="http://schemas.microsoft.com/office/powerpoint/2010/main" val="12123769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D139BFE-9719-4EAE-9D97-C69FD516BA4C}"/>
              </a:ext>
            </a:extLst>
          </p:cNvPr>
          <p:cNvSpPr>
            <a:spLocks noGrp="1" noChangeArrowheads="1"/>
          </p:cNvSpPr>
          <p:nvPr>
            <p:ph type="title"/>
          </p:nvPr>
        </p:nvSpPr>
        <p:spPr bwMode="auto">
          <a:xfrm>
            <a:off x="177800" y="152400"/>
            <a:ext cx="81534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2033874A-1E77-4AE1-BA07-393C723F59C3}"/>
              </a:ext>
            </a:extLst>
          </p:cNvPr>
          <p:cNvSpPr>
            <a:spLocks noGrp="1" noChangeArrowheads="1"/>
          </p:cNvSpPr>
          <p:nvPr>
            <p:ph type="body" idx="1"/>
          </p:nvPr>
        </p:nvSpPr>
        <p:spPr bwMode="auto">
          <a:xfrm>
            <a:off x="161925" y="1295400"/>
            <a:ext cx="85248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740" name="Rectangle 4">
            <a:extLst>
              <a:ext uri="{FF2B5EF4-FFF2-40B4-BE49-F238E27FC236}">
                <a16:creationId xmlns:a16="http://schemas.microsoft.com/office/drawing/2014/main" id="{FDF9119A-FE64-480E-A69F-AF968BEF5BA7}"/>
              </a:ext>
            </a:extLst>
          </p:cNvPr>
          <p:cNvSpPr>
            <a:spLocks noGrp="1" noChangeArrowheads="1"/>
          </p:cNvSpPr>
          <p:nvPr>
            <p:ph type="sldNum" sz="quarter" idx="4"/>
          </p:nvPr>
        </p:nvSpPr>
        <p:spPr bwMode="auto">
          <a:xfrm>
            <a:off x="6858000" y="6307138"/>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endParaRPr lang="en-US" altLang="en-US"/>
          </a:p>
          <a:p>
            <a:fld id="{FAB63886-7E56-4882-B73E-4C2A3B06FCDC}" type="slidenum">
              <a:rPr lang="en-US" altLang="en-US"/>
              <a:pPr/>
              <a:t>‹#›</a:t>
            </a:fld>
            <a:endParaRPr lang="en-US" altLang="en-US"/>
          </a:p>
        </p:txBody>
      </p:sp>
      <p:pic>
        <p:nvPicPr>
          <p:cNvPr id="1029" name="Picture 6" descr="A4_Code_2 [Converted])pool blue">
            <a:extLst>
              <a:ext uri="{FF2B5EF4-FFF2-40B4-BE49-F238E27FC236}">
                <a16:creationId xmlns:a16="http://schemas.microsoft.com/office/drawing/2014/main" id="{4B8F60FF-D12B-47FD-8302-7A1504D6E4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139825"/>
            <a:ext cx="9140825"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0" name="Group 6">
            <a:extLst>
              <a:ext uri="{FF2B5EF4-FFF2-40B4-BE49-F238E27FC236}">
                <a16:creationId xmlns:a16="http://schemas.microsoft.com/office/drawing/2014/main" id="{B726D49A-ED1D-4208-97BC-73EF1B8BECFE}"/>
              </a:ext>
            </a:extLst>
          </p:cNvPr>
          <p:cNvGrpSpPr>
            <a:grpSpLocks noChangeAspect="1"/>
          </p:cNvGrpSpPr>
          <p:nvPr userDrawn="1"/>
        </p:nvGrpSpPr>
        <p:grpSpPr bwMode="auto">
          <a:xfrm>
            <a:off x="225425" y="6359525"/>
            <a:ext cx="982663" cy="260350"/>
            <a:chOff x="1720" y="2492"/>
            <a:chExt cx="1923" cy="511"/>
          </a:xfrm>
        </p:grpSpPr>
        <p:sp>
          <p:nvSpPr>
            <p:cNvPr id="1032" name="Freeform 5">
              <a:extLst>
                <a:ext uri="{FF2B5EF4-FFF2-40B4-BE49-F238E27FC236}">
                  <a16:creationId xmlns:a16="http://schemas.microsoft.com/office/drawing/2014/main" id="{34578211-82D4-426F-8B92-A1A80C23F6F4}"/>
                </a:ext>
              </a:extLst>
            </p:cNvPr>
            <p:cNvSpPr>
              <a:spLocks/>
            </p:cNvSpPr>
            <p:nvPr userDrawn="1"/>
          </p:nvSpPr>
          <p:spPr bwMode="auto">
            <a:xfrm>
              <a:off x="2839" y="2492"/>
              <a:ext cx="191" cy="202"/>
            </a:xfrm>
            <a:custGeom>
              <a:avLst/>
              <a:gdLst>
                <a:gd name="T0" fmla="*/ 0 w 191"/>
                <a:gd name="T1" fmla="*/ 143 h 202"/>
                <a:gd name="T2" fmla="*/ 112 w 191"/>
                <a:gd name="T3" fmla="*/ 104 h 202"/>
                <a:gd name="T4" fmla="*/ 0 w 191"/>
                <a:gd name="T5" fmla="*/ 59 h 202"/>
                <a:gd name="T6" fmla="*/ 0 w 191"/>
                <a:gd name="T7" fmla="*/ 0 h 202"/>
                <a:gd name="T8" fmla="*/ 191 w 191"/>
                <a:gd name="T9" fmla="*/ 77 h 202"/>
                <a:gd name="T10" fmla="*/ 191 w 191"/>
                <a:gd name="T11" fmla="*/ 125 h 202"/>
                <a:gd name="T12" fmla="*/ 0 w 191"/>
                <a:gd name="T13" fmla="*/ 202 h 202"/>
                <a:gd name="T14" fmla="*/ 0 w 191"/>
                <a:gd name="T15" fmla="*/ 143 h 20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1" h="202">
                  <a:moveTo>
                    <a:pt x="0" y="143"/>
                  </a:moveTo>
                  <a:lnTo>
                    <a:pt x="112" y="104"/>
                  </a:lnTo>
                  <a:lnTo>
                    <a:pt x="0" y="59"/>
                  </a:lnTo>
                  <a:lnTo>
                    <a:pt x="0" y="0"/>
                  </a:lnTo>
                  <a:lnTo>
                    <a:pt x="191" y="77"/>
                  </a:lnTo>
                  <a:lnTo>
                    <a:pt x="191" y="125"/>
                  </a:lnTo>
                  <a:lnTo>
                    <a:pt x="0" y="202"/>
                  </a:lnTo>
                  <a:lnTo>
                    <a:pt x="0" y="143"/>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3" name="Freeform 6">
              <a:extLst>
                <a:ext uri="{FF2B5EF4-FFF2-40B4-BE49-F238E27FC236}">
                  <a16:creationId xmlns:a16="http://schemas.microsoft.com/office/drawing/2014/main" id="{E02A6B75-8F90-433B-9AA6-091C300800F9}"/>
                </a:ext>
              </a:extLst>
            </p:cNvPr>
            <p:cNvSpPr>
              <a:spLocks noEditPoints="1"/>
            </p:cNvSpPr>
            <p:nvPr userDrawn="1"/>
          </p:nvSpPr>
          <p:spPr bwMode="auto">
            <a:xfrm>
              <a:off x="1720" y="2709"/>
              <a:ext cx="1923" cy="294"/>
            </a:xfrm>
            <a:custGeom>
              <a:avLst/>
              <a:gdLst>
                <a:gd name="T0" fmla="*/ 0 w 653"/>
                <a:gd name="T1" fmla="*/ 155021 h 99"/>
                <a:gd name="T2" fmla="*/ 86782 w 653"/>
                <a:gd name="T3" fmla="*/ 98157 h 99"/>
                <a:gd name="T4" fmla="*/ 3981 w 653"/>
                <a:gd name="T5" fmla="*/ 94021 h 99"/>
                <a:gd name="T6" fmla="*/ 126494 w 653"/>
                <a:gd name="T7" fmla="*/ 199567 h 99"/>
                <a:gd name="T8" fmla="*/ 48296 w 653"/>
                <a:gd name="T9" fmla="*/ 201666 h 99"/>
                <a:gd name="T10" fmla="*/ 71077 w 653"/>
                <a:gd name="T11" fmla="*/ 134403 h 99"/>
                <a:gd name="T12" fmla="*/ 59354 w 653"/>
                <a:gd name="T13" fmla="*/ 172747 h 99"/>
                <a:gd name="T14" fmla="*/ 149962 w 653"/>
                <a:gd name="T15" fmla="*/ 124297 h 99"/>
                <a:gd name="T16" fmla="*/ 282404 w 653"/>
                <a:gd name="T17" fmla="*/ 100257 h 99"/>
                <a:gd name="T18" fmla="*/ 190495 w 653"/>
                <a:gd name="T19" fmla="*/ 120080 h 99"/>
                <a:gd name="T20" fmla="*/ 245858 w 653"/>
                <a:gd name="T21" fmla="*/ 142712 h 99"/>
                <a:gd name="T22" fmla="*/ 368518 w 653"/>
                <a:gd name="T23" fmla="*/ 201666 h 99"/>
                <a:gd name="T24" fmla="*/ 368518 w 653"/>
                <a:gd name="T25" fmla="*/ 42455 h 99"/>
                <a:gd name="T26" fmla="*/ 370538 w 653"/>
                <a:gd name="T27" fmla="*/ 75534 h 99"/>
                <a:gd name="T28" fmla="*/ 370538 w 653"/>
                <a:gd name="T29" fmla="*/ 170701 h 99"/>
                <a:gd name="T30" fmla="*/ 368518 w 653"/>
                <a:gd name="T31" fmla="*/ 201666 h 99"/>
                <a:gd name="T32" fmla="*/ 449378 w 653"/>
                <a:gd name="T33" fmla="*/ 122179 h 99"/>
                <a:gd name="T34" fmla="*/ 585576 w 653"/>
                <a:gd name="T35" fmla="*/ 132365 h 99"/>
                <a:gd name="T36" fmla="*/ 547298 w 653"/>
                <a:gd name="T37" fmla="*/ 150807 h 99"/>
                <a:gd name="T38" fmla="*/ 491726 w 653"/>
                <a:gd name="T39" fmla="*/ 103449 h 99"/>
                <a:gd name="T40" fmla="*/ 491726 w 653"/>
                <a:gd name="T41" fmla="*/ 103449 h 99"/>
                <a:gd name="T42" fmla="*/ 650931 w 653"/>
                <a:gd name="T43" fmla="*/ 69301 h 99"/>
                <a:gd name="T44" fmla="*/ 737713 w 653"/>
                <a:gd name="T45" fmla="*/ 199567 h 99"/>
                <a:gd name="T46" fmla="*/ 676419 w 653"/>
                <a:gd name="T47" fmla="*/ 77625 h 99"/>
                <a:gd name="T48" fmla="*/ 609252 w 653"/>
                <a:gd name="T49" fmla="*/ 199567 h 99"/>
                <a:gd name="T50" fmla="*/ 812616 w 653"/>
                <a:gd name="T51" fmla="*/ 46672 h 99"/>
                <a:gd name="T52" fmla="*/ 812616 w 653"/>
                <a:gd name="T53" fmla="*/ 77625 h 99"/>
                <a:gd name="T54" fmla="*/ 841426 w 653"/>
                <a:gd name="T55" fmla="*/ 165368 h 99"/>
                <a:gd name="T56" fmla="*/ 772316 w 653"/>
                <a:gd name="T57" fmla="*/ 155021 h 99"/>
                <a:gd name="T58" fmla="*/ 754564 w 653"/>
                <a:gd name="T59" fmla="*/ 46672 h 99"/>
                <a:gd name="T60" fmla="*/ 812616 w 653"/>
                <a:gd name="T61" fmla="*/ 0 h 99"/>
                <a:gd name="T62" fmla="*/ 952821 w 653"/>
                <a:gd name="T63" fmla="*/ 176938 h 99"/>
                <a:gd name="T64" fmla="*/ 866169 w 653"/>
                <a:gd name="T65" fmla="*/ 46672 h 99"/>
                <a:gd name="T66" fmla="*/ 927543 w 653"/>
                <a:gd name="T67" fmla="*/ 168851 h 99"/>
                <a:gd name="T68" fmla="*/ 992663 w 653"/>
                <a:gd name="T69" fmla="*/ 46672 h 99"/>
                <a:gd name="T70" fmla="*/ 1062456 w 653"/>
                <a:gd name="T71" fmla="*/ 46672 h 99"/>
                <a:gd name="T72" fmla="*/ 1106078 w 653"/>
                <a:gd name="T73" fmla="*/ 85720 h 99"/>
                <a:gd name="T74" fmla="*/ 1022155 w 653"/>
                <a:gd name="T75" fmla="*/ 199567 h 99"/>
                <a:gd name="T76" fmla="*/ 1118038 w 653"/>
                <a:gd name="T77" fmla="*/ 124297 h 99"/>
                <a:gd name="T78" fmla="*/ 1254252 w 653"/>
                <a:gd name="T79" fmla="*/ 113873 h 99"/>
                <a:gd name="T80" fmla="*/ 1188906 w 653"/>
                <a:gd name="T81" fmla="*/ 170701 h 99"/>
                <a:gd name="T82" fmla="*/ 1188906 w 653"/>
                <a:gd name="T83" fmla="*/ 201666 h 99"/>
                <a:gd name="T84" fmla="*/ 1187162 w 653"/>
                <a:gd name="T85" fmla="*/ 73411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53" h="99">
                  <a:moveTo>
                    <a:pt x="25" y="99"/>
                  </a:moveTo>
                  <a:cubicBezTo>
                    <a:pt x="11" y="99"/>
                    <a:pt x="0" y="93"/>
                    <a:pt x="0" y="77"/>
                  </a:cubicBezTo>
                  <a:cubicBezTo>
                    <a:pt x="0" y="76"/>
                    <a:pt x="0" y="76"/>
                    <a:pt x="0" y="76"/>
                  </a:cubicBezTo>
                  <a:cubicBezTo>
                    <a:pt x="0" y="58"/>
                    <a:pt x="16" y="52"/>
                    <a:pt x="36" y="52"/>
                  </a:cubicBezTo>
                  <a:cubicBezTo>
                    <a:pt x="45" y="52"/>
                    <a:pt x="45" y="52"/>
                    <a:pt x="45" y="52"/>
                  </a:cubicBezTo>
                  <a:cubicBezTo>
                    <a:pt x="45" y="48"/>
                    <a:pt x="45" y="48"/>
                    <a:pt x="45" y="48"/>
                  </a:cubicBezTo>
                  <a:cubicBezTo>
                    <a:pt x="45" y="41"/>
                    <a:pt x="42" y="36"/>
                    <a:pt x="34" y="36"/>
                  </a:cubicBezTo>
                  <a:cubicBezTo>
                    <a:pt x="27" y="36"/>
                    <a:pt x="23" y="40"/>
                    <a:pt x="22" y="46"/>
                  </a:cubicBezTo>
                  <a:cubicBezTo>
                    <a:pt x="2" y="46"/>
                    <a:pt x="2" y="46"/>
                    <a:pt x="2" y="46"/>
                  </a:cubicBezTo>
                  <a:cubicBezTo>
                    <a:pt x="4" y="29"/>
                    <a:pt x="17" y="21"/>
                    <a:pt x="35" y="21"/>
                  </a:cubicBezTo>
                  <a:cubicBezTo>
                    <a:pt x="53" y="21"/>
                    <a:pt x="66" y="29"/>
                    <a:pt x="66" y="47"/>
                  </a:cubicBezTo>
                  <a:cubicBezTo>
                    <a:pt x="66" y="98"/>
                    <a:pt x="66" y="98"/>
                    <a:pt x="66" y="98"/>
                  </a:cubicBezTo>
                  <a:cubicBezTo>
                    <a:pt x="45" y="98"/>
                    <a:pt x="45" y="98"/>
                    <a:pt x="45" y="98"/>
                  </a:cubicBezTo>
                  <a:cubicBezTo>
                    <a:pt x="45" y="89"/>
                    <a:pt x="45" y="89"/>
                    <a:pt x="45" y="89"/>
                  </a:cubicBezTo>
                  <a:cubicBezTo>
                    <a:pt x="42" y="95"/>
                    <a:pt x="35" y="99"/>
                    <a:pt x="25" y="99"/>
                  </a:cubicBezTo>
                  <a:close/>
                  <a:moveTo>
                    <a:pt x="45" y="73"/>
                  </a:moveTo>
                  <a:cubicBezTo>
                    <a:pt x="45" y="66"/>
                    <a:pt x="45" y="66"/>
                    <a:pt x="45" y="66"/>
                  </a:cubicBezTo>
                  <a:cubicBezTo>
                    <a:pt x="37" y="66"/>
                    <a:pt x="37" y="66"/>
                    <a:pt x="37" y="66"/>
                  </a:cubicBezTo>
                  <a:cubicBezTo>
                    <a:pt x="26" y="66"/>
                    <a:pt x="21" y="68"/>
                    <a:pt x="21" y="75"/>
                  </a:cubicBezTo>
                  <a:cubicBezTo>
                    <a:pt x="21" y="76"/>
                    <a:pt x="21" y="76"/>
                    <a:pt x="21" y="76"/>
                  </a:cubicBezTo>
                  <a:cubicBezTo>
                    <a:pt x="21" y="81"/>
                    <a:pt x="24" y="85"/>
                    <a:pt x="31" y="85"/>
                  </a:cubicBezTo>
                  <a:cubicBezTo>
                    <a:pt x="38" y="85"/>
                    <a:pt x="45" y="81"/>
                    <a:pt x="45" y="73"/>
                  </a:cubicBezTo>
                  <a:close/>
                  <a:moveTo>
                    <a:pt x="114" y="99"/>
                  </a:moveTo>
                  <a:cubicBezTo>
                    <a:pt x="93" y="99"/>
                    <a:pt x="78" y="86"/>
                    <a:pt x="78" y="61"/>
                  </a:cubicBezTo>
                  <a:cubicBezTo>
                    <a:pt x="78" y="60"/>
                    <a:pt x="78" y="60"/>
                    <a:pt x="78" y="60"/>
                  </a:cubicBezTo>
                  <a:cubicBezTo>
                    <a:pt x="78" y="35"/>
                    <a:pt x="94" y="21"/>
                    <a:pt x="114" y="21"/>
                  </a:cubicBezTo>
                  <a:cubicBezTo>
                    <a:pt x="131" y="21"/>
                    <a:pt x="145" y="30"/>
                    <a:pt x="147" y="49"/>
                  </a:cubicBezTo>
                  <a:cubicBezTo>
                    <a:pt x="127" y="49"/>
                    <a:pt x="127" y="49"/>
                    <a:pt x="127" y="49"/>
                  </a:cubicBezTo>
                  <a:cubicBezTo>
                    <a:pt x="125" y="42"/>
                    <a:pt x="122" y="37"/>
                    <a:pt x="114" y="37"/>
                  </a:cubicBezTo>
                  <a:cubicBezTo>
                    <a:pt x="105" y="37"/>
                    <a:pt x="99" y="44"/>
                    <a:pt x="99" y="59"/>
                  </a:cubicBezTo>
                  <a:cubicBezTo>
                    <a:pt x="99" y="61"/>
                    <a:pt x="99" y="61"/>
                    <a:pt x="99" y="61"/>
                  </a:cubicBezTo>
                  <a:cubicBezTo>
                    <a:pt x="99" y="77"/>
                    <a:pt x="105" y="84"/>
                    <a:pt x="114" y="84"/>
                  </a:cubicBezTo>
                  <a:cubicBezTo>
                    <a:pt x="122" y="84"/>
                    <a:pt x="127" y="78"/>
                    <a:pt x="128" y="70"/>
                  </a:cubicBezTo>
                  <a:cubicBezTo>
                    <a:pt x="147" y="70"/>
                    <a:pt x="147" y="70"/>
                    <a:pt x="147" y="70"/>
                  </a:cubicBezTo>
                  <a:cubicBezTo>
                    <a:pt x="146" y="87"/>
                    <a:pt x="134" y="99"/>
                    <a:pt x="114" y="99"/>
                  </a:cubicBezTo>
                  <a:close/>
                  <a:moveTo>
                    <a:pt x="192" y="99"/>
                  </a:moveTo>
                  <a:cubicBezTo>
                    <a:pt x="171" y="99"/>
                    <a:pt x="156" y="86"/>
                    <a:pt x="156" y="61"/>
                  </a:cubicBezTo>
                  <a:cubicBezTo>
                    <a:pt x="156" y="60"/>
                    <a:pt x="156" y="60"/>
                    <a:pt x="156" y="60"/>
                  </a:cubicBezTo>
                  <a:cubicBezTo>
                    <a:pt x="156" y="35"/>
                    <a:pt x="172" y="21"/>
                    <a:pt x="192" y="21"/>
                  </a:cubicBezTo>
                  <a:cubicBezTo>
                    <a:pt x="209" y="21"/>
                    <a:pt x="223" y="30"/>
                    <a:pt x="225" y="49"/>
                  </a:cubicBezTo>
                  <a:cubicBezTo>
                    <a:pt x="205" y="49"/>
                    <a:pt x="205" y="49"/>
                    <a:pt x="205" y="49"/>
                  </a:cubicBezTo>
                  <a:cubicBezTo>
                    <a:pt x="204" y="42"/>
                    <a:pt x="200" y="37"/>
                    <a:pt x="193" y="37"/>
                  </a:cubicBezTo>
                  <a:cubicBezTo>
                    <a:pt x="184" y="37"/>
                    <a:pt x="177" y="44"/>
                    <a:pt x="177" y="59"/>
                  </a:cubicBezTo>
                  <a:cubicBezTo>
                    <a:pt x="177" y="61"/>
                    <a:pt x="177" y="61"/>
                    <a:pt x="177" y="61"/>
                  </a:cubicBezTo>
                  <a:cubicBezTo>
                    <a:pt x="177" y="77"/>
                    <a:pt x="183" y="84"/>
                    <a:pt x="193" y="84"/>
                  </a:cubicBezTo>
                  <a:cubicBezTo>
                    <a:pt x="200" y="84"/>
                    <a:pt x="205" y="78"/>
                    <a:pt x="206" y="70"/>
                  </a:cubicBezTo>
                  <a:cubicBezTo>
                    <a:pt x="225" y="70"/>
                    <a:pt x="225" y="70"/>
                    <a:pt x="225" y="70"/>
                  </a:cubicBezTo>
                  <a:cubicBezTo>
                    <a:pt x="224" y="87"/>
                    <a:pt x="212" y="99"/>
                    <a:pt x="192" y="99"/>
                  </a:cubicBezTo>
                  <a:close/>
                  <a:moveTo>
                    <a:pt x="271" y="99"/>
                  </a:moveTo>
                  <a:cubicBezTo>
                    <a:pt x="249" y="99"/>
                    <a:pt x="234" y="86"/>
                    <a:pt x="234" y="61"/>
                  </a:cubicBezTo>
                  <a:cubicBezTo>
                    <a:pt x="234" y="60"/>
                    <a:pt x="234" y="60"/>
                    <a:pt x="234" y="60"/>
                  </a:cubicBezTo>
                  <a:cubicBezTo>
                    <a:pt x="234" y="35"/>
                    <a:pt x="250" y="21"/>
                    <a:pt x="270" y="21"/>
                  </a:cubicBezTo>
                  <a:cubicBezTo>
                    <a:pt x="289" y="21"/>
                    <a:pt x="305" y="31"/>
                    <a:pt x="305" y="56"/>
                  </a:cubicBezTo>
                  <a:cubicBezTo>
                    <a:pt x="305" y="65"/>
                    <a:pt x="305" y="65"/>
                    <a:pt x="305" y="65"/>
                  </a:cubicBezTo>
                  <a:cubicBezTo>
                    <a:pt x="256" y="65"/>
                    <a:pt x="256" y="65"/>
                    <a:pt x="256" y="65"/>
                  </a:cubicBezTo>
                  <a:cubicBezTo>
                    <a:pt x="256" y="79"/>
                    <a:pt x="262" y="84"/>
                    <a:pt x="271" y="84"/>
                  </a:cubicBezTo>
                  <a:cubicBezTo>
                    <a:pt x="279" y="84"/>
                    <a:pt x="284" y="80"/>
                    <a:pt x="285" y="74"/>
                  </a:cubicBezTo>
                  <a:cubicBezTo>
                    <a:pt x="305" y="74"/>
                    <a:pt x="305" y="74"/>
                    <a:pt x="305" y="74"/>
                  </a:cubicBezTo>
                  <a:cubicBezTo>
                    <a:pt x="302" y="89"/>
                    <a:pt x="291" y="99"/>
                    <a:pt x="271" y="99"/>
                  </a:cubicBezTo>
                  <a:close/>
                  <a:moveTo>
                    <a:pt x="256" y="51"/>
                  </a:moveTo>
                  <a:cubicBezTo>
                    <a:pt x="284" y="51"/>
                    <a:pt x="284" y="51"/>
                    <a:pt x="284" y="51"/>
                  </a:cubicBezTo>
                  <a:cubicBezTo>
                    <a:pt x="284" y="40"/>
                    <a:pt x="279" y="36"/>
                    <a:pt x="270" y="36"/>
                  </a:cubicBezTo>
                  <a:cubicBezTo>
                    <a:pt x="264" y="36"/>
                    <a:pt x="258" y="39"/>
                    <a:pt x="256" y="51"/>
                  </a:cubicBezTo>
                  <a:close/>
                  <a:moveTo>
                    <a:pt x="317" y="23"/>
                  </a:moveTo>
                  <a:cubicBezTo>
                    <a:pt x="339" y="23"/>
                    <a:pt x="339" y="23"/>
                    <a:pt x="339" y="23"/>
                  </a:cubicBezTo>
                  <a:cubicBezTo>
                    <a:pt x="339" y="34"/>
                    <a:pt x="339" y="34"/>
                    <a:pt x="339" y="34"/>
                  </a:cubicBezTo>
                  <a:cubicBezTo>
                    <a:pt x="342" y="27"/>
                    <a:pt x="350" y="21"/>
                    <a:pt x="361" y="21"/>
                  </a:cubicBezTo>
                  <a:cubicBezTo>
                    <a:pt x="375" y="21"/>
                    <a:pt x="384" y="29"/>
                    <a:pt x="384" y="47"/>
                  </a:cubicBezTo>
                  <a:cubicBezTo>
                    <a:pt x="384" y="98"/>
                    <a:pt x="384" y="98"/>
                    <a:pt x="384" y="98"/>
                  </a:cubicBezTo>
                  <a:cubicBezTo>
                    <a:pt x="363" y="98"/>
                    <a:pt x="363" y="98"/>
                    <a:pt x="363" y="98"/>
                  </a:cubicBezTo>
                  <a:cubicBezTo>
                    <a:pt x="363" y="51"/>
                    <a:pt x="363" y="51"/>
                    <a:pt x="363" y="51"/>
                  </a:cubicBezTo>
                  <a:cubicBezTo>
                    <a:pt x="363" y="42"/>
                    <a:pt x="359" y="38"/>
                    <a:pt x="352" y="38"/>
                  </a:cubicBezTo>
                  <a:cubicBezTo>
                    <a:pt x="344" y="38"/>
                    <a:pt x="339" y="42"/>
                    <a:pt x="339" y="52"/>
                  </a:cubicBezTo>
                  <a:cubicBezTo>
                    <a:pt x="339" y="98"/>
                    <a:pt x="339" y="98"/>
                    <a:pt x="339" y="98"/>
                  </a:cubicBezTo>
                  <a:cubicBezTo>
                    <a:pt x="317" y="98"/>
                    <a:pt x="317" y="98"/>
                    <a:pt x="317" y="98"/>
                  </a:cubicBezTo>
                  <a:lnTo>
                    <a:pt x="317" y="23"/>
                  </a:lnTo>
                  <a:close/>
                  <a:moveTo>
                    <a:pt x="423" y="0"/>
                  </a:moveTo>
                  <a:cubicBezTo>
                    <a:pt x="423" y="23"/>
                    <a:pt x="423" y="23"/>
                    <a:pt x="423" y="23"/>
                  </a:cubicBezTo>
                  <a:cubicBezTo>
                    <a:pt x="438" y="23"/>
                    <a:pt x="438" y="23"/>
                    <a:pt x="438" y="23"/>
                  </a:cubicBezTo>
                  <a:cubicBezTo>
                    <a:pt x="438" y="38"/>
                    <a:pt x="438" y="38"/>
                    <a:pt x="438" y="38"/>
                  </a:cubicBezTo>
                  <a:cubicBezTo>
                    <a:pt x="423" y="38"/>
                    <a:pt x="423" y="38"/>
                    <a:pt x="423" y="38"/>
                  </a:cubicBezTo>
                  <a:cubicBezTo>
                    <a:pt x="423" y="74"/>
                    <a:pt x="423" y="74"/>
                    <a:pt x="423" y="74"/>
                  </a:cubicBezTo>
                  <a:cubicBezTo>
                    <a:pt x="423" y="80"/>
                    <a:pt x="426" y="82"/>
                    <a:pt x="431" y="82"/>
                  </a:cubicBezTo>
                  <a:cubicBezTo>
                    <a:pt x="434" y="82"/>
                    <a:pt x="436" y="82"/>
                    <a:pt x="438" y="81"/>
                  </a:cubicBezTo>
                  <a:cubicBezTo>
                    <a:pt x="438" y="97"/>
                    <a:pt x="438" y="97"/>
                    <a:pt x="438" y="97"/>
                  </a:cubicBezTo>
                  <a:cubicBezTo>
                    <a:pt x="436" y="98"/>
                    <a:pt x="432" y="99"/>
                    <a:pt x="426" y="99"/>
                  </a:cubicBezTo>
                  <a:cubicBezTo>
                    <a:pt x="410" y="99"/>
                    <a:pt x="402" y="91"/>
                    <a:pt x="402" y="76"/>
                  </a:cubicBezTo>
                  <a:cubicBezTo>
                    <a:pt x="402" y="38"/>
                    <a:pt x="402" y="38"/>
                    <a:pt x="402" y="38"/>
                  </a:cubicBezTo>
                  <a:cubicBezTo>
                    <a:pt x="393" y="38"/>
                    <a:pt x="393" y="38"/>
                    <a:pt x="393" y="38"/>
                  </a:cubicBezTo>
                  <a:cubicBezTo>
                    <a:pt x="393" y="23"/>
                    <a:pt x="393" y="23"/>
                    <a:pt x="393" y="23"/>
                  </a:cubicBezTo>
                  <a:cubicBezTo>
                    <a:pt x="402" y="23"/>
                    <a:pt x="402" y="23"/>
                    <a:pt x="402" y="23"/>
                  </a:cubicBezTo>
                  <a:cubicBezTo>
                    <a:pt x="402" y="8"/>
                    <a:pt x="402" y="8"/>
                    <a:pt x="402" y="8"/>
                  </a:cubicBezTo>
                  <a:lnTo>
                    <a:pt x="423" y="0"/>
                  </a:lnTo>
                  <a:close/>
                  <a:moveTo>
                    <a:pt x="517" y="98"/>
                  </a:moveTo>
                  <a:cubicBezTo>
                    <a:pt x="496" y="98"/>
                    <a:pt x="496" y="98"/>
                    <a:pt x="496" y="98"/>
                  </a:cubicBezTo>
                  <a:cubicBezTo>
                    <a:pt x="496" y="87"/>
                    <a:pt x="496" y="87"/>
                    <a:pt x="496" y="87"/>
                  </a:cubicBezTo>
                  <a:cubicBezTo>
                    <a:pt x="492" y="94"/>
                    <a:pt x="485" y="99"/>
                    <a:pt x="474" y="99"/>
                  </a:cubicBezTo>
                  <a:cubicBezTo>
                    <a:pt x="460" y="99"/>
                    <a:pt x="451" y="91"/>
                    <a:pt x="451" y="74"/>
                  </a:cubicBezTo>
                  <a:cubicBezTo>
                    <a:pt x="451" y="23"/>
                    <a:pt x="451" y="23"/>
                    <a:pt x="451" y="23"/>
                  </a:cubicBezTo>
                  <a:cubicBezTo>
                    <a:pt x="472" y="23"/>
                    <a:pt x="472" y="23"/>
                    <a:pt x="472" y="23"/>
                  </a:cubicBezTo>
                  <a:cubicBezTo>
                    <a:pt x="472" y="70"/>
                    <a:pt x="472" y="70"/>
                    <a:pt x="472" y="70"/>
                  </a:cubicBezTo>
                  <a:cubicBezTo>
                    <a:pt x="472" y="79"/>
                    <a:pt x="475" y="83"/>
                    <a:pt x="483" y="83"/>
                  </a:cubicBezTo>
                  <a:cubicBezTo>
                    <a:pt x="490" y="83"/>
                    <a:pt x="496" y="78"/>
                    <a:pt x="496" y="69"/>
                  </a:cubicBezTo>
                  <a:cubicBezTo>
                    <a:pt x="496" y="23"/>
                    <a:pt x="496" y="23"/>
                    <a:pt x="496" y="23"/>
                  </a:cubicBezTo>
                  <a:cubicBezTo>
                    <a:pt x="517" y="23"/>
                    <a:pt x="517" y="23"/>
                    <a:pt x="517" y="23"/>
                  </a:cubicBezTo>
                  <a:lnTo>
                    <a:pt x="517" y="98"/>
                  </a:lnTo>
                  <a:close/>
                  <a:moveTo>
                    <a:pt x="532" y="23"/>
                  </a:moveTo>
                  <a:cubicBezTo>
                    <a:pt x="553" y="23"/>
                    <a:pt x="553" y="23"/>
                    <a:pt x="553" y="23"/>
                  </a:cubicBezTo>
                  <a:cubicBezTo>
                    <a:pt x="553" y="36"/>
                    <a:pt x="553" y="36"/>
                    <a:pt x="553" y="36"/>
                  </a:cubicBezTo>
                  <a:cubicBezTo>
                    <a:pt x="558" y="26"/>
                    <a:pt x="565" y="22"/>
                    <a:pt x="576" y="22"/>
                  </a:cubicBezTo>
                  <a:cubicBezTo>
                    <a:pt x="576" y="42"/>
                    <a:pt x="576" y="42"/>
                    <a:pt x="576" y="42"/>
                  </a:cubicBezTo>
                  <a:cubicBezTo>
                    <a:pt x="562" y="42"/>
                    <a:pt x="553" y="47"/>
                    <a:pt x="553" y="59"/>
                  </a:cubicBezTo>
                  <a:cubicBezTo>
                    <a:pt x="553" y="98"/>
                    <a:pt x="553" y="98"/>
                    <a:pt x="553" y="98"/>
                  </a:cubicBezTo>
                  <a:cubicBezTo>
                    <a:pt x="532" y="98"/>
                    <a:pt x="532" y="98"/>
                    <a:pt x="532" y="98"/>
                  </a:cubicBezTo>
                  <a:lnTo>
                    <a:pt x="532" y="23"/>
                  </a:lnTo>
                  <a:close/>
                  <a:moveTo>
                    <a:pt x="619" y="99"/>
                  </a:moveTo>
                  <a:cubicBezTo>
                    <a:pt x="597" y="99"/>
                    <a:pt x="582" y="86"/>
                    <a:pt x="582" y="61"/>
                  </a:cubicBezTo>
                  <a:cubicBezTo>
                    <a:pt x="582" y="60"/>
                    <a:pt x="582" y="60"/>
                    <a:pt x="582" y="60"/>
                  </a:cubicBezTo>
                  <a:cubicBezTo>
                    <a:pt x="582" y="35"/>
                    <a:pt x="598" y="21"/>
                    <a:pt x="618" y="21"/>
                  </a:cubicBezTo>
                  <a:cubicBezTo>
                    <a:pt x="637" y="21"/>
                    <a:pt x="653" y="31"/>
                    <a:pt x="653" y="56"/>
                  </a:cubicBezTo>
                  <a:cubicBezTo>
                    <a:pt x="653" y="65"/>
                    <a:pt x="653" y="65"/>
                    <a:pt x="653" y="65"/>
                  </a:cubicBezTo>
                  <a:cubicBezTo>
                    <a:pt x="604" y="65"/>
                    <a:pt x="604" y="65"/>
                    <a:pt x="604" y="65"/>
                  </a:cubicBezTo>
                  <a:cubicBezTo>
                    <a:pt x="605" y="79"/>
                    <a:pt x="610" y="84"/>
                    <a:pt x="619" y="84"/>
                  </a:cubicBezTo>
                  <a:cubicBezTo>
                    <a:pt x="628" y="84"/>
                    <a:pt x="632" y="80"/>
                    <a:pt x="633" y="74"/>
                  </a:cubicBezTo>
                  <a:cubicBezTo>
                    <a:pt x="653" y="74"/>
                    <a:pt x="653" y="74"/>
                    <a:pt x="653" y="74"/>
                  </a:cubicBezTo>
                  <a:cubicBezTo>
                    <a:pt x="650" y="89"/>
                    <a:pt x="639" y="99"/>
                    <a:pt x="619" y="99"/>
                  </a:cubicBezTo>
                  <a:close/>
                  <a:moveTo>
                    <a:pt x="604" y="51"/>
                  </a:moveTo>
                  <a:cubicBezTo>
                    <a:pt x="632" y="51"/>
                    <a:pt x="632" y="51"/>
                    <a:pt x="632" y="51"/>
                  </a:cubicBezTo>
                  <a:cubicBezTo>
                    <a:pt x="632" y="40"/>
                    <a:pt x="627" y="36"/>
                    <a:pt x="618" y="36"/>
                  </a:cubicBezTo>
                  <a:cubicBezTo>
                    <a:pt x="612" y="36"/>
                    <a:pt x="606" y="39"/>
                    <a:pt x="604"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 name="TextBox 3">
            <a:extLst>
              <a:ext uri="{FF2B5EF4-FFF2-40B4-BE49-F238E27FC236}">
                <a16:creationId xmlns:a16="http://schemas.microsoft.com/office/drawing/2014/main" id="{EFB78BC0-C030-447C-9D65-9B3D0D096CA8}"/>
              </a:ext>
            </a:extLst>
          </p:cNvPr>
          <p:cNvSpPr txBox="1"/>
          <p:nvPr userDrawn="1"/>
        </p:nvSpPr>
        <p:spPr>
          <a:xfrm>
            <a:off x="2514600" y="6491288"/>
            <a:ext cx="3986213" cy="138112"/>
          </a:xfrm>
          <a:prstGeom prst="rect">
            <a:avLst/>
          </a:prstGeom>
        </p:spPr>
        <p:txBody>
          <a:bodyPr lIns="0" tIns="0" rIns="0" bIns="0">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algn="ctr" defTabSz="1087051">
              <a:defRPr/>
            </a:pPr>
            <a:r>
              <a:rPr lang="en-US" sz="900" dirty="0">
                <a:solidFill>
                  <a:schemeClr val="tx2"/>
                </a:solidFill>
              </a:rPr>
              <a:t>Copyright © 2017 Accenture  All rights reserved.</a:t>
            </a:r>
            <a:endParaRPr lang="en-AU" sz="9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34" r:id="rId1"/>
    <p:sldLayoutId id="2147483732" r:id="rId2"/>
    <p:sldLayoutId id="2147483733" r:id="rId3"/>
    <p:sldLayoutId id="2147483735" r:id="rId4"/>
  </p:sldLayoutIdLst>
  <p:txStyles>
    <p:titleStyle>
      <a:lvl1pPr algn="l" defTabSz="912813" rtl="0" eaLnBrk="0" fontAlgn="base" hangingPunct="0">
        <a:lnSpc>
          <a:spcPct val="90000"/>
        </a:lnSpc>
        <a:spcBef>
          <a:spcPct val="0"/>
        </a:spcBef>
        <a:spcAft>
          <a:spcPct val="0"/>
        </a:spcAft>
        <a:defRPr lang="en-US" altLang="en-US" sz="2400" kern="1200" spc="-133" dirty="0">
          <a:solidFill>
            <a:srgbClr val="326A94"/>
          </a:solidFill>
          <a:latin typeface="Arial Black" panose="020B0A04020102020204" pitchFamily="34" charset="0"/>
          <a:ea typeface="+mj-ea"/>
          <a:cs typeface="+mj-cs"/>
        </a:defRPr>
      </a:lvl1pPr>
      <a:lvl2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2pPr>
      <a:lvl3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3pPr>
      <a:lvl4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4pPr>
      <a:lvl5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5pPr>
      <a:lvl6pPr marL="457189" algn="l" rtl="0" fontAlgn="base">
        <a:spcBef>
          <a:spcPct val="0"/>
        </a:spcBef>
        <a:spcAft>
          <a:spcPct val="0"/>
        </a:spcAft>
        <a:defRPr sz="3200" b="1">
          <a:solidFill>
            <a:srgbClr val="FF6600"/>
          </a:solidFill>
          <a:latin typeface="Arial" panose="020B0604020202020204" pitchFamily="34" charset="0"/>
        </a:defRPr>
      </a:lvl6pPr>
      <a:lvl7pPr marL="914377" algn="l" rtl="0" fontAlgn="base">
        <a:spcBef>
          <a:spcPct val="0"/>
        </a:spcBef>
        <a:spcAft>
          <a:spcPct val="0"/>
        </a:spcAft>
        <a:defRPr sz="3200" b="1">
          <a:solidFill>
            <a:srgbClr val="FF6600"/>
          </a:solidFill>
          <a:latin typeface="Arial" panose="020B0604020202020204" pitchFamily="34" charset="0"/>
        </a:defRPr>
      </a:lvl7pPr>
      <a:lvl8pPr marL="1371566" algn="l" rtl="0" fontAlgn="base">
        <a:spcBef>
          <a:spcPct val="0"/>
        </a:spcBef>
        <a:spcAft>
          <a:spcPct val="0"/>
        </a:spcAft>
        <a:defRPr sz="3200" b="1">
          <a:solidFill>
            <a:srgbClr val="FF6600"/>
          </a:solidFill>
          <a:latin typeface="Arial" panose="020B0604020202020204" pitchFamily="34" charset="0"/>
        </a:defRPr>
      </a:lvl8pPr>
      <a:lvl9pPr marL="1828754" algn="l" rtl="0" fontAlgn="base">
        <a:spcBef>
          <a:spcPct val="0"/>
        </a:spcBef>
        <a:spcAft>
          <a:spcPct val="0"/>
        </a:spcAft>
        <a:defRPr sz="3200" b="1">
          <a:solidFill>
            <a:srgbClr val="FF6600"/>
          </a:solidFill>
          <a:latin typeface="Arial" panose="020B0604020202020204" pitchFamily="34" charset="0"/>
        </a:defRPr>
      </a:lvl9pPr>
    </p:titleStyle>
    <p:bodyStyle>
      <a:lvl1pPr marL="273050" indent="-273050" algn="l" rtl="0" eaLnBrk="0" fontAlgn="base" hangingPunct="0">
        <a:spcBef>
          <a:spcPct val="20000"/>
        </a:spcBef>
        <a:spcAft>
          <a:spcPct val="0"/>
        </a:spcAft>
        <a:buClr>
          <a:schemeClr val="tx1"/>
        </a:buClr>
        <a:buChar char="•"/>
        <a:defRPr sz="2200" kern="1200">
          <a:solidFill>
            <a:srgbClr val="000000"/>
          </a:solidFill>
          <a:latin typeface="Calibri" panose="020F0502020204030204" pitchFamily="34" charset="0"/>
          <a:ea typeface="Calibri" panose="020F0502020204030204" pitchFamily="34" charset="0"/>
          <a:cs typeface="Calibri" panose="020F0502020204030204" pitchFamily="34" charset="0"/>
        </a:defRPr>
      </a:lvl1pPr>
      <a:lvl2pPr marL="549275" indent="-273050" algn="l" rtl="0" eaLnBrk="0" fontAlgn="base" hangingPunct="0">
        <a:spcBef>
          <a:spcPct val="20000"/>
        </a:spcBef>
        <a:spcAft>
          <a:spcPct val="0"/>
        </a:spcAft>
        <a:buClr>
          <a:schemeClr val="tx1"/>
        </a:buClr>
        <a:buChar char="–"/>
        <a:defRPr sz="2000" kern="1200">
          <a:solidFill>
            <a:srgbClr val="000000"/>
          </a:solidFill>
          <a:latin typeface="Calibri" panose="020F0502020204030204" pitchFamily="34" charset="0"/>
          <a:ea typeface="Calibri" panose="020F0502020204030204" pitchFamily="34" charset="0"/>
          <a:cs typeface="Calibri" panose="020F0502020204030204" pitchFamily="34" charset="0"/>
        </a:defRPr>
      </a:lvl2pPr>
      <a:lvl3pPr marL="806450" indent="-254000" algn="l" rtl="0" eaLnBrk="0" fontAlgn="base" hangingPunct="0">
        <a:spcBef>
          <a:spcPct val="20000"/>
        </a:spcBef>
        <a:spcAft>
          <a:spcPct val="0"/>
        </a:spcAft>
        <a:buClr>
          <a:schemeClr val="tx1"/>
        </a:buClr>
        <a:buChar char="•"/>
        <a:defRPr kern="1200">
          <a:solidFill>
            <a:srgbClr val="000000"/>
          </a:solidFill>
          <a:latin typeface="Calibri" panose="020F0502020204030204" pitchFamily="34" charset="0"/>
          <a:ea typeface="Calibri" panose="020F0502020204030204" pitchFamily="34" charset="0"/>
          <a:cs typeface="Calibri" panose="020F0502020204030204" pitchFamily="34" charset="0"/>
        </a:defRPr>
      </a:lvl3pPr>
      <a:lvl4pPr marL="1073150" indent="-263525" algn="l" rtl="0" eaLnBrk="0" fontAlgn="base" hangingPunct="0">
        <a:spcBef>
          <a:spcPct val="20000"/>
        </a:spcBef>
        <a:spcAft>
          <a:spcPct val="0"/>
        </a:spcAft>
        <a:buClr>
          <a:schemeClr val="tx1"/>
        </a:buClr>
        <a:buChar char="–"/>
        <a:defRPr sz="1600" kern="1200">
          <a:solidFill>
            <a:srgbClr val="000000"/>
          </a:solidFill>
          <a:latin typeface="Calibri" panose="020F0502020204030204" pitchFamily="34" charset="0"/>
          <a:ea typeface="Calibri" panose="020F0502020204030204" pitchFamily="34" charset="0"/>
          <a:cs typeface="Calibri" panose="020F0502020204030204" pitchFamily="34" charset="0"/>
        </a:defRPr>
      </a:lvl4pPr>
      <a:lvl5pPr marL="1357313" indent="-280988" algn="l" rtl="0" eaLnBrk="0" fontAlgn="base" hangingPunct="0">
        <a:spcBef>
          <a:spcPct val="20000"/>
        </a:spcBef>
        <a:spcAft>
          <a:spcPct val="0"/>
        </a:spcAft>
        <a:buClr>
          <a:schemeClr val="tx1"/>
        </a:buClr>
        <a:buChar char="•"/>
        <a:defRPr sz="1600" kern="1200">
          <a:solidFill>
            <a:srgbClr val="000000"/>
          </a:solidFill>
          <a:latin typeface="Calibri" panose="020F0502020204030204" pitchFamily="34" charset="0"/>
          <a:ea typeface="Calibri" panose="020F0502020204030204" pitchFamily="34" charset="0"/>
          <a:cs typeface="Calibri" panose="020F05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A2DDB6F-7445-4D51-91DF-03E95C15B213}"/>
              </a:ext>
            </a:extLst>
          </p:cNvPr>
          <p:cNvSpPr>
            <a:spLocks noGrp="1" noChangeArrowheads="1"/>
          </p:cNvSpPr>
          <p:nvPr>
            <p:ph type="ctrTitle"/>
          </p:nvPr>
        </p:nvSpPr>
        <p:spPr/>
        <p:txBody>
          <a:bodyPr/>
          <a:lstStyle/>
          <a:p>
            <a:pPr>
              <a:defRPr/>
            </a:pPr>
            <a:r>
              <a:rPr dirty="0"/>
              <a:t>UNIX OS Fundamentals</a:t>
            </a:r>
          </a:p>
        </p:txBody>
      </p:sp>
      <p:sp>
        <p:nvSpPr>
          <p:cNvPr id="6147" name="Rectangle 3">
            <a:extLst>
              <a:ext uri="{FF2B5EF4-FFF2-40B4-BE49-F238E27FC236}">
                <a16:creationId xmlns:a16="http://schemas.microsoft.com/office/drawing/2014/main" id="{1BF9202C-7532-4D98-883E-CDDFCBC001AB}"/>
              </a:ext>
            </a:extLst>
          </p:cNvPr>
          <p:cNvSpPr>
            <a:spLocks noGrp="1" noChangeArrowheads="1"/>
          </p:cNvSpPr>
          <p:nvPr>
            <p:ph type="subTitle" idx="1"/>
          </p:nvPr>
        </p:nvSpPr>
        <p:spPr>
          <a:xfrm>
            <a:off x="76200" y="4800600"/>
            <a:ext cx="6562725" cy="863600"/>
          </a:xfrm>
        </p:spPr>
        <p:txBody>
          <a:bodyPr/>
          <a:lstStyle/>
          <a:p>
            <a:r>
              <a:rPr lang="en-US" altLang="en-US"/>
              <a:t>Module 4: UNIX Commands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a:extLst>
              <a:ext uri="{FF2B5EF4-FFF2-40B4-BE49-F238E27FC236}">
                <a16:creationId xmlns:a16="http://schemas.microsoft.com/office/drawing/2014/main" id="{223BA6C4-EA33-422E-864F-8F4B902C0F11}"/>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8A574242-FC88-4BBA-BD08-D3397E6CDB95}" type="slidenum">
              <a:rPr lang="en-US" altLang="en-US" sz="1000">
                <a:latin typeface="Arial" panose="020B0604020202020204" pitchFamily="34" charset="0"/>
              </a:rPr>
              <a:pPr algn="r">
                <a:spcBef>
                  <a:spcPct val="0"/>
                </a:spcBef>
                <a:buClrTx/>
                <a:buFontTx/>
                <a:buNone/>
              </a:pPr>
              <a:t>10</a:t>
            </a:fld>
            <a:endParaRPr lang="en-US" altLang="en-US" sz="1000">
              <a:latin typeface="Arial" panose="020B0604020202020204" pitchFamily="34" charset="0"/>
            </a:endParaRPr>
          </a:p>
        </p:txBody>
      </p:sp>
      <p:sp>
        <p:nvSpPr>
          <p:cNvPr id="23555" name="Rectangle 4">
            <a:extLst>
              <a:ext uri="{FF2B5EF4-FFF2-40B4-BE49-F238E27FC236}">
                <a16:creationId xmlns:a16="http://schemas.microsoft.com/office/drawing/2014/main" id="{79967EE9-D7E0-48D1-8FF6-98D675BE8CFB}"/>
              </a:ext>
            </a:extLst>
          </p:cNvPr>
          <p:cNvSpPr>
            <a:spLocks noGrp="1" noChangeArrowheads="1"/>
          </p:cNvSpPr>
          <p:nvPr>
            <p:ph type="title"/>
          </p:nvPr>
        </p:nvSpPr>
        <p:spPr/>
        <p:txBody>
          <a:bodyPr/>
          <a:lstStyle/>
          <a:p>
            <a:pPr>
              <a:defRPr/>
            </a:pPr>
            <a:r>
              <a:rPr dirty="0">
                <a:solidFill>
                  <a:srgbClr val="326A94"/>
                </a:solidFill>
              </a:rPr>
              <a:t>Display Sorted File Names by Last Modification Time</a:t>
            </a:r>
          </a:p>
        </p:txBody>
      </p:sp>
      <p:sp>
        <p:nvSpPr>
          <p:cNvPr id="24580" name="Rectangle 5">
            <a:extLst>
              <a:ext uri="{FF2B5EF4-FFF2-40B4-BE49-F238E27FC236}">
                <a16:creationId xmlns:a16="http://schemas.microsoft.com/office/drawing/2014/main" id="{6D86F03C-3DB5-48FE-B0F5-EA2B4B1D64B9}"/>
              </a:ext>
            </a:extLst>
          </p:cNvPr>
          <p:cNvSpPr>
            <a:spLocks noGrp="1" noChangeArrowheads="1"/>
          </p:cNvSpPr>
          <p:nvPr>
            <p:ph type="body" idx="1"/>
          </p:nvPr>
        </p:nvSpPr>
        <p:spPr/>
        <p:txBody>
          <a:bodyPr/>
          <a:lstStyle/>
          <a:p>
            <a:r>
              <a:rPr lang="en-GB" altLang="en-US"/>
              <a:t>$ ls -t </a:t>
            </a:r>
          </a:p>
          <a:p>
            <a:endParaRPr lang="en-GB" altLang="en-US"/>
          </a:p>
          <a:p>
            <a:pPr lvl="1"/>
            <a:endParaRPr lang="en-GB" altLang="en-US"/>
          </a:p>
          <a:p>
            <a:pPr lvl="1"/>
            <a:endParaRPr lang="en-GB" altLang="en-US"/>
          </a:p>
          <a:p>
            <a:pPr lvl="1"/>
            <a:endParaRPr lang="en-GB" altLang="en-US"/>
          </a:p>
          <a:p>
            <a:pPr lvl="1"/>
            <a:endParaRPr lang="en-GB" altLang="en-US"/>
          </a:p>
          <a:p>
            <a:pPr lvl="1"/>
            <a:endParaRPr lang="en-GB" altLang="en-US"/>
          </a:p>
          <a:p>
            <a:pPr lvl="1"/>
            <a:endParaRPr lang="en-GB" altLang="en-US"/>
          </a:p>
          <a:p>
            <a:pPr lvl="1"/>
            <a:endParaRPr lang="en-GB" altLang="en-US"/>
          </a:p>
          <a:p>
            <a:pPr lvl="1">
              <a:buFontTx/>
              <a:buNone/>
            </a:pPr>
            <a:endParaRPr lang="en-GB" altLang="en-US"/>
          </a:p>
          <a:p>
            <a:endParaRPr lang="en-GB" altLang="en-US"/>
          </a:p>
          <a:p>
            <a:endParaRPr lang="en-US" altLang="en-US"/>
          </a:p>
          <a:p>
            <a:endParaRPr lang="en-US" altLang="en-US"/>
          </a:p>
        </p:txBody>
      </p:sp>
      <p:grpSp>
        <p:nvGrpSpPr>
          <p:cNvPr id="24581" name="Group 19">
            <a:extLst>
              <a:ext uri="{FF2B5EF4-FFF2-40B4-BE49-F238E27FC236}">
                <a16:creationId xmlns:a16="http://schemas.microsoft.com/office/drawing/2014/main" id="{44FF14A3-488C-4AB6-8359-F54F418F32B8}"/>
              </a:ext>
            </a:extLst>
          </p:cNvPr>
          <p:cNvGrpSpPr>
            <a:grpSpLocks/>
          </p:cNvGrpSpPr>
          <p:nvPr/>
        </p:nvGrpSpPr>
        <p:grpSpPr bwMode="auto">
          <a:xfrm>
            <a:off x="520700" y="1905000"/>
            <a:ext cx="8242300" cy="3733800"/>
            <a:chOff x="232" y="1200"/>
            <a:chExt cx="5192" cy="2352"/>
          </a:xfrm>
        </p:grpSpPr>
        <p:pic>
          <p:nvPicPr>
            <p:cNvPr id="24582" name="Picture 7">
              <a:extLst>
                <a:ext uri="{FF2B5EF4-FFF2-40B4-BE49-F238E27FC236}">
                  <a16:creationId xmlns:a16="http://schemas.microsoft.com/office/drawing/2014/main" id="{5D45FDF7-1338-4C95-A6AE-A89F66DC1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1536"/>
              <a:ext cx="5088" cy="1536"/>
            </a:xfrm>
            <a:prstGeom prst="rect">
              <a:avLst/>
            </a:prstGeom>
            <a:noFill/>
            <a:ln w="19050" algn="ctr">
              <a:solidFill>
                <a:srgbClr val="8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24583" name="Text Box 9">
              <a:extLst>
                <a:ext uri="{FF2B5EF4-FFF2-40B4-BE49-F238E27FC236}">
                  <a16:creationId xmlns:a16="http://schemas.microsoft.com/office/drawing/2014/main" id="{6FA85CE6-7CF9-45CB-A63B-432ECAE545E4}"/>
                </a:ext>
              </a:extLst>
            </p:cNvPr>
            <p:cNvSpPr txBox="1">
              <a:spLocks noChangeArrowheads="1"/>
            </p:cNvSpPr>
            <p:nvPr/>
          </p:nvSpPr>
          <p:spPr bwMode="auto">
            <a:xfrm>
              <a:off x="336" y="1200"/>
              <a:ext cx="2592" cy="240"/>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List of files and directories without –t option</a:t>
              </a:r>
            </a:p>
          </p:txBody>
        </p:sp>
        <p:sp>
          <p:nvSpPr>
            <p:cNvPr id="24584" name="Line 10">
              <a:extLst>
                <a:ext uri="{FF2B5EF4-FFF2-40B4-BE49-F238E27FC236}">
                  <a16:creationId xmlns:a16="http://schemas.microsoft.com/office/drawing/2014/main" id="{67A29C39-C29F-42FB-A349-78D66252C210}"/>
                </a:ext>
              </a:extLst>
            </p:cNvPr>
            <p:cNvSpPr>
              <a:spLocks noChangeShapeType="1"/>
            </p:cNvSpPr>
            <p:nvPr/>
          </p:nvSpPr>
          <p:spPr bwMode="auto">
            <a:xfrm>
              <a:off x="240" y="1290"/>
              <a:ext cx="0" cy="870"/>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85" name="Text Box 11">
              <a:extLst>
                <a:ext uri="{FF2B5EF4-FFF2-40B4-BE49-F238E27FC236}">
                  <a16:creationId xmlns:a16="http://schemas.microsoft.com/office/drawing/2014/main" id="{9CF34C2D-80E6-41C1-88FB-345BDEEA7DED}"/>
                </a:ext>
              </a:extLst>
            </p:cNvPr>
            <p:cNvSpPr txBox="1">
              <a:spLocks noChangeArrowheads="1"/>
            </p:cNvSpPr>
            <p:nvPr/>
          </p:nvSpPr>
          <p:spPr bwMode="auto">
            <a:xfrm>
              <a:off x="336" y="3168"/>
              <a:ext cx="2592" cy="384"/>
            </a:xfrm>
            <a:prstGeom prst="rect">
              <a:avLst/>
            </a:prstGeom>
            <a:solidFill>
              <a:srgbClr val="FFCC66"/>
            </a:solidFill>
            <a:ln w="28575" algn="ctr">
              <a:solidFill>
                <a:srgbClr val="FF6600"/>
              </a:solidFill>
              <a:miter lim="800000"/>
              <a:headEnd type="none" w="sm" len="sm"/>
              <a:tailEnd type="none" w="sm" len="sm"/>
            </a:ln>
          </p:spPr>
          <p:txBody>
            <a:bodyPr/>
            <a:lstStyle>
              <a:lvl1pPr marL="114300" indent="-1143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pPr>
              <a:r>
                <a:rPr lang="en-US" altLang="en-US" sz="1600">
                  <a:solidFill>
                    <a:schemeClr val="tx1"/>
                  </a:solidFill>
                  <a:latin typeface="Arial" panose="020B0604020202020204" pitchFamily="34" charset="0"/>
                  <a:sym typeface="Wingdings" panose="05000000000000000000" pitchFamily="2" charset="2"/>
                </a:rPr>
                <a:t>Shows most recently modified file first</a:t>
              </a:r>
            </a:p>
            <a:p>
              <a:pPr>
                <a:spcBef>
                  <a:spcPct val="0"/>
                </a:spcBef>
                <a:buClrTx/>
              </a:pPr>
              <a:r>
                <a:rPr lang="en-US" altLang="en-US" sz="1600">
                  <a:solidFill>
                    <a:schemeClr val="tx1"/>
                  </a:solidFill>
                  <a:latin typeface="Arial" panose="020B0604020202020204" pitchFamily="34" charset="0"/>
                  <a:sym typeface="Wingdings" panose="05000000000000000000" pitchFamily="2" charset="2"/>
                </a:rPr>
                <a:t>TestF1 is most recently modified.</a:t>
              </a:r>
            </a:p>
          </p:txBody>
        </p:sp>
        <p:sp>
          <p:nvSpPr>
            <p:cNvPr id="24586" name="Line 12">
              <a:extLst>
                <a:ext uri="{FF2B5EF4-FFF2-40B4-BE49-F238E27FC236}">
                  <a16:creationId xmlns:a16="http://schemas.microsoft.com/office/drawing/2014/main" id="{08882589-6D20-4914-B2F2-D950FB84B18D}"/>
                </a:ext>
              </a:extLst>
            </p:cNvPr>
            <p:cNvSpPr>
              <a:spLocks noChangeShapeType="1"/>
            </p:cNvSpPr>
            <p:nvPr/>
          </p:nvSpPr>
          <p:spPr bwMode="auto">
            <a:xfrm>
              <a:off x="236" y="2680"/>
              <a:ext cx="4" cy="688"/>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87" name="Rectangle 12">
              <a:extLst>
                <a:ext uri="{FF2B5EF4-FFF2-40B4-BE49-F238E27FC236}">
                  <a16:creationId xmlns:a16="http://schemas.microsoft.com/office/drawing/2014/main" id="{F9CE5AB2-B0B5-4275-8F13-CFDB88F9E4E7}"/>
                </a:ext>
              </a:extLst>
            </p:cNvPr>
            <p:cNvSpPr>
              <a:spLocks noChangeArrowheads="1"/>
            </p:cNvSpPr>
            <p:nvPr/>
          </p:nvSpPr>
          <p:spPr bwMode="auto">
            <a:xfrm>
              <a:off x="342" y="2064"/>
              <a:ext cx="4314" cy="192"/>
            </a:xfrm>
            <a:prstGeom prst="rect">
              <a:avLst/>
            </a:prstGeom>
            <a:noFill/>
            <a:ln w="28575" algn="ctr">
              <a:solidFill>
                <a:srgbClr val="FF6600"/>
              </a:solidFill>
              <a:miter lim="800000"/>
              <a:headEnd type="none" w="sm" len="sm"/>
              <a:tailEnd type="none" w="sm" len="sm"/>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4588" name="Rectangle 13">
              <a:extLst>
                <a:ext uri="{FF2B5EF4-FFF2-40B4-BE49-F238E27FC236}">
                  <a16:creationId xmlns:a16="http://schemas.microsoft.com/office/drawing/2014/main" id="{3EF68A31-AEC1-4FB0-8D37-12CF4E521B6C}"/>
                </a:ext>
              </a:extLst>
            </p:cNvPr>
            <p:cNvSpPr>
              <a:spLocks noChangeArrowheads="1"/>
            </p:cNvSpPr>
            <p:nvPr/>
          </p:nvSpPr>
          <p:spPr bwMode="auto">
            <a:xfrm>
              <a:off x="348" y="2574"/>
              <a:ext cx="444" cy="192"/>
            </a:xfrm>
            <a:prstGeom prst="rect">
              <a:avLst/>
            </a:prstGeom>
            <a:noFill/>
            <a:ln w="28575" algn="ctr">
              <a:solidFill>
                <a:srgbClr val="FF6600"/>
              </a:solidFill>
              <a:miter lim="800000"/>
              <a:headEnd type="none" w="sm" len="sm"/>
              <a:tailEnd type="none" w="sm" len="sm"/>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24589" name="Line 10">
              <a:extLst>
                <a:ext uri="{FF2B5EF4-FFF2-40B4-BE49-F238E27FC236}">
                  <a16:creationId xmlns:a16="http://schemas.microsoft.com/office/drawing/2014/main" id="{8839CC0A-498C-45B1-AA63-E6F0B1E208FC}"/>
                </a:ext>
              </a:extLst>
            </p:cNvPr>
            <p:cNvSpPr>
              <a:spLocks noChangeShapeType="1"/>
            </p:cNvSpPr>
            <p:nvPr/>
          </p:nvSpPr>
          <p:spPr bwMode="auto">
            <a:xfrm flipH="1">
              <a:off x="232" y="1290"/>
              <a:ext cx="98" cy="6"/>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90" name="Line 10">
              <a:extLst>
                <a:ext uri="{FF2B5EF4-FFF2-40B4-BE49-F238E27FC236}">
                  <a16:creationId xmlns:a16="http://schemas.microsoft.com/office/drawing/2014/main" id="{B876A9EE-D198-4053-9F87-A80FFCCB5C11}"/>
                </a:ext>
              </a:extLst>
            </p:cNvPr>
            <p:cNvSpPr>
              <a:spLocks noChangeShapeType="1"/>
            </p:cNvSpPr>
            <p:nvPr/>
          </p:nvSpPr>
          <p:spPr bwMode="auto">
            <a:xfrm flipH="1">
              <a:off x="232" y="2156"/>
              <a:ext cx="104" cy="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91" name="Line 10">
              <a:extLst>
                <a:ext uri="{FF2B5EF4-FFF2-40B4-BE49-F238E27FC236}">
                  <a16:creationId xmlns:a16="http://schemas.microsoft.com/office/drawing/2014/main" id="{9AC7F8CF-338C-4D8D-A3E9-EF9E96CD9E90}"/>
                </a:ext>
              </a:extLst>
            </p:cNvPr>
            <p:cNvSpPr>
              <a:spLocks noChangeShapeType="1"/>
            </p:cNvSpPr>
            <p:nvPr/>
          </p:nvSpPr>
          <p:spPr bwMode="auto">
            <a:xfrm flipH="1">
              <a:off x="232" y="2684"/>
              <a:ext cx="116" cy="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592" name="Line 10">
              <a:extLst>
                <a:ext uri="{FF2B5EF4-FFF2-40B4-BE49-F238E27FC236}">
                  <a16:creationId xmlns:a16="http://schemas.microsoft.com/office/drawing/2014/main" id="{4A972E89-2AC3-44BB-8E1C-FC9911BB6035}"/>
                </a:ext>
              </a:extLst>
            </p:cNvPr>
            <p:cNvSpPr>
              <a:spLocks noChangeShapeType="1"/>
            </p:cNvSpPr>
            <p:nvPr/>
          </p:nvSpPr>
          <p:spPr bwMode="auto">
            <a:xfrm flipH="1">
              <a:off x="232" y="3360"/>
              <a:ext cx="104" cy="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A57BD41-3564-4409-968A-DC5C0C42526B}"/>
              </a:ext>
            </a:extLst>
          </p:cNvPr>
          <p:cNvSpPr>
            <a:spLocks noGrp="1" noChangeArrowheads="1"/>
          </p:cNvSpPr>
          <p:nvPr>
            <p:ph type="title"/>
          </p:nvPr>
        </p:nvSpPr>
        <p:spPr/>
        <p:txBody>
          <a:bodyPr/>
          <a:lstStyle/>
          <a:p>
            <a:pPr>
              <a:defRPr/>
            </a:pPr>
            <a:r>
              <a:rPr dirty="0">
                <a:solidFill>
                  <a:srgbClr val="326A94"/>
                </a:solidFill>
              </a:rPr>
              <a:t>Create User Directories</a:t>
            </a:r>
          </a:p>
        </p:txBody>
      </p:sp>
      <p:sp>
        <p:nvSpPr>
          <p:cNvPr id="330755" name="Rectangle 3">
            <a:extLst>
              <a:ext uri="{FF2B5EF4-FFF2-40B4-BE49-F238E27FC236}">
                <a16:creationId xmlns:a16="http://schemas.microsoft.com/office/drawing/2014/main" id="{272313C7-DF2C-44D9-84E5-847F9F110F61}"/>
              </a:ext>
            </a:extLst>
          </p:cNvPr>
          <p:cNvSpPr>
            <a:spLocks noGrp="1" noChangeArrowheads="1"/>
          </p:cNvSpPr>
          <p:nvPr>
            <p:ph type="body" idx="1"/>
          </p:nvPr>
        </p:nvSpPr>
        <p:spPr/>
        <p:txBody>
          <a:bodyPr/>
          <a:lstStyle/>
          <a:p>
            <a:r>
              <a:rPr lang="en-GB" altLang="en-US"/>
              <a:t>The </a:t>
            </a:r>
            <a:r>
              <a:rPr lang="en-GB" altLang="en-US" b="1"/>
              <a:t>mkdir</a:t>
            </a:r>
            <a:r>
              <a:rPr lang="en-GB" altLang="en-US"/>
              <a:t> command</a:t>
            </a:r>
          </a:p>
          <a:p>
            <a:pPr lvl="1"/>
            <a:r>
              <a:rPr lang="en-GB" altLang="en-US"/>
              <a:t>Allows to create directories</a:t>
            </a:r>
          </a:p>
          <a:p>
            <a:pPr lvl="1"/>
            <a:endParaRPr lang="en-GB" altLang="en-US"/>
          </a:p>
        </p:txBody>
      </p:sp>
      <p:graphicFrame>
        <p:nvGraphicFramePr>
          <p:cNvPr id="330756" name="Group 4">
            <a:extLst>
              <a:ext uri="{FF2B5EF4-FFF2-40B4-BE49-F238E27FC236}">
                <a16:creationId xmlns:a16="http://schemas.microsoft.com/office/drawing/2014/main" id="{51902433-706B-4DA3-B170-68DA6D137471}"/>
              </a:ext>
            </a:extLst>
          </p:cNvPr>
          <p:cNvGraphicFramePr>
            <a:graphicFrameLocks noGrp="1"/>
          </p:cNvGraphicFramePr>
          <p:nvPr>
            <p:ph sz="half" idx="4294967295"/>
          </p:nvPr>
        </p:nvGraphicFramePr>
        <p:xfrm>
          <a:off x="533400" y="2209800"/>
          <a:ext cx="7696200" cy="1655779"/>
        </p:xfrm>
        <a:graphic>
          <a:graphicData uri="http://schemas.openxmlformats.org/drawingml/2006/table">
            <a:tbl>
              <a:tblPr/>
              <a:tblGrid>
                <a:gridCol w="26670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8079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25" marB="444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25" marB="444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374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a:t>
                      </a:r>
                      <a:r>
                        <a:rPr kumimoji="0" lang="en-US" sz="1800" b="0" i="0" u="none" strike="noStrike" cap="none" normalizeH="0" baseline="0" dirty="0" err="1">
                          <a:ln>
                            <a:noFill/>
                          </a:ln>
                          <a:solidFill>
                            <a:srgbClr val="000000"/>
                          </a:solidFill>
                          <a:effectLst/>
                          <a:latin typeface="Arial" charset="0"/>
                        </a:rPr>
                        <a:t>mkdir</a:t>
                      </a:r>
                      <a:r>
                        <a:rPr kumimoji="0" lang="en-US" sz="1800" b="0" i="0" u="none" strike="noStrike" cap="none" normalizeH="0" baseline="0" dirty="0">
                          <a:ln>
                            <a:noFill/>
                          </a:ln>
                          <a:solidFill>
                            <a:srgbClr val="000000"/>
                          </a:solidFill>
                          <a:effectLst/>
                          <a:latin typeface="Arial" charset="0"/>
                        </a:rPr>
                        <a:t> TestD1</a:t>
                      </a:r>
                    </a:p>
                  </a:txBody>
                  <a:tcPr marL="90488" marR="90488" marT="44425" marB="444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Creates the directory in present working directory with the name TestD1</a:t>
                      </a:r>
                    </a:p>
                  </a:txBody>
                  <a:tcPr marL="90488" marR="90488" marT="44425" marB="444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374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rPr>
                        <a:t>$ </a:t>
                      </a:r>
                      <a:r>
                        <a:rPr kumimoji="0" lang="en-US" sz="1800" b="0" i="0" u="none" strike="noStrike" cap="none" normalizeH="0" baseline="0" dirty="0" err="1">
                          <a:ln>
                            <a:noFill/>
                          </a:ln>
                          <a:solidFill>
                            <a:schemeClr val="tx1"/>
                          </a:solidFill>
                          <a:effectLst/>
                          <a:latin typeface="Arial" charset="0"/>
                        </a:rPr>
                        <a:t>mkdir</a:t>
                      </a:r>
                      <a:r>
                        <a:rPr kumimoji="0" lang="en-US" sz="1800" b="0" i="0" u="none" strike="noStrike" cap="none" normalizeH="0" baseline="0" dirty="0">
                          <a:ln>
                            <a:noFill/>
                          </a:ln>
                          <a:solidFill>
                            <a:schemeClr val="tx1"/>
                          </a:solidFill>
                          <a:effectLst/>
                          <a:latin typeface="Arial" charset="0"/>
                        </a:rPr>
                        <a:t> TestD2 TestD3</a:t>
                      </a:r>
                    </a:p>
                  </a:txBody>
                  <a:tcPr marL="90488" marR="90488" marT="44425" marB="444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Creates the directory in present working directory with the name TestD2,TestD3</a:t>
                      </a:r>
                    </a:p>
                  </a:txBody>
                  <a:tcPr marL="90488" marR="90488" marT="44425" marB="444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6642" name="Slide Number Placeholder 3">
            <a:extLst>
              <a:ext uri="{FF2B5EF4-FFF2-40B4-BE49-F238E27FC236}">
                <a16:creationId xmlns:a16="http://schemas.microsoft.com/office/drawing/2014/main" id="{BF688A40-30C3-4AFD-BAC6-099ED4A6B39A}"/>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0CDFFF9B-A373-470A-A577-5F25C1165CE8}" type="slidenum">
              <a:rPr lang="en-US" altLang="en-US" sz="1000">
                <a:latin typeface="Arial" panose="020B0604020202020204" pitchFamily="34" charset="0"/>
              </a:rPr>
              <a:pPr algn="r">
                <a:spcBef>
                  <a:spcPct val="0"/>
                </a:spcBef>
                <a:buClrTx/>
                <a:buFontTx/>
                <a:buNone/>
              </a:pPr>
              <a:t>11</a:t>
            </a:fld>
            <a:endParaRPr lang="en-US" altLang="en-US" sz="10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0755">
                                            <p:txEl>
                                              <p:pRg st="0" end="0"/>
                                            </p:txEl>
                                          </p:spTgt>
                                        </p:tgtEl>
                                        <p:attrNameLst>
                                          <p:attrName>style.visibility</p:attrName>
                                        </p:attrNameLst>
                                      </p:cBhvr>
                                      <p:to>
                                        <p:strVal val="visible"/>
                                      </p:to>
                                    </p:set>
                                    <p:animEffect transition="in" filter="blinds(horizontal)">
                                      <p:cBhvr>
                                        <p:cTn id="7" dur="500"/>
                                        <p:tgtEl>
                                          <p:spTgt spid="3307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0755">
                                            <p:txEl>
                                              <p:pRg st="1" end="1"/>
                                            </p:txEl>
                                          </p:spTgt>
                                        </p:tgtEl>
                                        <p:attrNameLst>
                                          <p:attrName>style.visibility</p:attrName>
                                        </p:attrNameLst>
                                      </p:cBhvr>
                                      <p:to>
                                        <p:strVal val="visible"/>
                                      </p:to>
                                    </p:set>
                                    <p:animEffect transition="in" filter="blinds(horizontal)">
                                      <p:cBhvr>
                                        <p:cTn id="10" dur="500"/>
                                        <p:tgtEl>
                                          <p:spTgt spid="33075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0756"/>
                                        </p:tgtEl>
                                        <p:attrNameLst>
                                          <p:attrName>style.visibility</p:attrName>
                                        </p:attrNameLst>
                                      </p:cBhvr>
                                      <p:to>
                                        <p:strVal val="visible"/>
                                      </p:to>
                                    </p:set>
                                    <p:animEffect transition="in" filter="blinds(horizontal)">
                                      <p:cBhvr>
                                        <p:cTn id="13" dur="500"/>
                                        <p:tgtEl>
                                          <p:spTgt spid="330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4338CCC9-3919-4B44-9725-6E76E22BCF8C}"/>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8D10B1B5-86CD-4177-AC3E-5293FA8DAEA9}" type="slidenum">
              <a:rPr lang="en-US" altLang="en-US" sz="1000">
                <a:latin typeface="Arial" panose="020B0604020202020204" pitchFamily="34" charset="0"/>
              </a:rPr>
              <a:pPr algn="r">
                <a:spcBef>
                  <a:spcPct val="0"/>
                </a:spcBef>
                <a:buClrTx/>
                <a:buFontTx/>
                <a:buNone/>
              </a:pPr>
              <a:t>12</a:t>
            </a:fld>
            <a:endParaRPr lang="en-US" altLang="en-US" sz="1000">
              <a:latin typeface="Arial" panose="020B0604020202020204" pitchFamily="34" charset="0"/>
            </a:endParaRPr>
          </a:p>
        </p:txBody>
      </p:sp>
      <p:sp>
        <p:nvSpPr>
          <p:cNvPr id="27651" name="Rectangle 3">
            <a:extLst>
              <a:ext uri="{FF2B5EF4-FFF2-40B4-BE49-F238E27FC236}">
                <a16:creationId xmlns:a16="http://schemas.microsoft.com/office/drawing/2014/main" id="{A593742E-4027-4D67-BC25-FAE11CE0E52A}"/>
              </a:ext>
            </a:extLst>
          </p:cNvPr>
          <p:cNvSpPr>
            <a:spLocks noGrp="1" noChangeArrowheads="1"/>
          </p:cNvSpPr>
          <p:nvPr>
            <p:ph type="title"/>
          </p:nvPr>
        </p:nvSpPr>
        <p:spPr/>
        <p:txBody>
          <a:bodyPr/>
          <a:lstStyle/>
          <a:p>
            <a:pPr>
              <a:defRPr/>
            </a:pPr>
            <a:r>
              <a:rPr dirty="0">
                <a:solidFill>
                  <a:srgbClr val="326A94"/>
                </a:solidFill>
              </a:rPr>
              <a:t>Remove Directory</a:t>
            </a:r>
          </a:p>
        </p:txBody>
      </p:sp>
      <p:sp>
        <p:nvSpPr>
          <p:cNvPr id="332804" name="Rectangle 4">
            <a:extLst>
              <a:ext uri="{FF2B5EF4-FFF2-40B4-BE49-F238E27FC236}">
                <a16:creationId xmlns:a16="http://schemas.microsoft.com/office/drawing/2014/main" id="{3F9B6008-8F7E-4B26-B81F-071582A95CD7}"/>
              </a:ext>
            </a:extLst>
          </p:cNvPr>
          <p:cNvSpPr>
            <a:spLocks noGrp="1" noChangeArrowheads="1"/>
          </p:cNvSpPr>
          <p:nvPr>
            <p:ph type="body" idx="1"/>
          </p:nvPr>
        </p:nvSpPr>
        <p:spPr/>
        <p:txBody>
          <a:bodyPr/>
          <a:lstStyle/>
          <a:p>
            <a:r>
              <a:rPr lang="en-US" altLang="en-US"/>
              <a:t>The </a:t>
            </a:r>
            <a:r>
              <a:rPr lang="en-US" altLang="en-US" b="1"/>
              <a:t>rmdir</a:t>
            </a:r>
            <a:r>
              <a:rPr lang="en-US" altLang="en-US"/>
              <a:t> command</a:t>
            </a:r>
          </a:p>
          <a:p>
            <a:pPr lvl="1"/>
            <a:r>
              <a:rPr lang="en-US" altLang="en-US"/>
              <a:t>Allows to delete one or more directories</a:t>
            </a:r>
          </a:p>
          <a:p>
            <a:pPr lvl="1"/>
            <a:r>
              <a:rPr lang="en-US" altLang="en-US"/>
              <a:t>Removes directory (the directory has to be empty)</a:t>
            </a:r>
          </a:p>
          <a:p>
            <a:endParaRPr lang="en-US" altLang="en-US"/>
          </a:p>
          <a:p>
            <a:pPr lvl="2"/>
            <a:endParaRPr lang="en-US" altLang="en-US" sz="1400"/>
          </a:p>
        </p:txBody>
      </p:sp>
      <p:graphicFrame>
        <p:nvGraphicFramePr>
          <p:cNvPr id="14356" name="Group 20">
            <a:extLst>
              <a:ext uri="{FF2B5EF4-FFF2-40B4-BE49-F238E27FC236}">
                <a16:creationId xmlns:a16="http://schemas.microsoft.com/office/drawing/2014/main" id="{7D679CF0-BF55-4CF5-957A-0E2DDCC6EFD1}"/>
              </a:ext>
            </a:extLst>
          </p:cNvPr>
          <p:cNvGraphicFramePr>
            <a:graphicFrameLocks noGrp="1"/>
          </p:cNvGraphicFramePr>
          <p:nvPr/>
        </p:nvGraphicFramePr>
        <p:xfrm>
          <a:off x="533400" y="2562225"/>
          <a:ext cx="7696200" cy="1703393"/>
        </p:xfrm>
        <a:graphic>
          <a:graphicData uri="http://schemas.openxmlformats.org/drawingml/2006/table">
            <a:tbl>
              <a:tblPr/>
              <a:tblGrid>
                <a:gridCol w="2667000">
                  <a:extLst>
                    <a:ext uri="{9D8B030D-6E8A-4147-A177-3AD203B41FA5}">
                      <a16:colId xmlns:a16="http://schemas.microsoft.com/office/drawing/2014/main" val="47512138"/>
                    </a:ext>
                  </a:extLst>
                </a:gridCol>
                <a:gridCol w="5029200">
                  <a:extLst>
                    <a:ext uri="{9D8B030D-6E8A-4147-A177-3AD203B41FA5}">
                      <a16:colId xmlns:a16="http://schemas.microsoft.com/office/drawing/2014/main" val="2966236188"/>
                    </a:ext>
                  </a:extLst>
                </a:gridCol>
              </a:tblGrid>
              <a:tr h="332708">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Command</a:t>
                      </a:r>
                    </a:p>
                  </a:txBody>
                  <a:tcPr marL="90488" marR="90488" marT="44435" marB="4443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Function</a:t>
                      </a:r>
                    </a:p>
                  </a:txBody>
                  <a:tcPr marL="90488" marR="90488" marT="44435" marB="4443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3262238273"/>
                  </a:ext>
                </a:extLst>
              </a:tr>
              <a:tr h="637507">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 </a:t>
                      </a:r>
                      <a:r>
                        <a:rPr kumimoji="0" lang="en-US" altLang="en-US" sz="1800" b="0" i="0" u="none" strike="noStrike" cap="none" normalizeH="0" baseline="0" dirty="0" err="1">
                          <a:ln>
                            <a:noFill/>
                          </a:ln>
                          <a:solidFill>
                            <a:srgbClr val="000000"/>
                          </a:solidFill>
                          <a:effectLst/>
                          <a:latin typeface="Arial" panose="020B0604020202020204" pitchFamily="34" charset="0"/>
                        </a:rPr>
                        <a:t>rmdir</a:t>
                      </a:r>
                      <a:r>
                        <a:rPr kumimoji="0" lang="en-US" altLang="en-US" sz="1800" b="0" i="0" u="none" strike="noStrike" cap="none" normalizeH="0" baseline="0" dirty="0">
                          <a:ln>
                            <a:noFill/>
                          </a:ln>
                          <a:solidFill>
                            <a:srgbClr val="000000"/>
                          </a:solidFill>
                          <a:effectLst/>
                          <a:latin typeface="Arial" panose="020B0604020202020204" pitchFamily="34" charset="0"/>
                        </a:rPr>
                        <a:t> TestD1</a:t>
                      </a:r>
                    </a:p>
                  </a:txBody>
                  <a:tcPr marL="90488" marR="90488" marT="44435" marB="4443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Removes TestD1 directory present in current directory</a:t>
                      </a:r>
                    </a:p>
                  </a:txBody>
                  <a:tcPr marL="90488" marR="90488" marT="44435" marB="4443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13237071"/>
                  </a:ext>
                </a:extLst>
              </a:tr>
              <a:tr h="733173">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rmdir</a:t>
                      </a:r>
                      <a:r>
                        <a:rPr kumimoji="0" lang="en-US" altLang="en-US" sz="1800" b="0" i="0" u="none" strike="noStrike" cap="none" normalizeH="0" baseline="0" dirty="0">
                          <a:ln>
                            <a:noFill/>
                          </a:ln>
                          <a:solidFill>
                            <a:schemeClr val="tx1"/>
                          </a:solidFill>
                          <a:effectLst/>
                          <a:latin typeface="Arial" panose="020B0604020202020204" pitchFamily="34" charset="0"/>
                        </a:rPr>
                        <a:t> TestD2 TestD3 </a:t>
                      </a:r>
                    </a:p>
                  </a:txBody>
                  <a:tcPr marL="90488" marR="90488" marT="44435" marB="4443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Removes TestD2 and TestD3 directories present in current directory</a:t>
                      </a:r>
                    </a:p>
                  </a:txBody>
                  <a:tcPr marL="90488" marR="90488" marT="44435" marB="4443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81988918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2804">
                                            <p:txEl>
                                              <p:pRg st="0" end="0"/>
                                            </p:txEl>
                                          </p:spTgt>
                                        </p:tgtEl>
                                        <p:attrNameLst>
                                          <p:attrName>style.visibility</p:attrName>
                                        </p:attrNameLst>
                                      </p:cBhvr>
                                      <p:to>
                                        <p:strVal val="visible"/>
                                      </p:to>
                                    </p:set>
                                    <p:animEffect transition="in" filter="blinds(horizontal)">
                                      <p:cBhvr>
                                        <p:cTn id="7" dur="500"/>
                                        <p:tgtEl>
                                          <p:spTgt spid="33280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2804">
                                            <p:txEl>
                                              <p:pRg st="1" end="1"/>
                                            </p:txEl>
                                          </p:spTgt>
                                        </p:tgtEl>
                                        <p:attrNameLst>
                                          <p:attrName>style.visibility</p:attrName>
                                        </p:attrNameLst>
                                      </p:cBhvr>
                                      <p:to>
                                        <p:strVal val="visible"/>
                                      </p:to>
                                    </p:set>
                                    <p:animEffect transition="in" filter="blinds(horizontal)">
                                      <p:cBhvr>
                                        <p:cTn id="10" dur="500"/>
                                        <p:tgtEl>
                                          <p:spTgt spid="33280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2804">
                                            <p:txEl>
                                              <p:pRg st="2" end="2"/>
                                            </p:txEl>
                                          </p:spTgt>
                                        </p:tgtEl>
                                        <p:attrNameLst>
                                          <p:attrName>style.visibility</p:attrName>
                                        </p:attrNameLst>
                                      </p:cBhvr>
                                      <p:to>
                                        <p:strVal val="visible"/>
                                      </p:to>
                                    </p:set>
                                    <p:animEffect transition="in" filter="blinds(horizontal)">
                                      <p:cBhvr>
                                        <p:cTn id="13" dur="500"/>
                                        <p:tgtEl>
                                          <p:spTgt spid="33280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356"/>
                                        </p:tgtEl>
                                        <p:attrNameLst>
                                          <p:attrName>style.visibility</p:attrName>
                                        </p:attrNameLst>
                                      </p:cBhvr>
                                      <p:to>
                                        <p:strVal val="visible"/>
                                      </p:to>
                                    </p:set>
                                    <p:animEffect transition="in" filter="blinds(horizontal)">
                                      <p:cBhvr>
                                        <p:cTn id="16" dur="500"/>
                                        <p:tgtEl>
                                          <p:spTgt spid="14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FDDC50C8-D0DE-4AF5-AE3A-7A095F14388E}"/>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8F1AFEC1-D1A0-498B-8B8D-806295630E72}" type="slidenum">
              <a:rPr lang="en-US" altLang="en-US" sz="1000">
                <a:latin typeface="Arial" panose="020B0604020202020204" pitchFamily="34" charset="0"/>
              </a:rPr>
              <a:pPr algn="r">
                <a:spcBef>
                  <a:spcPct val="0"/>
                </a:spcBef>
                <a:buClrTx/>
                <a:buFontTx/>
                <a:buNone/>
              </a:pPr>
              <a:t>13</a:t>
            </a:fld>
            <a:endParaRPr lang="en-US" altLang="en-US" sz="1000">
              <a:latin typeface="Arial" panose="020B0604020202020204" pitchFamily="34" charset="0"/>
            </a:endParaRPr>
          </a:p>
        </p:txBody>
      </p:sp>
      <p:sp>
        <p:nvSpPr>
          <p:cNvPr id="29699" name="Rectangle 15">
            <a:extLst>
              <a:ext uri="{FF2B5EF4-FFF2-40B4-BE49-F238E27FC236}">
                <a16:creationId xmlns:a16="http://schemas.microsoft.com/office/drawing/2014/main" id="{B54209DE-7D54-4F6D-A079-4F1BF09550DC}"/>
              </a:ext>
            </a:extLst>
          </p:cNvPr>
          <p:cNvSpPr>
            <a:spLocks noGrp="1" noChangeArrowheads="1"/>
          </p:cNvSpPr>
          <p:nvPr>
            <p:ph type="title" idx="4294967295"/>
          </p:nvPr>
        </p:nvSpPr>
        <p:spPr/>
        <p:txBody>
          <a:bodyPr/>
          <a:lstStyle/>
          <a:p>
            <a:pPr>
              <a:defRPr/>
            </a:pPr>
            <a:r>
              <a:t>See List of Users Currently Logged in (1 of 2)</a:t>
            </a:r>
          </a:p>
        </p:txBody>
      </p:sp>
      <p:sp>
        <p:nvSpPr>
          <p:cNvPr id="15376" name="Rectangle 16">
            <a:extLst>
              <a:ext uri="{FF2B5EF4-FFF2-40B4-BE49-F238E27FC236}">
                <a16:creationId xmlns:a16="http://schemas.microsoft.com/office/drawing/2014/main" id="{08A59361-2076-4410-8A83-3CB7A3C7EC00}"/>
              </a:ext>
            </a:extLst>
          </p:cNvPr>
          <p:cNvSpPr>
            <a:spLocks noGrp="1" noChangeArrowheads="1"/>
          </p:cNvSpPr>
          <p:nvPr>
            <p:ph type="body" idx="4294967295"/>
          </p:nvPr>
        </p:nvSpPr>
        <p:spPr/>
        <p:txBody>
          <a:bodyPr/>
          <a:lstStyle/>
          <a:p>
            <a:r>
              <a:rPr lang="en-US" altLang="en-US"/>
              <a:t>The </a:t>
            </a:r>
            <a:r>
              <a:rPr lang="en-US" altLang="en-US" b="1"/>
              <a:t>who</a:t>
            </a:r>
            <a:r>
              <a:rPr lang="en-US" altLang="en-US"/>
              <a:t> command</a:t>
            </a:r>
          </a:p>
          <a:p>
            <a:pPr lvl="1"/>
            <a:r>
              <a:rPr lang="en-US" altLang="en-US"/>
              <a:t>Shows the name of the users who are currently logged in</a:t>
            </a:r>
          </a:p>
          <a:p>
            <a:pPr lvl="1"/>
            <a:r>
              <a:rPr lang="en-US" altLang="en-US"/>
              <a:t>Shows the terminal type and the time users logged in</a:t>
            </a:r>
          </a:p>
          <a:p>
            <a:pPr lvl="1"/>
            <a:r>
              <a:rPr lang="en-US" altLang="en-US"/>
              <a:t>$ who </a:t>
            </a:r>
          </a:p>
          <a:p>
            <a:pPr lvl="1"/>
            <a:endParaRPr lang="en-US" altLang="en-US"/>
          </a:p>
          <a:p>
            <a:pPr lvl="1"/>
            <a:endParaRPr lang="en-US" altLang="en-US"/>
          </a:p>
          <a:p>
            <a:pPr lvl="2">
              <a:buFontTx/>
              <a:buNone/>
            </a:pPr>
            <a:r>
              <a:rPr lang="en-US" altLang="en-US"/>
              <a:t>	user1       tty3a        Jun 10 09:15</a:t>
            </a:r>
          </a:p>
          <a:p>
            <a:pPr lvl="2">
              <a:buFontTx/>
              <a:buNone/>
            </a:pPr>
            <a:r>
              <a:rPr lang="en-US" altLang="en-US"/>
              <a:t>	user2       tty3c        Jun  10 09:25</a:t>
            </a:r>
          </a:p>
        </p:txBody>
      </p:sp>
      <p:grpSp>
        <p:nvGrpSpPr>
          <p:cNvPr id="2" name="Group 17">
            <a:extLst>
              <a:ext uri="{FF2B5EF4-FFF2-40B4-BE49-F238E27FC236}">
                <a16:creationId xmlns:a16="http://schemas.microsoft.com/office/drawing/2014/main" id="{2F99DF55-E9BE-4390-A439-913ECA88B919}"/>
              </a:ext>
            </a:extLst>
          </p:cNvPr>
          <p:cNvGrpSpPr>
            <a:grpSpLocks/>
          </p:cNvGrpSpPr>
          <p:nvPr/>
        </p:nvGrpSpPr>
        <p:grpSpPr bwMode="auto">
          <a:xfrm>
            <a:off x="838200" y="2895600"/>
            <a:ext cx="3657600" cy="685800"/>
            <a:chOff x="528" y="1824"/>
            <a:chExt cx="2304" cy="432"/>
          </a:xfrm>
        </p:grpSpPr>
        <p:sp>
          <p:nvSpPr>
            <p:cNvPr id="30732" name="Text Box 8">
              <a:extLst>
                <a:ext uri="{FF2B5EF4-FFF2-40B4-BE49-F238E27FC236}">
                  <a16:creationId xmlns:a16="http://schemas.microsoft.com/office/drawing/2014/main" id="{DF9262A6-B0D3-4531-A19C-26EDCF550302}"/>
                </a:ext>
              </a:extLst>
            </p:cNvPr>
            <p:cNvSpPr txBox="1">
              <a:spLocks noChangeArrowheads="1"/>
            </p:cNvSpPr>
            <p:nvPr/>
          </p:nvSpPr>
          <p:spPr bwMode="auto">
            <a:xfrm>
              <a:off x="528" y="1824"/>
              <a:ext cx="2304" cy="240"/>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Name of the users currently logged in</a:t>
              </a:r>
            </a:p>
          </p:txBody>
        </p:sp>
        <p:sp>
          <p:nvSpPr>
            <p:cNvPr id="30733" name="Line 9">
              <a:extLst>
                <a:ext uri="{FF2B5EF4-FFF2-40B4-BE49-F238E27FC236}">
                  <a16:creationId xmlns:a16="http://schemas.microsoft.com/office/drawing/2014/main" id="{690AF04D-1712-467F-8B9D-D17155CA8AB2}"/>
                </a:ext>
              </a:extLst>
            </p:cNvPr>
            <p:cNvSpPr>
              <a:spLocks noChangeShapeType="1"/>
            </p:cNvSpPr>
            <p:nvPr/>
          </p:nvSpPr>
          <p:spPr bwMode="auto">
            <a:xfrm>
              <a:off x="720" y="2064"/>
              <a:ext cx="0" cy="192"/>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3" name="Group 15">
            <a:extLst>
              <a:ext uri="{FF2B5EF4-FFF2-40B4-BE49-F238E27FC236}">
                <a16:creationId xmlns:a16="http://schemas.microsoft.com/office/drawing/2014/main" id="{553B8302-53D0-4D18-9C41-803E1CB91BF9}"/>
              </a:ext>
            </a:extLst>
          </p:cNvPr>
          <p:cNvGrpSpPr>
            <a:grpSpLocks/>
          </p:cNvGrpSpPr>
          <p:nvPr/>
        </p:nvGrpSpPr>
        <p:grpSpPr bwMode="auto">
          <a:xfrm>
            <a:off x="914400" y="4191000"/>
            <a:ext cx="3352800" cy="762000"/>
            <a:chOff x="576" y="3024"/>
            <a:chExt cx="2112" cy="480"/>
          </a:xfrm>
        </p:grpSpPr>
        <p:sp>
          <p:nvSpPr>
            <p:cNvPr id="30730" name="Text Box 10">
              <a:extLst>
                <a:ext uri="{FF2B5EF4-FFF2-40B4-BE49-F238E27FC236}">
                  <a16:creationId xmlns:a16="http://schemas.microsoft.com/office/drawing/2014/main" id="{3F1ABF57-9396-4FA9-9DE2-3F0CB437CCD9}"/>
                </a:ext>
              </a:extLst>
            </p:cNvPr>
            <p:cNvSpPr txBox="1">
              <a:spLocks noChangeArrowheads="1"/>
            </p:cNvSpPr>
            <p:nvPr/>
          </p:nvSpPr>
          <p:spPr bwMode="auto">
            <a:xfrm>
              <a:off x="576" y="3264"/>
              <a:ext cx="2112" cy="240"/>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Name of the terminal user is using</a:t>
              </a:r>
            </a:p>
          </p:txBody>
        </p:sp>
        <p:sp>
          <p:nvSpPr>
            <p:cNvPr id="30731" name="Line 11">
              <a:extLst>
                <a:ext uri="{FF2B5EF4-FFF2-40B4-BE49-F238E27FC236}">
                  <a16:creationId xmlns:a16="http://schemas.microsoft.com/office/drawing/2014/main" id="{4BC55D1E-C847-401A-B5F9-321D28253F32}"/>
                </a:ext>
              </a:extLst>
            </p:cNvPr>
            <p:cNvSpPr>
              <a:spLocks noChangeShapeType="1"/>
            </p:cNvSpPr>
            <p:nvPr/>
          </p:nvSpPr>
          <p:spPr bwMode="auto">
            <a:xfrm>
              <a:off x="1440" y="3024"/>
              <a:ext cx="0" cy="240"/>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4" name="Group 16">
            <a:extLst>
              <a:ext uri="{FF2B5EF4-FFF2-40B4-BE49-F238E27FC236}">
                <a16:creationId xmlns:a16="http://schemas.microsoft.com/office/drawing/2014/main" id="{797E5C07-FFC7-41B4-97F7-F8A0CDA95ECB}"/>
              </a:ext>
            </a:extLst>
          </p:cNvPr>
          <p:cNvGrpSpPr>
            <a:grpSpLocks/>
          </p:cNvGrpSpPr>
          <p:nvPr/>
        </p:nvGrpSpPr>
        <p:grpSpPr bwMode="auto">
          <a:xfrm>
            <a:off x="4495800" y="3810000"/>
            <a:ext cx="3886200" cy="381000"/>
            <a:chOff x="2832" y="2784"/>
            <a:chExt cx="2448" cy="240"/>
          </a:xfrm>
        </p:grpSpPr>
        <p:sp>
          <p:nvSpPr>
            <p:cNvPr id="30728" name="Text Box 12">
              <a:extLst>
                <a:ext uri="{FF2B5EF4-FFF2-40B4-BE49-F238E27FC236}">
                  <a16:creationId xmlns:a16="http://schemas.microsoft.com/office/drawing/2014/main" id="{0ABDD96F-F090-474E-96C3-409D46EA2A6A}"/>
                </a:ext>
              </a:extLst>
            </p:cNvPr>
            <p:cNvSpPr txBox="1">
              <a:spLocks noChangeArrowheads="1"/>
            </p:cNvSpPr>
            <p:nvPr/>
          </p:nvSpPr>
          <p:spPr bwMode="auto">
            <a:xfrm>
              <a:off x="3072" y="2784"/>
              <a:ext cx="2208" cy="240"/>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Login date and time users logged in</a:t>
              </a:r>
            </a:p>
          </p:txBody>
        </p:sp>
        <p:sp>
          <p:nvSpPr>
            <p:cNvPr id="30729" name="Line 13">
              <a:extLst>
                <a:ext uri="{FF2B5EF4-FFF2-40B4-BE49-F238E27FC236}">
                  <a16:creationId xmlns:a16="http://schemas.microsoft.com/office/drawing/2014/main" id="{7C450A85-B3F1-490F-81E4-712D72D6EDB0}"/>
                </a:ext>
              </a:extLst>
            </p:cNvPr>
            <p:cNvSpPr>
              <a:spLocks noChangeShapeType="1"/>
            </p:cNvSpPr>
            <p:nvPr/>
          </p:nvSpPr>
          <p:spPr bwMode="auto">
            <a:xfrm flipH="1">
              <a:off x="2832" y="2928"/>
              <a:ext cx="240" cy="0"/>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76">
                                            <p:txEl>
                                              <p:pRg st="0" end="0"/>
                                            </p:txEl>
                                          </p:spTgt>
                                        </p:tgtEl>
                                        <p:attrNameLst>
                                          <p:attrName>style.visibility</p:attrName>
                                        </p:attrNameLst>
                                      </p:cBhvr>
                                      <p:to>
                                        <p:strVal val="visible"/>
                                      </p:to>
                                    </p:set>
                                    <p:animEffect transition="in" filter="blinds(horizontal)">
                                      <p:cBhvr>
                                        <p:cTn id="7" dur="500"/>
                                        <p:tgtEl>
                                          <p:spTgt spid="1537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5376">
                                            <p:txEl>
                                              <p:pRg st="1" end="1"/>
                                            </p:txEl>
                                          </p:spTgt>
                                        </p:tgtEl>
                                        <p:attrNameLst>
                                          <p:attrName>style.visibility</p:attrName>
                                        </p:attrNameLst>
                                      </p:cBhvr>
                                      <p:to>
                                        <p:strVal val="visible"/>
                                      </p:to>
                                    </p:set>
                                    <p:animEffect transition="in" filter="blinds(horizontal)">
                                      <p:cBhvr>
                                        <p:cTn id="10" dur="500"/>
                                        <p:tgtEl>
                                          <p:spTgt spid="1537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5376">
                                            <p:txEl>
                                              <p:pRg st="2" end="2"/>
                                            </p:txEl>
                                          </p:spTgt>
                                        </p:tgtEl>
                                        <p:attrNameLst>
                                          <p:attrName>style.visibility</p:attrName>
                                        </p:attrNameLst>
                                      </p:cBhvr>
                                      <p:to>
                                        <p:strVal val="visible"/>
                                      </p:to>
                                    </p:set>
                                    <p:animEffect transition="in" filter="blinds(horizontal)">
                                      <p:cBhvr>
                                        <p:cTn id="13" dur="500"/>
                                        <p:tgtEl>
                                          <p:spTgt spid="1537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5376">
                                            <p:txEl>
                                              <p:pRg st="3" end="3"/>
                                            </p:txEl>
                                          </p:spTgt>
                                        </p:tgtEl>
                                        <p:attrNameLst>
                                          <p:attrName>style.visibility</p:attrName>
                                        </p:attrNameLst>
                                      </p:cBhvr>
                                      <p:to>
                                        <p:strVal val="visible"/>
                                      </p:to>
                                    </p:set>
                                    <p:animEffect transition="in" filter="blinds(horizontal)">
                                      <p:cBhvr>
                                        <p:cTn id="16" dur="500"/>
                                        <p:tgtEl>
                                          <p:spTgt spid="15376">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5376">
                                            <p:txEl>
                                              <p:pRg st="6" end="6"/>
                                            </p:txEl>
                                          </p:spTgt>
                                        </p:tgtEl>
                                        <p:attrNameLst>
                                          <p:attrName>style.visibility</p:attrName>
                                        </p:attrNameLst>
                                      </p:cBhvr>
                                      <p:to>
                                        <p:strVal val="visible"/>
                                      </p:to>
                                    </p:set>
                                    <p:animEffect transition="in" filter="blinds(horizontal)">
                                      <p:cBhvr>
                                        <p:cTn id="19" dur="500"/>
                                        <p:tgtEl>
                                          <p:spTgt spid="15376">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5376">
                                            <p:txEl>
                                              <p:pRg st="7" end="7"/>
                                            </p:txEl>
                                          </p:spTgt>
                                        </p:tgtEl>
                                        <p:attrNameLst>
                                          <p:attrName>style.visibility</p:attrName>
                                        </p:attrNameLst>
                                      </p:cBhvr>
                                      <p:to>
                                        <p:strVal val="visible"/>
                                      </p:to>
                                    </p:set>
                                    <p:animEffect transition="in" filter="blinds(horizontal)">
                                      <p:cBhvr>
                                        <p:cTn id="22" dur="500"/>
                                        <p:tgtEl>
                                          <p:spTgt spid="15376">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par>
                                <p:cTn id="26" presetID="3" presetClass="entr" presetSubtype="10" fill="hold" nodeType="with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par>
                                <p:cTn id="29" presetID="3" presetClass="entr" presetSubtype="1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2DE421CF-3173-415D-BB88-B3668E34668E}"/>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3E238428-F25F-4D71-A91B-D3CBD0DEFE1F}" type="slidenum">
              <a:rPr lang="en-US" altLang="en-US" sz="1000">
                <a:latin typeface="Arial" panose="020B0604020202020204" pitchFamily="34" charset="0"/>
              </a:rPr>
              <a:pPr algn="r">
                <a:spcBef>
                  <a:spcPct val="0"/>
                </a:spcBef>
                <a:buClrTx/>
                <a:buFontTx/>
                <a:buNone/>
              </a:pPr>
              <a:t>14</a:t>
            </a:fld>
            <a:endParaRPr lang="en-US" altLang="en-US" sz="1000">
              <a:latin typeface="Arial" panose="020B0604020202020204" pitchFamily="34" charset="0"/>
            </a:endParaRPr>
          </a:p>
        </p:txBody>
      </p:sp>
      <p:sp>
        <p:nvSpPr>
          <p:cNvPr id="31747" name="Rectangle 2">
            <a:extLst>
              <a:ext uri="{FF2B5EF4-FFF2-40B4-BE49-F238E27FC236}">
                <a16:creationId xmlns:a16="http://schemas.microsoft.com/office/drawing/2014/main" id="{74311014-EF49-406A-BA55-7389DC33070D}"/>
              </a:ext>
            </a:extLst>
          </p:cNvPr>
          <p:cNvSpPr>
            <a:spLocks noGrp="1" noChangeArrowheads="1"/>
          </p:cNvSpPr>
          <p:nvPr>
            <p:ph type="title" idx="4294967295"/>
          </p:nvPr>
        </p:nvSpPr>
        <p:spPr/>
        <p:txBody>
          <a:bodyPr/>
          <a:lstStyle/>
          <a:p>
            <a:pPr>
              <a:defRPr/>
            </a:pPr>
            <a:r>
              <a:t>See List of Users Currently Logged in (2 of 2)</a:t>
            </a:r>
          </a:p>
        </p:txBody>
      </p:sp>
      <p:sp>
        <p:nvSpPr>
          <p:cNvPr id="32772" name="Rectangle 3">
            <a:extLst>
              <a:ext uri="{FF2B5EF4-FFF2-40B4-BE49-F238E27FC236}">
                <a16:creationId xmlns:a16="http://schemas.microsoft.com/office/drawing/2014/main" id="{56194A43-BA99-4168-AD74-FFC79DF2BD50}"/>
              </a:ext>
            </a:extLst>
          </p:cNvPr>
          <p:cNvSpPr>
            <a:spLocks noGrp="1" noChangeArrowheads="1"/>
          </p:cNvSpPr>
          <p:nvPr>
            <p:ph type="body" idx="4294967295"/>
          </p:nvPr>
        </p:nvSpPr>
        <p:spPr/>
        <p:txBody>
          <a:bodyPr/>
          <a:lstStyle/>
          <a:p>
            <a:r>
              <a:rPr lang="en-US" altLang="en-US"/>
              <a:t>To display the names and number of users currently logged in.</a:t>
            </a:r>
          </a:p>
          <a:p>
            <a:endParaRPr lang="en-US" altLang="en-US"/>
          </a:p>
          <a:p>
            <a:pPr lvl="1"/>
            <a:endParaRPr lang="en-US" altLang="en-US"/>
          </a:p>
          <a:p>
            <a:pPr lvl="1"/>
            <a:endParaRPr lang="en-US" altLang="en-US"/>
          </a:p>
          <a:p>
            <a:endParaRPr lang="en-US" altLang="en-US"/>
          </a:p>
          <a:p>
            <a:pPr lvl="4">
              <a:buFontTx/>
              <a:buNone/>
            </a:pPr>
            <a:endParaRPr lang="en-US" altLang="en-US"/>
          </a:p>
          <a:p>
            <a:pPr lvl="4">
              <a:buFontTx/>
              <a:buNone/>
            </a:pPr>
            <a:endParaRPr lang="en-US" altLang="en-US"/>
          </a:p>
        </p:txBody>
      </p:sp>
      <p:graphicFrame>
        <p:nvGraphicFramePr>
          <p:cNvPr id="481304" name="Group 24">
            <a:extLst>
              <a:ext uri="{FF2B5EF4-FFF2-40B4-BE49-F238E27FC236}">
                <a16:creationId xmlns:a16="http://schemas.microsoft.com/office/drawing/2014/main" id="{9B56AF4C-779F-4748-8125-861F9FE82BC9}"/>
              </a:ext>
            </a:extLst>
          </p:cNvPr>
          <p:cNvGraphicFramePr>
            <a:graphicFrameLocks noGrp="1"/>
          </p:cNvGraphicFramePr>
          <p:nvPr/>
        </p:nvGraphicFramePr>
        <p:xfrm>
          <a:off x="533400" y="2071688"/>
          <a:ext cx="7696200" cy="1506616"/>
        </p:xfrm>
        <a:graphic>
          <a:graphicData uri="http://schemas.openxmlformats.org/drawingml/2006/table">
            <a:tbl>
              <a:tblPr/>
              <a:tblGrid>
                <a:gridCol w="2338388">
                  <a:extLst>
                    <a:ext uri="{9D8B030D-6E8A-4147-A177-3AD203B41FA5}">
                      <a16:colId xmlns:a16="http://schemas.microsoft.com/office/drawing/2014/main" val="20000"/>
                    </a:ext>
                  </a:extLst>
                </a:gridCol>
                <a:gridCol w="5357812">
                  <a:extLst>
                    <a:ext uri="{9D8B030D-6E8A-4147-A177-3AD203B41FA5}">
                      <a16:colId xmlns:a16="http://schemas.microsoft.com/office/drawing/2014/main" val="20001"/>
                    </a:ext>
                  </a:extLst>
                </a:gridCol>
              </a:tblGrid>
              <a:tr h="33267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22" marB="444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22" marB="444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117386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who -q</a:t>
                      </a:r>
                    </a:p>
                  </a:txBody>
                  <a:tcPr marL="90488" marR="90488" marT="44422" marB="4442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dirty="0">
                          <a:ln>
                            <a:noFill/>
                          </a:ln>
                          <a:solidFill>
                            <a:schemeClr val="tx1"/>
                          </a:solidFill>
                          <a:effectLst/>
                          <a:latin typeface="Arial" charset="0"/>
                          <a:sym typeface="Wingdings" pitchFamily="2" charset="2"/>
                        </a:rPr>
                        <a:t>Displays only the names and number of users currently logged in</a:t>
                      </a:r>
                    </a:p>
                    <a:p>
                      <a:pPr marL="465138" marR="0" lvl="1" indent="-188913" algn="l" defTabSz="914400" rtl="0" eaLnBrk="0" fontAlgn="base" latinLnBrk="0" hangingPunct="0">
                        <a:lnSpc>
                          <a:spcPct val="100000"/>
                        </a:lnSpc>
                        <a:spcBef>
                          <a:spcPct val="20000"/>
                        </a:spcBef>
                        <a:spcAft>
                          <a:spcPct val="0"/>
                        </a:spcAft>
                        <a:buClr>
                          <a:schemeClr val="tx1"/>
                        </a:buClr>
                        <a:buSzTx/>
                        <a:buFontTx/>
                        <a:buChar char="–"/>
                        <a:tabLst/>
                      </a:pPr>
                      <a:r>
                        <a:rPr kumimoji="0" lang="en-US" sz="1600" b="0" i="0" u="none" strike="noStrike" cap="none" normalizeH="0" baseline="0" dirty="0">
                          <a:ln>
                            <a:noFill/>
                          </a:ln>
                          <a:solidFill>
                            <a:schemeClr val="tx1"/>
                          </a:solidFill>
                          <a:effectLst/>
                          <a:latin typeface="Arial" charset="0"/>
                          <a:sym typeface="Wingdings" pitchFamily="2" charset="2"/>
                        </a:rPr>
                        <a:t>When this option works all other options do not work with who.</a:t>
                      </a:r>
                    </a:p>
                  </a:txBody>
                  <a:tcPr marL="90488" marR="90488" marT="44422" marB="4442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6407" name="Group 23">
            <a:extLst>
              <a:ext uri="{FF2B5EF4-FFF2-40B4-BE49-F238E27FC236}">
                <a16:creationId xmlns:a16="http://schemas.microsoft.com/office/drawing/2014/main" id="{A5C87132-07D7-4B81-8D43-128D13AFDEC5}"/>
              </a:ext>
            </a:extLst>
          </p:cNvPr>
          <p:cNvGrpSpPr>
            <a:grpSpLocks/>
          </p:cNvGrpSpPr>
          <p:nvPr/>
        </p:nvGrpSpPr>
        <p:grpSpPr bwMode="auto">
          <a:xfrm>
            <a:off x="990600" y="3962400"/>
            <a:ext cx="7162800" cy="1981200"/>
            <a:chOff x="624" y="2496"/>
            <a:chExt cx="4512" cy="1248"/>
          </a:xfrm>
        </p:grpSpPr>
        <p:grpSp>
          <p:nvGrpSpPr>
            <p:cNvPr id="32785" name="Group 25">
              <a:extLst>
                <a:ext uri="{FF2B5EF4-FFF2-40B4-BE49-F238E27FC236}">
                  <a16:creationId xmlns:a16="http://schemas.microsoft.com/office/drawing/2014/main" id="{B6E902CE-0F7B-4A98-9582-081EA975BDC8}"/>
                </a:ext>
              </a:extLst>
            </p:cNvPr>
            <p:cNvGrpSpPr>
              <a:grpSpLocks/>
            </p:cNvGrpSpPr>
            <p:nvPr/>
          </p:nvGrpSpPr>
          <p:grpSpPr bwMode="auto">
            <a:xfrm>
              <a:off x="624" y="2496"/>
              <a:ext cx="4512" cy="1248"/>
              <a:chOff x="624" y="2496"/>
              <a:chExt cx="4512" cy="1248"/>
            </a:xfrm>
          </p:grpSpPr>
          <p:pic>
            <p:nvPicPr>
              <p:cNvPr id="32787" name="Picture 6">
                <a:extLst>
                  <a:ext uri="{FF2B5EF4-FFF2-40B4-BE49-F238E27FC236}">
                    <a16:creationId xmlns:a16="http://schemas.microsoft.com/office/drawing/2014/main" id="{D5913C4B-CF46-4A78-9D4B-51C1244920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496"/>
                <a:ext cx="4512" cy="672"/>
              </a:xfrm>
              <a:prstGeom prst="rect">
                <a:avLst/>
              </a:prstGeom>
              <a:noFill/>
              <a:ln w="19050" algn="ctr">
                <a:solidFill>
                  <a:srgbClr val="8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grpSp>
            <p:nvGrpSpPr>
              <p:cNvPr id="32788" name="Group 22">
                <a:extLst>
                  <a:ext uri="{FF2B5EF4-FFF2-40B4-BE49-F238E27FC236}">
                    <a16:creationId xmlns:a16="http://schemas.microsoft.com/office/drawing/2014/main" id="{F03AB70D-E650-4F66-9A46-881BD81BC2E7}"/>
                  </a:ext>
                </a:extLst>
              </p:cNvPr>
              <p:cNvGrpSpPr>
                <a:grpSpLocks/>
              </p:cNvGrpSpPr>
              <p:nvPr/>
            </p:nvGrpSpPr>
            <p:grpSpPr bwMode="auto">
              <a:xfrm>
                <a:off x="1200" y="2928"/>
                <a:ext cx="2160" cy="816"/>
                <a:chOff x="1152" y="3024"/>
                <a:chExt cx="2160" cy="816"/>
              </a:xfrm>
            </p:grpSpPr>
            <p:sp>
              <p:nvSpPr>
                <p:cNvPr id="32789" name="Text Box 18">
                  <a:extLst>
                    <a:ext uri="{FF2B5EF4-FFF2-40B4-BE49-F238E27FC236}">
                      <a16:creationId xmlns:a16="http://schemas.microsoft.com/office/drawing/2014/main" id="{065CBF04-D999-4163-9D9F-45C0B8065CCB}"/>
                    </a:ext>
                  </a:extLst>
                </p:cNvPr>
                <p:cNvSpPr txBox="1">
                  <a:spLocks noChangeArrowheads="1"/>
                </p:cNvSpPr>
                <p:nvPr/>
              </p:nvSpPr>
              <p:spPr bwMode="auto">
                <a:xfrm>
                  <a:off x="1152" y="3456"/>
                  <a:ext cx="2160" cy="384"/>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Showing two users currently logged in, root and abhishek.x.sharma</a:t>
                  </a:r>
                  <a:endParaRPr lang="en-US" altLang="en-US" sz="1600">
                    <a:solidFill>
                      <a:schemeClr val="tx1"/>
                    </a:solidFill>
                    <a:latin typeface="Arial" panose="020B0604020202020204" pitchFamily="34" charset="0"/>
                  </a:endParaRPr>
                </a:p>
              </p:txBody>
            </p:sp>
            <p:sp>
              <p:nvSpPr>
                <p:cNvPr id="32790" name="Line 19">
                  <a:extLst>
                    <a:ext uri="{FF2B5EF4-FFF2-40B4-BE49-F238E27FC236}">
                      <a16:creationId xmlns:a16="http://schemas.microsoft.com/office/drawing/2014/main" id="{AC3CE686-CE4A-4CE3-AF92-5D26B5A148AF}"/>
                    </a:ext>
                  </a:extLst>
                </p:cNvPr>
                <p:cNvSpPr>
                  <a:spLocks noChangeShapeType="1"/>
                </p:cNvSpPr>
                <p:nvPr/>
              </p:nvSpPr>
              <p:spPr bwMode="auto">
                <a:xfrm>
                  <a:off x="1536" y="3024"/>
                  <a:ext cx="0" cy="432"/>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sp>
          <p:nvSpPr>
            <p:cNvPr id="32786" name="Rectangle 22">
              <a:extLst>
                <a:ext uri="{FF2B5EF4-FFF2-40B4-BE49-F238E27FC236}">
                  <a16:creationId xmlns:a16="http://schemas.microsoft.com/office/drawing/2014/main" id="{51E4563A-81F4-42C9-B0F3-4E0DE6B355B2}"/>
                </a:ext>
              </a:extLst>
            </p:cNvPr>
            <p:cNvSpPr>
              <a:spLocks noChangeArrowheads="1"/>
            </p:cNvSpPr>
            <p:nvPr/>
          </p:nvSpPr>
          <p:spPr bwMode="auto">
            <a:xfrm>
              <a:off x="624" y="2736"/>
              <a:ext cx="2160" cy="192"/>
            </a:xfrm>
            <a:prstGeom prst="rect">
              <a:avLst/>
            </a:prstGeom>
            <a:noFill/>
            <a:ln w="28575" algn="ctr">
              <a:solidFill>
                <a:srgbClr val="FF6600"/>
              </a:solidFill>
              <a:miter lim="800000"/>
              <a:headEnd type="none" w="sm" len="sm"/>
              <a:tailEnd type="none" w="sm" len="sm"/>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04"/>
                                        </p:tgtEl>
                                        <p:attrNameLst>
                                          <p:attrName>style.visibility</p:attrName>
                                        </p:attrNameLst>
                                      </p:cBhvr>
                                      <p:to>
                                        <p:strVal val="visible"/>
                                      </p:to>
                                    </p:set>
                                    <p:animEffect transition="in" filter="blinds(horizontal)">
                                      <p:cBhvr>
                                        <p:cTn id="7" dur="500"/>
                                        <p:tgtEl>
                                          <p:spTgt spid="4813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407"/>
                                        </p:tgtEl>
                                        <p:attrNameLst>
                                          <p:attrName>style.visibility</p:attrName>
                                        </p:attrNameLst>
                                      </p:cBhvr>
                                      <p:to>
                                        <p:strVal val="visible"/>
                                      </p:to>
                                    </p:set>
                                    <p:animEffect transition="in" filter="blinds(horizontal)">
                                      <p:cBhvr>
                                        <p:cTn id="12" dur="500"/>
                                        <p:tgtEl>
                                          <p:spTgt spid="16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id="{CC1032AA-E300-410C-A354-9E5DDABEC69E}"/>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47C0B813-71FF-483D-B123-AC0FE88266A3}" type="slidenum">
              <a:rPr lang="en-US" altLang="en-US" sz="1000">
                <a:latin typeface="Arial" panose="020B0604020202020204" pitchFamily="34" charset="0"/>
              </a:rPr>
              <a:pPr algn="r">
                <a:spcBef>
                  <a:spcPct val="0"/>
                </a:spcBef>
                <a:buClrTx/>
                <a:buFontTx/>
                <a:buNone/>
              </a:pPr>
              <a:t>15</a:t>
            </a:fld>
            <a:endParaRPr lang="en-US" altLang="en-US" sz="1000">
              <a:latin typeface="Arial" panose="020B0604020202020204" pitchFamily="34" charset="0"/>
            </a:endParaRPr>
          </a:p>
        </p:txBody>
      </p:sp>
      <p:sp>
        <p:nvSpPr>
          <p:cNvPr id="33795" name="Rectangle 2">
            <a:extLst>
              <a:ext uri="{FF2B5EF4-FFF2-40B4-BE49-F238E27FC236}">
                <a16:creationId xmlns:a16="http://schemas.microsoft.com/office/drawing/2014/main" id="{50C43EE8-4948-4E78-8721-CF24FB6590A2}"/>
              </a:ext>
            </a:extLst>
          </p:cNvPr>
          <p:cNvSpPr>
            <a:spLocks noGrp="1" noChangeArrowheads="1"/>
          </p:cNvSpPr>
          <p:nvPr>
            <p:ph type="title"/>
          </p:nvPr>
        </p:nvSpPr>
        <p:spPr/>
        <p:txBody>
          <a:bodyPr/>
          <a:lstStyle/>
          <a:p>
            <a:pPr>
              <a:defRPr/>
            </a:pPr>
            <a:r>
              <a:rPr dirty="0">
                <a:solidFill>
                  <a:srgbClr val="326A94"/>
                </a:solidFill>
              </a:rPr>
              <a:t>Display Information about Current Terminal</a:t>
            </a:r>
          </a:p>
        </p:txBody>
      </p:sp>
      <p:sp>
        <p:nvSpPr>
          <p:cNvPr id="34820" name="Rectangle 3">
            <a:extLst>
              <a:ext uri="{FF2B5EF4-FFF2-40B4-BE49-F238E27FC236}">
                <a16:creationId xmlns:a16="http://schemas.microsoft.com/office/drawing/2014/main" id="{0637E66B-DE75-4C9E-AE28-44992F835F44}"/>
              </a:ext>
            </a:extLst>
          </p:cNvPr>
          <p:cNvSpPr>
            <a:spLocks noGrp="1" noChangeArrowheads="1"/>
          </p:cNvSpPr>
          <p:nvPr>
            <p:ph type="body" idx="1"/>
          </p:nvPr>
        </p:nvSpPr>
        <p:spPr/>
        <p:txBody>
          <a:bodyPr/>
          <a:lstStyle/>
          <a:p>
            <a:pPr lvl="1"/>
            <a:endParaRPr lang="en-US" altLang="en-US"/>
          </a:p>
          <a:p>
            <a:pPr lvl="1"/>
            <a:endParaRPr lang="en-US" altLang="en-US"/>
          </a:p>
          <a:p>
            <a:endParaRPr lang="en-US" altLang="en-US"/>
          </a:p>
          <a:p>
            <a:pPr lvl="4">
              <a:buFontTx/>
              <a:buNone/>
            </a:pPr>
            <a:endParaRPr lang="en-US" altLang="en-US"/>
          </a:p>
          <a:p>
            <a:pPr lvl="4">
              <a:buFontTx/>
              <a:buNone/>
            </a:pPr>
            <a:endParaRPr lang="en-US" altLang="en-US"/>
          </a:p>
        </p:txBody>
      </p:sp>
      <p:graphicFrame>
        <p:nvGraphicFramePr>
          <p:cNvPr id="483335" name="Group 7">
            <a:extLst>
              <a:ext uri="{FF2B5EF4-FFF2-40B4-BE49-F238E27FC236}">
                <a16:creationId xmlns:a16="http://schemas.microsoft.com/office/drawing/2014/main" id="{3C858E50-3D4B-4554-BC7F-B2A56F48AD66}"/>
              </a:ext>
            </a:extLst>
          </p:cNvPr>
          <p:cNvGraphicFramePr>
            <a:graphicFrameLocks noGrp="1"/>
          </p:cNvGraphicFramePr>
          <p:nvPr/>
        </p:nvGraphicFramePr>
        <p:xfrm>
          <a:off x="533400" y="1524000"/>
          <a:ext cx="7467600" cy="1047750"/>
        </p:xfrm>
        <a:graphic>
          <a:graphicData uri="http://schemas.openxmlformats.org/drawingml/2006/table">
            <a:tbl>
              <a:tblPr/>
              <a:tblGrid>
                <a:gridCol w="2109788">
                  <a:extLst>
                    <a:ext uri="{9D8B030D-6E8A-4147-A177-3AD203B41FA5}">
                      <a16:colId xmlns:a16="http://schemas.microsoft.com/office/drawing/2014/main" val="20000"/>
                    </a:ext>
                  </a:extLst>
                </a:gridCol>
                <a:gridCol w="5357812">
                  <a:extLst>
                    <a:ext uri="{9D8B030D-6E8A-4147-A177-3AD203B41FA5}">
                      <a16:colId xmlns:a16="http://schemas.microsoft.com/office/drawing/2014/main" val="20001"/>
                    </a:ext>
                  </a:extLst>
                </a:gridCol>
              </a:tblGrid>
              <a:tr h="33269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charset="0"/>
                        </a:rPr>
                        <a:t>Command</a:t>
                      </a:r>
                    </a:p>
                  </a:txBody>
                  <a:tcPr marL="90488" marR="90488" marT="44426" marB="444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26" marB="444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71505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who -m </a:t>
                      </a:r>
                    </a:p>
                  </a:txBody>
                  <a:tcPr marL="90488" marR="90488" marT="44426" marB="4442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dirty="0">
                          <a:ln>
                            <a:noFill/>
                          </a:ln>
                          <a:solidFill>
                            <a:schemeClr val="tx1"/>
                          </a:solidFill>
                          <a:effectLst/>
                          <a:latin typeface="Arial" charset="0"/>
                          <a:sym typeface="Wingdings" pitchFamily="2" charset="2"/>
                        </a:rPr>
                        <a:t>Displays information about the current terminal </a:t>
                      </a:r>
                    </a:p>
                  </a:txBody>
                  <a:tcPr marL="90488" marR="90488" marT="44426" marB="4442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17431" name="Group 23">
            <a:extLst>
              <a:ext uri="{FF2B5EF4-FFF2-40B4-BE49-F238E27FC236}">
                <a16:creationId xmlns:a16="http://schemas.microsoft.com/office/drawing/2014/main" id="{41879F4D-8FF0-4D2E-9420-020B10638CBF}"/>
              </a:ext>
            </a:extLst>
          </p:cNvPr>
          <p:cNvGrpSpPr>
            <a:grpSpLocks/>
          </p:cNvGrpSpPr>
          <p:nvPr/>
        </p:nvGrpSpPr>
        <p:grpSpPr bwMode="auto">
          <a:xfrm>
            <a:off x="590550" y="3124200"/>
            <a:ext cx="7867650" cy="1828800"/>
            <a:chOff x="372" y="1968"/>
            <a:chExt cx="4956" cy="1152"/>
          </a:xfrm>
        </p:grpSpPr>
        <p:pic>
          <p:nvPicPr>
            <p:cNvPr id="34833" name="Picture 2">
              <a:extLst>
                <a:ext uri="{FF2B5EF4-FFF2-40B4-BE49-F238E27FC236}">
                  <a16:creationId xmlns:a16="http://schemas.microsoft.com/office/drawing/2014/main" id="{EB9DF098-BBB5-4AC0-8100-4823A711DF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968"/>
              <a:ext cx="4944" cy="455"/>
            </a:xfrm>
            <a:prstGeom prst="rect">
              <a:avLst/>
            </a:prstGeom>
            <a:noFill/>
            <a:ln w="19050" algn="ctr">
              <a:solidFill>
                <a:srgbClr val="8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483346" name="Text Box 18">
              <a:extLst>
                <a:ext uri="{FF2B5EF4-FFF2-40B4-BE49-F238E27FC236}">
                  <a16:creationId xmlns:a16="http://schemas.microsoft.com/office/drawing/2014/main" id="{8DBE1D94-4FF9-40DD-821A-789CB59EE939}"/>
                </a:ext>
              </a:extLst>
            </p:cNvPr>
            <p:cNvSpPr txBox="1">
              <a:spLocks noChangeArrowheads="1"/>
            </p:cNvSpPr>
            <p:nvPr/>
          </p:nvSpPr>
          <p:spPr bwMode="auto">
            <a:xfrm>
              <a:off x="816" y="2736"/>
              <a:ext cx="2736" cy="384"/>
            </a:xfrm>
            <a:prstGeom prst="rect">
              <a:avLst/>
            </a:prstGeom>
            <a:solidFill>
              <a:srgbClr val="FFCC66"/>
            </a:solidFill>
            <a:ln w="28575" algn="ctr">
              <a:solidFill>
                <a:srgbClr val="FF6600"/>
              </a:solidFill>
              <a:miter lim="800000"/>
              <a:headEnd type="none" w="sm" len="sm"/>
              <a:tailEnd type="none" w="sm" len="sm"/>
            </a:ln>
            <a:effectLst/>
          </p:spPr>
          <p:txBody>
            <a:bodyPr/>
            <a:lstStyle/>
            <a:p>
              <a:pPr>
                <a:defRPr/>
              </a:pPr>
              <a:r>
                <a:rPr lang="en-US" sz="1600" dirty="0">
                  <a:latin typeface="+mn-lt"/>
                  <a:sym typeface="Wingdings" pitchFamily="2" charset="2"/>
                </a:rPr>
                <a:t>Showing </a:t>
              </a:r>
              <a:r>
                <a:rPr lang="en-US" sz="1600" dirty="0" err="1">
                  <a:latin typeface="+mn-lt"/>
                  <a:sym typeface="Wingdings" pitchFamily="2" charset="2"/>
                </a:rPr>
                <a:t>abhishek</a:t>
              </a:r>
              <a:r>
                <a:rPr lang="en-US" sz="1600" dirty="0">
                  <a:latin typeface="+mn-lt"/>
                  <a:sym typeface="Wingdings" pitchFamily="2" charset="2"/>
                </a:rPr>
                <a:t> has logged in from terminal pts/2 on date and time Dec 11 10:22</a:t>
              </a:r>
            </a:p>
          </p:txBody>
        </p:sp>
        <p:sp>
          <p:nvSpPr>
            <p:cNvPr id="34835" name="Line 19">
              <a:extLst>
                <a:ext uri="{FF2B5EF4-FFF2-40B4-BE49-F238E27FC236}">
                  <a16:creationId xmlns:a16="http://schemas.microsoft.com/office/drawing/2014/main" id="{3439FB26-47F6-45DB-868B-EE1DD738ED28}"/>
                </a:ext>
              </a:extLst>
            </p:cNvPr>
            <p:cNvSpPr>
              <a:spLocks noChangeShapeType="1"/>
            </p:cNvSpPr>
            <p:nvPr/>
          </p:nvSpPr>
          <p:spPr bwMode="auto">
            <a:xfrm>
              <a:off x="1200" y="2382"/>
              <a:ext cx="0" cy="35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4836" name="Rectangle 22">
              <a:extLst>
                <a:ext uri="{FF2B5EF4-FFF2-40B4-BE49-F238E27FC236}">
                  <a16:creationId xmlns:a16="http://schemas.microsoft.com/office/drawing/2014/main" id="{A805D784-3CFE-4A88-B9F2-14BD35EA59D6}"/>
                </a:ext>
              </a:extLst>
            </p:cNvPr>
            <p:cNvSpPr>
              <a:spLocks noChangeArrowheads="1"/>
            </p:cNvSpPr>
            <p:nvPr/>
          </p:nvSpPr>
          <p:spPr bwMode="auto">
            <a:xfrm>
              <a:off x="372" y="2190"/>
              <a:ext cx="4908" cy="192"/>
            </a:xfrm>
            <a:prstGeom prst="rect">
              <a:avLst/>
            </a:prstGeom>
            <a:noFill/>
            <a:ln w="28575" algn="ctr">
              <a:solidFill>
                <a:srgbClr val="FF6600"/>
              </a:solidFill>
              <a:miter lim="800000"/>
              <a:headEnd type="none" w="sm" len="sm"/>
              <a:tailEnd type="none" w="sm" len="sm"/>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3335"/>
                                        </p:tgtEl>
                                        <p:attrNameLst>
                                          <p:attrName>style.visibility</p:attrName>
                                        </p:attrNameLst>
                                      </p:cBhvr>
                                      <p:to>
                                        <p:strVal val="visible"/>
                                      </p:to>
                                    </p:set>
                                    <p:animEffect transition="in" filter="blinds(horizontal)">
                                      <p:cBhvr>
                                        <p:cTn id="7" dur="500"/>
                                        <p:tgtEl>
                                          <p:spTgt spid="4833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31"/>
                                        </p:tgtEl>
                                        <p:attrNameLst>
                                          <p:attrName>style.visibility</p:attrName>
                                        </p:attrNameLst>
                                      </p:cBhvr>
                                      <p:to>
                                        <p:strVal val="visible"/>
                                      </p:to>
                                    </p:set>
                                    <p:animEffect transition="in" filter="blinds(horizontal)">
                                      <p:cBhvr>
                                        <p:cTn id="12" dur="500"/>
                                        <p:tgtEl>
                                          <p:spTgt spid="17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BA6468D-F910-4201-B151-D0665BCBD8C8}"/>
              </a:ext>
            </a:extLst>
          </p:cNvPr>
          <p:cNvSpPr>
            <a:spLocks noGrp="1" noChangeArrowheads="1"/>
          </p:cNvSpPr>
          <p:nvPr>
            <p:ph type="title"/>
          </p:nvPr>
        </p:nvSpPr>
        <p:spPr/>
        <p:txBody>
          <a:bodyPr/>
          <a:lstStyle/>
          <a:p>
            <a:pPr>
              <a:defRPr/>
            </a:pPr>
            <a:r>
              <a:rPr dirty="0">
                <a:solidFill>
                  <a:srgbClr val="326A94"/>
                </a:solidFill>
              </a:rPr>
              <a:t>Locate Specific Programs on Prompt</a:t>
            </a:r>
          </a:p>
        </p:txBody>
      </p:sp>
      <p:sp>
        <p:nvSpPr>
          <p:cNvPr id="485379" name="Rectangle 3">
            <a:extLst>
              <a:ext uri="{FF2B5EF4-FFF2-40B4-BE49-F238E27FC236}">
                <a16:creationId xmlns:a16="http://schemas.microsoft.com/office/drawing/2014/main" id="{BAFA1340-EC01-4D7A-95C4-383992971D01}"/>
              </a:ext>
            </a:extLst>
          </p:cNvPr>
          <p:cNvSpPr>
            <a:spLocks noGrp="1" noChangeArrowheads="1"/>
          </p:cNvSpPr>
          <p:nvPr>
            <p:ph type="body" idx="1"/>
          </p:nvPr>
        </p:nvSpPr>
        <p:spPr/>
        <p:txBody>
          <a:bodyPr/>
          <a:lstStyle/>
          <a:p>
            <a:r>
              <a:rPr lang="en-US" altLang="en-US"/>
              <a:t>The </a:t>
            </a:r>
            <a:r>
              <a:rPr lang="en-US" altLang="en-US" b="1"/>
              <a:t>which</a:t>
            </a:r>
            <a:r>
              <a:rPr lang="en-US" altLang="en-US"/>
              <a:t> command</a:t>
            </a:r>
          </a:p>
          <a:p>
            <a:pPr lvl="1"/>
            <a:r>
              <a:rPr lang="en-US" altLang="en-US"/>
              <a:t>Locates a command</a:t>
            </a:r>
          </a:p>
          <a:p>
            <a:pPr lvl="1"/>
            <a:r>
              <a:rPr lang="en-US" altLang="en-US"/>
              <a:t>$ which ls</a:t>
            </a:r>
          </a:p>
          <a:p>
            <a:endParaRPr lang="en-US" altLang="en-US"/>
          </a:p>
        </p:txBody>
      </p:sp>
      <p:sp>
        <p:nvSpPr>
          <p:cNvPr id="36868" name="Slide Number Placeholder 3">
            <a:extLst>
              <a:ext uri="{FF2B5EF4-FFF2-40B4-BE49-F238E27FC236}">
                <a16:creationId xmlns:a16="http://schemas.microsoft.com/office/drawing/2014/main" id="{2BB14E0E-889D-4AF3-A260-BAA25420E391}"/>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4FE61042-AC2E-4FF2-A8A2-E15F08372EE1}" type="slidenum">
              <a:rPr lang="en-US" altLang="en-US" sz="1000">
                <a:latin typeface="Arial" panose="020B0604020202020204" pitchFamily="34" charset="0"/>
              </a:rPr>
              <a:pPr algn="r">
                <a:spcBef>
                  <a:spcPct val="0"/>
                </a:spcBef>
                <a:buClrTx/>
                <a:buFontTx/>
                <a:buNone/>
              </a:pPr>
              <a:t>16</a:t>
            </a:fld>
            <a:endParaRPr lang="en-US" altLang="en-US" sz="1000">
              <a:latin typeface="Arial" panose="020B0604020202020204" pitchFamily="34" charset="0"/>
            </a:endParaRPr>
          </a:p>
        </p:txBody>
      </p:sp>
      <p:grpSp>
        <p:nvGrpSpPr>
          <p:cNvPr id="18444" name="Group 12">
            <a:extLst>
              <a:ext uri="{FF2B5EF4-FFF2-40B4-BE49-F238E27FC236}">
                <a16:creationId xmlns:a16="http://schemas.microsoft.com/office/drawing/2014/main" id="{043C5DC5-C8FC-45CA-8BFA-2F2B29555DBF}"/>
              </a:ext>
            </a:extLst>
          </p:cNvPr>
          <p:cNvGrpSpPr>
            <a:grpSpLocks/>
          </p:cNvGrpSpPr>
          <p:nvPr/>
        </p:nvGrpSpPr>
        <p:grpSpPr bwMode="auto">
          <a:xfrm>
            <a:off x="1295400" y="2667000"/>
            <a:ext cx="6629400" cy="2209800"/>
            <a:chOff x="816" y="1680"/>
            <a:chExt cx="4176" cy="1392"/>
          </a:xfrm>
        </p:grpSpPr>
        <p:pic>
          <p:nvPicPr>
            <p:cNvPr id="36870" name="Picture 2">
              <a:extLst>
                <a:ext uri="{FF2B5EF4-FFF2-40B4-BE49-F238E27FC236}">
                  <a16:creationId xmlns:a16="http://schemas.microsoft.com/office/drawing/2014/main" id="{A17AE22B-27B5-479A-B6B0-5D662018A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680"/>
              <a:ext cx="4176" cy="816"/>
            </a:xfrm>
            <a:prstGeom prst="rect">
              <a:avLst/>
            </a:prstGeom>
            <a:noFill/>
            <a:ln w="19050" algn="ctr">
              <a:solidFill>
                <a:srgbClr val="8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36871" name="Text Box 7">
              <a:extLst>
                <a:ext uri="{FF2B5EF4-FFF2-40B4-BE49-F238E27FC236}">
                  <a16:creationId xmlns:a16="http://schemas.microsoft.com/office/drawing/2014/main" id="{21CE9AE1-355B-4739-A982-7A5A23231276}"/>
                </a:ext>
              </a:extLst>
            </p:cNvPr>
            <p:cNvSpPr txBox="1">
              <a:spLocks noChangeArrowheads="1"/>
            </p:cNvSpPr>
            <p:nvPr/>
          </p:nvSpPr>
          <p:spPr bwMode="auto">
            <a:xfrm>
              <a:off x="1536" y="2688"/>
              <a:ext cx="2832" cy="384"/>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cs typeface="Arial" panose="020B0604020202020204" pitchFamily="34" charset="0"/>
                  <a:sym typeface="Wingdings" panose="05000000000000000000" pitchFamily="2" charset="2"/>
                </a:rPr>
                <a:t>Showing ls command file is located in the directory path /bin/ls</a:t>
              </a:r>
            </a:p>
          </p:txBody>
        </p:sp>
        <p:sp>
          <p:nvSpPr>
            <p:cNvPr id="36872" name="Line 8">
              <a:extLst>
                <a:ext uri="{FF2B5EF4-FFF2-40B4-BE49-F238E27FC236}">
                  <a16:creationId xmlns:a16="http://schemas.microsoft.com/office/drawing/2014/main" id="{28645CCC-C5F0-4C27-80B7-E1F0DF2626A9}"/>
                </a:ext>
              </a:extLst>
            </p:cNvPr>
            <p:cNvSpPr>
              <a:spLocks noChangeShapeType="1"/>
            </p:cNvSpPr>
            <p:nvPr/>
          </p:nvSpPr>
          <p:spPr bwMode="auto">
            <a:xfrm>
              <a:off x="2064" y="2464"/>
              <a:ext cx="0" cy="22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6873" name="Rectangle 11">
              <a:extLst>
                <a:ext uri="{FF2B5EF4-FFF2-40B4-BE49-F238E27FC236}">
                  <a16:creationId xmlns:a16="http://schemas.microsoft.com/office/drawing/2014/main" id="{E729987B-73ED-4520-9226-90B89C115C0F}"/>
                </a:ext>
              </a:extLst>
            </p:cNvPr>
            <p:cNvSpPr>
              <a:spLocks noChangeArrowheads="1"/>
            </p:cNvSpPr>
            <p:nvPr/>
          </p:nvSpPr>
          <p:spPr bwMode="auto">
            <a:xfrm>
              <a:off x="1512" y="2256"/>
              <a:ext cx="744" cy="208"/>
            </a:xfrm>
            <a:prstGeom prst="rect">
              <a:avLst/>
            </a:prstGeom>
            <a:noFill/>
            <a:ln w="28575" algn="ctr">
              <a:solidFill>
                <a:srgbClr val="FF6600"/>
              </a:solidFill>
              <a:miter lim="800000"/>
              <a:headEnd type="none" w="sm" len="sm"/>
              <a:tailEnd type="none" w="sm" len="sm"/>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blinds(horizontal)">
                                      <p:cBhvr>
                                        <p:cTn id="7" dur="500"/>
                                        <p:tgtEl>
                                          <p:spTgt spid="4853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85379">
                                            <p:txEl>
                                              <p:pRg st="1" end="1"/>
                                            </p:txEl>
                                          </p:spTgt>
                                        </p:tgtEl>
                                        <p:attrNameLst>
                                          <p:attrName>style.visibility</p:attrName>
                                        </p:attrNameLst>
                                      </p:cBhvr>
                                      <p:to>
                                        <p:strVal val="visible"/>
                                      </p:to>
                                    </p:set>
                                    <p:animEffect transition="in" filter="blinds(horizontal)">
                                      <p:cBhvr>
                                        <p:cTn id="10" dur="500"/>
                                        <p:tgtEl>
                                          <p:spTgt spid="4853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85379">
                                            <p:txEl>
                                              <p:pRg st="2" end="2"/>
                                            </p:txEl>
                                          </p:spTgt>
                                        </p:tgtEl>
                                        <p:attrNameLst>
                                          <p:attrName>style.visibility</p:attrName>
                                        </p:attrNameLst>
                                      </p:cBhvr>
                                      <p:to>
                                        <p:strVal val="visible"/>
                                      </p:to>
                                    </p:set>
                                    <p:animEffect transition="in" filter="blinds(horizontal)">
                                      <p:cBhvr>
                                        <p:cTn id="13" dur="500"/>
                                        <p:tgtEl>
                                          <p:spTgt spid="48537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85379">
                                            <p:txEl>
                                              <p:pRg st="0" end="0"/>
                                            </p:txEl>
                                          </p:spTgt>
                                        </p:tgtEl>
                                        <p:attrNameLst>
                                          <p:attrName>style.visibility</p:attrName>
                                        </p:attrNameLst>
                                      </p:cBhvr>
                                      <p:to>
                                        <p:strVal val="visible"/>
                                      </p:to>
                                    </p:set>
                                    <p:animEffect transition="in" filter="blinds(horizontal)">
                                      <p:cBhvr>
                                        <p:cTn id="16" dur="500"/>
                                        <p:tgtEl>
                                          <p:spTgt spid="485379">
                                            <p:txEl>
                                              <p:pRg st="0" end="0"/>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85379">
                                            <p:txEl>
                                              <p:pRg st="1" end="1"/>
                                            </p:txEl>
                                          </p:spTgt>
                                        </p:tgtEl>
                                        <p:attrNameLst>
                                          <p:attrName>style.visibility</p:attrName>
                                        </p:attrNameLst>
                                      </p:cBhvr>
                                      <p:to>
                                        <p:strVal val="visible"/>
                                      </p:to>
                                    </p:set>
                                    <p:animEffect transition="in" filter="blinds(horizontal)">
                                      <p:cBhvr>
                                        <p:cTn id="19" dur="500"/>
                                        <p:tgtEl>
                                          <p:spTgt spid="485379">
                                            <p:txEl>
                                              <p:pRg st="1" end="1"/>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85379">
                                            <p:txEl>
                                              <p:pRg st="2" end="2"/>
                                            </p:txEl>
                                          </p:spTgt>
                                        </p:tgtEl>
                                        <p:attrNameLst>
                                          <p:attrName>style.visibility</p:attrName>
                                        </p:attrNameLst>
                                      </p:cBhvr>
                                      <p:to>
                                        <p:strVal val="visible"/>
                                      </p:to>
                                    </p:set>
                                    <p:animEffect transition="in" filter="blinds(horizontal)">
                                      <p:cBhvr>
                                        <p:cTn id="22" dur="500"/>
                                        <p:tgtEl>
                                          <p:spTgt spid="485379">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8444"/>
                                        </p:tgtEl>
                                        <p:attrNameLst>
                                          <p:attrName>style.visibility</p:attrName>
                                        </p:attrNameLst>
                                      </p:cBhvr>
                                      <p:to>
                                        <p:strVal val="visible"/>
                                      </p:to>
                                    </p:set>
                                    <p:animEffect transition="in" filter="blinds(horizontal)">
                                      <p:cBhvr>
                                        <p:cTn id="25"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720799A3-ABD8-4A60-A884-0B433A9BF80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44D8FED4-B81C-49F8-B834-D42F62A1C422}" type="slidenum">
              <a:rPr lang="en-US" altLang="en-US" sz="1000">
                <a:latin typeface="Arial" panose="020B0604020202020204" pitchFamily="34" charset="0"/>
              </a:rPr>
              <a:pPr>
                <a:spcBef>
                  <a:spcPct val="0"/>
                </a:spcBef>
                <a:buClrTx/>
                <a:buFontTx/>
                <a:buNone/>
              </a:pPr>
              <a:t>17</a:t>
            </a:fld>
            <a:endParaRPr lang="en-US" altLang="en-US" sz="1000">
              <a:latin typeface="Arial" panose="020B0604020202020204" pitchFamily="34" charset="0"/>
            </a:endParaRPr>
          </a:p>
        </p:txBody>
      </p:sp>
      <p:sp>
        <p:nvSpPr>
          <p:cNvPr id="37891" name="Rectangle 6">
            <a:extLst>
              <a:ext uri="{FF2B5EF4-FFF2-40B4-BE49-F238E27FC236}">
                <a16:creationId xmlns:a16="http://schemas.microsoft.com/office/drawing/2014/main" id="{8613306A-935A-4CD2-BFC6-D853193B60BC}"/>
              </a:ext>
            </a:extLst>
          </p:cNvPr>
          <p:cNvSpPr>
            <a:spLocks noGrp="1" noChangeArrowheads="1"/>
          </p:cNvSpPr>
          <p:nvPr>
            <p:ph type="title" idx="4294967295"/>
          </p:nvPr>
        </p:nvSpPr>
        <p:spPr/>
        <p:txBody>
          <a:bodyPr/>
          <a:lstStyle/>
          <a:p>
            <a:pPr>
              <a:defRPr/>
            </a:pPr>
            <a:r>
              <a:t>Change Password</a:t>
            </a:r>
          </a:p>
        </p:txBody>
      </p:sp>
      <p:sp>
        <p:nvSpPr>
          <p:cNvPr id="19463" name="Rectangle 7">
            <a:extLst>
              <a:ext uri="{FF2B5EF4-FFF2-40B4-BE49-F238E27FC236}">
                <a16:creationId xmlns:a16="http://schemas.microsoft.com/office/drawing/2014/main" id="{543E848B-C3C7-4B85-865C-697B862C0956}"/>
              </a:ext>
            </a:extLst>
          </p:cNvPr>
          <p:cNvSpPr>
            <a:spLocks noGrp="1" noChangeArrowheads="1"/>
          </p:cNvSpPr>
          <p:nvPr>
            <p:ph type="body" idx="4294967295"/>
          </p:nvPr>
        </p:nvSpPr>
        <p:spPr/>
        <p:txBody>
          <a:bodyPr/>
          <a:lstStyle/>
          <a:p>
            <a:r>
              <a:rPr lang="en-US" altLang="en-US" dirty="0"/>
              <a:t>The </a:t>
            </a:r>
            <a:r>
              <a:rPr lang="en-US" altLang="en-US" b="1" dirty="0"/>
              <a:t>passwd</a:t>
            </a:r>
            <a:r>
              <a:rPr lang="en-US" altLang="en-US" dirty="0"/>
              <a:t> command</a:t>
            </a:r>
          </a:p>
          <a:p>
            <a:pPr lvl="1"/>
            <a:r>
              <a:rPr lang="en-US" altLang="en-US" dirty="0"/>
              <a:t>Allows to change the password</a:t>
            </a:r>
          </a:p>
          <a:p>
            <a:pPr lvl="1"/>
            <a:endParaRPr lang="en-US" altLang="en-US" dirty="0"/>
          </a:p>
          <a:p>
            <a:pPr lvl="1"/>
            <a:r>
              <a:rPr lang="en-US" altLang="en-US" dirty="0"/>
              <a:t>$ passwd</a:t>
            </a:r>
          </a:p>
          <a:p>
            <a:pPr lvl="1">
              <a:buFontTx/>
              <a:buNone/>
            </a:pPr>
            <a:r>
              <a:rPr lang="en-US" altLang="en-US" dirty="0"/>
              <a:t>	(after pressing enter key you will receive following three prompts.)</a:t>
            </a:r>
          </a:p>
          <a:p>
            <a:pPr lvl="2"/>
            <a:r>
              <a:rPr lang="en-US" altLang="en-US" dirty="0"/>
              <a:t>Current passwd :</a:t>
            </a:r>
          </a:p>
          <a:p>
            <a:pPr lvl="2"/>
            <a:r>
              <a:rPr lang="en-US" altLang="en-US" dirty="0"/>
              <a:t>New passwd :</a:t>
            </a:r>
          </a:p>
          <a:p>
            <a:pPr lvl="2"/>
            <a:r>
              <a:rPr lang="en-US" altLang="en-US" dirty="0"/>
              <a:t>Confirm new passwd :</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3">
                                            <p:txEl>
                                              <p:pRg st="0" end="0"/>
                                            </p:txEl>
                                          </p:spTgt>
                                        </p:tgtEl>
                                        <p:attrNameLst>
                                          <p:attrName>style.visibility</p:attrName>
                                        </p:attrNameLst>
                                      </p:cBhvr>
                                      <p:to>
                                        <p:strVal val="visible"/>
                                      </p:to>
                                    </p:set>
                                    <p:animEffect transition="in" filter="blinds(horizontal)">
                                      <p:cBhvr>
                                        <p:cTn id="7" dur="500"/>
                                        <p:tgtEl>
                                          <p:spTgt spid="1946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463">
                                            <p:txEl>
                                              <p:pRg st="1" end="1"/>
                                            </p:txEl>
                                          </p:spTgt>
                                        </p:tgtEl>
                                        <p:attrNameLst>
                                          <p:attrName>style.visibility</p:attrName>
                                        </p:attrNameLst>
                                      </p:cBhvr>
                                      <p:to>
                                        <p:strVal val="visible"/>
                                      </p:to>
                                    </p:set>
                                    <p:animEffect transition="in" filter="blinds(horizontal)">
                                      <p:cBhvr>
                                        <p:cTn id="10" dur="500"/>
                                        <p:tgtEl>
                                          <p:spTgt spid="1946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463">
                                            <p:txEl>
                                              <p:pRg st="3" end="3"/>
                                            </p:txEl>
                                          </p:spTgt>
                                        </p:tgtEl>
                                        <p:attrNameLst>
                                          <p:attrName>style.visibility</p:attrName>
                                        </p:attrNameLst>
                                      </p:cBhvr>
                                      <p:to>
                                        <p:strVal val="visible"/>
                                      </p:to>
                                    </p:set>
                                    <p:animEffect transition="in" filter="blinds(horizontal)">
                                      <p:cBhvr>
                                        <p:cTn id="13" dur="500"/>
                                        <p:tgtEl>
                                          <p:spTgt spid="1946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463">
                                            <p:txEl>
                                              <p:pRg st="4" end="4"/>
                                            </p:txEl>
                                          </p:spTgt>
                                        </p:tgtEl>
                                        <p:attrNameLst>
                                          <p:attrName>style.visibility</p:attrName>
                                        </p:attrNameLst>
                                      </p:cBhvr>
                                      <p:to>
                                        <p:strVal val="visible"/>
                                      </p:to>
                                    </p:set>
                                    <p:animEffect transition="in" filter="blinds(horizontal)">
                                      <p:cBhvr>
                                        <p:cTn id="16" dur="500"/>
                                        <p:tgtEl>
                                          <p:spTgt spid="1946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463">
                                            <p:txEl>
                                              <p:pRg st="5" end="5"/>
                                            </p:txEl>
                                          </p:spTgt>
                                        </p:tgtEl>
                                        <p:attrNameLst>
                                          <p:attrName>style.visibility</p:attrName>
                                        </p:attrNameLst>
                                      </p:cBhvr>
                                      <p:to>
                                        <p:strVal val="visible"/>
                                      </p:to>
                                    </p:set>
                                    <p:animEffect transition="in" filter="blinds(horizontal)">
                                      <p:cBhvr>
                                        <p:cTn id="19" dur="500"/>
                                        <p:tgtEl>
                                          <p:spTgt spid="1946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9463">
                                            <p:txEl>
                                              <p:pRg st="6" end="6"/>
                                            </p:txEl>
                                          </p:spTgt>
                                        </p:tgtEl>
                                        <p:attrNameLst>
                                          <p:attrName>style.visibility</p:attrName>
                                        </p:attrNameLst>
                                      </p:cBhvr>
                                      <p:to>
                                        <p:strVal val="visible"/>
                                      </p:to>
                                    </p:set>
                                    <p:animEffect transition="in" filter="blinds(horizontal)">
                                      <p:cBhvr>
                                        <p:cTn id="22" dur="500"/>
                                        <p:tgtEl>
                                          <p:spTgt spid="1946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9463">
                                            <p:txEl>
                                              <p:pRg st="7" end="7"/>
                                            </p:txEl>
                                          </p:spTgt>
                                        </p:tgtEl>
                                        <p:attrNameLst>
                                          <p:attrName>style.visibility</p:attrName>
                                        </p:attrNameLst>
                                      </p:cBhvr>
                                      <p:to>
                                        <p:strVal val="visible"/>
                                      </p:to>
                                    </p:set>
                                    <p:animEffect transition="in" filter="blinds(horizontal)">
                                      <p:cBhvr>
                                        <p:cTn id="25" dur="500"/>
                                        <p:tgtEl>
                                          <p:spTgt spid="194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6D61C395-C5A8-42FD-9A74-8441285F4B47}"/>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263CB213-59AE-4D0C-98DB-0E905D6B1764}" type="slidenum">
              <a:rPr lang="en-US" altLang="en-US" sz="1000">
                <a:latin typeface="Arial" panose="020B0604020202020204" pitchFamily="34" charset="0"/>
              </a:rPr>
              <a:pPr algn="r">
                <a:spcBef>
                  <a:spcPct val="0"/>
                </a:spcBef>
                <a:buClrTx/>
                <a:buFontTx/>
                <a:buNone/>
              </a:pPr>
              <a:t>18</a:t>
            </a:fld>
            <a:endParaRPr lang="en-US" altLang="en-US" sz="1000">
              <a:latin typeface="Arial" panose="020B0604020202020204" pitchFamily="34" charset="0"/>
            </a:endParaRPr>
          </a:p>
        </p:txBody>
      </p:sp>
      <p:sp>
        <p:nvSpPr>
          <p:cNvPr id="39939" name="Rectangle 3">
            <a:extLst>
              <a:ext uri="{FF2B5EF4-FFF2-40B4-BE49-F238E27FC236}">
                <a16:creationId xmlns:a16="http://schemas.microsoft.com/office/drawing/2014/main" id="{53C84AA1-B31E-4E27-9391-FF1497CAE450}"/>
              </a:ext>
            </a:extLst>
          </p:cNvPr>
          <p:cNvSpPr>
            <a:spLocks noGrp="1" noChangeArrowheads="1"/>
          </p:cNvSpPr>
          <p:nvPr>
            <p:ph type="title"/>
          </p:nvPr>
        </p:nvSpPr>
        <p:spPr/>
        <p:txBody>
          <a:bodyPr/>
          <a:lstStyle/>
          <a:p>
            <a:pPr>
              <a:defRPr/>
            </a:pPr>
            <a:r>
              <a:rPr dirty="0">
                <a:solidFill>
                  <a:srgbClr val="326A94"/>
                </a:solidFill>
              </a:rPr>
              <a:t>Move Around in File System (1 of 2)</a:t>
            </a:r>
          </a:p>
        </p:txBody>
      </p:sp>
      <p:sp>
        <p:nvSpPr>
          <p:cNvPr id="342020" name="Rectangle 4">
            <a:extLst>
              <a:ext uri="{FF2B5EF4-FFF2-40B4-BE49-F238E27FC236}">
                <a16:creationId xmlns:a16="http://schemas.microsoft.com/office/drawing/2014/main" id="{63330832-FF74-4DAA-994D-E551C49024B7}"/>
              </a:ext>
            </a:extLst>
          </p:cNvPr>
          <p:cNvSpPr>
            <a:spLocks noGrp="1" noChangeArrowheads="1"/>
          </p:cNvSpPr>
          <p:nvPr>
            <p:ph type="body" idx="1"/>
          </p:nvPr>
        </p:nvSpPr>
        <p:spPr/>
        <p:txBody>
          <a:bodyPr/>
          <a:lstStyle/>
          <a:p>
            <a:r>
              <a:rPr lang="en-US" altLang="en-US"/>
              <a:t>The </a:t>
            </a:r>
            <a:r>
              <a:rPr lang="en-US" altLang="en-US" b="1"/>
              <a:t>cd</a:t>
            </a:r>
            <a:r>
              <a:rPr lang="en-US" altLang="en-US"/>
              <a:t> command</a:t>
            </a:r>
          </a:p>
          <a:p>
            <a:pPr lvl="1"/>
            <a:r>
              <a:rPr lang="en-US" altLang="en-US"/>
              <a:t>Stands for change directory</a:t>
            </a:r>
          </a:p>
          <a:p>
            <a:pPr lvl="1"/>
            <a:r>
              <a:rPr lang="en-US" altLang="en-US"/>
              <a:t>Acts as primary command for moving around the file system</a:t>
            </a:r>
          </a:p>
          <a:p>
            <a:pPr lvl="1"/>
            <a:endParaRPr lang="en-US" altLang="en-US"/>
          </a:p>
          <a:p>
            <a:pPr lvl="2"/>
            <a:endParaRPr lang="en-US" altLang="en-US" sz="1400"/>
          </a:p>
          <a:p>
            <a:pPr lvl="1"/>
            <a:endParaRPr lang="en-US" altLang="en-US"/>
          </a:p>
          <a:p>
            <a:pPr lvl="1"/>
            <a:endParaRPr lang="en-US" altLang="en-US"/>
          </a:p>
          <a:p>
            <a:pPr lvl="1"/>
            <a:endParaRPr lang="en-US" altLang="en-US"/>
          </a:p>
          <a:p>
            <a:pPr lvl="1"/>
            <a:endParaRPr lang="en-US" altLang="en-US"/>
          </a:p>
        </p:txBody>
      </p:sp>
      <p:graphicFrame>
        <p:nvGraphicFramePr>
          <p:cNvPr id="342045" name="Group 29">
            <a:extLst>
              <a:ext uri="{FF2B5EF4-FFF2-40B4-BE49-F238E27FC236}">
                <a16:creationId xmlns:a16="http://schemas.microsoft.com/office/drawing/2014/main" id="{056B5701-41AB-4264-93E3-3786AF1BB83D}"/>
              </a:ext>
            </a:extLst>
          </p:cNvPr>
          <p:cNvGraphicFramePr>
            <a:graphicFrameLocks noGrp="1"/>
          </p:cNvGraphicFramePr>
          <p:nvPr/>
        </p:nvGraphicFramePr>
        <p:xfrm>
          <a:off x="533400" y="2590800"/>
          <a:ext cx="7696200" cy="1476375"/>
        </p:xfrm>
        <a:graphic>
          <a:graphicData uri="http://schemas.openxmlformats.org/drawingml/2006/table">
            <a:tbl>
              <a:tblPr/>
              <a:tblGrid>
                <a:gridCol w="19812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38116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69" marB="444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69" marB="444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45739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cd TestD1</a:t>
                      </a:r>
                    </a:p>
                  </a:txBody>
                  <a:tcPr marL="90488" marR="90488" marT="44469" marB="444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Moves to child directory TestD1. from current directory</a:t>
                      </a:r>
                    </a:p>
                  </a:txBody>
                  <a:tcPr marL="90488" marR="90488" marT="44469" marB="444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3781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rPr>
                        <a:t>$ cd .. </a:t>
                      </a:r>
                    </a:p>
                  </a:txBody>
                  <a:tcPr marL="90488" marR="90488" marT="44469" marB="444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Moves to the parent directory from TestD1 if you are in TestD1</a:t>
                      </a:r>
                    </a:p>
                  </a:txBody>
                  <a:tcPr marL="90488" marR="90488" marT="44469" marB="444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2020">
                                            <p:txEl>
                                              <p:pRg st="0" end="0"/>
                                            </p:txEl>
                                          </p:spTgt>
                                        </p:tgtEl>
                                        <p:attrNameLst>
                                          <p:attrName>style.visibility</p:attrName>
                                        </p:attrNameLst>
                                      </p:cBhvr>
                                      <p:to>
                                        <p:strVal val="visible"/>
                                      </p:to>
                                    </p:set>
                                    <p:animEffect transition="in" filter="blinds(horizontal)">
                                      <p:cBhvr>
                                        <p:cTn id="7" dur="500"/>
                                        <p:tgtEl>
                                          <p:spTgt spid="34202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2020">
                                            <p:txEl>
                                              <p:pRg st="1" end="1"/>
                                            </p:txEl>
                                          </p:spTgt>
                                        </p:tgtEl>
                                        <p:attrNameLst>
                                          <p:attrName>style.visibility</p:attrName>
                                        </p:attrNameLst>
                                      </p:cBhvr>
                                      <p:to>
                                        <p:strVal val="visible"/>
                                      </p:to>
                                    </p:set>
                                    <p:animEffect transition="in" filter="blinds(horizontal)">
                                      <p:cBhvr>
                                        <p:cTn id="10" dur="500"/>
                                        <p:tgtEl>
                                          <p:spTgt spid="34202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2020">
                                            <p:txEl>
                                              <p:pRg st="2" end="2"/>
                                            </p:txEl>
                                          </p:spTgt>
                                        </p:tgtEl>
                                        <p:attrNameLst>
                                          <p:attrName>style.visibility</p:attrName>
                                        </p:attrNameLst>
                                      </p:cBhvr>
                                      <p:to>
                                        <p:strVal val="visible"/>
                                      </p:to>
                                    </p:set>
                                    <p:animEffect transition="in" filter="blinds(horizontal)">
                                      <p:cBhvr>
                                        <p:cTn id="13" dur="500"/>
                                        <p:tgtEl>
                                          <p:spTgt spid="34202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2045"/>
                                        </p:tgtEl>
                                        <p:attrNameLst>
                                          <p:attrName>style.visibility</p:attrName>
                                        </p:attrNameLst>
                                      </p:cBhvr>
                                      <p:to>
                                        <p:strVal val="visible"/>
                                      </p:to>
                                    </p:set>
                                    <p:animEffect transition="in" filter="blinds(horizontal)">
                                      <p:cBhvr>
                                        <p:cTn id="16" dur="500"/>
                                        <p:tgtEl>
                                          <p:spTgt spid="342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A823CD0-D267-48B1-8573-C9FE9C117573}"/>
              </a:ext>
            </a:extLst>
          </p:cNvPr>
          <p:cNvSpPr>
            <a:spLocks noGrp="1"/>
          </p:cNvSpPr>
          <p:nvPr>
            <p:ph type="title" idx="4294967295"/>
          </p:nvPr>
        </p:nvSpPr>
        <p:spPr/>
        <p:txBody>
          <a:bodyPr/>
          <a:lstStyle/>
          <a:p>
            <a:pPr>
              <a:defRPr/>
            </a:pPr>
            <a:r>
              <a:t>Move Around in File System (2 of 2)</a:t>
            </a:r>
          </a:p>
        </p:txBody>
      </p:sp>
      <p:sp>
        <p:nvSpPr>
          <p:cNvPr id="43011" name="Slide Number Placeholder 3">
            <a:extLst>
              <a:ext uri="{FF2B5EF4-FFF2-40B4-BE49-F238E27FC236}">
                <a16:creationId xmlns:a16="http://schemas.microsoft.com/office/drawing/2014/main" id="{9B1E6A6A-BF67-489B-8013-80D908A2AAF3}"/>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1F12BD6A-F813-451F-B62C-739B45D7C134}" type="slidenum">
              <a:rPr lang="en-US" altLang="en-US" sz="1000">
                <a:latin typeface="Arial" panose="020B0604020202020204" pitchFamily="34" charset="0"/>
              </a:rPr>
              <a:pPr algn="r">
                <a:spcBef>
                  <a:spcPct val="0"/>
                </a:spcBef>
                <a:buClrTx/>
                <a:buFontTx/>
                <a:buNone/>
              </a:pPr>
              <a:t>19</a:t>
            </a:fld>
            <a:endParaRPr lang="en-US" altLang="en-US" sz="1000">
              <a:latin typeface="Arial" panose="020B0604020202020204" pitchFamily="34" charset="0"/>
            </a:endParaRPr>
          </a:p>
        </p:txBody>
      </p:sp>
      <p:sp>
        <p:nvSpPr>
          <p:cNvPr id="43012" name="Rectangle 3">
            <a:extLst>
              <a:ext uri="{FF2B5EF4-FFF2-40B4-BE49-F238E27FC236}">
                <a16:creationId xmlns:a16="http://schemas.microsoft.com/office/drawing/2014/main" id="{4564AECC-1C53-46F9-B69B-05DC3C6D0B7A}"/>
              </a:ext>
            </a:extLst>
          </p:cNvPr>
          <p:cNvSpPr txBox="1">
            <a:spLocks noChangeArrowheads="1"/>
          </p:cNvSpPr>
          <p:nvPr/>
        </p:nvSpPr>
        <p:spPr bwMode="auto">
          <a:xfrm>
            <a:off x="161925" y="12954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550863" indent="-274638">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lvl="1"/>
            <a:endParaRPr lang="en-US" altLang="en-US">
              <a:latin typeface="Arial" panose="020B0604020202020204" pitchFamily="34" charset="0"/>
            </a:endParaRPr>
          </a:p>
          <a:p>
            <a:pPr lvl="1"/>
            <a:endParaRPr lang="en-US" altLang="en-US">
              <a:latin typeface="Arial" panose="020B0604020202020204" pitchFamily="34" charset="0"/>
            </a:endParaRPr>
          </a:p>
          <a:p>
            <a:pPr lvl="1">
              <a:buFontTx/>
              <a:buNone/>
            </a:pPr>
            <a:r>
              <a:rPr lang="en-US" altLang="en-US">
                <a:latin typeface="Arial" panose="020B0604020202020204" pitchFamily="34" charset="0"/>
              </a:rPr>
              <a:t> </a:t>
            </a:r>
          </a:p>
          <a:p>
            <a:pPr lvl="1"/>
            <a:endParaRPr lang="en-US" altLang="en-US">
              <a:latin typeface="Arial" panose="020B0604020202020204" pitchFamily="34" charset="0"/>
            </a:endParaRPr>
          </a:p>
          <a:p>
            <a:pPr lvl="1"/>
            <a:endParaRPr lang="en-US" altLang="en-US">
              <a:latin typeface="Arial" panose="020B0604020202020204" pitchFamily="34" charset="0"/>
            </a:endParaRPr>
          </a:p>
        </p:txBody>
      </p:sp>
      <p:graphicFrame>
        <p:nvGraphicFramePr>
          <p:cNvPr id="464904" name="Group 8">
            <a:extLst>
              <a:ext uri="{FF2B5EF4-FFF2-40B4-BE49-F238E27FC236}">
                <a16:creationId xmlns:a16="http://schemas.microsoft.com/office/drawing/2014/main" id="{94332C87-E2E4-464C-BB9A-FFDCFD5DBA3A}"/>
              </a:ext>
            </a:extLst>
          </p:cNvPr>
          <p:cNvGraphicFramePr>
            <a:graphicFrameLocks noGrp="1"/>
          </p:cNvGraphicFramePr>
          <p:nvPr/>
        </p:nvGraphicFramePr>
        <p:xfrm>
          <a:off x="838200" y="1600200"/>
          <a:ext cx="7696200" cy="762000"/>
        </p:xfrm>
        <a:graphic>
          <a:graphicData uri="http://schemas.openxmlformats.org/drawingml/2006/table">
            <a:tbl>
              <a:tblPr/>
              <a:tblGrid>
                <a:gridCol w="2338388">
                  <a:extLst>
                    <a:ext uri="{9D8B030D-6E8A-4147-A177-3AD203B41FA5}">
                      <a16:colId xmlns:a16="http://schemas.microsoft.com/office/drawing/2014/main" val="20000"/>
                    </a:ext>
                  </a:extLst>
                </a:gridCol>
                <a:gridCol w="5357812">
                  <a:extLst>
                    <a:ext uri="{9D8B030D-6E8A-4147-A177-3AD203B41FA5}">
                      <a16:colId xmlns:a16="http://schemas.microsoft.com/office/drawing/2014/main" val="20001"/>
                    </a:ext>
                  </a:extLst>
                </a:gridCol>
              </a:tblGrid>
              <a:tr h="33301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87" marB="444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87" marB="444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4289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cd ~</a:t>
                      </a:r>
                    </a:p>
                  </a:txBody>
                  <a:tcPr marL="90488" marR="90488" marT="44487" marB="444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Moves to the HOME directory</a:t>
                      </a:r>
                    </a:p>
                  </a:txBody>
                  <a:tcPr marL="90488" marR="90488" marT="44487" marB="444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43024" name="Group 27">
            <a:extLst>
              <a:ext uri="{FF2B5EF4-FFF2-40B4-BE49-F238E27FC236}">
                <a16:creationId xmlns:a16="http://schemas.microsoft.com/office/drawing/2014/main" id="{E655EF6E-A4CB-41A0-8A54-7B2CA979F694}"/>
              </a:ext>
            </a:extLst>
          </p:cNvPr>
          <p:cNvGrpSpPr>
            <a:grpSpLocks/>
          </p:cNvGrpSpPr>
          <p:nvPr/>
        </p:nvGrpSpPr>
        <p:grpSpPr bwMode="auto">
          <a:xfrm>
            <a:off x="990600" y="2819400"/>
            <a:ext cx="7010400" cy="3276600"/>
            <a:chOff x="624" y="1776"/>
            <a:chExt cx="4416" cy="2064"/>
          </a:xfrm>
        </p:grpSpPr>
        <p:pic>
          <p:nvPicPr>
            <p:cNvPr id="43025" name="Picture 2">
              <a:extLst>
                <a:ext uri="{FF2B5EF4-FFF2-40B4-BE49-F238E27FC236}">
                  <a16:creationId xmlns:a16="http://schemas.microsoft.com/office/drawing/2014/main" id="{BAD1E1DF-74ED-4CE3-BC42-F6ACE4B6B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208"/>
              <a:ext cx="4416" cy="1200"/>
            </a:xfrm>
            <a:prstGeom prst="rect">
              <a:avLst/>
            </a:prstGeom>
            <a:noFill/>
            <a:ln w="19050" algn="ctr">
              <a:solidFill>
                <a:srgbClr val="8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43026" name="Text Box 19">
              <a:extLst>
                <a:ext uri="{FF2B5EF4-FFF2-40B4-BE49-F238E27FC236}">
                  <a16:creationId xmlns:a16="http://schemas.microsoft.com/office/drawing/2014/main" id="{E30CA911-A433-42B7-90AF-5FD1E0428509}"/>
                </a:ext>
              </a:extLst>
            </p:cNvPr>
            <p:cNvSpPr txBox="1">
              <a:spLocks noChangeArrowheads="1"/>
            </p:cNvSpPr>
            <p:nvPr/>
          </p:nvSpPr>
          <p:spPr bwMode="auto">
            <a:xfrm>
              <a:off x="624" y="1776"/>
              <a:ext cx="1632" cy="240"/>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Present Working Directory</a:t>
              </a:r>
            </a:p>
          </p:txBody>
        </p:sp>
        <p:sp>
          <p:nvSpPr>
            <p:cNvPr id="43027" name="Text Box 20">
              <a:extLst>
                <a:ext uri="{FF2B5EF4-FFF2-40B4-BE49-F238E27FC236}">
                  <a16:creationId xmlns:a16="http://schemas.microsoft.com/office/drawing/2014/main" id="{3B5FAF51-E791-4239-AE4A-7C1B50222ED5}"/>
                </a:ext>
              </a:extLst>
            </p:cNvPr>
            <p:cNvSpPr txBox="1">
              <a:spLocks noChangeArrowheads="1"/>
            </p:cNvSpPr>
            <p:nvPr/>
          </p:nvSpPr>
          <p:spPr bwMode="auto">
            <a:xfrm>
              <a:off x="1536" y="3600"/>
              <a:ext cx="3456" cy="240"/>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Command cd ~ will take you to home directory of the user.</a:t>
              </a:r>
            </a:p>
          </p:txBody>
        </p:sp>
        <p:sp>
          <p:nvSpPr>
            <p:cNvPr id="43028" name="Line 21">
              <a:extLst>
                <a:ext uri="{FF2B5EF4-FFF2-40B4-BE49-F238E27FC236}">
                  <a16:creationId xmlns:a16="http://schemas.microsoft.com/office/drawing/2014/main" id="{1E9978FE-BA74-49D3-B1B6-295CDEF819E1}"/>
                </a:ext>
              </a:extLst>
            </p:cNvPr>
            <p:cNvSpPr>
              <a:spLocks noChangeShapeType="1"/>
            </p:cNvSpPr>
            <p:nvPr/>
          </p:nvSpPr>
          <p:spPr bwMode="auto">
            <a:xfrm>
              <a:off x="624" y="2016"/>
              <a:ext cx="0" cy="402"/>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29" name="Line 22">
              <a:extLst>
                <a:ext uri="{FF2B5EF4-FFF2-40B4-BE49-F238E27FC236}">
                  <a16:creationId xmlns:a16="http://schemas.microsoft.com/office/drawing/2014/main" id="{A88980C8-8C9B-4454-B70B-E97CA934F2F7}"/>
                </a:ext>
              </a:extLst>
            </p:cNvPr>
            <p:cNvSpPr>
              <a:spLocks noChangeShapeType="1"/>
            </p:cNvSpPr>
            <p:nvPr/>
          </p:nvSpPr>
          <p:spPr bwMode="auto">
            <a:xfrm>
              <a:off x="2352" y="3396"/>
              <a:ext cx="0" cy="20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3030" name="Rectangle 23">
              <a:extLst>
                <a:ext uri="{FF2B5EF4-FFF2-40B4-BE49-F238E27FC236}">
                  <a16:creationId xmlns:a16="http://schemas.microsoft.com/office/drawing/2014/main" id="{62DC4533-D66D-4147-9B4F-021451922F22}"/>
                </a:ext>
              </a:extLst>
            </p:cNvPr>
            <p:cNvSpPr>
              <a:spLocks noChangeArrowheads="1"/>
            </p:cNvSpPr>
            <p:nvPr/>
          </p:nvSpPr>
          <p:spPr bwMode="auto">
            <a:xfrm>
              <a:off x="624" y="2412"/>
              <a:ext cx="3276" cy="228"/>
            </a:xfrm>
            <a:prstGeom prst="rect">
              <a:avLst/>
            </a:prstGeom>
            <a:noFill/>
            <a:ln w="28575" algn="ctr">
              <a:solidFill>
                <a:srgbClr val="FF6600"/>
              </a:solidFill>
              <a:miter lim="800000"/>
              <a:headEnd type="none" w="sm" len="sm"/>
              <a:tailEnd type="none" w="sm" len="sm"/>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43031" name="Rectangle 24">
              <a:extLst>
                <a:ext uri="{FF2B5EF4-FFF2-40B4-BE49-F238E27FC236}">
                  <a16:creationId xmlns:a16="http://schemas.microsoft.com/office/drawing/2014/main" id="{0F7B2AF2-E5BA-4DA2-A6B8-9295A4194F97}"/>
                </a:ext>
              </a:extLst>
            </p:cNvPr>
            <p:cNvSpPr>
              <a:spLocks noChangeArrowheads="1"/>
            </p:cNvSpPr>
            <p:nvPr/>
          </p:nvSpPr>
          <p:spPr bwMode="auto">
            <a:xfrm>
              <a:off x="624" y="3168"/>
              <a:ext cx="2400" cy="228"/>
            </a:xfrm>
            <a:prstGeom prst="rect">
              <a:avLst/>
            </a:prstGeom>
            <a:noFill/>
            <a:ln w="28575" algn="ctr">
              <a:solidFill>
                <a:srgbClr val="FF6600"/>
              </a:solidFill>
              <a:miter lim="800000"/>
              <a:headEnd type="none" w="sm" len="sm"/>
              <a:tailEnd type="none" w="sm" len="sm"/>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43032" name="Rectangle 25">
              <a:extLst>
                <a:ext uri="{FF2B5EF4-FFF2-40B4-BE49-F238E27FC236}">
                  <a16:creationId xmlns:a16="http://schemas.microsoft.com/office/drawing/2014/main" id="{2FDAB652-8F6A-4293-8D8D-F258643014D7}"/>
                </a:ext>
              </a:extLst>
            </p:cNvPr>
            <p:cNvSpPr>
              <a:spLocks noChangeArrowheads="1"/>
            </p:cNvSpPr>
            <p:nvPr/>
          </p:nvSpPr>
          <p:spPr bwMode="auto">
            <a:xfrm>
              <a:off x="4464" y="2676"/>
              <a:ext cx="546" cy="228"/>
            </a:xfrm>
            <a:prstGeom prst="rect">
              <a:avLst/>
            </a:prstGeom>
            <a:noFill/>
            <a:ln w="28575" algn="ctr">
              <a:solidFill>
                <a:srgbClr val="FF6600"/>
              </a:solidFill>
              <a:miter lim="800000"/>
              <a:headEnd type="none" w="sm" len="sm"/>
              <a:tailEnd type="none" w="sm" len="sm"/>
            </a:ln>
            <a:effectLst/>
            <a:extLst>
              <a:ext uri="{909E8E84-426E-40DD-AFC4-6F175D3DCCD1}">
                <a14:hiddenFill xmlns:a14="http://schemas.microsoft.com/office/drawing/2010/main">
                  <a:solidFill>
                    <a:srgbClr val="FFCC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
          <p:nvSpPr>
            <p:cNvPr id="43033" name="Line 22">
              <a:extLst>
                <a:ext uri="{FF2B5EF4-FFF2-40B4-BE49-F238E27FC236}">
                  <a16:creationId xmlns:a16="http://schemas.microsoft.com/office/drawing/2014/main" id="{A0A0169A-E09B-4D8A-A96F-90B081EE7478}"/>
                </a:ext>
              </a:extLst>
            </p:cNvPr>
            <p:cNvSpPr>
              <a:spLocks noChangeShapeType="1"/>
            </p:cNvSpPr>
            <p:nvPr/>
          </p:nvSpPr>
          <p:spPr bwMode="auto">
            <a:xfrm>
              <a:off x="4752" y="2904"/>
              <a:ext cx="0" cy="690"/>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a:extLst>
              <a:ext uri="{FF2B5EF4-FFF2-40B4-BE49-F238E27FC236}">
                <a16:creationId xmlns:a16="http://schemas.microsoft.com/office/drawing/2014/main" id="{AE9FDD77-C588-4B26-991B-2FF609EAF4E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6B85DB44-4AB8-4045-805D-CA939379488C}" type="slidenum">
              <a:rPr lang="en-US" altLang="en-US" sz="1000">
                <a:latin typeface="Arial" panose="020B0604020202020204" pitchFamily="34" charset="0"/>
              </a:rPr>
              <a:pPr>
                <a:spcBef>
                  <a:spcPct val="0"/>
                </a:spcBef>
                <a:buClrTx/>
                <a:buFontTx/>
                <a:buNone/>
              </a:pPr>
              <a:t>2</a:t>
            </a:fld>
            <a:endParaRPr lang="en-US" altLang="en-US" sz="1000">
              <a:latin typeface="Arial" panose="020B0604020202020204" pitchFamily="34" charset="0"/>
            </a:endParaRPr>
          </a:p>
        </p:txBody>
      </p:sp>
      <p:sp>
        <p:nvSpPr>
          <p:cNvPr id="7171" name="Rectangle 6">
            <a:extLst>
              <a:ext uri="{FF2B5EF4-FFF2-40B4-BE49-F238E27FC236}">
                <a16:creationId xmlns:a16="http://schemas.microsoft.com/office/drawing/2014/main" id="{B3DB4626-A6DD-4C6F-A9EF-404D5DAD23A9}"/>
              </a:ext>
            </a:extLst>
          </p:cNvPr>
          <p:cNvSpPr>
            <a:spLocks noGrp="1" noChangeArrowheads="1"/>
          </p:cNvSpPr>
          <p:nvPr>
            <p:ph type="title" idx="4294967295"/>
          </p:nvPr>
        </p:nvSpPr>
        <p:spPr/>
        <p:txBody>
          <a:bodyPr/>
          <a:lstStyle/>
          <a:p>
            <a:pPr>
              <a:defRPr/>
            </a:pPr>
            <a:r>
              <a:t>Module 4 Objectives</a:t>
            </a:r>
          </a:p>
        </p:txBody>
      </p:sp>
      <p:sp>
        <p:nvSpPr>
          <p:cNvPr id="8196" name="Rectangle 7">
            <a:extLst>
              <a:ext uri="{FF2B5EF4-FFF2-40B4-BE49-F238E27FC236}">
                <a16:creationId xmlns:a16="http://schemas.microsoft.com/office/drawing/2014/main" id="{19DCDB6A-D419-408D-A997-C56A65DB6C2C}"/>
              </a:ext>
            </a:extLst>
          </p:cNvPr>
          <p:cNvSpPr>
            <a:spLocks noGrp="1" noChangeArrowheads="1"/>
          </p:cNvSpPr>
          <p:nvPr>
            <p:ph type="body" idx="4294967295"/>
          </p:nvPr>
        </p:nvSpPr>
        <p:spPr/>
        <p:txBody>
          <a:bodyPr/>
          <a:lstStyle/>
          <a:p>
            <a:r>
              <a:rPr lang="en-US" altLang="en-US"/>
              <a:t>Upon completing this module, you will be able to:</a:t>
            </a:r>
          </a:p>
          <a:p>
            <a:pPr lvl="1"/>
            <a:r>
              <a:rPr lang="en-US" altLang="en-US"/>
              <a:t>Describe how to execute the following UNIX commands</a:t>
            </a:r>
          </a:p>
          <a:p>
            <a:pPr lvl="2"/>
            <a:r>
              <a:rPr lang="en-US" altLang="en-US"/>
              <a:t>General Purpose</a:t>
            </a:r>
          </a:p>
          <a:p>
            <a:pPr lvl="2"/>
            <a:r>
              <a:rPr lang="en-US" altLang="en-US"/>
              <a:t>File Manipulation</a:t>
            </a:r>
          </a:p>
          <a:p>
            <a:pPr lvl="2"/>
            <a:r>
              <a:rPr lang="en-US" altLang="en-US"/>
              <a:t>Text Processing</a:t>
            </a:r>
          </a:p>
          <a:p>
            <a:pPr lvl="2"/>
            <a:r>
              <a:rPr lang="en-US" altLang="en-US"/>
              <a:t>Printing</a:t>
            </a:r>
          </a:p>
          <a:p>
            <a:pPr lvl="2"/>
            <a:r>
              <a:rPr lang="en-US" altLang="en-US"/>
              <a:t>Network and Communication</a:t>
            </a:r>
          </a:p>
          <a:p>
            <a:pPr lvl="2"/>
            <a:r>
              <a:rPr lang="en-US" altLang="en-US"/>
              <a:t>Compression/Decompression</a:t>
            </a:r>
          </a:p>
          <a:p>
            <a:pPr lvl="2"/>
            <a:r>
              <a:rPr lang="en-US" altLang="en-US"/>
              <a:t>Process Management</a:t>
            </a:r>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36A48A9F-D41A-4B29-84AD-5AF995DEED69}"/>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04A2585F-D172-4163-B768-274823DAADDA}" type="slidenum">
              <a:rPr lang="en-US" altLang="en-US" sz="1000">
                <a:latin typeface="Arial" panose="020B0604020202020204" pitchFamily="34" charset="0"/>
              </a:rPr>
              <a:pPr algn="r">
                <a:spcBef>
                  <a:spcPct val="0"/>
                </a:spcBef>
                <a:buClrTx/>
                <a:buFontTx/>
                <a:buNone/>
              </a:pPr>
              <a:t>20</a:t>
            </a:fld>
            <a:endParaRPr lang="en-US" altLang="en-US" sz="1000">
              <a:latin typeface="Arial" panose="020B0604020202020204" pitchFamily="34" charset="0"/>
            </a:endParaRPr>
          </a:p>
        </p:txBody>
      </p:sp>
      <p:sp>
        <p:nvSpPr>
          <p:cNvPr id="44035" name="Rectangle 2">
            <a:extLst>
              <a:ext uri="{FF2B5EF4-FFF2-40B4-BE49-F238E27FC236}">
                <a16:creationId xmlns:a16="http://schemas.microsoft.com/office/drawing/2014/main" id="{4D8DCDB2-713F-4466-A5DD-493DD2163F70}"/>
              </a:ext>
            </a:extLst>
          </p:cNvPr>
          <p:cNvSpPr>
            <a:spLocks noGrp="1" noChangeArrowheads="1"/>
          </p:cNvSpPr>
          <p:nvPr>
            <p:ph type="title" idx="4294967295"/>
          </p:nvPr>
        </p:nvSpPr>
        <p:spPr/>
        <p:txBody>
          <a:bodyPr/>
          <a:lstStyle/>
          <a:p>
            <a:pPr>
              <a:defRPr/>
            </a:pPr>
            <a:r>
              <a:t>Module 4 Agenda</a:t>
            </a:r>
          </a:p>
        </p:txBody>
      </p:sp>
      <p:graphicFrame>
        <p:nvGraphicFramePr>
          <p:cNvPr id="430085" name="Group 5">
            <a:extLst>
              <a:ext uri="{FF2B5EF4-FFF2-40B4-BE49-F238E27FC236}">
                <a16:creationId xmlns:a16="http://schemas.microsoft.com/office/drawing/2014/main" id="{D7127DAC-6E5E-44E0-80D7-68163A1538B6}"/>
              </a:ext>
            </a:extLst>
          </p:cNvPr>
          <p:cNvGraphicFramePr>
            <a:graphicFrameLocks noGrp="1"/>
          </p:cNvGraphicFramePr>
          <p:nvPr/>
        </p:nvGraphicFramePr>
        <p:xfrm>
          <a:off x="552450" y="1447800"/>
          <a:ext cx="8058150" cy="1981200"/>
        </p:xfrm>
        <a:graphic>
          <a:graphicData uri="http://schemas.openxmlformats.org/drawingml/2006/table">
            <a:tbl>
              <a:tblPr/>
              <a:tblGrid>
                <a:gridCol w="6394450">
                  <a:extLst>
                    <a:ext uri="{9D8B030D-6E8A-4147-A177-3AD203B41FA5}">
                      <a16:colId xmlns:a16="http://schemas.microsoft.com/office/drawing/2014/main" val="231856450"/>
                    </a:ext>
                  </a:extLst>
                </a:gridCol>
                <a:gridCol w="1663700">
                  <a:extLst>
                    <a:ext uri="{9D8B030D-6E8A-4147-A177-3AD203B41FA5}">
                      <a16:colId xmlns:a16="http://schemas.microsoft.com/office/drawing/2014/main" val="2344439453"/>
                    </a:ext>
                  </a:extLst>
                </a:gridCol>
              </a:tblGrid>
              <a:tr h="424164">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1" i="0" u="none" strike="noStrike" cap="none" normalizeH="0" baseline="0">
                          <a:ln>
                            <a:noFill/>
                          </a:ln>
                          <a:solidFill>
                            <a:srgbClr val="000000"/>
                          </a:solidFill>
                          <a:effectLst/>
                          <a:latin typeface="Arial" panose="020B0604020202020204" pitchFamily="34" charset="0"/>
                        </a:rPr>
                        <a:t>Topic Name</a:t>
                      </a:r>
                    </a:p>
                  </a:txBody>
                  <a:tcPr marL="90488" marR="90488" marT="44442" marB="4444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1" i="0" u="none" strike="noStrike" cap="none" normalizeH="0" baseline="0">
                          <a:ln>
                            <a:noFill/>
                          </a:ln>
                          <a:solidFill>
                            <a:srgbClr val="000000"/>
                          </a:solidFill>
                          <a:effectLst/>
                          <a:latin typeface="Arial" panose="020B0604020202020204" pitchFamily="34" charset="0"/>
                        </a:rPr>
                        <a:t>Duration</a:t>
                      </a:r>
                    </a:p>
                  </a:txBody>
                  <a:tcPr marL="90488" marR="90488" marT="44442" marB="4444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401555335"/>
                  </a:ext>
                </a:extLst>
              </a:tr>
              <a:tr h="490444">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rPr>
                        <a:t>General Purpose Commands</a:t>
                      </a:r>
                      <a:endParaRPr kumimoji="0" lang="en-US" altLang="en-US" sz="2600" b="0" i="0" u="none" strike="noStrike" cap="none" normalizeH="0" baseline="0">
                        <a:ln>
                          <a:noFill/>
                        </a:ln>
                        <a:solidFill>
                          <a:schemeClr val="tx1"/>
                        </a:solidFill>
                        <a:effectLst/>
                        <a:latin typeface="Arial" panose="020B0604020202020204" pitchFamily="34" charset="0"/>
                      </a:endParaRPr>
                    </a:p>
                  </a:txBody>
                  <a:tcPr marL="90488" marR="90488" marT="44442" marB="4444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45 min</a:t>
                      </a:r>
                    </a:p>
                  </a:txBody>
                  <a:tcPr marL="90488" marR="90488" marT="44442" marB="4444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791585143"/>
                  </a:ext>
                </a:extLst>
              </a:tr>
              <a:tr h="533296">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1" i="0" u="none" strike="noStrike" cap="none" normalizeH="0" baseline="0">
                          <a:ln>
                            <a:noFill/>
                          </a:ln>
                          <a:solidFill>
                            <a:schemeClr val="accent2"/>
                          </a:solidFill>
                          <a:effectLst/>
                          <a:latin typeface="Arial" panose="020B0604020202020204" pitchFamily="34" charset="0"/>
                        </a:rPr>
                        <a:t>File Manipulation Commands</a:t>
                      </a:r>
                    </a:p>
                  </a:txBody>
                  <a:tcPr marL="90488" marR="90488" marT="44442" marB="4444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000" b="1" i="0" u="none" strike="noStrike" cap="none" normalizeH="0" baseline="0">
                          <a:ln>
                            <a:noFill/>
                          </a:ln>
                          <a:solidFill>
                            <a:schemeClr val="accent2"/>
                          </a:solidFill>
                          <a:effectLst/>
                          <a:latin typeface="Arial" panose="020B0604020202020204" pitchFamily="34" charset="0"/>
                        </a:rPr>
                        <a:t>65 min</a:t>
                      </a:r>
                    </a:p>
                  </a:txBody>
                  <a:tcPr marL="90488" marR="90488" marT="44442" marB="4444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53639717"/>
                  </a:ext>
                </a:extLst>
              </a:tr>
              <a:tr h="533296">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0" i="0" u="none" strike="noStrike" cap="none" normalizeH="0" baseline="0">
                          <a:ln>
                            <a:noFill/>
                          </a:ln>
                          <a:solidFill>
                            <a:srgbClr val="000000"/>
                          </a:solidFill>
                          <a:effectLst/>
                          <a:latin typeface="Arial" panose="020B0604020202020204" pitchFamily="34" charset="0"/>
                        </a:rPr>
                        <a:t>Text Processing Commands</a:t>
                      </a:r>
                    </a:p>
                  </a:txBody>
                  <a:tcPr marL="90488" marR="90488" marT="44442" marB="4444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rPr>
                        <a:t>75 min</a:t>
                      </a:r>
                    </a:p>
                  </a:txBody>
                  <a:tcPr marL="90488" marR="90488" marT="44442" marB="4444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8365329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a:extLst>
              <a:ext uri="{FF2B5EF4-FFF2-40B4-BE49-F238E27FC236}">
                <a16:creationId xmlns:a16="http://schemas.microsoft.com/office/drawing/2014/main" id="{87D09AAD-8385-4EF1-902C-CED73D881101}"/>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41437D79-173A-47DD-93A6-6090B696FCA9}" type="slidenum">
              <a:rPr lang="en-US" altLang="en-US" sz="1000">
                <a:latin typeface="Arial" panose="020B0604020202020204" pitchFamily="34" charset="0"/>
              </a:rPr>
              <a:pPr>
                <a:spcBef>
                  <a:spcPct val="0"/>
                </a:spcBef>
                <a:buClrTx/>
                <a:buFontTx/>
                <a:buNone/>
              </a:pPr>
              <a:t>21</a:t>
            </a:fld>
            <a:endParaRPr lang="en-US" altLang="en-US" sz="1000">
              <a:latin typeface="Arial" panose="020B0604020202020204" pitchFamily="34" charset="0"/>
            </a:endParaRPr>
          </a:p>
        </p:txBody>
      </p:sp>
      <p:sp>
        <p:nvSpPr>
          <p:cNvPr id="46083" name="Rectangle 6">
            <a:extLst>
              <a:ext uri="{FF2B5EF4-FFF2-40B4-BE49-F238E27FC236}">
                <a16:creationId xmlns:a16="http://schemas.microsoft.com/office/drawing/2014/main" id="{DA832814-95D5-48C0-85A5-42AFC19D5347}"/>
              </a:ext>
            </a:extLst>
          </p:cNvPr>
          <p:cNvSpPr>
            <a:spLocks noGrp="1" noChangeArrowheads="1"/>
          </p:cNvSpPr>
          <p:nvPr>
            <p:ph type="title" idx="4294967295"/>
          </p:nvPr>
        </p:nvSpPr>
        <p:spPr/>
        <p:txBody>
          <a:bodyPr/>
          <a:lstStyle/>
          <a:p>
            <a:pPr>
              <a:defRPr/>
            </a:pPr>
            <a:r>
              <a:t>Demonstration Instructions</a:t>
            </a:r>
          </a:p>
        </p:txBody>
      </p:sp>
      <p:sp>
        <p:nvSpPr>
          <p:cNvPr id="47108" name="Rectangle 7">
            <a:extLst>
              <a:ext uri="{FF2B5EF4-FFF2-40B4-BE49-F238E27FC236}">
                <a16:creationId xmlns:a16="http://schemas.microsoft.com/office/drawing/2014/main" id="{A7EB2150-DE85-40CE-810C-1AB08712DE7F}"/>
              </a:ext>
            </a:extLst>
          </p:cNvPr>
          <p:cNvSpPr>
            <a:spLocks noGrp="1" noChangeArrowheads="1"/>
          </p:cNvSpPr>
          <p:nvPr>
            <p:ph type="body" idx="4294967295"/>
          </p:nvPr>
        </p:nvSpPr>
        <p:spPr/>
        <p:txBody>
          <a:bodyPr/>
          <a:lstStyle/>
          <a:p>
            <a:r>
              <a:rPr lang="en-US" altLang="en-US"/>
              <a:t>For slides 22-36</a:t>
            </a:r>
          </a:p>
          <a:p>
            <a:endParaRPr lang="en-US" altLang="en-US"/>
          </a:p>
          <a:p>
            <a:r>
              <a:rPr lang="en-US" altLang="en-US"/>
              <a:t>This topic comprises command sections. These sections will be conducted in the following manner:</a:t>
            </a:r>
          </a:p>
          <a:p>
            <a:pPr lvl="1"/>
            <a:r>
              <a:rPr lang="en-US" altLang="en-US"/>
              <a:t>Instructions: </a:t>
            </a:r>
          </a:p>
          <a:p>
            <a:pPr lvl="2"/>
            <a:r>
              <a:rPr lang="en-US" altLang="en-US"/>
              <a:t>Explain the command.</a:t>
            </a:r>
          </a:p>
          <a:p>
            <a:pPr lvl="2"/>
            <a:r>
              <a:rPr lang="en-US" altLang="en-US"/>
              <a:t>Ask participants to do the same.</a:t>
            </a:r>
          </a:p>
          <a:p>
            <a:pPr lvl="2"/>
            <a:r>
              <a:rPr lang="en-US" altLang="en-US"/>
              <a:t>Discuss the related slide. </a:t>
            </a:r>
          </a:p>
          <a:p>
            <a:pPr lvl="2"/>
            <a:endParaRPr lang="en-US" altLang="en-US"/>
          </a:p>
          <a:p>
            <a:pPr lvl="1"/>
            <a:r>
              <a:rPr lang="en-US" altLang="en-US"/>
              <a:t>Note: The commands would be used by the faculty and participants simultaneously.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3">
            <a:extLst>
              <a:ext uri="{FF2B5EF4-FFF2-40B4-BE49-F238E27FC236}">
                <a16:creationId xmlns:a16="http://schemas.microsoft.com/office/drawing/2014/main" id="{CC8D5C29-980F-4DEA-9A1D-DAA8D300C168}"/>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C5C040D3-9DB5-451D-884B-6659C609FD22}" type="slidenum">
              <a:rPr lang="en-US" altLang="en-US" sz="1000">
                <a:latin typeface="Arial" panose="020B0604020202020204" pitchFamily="34" charset="0"/>
              </a:rPr>
              <a:pPr algn="r">
                <a:spcBef>
                  <a:spcPct val="0"/>
                </a:spcBef>
                <a:buClrTx/>
                <a:buFontTx/>
                <a:buNone/>
              </a:pPr>
              <a:t>22</a:t>
            </a:fld>
            <a:endParaRPr lang="en-US" altLang="en-US" sz="1000">
              <a:latin typeface="Arial" panose="020B0604020202020204" pitchFamily="34" charset="0"/>
            </a:endParaRPr>
          </a:p>
        </p:txBody>
      </p:sp>
      <p:sp>
        <p:nvSpPr>
          <p:cNvPr id="48131" name="Rectangle 3">
            <a:extLst>
              <a:ext uri="{FF2B5EF4-FFF2-40B4-BE49-F238E27FC236}">
                <a16:creationId xmlns:a16="http://schemas.microsoft.com/office/drawing/2014/main" id="{73F92E13-A7DB-4CC4-A2D4-9F5B26E7189D}"/>
              </a:ext>
            </a:extLst>
          </p:cNvPr>
          <p:cNvSpPr>
            <a:spLocks noGrp="1" noChangeArrowheads="1"/>
          </p:cNvSpPr>
          <p:nvPr>
            <p:ph type="title"/>
          </p:nvPr>
        </p:nvSpPr>
        <p:spPr/>
        <p:txBody>
          <a:bodyPr/>
          <a:lstStyle/>
          <a:p>
            <a:pPr>
              <a:defRPr/>
            </a:pPr>
            <a:r>
              <a:rPr dirty="0">
                <a:solidFill>
                  <a:srgbClr val="326A94"/>
                </a:solidFill>
              </a:rPr>
              <a:t>Display Contents of File on Screen </a:t>
            </a:r>
            <a:br>
              <a:rPr dirty="0">
                <a:solidFill>
                  <a:srgbClr val="326A94"/>
                </a:solidFill>
              </a:rPr>
            </a:br>
            <a:r>
              <a:rPr dirty="0">
                <a:solidFill>
                  <a:srgbClr val="326A94"/>
                </a:solidFill>
              </a:rPr>
              <a:t>(1 of 2)</a:t>
            </a:r>
          </a:p>
        </p:txBody>
      </p:sp>
      <p:sp>
        <p:nvSpPr>
          <p:cNvPr id="346116" name="Rectangle 4">
            <a:extLst>
              <a:ext uri="{FF2B5EF4-FFF2-40B4-BE49-F238E27FC236}">
                <a16:creationId xmlns:a16="http://schemas.microsoft.com/office/drawing/2014/main" id="{355E42C8-5DA2-407C-B20D-F7EB0E71BD3D}"/>
              </a:ext>
            </a:extLst>
          </p:cNvPr>
          <p:cNvSpPr>
            <a:spLocks noGrp="1" noChangeArrowheads="1"/>
          </p:cNvSpPr>
          <p:nvPr>
            <p:ph type="body" idx="1"/>
          </p:nvPr>
        </p:nvSpPr>
        <p:spPr/>
        <p:txBody>
          <a:bodyPr/>
          <a:lstStyle/>
          <a:p>
            <a:r>
              <a:rPr lang="en-US" altLang="en-US"/>
              <a:t>The </a:t>
            </a:r>
            <a:r>
              <a:rPr lang="en-US" altLang="en-US" b="1"/>
              <a:t>cat</a:t>
            </a:r>
            <a:r>
              <a:rPr lang="en-US" altLang="en-US"/>
              <a:t> command</a:t>
            </a:r>
          </a:p>
          <a:p>
            <a:pPr lvl="1"/>
            <a:r>
              <a:rPr lang="en-US" altLang="en-US"/>
              <a:t>Is most frequently used command</a:t>
            </a:r>
          </a:p>
          <a:p>
            <a:pPr lvl="1"/>
            <a:r>
              <a:rPr lang="en-US" altLang="en-US"/>
              <a:t>Has three related functions with regard to the text files</a:t>
            </a:r>
          </a:p>
          <a:p>
            <a:endParaRPr lang="en-US" altLang="en-US"/>
          </a:p>
          <a:p>
            <a:endParaRPr lang="en-US" altLang="en-US"/>
          </a:p>
          <a:p>
            <a:endParaRPr lang="en-US" altLang="en-US"/>
          </a:p>
          <a:p>
            <a:r>
              <a:rPr lang="en-US" altLang="en-US"/>
              <a:t>To concatenate contents of a files on the screen.</a:t>
            </a:r>
          </a:p>
          <a:p>
            <a:endParaRPr lang="en-US" altLang="en-US"/>
          </a:p>
          <a:p>
            <a:pPr lvl="2"/>
            <a:endParaRPr lang="en-US" altLang="en-US" sz="1400"/>
          </a:p>
          <a:p>
            <a:pPr lvl="2"/>
            <a:endParaRPr lang="en-US" altLang="en-US" sz="1400"/>
          </a:p>
        </p:txBody>
      </p:sp>
      <p:graphicFrame>
        <p:nvGraphicFramePr>
          <p:cNvPr id="346133" name="Group 21">
            <a:extLst>
              <a:ext uri="{FF2B5EF4-FFF2-40B4-BE49-F238E27FC236}">
                <a16:creationId xmlns:a16="http://schemas.microsoft.com/office/drawing/2014/main" id="{8EB4D496-8DAA-422C-BD69-1CD2C6C5ECF5}"/>
              </a:ext>
            </a:extLst>
          </p:cNvPr>
          <p:cNvGraphicFramePr>
            <a:graphicFrameLocks noGrp="1"/>
          </p:cNvGraphicFramePr>
          <p:nvPr/>
        </p:nvGraphicFramePr>
        <p:xfrm>
          <a:off x="533400" y="2590800"/>
          <a:ext cx="7467600" cy="762000"/>
        </p:xfrm>
        <a:graphic>
          <a:graphicData uri="http://schemas.openxmlformats.org/drawingml/2006/table">
            <a:tbl>
              <a:tblPr/>
              <a:tblGrid>
                <a:gridCol w="2109788">
                  <a:extLst>
                    <a:ext uri="{9D8B030D-6E8A-4147-A177-3AD203B41FA5}">
                      <a16:colId xmlns:a16="http://schemas.microsoft.com/office/drawing/2014/main" val="20000"/>
                    </a:ext>
                  </a:extLst>
                </a:gridCol>
                <a:gridCol w="5357812">
                  <a:extLst>
                    <a:ext uri="{9D8B030D-6E8A-4147-A177-3AD203B41FA5}">
                      <a16:colId xmlns:a16="http://schemas.microsoft.com/office/drawing/2014/main" val="20001"/>
                    </a:ext>
                  </a:extLst>
                </a:gridCol>
              </a:tblGrid>
              <a:tr h="33301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87" marB="444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87" marB="444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4289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cat TestF1</a:t>
                      </a:r>
                    </a:p>
                  </a:txBody>
                  <a:tcPr marL="90488" marR="90488" marT="44487" marB="444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Displays the contents of file TestF1 on the screen</a:t>
                      </a:r>
                    </a:p>
                  </a:txBody>
                  <a:tcPr marL="90488" marR="90488" marT="44487" marB="444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6156" name="Group 44">
            <a:extLst>
              <a:ext uri="{FF2B5EF4-FFF2-40B4-BE49-F238E27FC236}">
                <a16:creationId xmlns:a16="http://schemas.microsoft.com/office/drawing/2014/main" id="{D77C1963-8861-475C-A7CC-A92B28E5D11E}"/>
              </a:ext>
            </a:extLst>
          </p:cNvPr>
          <p:cNvGraphicFramePr>
            <a:graphicFrameLocks noGrp="1"/>
          </p:cNvGraphicFramePr>
          <p:nvPr/>
        </p:nvGraphicFramePr>
        <p:xfrm>
          <a:off x="533400" y="4191000"/>
          <a:ext cx="7543800" cy="1300163"/>
        </p:xfrm>
        <a:graphic>
          <a:graphicData uri="http://schemas.openxmlformats.org/drawingml/2006/table">
            <a:tbl>
              <a:tblPr/>
              <a:tblGrid>
                <a:gridCol w="3079750">
                  <a:extLst>
                    <a:ext uri="{9D8B030D-6E8A-4147-A177-3AD203B41FA5}">
                      <a16:colId xmlns:a16="http://schemas.microsoft.com/office/drawing/2014/main" val="20000"/>
                    </a:ext>
                  </a:extLst>
                </a:gridCol>
                <a:gridCol w="4464050">
                  <a:extLst>
                    <a:ext uri="{9D8B030D-6E8A-4147-A177-3AD203B41FA5}">
                      <a16:colId xmlns:a16="http://schemas.microsoft.com/office/drawing/2014/main" val="20001"/>
                    </a:ext>
                  </a:extLst>
                </a:gridCol>
              </a:tblGrid>
              <a:tr h="332919">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74" marB="4447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74" marB="4447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96724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cat TestF1 TestF2 TestF3</a:t>
                      </a:r>
                    </a:p>
                  </a:txBody>
                  <a:tcPr marL="90488" marR="90488" marT="44474" marB="4447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112713" marR="0" lvl="0" indent="-112713"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Note: Another role of cat is concatenation.</a:t>
                      </a:r>
                    </a:p>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dirty="0">
                          <a:ln>
                            <a:noFill/>
                          </a:ln>
                          <a:solidFill>
                            <a:schemeClr val="tx1"/>
                          </a:solidFill>
                          <a:effectLst/>
                          <a:latin typeface="Arial" charset="0"/>
                          <a:sym typeface="Wingdings" pitchFamily="2" charset="2"/>
                        </a:rPr>
                        <a:t>Displays the concatenated contents of three files TestF1 TestF2 TestF3</a:t>
                      </a:r>
                    </a:p>
                  </a:txBody>
                  <a:tcPr marL="90488" marR="90488" marT="44474" marB="4447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6116">
                                            <p:txEl>
                                              <p:pRg st="0" end="0"/>
                                            </p:txEl>
                                          </p:spTgt>
                                        </p:tgtEl>
                                        <p:attrNameLst>
                                          <p:attrName>style.visibility</p:attrName>
                                        </p:attrNameLst>
                                      </p:cBhvr>
                                      <p:to>
                                        <p:strVal val="visible"/>
                                      </p:to>
                                    </p:set>
                                    <p:animEffect transition="in" filter="blinds(horizontal)">
                                      <p:cBhvr>
                                        <p:cTn id="7" dur="500"/>
                                        <p:tgtEl>
                                          <p:spTgt spid="34611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6116">
                                            <p:txEl>
                                              <p:pRg st="1" end="1"/>
                                            </p:txEl>
                                          </p:spTgt>
                                        </p:tgtEl>
                                        <p:attrNameLst>
                                          <p:attrName>style.visibility</p:attrName>
                                        </p:attrNameLst>
                                      </p:cBhvr>
                                      <p:to>
                                        <p:strVal val="visible"/>
                                      </p:to>
                                    </p:set>
                                    <p:animEffect transition="in" filter="blinds(horizontal)">
                                      <p:cBhvr>
                                        <p:cTn id="10" dur="500"/>
                                        <p:tgtEl>
                                          <p:spTgt spid="34611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46116">
                                            <p:txEl>
                                              <p:pRg st="2" end="2"/>
                                            </p:txEl>
                                          </p:spTgt>
                                        </p:tgtEl>
                                        <p:attrNameLst>
                                          <p:attrName>style.visibility</p:attrName>
                                        </p:attrNameLst>
                                      </p:cBhvr>
                                      <p:to>
                                        <p:strVal val="visible"/>
                                      </p:to>
                                    </p:set>
                                    <p:animEffect transition="in" filter="blinds(horizontal)">
                                      <p:cBhvr>
                                        <p:cTn id="13" dur="500"/>
                                        <p:tgtEl>
                                          <p:spTgt spid="34611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46133"/>
                                        </p:tgtEl>
                                        <p:attrNameLst>
                                          <p:attrName>style.visibility</p:attrName>
                                        </p:attrNameLst>
                                      </p:cBhvr>
                                      <p:to>
                                        <p:strVal val="visible"/>
                                      </p:to>
                                    </p:set>
                                    <p:animEffect transition="in" filter="blinds(horizontal)">
                                      <p:cBhvr>
                                        <p:cTn id="16" dur="500"/>
                                        <p:tgtEl>
                                          <p:spTgt spid="34613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46116">
                                            <p:txEl>
                                              <p:pRg st="6" end="6"/>
                                            </p:txEl>
                                          </p:spTgt>
                                        </p:tgtEl>
                                        <p:attrNameLst>
                                          <p:attrName>style.visibility</p:attrName>
                                        </p:attrNameLst>
                                      </p:cBhvr>
                                      <p:to>
                                        <p:strVal val="visible"/>
                                      </p:to>
                                    </p:set>
                                    <p:animEffect transition="in" filter="blinds(horizontal)">
                                      <p:cBhvr>
                                        <p:cTn id="21" dur="500"/>
                                        <p:tgtEl>
                                          <p:spTgt spid="346116">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46156"/>
                                        </p:tgtEl>
                                        <p:attrNameLst>
                                          <p:attrName>style.visibility</p:attrName>
                                        </p:attrNameLst>
                                      </p:cBhvr>
                                      <p:to>
                                        <p:strVal val="visible"/>
                                      </p:to>
                                    </p:set>
                                    <p:animEffect transition="in" filter="blinds(horizontal)">
                                      <p:cBhvr>
                                        <p:cTn id="26" dur="500"/>
                                        <p:tgtEl>
                                          <p:spTgt spid="34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47F0DEB7-98AD-4F93-B4D5-2340E198EFDF}"/>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341C4490-4925-4FE7-82E1-BB9C20E2D0DB}" type="slidenum">
              <a:rPr lang="en-US" altLang="en-US" sz="1000">
                <a:latin typeface="Arial" panose="020B0604020202020204" pitchFamily="34" charset="0"/>
              </a:rPr>
              <a:pPr algn="r">
                <a:spcBef>
                  <a:spcPct val="0"/>
                </a:spcBef>
                <a:buClrTx/>
                <a:buFontTx/>
                <a:buNone/>
              </a:pPr>
              <a:t>23</a:t>
            </a:fld>
            <a:endParaRPr lang="en-US" altLang="en-US" sz="1000">
              <a:latin typeface="Arial" panose="020B0604020202020204" pitchFamily="34" charset="0"/>
            </a:endParaRPr>
          </a:p>
        </p:txBody>
      </p:sp>
      <p:sp>
        <p:nvSpPr>
          <p:cNvPr id="50179" name="Rectangle 3">
            <a:extLst>
              <a:ext uri="{FF2B5EF4-FFF2-40B4-BE49-F238E27FC236}">
                <a16:creationId xmlns:a16="http://schemas.microsoft.com/office/drawing/2014/main" id="{50B54FFF-A024-4499-98B0-27DB09B61E5C}"/>
              </a:ext>
            </a:extLst>
          </p:cNvPr>
          <p:cNvSpPr>
            <a:spLocks noGrp="1" noChangeArrowheads="1"/>
          </p:cNvSpPr>
          <p:nvPr>
            <p:ph type="title"/>
          </p:nvPr>
        </p:nvSpPr>
        <p:spPr/>
        <p:txBody>
          <a:bodyPr/>
          <a:lstStyle/>
          <a:p>
            <a:pPr>
              <a:defRPr/>
            </a:pPr>
            <a:r>
              <a:rPr dirty="0">
                <a:solidFill>
                  <a:srgbClr val="326A94"/>
                </a:solidFill>
              </a:rPr>
              <a:t>Display Contents of File on Screen </a:t>
            </a:r>
            <a:br>
              <a:rPr dirty="0">
                <a:solidFill>
                  <a:srgbClr val="326A94"/>
                </a:solidFill>
              </a:rPr>
            </a:br>
            <a:r>
              <a:rPr dirty="0">
                <a:solidFill>
                  <a:srgbClr val="326A94"/>
                </a:solidFill>
              </a:rPr>
              <a:t>(2 of 2)</a:t>
            </a:r>
          </a:p>
        </p:txBody>
      </p:sp>
      <p:sp>
        <p:nvSpPr>
          <p:cNvPr id="348164" name="Rectangle 4">
            <a:extLst>
              <a:ext uri="{FF2B5EF4-FFF2-40B4-BE49-F238E27FC236}">
                <a16:creationId xmlns:a16="http://schemas.microsoft.com/office/drawing/2014/main" id="{57B9D543-983E-42D8-8171-0AC2FF2EBA77}"/>
              </a:ext>
            </a:extLst>
          </p:cNvPr>
          <p:cNvSpPr>
            <a:spLocks noGrp="1" noChangeArrowheads="1"/>
          </p:cNvSpPr>
          <p:nvPr>
            <p:ph type="body" idx="1"/>
          </p:nvPr>
        </p:nvSpPr>
        <p:spPr/>
        <p:txBody>
          <a:bodyPr/>
          <a:lstStyle/>
          <a:p>
            <a:r>
              <a:rPr lang="en-US" altLang="en-US"/>
              <a:t>To display numbers to the lines while displaying</a:t>
            </a:r>
          </a:p>
          <a:p>
            <a:endParaRPr lang="en-US" altLang="en-US"/>
          </a:p>
          <a:p>
            <a:endParaRPr lang="en-US" altLang="en-US"/>
          </a:p>
        </p:txBody>
      </p:sp>
      <p:graphicFrame>
        <p:nvGraphicFramePr>
          <p:cNvPr id="348181" name="Group 21">
            <a:extLst>
              <a:ext uri="{FF2B5EF4-FFF2-40B4-BE49-F238E27FC236}">
                <a16:creationId xmlns:a16="http://schemas.microsoft.com/office/drawing/2014/main" id="{17D56D32-294B-499E-A845-35E88402457C}"/>
              </a:ext>
            </a:extLst>
          </p:cNvPr>
          <p:cNvGraphicFramePr>
            <a:graphicFrameLocks noGrp="1"/>
          </p:cNvGraphicFramePr>
          <p:nvPr/>
        </p:nvGraphicFramePr>
        <p:xfrm>
          <a:off x="533400" y="1981200"/>
          <a:ext cx="7467600" cy="970040"/>
        </p:xfrm>
        <a:graphic>
          <a:graphicData uri="http://schemas.openxmlformats.org/drawingml/2006/table">
            <a:tbl>
              <a:tblPr/>
              <a:tblGrid>
                <a:gridCol w="2109788">
                  <a:extLst>
                    <a:ext uri="{9D8B030D-6E8A-4147-A177-3AD203B41FA5}">
                      <a16:colId xmlns:a16="http://schemas.microsoft.com/office/drawing/2014/main" val="20000"/>
                    </a:ext>
                  </a:extLst>
                </a:gridCol>
                <a:gridCol w="5357812">
                  <a:extLst>
                    <a:ext uri="{9D8B030D-6E8A-4147-A177-3AD203B41FA5}">
                      <a16:colId xmlns:a16="http://schemas.microsoft.com/office/drawing/2014/main" val="20001"/>
                    </a:ext>
                  </a:extLst>
                </a:gridCol>
              </a:tblGrid>
              <a:tr h="33259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390" marB="443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390" marB="443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3736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cat -n  TestF4</a:t>
                      </a:r>
                    </a:p>
                  </a:txBody>
                  <a:tcPr marL="90488" marR="90488" marT="44390" marB="443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Lists line numbers while displaying contents of TestF4</a:t>
                      </a:r>
                    </a:p>
                  </a:txBody>
                  <a:tcPr marL="90488" marR="90488" marT="44390" marB="443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164">
                                            <p:txEl>
                                              <p:pRg st="0" end="0"/>
                                            </p:txEl>
                                          </p:spTgt>
                                        </p:tgtEl>
                                        <p:attrNameLst>
                                          <p:attrName>style.visibility</p:attrName>
                                        </p:attrNameLst>
                                      </p:cBhvr>
                                      <p:to>
                                        <p:strVal val="visible"/>
                                      </p:to>
                                    </p:set>
                                    <p:animEffect transition="in" filter="blinds(horizontal)">
                                      <p:cBhvr>
                                        <p:cTn id="7" dur="500"/>
                                        <p:tgtEl>
                                          <p:spTgt spid="3481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181"/>
                                        </p:tgtEl>
                                        <p:attrNameLst>
                                          <p:attrName>style.visibility</p:attrName>
                                        </p:attrNameLst>
                                      </p:cBhvr>
                                      <p:to>
                                        <p:strVal val="visible"/>
                                      </p:to>
                                    </p:set>
                                    <p:animEffect transition="in" filter="blinds(horizontal)">
                                      <p:cBhvr>
                                        <p:cTn id="12" dur="500"/>
                                        <p:tgtEl>
                                          <p:spTgt spid="348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id="{F5755CAE-E191-49B1-837B-804A66530F73}"/>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DBB2BF24-5288-4A9A-A5C0-678F3234A6E1}" type="slidenum">
              <a:rPr lang="en-US" altLang="en-US" sz="1000">
                <a:latin typeface="Arial" panose="020B0604020202020204" pitchFamily="34" charset="0"/>
              </a:rPr>
              <a:pPr algn="r">
                <a:spcBef>
                  <a:spcPct val="0"/>
                </a:spcBef>
                <a:buClrTx/>
                <a:buFontTx/>
                <a:buNone/>
              </a:pPr>
              <a:t>24</a:t>
            </a:fld>
            <a:endParaRPr lang="en-US" altLang="en-US" sz="1000">
              <a:latin typeface="Arial" panose="020B0604020202020204" pitchFamily="34" charset="0"/>
            </a:endParaRPr>
          </a:p>
        </p:txBody>
      </p:sp>
      <p:sp>
        <p:nvSpPr>
          <p:cNvPr id="52227" name="Rectangle 3">
            <a:extLst>
              <a:ext uri="{FF2B5EF4-FFF2-40B4-BE49-F238E27FC236}">
                <a16:creationId xmlns:a16="http://schemas.microsoft.com/office/drawing/2014/main" id="{F3EBF37F-D979-4F55-BF2F-1F11AB9F2010}"/>
              </a:ext>
            </a:extLst>
          </p:cNvPr>
          <p:cNvSpPr>
            <a:spLocks noGrp="1" noChangeArrowheads="1"/>
          </p:cNvSpPr>
          <p:nvPr>
            <p:ph type="title"/>
          </p:nvPr>
        </p:nvSpPr>
        <p:spPr/>
        <p:txBody>
          <a:bodyPr/>
          <a:lstStyle/>
          <a:p>
            <a:pPr>
              <a:defRPr/>
            </a:pPr>
            <a:r>
              <a:rPr dirty="0">
                <a:solidFill>
                  <a:srgbClr val="326A94"/>
                </a:solidFill>
              </a:rPr>
              <a:t>Create New File on Screen</a:t>
            </a:r>
          </a:p>
        </p:txBody>
      </p:sp>
      <p:sp>
        <p:nvSpPr>
          <p:cNvPr id="53252" name="Rectangle 4">
            <a:extLst>
              <a:ext uri="{FF2B5EF4-FFF2-40B4-BE49-F238E27FC236}">
                <a16:creationId xmlns:a16="http://schemas.microsoft.com/office/drawing/2014/main" id="{A5D8BD74-FEDA-4C6E-95DD-E6E720C49BB5}"/>
              </a:ext>
            </a:extLst>
          </p:cNvPr>
          <p:cNvSpPr>
            <a:spLocks noGrp="1" noChangeArrowheads="1"/>
          </p:cNvSpPr>
          <p:nvPr>
            <p:ph type="body" idx="1"/>
          </p:nvPr>
        </p:nvSpPr>
        <p:spPr/>
        <p:txBody>
          <a:bodyPr/>
          <a:lstStyle/>
          <a:p>
            <a:endParaRPr lang="en-US" altLang="en-US"/>
          </a:p>
          <a:p>
            <a:pPr lvl="2"/>
            <a:endParaRPr lang="en-US" altLang="en-US" sz="1400"/>
          </a:p>
          <a:p>
            <a:pPr lvl="2"/>
            <a:endParaRPr lang="en-US" altLang="en-US" sz="1400"/>
          </a:p>
          <a:p>
            <a:pPr lvl="2"/>
            <a:endParaRPr lang="en-US" altLang="en-US" sz="1400"/>
          </a:p>
          <a:p>
            <a:pPr lvl="2"/>
            <a:endParaRPr lang="en-US" altLang="en-US" sz="1400"/>
          </a:p>
          <a:p>
            <a:endParaRPr lang="en-US" altLang="en-US"/>
          </a:p>
          <a:p>
            <a:endParaRPr lang="en-US" altLang="en-US"/>
          </a:p>
        </p:txBody>
      </p:sp>
      <p:graphicFrame>
        <p:nvGraphicFramePr>
          <p:cNvPr id="518149" name="Group 5">
            <a:extLst>
              <a:ext uri="{FF2B5EF4-FFF2-40B4-BE49-F238E27FC236}">
                <a16:creationId xmlns:a16="http://schemas.microsoft.com/office/drawing/2014/main" id="{CAB47310-F8FD-4597-94E3-66ADE51D47C6}"/>
              </a:ext>
            </a:extLst>
          </p:cNvPr>
          <p:cNvGraphicFramePr>
            <a:graphicFrameLocks noGrp="1"/>
          </p:cNvGraphicFramePr>
          <p:nvPr/>
        </p:nvGraphicFramePr>
        <p:xfrm>
          <a:off x="533400" y="1524000"/>
          <a:ext cx="7467600" cy="970040"/>
        </p:xfrm>
        <a:graphic>
          <a:graphicData uri="http://schemas.openxmlformats.org/drawingml/2006/table">
            <a:tbl>
              <a:tblPr/>
              <a:tblGrid>
                <a:gridCol w="2109788">
                  <a:extLst>
                    <a:ext uri="{9D8B030D-6E8A-4147-A177-3AD203B41FA5}">
                      <a16:colId xmlns:a16="http://schemas.microsoft.com/office/drawing/2014/main" val="20000"/>
                    </a:ext>
                  </a:extLst>
                </a:gridCol>
                <a:gridCol w="5357812">
                  <a:extLst>
                    <a:ext uri="{9D8B030D-6E8A-4147-A177-3AD203B41FA5}">
                      <a16:colId xmlns:a16="http://schemas.microsoft.com/office/drawing/2014/main" val="20001"/>
                    </a:ext>
                  </a:extLst>
                </a:gridCol>
              </a:tblGrid>
              <a:tr h="33259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390" marB="443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390" marB="443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3736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cat &gt; TestF4</a:t>
                      </a:r>
                    </a:p>
                  </a:txBody>
                  <a:tcPr marL="90488" marR="90488" marT="44390" marB="443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Creates a new file with the name TestF4. Press ctl+d after enter key</a:t>
                      </a:r>
                    </a:p>
                  </a:txBody>
                  <a:tcPr marL="90488" marR="90488" marT="44390" marB="443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8149"/>
                                        </p:tgtEl>
                                        <p:attrNameLst>
                                          <p:attrName>style.visibility</p:attrName>
                                        </p:attrNameLst>
                                      </p:cBhvr>
                                      <p:to>
                                        <p:strVal val="visible"/>
                                      </p:to>
                                    </p:set>
                                    <p:animEffect transition="in" filter="blinds(horizontal)">
                                      <p:cBhvr>
                                        <p:cTn id="7" dur="500"/>
                                        <p:tgtEl>
                                          <p:spTgt spid="518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a:extLst>
              <a:ext uri="{FF2B5EF4-FFF2-40B4-BE49-F238E27FC236}">
                <a16:creationId xmlns:a16="http://schemas.microsoft.com/office/drawing/2014/main" id="{4B90DFDB-42E2-4AB0-A3D7-A684038308DD}"/>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2B180C4A-94EE-4328-8BA7-7C5A99B6D5B4}" type="slidenum">
              <a:rPr lang="en-US" altLang="en-US" sz="1000">
                <a:latin typeface="Arial" panose="020B0604020202020204" pitchFamily="34" charset="0"/>
              </a:rPr>
              <a:pPr algn="r">
                <a:spcBef>
                  <a:spcPct val="0"/>
                </a:spcBef>
                <a:buClrTx/>
                <a:buFontTx/>
                <a:buNone/>
              </a:pPr>
              <a:t>25</a:t>
            </a:fld>
            <a:endParaRPr lang="en-US" altLang="en-US" sz="1000">
              <a:latin typeface="Arial" panose="020B0604020202020204" pitchFamily="34" charset="0"/>
            </a:endParaRPr>
          </a:p>
        </p:txBody>
      </p:sp>
      <p:sp>
        <p:nvSpPr>
          <p:cNvPr id="54275" name="Rectangle 3">
            <a:extLst>
              <a:ext uri="{FF2B5EF4-FFF2-40B4-BE49-F238E27FC236}">
                <a16:creationId xmlns:a16="http://schemas.microsoft.com/office/drawing/2014/main" id="{530F88F4-0195-4A4B-ACD3-6436C67C15FA}"/>
              </a:ext>
            </a:extLst>
          </p:cNvPr>
          <p:cNvSpPr>
            <a:spLocks noGrp="1" noChangeArrowheads="1"/>
          </p:cNvSpPr>
          <p:nvPr>
            <p:ph type="title"/>
          </p:nvPr>
        </p:nvSpPr>
        <p:spPr/>
        <p:txBody>
          <a:bodyPr/>
          <a:lstStyle/>
          <a:p>
            <a:pPr>
              <a:defRPr/>
            </a:pPr>
            <a:r>
              <a:rPr dirty="0">
                <a:solidFill>
                  <a:srgbClr val="326A94"/>
                </a:solidFill>
              </a:rPr>
              <a:t>Copy Files or Directories</a:t>
            </a:r>
          </a:p>
        </p:txBody>
      </p:sp>
      <p:sp>
        <p:nvSpPr>
          <p:cNvPr id="350212" name="Rectangle 4">
            <a:extLst>
              <a:ext uri="{FF2B5EF4-FFF2-40B4-BE49-F238E27FC236}">
                <a16:creationId xmlns:a16="http://schemas.microsoft.com/office/drawing/2014/main" id="{D244BBEA-EDDB-4888-9A2F-CA89C4D6EFA6}"/>
              </a:ext>
            </a:extLst>
          </p:cNvPr>
          <p:cNvSpPr>
            <a:spLocks noGrp="1" noChangeArrowheads="1"/>
          </p:cNvSpPr>
          <p:nvPr>
            <p:ph type="body" idx="1"/>
          </p:nvPr>
        </p:nvSpPr>
        <p:spPr/>
        <p:txBody>
          <a:bodyPr/>
          <a:lstStyle/>
          <a:p>
            <a:r>
              <a:rPr lang="en-US" altLang="en-US"/>
              <a:t>The </a:t>
            </a:r>
            <a:r>
              <a:rPr lang="en-US" altLang="en-US" b="1"/>
              <a:t>cp</a:t>
            </a:r>
            <a:r>
              <a:rPr lang="en-US" altLang="en-US"/>
              <a:t> command</a:t>
            </a:r>
          </a:p>
          <a:p>
            <a:endParaRPr lang="en-US" altLang="en-US"/>
          </a:p>
        </p:txBody>
      </p:sp>
      <p:graphicFrame>
        <p:nvGraphicFramePr>
          <p:cNvPr id="350261" name="Group 53">
            <a:extLst>
              <a:ext uri="{FF2B5EF4-FFF2-40B4-BE49-F238E27FC236}">
                <a16:creationId xmlns:a16="http://schemas.microsoft.com/office/drawing/2014/main" id="{2D6C256C-2901-4EBC-81F5-0B40D9B79268}"/>
              </a:ext>
            </a:extLst>
          </p:cNvPr>
          <p:cNvGraphicFramePr>
            <a:graphicFrameLocks noGrp="1"/>
          </p:cNvGraphicFramePr>
          <p:nvPr/>
        </p:nvGraphicFramePr>
        <p:xfrm>
          <a:off x="533400" y="1828800"/>
          <a:ext cx="7543800" cy="3432188"/>
        </p:xfrm>
        <a:graphic>
          <a:graphicData uri="http://schemas.openxmlformats.org/drawingml/2006/table">
            <a:tbl>
              <a:tblPr/>
              <a:tblGrid>
                <a:gridCol w="28194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33270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charset="0"/>
                        </a:rPr>
                        <a:t>Command</a:t>
                      </a:r>
                    </a:p>
                  </a:txBody>
                  <a:tcPr marL="90488" marR="90488" marT="44433" marB="444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33" marB="444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3791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cp TestF1 TestF5</a:t>
                      </a:r>
                    </a:p>
                  </a:txBody>
                  <a:tcPr marL="90488" marR="90488" marT="44433" marB="444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Copies contents of the file TestF1 to TestF5. If file TestF5 doesn’t exist it will get created</a:t>
                      </a:r>
                    </a:p>
                  </a:txBody>
                  <a:tcPr marL="90488" marR="90488" marT="44433" marB="444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3791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cp -i TestF1 TestF2</a:t>
                      </a:r>
                    </a:p>
                  </a:txBody>
                  <a:tcPr marL="90488" marR="90488" marT="44433" marB="444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As an interactive option, prompts the user before overwriting the destination file</a:t>
                      </a:r>
                    </a:p>
                  </a:txBody>
                  <a:tcPr marL="90488" marR="90488" marT="44433" marB="444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91182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cp /home/user10/TestF2 /home/user10/TestD1</a:t>
                      </a:r>
                    </a:p>
                  </a:txBody>
                  <a:tcPr marL="90488" marR="90488" marT="44433" marB="444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Copies contents of TestF2 to the destination directory TestD1 with the same file name</a:t>
                      </a:r>
                    </a:p>
                  </a:txBody>
                  <a:tcPr marL="90488" marR="90488" marT="44433" marB="444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91182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cp -r /home/user10/TestD1 /home/user10/TestD2</a:t>
                      </a:r>
                    </a:p>
                  </a:txBody>
                  <a:tcPr marL="90488" marR="90488" marT="44433" marB="444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Copies contents of TestD1 and its subsequent directories to the destination directory TestD2 with the same names</a:t>
                      </a:r>
                    </a:p>
                  </a:txBody>
                  <a:tcPr marL="90488" marR="90488" marT="44433" marB="444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0212">
                                            <p:txEl>
                                              <p:pRg st="0" end="0"/>
                                            </p:txEl>
                                          </p:spTgt>
                                        </p:tgtEl>
                                        <p:attrNameLst>
                                          <p:attrName>style.visibility</p:attrName>
                                        </p:attrNameLst>
                                      </p:cBhvr>
                                      <p:to>
                                        <p:strVal val="visible"/>
                                      </p:to>
                                    </p:set>
                                    <p:animEffect transition="in" filter="blinds(horizontal)">
                                      <p:cBhvr>
                                        <p:cTn id="7" dur="500"/>
                                        <p:tgtEl>
                                          <p:spTgt spid="3502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0261"/>
                                        </p:tgtEl>
                                        <p:attrNameLst>
                                          <p:attrName>style.visibility</p:attrName>
                                        </p:attrNameLst>
                                      </p:cBhvr>
                                      <p:to>
                                        <p:strVal val="visible"/>
                                      </p:to>
                                    </p:set>
                                    <p:animEffect transition="in" filter="blinds(horizontal)">
                                      <p:cBhvr>
                                        <p:cTn id="10" dur="500"/>
                                        <p:tgtEl>
                                          <p:spTgt spid="350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a:extLst>
              <a:ext uri="{FF2B5EF4-FFF2-40B4-BE49-F238E27FC236}">
                <a16:creationId xmlns:a16="http://schemas.microsoft.com/office/drawing/2014/main" id="{9D5085DD-2638-4364-B2CF-0DF005941CA4}"/>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D191FF4A-B1F7-4F28-9B6E-CB134693EF32}" type="slidenum">
              <a:rPr lang="en-US" altLang="en-US" sz="1000">
                <a:latin typeface="Arial" panose="020B0604020202020204" pitchFamily="34" charset="0"/>
              </a:rPr>
              <a:pPr algn="r">
                <a:spcBef>
                  <a:spcPct val="0"/>
                </a:spcBef>
                <a:buClrTx/>
                <a:buFontTx/>
                <a:buNone/>
              </a:pPr>
              <a:t>26</a:t>
            </a:fld>
            <a:endParaRPr lang="en-US" altLang="en-US" sz="1000">
              <a:latin typeface="Arial" panose="020B0604020202020204" pitchFamily="34" charset="0"/>
            </a:endParaRPr>
          </a:p>
        </p:txBody>
      </p:sp>
      <p:sp>
        <p:nvSpPr>
          <p:cNvPr id="56323" name="Rectangle 3">
            <a:extLst>
              <a:ext uri="{FF2B5EF4-FFF2-40B4-BE49-F238E27FC236}">
                <a16:creationId xmlns:a16="http://schemas.microsoft.com/office/drawing/2014/main" id="{D3993FDE-9FFC-4EF9-8E4D-E0609B366A89}"/>
              </a:ext>
            </a:extLst>
          </p:cNvPr>
          <p:cNvSpPr>
            <a:spLocks noGrp="1" noChangeArrowheads="1"/>
          </p:cNvSpPr>
          <p:nvPr>
            <p:ph type="title"/>
          </p:nvPr>
        </p:nvSpPr>
        <p:spPr/>
        <p:txBody>
          <a:bodyPr/>
          <a:lstStyle/>
          <a:p>
            <a:pPr>
              <a:defRPr/>
            </a:pPr>
            <a:r>
              <a:rPr dirty="0">
                <a:solidFill>
                  <a:srgbClr val="326A94"/>
                </a:solidFill>
              </a:rPr>
              <a:t>Rename File or Directory</a:t>
            </a:r>
          </a:p>
        </p:txBody>
      </p:sp>
      <p:sp>
        <p:nvSpPr>
          <p:cNvPr id="352260" name="Rectangle 4">
            <a:extLst>
              <a:ext uri="{FF2B5EF4-FFF2-40B4-BE49-F238E27FC236}">
                <a16:creationId xmlns:a16="http://schemas.microsoft.com/office/drawing/2014/main" id="{C1AAABB9-A690-44E7-A473-C679E4CAA326}"/>
              </a:ext>
            </a:extLst>
          </p:cNvPr>
          <p:cNvSpPr>
            <a:spLocks noGrp="1" noChangeArrowheads="1"/>
          </p:cNvSpPr>
          <p:nvPr>
            <p:ph type="body" idx="1"/>
          </p:nvPr>
        </p:nvSpPr>
        <p:spPr/>
        <p:txBody>
          <a:bodyPr/>
          <a:lstStyle/>
          <a:p>
            <a:r>
              <a:rPr lang="en-US" altLang="en-US"/>
              <a:t>The </a:t>
            </a:r>
            <a:r>
              <a:rPr lang="en-US" altLang="en-US" b="1"/>
              <a:t>mv</a:t>
            </a:r>
            <a:r>
              <a:rPr lang="en-US" altLang="en-US"/>
              <a:t> command</a:t>
            </a:r>
          </a:p>
          <a:p>
            <a:pPr lvl="1"/>
            <a:r>
              <a:rPr lang="en-US" altLang="en-US"/>
              <a:t>Renames file or directory</a:t>
            </a:r>
          </a:p>
          <a:p>
            <a:pPr lvl="1"/>
            <a:r>
              <a:rPr lang="en-US" altLang="en-US"/>
              <a:t>Moves a group of files to different directory</a:t>
            </a:r>
          </a:p>
          <a:p>
            <a:endParaRPr lang="en-US" altLang="en-US"/>
          </a:p>
          <a:p>
            <a:pPr lvl="1"/>
            <a:endParaRPr lang="en-US" altLang="en-US"/>
          </a:p>
          <a:p>
            <a:pPr lvl="1"/>
            <a:endParaRPr lang="en-US" altLang="en-US"/>
          </a:p>
          <a:p>
            <a:pPr lvl="1"/>
            <a:endParaRPr lang="en-US" altLang="en-US"/>
          </a:p>
          <a:p>
            <a:endParaRPr lang="en-US" altLang="en-US" sz="2000"/>
          </a:p>
          <a:p>
            <a:r>
              <a:rPr lang="en-US" altLang="en-US"/>
              <a:t>To confirm before renaming file or directory</a:t>
            </a:r>
          </a:p>
        </p:txBody>
      </p:sp>
      <p:graphicFrame>
        <p:nvGraphicFramePr>
          <p:cNvPr id="28704" name="Group 32">
            <a:extLst>
              <a:ext uri="{FF2B5EF4-FFF2-40B4-BE49-F238E27FC236}">
                <a16:creationId xmlns:a16="http://schemas.microsoft.com/office/drawing/2014/main" id="{32929B4A-30E9-4D57-A464-972FA92BFDEC}"/>
              </a:ext>
            </a:extLst>
          </p:cNvPr>
          <p:cNvGraphicFramePr>
            <a:graphicFrameLocks noGrp="1"/>
          </p:cNvGraphicFramePr>
          <p:nvPr/>
        </p:nvGraphicFramePr>
        <p:xfrm>
          <a:off x="533400" y="2562225"/>
          <a:ext cx="7467600" cy="1398596"/>
        </p:xfrm>
        <a:graphic>
          <a:graphicData uri="http://schemas.openxmlformats.org/drawingml/2006/table">
            <a:tbl>
              <a:tblPr/>
              <a:tblGrid>
                <a:gridCol w="2590800">
                  <a:extLst>
                    <a:ext uri="{9D8B030D-6E8A-4147-A177-3AD203B41FA5}">
                      <a16:colId xmlns:a16="http://schemas.microsoft.com/office/drawing/2014/main" val="898700224"/>
                    </a:ext>
                  </a:extLst>
                </a:gridCol>
                <a:gridCol w="4876800">
                  <a:extLst>
                    <a:ext uri="{9D8B030D-6E8A-4147-A177-3AD203B41FA5}">
                      <a16:colId xmlns:a16="http://schemas.microsoft.com/office/drawing/2014/main" val="1919505962"/>
                    </a:ext>
                  </a:extLst>
                </a:gridCol>
              </a:tblGrid>
              <a:tr h="332692">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Command</a:t>
                      </a:r>
                    </a:p>
                  </a:txBody>
                  <a:tcPr marL="90488" marR="90488" marT="44427" marB="444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Function</a:t>
                      </a:r>
                    </a:p>
                  </a:txBody>
                  <a:tcPr marL="90488" marR="90488" marT="44427" marB="444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4203529566"/>
                  </a:ext>
                </a:extLst>
              </a:tr>
              <a:tr h="428408">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 mv TestF1 TestFNew</a:t>
                      </a:r>
                    </a:p>
                  </a:txBody>
                  <a:tcPr marL="90488" marR="90488" marT="44427" marB="444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sym typeface="Wingdings" panose="05000000000000000000" pitchFamily="2" charset="2"/>
                        </a:rPr>
                        <a:t>Renames the file TestF1 with TestFNew</a:t>
                      </a:r>
                    </a:p>
                  </a:txBody>
                  <a:tcPr marL="90488" marR="90488" marT="44427" marB="444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178739945"/>
                  </a:ext>
                </a:extLst>
              </a:tr>
              <a:tr h="637488">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 mv TestFNew TestF2 TestF3 TestD1</a:t>
                      </a:r>
                    </a:p>
                  </a:txBody>
                  <a:tcPr marL="90488" marR="90488" marT="44427" marB="4442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sym typeface="Wingdings" panose="05000000000000000000" pitchFamily="2" charset="2"/>
                        </a:rPr>
                        <a:t>Moves the files TestFNew TestF2 TestF3 to directory TestD1</a:t>
                      </a:r>
                    </a:p>
                  </a:txBody>
                  <a:tcPr marL="90488" marR="90488" marT="44427" marB="4442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017196586"/>
                  </a:ext>
                </a:extLst>
              </a:tr>
            </a:tbl>
          </a:graphicData>
        </a:graphic>
      </p:graphicFrame>
      <p:graphicFrame>
        <p:nvGraphicFramePr>
          <p:cNvPr id="28703" name="Group 31">
            <a:extLst>
              <a:ext uri="{FF2B5EF4-FFF2-40B4-BE49-F238E27FC236}">
                <a16:creationId xmlns:a16="http://schemas.microsoft.com/office/drawing/2014/main" id="{C639B45B-74BF-489C-917F-2E6E3A22A9B2}"/>
              </a:ext>
            </a:extLst>
          </p:cNvPr>
          <p:cNvGraphicFramePr>
            <a:graphicFrameLocks noGrp="1"/>
          </p:cNvGraphicFramePr>
          <p:nvPr/>
        </p:nvGraphicFramePr>
        <p:xfrm>
          <a:off x="533400" y="4800600"/>
          <a:ext cx="7467600" cy="970056"/>
        </p:xfrm>
        <a:graphic>
          <a:graphicData uri="http://schemas.openxmlformats.org/drawingml/2006/table">
            <a:tbl>
              <a:tblPr/>
              <a:tblGrid>
                <a:gridCol w="2819400">
                  <a:extLst>
                    <a:ext uri="{9D8B030D-6E8A-4147-A177-3AD203B41FA5}">
                      <a16:colId xmlns:a16="http://schemas.microsoft.com/office/drawing/2014/main" val="261541616"/>
                    </a:ext>
                  </a:extLst>
                </a:gridCol>
                <a:gridCol w="4648200">
                  <a:extLst>
                    <a:ext uri="{9D8B030D-6E8A-4147-A177-3AD203B41FA5}">
                      <a16:colId xmlns:a16="http://schemas.microsoft.com/office/drawing/2014/main" val="3596264730"/>
                    </a:ext>
                  </a:extLst>
                </a:gridCol>
              </a:tblGrid>
              <a:tr h="332599">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Command</a:t>
                      </a:r>
                    </a:p>
                  </a:txBody>
                  <a:tcPr marL="90488" marR="90488" marT="44394" marB="4439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Function</a:t>
                      </a:r>
                    </a:p>
                  </a:txBody>
                  <a:tcPr marL="90488" marR="90488" marT="44394" marB="4439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466054487"/>
                  </a:ext>
                </a:extLst>
              </a:tr>
              <a:tr h="637364">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 mv -i TestT2 </a:t>
                      </a:r>
                      <a:r>
                        <a:rPr kumimoji="0" lang="en-US" altLang="en-US" sz="1800" b="0" i="0" u="none" strike="noStrike" cap="none" normalizeH="0" baseline="0" dirty="0" err="1">
                          <a:ln>
                            <a:noFill/>
                          </a:ln>
                          <a:solidFill>
                            <a:srgbClr val="000000"/>
                          </a:solidFill>
                          <a:effectLst/>
                          <a:latin typeface="Arial" panose="020B0604020202020204" pitchFamily="34" charset="0"/>
                        </a:rPr>
                        <a:t>TestFNew</a:t>
                      </a:r>
                      <a:endParaRPr kumimoji="0" lang="en-US" altLang="en-US" sz="1800" b="0" i="0" u="none" strike="noStrike" cap="none" normalizeH="0" baseline="0" dirty="0">
                        <a:ln>
                          <a:noFill/>
                        </a:ln>
                        <a:solidFill>
                          <a:srgbClr val="000000"/>
                        </a:solidFill>
                        <a:effectLst/>
                        <a:latin typeface="Arial" panose="020B0604020202020204" pitchFamily="34" charset="0"/>
                      </a:endParaRPr>
                    </a:p>
                  </a:txBody>
                  <a:tcPr marL="90488" marR="90488" marT="44394" marB="4439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Prompts the user before overwriting the file </a:t>
                      </a:r>
                      <a:r>
                        <a:rPr kumimoji="0" lang="en-US" altLang="en-US" sz="1800" b="0" i="0" u="none" strike="noStrike" cap="none" normalizeH="0" baseline="0" dirty="0" err="1">
                          <a:ln>
                            <a:noFill/>
                          </a:ln>
                          <a:solidFill>
                            <a:schemeClr val="tx1"/>
                          </a:solidFill>
                          <a:effectLst/>
                          <a:latin typeface="Arial" panose="020B0604020202020204" pitchFamily="34" charset="0"/>
                          <a:sym typeface="Wingdings" panose="05000000000000000000" pitchFamily="2" charset="2"/>
                        </a:rPr>
                        <a:t>TestFNew</a:t>
                      </a:r>
                      <a:endParaRPr kumimoji="0" lang="en-US" altLang="en-US" sz="1800" b="0" i="0" u="none" strike="noStrike" cap="none" normalizeH="0" baseline="0" dirty="0">
                        <a:ln>
                          <a:noFill/>
                        </a:ln>
                        <a:solidFill>
                          <a:schemeClr val="tx1"/>
                        </a:solidFill>
                        <a:effectLst/>
                        <a:latin typeface="Arial" panose="020B0604020202020204" pitchFamily="34" charset="0"/>
                        <a:sym typeface="Wingdings" panose="05000000000000000000" pitchFamily="2" charset="2"/>
                      </a:endParaRPr>
                    </a:p>
                  </a:txBody>
                  <a:tcPr marL="90488" marR="90488" marT="44394" marB="4439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663077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2260">
                                            <p:txEl>
                                              <p:pRg st="0" end="0"/>
                                            </p:txEl>
                                          </p:spTgt>
                                        </p:tgtEl>
                                        <p:attrNameLst>
                                          <p:attrName>style.visibility</p:attrName>
                                        </p:attrNameLst>
                                      </p:cBhvr>
                                      <p:to>
                                        <p:strVal val="visible"/>
                                      </p:to>
                                    </p:set>
                                    <p:animEffect transition="in" filter="blinds(horizontal)">
                                      <p:cBhvr>
                                        <p:cTn id="7" dur="500"/>
                                        <p:tgtEl>
                                          <p:spTgt spid="35226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2260">
                                            <p:txEl>
                                              <p:pRg st="1" end="1"/>
                                            </p:txEl>
                                          </p:spTgt>
                                        </p:tgtEl>
                                        <p:attrNameLst>
                                          <p:attrName>style.visibility</p:attrName>
                                        </p:attrNameLst>
                                      </p:cBhvr>
                                      <p:to>
                                        <p:strVal val="visible"/>
                                      </p:to>
                                    </p:set>
                                    <p:animEffect transition="in" filter="blinds(horizontal)">
                                      <p:cBhvr>
                                        <p:cTn id="10" dur="500"/>
                                        <p:tgtEl>
                                          <p:spTgt spid="35226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2260">
                                            <p:txEl>
                                              <p:pRg st="2" end="2"/>
                                            </p:txEl>
                                          </p:spTgt>
                                        </p:tgtEl>
                                        <p:attrNameLst>
                                          <p:attrName>style.visibility</p:attrName>
                                        </p:attrNameLst>
                                      </p:cBhvr>
                                      <p:to>
                                        <p:strVal val="visible"/>
                                      </p:to>
                                    </p:set>
                                    <p:animEffect transition="in" filter="blinds(horizontal)">
                                      <p:cBhvr>
                                        <p:cTn id="13" dur="500"/>
                                        <p:tgtEl>
                                          <p:spTgt spid="35226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704"/>
                                        </p:tgtEl>
                                        <p:attrNameLst>
                                          <p:attrName>style.visibility</p:attrName>
                                        </p:attrNameLst>
                                      </p:cBhvr>
                                      <p:to>
                                        <p:strVal val="visible"/>
                                      </p:to>
                                    </p:set>
                                    <p:animEffect transition="in" filter="blinds(horizontal)">
                                      <p:cBhvr>
                                        <p:cTn id="16" dur="500"/>
                                        <p:tgtEl>
                                          <p:spTgt spid="2870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52260">
                                            <p:txEl>
                                              <p:pRg st="8" end="8"/>
                                            </p:txEl>
                                          </p:spTgt>
                                        </p:tgtEl>
                                        <p:attrNameLst>
                                          <p:attrName>style.visibility</p:attrName>
                                        </p:attrNameLst>
                                      </p:cBhvr>
                                      <p:to>
                                        <p:strVal val="visible"/>
                                      </p:to>
                                    </p:set>
                                    <p:animEffect transition="in" filter="blinds(horizontal)">
                                      <p:cBhvr>
                                        <p:cTn id="21" dur="500"/>
                                        <p:tgtEl>
                                          <p:spTgt spid="352260">
                                            <p:txEl>
                                              <p:pRg st="8" end="8"/>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8703"/>
                                        </p:tgtEl>
                                        <p:attrNameLst>
                                          <p:attrName>style.visibility</p:attrName>
                                        </p:attrNameLst>
                                      </p:cBhvr>
                                      <p:to>
                                        <p:strVal val="visible"/>
                                      </p:to>
                                    </p:set>
                                    <p:animEffect transition="in" filter="blinds(horizontal)">
                                      <p:cBhvr>
                                        <p:cTn id="26" dur="500"/>
                                        <p:tgtEl>
                                          <p:spTgt spid="28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a:extLst>
              <a:ext uri="{FF2B5EF4-FFF2-40B4-BE49-F238E27FC236}">
                <a16:creationId xmlns:a16="http://schemas.microsoft.com/office/drawing/2014/main" id="{9E63ECAB-4559-41A8-B61F-0507D156F426}"/>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43DF8962-9F1D-4364-AD17-198707E7212F}" type="slidenum">
              <a:rPr lang="en-US" altLang="en-US" sz="1000">
                <a:latin typeface="Arial" panose="020B0604020202020204" pitchFamily="34" charset="0"/>
              </a:rPr>
              <a:pPr algn="r">
                <a:spcBef>
                  <a:spcPct val="0"/>
                </a:spcBef>
                <a:buClrTx/>
                <a:buFontTx/>
                <a:buNone/>
              </a:pPr>
              <a:t>27</a:t>
            </a:fld>
            <a:endParaRPr lang="en-US" altLang="en-US" sz="1000">
              <a:latin typeface="Arial" panose="020B0604020202020204" pitchFamily="34" charset="0"/>
            </a:endParaRPr>
          </a:p>
        </p:txBody>
      </p:sp>
      <p:sp>
        <p:nvSpPr>
          <p:cNvPr id="58371" name="Rectangle 3">
            <a:extLst>
              <a:ext uri="{FF2B5EF4-FFF2-40B4-BE49-F238E27FC236}">
                <a16:creationId xmlns:a16="http://schemas.microsoft.com/office/drawing/2014/main" id="{F743B809-1F6F-423D-AB44-B071F5F93605}"/>
              </a:ext>
            </a:extLst>
          </p:cNvPr>
          <p:cNvSpPr>
            <a:spLocks noGrp="1" noChangeArrowheads="1"/>
          </p:cNvSpPr>
          <p:nvPr>
            <p:ph type="title"/>
          </p:nvPr>
        </p:nvSpPr>
        <p:spPr/>
        <p:txBody>
          <a:bodyPr/>
          <a:lstStyle/>
          <a:p>
            <a:pPr>
              <a:defRPr/>
            </a:pPr>
            <a:r>
              <a:rPr dirty="0">
                <a:solidFill>
                  <a:srgbClr val="326A94"/>
                </a:solidFill>
              </a:rPr>
              <a:t>Delete File</a:t>
            </a:r>
          </a:p>
        </p:txBody>
      </p:sp>
      <p:sp>
        <p:nvSpPr>
          <p:cNvPr id="354308" name="Rectangle 4">
            <a:extLst>
              <a:ext uri="{FF2B5EF4-FFF2-40B4-BE49-F238E27FC236}">
                <a16:creationId xmlns:a16="http://schemas.microsoft.com/office/drawing/2014/main" id="{26F3B7A4-0586-448B-9BFC-F8871EC40CC8}"/>
              </a:ext>
            </a:extLst>
          </p:cNvPr>
          <p:cNvSpPr>
            <a:spLocks noGrp="1" noChangeArrowheads="1"/>
          </p:cNvSpPr>
          <p:nvPr>
            <p:ph type="body" idx="1"/>
          </p:nvPr>
        </p:nvSpPr>
        <p:spPr/>
        <p:txBody>
          <a:bodyPr/>
          <a:lstStyle/>
          <a:p>
            <a:r>
              <a:rPr lang="en-US" altLang="en-US"/>
              <a:t>The </a:t>
            </a:r>
            <a:r>
              <a:rPr lang="en-US" altLang="en-US" b="1"/>
              <a:t>rm</a:t>
            </a:r>
            <a:r>
              <a:rPr lang="en-US" altLang="en-US"/>
              <a:t> command</a:t>
            </a:r>
          </a:p>
          <a:p>
            <a:pPr lvl="1"/>
            <a:r>
              <a:rPr lang="en-US" altLang="en-US"/>
              <a:t>Allows us to delete one or more files</a:t>
            </a:r>
          </a:p>
          <a:p>
            <a:pPr lvl="2"/>
            <a:endParaRPr lang="en-US" altLang="en-US" sz="1400"/>
          </a:p>
          <a:p>
            <a:pPr lvl="2"/>
            <a:endParaRPr lang="en-US" altLang="en-US" sz="1400"/>
          </a:p>
          <a:p>
            <a:pPr lvl="2"/>
            <a:endParaRPr lang="en-US" altLang="en-US" sz="1400"/>
          </a:p>
          <a:p>
            <a:endParaRPr lang="en-US" altLang="en-US" sz="1200"/>
          </a:p>
          <a:p>
            <a:r>
              <a:rPr lang="en-US" altLang="en-US"/>
              <a:t>To confirm from user to delete one or more file(s)</a:t>
            </a:r>
          </a:p>
        </p:txBody>
      </p:sp>
      <p:graphicFrame>
        <p:nvGraphicFramePr>
          <p:cNvPr id="354353" name="Group 49">
            <a:extLst>
              <a:ext uri="{FF2B5EF4-FFF2-40B4-BE49-F238E27FC236}">
                <a16:creationId xmlns:a16="http://schemas.microsoft.com/office/drawing/2014/main" id="{3BC05DD2-056F-4F07-8CDA-A28C6B2CEE12}"/>
              </a:ext>
            </a:extLst>
          </p:cNvPr>
          <p:cNvGraphicFramePr>
            <a:graphicFrameLocks noGrp="1"/>
          </p:cNvGraphicFramePr>
          <p:nvPr/>
        </p:nvGraphicFramePr>
        <p:xfrm>
          <a:off x="533400" y="2209800"/>
          <a:ext cx="7467600" cy="762000"/>
        </p:xfrm>
        <a:graphic>
          <a:graphicData uri="http://schemas.openxmlformats.org/drawingml/2006/table">
            <a:tbl>
              <a:tblPr/>
              <a:tblGrid>
                <a:gridCol w="2438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3301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87" marB="444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87" marB="444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4289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rm TestFNew</a:t>
                      </a:r>
                    </a:p>
                  </a:txBody>
                  <a:tcPr marL="90488" marR="90488" marT="44487" marB="444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Removes the file TestFNew</a:t>
                      </a:r>
                    </a:p>
                  </a:txBody>
                  <a:tcPr marL="90488" marR="90488" marT="44487" marB="444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9727" name="Group 31">
            <a:extLst>
              <a:ext uri="{FF2B5EF4-FFF2-40B4-BE49-F238E27FC236}">
                <a16:creationId xmlns:a16="http://schemas.microsoft.com/office/drawing/2014/main" id="{64F3A1E1-8432-40A3-B3BF-CCFB88387666}"/>
              </a:ext>
            </a:extLst>
          </p:cNvPr>
          <p:cNvGraphicFramePr>
            <a:graphicFrameLocks noGrp="1"/>
          </p:cNvGraphicFramePr>
          <p:nvPr/>
        </p:nvGraphicFramePr>
        <p:xfrm>
          <a:off x="533400" y="3657600"/>
          <a:ext cx="7467600" cy="1882775"/>
        </p:xfrm>
        <a:graphic>
          <a:graphicData uri="http://schemas.openxmlformats.org/drawingml/2006/table">
            <a:tbl>
              <a:tblPr/>
              <a:tblGrid>
                <a:gridCol w="2438400">
                  <a:extLst>
                    <a:ext uri="{9D8B030D-6E8A-4147-A177-3AD203B41FA5}">
                      <a16:colId xmlns:a16="http://schemas.microsoft.com/office/drawing/2014/main" val="796229755"/>
                    </a:ext>
                  </a:extLst>
                </a:gridCol>
                <a:gridCol w="5029200">
                  <a:extLst>
                    <a:ext uri="{9D8B030D-6E8A-4147-A177-3AD203B41FA5}">
                      <a16:colId xmlns:a16="http://schemas.microsoft.com/office/drawing/2014/main" val="351705431"/>
                    </a:ext>
                  </a:extLst>
                </a:gridCol>
              </a:tblGrid>
              <a:tr h="30480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Command</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Function</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3411166037"/>
                  </a:ext>
                </a:extLst>
              </a:tr>
              <a:tr h="638175">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 rm -i TestF2 TestF3</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sym typeface="Wingdings" panose="05000000000000000000" pitchFamily="2" charset="2"/>
                        </a:rPr>
                        <a:t>Prompts the user for confirmation before removing each file</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156813344"/>
                  </a:ext>
                </a:extLst>
              </a:tr>
              <a:tr h="428625">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 rm -r TestF4</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Performs a recursive search for all subdirectories and files within these subdirectories and removes all of them</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1471784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4308">
                                            <p:txEl>
                                              <p:pRg st="0" end="0"/>
                                            </p:txEl>
                                          </p:spTgt>
                                        </p:tgtEl>
                                        <p:attrNameLst>
                                          <p:attrName>style.visibility</p:attrName>
                                        </p:attrNameLst>
                                      </p:cBhvr>
                                      <p:to>
                                        <p:strVal val="visible"/>
                                      </p:to>
                                    </p:set>
                                    <p:animEffect transition="in" filter="blinds(horizontal)">
                                      <p:cBhvr>
                                        <p:cTn id="7" dur="500"/>
                                        <p:tgtEl>
                                          <p:spTgt spid="35430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4308">
                                            <p:txEl>
                                              <p:pRg st="1" end="1"/>
                                            </p:txEl>
                                          </p:spTgt>
                                        </p:tgtEl>
                                        <p:attrNameLst>
                                          <p:attrName>style.visibility</p:attrName>
                                        </p:attrNameLst>
                                      </p:cBhvr>
                                      <p:to>
                                        <p:strVal val="visible"/>
                                      </p:to>
                                    </p:set>
                                    <p:animEffect transition="in" filter="blinds(horizontal)">
                                      <p:cBhvr>
                                        <p:cTn id="10" dur="500"/>
                                        <p:tgtEl>
                                          <p:spTgt spid="35430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4353"/>
                                        </p:tgtEl>
                                        <p:attrNameLst>
                                          <p:attrName>style.visibility</p:attrName>
                                        </p:attrNameLst>
                                      </p:cBhvr>
                                      <p:to>
                                        <p:strVal val="visible"/>
                                      </p:to>
                                    </p:set>
                                    <p:animEffect transition="in" filter="blinds(horizontal)">
                                      <p:cBhvr>
                                        <p:cTn id="13" dur="500"/>
                                        <p:tgtEl>
                                          <p:spTgt spid="3543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54308">
                                            <p:txEl>
                                              <p:pRg st="6" end="6"/>
                                            </p:txEl>
                                          </p:spTgt>
                                        </p:tgtEl>
                                        <p:attrNameLst>
                                          <p:attrName>style.visibility</p:attrName>
                                        </p:attrNameLst>
                                      </p:cBhvr>
                                      <p:to>
                                        <p:strVal val="visible"/>
                                      </p:to>
                                    </p:set>
                                    <p:animEffect transition="in" filter="blinds(horizontal)">
                                      <p:cBhvr>
                                        <p:cTn id="18" dur="500"/>
                                        <p:tgtEl>
                                          <p:spTgt spid="354308">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9727"/>
                                        </p:tgtEl>
                                        <p:attrNameLst>
                                          <p:attrName>style.visibility</p:attrName>
                                        </p:attrNameLst>
                                      </p:cBhvr>
                                      <p:to>
                                        <p:strVal val="visible"/>
                                      </p:to>
                                    </p:set>
                                    <p:animEffect transition="in" filter="blinds(horizontal)">
                                      <p:cBhvr>
                                        <p:cTn id="23" dur="500"/>
                                        <p:tgtEl>
                                          <p:spTgt spid="29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a:extLst>
              <a:ext uri="{FF2B5EF4-FFF2-40B4-BE49-F238E27FC236}">
                <a16:creationId xmlns:a16="http://schemas.microsoft.com/office/drawing/2014/main" id="{3CFC8378-3526-43D6-AC3A-11A3DCE2DF3A}"/>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F4EE9F16-D90E-4703-A6D8-0FE17B83AC70}" type="slidenum">
              <a:rPr lang="en-US" altLang="en-US" sz="1000">
                <a:latin typeface="Arial" panose="020B0604020202020204" pitchFamily="34" charset="0"/>
              </a:rPr>
              <a:pPr algn="r">
                <a:spcBef>
                  <a:spcPct val="0"/>
                </a:spcBef>
                <a:buClrTx/>
                <a:buFontTx/>
                <a:buNone/>
              </a:pPr>
              <a:t>28</a:t>
            </a:fld>
            <a:endParaRPr lang="en-US" altLang="en-US" sz="1000">
              <a:latin typeface="Arial" panose="020B0604020202020204" pitchFamily="34" charset="0"/>
            </a:endParaRPr>
          </a:p>
        </p:txBody>
      </p:sp>
      <p:sp>
        <p:nvSpPr>
          <p:cNvPr id="60419" name="Rectangle 3">
            <a:extLst>
              <a:ext uri="{FF2B5EF4-FFF2-40B4-BE49-F238E27FC236}">
                <a16:creationId xmlns:a16="http://schemas.microsoft.com/office/drawing/2014/main" id="{E5B48C61-A566-4778-8C69-9EF7F9A56C55}"/>
              </a:ext>
            </a:extLst>
          </p:cNvPr>
          <p:cNvSpPr>
            <a:spLocks noGrp="1" noChangeArrowheads="1"/>
          </p:cNvSpPr>
          <p:nvPr>
            <p:ph type="title"/>
          </p:nvPr>
        </p:nvSpPr>
        <p:spPr/>
        <p:txBody>
          <a:bodyPr/>
          <a:lstStyle/>
          <a:p>
            <a:pPr>
              <a:defRPr/>
            </a:pPr>
            <a:r>
              <a:rPr dirty="0">
                <a:solidFill>
                  <a:srgbClr val="326A94"/>
                </a:solidFill>
              </a:rPr>
              <a:t>Locate File Based on Search Criteria</a:t>
            </a:r>
          </a:p>
        </p:txBody>
      </p:sp>
      <p:sp>
        <p:nvSpPr>
          <p:cNvPr id="356356" name="Rectangle 4">
            <a:extLst>
              <a:ext uri="{FF2B5EF4-FFF2-40B4-BE49-F238E27FC236}">
                <a16:creationId xmlns:a16="http://schemas.microsoft.com/office/drawing/2014/main" id="{40ADE64F-E662-4D0A-9E06-BC65686182BD}"/>
              </a:ext>
            </a:extLst>
          </p:cNvPr>
          <p:cNvSpPr>
            <a:spLocks noGrp="1" noChangeArrowheads="1"/>
          </p:cNvSpPr>
          <p:nvPr>
            <p:ph type="body" idx="1"/>
          </p:nvPr>
        </p:nvSpPr>
        <p:spPr/>
        <p:txBody>
          <a:bodyPr/>
          <a:lstStyle/>
          <a:p>
            <a:r>
              <a:rPr lang="en-US" altLang="en-US"/>
              <a:t>The </a:t>
            </a:r>
            <a:r>
              <a:rPr lang="en-US" altLang="en-US" b="1"/>
              <a:t>find</a:t>
            </a:r>
            <a:r>
              <a:rPr lang="en-US" altLang="en-US"/>
              <a:t> command</a:t>
            </a:r>
          </a:p>
          <a:p>
            <a:pPr lvl="1"/>
            <a:r>
              <a:rPr lang="en-US" altLang="en-US"/>
              <a:t>Locates files which meet the search criteria</a:t>
            </a:r>
          </a:p>
          <a:p>
            <a:pPr lvl="1"/>
            <a:endParaRPr lang="en-US" altLang="en-US"/>
          </a:p>
          <a:p>
            <a:pPr lvl="1"/>
            <a:endParaRPr lang="en-US" altLang="en-US"/>
          </a:p>
          <a:p>
            <a:pPr lvl="1"/>
            <a:endParaRPr lang="en-US" altLang="en-US"/>
          </a:p>
        </p:txBody>
      </p:sp>
      <p:graphicFrame>
        <p:nvGraphicFramePr>
          <p:cNvPr id="356371" name="Group 19">
            <a:extLst>
              <a:ext uri="{FF2B5EF4-FFF2-40B4-BE49-F238E27FC236}">
                <a16:creationId xmlns:a16="http://schemas.microsoft.com/office/drawing/2014/main" id="{E9A006DD-E61D-4A88-8FC5-1721D47163D9}"/>
              </a:ext>
            </a:extLst>
          </p:cNvPr>
          <p:cNvGraphicFramePr>
            <a:graphicFrameLocks noGrp="1"/>
          </p:cNvGraphicFramePr>
          <p:nvPr/>
        </p:nvGraphicFramePr>
        <p:xfrm>
          <a:off x="533400" y="2209800"/>
          <a:ext cx="7467600" cy="970040"/>
        </p:xfrm>
        <a:graphic>
          <a:graphicData uri="http://schemas.openxmlformats.org/drawingml/2006/table">
            <a:tbl>
              <a:tblPr/>
              <a:tblGrid>
                <a:gridCol w="24384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33259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390" marB="443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390" marB="443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3736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find . -name TestF1 </a:t>
                      </a:r>
                    </a:p>
                  </a:txBody>
                  <a:tcPr marL="90488" marR="90488" marT="44390" marB="443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Searches file TestF1 from current directory onwards and prints its path</a:t>
                      </a:r>
                    </a:p>
                  </a:txBody>
                  <a:tcPr marL="90488" marR="90488" marT="44390" marB="443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6356">
                                            <p:txEl>
                                              <p:pRg st="0" end="0"/>
                                            </p:txEl>
                                          </p:spTgt>
                                        </p:tgtEl>
                                        <p:attrNameLst>
                                          <p:attrName>style.visibility</p:attrName>
                                        </p:attrNameLst>
                                      </p:cBhvr>
                                      <p:to>
                                        <p:strVal val="visible"/>
                                      </p:to>
                                    </p:set>
                                    <p:animEffect transition="in" filter="blinds(horizontal)">
                                      <p:cBhvr>
                                        <p:cTn id="7" dur="500"/>
                                        <p:tgtEl>
                                          <p:spTgt spid="35635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6356">
                                            <p:txEl>
                                              <p:pRg st="1" end="1"/>
                                            </p:txEl>
                                          </p:spTgt>
                                        </p:tgtEl>
                                        <p:attrNameLst>
                                          <p:attrName>style.visibility</p:attrName>
                                        </p:attrNameLst>
                                      </p:cBhvr>
                                      <p:to>
                                        <p:strVal val="visible"/>
                                      </p:to>
                                    </p:set>
                                    <p:animEffect transition="in" filter="blinds(horizontal)">
                                      <p:cBhvr>
                                        <p:cTn id="10" dur="500"/>
                                        <p:tgtEl>
                                          <p:spTgt spid="35635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6371"/>
                                        </p:tgtEl>
                                        <p:attrNameLst>
                                          <p:attrName>style.visibility</p:attrName>
                                        </p:attrNameLst>
                                      </p:cBhvr>
                                      <p:to>
                                        <p:strVal val="visible"/>
                                      </p:to>
                                    </p:set>
                                    <p:animEffect transition="in" filter="blinds(horizontal)">
                                      <p:cBhvr>
                                        <p:cTn id="13" dur="500"/>
                                        <p:tgtEl>
                                          <p:spTgt spid="356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a:extLst>
              <a:ext uri="{FF2B5EF4-FFF2-40B4-BE49-F238E27FC236}">
                <a16:creationId xmlns:a16="http://schemas.microsoft.com/office/drawing/2014/main" id="{8B49FC60-A74D-4587-BCB1-9A3F43CDD819}"/>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319D760B-B50B-4C18-A074-D4B85466B375}" type="slidenum">
              <a:rPr lang="en-US" altLang="en-US" sz="1000">
                <a:latin typeface="Arial" panose="020B0604020202020204" pitchFamily="34" charset="0"/>
              </a:rPr>
              <a:pPr algn="r">
                <a:spcBef>
                  <a:spcPct val="0"/>
                </a:spcBef>
                <a:buClrTx/>
                <a:buFontTx/>
                <a:buNone/>
              </a:pPr>
              <a:t>29</a:t>
            </a:fld>
            <a:endParaRPr lang="en-US" altLang="en-US" sz="1000">
              <a:latin typeface="Arial" panose="020B0604020202020204" pitchFamily="34" charset="0"/>
            </a:endParaRPr>
          </a:p>
        </p:txBody>
      </p:sp>
      <p:sp>
        <p:nvSpPr>
          <p:cNvPr id="62467" name="Rectangle 3">
            <a:extLst>
              <a:ext uri="{FF2B5EF4-FFF2-40B4-BE49-F238E27FC236}">
                <a16:creationId xmlns:a16="http://schemas.microsoft.com/office/drawing/2014/main" id="{5C7D3B84-4B49-448B-BA5F-C1999BAD1E62}"/>
              </a:ext>
            </a:extLst>
          </p:cNvPr>
          <p:cNvSpPr>
            <a:spLocks noGrp="1" noChangeArrowheads="1"/>
          </p:cNvSpPr>
          <p:nvPr>
            <p:ph type="title"/>
          </p:nvPr>
        </p:nvSpPr>
        <p:spPr/>
        <p:txBody>
          <a:bodyPr/>
          <a:lstStyle/>
          <a:p>
            <a:pPr>
              <a:defRPr/>
            </a:pPr>
            <a:r>
              <a:rPr dirty="0">
                <a:solidFill>
                  <a:srgbClr val="326A94"/>
                </a:solidFill>
              </a:rPr>
              <a:t>Compare Two Files</a:t>
            </a:r>
          </a:p>
        </p:txBody>
      </p:sp>
      <p:sp>
        <p:nvSpPr>
          <p:cNvPr id="358404" name="Rectangle 4">
            <a:extLst>
              <a:ext uri="{FF2B5EF4-FFF2-40B4-BE49-F238E27FC236}">
                <a16:creationId xmlns:a16="http://schemas.microsoft.com/office/drawing/2014/main" id="{921D5D00-03F9-459E-BBD3-66AA5D1C5E39}"/>
              </a:ext>
            </a:extLst>
          </p:cNvPr>
          <p:cNvSpPr>
            <a:spLocks noGrp="1" noChangeArrowheads="1"/>
          </p:cNvSpPr>
          <p:nvPr>
            <p:ph type="body" idx="1"/>
          </p:nvPr>
        </p:nvSpPr>
        <p:spPr/>
        <p:txBody>
          <a:bodyPr/>
          <a:lstStyle/>
          <a:p>
            <a:r>
              <a:rPr lang="en-US" altLang="en-US"/>
              <a:t>The </a:t>
            </a:r>
            <a:r>
              <a:rPr lang="en-US" altLang="en-US" b="1"/>
              <a:t>cmp</a:t>
            </a:r>
            <a:r>
              <a:rPr lang="en-US" altLang="en-US"/>
              <a:t> command</a:t>
            </a:r>
          </a:p>
          <a:p>
            <a:pPr lvl="1"/>
            <a:r>
              <a:rPr lang="en-US" altLang="en-US"/>
              <a:t>Compares two files byte by byte</a:t>
            </a:r>
          </a:p>
          <a:p>
            <a:pPr lvl="1"/>
            <a:r>
              <a:rPr lang="en-US" altLang="en-US"/>
              <a:t>Displays the location of the first mismatch</a:t>
            </a:r>
          </a:p>
          <a:p>
            <a:pPr lvl="1"/>
            <a:endParaRPr lang="en-US" altLang="en-US"/>
          </a:p>
        </p:txBody>
      </p:sp>
      <p:graphicFrame>
        <p:nvGraphicFramePr>
          <p:cNvPr id="358444" name="Group 44">
            <a:extLst>
              <a:ext uri="{FF2B5EF4-FFF2-40B4-BE49-F238E27FC236}">
                <a16:creationId xmlns:a16="http://schemas.microsoft.com/office/drawing/2014/main" id="{F33E4167-4BC3-4572-896F-D9025F2FEA20}"/>
              </a:ext>
            </a:extLst>
          </p:cNvPr>
          <p:cNvGraphicFramePr>
            <a:graphicFrameLocks noGrp="1"/>
          </p:cNvGraphicFramePr>
          <p:nvPr/>
        </p:nvGraphicFramePr>
        <p:xfrm>
          <a:off x="533400" y="2590800"/>
          <a:ext cx="7543800" cy="2132034"/>
        </p:xfrm>
        <a:graphic>
          <a:graphicData uri="http://schemas.openxmlformats.org/drawingml/2006/table">
            <a:tbl>
              <a:tblPr/>
              <a:tblGrid>
                <a:gridCol w="27432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3272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43" marB="444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43" marB="444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89964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cmp TestF1 TestF1</a:t>
                      </a:r>
                    </a:p>
                  </a:txBody>
                  <a:tcPr marL="90488" marR="90488" marT="44443" marB="444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a:ln>
                            <a:noFill/>
                          </a:ln>
                          <a:solidFill>
                            <a:schemeClr val="tx1"/>
                          </a:solidFill>
                          <a:effectLst/>
                          <a:latin typeface="Arial" charset="0"/>
                          <a:sym typeface="Wingdings" pitchFamily="2" charset="2"/>
                        </a:rPr>
                        <a:t>Compares TestF2 and TestF3 </a:t>
                      </a:r>
                    </a:p>
                    <a:p>
                      <a:pPr marL="465138" marR="0" lvl="1" indent="-188913" algn="l" defTabSz="914400" rtl="0" eaLnBrk="0" fontAlgn="base" latinLnBrk="0" hangingPunct="0">
                        <a:lnSpc>
                          <a:spcPct val="100000"/>
                        </a:lnSpc>
                        <a:spcBef>
                          <a:spcPct val="20000"/>
                        </a:spcBef>
                        <a:spcAft>
                          <a:spcPct val="0"/>
                        </a:spcAft>
                        <a:buClr>
                          <a:schemeClr val="tx1"/>
                        </a:buClr>
                        <a:buSzTx/>
                        <a:buFontTx/>
                        <a:buChar char="–"/>
                        <a:tabLst/>
                      </a:pPr>
                      <a:r>
                        <a:rPr kumimoji="0" lang="en-US" sz="1600" b="0" i="0" u="none" strike="noStrike" cap="none" normalizeH="0" baseline="0">
                          <a:ln>
                            <a:noFill/>
                          </a:ln>
                          <a:solidFill>
                            <a:schemeClr val="tx1"/>
                          </a:solidFill>
                          <a:effectLst/>
                          <a:latin typeface="Arial" charset="0"/>
                          <a:sym typeface="Wingdings" pitchFamily="2" charset="2"/>
                        </a:rPr>
                        <a:t>Will get result like TestF1 TestF2 differ : char 27, line 1</a:t>
                      </a:r>
                    </a:p>
                  </a:txBody>
                  <a:tcPr marL="90488" marR="90488" marT="44443" marB="444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89964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cmp TestFNew TestF2</a:t>
                      </a:r>
                    </a:p>
                  </a:txBody>
                  <a:tcPr marL="90488" marR="90488" marT="44443" marB="4444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a:ln>
                            <a:noFill/>
                          </a:ln>
                          <a:solidFill>
                            <a:schemeClr val="tx1"/>
                          </a:solidFill>
                          <a:effectLst/>
                          <a:latin typeface="Arial" charset="0"/>
                          <a:sym typeface="Wingdings" pitchFamily="2" charset="2"/>
                        </a:rPr>
                        <a:t>Compares TestFNew and TestF2 </a:t>
                      </a:r>
                    </a:p>
                    <a:p>
                      <a:pPr marL="465138" marR="0" lvl="1" indent="-188913" algn="l" defTabSz="914400" rtl="0" eaLnBrk="0" fontAlgn="base" latinLnBrk="0" hangingPunct="0">
                        <a:lnSpc>
                          <a:spcPct val="100000"/>
                        </a:lnSpc>
                        <a:spcBef>
                          <a:spcPct val="20000"/>
                        </a:spcBef>
                        <a:spcAft>
                          <a:spcPct val="0"/>
                        </a:spcAft>
                        <a:buClr>
                          <a:schemeClr val="tx1"/>
                        </a:buClr>
                        <a:buSzTx/>
                        <a:buFontTx/>
                        <a:buChar char="–"/>
                        <a:tabLst/>
                      </a:pPr>
                      <a:r>
                        <a:rPr kumimoji="0" lang="en-US" sz="1600" b="0" i="0" u="none" strike="noStrike" cap="none" normalizeH="0" baseline="0">
                          <a:ln>
                            <a:noFill/>
                          </a:ln>
                          <a:solidFill>
                            <a:schemeClr val="tx1"/>
                          </a:solidFill>
                          <a:effectLst/>
                          <a:latin typeface="Arial" charset="0"/>
                          <a:sym typeface="Wingdings" pitchFamily="2" charset="2"/>
                        </a:rPr>
                        <a:t>Will not display any message, simply return prompt if two files are identical</a:t>
                      </a:r>
                    </a:p>
                  </a:txBody>
                  <a:tcPr marL="90488" marR="90488" marT="44443" marB="4444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04">
                                            <p:txEl>
                                              <p:pRg st="0" end="0"/>
                                            </p:txEl>
                                          </p:spTgt>
                                        </p:tgtEl>
                                        <p:attrNameLst>
                                          <p:attrName>style.visibility</p:attrName>
                                        </p:attrNameLst>
                                      </p:cBhvr>
                                      <p:to>
                                        <p:strVal val="visible"/>
                                      </p:to>
                                    </p:set>
                                    <p:animEffect transition="in" filter="blinds(horizontal)">
                                      <p:cBhvr>
                                        <p:cTn id="7" dur="500"/>
                                        <p:tgtEl>
                                          <p:spTgt spid="35840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8404">
                                            <p:txEl>
                                              <p:pRg st="1" end="1"/>
                                            </p:txEl>
                                          </p:spTgt>
                                        </p:tgtEl>
                                        <p:attrNameLst>
                                          <p:attrName>style.visibility</p:attrName>
                                        </p:attrNameLst>
                                      </p:cBhvr>
                                      <p:to>
                                        <p:strVal val="visible"/>
                                      </p:to>
                                    </p:set>
                                    <p:animEffect transition="in" filter="blinds(horizontal)">
                                      <p:cBhvr>
                                        <p:cTn id="10" dur="500"/>
                                        <p:tgtEl>
                                          <p:spTgt spid="35840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58404">
                                            <p:txEl>
                                              <p:pRg st="2" end="2"/>
                                            </p:txEl>
                                          </p:spTgt>
                                        </p:tgtEl>
                                        <p:attrNameLst>
                                          <p:attrName>style.visibility</p:attrName>
                                        </p:attrNameLst>
                                      </p:cBhvr>
                                      <p:to>
                                        <p:strVal val="visible"/>
                                      </p:to>
                                    </p:set>
                                    <p:animEffect transition="in" filter="blinds(horizontal)">
                                      <p:cBhvr>
                                        <p:cTn id="13" dur="500"/>
                                        <p:tgtEl>
                                          <p:spTgt spid="35840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58444"/>
                                        </p:tgtEl>
                                        <p:attrNameLst>
                                          <p:attrName>style.visibility</p:attrName>
                                        </p:attrNameLst>
                                      </p:cBhvr>
                                      <p:to>
                                        <p:strVal val="visible"/>
                                      </p:to>
                                    </p:set>
                                    <p:animEffect transition="in" filter="blinds(horizontal)">
                                      <p:cBhvr>
                                        <p:cTn id="16" dur="500"/>
                                        <p:tgtEl>
                                          <p:spTgt spid="35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a:extLst>
              <a:ext uri="{FF2B5EF4-FFF2-40B4-BE49-F238E27FC236}">
                <a16:creationId xmlns:a16="http://schemas.microsoft.com/office/drawing/2014/main" id="{01882454-FE38-44E1-A8BF-43C8E87A4187}"/>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9CC3D503-B797-40ED-992C-936781639992}" type="slidenum">
              <a:rPr lang="en-US" altLang="en-US" sz="1000">
                <a:latin typeface="Arial" panose="020B0604020202020204" pitchFamily="34" charset="0"/>
              </a:rPr>
              <a:pPr algn="r">
                <a:spcBef>
                  <a:spcPct val="0"/>
                </a:spcBef>
                <a:buClrTx/>
                <a:buFontTx/>
                <a:buNone/>
              </a:pPr>
              <a:t>3</a:t>
            </a:fld>
            <a:endParaRPr lang="en-US" altLang="en-US" sz="1000">
              <a:latin typeface="Arial" panose="020B0604020202020204" pitchFamily="34" charset="0"/>
            </a:endParaRPr>
          </a:p>
        </p:txBody>
      </p:sp>
      <p:sp>
        <p:nvSpPr>
          <p:cNvPr id="9219" name="Rectangle 2">
            <a:extLst>
              <a:ext uri="{FF2B5EF4-FFF2-40B4-BE49-F238E27FC236}">
                <a16:creationId xmlns:a16="http://schemas.microsoft.com/office/drawing/2014/main" id="{85D76511-A9B5-48B1-BC7D-A7A23FA6AE54}"/>
              </a:ext>
            </a:extLst>
          </p:cNvPr>
          <p:cNvSpPr>
            <a:spLocks noGrp="1" noChangeArrowheads="1"/>
          </p:cNvSpPr>
          <p:nvPr>
            <p:ph type="title" idx="4294967295"/>
          </p:nvPr>
        </p:nvSpPr>
        <p:spPr/>
        <p:txBody>
          <a:bodyPr/>
          <a:lstStyle/>
          <a:p>
            <a:pPr>
              <a:defRPr/>
            </a:pPr>
            <a:r>
              <a:t>Module 4 Agenda</a:t>
            </a:r>
          </a:p>
        </p:txBody>
      </p:sp>
      <p:graphicFrame>
        <p:nvGraphicFramePr>
          <p:cNvPr id="199763" name="Group 83">
            <a:extLst>
              <a:ext uri="{FF2B5EF4-FFF2-40B4-BE49-F238E27FC236}">
                <a16:creationId xmlns:a16="http://schemas.microsoft.com/office/drawing/2014/main" id="{B137C769-2F42-433A-ADA0-263ABB332FC6}"/>
              </a:ext>
            </a:extLst>
          </p:cNvPr>
          <p:cNvGraphicFramePr>
            <a:graphicFrameLocks noGrp="1"/>
          </p:cNvGraphicFramePr>
          <p:nvPr/>
        </p:nvGraphicFramePr>
        <p:xfrm>
          <a:off x="552450" y="1676400"/>
          <a:ext cx="8058150" cy="1828800"/>
        </p:xfrm>
        <a:graphic>
          <a:graphicData uri="http://schemas.openxmlformats.org/drawingml/2006/table">
            <a:tbl>
              <a:tblPr/>
              <a:tblGrid>
                <a:gridCol w="6394450">
                  <a:extLst>
                    <a:ext uri="{9D8B030D-6E8A-4147-A177-3AD203B41FA5}">
                      <a16:colId xmlns:a16="http://schemas.microsoft.com/office/drawing/2014/main" val="3868325348"/>
                    </a:ext>
                  </a:extLst>
                </a:gridCol>
                <a:gridCol w="1663700">
                  <a:extLst>
                    <a:ext uri="{9D8B030D-6E8A-4147-A177-3AD203B41FA5}">
                      <a16:colId xmlns:a16="http://schemas.microsoft.com/office/drawing/2014/main" val="314006564"/>
                    </a:ext>
                  </a:extLst>
                </a:gridCol>
              </a:tblGrid>
              <a:tr h="197893">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1" i="0" u="none" strike="noStrike" cap="none" normalizeH="0" baseline="0" dirty="0">
                          <a:ln>
                            <a:noFill/>
                          </a:ln>
                          <a:solidFill>
                            <a:srgbClr val="000000"/>
                          </a:solidFill>
                          <a:effectLst/>
                          <a:latin typeface="Arial" panose="020B0604020202020204" pitchFamily="34" charset="0"/>
                        </a:rPr>
                        <a:t>Topic Name</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1" i="0" u="none" strike="noStrike" cap="none" normalizeH="0" baseline="0">
                          <a:ln>
                            <a:noFill/>
                          </a:ln>
                          <a:solidFill>
                            <a:srgbClr val="000000"/>
                          </a:solidFill>
                          <a:effectLst/>
                          <a:latin typeface="Arial" panose="020B0604020202020204" pitchFamily="34" charset="0"/>
                        </a:rPr>
                        <a:t>Duration</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3662129623"/>
                  </a:ext>
                </a:extLst>
              </a:tr>
              <a:tr h="197893">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1" i="0" u="none" strike="noStrike" cap="none" normalizeH="0" baseline="0" dirty="0">
                          <a:ln>
                            <a:noFill/>
                          </a:ln>
                          <a:solidFill>
                            <a:srgbClr val="FF6600"/>
                          </a:solidFill>
                          <a:effectLst/>
                          <a:latin typeface="Arial" panose="020B0604020202020204" pitchFamily="34" charset="0"/>
                        </a:rPr>
                        <a:t>General Purpose Commands</a:t>
                      </a:r>
                      <a:endParaRPr kumimoji="0" lang="en-US" altLang="en-US" sz="2600" b="0" i="0" u="none" strike="noStrike" cap="none" normalizeH="0" baseline="0" dirty="0">
                        <a:ln>
                          <a:noFill/>
                        </a:ln>
                        <a:solidFill>
                          <a:srgbClr val="000000"/>
                        </a:solidFill>
                        <a:effectLst/>
                        <a:latin typeface="Arial" panose="020B0604020202020204" pitchFamily="34" charset="0"/>
                      </a:endParaRP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000" b="1" i="0" u="none" strike="noStrike" cap="none" normalizeH="0" baseline="0">
                          <a:ln>
                            <a:noFill/>
                          </a:ln>
                          <a:solidFill>
                            <a:schemeClr val="accent2"/>
                          </a:solidFill>
                          <a:effectLst/>
                          <a:latin typeface="Arial" panose="020B0604020202020204" pitchFamily="34" charset="0"/>
                        </a:rPr>
                        <a:t>45 min</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65132180"/>
                  </a:ext>
                </a:extLst>
              </a:tr>
              <a:tr h="197893">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0" i="0" u="none" strike="noStrike" cap="none" normalizeH="0" baseline="0">
                          <a:ln>
                            <a:noFill/>
                          </a:ln>
                          <a:solidFill>
                            <a:srgbClr val="000000"/>
                          </a:solidFill>
                          <a:effectLst/>
                          <a:latin typeface="Arial" panose="020B0604020202020204" pitchFamily="34" charset="0"/>
                        </a:rPr>
                        <a:t>File Manipulation Commands</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rgbClr val="000000"/>
                          </a:solidFill>
                          <a:effectLst/>
                          <a:latin typeface="Arial" panose="020B0604020202020204" pitchFamily="34" charset="0"/>
                        </a:rPr>
                        <a:t>65 min</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62916616"/>
                  </a:ext>
                </a:extLst>
              </a:tr>
              <a:tr h="556260">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0" i="0" u="none" strike="noStrike" cap="none" normalizeH="0" baseline="0">
                          <a:ln>
                            <a:noFill/>
                          </a:ln>
                          <a:solidFill>
                            <a:srgbClr val="000000"/>
                          </a:solidFill>
                          <a:effectLst/>
                          <a:latin typeface="Arial" panose="020B0604020202020204" pitchFamily="34" charset="0"/>
                        </a:rPr>
                        <a:t>Text Processing Commands</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rPr>
                        <a:t>75 min</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833377751"/>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a:extLst>
              <a:ext uri="{FF2B5EF4-FFF2-40B4-BE49-F238E27FC236}">
                <a16:creationId xmlns:a16="http://schemas.microsoft.com/office/drawing/2014/main" id="{5B4E95E7-9628-4DE9-ADBD-0DFA09AD6393}"/>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A77CDCB8-A7A3-4B11-8B33-667286ECE125}" type="slidenum">
              <a:rPr lang="en-US" altLang="en-US" sz="1000">
                <a:latin typeface="Arial" panose="020B0604020202020204" pitchFamily="34" charset="0"/>
              </a:rPr>
              <a:pPr algn="r">
                <a:spcBef>
                  <a:spcPct val="0"/>
                </a:spcBef>
                <a:buClrTx/>
                <a:buFontTx/>
                <a:buNone/>
              </a:pPr>
              <a:t>30</a:t>
            </a:fld>
            <a:endParaRPr lang="en-US" altLang="en-US" sz="1000">
              <a:latin typeface="Arial" panose="020B0604020202020204" pitchFamily="34" charset="0"/>
            </a:endParaRPr>
          </a:p>
        </p:txBody>
      </p:sp>
      <p:sp>
        <p:nvSpPr>
          <p:cNvPr id="64515" name="Rectangle 3">
            <a:extLst>
              <a:ext uri="{FF2B5EF4-FFF2-40B4-BE49-F238E27FC236}">
                <a16:creationId xmlns:a16="http://schemas.microsoft.com/office/drawing/2014/main" id="{C8C84B0C-A338-44B6-BDBE-5C30D4679210}"/>
              </a:ext>
            </a:extLst>
          </p:cNvPr>
          <p:cNvSpPr>
            <a:spLocks noGrp="1" noChangeArrowheads="1"/>
          </p:cNvSpPr>
          <p:nvPr>
            <p:ph type="title"/>
          </p:nvPr>
        </p:nvSpPr>
        <p:spPr/>
        <p:txBody>
          <a:bodyPr/>
          <a:lstStyle/>
          <a:p>
            <a:pPr>
              <a:defRPr/>
            </a:pPr>
            <a:r>
              <a:rPr dirty="0">
                <a:solidFill>
                  <a:srgbClr val="326A94"/>
                </a:solidFill>
              </a:rPr>
              <a:t>Associate One File with Another</a:t>
            </a:r>
          </a:p>
        </p:txBody>
      </p:sp>
      <p:sp>
        <p:nvSpPr>
          <p:cNvPr id="360452" name="Rectangle 4">
            <a:extLst>
              <a:ext uri="{FF2B5EF4-FFF2-40B4-BE49-F238E27FC236}">
                <a16:creationId xmlns:a16="http://schemas.microsoft.com/office/drawing/2014/main" id="{9688AC95-E373-4B7E-9738-0068B5CEB7ED}"/>
              </a:ext>
            </a:extLst>
          </p:cNvPr>
          <p:cNvSpPr>
            <a:spLocks noGrp="1" noChangeArrowheads="1"/>
          </p:cNvSpPr>
          <p:nvPr>
            <p:ph type="body" idx="1"/>
          </p:nvPr>
        </p:nvSpPr>
        <p:spPr/>
        <p:txBody>
          <a:bodyPr/>
          <a:lstStyle/>
          <a:p>
            <a:r>
              <a:rPr lang="en-US" altLang="en-US"/>
              <a:t>The </a:t>
            </a:r>
            <a:r>
              <a:rPr lang="en-US" altLang="en-US" b="1"/>
              <a:t>ln –s</a:t>
            </a:r>
            <a:r>
              <a:rPr lang="en-US" altLang="en-US"/>
              <a:t> command</a:t>
            </a:r>
          </a:p>
          <a:p>
            <a:pPr lvl="1"/>
            <a:r>
              <a:rPr lang="en-US" altLang="en-US"/>
              <a:t>Creates symbolic link between files</a:t>
            </a:r>
          </a:p>
          <a:p>
            <a:pPr lvl="1"/>
            <a:r>
              <a:rPr lang="en-US" altLang="en-US"/>
              <a:t>Soft link is a synonym to symbolic link</a:t>
            </a:r>
          </a:p>
          <a:p>
            <a:pPr lvl="1"/>
            <a:endParaRPr lang="en-US" altLang="en-US"/>
          </a:p>
          <a:p>
            <a:pPr lvl="2"/>
            <a:endParaRPr lang="en-US" altLang="en-US" sz="1400"/>
          </a:p>
        </p:txBody>
      </p:sp>
      <p:graphicFrame>
        <p:nvGraphicFramePr>
          <p:cNvPr id="360467" name="Group 19">
            <a:extLst>
              <a:ext uri="{FF2B5EF4-FFF2-40B4-BE49-F238E27FC236}">
                <a16:creationId xmlns:a16="http://schemas.microsoft.com/office/drawing/2014/main" id="{E225390D-E521-40D0-9653-8632F3A68CB6}"/>
              </a:ext>
            </a:extLst>
          </p:cNvPr>
          <p:cNvGraphicFramePr>
            <a:graphicFrameLocks noGrp="1"/>
          </p:cNvGraphicFramePr>
          <p:nvPr/>
        </p:nvGraphicFramePr>
        <p:xfrm>
          <a:off x="533400" y="2667000"/>
          <a:ext cx="7467600" cy="762000"/>
        </p:xfrm>
        <a:graphic>
          <a:graphicData uri="http://schemas.openxmlformats.org/drawingml/2006/table">
            <a:tbl>
              <a:tblPr/>
              <a:tblGrid>
                <a:gridCol w="25146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tblGrid>
              <a:tr h="33301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87" marB="444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87" marB="444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4289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ln –s TestF2 </a:t>
                      </a:r>
                      <a:r>
                        <a:rPr kumimoji="0" lang="en-US" sz="1800" b="0" i="0" u="none" strike="noStrike" cap="none" normalizeH="0" baseline="0" dirty="0" err="1">
                          <a:ln>
                            <a:noFill/>
                          </a:ln>
                          <a:solidFill>
                            <a:srgbClr val="000000"/>
                          </a:solidFill>
                          <a:effectLst/>
                          <a:latin typeface="Arial" charset="0"/>
                        </a:rPr>
                        <a:t>TestFln</a:t>
                      </a:r>
                      <a:endParaRPr kumimoji="0" lang="en-US" sz="1800" b="0" i="0" u="none" strike="noStrike" cap="none" normalizeH="0" baseline="0" dirty="0">
                        <a:ln>
                          <a:noFill/>
                        </a:ln>
                        <a:solidFill>
                          <a:srgbClr val="000000"/>
                        </a:solidFill>
                        <a:effectLst/>
                        <a:latin typeface="Arial" charset="0"/>
                      </a:endParaRPr>
                    </a:p>
                  </a:txBody>
                  <a:tcPr marL="90488" marR="90488" marT="44487" marB="444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Creates a soft link </a:t>
                      </a:r>
                      <a:r>
                        <a:rPr kumimoji="0" lang="en-US" sz="1800" b="0" i="0" u="none" strike="noStrike" cap="none" normalizeH="0" baseline="0" dirty="0" err="1">
                          <a:ln>
                            <a:noFill/>
                          </a:ln>
                          <a:solidFill>
                            <a:schemeClr val="tx1"/>
                          </a:solidFill>
                          <a:effectLst/>
                          <a:latin typeface="Arial" charset="0"/>
                          <a:sym typeface="Wingdings" pitchFamily="2" charset="2"/>
                        </a:rPr>
                        <a:t>TestFln</a:t>
                      </a:r>
                      <a:r>
                        <a:rPr kumimoji="0" lang="en-US" sz="1800" b="0" i="0" u="none" strike="noStrike" cap="none" normalizeH="0" baseline="0" dirty="0">
                          <a:ln>
                            <a:noFill/>
                          </a:ln>
                          <a:solidFill>
                            <a:schemeClr val="tx1"/>
                          </a:solidFill>
                          <a:effectLst/>
                          <a:latin typeface="Arial" charset="0"/>
                          <a:sym typeface="Wingdings" pitchFamily="2" charset="2"/>
                        </a:rPr>
                        <a:t> to file TestF2</a:t>
                      </a:r>
                    </a:p>
                  </a:txBody>
                  <a:tcPr marL="90488" marR="90488" marT="44487" marB="444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0452">
                                            <p:txEl>
                                              <p:pRg st="0" end="0"/>
                                            </p:txEl>
                                          </p:spTgt>
                                        </p:tgtEl>
                                        <p:attrNameLst>
                                          <p:attrName>style.visibility</p:attrName>
                                        </p:attrNameLst>
                                      </p:cBhvr>
                                      <p:to>
                                        <p:strVal val="visible"/>
                                      </p:to>
                                    </p:set>
                                    <p:animEffect transition="in" filter="blinds(horizontal)">
                                      <p:cBhvr>
                                        <p:cTn id="7" dur="500"/>
                                        <p:tgtEl>
                                          <p:spTgt spid="36045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0452">
                                            <p:txEl>
                                              <p:pRg st="1" end="1"/>
                                            </p:txEl>
                                          </p:spTgt>
                                        </p:tgtEl>
                                        <p:attrNameLst>
                                          <p:attrName>style.visibility</p:attrName>
                                        </p:attrNameLst>
                                      </p:cBhvr>
                                      <p:to>
                                        <p:strVal val="visible"/>
                                      </p:to>
                                    </p:set>
                                    <p:animEffect transition="in" filter="blinds(horizontal)">
                                      <p:cBhvr>
                                        <p:cTn id="10" dur="500"/>
                                        <p:tgtEl>
                                          <p:spTgt spid="36045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60452">
                                            <p:txEl>
                                              <p:pRg st="2" end="2"/>
                                            </p:txEl>
                                          </p:spTgt>
                                        </p:tgtEl>
                                        <p:attrNameLst>
                                          <p:attrName>style.visibility</p:attrName>
                                        </p:attrNameLst>
                                      </p:cBhvr>
                                      <p:to>
                                        <p:strVal val="visible"/>
                                      </p:to>
                                    </p:set>
                                    <p:animEffect transition="in" filter="blinds(horizontal)">
                                      <p:cBhvr>
                                        <p:cTn id="13" dur="500"/>
                                        <p:tgtEl>
                                          <p:spTgt spid="36045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60467"/>
                                        </p:tgtEl>
                                        <p:attrNameLst>
                                          <p:attrName>style.visibility</p:attrName>
                                        </p:attrNameLst>
                                      </p:cBhvr>
                                      <p:to>
                                        <p:strVal val="visible"/>
                                      </p:to>
                                    </p:set>
                                    <p:animEffect transition="in" filter="blinds(horizontal)">
                                      <p:cBhvr>
                                        <p:cTn id="16" dur="500"/>
                                        <p:tgtEl>
                                          <p:spTgt spid="360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74893C18-4F30-4C48-844A-359C36686FE0}"/>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BF67F077-2B78-4F52-A963-F4862AA9BCEC}" type="slidenum">
              <a:rPr lang="en-US" altLang="en-US" sz="1000">
                <a:latin typeface="Arial" panose="020B0604020202020204" pitchFamily="34" charset="0"/>
              </a:rPr>
              <a:pPr algn="r">
                <a:spcBef>
                  <a:spcPct val="0"/>
                </a:spcBef>
                <a:buClrTx/>
                <a:buFontTx/>
                <a:buNone/>
              </a:pPr>
              <a:t>31</a:t>
            </a:fld>
            <a:endParaRPr lang="en-US" altLang="en-US" sz="1000">
              <a:latin typeface="Arial" panose="020B0604020202020204" pitchFamily="34" charset="0"/>
            </a:endParaRPr>
          </a:p>
        </p:txBody>
      </p:sp>
      <p:sp>
        <p:nvSpPr>
          <p:cNvPr id="66563" name="Rectangle 17">
            <a:extLst>
              <a:ext uri="{FF2B5EF4-FFF2-40B4-BE49-F238E27FC236}">
                <a16:creationId xmlns:a16="http://schemas.microsoft.com/office/drawing/2014/main" id="{6083BF67-0819-481A-BE2E-550864AAEFE8}"/>
              </a:ext>
            </a:extLst>
          </p:cNvPr>
          <p:cNvSpPr>
            <a:spLocks noGrp="1" noChangeArrowheads="1"/>
          </p:cNvSpPr>
          <p:nvPr>
            <p:ph type="title" idx="4294967295"/>
          </p:nvPr>
        </p:nvSpPr>
        <p:spPr/>
        <p:txBody>
          <a:bodyPr/>
          <a:lstStyle/>
          <a:p>
            <a:pPr>
              <a:defRPr/>
            </a:pPr>
            <a:r>
              <a:t>Page Through File</a:t>
            </a:r>
          </a:p>
        </p:txBody>
      </p:sp>
      <p:sp>
        <p:nvSpPr>
          <p:cNvPr id="33810" name="Rectangle 18">
            <a:extLst>
              <a:ext uri="{FF2B5EF4-FFF2-40B4-BE49-F238E27FC236}">
                <a16:creationId xmlns:a16="http://schemas.microsoft.com/office/drawing/2014/main" id="{EC23B999-D3D4-4EAF-89CA-335D4A64CE6D}"/>
              </a:ext>
            </a:extLst>
          </p:cNvPr>
          <p:cNvSpPr>
            <a:spLocks noGrp="1" noChangeArrowheads="1"/>
          </p:cNvSpPr>
          <p:nvPr>
            <p:ph type="body" idx="4294967295"/>
          </p:nvPr>
        </p:nvSpPr>
        <p:spPr/>
        <p:txBody>
          <a:bodyPr/>
          <a:lstStyle/>
          <a:p>
            <a:r>
              <a:rPr lang="en-US" altLang="en-US"/>
              <a:t>The </a:t>
            </a:r>
            <a:r>
              <a:rPr lang="en-US" altLang="en-US" b="1"/>
              <a:t>less</a:t>
            </a:r>
            <a:r>
              <a:rPr lang="en-US" altLang="en-US"/>
              <a:t> command</a:t>
            </a:r>
          </a:p>
          <a:p>
            <a:pPr lvl="1"/>
            <a:r>
              <a:rPr lang="en-US" altLang="en-US"/>
              <a:t>Does not read the entire file</a:t>
            </a:r>
          </a:p>
          <a:p>
            <a:endParaRPr lang="en-US" altLang="en-US"/>
          </a:p>
          <a:p>
            <a:endParaRPr lang="en-US" altLang="en-US"/>
          </a:p>
          <a:p>
            <a:endParaRPr lang="en-US" altLang="en-US"/>
          </a:p>
          <a:p>
            <a:r>
              <a:rPr lang="en-US" altLang="en-US"/>
              <a:t>To scroll forward in the file</a:t>
            </a:r>
          </a:p>
          <a:p>
            <a:pPr lvl="1"/>
            <a:r>
              <a:rPr lang="en-US" altLang="en-US"/>
              <a:t>^D option of less command</a:t>
            </a:r>
          </a:p>
          <a:p>
            <a:pPr lvl="2"/>
            <a:r>
              <a:rPr lang="en-US" altLang="en-US"/>
              <a:t>Scrolls forward (Default one half of the screen)</a:t>
            </a:r>
          </a:p>
          <a:p>
            <a:endParaRPr lang="en-US" altLang="en-US"/>
          </a:p>
          <a:p>
            <a:r>
              <a:rPr lang="en-US" altLang="en-US"/>
              <a:t>To scroll backward in the file</a:t>
            </a:r>
          </a:p>
          <a:p>
            <a:pPr lvl="1"/>
            <a:r>
              <a:rPr lang="en-US" altLang="en-US"/>
              <a:t>^B option of less command</a:t>
            </a:r>
          </a:p>
          <a:p>
            <a:pPr lvl="2"/>
            <a:r>
              <a:rPr lang="en-US" altLang="en-US"/>
              <a:t>Scrolls backward (Default one half of the screen)</a:t>
            </a:r>
          </a:p>
        </p:txBody>
      </p:sp>
      <p:graphicFrame>
        <p:nvGraphicFramePr>
          <p:cNvPr id="362516" name="Group 20">
            <a:extLst>
              <a:ext uri="{FF2B5EF4-FFF2-40B4-BE49-F238E27FC236}">
                <a16:creationId xmlns:a16="http://schemas.microsoft.com/office/drawing/2014/main" id="{96C5302C-C554-4C13-A088-3B96408F630E}"/>
              </a:ext>
            </a:extLst>
          </p:cNvPr>
          <p:cNvGraphicFramePr>
            <a:graphicFrameLocks noGrp="1"/>
          </p:cNvGraphicFramePr>
          <p:nvPr/>
        </p:nvGraphicFramePr>
        <p:xfrm>
          <a:off x="533400" y="2209800"/>
          <a:ext cx="7543800" cy="762000"/>
        </p:xfrm>
        <a:graphic>
          <a:graphicData uri="http://schemas.openxmlformats.org/drawingml/2006/table">
            <a:tbl>
              <a:tblPr/>
              <a:tblGrid>
                <a:gridCol w="1828800">
                  <a:extLst>
                    <a:ext uri="{9D8B030D-6E8A-4147-A177-3AD203B41FA5}">
                      <a16:colId xmlns:a16="http://schemas.microsoft.com/office/drawing/2014/main" val="20000"/>
                    </a:ext>
                  </a:extLst>
                </a:gridCol>
                <a:gridCol w="5715000">
                  <a:extLst>
                    <a:ext uri="{9D8B030D-6E8A-4147-A177-3AD203B41FA5}">
                      <a16:colId xmlns:a16="http://schemas.microsoft.com/office/drawing/2014/main" val="20001"/>
                    </a:ext>
                  </a:extLst>
                </a:gridCol>
              </a:tblGrid>
              <a:tr h="33301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87" marB="444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87" marB="444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42898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less </a:t>
                      </a:r>
                      <a:r>
                        <a:rPr kumimoji="0" lang="en-US" sz="1800" b="0" i="0" u="none" strike="noStrike" cap="none" normalizeH="0" baseline="0" dirty="0" err="1">
                          <a:ln>
                            <a:noFill/>
                          </a:ln>
                          <a:solidFill>
                            <a:srgbClr val="000000"/>
                          </a:solidFill>
                          <a:effectLst/>
                          <a:latin typeface="Arial" charset="0"/>
                        </a:rPr>
                        <a:t>TestLess</a:t>
                      </a:r>
                      <a:endParaRPr kumimoji="0" lang="en-US" sz="1800" b="0" i="0" u="none" strike="noStrike" cap="none" normalizeH="0" baseline="0" dirty="0">
                        <a:ln>
                          <a:noFill/>
                        </a:ln>
                        <a:solidFill>
                          <a:srgbClr val="000000"/>
                        </a:solidFill>
                        <a:effectLst/>
                        <a:latin typeface="Arial" charset="0"/>
                      </a:endParaRPr>
                    </a:p>
                  </a:txBody>
                  <a:tcPr marL="90488" marR="90488" marT="44487" marB="4448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Displays contents of file </a:t>
                      </a:r>
                      <a:r>
                        <a:rPr kumimoji="0" lang="en-US" sz="1800" b="0" i="0" u="none" strike="noStrike" cap="none" normalizeH="0" baseline="0" dirty="0" err="1">
                          <a:ln>
                            <a:noFill/>
                          </a:ln>
                          <a:solidFill>
                            <a:schemeClr val="tx1"/>
                          </a:solidFill>
                          <a:effectLst/>
                          <a:latin typeface="Arial" charset="0"/>
                          <a:sym typeface="Wingdings" pitchFamily="2" charset="2"/>
                        </a:rPr>
                        <a:t>TestLess</a:t>
                      </a:r>
                      <a:r>
                        <a:rPr kumimoji="0" lang="en-US" sz="1800" b="0" i="0" u="none" strike="noStrike" cap="none" normalizeH="0" baseline="0" dirty="0">
                          <a:ln>
                            <a:noFill/>
                          </a:ln>
                          <a:solidFill>
                            <a:schemeClr val="tx1"/>
                          </a:solidFill>
                          <a:effectLst/>
                          <a:latin typeface="Arial" charset="0"/>
                          <a:sym typeface="Wingdings" pitchFamily="2" charset="2"/>
                        </a:rPr>
                        <a:t> in </a:t>
                      </a:r>
                      <a:r>
                        <a:rPr kumimoji="0" lang="en-US" sz="1800" b="0" i="0" u="none" strike="noStrike" cap="none" normalizeH="0" baseline="0" dirty="0" err="1">
                          <a:ln>
                            <a:noFill/>
                          </a:ln>
                          <a:solidFill>
                            <a:schemeClr val="tx1"/>
                          </a:solidFill>
                          <a:effectLst/>
                          <a:latin typeface="Arial" charset="0"/>
                          <a:sym typeface="Wingdings" pitchFamily="2" charset="2"/>
                        </a:rPr>
                        <a:t>pagewise</a:t>
                      </a:r>
                      <a:r>
                        <a:rPr kumimoji="0" lang="en-US" sz="1800" b="0" i="0" u="none" strike="noStrike" cap="none" normalizeH="0" baseline="0" dirty="0">
                          <a:ln>
                            <a:noFill/>
                          </a:ln>
                          <a:solidFill>
                            <a:schemeClr val="tx1"/>
                          </a:solidFill>
                          <a:effectLst/>
                          <a:latin typeface="Arial" charset="0"/>
                          <a:sym typeface="Wingdings" pitchFamily="2" charset="2"/>
                        </a:rPr>
                        <a:t> manner</a:t>
                      </a:r>
                    </a:p>
                  </a:txBody>
                  <a:tcPr marL="90488" marR="90488" marT="44487" marB="4448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810">
                                            <p:txEl>
                                              <p:pRg st="0" end="0"/>
                                            </p:txEl>
                                          </p:spTgt>
                                        </p:tgtEl>
                                        <p:attrNameLst>
                                          <p:attrName>style.visibility</p:attrName>
                                        </p:attrNameLst>
                                      </p:cBhvr>
                                      <p:to>
                                        <p:strVal val="visible"/>
                                      </p:to>
                                    </p:set>
                                    <p:animEffect transition="in" filter="blinds(horizontal)">
                                      <p:cBhvr>
                                        <p:cTn id="7" dur="500"/>
                                        <p:tgtEl>
                                          <p:spTgt spid="3381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810">
                                            <p:txEl>
                                              <p:pRg st="1" end="1"/>
                                            </p:txEl>
                                          </p:spTgt>
                                        </p:tgtEl>
                                        <p:attrNameLst>
                                          <p:attrName>style.visibility</p:attrName>
                                        </p:attrNameLst>
                                      </p:cBhvr>
                                      <p:to>
                                        <p:strVal val="visible"/>
                                      </p:to>
                                    </p:set>
                                    <p:animEffect transition="in" filter="blinds(horizontal)">
                                      <p:cBhvr>
                                        <p:cTn id="10" dur="500"/>
                                        <p:tgtEl>
                                          <p:spTgt spid="3381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62516"/>
                                        </p:tgtEl>
                                        <p:attrNameLst>
                                          <p:attrName>style.visibility</p:attrName>
                                        </p:attrNameLst>
                                      </p:cBhvr>
                                      <p:to>
                                        <p:strVal val="visible"/>
                                      </p:to>
                                    </p:set>
                                    <p:animEffect transition="in" filter="blinds(horizontal)">
                                      <p:cBhvr>
                                        <p:cTn id="13" dur="500"/>
                                        <p:tgtEl>
                                          <p:spTgt spid="36251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3810">
                                            <p:txEl>
                                              <p:pRg st="5" end="5"/>
                                            </p:txEl>
                                          </p:spTgt>
                                        </p:tgtEl>
                                        <p:attrNameLst>
                                          <p:attrName>style.visibility</p:attrName>
                                        </p:attrNameLst>
                                      </p:cBhvr>
                                      <p:to>
                                        <p:strVal val="visible"/>
                                      </p:to>
                                    </p:set>
                                    <p:animEffect transition="in" filter="blinds(horizontal)">
                                      <p:cBhvr>
                                        <p:cTn id="18" dur="500"/>
                                        <p:tgtEl>
                                          <p:spTgt spid="33810">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3810">
                                            <p:txEl>
                                              <p:pRg st="6" end="6"/>
                                            </p:txEl>
                                          </p:spTgt>
                                        </p:tgtEl>
                                        <p:attrNameLst>
                                          <p:attrName>style.visibility</p:attrName>
                                        </p:attrNameLst>
                                      </p:cBhvr>
                                      <p:to>
                                        <p:strVal val="visible"/>
                                      </p:to>
                                    </p:set>
                                    <p:animEffect transition="in" filter="blinds(horizontal)">
                                      <p:cBhvr>
                                        <p:cTn id="23" dur="500"/>
                                        <p:tgtEl>
                                          <p:spTgt spid="33810">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3810">
                                            <p:txEl>
                                              <p:pRg st="7" end="7"/>
                                            </p:txEl>
                                          </p:spTgt>
                                        </p:tgtEl>
                                        <p:attrNameLst>
                                          <p:attrName>style.visibility</p:attrName>
                                        </p:attrNameLst>
                                      </p:cBhvr>
                                      <p:to>
                                        <p:strVal val="visible"/>
                                      </p:to>
                                    </p:set>
                                    <p:animEffect transition="in" filter="blinds(horizontal)">
                                      <p:cBhvr>
                                        <p:cTn id="26" dur="500"/>
                                        <p:tgtEl>
                                          <p:spTgt spid="33810">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3810">
                                            <p:txEl>
                                              <p:pRg st="9" end="9"/>
                                            </p:txEl>
                                          </p:spTgt>
                                        </p:tgtEl>
                                        <p:attrNameLst>
                                          <p:attrName>style.visibility</p:attrName>
                                        </p:attrNameLst>
                                      </p:cBhvr>
                                      <p:to>
                                        <p:strVal val="visible"/>
                                      </p:to>
                                    </p:set>
                                    <p:animEffect transition="in" filter="blinds(horizontal)">
                                      <p:cBhvr>
                                        <p:cTn id="31" dur="500"/>
                                        <p:tgtEl>
                                          <p:spTgt spid="33810">
                                            <p:txEl>
                                              <p:pRg st="9" end="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3810">
                                            <p:txEl>
                                              <p:pRg st="10" end="10"/>
                                            </p:txEl>
                                          </p:spTgt>
                                        </p:tgtEl>
                                        <p:attrNameLst>
                                          <p:attrName>style.visibility</p:attrName>
                                        </p:attrNameLst>
                                      </p:cBhvr>
                                      <p:to>
                                        <p:strVal val="visible"/>
                                      </p:to>
                                    </p:set>
                                    <p:animEffect transition="in" filter="blinds(horizontal)">
                                      <p:cBhvr>
                                        <p:cTn id="36" dur="500"/>
                                        <p:tgtEl>
                                          <p:spTgt spid="33810">
                                            <p:txEl>
                                              <p:pRg st="10" end="10"/>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3810">
                                            <p:txEl>
                                              <p:pRg st="11" end="11"/>
                                            </p:txEl>
                                          </p:spTgt>
                                        </p:tgtEl>
                                        <p:attrNameLst>
                                          <p:attrName>style.visibility</p:attrName>
                                        </p:attrNameLst>
                                      </p:cBhvr>
                                      <p:to>
                                        <p:strVal val="visible"/>
                                      </p:to>
                                    </p:set>
                                    <p:animEffect transition="in" filter="blinds(horizontal)">
                                      <p:cBhvr>
                                        <p:cTn id="39" dur="500"/>
                                        <p:tgtEl>
                                          <p:spTgt spid="3381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a:extLst>
              <a:ext uri="{FF2B5EF4-FFF2-40B4-BE49-F238E27FC236}">
                <a16:creationId xmlns:a16="http://schemas.microsoft.com/office/drawing/2014/main" id="{18436327-A82C-4F4C-8B3A-AD23FFC54542}"/>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667D08D3-D269-43FF-94AB-055C21CEE649}" type="slidenum">
              <a:rPr lang="en-US" altLang="en-US" sz="1000">
                <a:latin typeface="Arial" panose="020B0604020202020204" pitchFamily="34" charset="0"/>
              </a:rPr>
              <a:pPr algn="r">
                <a:spcBef>
                  <a:spcPct val="0"/>
                </a:spcBef>
                <a:buClrTx/>
                <a:buFontTx/>
                <a:buNone/>
              </a:pPr>
              <a:t>32</a:t>
            </a:fld>
            <a:endParaRPr lang="en-US" altLang="en-US" sz="1000">
              <a:latin typeface="Arial" panose="020B0604020202020204" pitchFamily="34" charset="0"/>
            </a:endParaRPr>
          </a:p>
        </p:txBody>
      </p:sp>
      <p:sp>
        <p:nvSpPr>
          <p:cNvPr id="68611" name="Rectangle 3">
            <a:extLst>
              <a:ext uri="{FF2B5EF4-FFF2-40B4-BE49-F238E27FC236}">
                <a16:creationId xmlns:a16="http://schemas.microsoft.com/office/drawing/2014/main" id="{AD507252-0268-40C8-AC0C-F8FC44C3B925}"/>
              </a:ext>
            </a:extLst>
          </p:cNvPr>
          <p:cNvSpPr>
            <a:spLocks noGrp="1" noChangeArrowheads="1"/>
          </p:cNvSpPr>
          <p:nvPr>
            <p:ph type="title"/>
          </p:nvPr>
        </p:nvSpPr>
        <p:spPr/>
        <p:txBody>
          <a:bodyPr/>
          <a:lstStyle/>
          <a:p>
            <a:pPr>
              <a:defRPr/>
            </a:pPr>
            <a:r>
              <a:rPr dirty="0">
                <a:solidFill>
                  <a:srgbClr val="326A94"/>
                </a:solidFill>
              </a:rPr>
              <a:t>Display First Few Lines of File</a:t>
            </a:r>
          </a:p>
        </p:txBody>
      </p:sp>
      <p:sp>
        <p:nvSpPr>
          <p:cNvPr id="364548" name="Rectangle 4">
            <a:extLst>
              <a:ext uri="{FF2B5EF4-FFF2-40B4-BE49-F238E27FC236}">
                <a16:creationId xmlns:a16="http://schemas.microsoft.com/office/drawing/2014/main" id="{27C763C3-E135-4152-925B-A4E5722BFAAD}"/>
              </a:ext>
            </a:extLst>
          </p:cNvPr>
          <p:cNvSpPr>
            <a:spLocks noGrp="1" noChangeArrowheads="1"/>
          </p:cNvSpPr>
          <p:nvPr>
            <p:ph type="body" idx="1"/>
          </p:nvPr>
        </p:nvSpPr>
        <p:spPr/>
        <p:txBody>
          <a:bodyPr/>
          <a:lstStyle/>
          <a:p>
            <a:r>
              <a:rPr lang="en-US" altLang="en-US"/>
              <a:t>The </a:t>
            </a:r>
            <a:r>
              <a:rPr lang="en-US" altLang="en-US" b="1"/>
              <a:t>head</a:t>
            </a:r>
            <a:r>
              <a:rPr lang="en-US" altLang="en-US"/>
              <a:t> command</a:t>
            </a:r>
          </a:p>
          <a:p>
            <a:pPr lvl="1"/>
            <a:r>
              <a:rPr lang="en-US" altLang="en-US"/>
              <a:t>Displays first few lines of the file</a:t>
            </a:r>
          </a:p>
          <a:p>
            <a:pPr lvl="1"/>
            <a:endParaRPr lang="en-US" altLang="en-US"/>
          </a:p>
        </p:txBody>
      </p:sp>
      <p:graphicFrame>
        <p:nvGraphicFramePr>
          <p:cNvPr id="364577" name="Group 33">
            <a:extLst>
              <a:ext uri="{FF2B5EF4-FFF2-40B4-BE49-F238E27FC236}">
                <a16:creationId xmlns:a16="http://schemas.microsoft.com/office/drawing/2014/main" id="{EB816FDA-BC67-4CB4-8B99-CDD75497CE1E}"/>
              </a:ext>
            </a:extLst>
          </p:cNvPr>
          <p:cNvGraphicFramePr>
            <a:graphicFrameLocks noGrp="1"/>
          </p:cNvGraphicFramePr>
          <p:nvPr/>
        </p:nvGraphicFramePr>
        <p:xfrm>
          <a:off x="533400" y="2209800"/>
          <a:ext cx="7467600" cy="1608141"/>
        </p:xfrm>
        <a:graphic>
          <a:graphicData uri="http://schemas.openxmlformats.org/drawingml/2006/table">
            <a:tbl>
              <a:tblPr/>
              <a:tblGrid>
                <a:gridCol w="1981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327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33" marB="444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33" marB="444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37929">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head TestF1</a:t>
                      </a:r>
                    </a:p>
                  </a:txBody>
                  <a:tcPr marL="90488" marR="90488" marT="44433" marB="444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Displays the first 10 lines of the file TestF1, if TestF1 has more then 10 lines; otherwise all lines</a:t>
                      </a:r>
                    </a:p>
                  </a:txBody>
                  <a:tcPr marL="90488" marR="90488" marT="44433" marB="444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3750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head -2 TestF1</a:t>
                      </a:r>
                    </a:p>
                  </a:txBody>
                  <a:tcPr marL="90488" marR="90488" marT="44433" marB="4443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Displays the first two lines of the file TestF1, where -2 represents any positive number n</a:t>
                      </a:r>
                    </a:p>
                  </a:txBody>
                  <a:tcPr marL="90488" marR="90488" marT="44433" marB="4443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4548">
                                            <p:txEl>
                                              <p:pRg st="0" end="0"/>
                                            </p:txEl>
                                          </p:spTgt>
                                        </p:tgtEl>
                                        <p:attrNameLst>
                                          <p:attrName>style.visibility</p:attrName>
                                        </p:attrNameLst>
                                      </p:cBhvr>
                                      <p:to>
                                        <p:strVal val="visible"/>
                                      </p:to>
                                    </p:set>
                                    <p:animEffect transition="in" filter="blinds(horizontal)">
                                      <p:cBhvr>
                                        <p:cTn id="7" dur="500"/>
                                        <p:tgtEl>
                                          <p:spTgt spid="36454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4548">
                                            <p:txEl>
                                              <p:pRg st="1" end="1"/>
                                            </p:txEl>
                                          </p:spTgt>
                                        </p:tgtEl>
                                        <p:attrNameLst>
                                          <p:attrName>style.visibility</p:attrName>
                                        </p:attrNameLst>
                                      </p:cBhvr>
                                      <p:to>
                                        <p:strVal val="visible"/>
                                      </p:to>
                                    </p:set>
                                    <p:animEffect transition="in" filter="blinds(horizontal)">
                                      <p:cBhvr>
                                        <p:cTn id="10" dur="500"/>
                                        <p:tgtEl>
                                          <p:spTgt spid="36454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64577"/>
                                        </p:tgtEl>
                                        <p:attrNameLst>
                                          <p:attrName>style.visibility</p:attrName>
                                        </p:attrNameLst>
                                      </p:cBhvr>
                                      <p:to>
                                        <p:strVal val="visible"/>
                                      </p:to>
                                    </p:set>
                                    <p:animEffect transition="in" filter="blinds(horizontal)">
                                      <p:cBhvr>
                                        <p:cTn id="13" dur="500"/>
                                        <p:tgtEl>
                                          <p:spTgt spid="364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69AD4EFB-36C7-4B2F-9129-B7BC7AD4966B}"/>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3F133AEB-86BF-4AD3-8850-1BAA569EB7E8}" type="slidenum">
              <a:rPr lang="en-US" altLang="en-US" sz="1000">
                <a:latin typeface="Arial" panose="020B0604020202020204" pitchFamily="34" charset="0"/>
              </a:rPr>
              <a:pPr algn="r">
                <a:spcBef>
                  <a:spcPct val="0"/>
                </a:spcBef>
                <a:buClrTx/>
                <a:buFontTx/>
                <a:buNone/>
              </a:pPr>
              <a:t>33</a:t>
            </a:fld>
            <a:endParaRPr lang="en-US" altLang="en-US" sz="1000">
              <a:latin typeface="Arial" panose="020B0604020202020204" pitchFamily="34" charset="0"/>
            </a:endParaRPr>
          </a:p>
        </p:txBody>
      </p:sp>
      <p:sp>
        <p:nvSpPr>
          <p:cNvPr id="70659" name="Rectangle 3">
            <a:extLst>
              <a:ext uri="{FF2B5EF4-FFF2-40B4-BE49-F238E27FC236}">
                <a16:creationId xmlns:a16="http://schemas.microsoft.com/office/drawing/2014/main" id="{02CA6344-F762-4F70-901D-024EEC4E3025}"/>
              </a:ext>
            </a:extLst>
          </p:cNvPr>
          <p:cNvSpPr>
            <a:spLocks noGrp="1" noChangeArrowheads="1"/>
          </p:cNvSpPr>
          <p:nvPr>
            <p:ph type="title"/>
          </p:nvPr>
        </p:nvSpPr>
        <p:spPr/>
        <p:txBody>
          <a:bodyPr/>
          <a:lstStyle/>
          <a:p>
            <a:pPr>
              <a:defRPr/>
            </a:pPr>
            <a:r>
              <a:rPr dirty="0">
                <a:solidFill>
                  <a:srgbClr val="326A94"/>
                </a:solidFill>
              </a:rPr>
              <a:t>Display Last Few Lines of File</a:t>
            </a:r>
          </a:p>
        </p:txBody>
      </p:sp>
      <p:sp>
        <p:nvSpPr>
          <p:cNvPr id="366596" name="Rectangle 4">
            <a:extLst>
              <a:ext uri="{FF2B5EF4-FFF2-40B4-BE49-F238E27FC236}">
                <a16:creationId xmlns:a16="http://schemas.microsoft.com/office/drawing/2014/main" id="{C42FA3D4-2F1C-4B69-8B5C-708052745A0C}"/>
              </a:ext>
            </a:extLst>
          </p:cNvPr>
          <p:cNvSpPr>
            <a:spLocks noGrp="1" noChangeArrowheads="1"/>
          </p:cNvSpPr>
          <p:nvPr>
            <p:ph type="body" idx="1"/>
          </p:nvPr>
        </p:nvSpPr>
        <p:spPr/>
        <p:txBody>
          <a:bodyPr/>
          <a:lstStyle/>
          <a:p>
            <a:r>
              <a:rPr lang="en-US" altLang="en-US"/>
              <a:t>The </a:t>
            </a:r>
            <a:r>
              <a:rPr lang="en-US" altLang="en-US" b="1"/>
              <a:t>tail</a:t>
            </a:r>
            <a:r>
              <a:rPr lang="en-US" altLang="en-US"/>
              <a:t> command</a:t>
            </a:r>
          </a:p>
          <a:p>
            <a:pPr lvl="1"/>
            <a:r>
              <a:rPr lang="en-US" altLang="en-US"/>
              <a:t>Reads last few lines of any text given and writes them on the screen</a:t>
            </a:r>
          </a:p>
          <a:p>
            <a:endParaRPr lang="en-US" altLang="en-US"/>
          </a:p>
          <a:p>
            <a:pPr lvl="2"/>
            <a:endParaRPr lang="en-US" altLang="en-US" sz="1400"/>
          </a:p>
          <a:p>
            <a:pPr lvl="1"/>
            <a:endParaRPr lang="en-US" altLang="en-US"/>
          </a:p>
        </p:txBody>
      </p:sp>
      <p:graphicFrame>
        <p:nvGraphicFramePr>
          <p:cNvPr id="366615" name="Group 23">
            <a:extLst>
              <a:ext uri="{FF2B5EF4-FFF2-40B4-BE49-F238E27FC236}">
                <a16:creationId xmlns:a16="http://schemas.microsoft.com/office/drawing/2014/main" id="{4E4366B5-279E-4378-9553-777505CBB634}"/>
              </a:ext>
            </a:extLst>
          </p:cNvPr>
          <p:cNvGraphicFramePr>
            <a:graphicFrameLocks noGrp="1"/>
          </p:cNvGraphicFramePr>
          <p:nvPr/>
        </p:nvGraphicFramePr>
        <p:xfrm>
          <a:off x="533400" y="2230438"/>
          <a:ext cx="7467600" cy="1882775"/>
        </p:xfrm>
        <a:graphic>
          <a:graphicData uri="http://schemas.openxmlformats.org/drawingml/2006/table">
            <a:tbl>
              <a:tblPr/>
              <a:tblGrid>
                <a:gridCol w="1981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048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381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tail TestF1</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Displays the last 10 lines of the file TestF1, if TestF1 has more then 10 lines otherwise all lines</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tail -2 TestF1</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Displays the last two lines of the file TestF1, where -2 represents any number n and can be negative or positive</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6596">
                                            <p:txEl>
                                              <p:pRg st="0" end="0"/>
                                            </p:txEl>
                                          </p:spTgt>
                                        </p:tgtEl>
                                        <p:attrNameLst>
                                          <p:attrName>style.visibility</p:attrName>
                                        </p:attrNameLst>
                                      </p:cBhvr>
                                      <p:to>
                                        <p:strVal val="visible"/>
                                      </p:to>
                                    </p:set>
                                    <p:animEffect transition="in" filter="blinds(horizontal)">
                                      <p:cBhvr>
                                        <p:cTn id="7" dur="500"/>
                                        <p:tgtEl>
                                          <p:spTgt spid="36659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6596">
                                            <p:txEl>
                                              <p:pRg st="1" end="1"/>
                                            </p:txEl>
                                          </p:spTgt>
                                        </p:tgtEl>
                                        <p:attrNameLst>
                                          <p:attrName>style.visibility</p:attrName>
                                        </p:attrNameLst>
                                      </p:cBhvr>
                                      <p:to>
                                        <p:strVal val="visible"/>
                                      </p:to>
                                    </p:set>
                                    <p:animEffect transition="in" filter="blinds(horizontal)">
                                      <p:cBhvr>
                                        <p:cTn id="10" dur="500"/>
                                        <p:tgtEl>
                                          <p:spTgt spid="36659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66615"/>
                                        </p:tgtEl>
                                        <p:attrNameLst>
                                          <p:attrName>style.visibility</p:attrName>
                                        </p:attrNameLst>
                                      </p:cBhvr>
                                      <p:to>
                                        <p:strVal val="visible"/>
                                      </p:to>
                                    </p:set>
                                    <p:animEffect transition="in" filter="blinds(horizontal)">
                                      <p:cBhvr>
                                        <p:cTn id="13" dur="500"/>
                                        <p:tgtEl>
                                          <p:spTgt spid="366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a:extLst>
              <a:ext uri="{FF2B5EF4-FFF2-40B4-BE49-F238E27FC236}">
                <a16:creationId xmlns:a16="http://schemas.microsoft.com/office/drawing/2014/main" id="{97A2E978-3EE2-4FEC-950C-6F7BD9B5AD6B}"/>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5F8C0BFB-17CC-480E-8A41-96BABE8C2748}" type="slidenum">
              <a:rPr lang="en-US" altLang="en-US" sz="1000">
                <a:latin typeface="Arial" panose="020B0604020202020204" pitchFamily="34" charset="0"/>
              </a:rPr>
              <a:pPr algn="r">
                <a:spcBef>
                  <a:spcPct val="0"/>
                </a:spcBef>
                <a:buClrTx/>
                <a:buFontTx/>
                <a:buNone/>
              </a:pPr>
              <a:t>34</a:t>
            </a:fld>
            <a:endParaRPr lang="en-US" altLang="en-US" sz="1000">
              <a:latin typeface="Arial" panose="020B0604020202020204" pitchFamily="34" charset="0"/>
            </a:endParaRPr>
          </a:p>
        </p:txBody>
      </p:sp>
      <p:sp>
        <p:nvSpPr>
          <p:cNvPr id="72707" name="Rectangle 3">
            <a:extLst>
              <a:ext uri="{FF2B5EF4-FFF2-40B4-BE49-F238E27FC236}">
                <a16:creationId xmlns:a16="http://schemas.microsoft.com/office/drawing/2014/main" id="{A1C341D3-5BD8-4D84-B7DC-1520BCB958D4}"/>
              </a:ext>
            </a:extLst>
          </p:cNvPr>
          <p:cNvSpPr>
            <a:spLocks noGrp="1" noChangeArrowheads="1"/>
          </p:cNvSpPr>
          <p:nvPr>
            <p:ph type="title"/>
          </p:nvPr>
        </p:nvSpPr>
        <p:spPr/>
        <p:txBody>
          <a:bodyPr/>
          <a:lstStyle/>
          <a:p>
            <a:pPr>
              <a:defRPr/>
            </a:pPr>
            <a:r>
              <a:rPr dirty="0">
                <a:solidFill>
                  <a:srgbClr val="326A94"/>
                </a:solidFill>
              </a:rPr>
              <a:t>Change Mode (Permission) of File or Directory (1 of 3)</a:t>
            </a:r>
          </a:p>
        </p:txBody>
      </p:sp>
      <p:sp>
        <p:nvSpPr>
          <p:cNvPr id="237572" name="Rectangle 4">
            <a:extLst>
              <a:ext uri="{FF2B5EF4-FFF2-40B4-BE49-F238E27FC236}">
                <a16:creationId xmlns:a16="http://schemas.microsoft.com/office/drawing/2014/main" id="{528FF944-3448-4AAF-8983-227EB4B48AFA}"/>
              </a:ext>
            </a:extLst>
          </p:cNvPr>
          <p:cNvSpPr>
            <a:spLocks noGrp="1" noChangeArrowheads="1"/>
          </p:cNvSpPr>
          <p:nvPr>
            <p:ph type="body" idx="1"/>
          </p:nvPr>
        </p:nvSpPr>
        <p:spPr/>
        <p:txBody>
          <a:bodyPr/>
          <a:lstStyle/>
          <a:p>
            <a:r>
              <a:rPr lang="en-US" altLang="en-US"/>
              <a:t>The </a:t>
            </a:r>
            <a:r>
              <a:rPr lang="en-US" altLang="en-US" b="1"/>
              <a:t>chmod</a:t>
            </a:r>
            <a:r>
              <a:rPr lang="en-US" altLang="en-US"/>
              <a:t> command</a:t>
            </a:r>
          </a:p>
          <a:p>
            <a:pPr lvl="1"/>
            <a:r>
              <a:rPr lang="en-US" altLang="en-US"/>
              <a:t>Allows to change the mode (permission) of files and directories</a:t>
            </a:r>
          </a:p>
          <a:p>
            <a:pPr lvl="1"/>
            <a:endParaRPr lang="en-US" altLang="en-US"/>
          </a:p>
          <a:p>
            <a:r>
              <a:rPr lang="en-US" altLang="en-US"/>
              <a:t>There are three permissions to a file</a:t>
            </a:r>
          </a:p>
          <a:p>
            <a:pPr lvl="1"/>
            <a:r>
              <a:rPr lang="en-US" altLang="en-US"/>
              <a:t>r – read (octal equivalent 4)</a:t>
            </a:r>
          </a:p>
          <a:p>
            <a:pPr lvl="1"/>
            <a:r>
              <a:rPr lang="en-US" altLang="en-US"/>
              <a:t>w – write (octal equivalent 2)</a:t>
            </a:r>
          </a:p>
          <a:p>
            <a:pPr lvl="1"/>
            <a:r>
              <a:rPr lang="en-US" altLang="en-US"/>
              <a:t>x – execute (octal equivalent 1)</a:t>
            </a:r>
          </a:p>
          <a:p>
            <a:endParaRPr lang="en-US" altLang="en-US"/>
          </a:p>
          <a:p>
            <a:r>
              <a:rPr lang="en-US" altLang="en-US"/>
              <a:t>There are three entities to which any combination of these permissions are assigned:</a:t>
            </a:r>
          </a:p>
          <a:p>
            <a:pPr lvl="1"/>
            <a:r>
              <a:rPr lang="en-US" altLang="en-US"/>
              <a:t>User (owner)</a:t>
            </a:r>
          </a:p>
          <a:p>
            <a:pPr lvl="1"/>
            <a:r>
              <a:rPr lang="en-US" altLang="en-US"/>
              <a:t>Group</a:t>
            </a:r>
          </a:p>
          <a:p>
            <a:pPr lvl="1"/>
            <a:r>
              <a:rPr lang="en-US" altLang="en-US"/>
              <a:t>Others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7572">
                                            <p:txEl>
                                              <p:pRg st="0" end="0"/>
                                            </p:txEl>
                                          </p:spTgt>
                                        </p:tgtEl>
                                        <p:attrNameLst>
                                          <p:attrName>style.visibility</p:attrName>
                                        </p:attrNameLst>
                                      </p:cBhvr>
                                      <p:to>
                                        <p:strVal val="visible"/>
                                      </p:to>
                                    </p:set>
                                    <p:animEffect transition="in" filter="blinds(horizontal)">
                                      <p:cBhvr>
                                        <p:cTn id="7" dur="500"/>
                                        <p:tgtEl>
                                          <p:spTgt spid="23757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7572">
                                            <p:txEl>
                                              <p:pRg st="1" end="1"/>
                                            </p:txEl>
                                          </p:spTgt>
                                        </p:tgtEl>
                                        <p:attrNameLst>
                                          <p:attrName>style.visibility</p:attrName>
                                        </p:attrNameLst>
                                      </p:cBhvr>
                                      <p:to>
                                        <p:strVal val="visible"/>
                                      </p:to>
                                    </p:set>
                                    <p:animEffect transition="in" filter="blinds(horizontal)">
                                      <p:cBhvr>
                                        <p:cTn id="10" dur="500"/>
                                        <p:tgtEl>
                                          <p:spTgt spid="23757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37572">
                                            <p:txEl>
                                              <p:pRg st="3" end="3"/>
                                            </p:txEl>
                                          </p:spTgt>
                                        </p:tgtEl>
                                        <p:attrNameLst>
                                          <p:attrName>style.visibility</p:attrName>
                                        </p:attrNameLst>
                                      </p:cBhvr>
                                      <p:to>
                                        <p:strVal val="visible"/>
                                      </p:to>
                                    </p:set>
                                    <p:animEffect transition="in" filter="blinds(horizontal)">
                                      <p:cBhvr>
                                        <p:cTn id="15" dur="500"/>
                                        <p:tgtEl>
                                          <p:spTgt spid="237572">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7572">
                                            <p:txEl>
                                              <p:pRg st="4" end="4"/>
                                            </p:txEl>
                                          </p:spTgt>
                                        </p:tgtEl>
                                        <p:attrNameLst>
                                          <p:attrName>style.visibility</p:attrName>
                                        </p:attrNameLst>
                                      </p:cBhvr>
                                      <p:to>
                                        <p:strVal val="visible"/>
                                      </p:to>
                                    </p:set>
                                    <p:animEffect transition="in" filter="blinds(horizontal)">
                                      <p:cBhvr>
                                        <p:cTn id="18" dur="500"/>
                                        <p:tgtEl>
                                          <p:spTgt spid="237572">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7572">
                                            <p:txEl>
                                              <p:pRg st="5" end="5"/>
                                            </p:txEl>
                                          </p:spTgt>
                                        </p:tgtEl>
                                        <p:attrNameLst>
                                          <p:attrName>style.visibility</p:attrName>
                                        </p:attrNameLst>
                                      </p:cBhvr>
                                      <p:to>
                                        <p:strVal val="visible"/>
                                      </p:to>
                                    </p:set>
                                    <p:animEffect transition="in" filter="blinds(horizontal)">
                                      <p:cBhvr>
                                        <p:cTn id="21" dur="500"/>
                                        <p:tgtEl>
                                          <p:spTgt spid="237572">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7572">
                                            <p:txEl>
                                              <p:pRg st="6" end="6"/>
                                            </p:txEl>
                                          </p:spTgt>
                                        </p:tgtEl>
                                        <p:attrNameLst>
                                          <p:attrName>style.visibility</p:attrName>
                                        </p:attrNameLst>
                                      </p:cBhvr>
                                      <p:to>
                                        <p:strVal val="visible"/>
                                      </p:to>
                                    </p:set>
                                    <p:animEffect transition="in" filter="blinds(horizontal)">
                                      <p:cBhvr>
                                        <p:cTn id="24" dur="500"/>
                                        <p:tgtEl>
                                          <p:spTgt spid="237572">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37572">
                                            <p:txEl>
                                              <p:pRg st="8" end="8"/>
                                            </p:txEl>
                                          </p:spTgt>
                                        </p:tgtEl>
                                        <p:attrNameLst>
                                          <p:attrName>style.visibility</p:attrName>
                                        </p:attrNameLst>
                                      </p:cBhvr>
                                      <p:to>
                                        <p:strVal val="visible"/>
                                      </p:to>
                                    </p:set>
                                    <p:animEffect transition="in" filter="blinds(horizontal)">
                                      <p:cBhvr>
                                        <p:cTn id="29" dur="500"/>
                                        <p:tgtEl>
                                          <p:spTgt spid="237572">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37572">
                                            <p:txEl>
                                              <p:pRg st="9" end="9"/>
                                            </p:txEl>
                                          </p:spTgt>
                                        </p:tgtEl>
                                        <p:attrNameLst>
                                          <p:attrName>style.visibility</p:attrName>
                                        </p:attrNameLst>
                                      </p:cBhvr>
                                      <p:to>
                                        <p:strVal val="visible"/>
                                      </p:to>
                                    </p:set>
                                    <p:animEffect transition="in" filter="blinds(horizontal)">
                                      <p:cBhvr>
                                        <p:cTn id="32" dur="500"/>
                                        <p:tgtEl>
                                          <p:spTgt spid="237572">
                                            <p:txEl>
                                              <p:pRg st="9" end="9"/>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37572">
                                            <p:txEl>
                                              <p:pRg st="10" end="10"/>
                                            </p:txEl>
                                          </p:spTgt>
                                        </p:tgtEl>
                                        <p:attrNameLst>
                                          <p:attrName>style.visibility</p:attrName>
                                        </p:attrNameLst>
                                      </p:cBhvr>
                                      <p:to>
                                        <p:strVal val="visible"/>
                                      </p:to>
                                    </p:set>
                                    <p:animEffect transition="in" filter="blinds(horizontal)">
                                      <p:cBhvr>
                                        <p:cTn id="35" dur="500"/>
                                        <p:tgtEl>
                                          <p:spTgt spid="237572">
                                            <p:txEl>
                                              <p:pRg st="10" end="1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237572">
                                            <p:txEl>
                                              <p:pRg st="11" end="11"/>
                                            </p:txEl>
                                          </p:spTgt>
                                        </p:tgtEl>
                                        <p:attrNameLst>
                                          <p:attrName>style.visibility</p:attrName>
                                        </p:attrNameLst>
                                      </p:cBhvr>
                                      <p:to>
                                        <p:strVal val="visible"/>
                                      </p:to>
                                    </p:set>
                                    <p:animEffect transition="in" filter="blinds(horizontal)">
                                      <p:cBhvr>
                                        <p:cTn id="38" dur="500"/>
                                        <p:tgtEl>
                                          <p:spTgt spid="23757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a:extLst>
              <a:ext uri="{FF2B5EF4-FFF2-40B4-BE49-F238E27FC236}">
                <a16:creationId xmlns:a16="http://schemas.microsoft.com/office/drawing/2014/main" id="{41F3B1B7-B381-44E6-A129-B897835B35A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681539AF-129B-4C16-A50A-E05A135BF591}" type="slidenum">
              <a:rPr lang="en-US" altLang="en-US" sz="1000">
                <a:latin typeface="Arial" panose="020B0604020202020204" pitchFamily="34" charset="0"/>
              </a:rPr>
              <a:pPr>
                <a:spcBef>
                  <a:spcPct val="0"/>
                </a:spcBef>
                <a:buClrTx/>
                <a:buFontTx/>
                <a:buNone/>
              </a:pPr>
              <a:t>35</a:t>
            </a:fld>
            <a:endParaRPr lang="en-US" altLang="en-US" sz="1000">
              <a:latin typeface="Arial" panose="020B0604020202020204" pitchFamily="34" charset="0"/>
            </a:endParaRPr>
          </a:p>
        </p:txBody>
      </p:sp>
      <p:sp>
        <p:nvSpPr>
          <p:cNvPr id="74755" name="Rectangle 6">
            <a:extLst>
              <a:ext uri="{FF2B5EF4-FFF2-40B4-BE49-F238E27FC236}">
                <a16:creationId xmlns:a16="http://schemas.microsoft.com/office/drawing/2014/main" id="{3AB1CE17-1BFD-4AC2-BA6D-C8599CB950B7}"/>
              </a:ext>
            </a:extLst>
          </p:cNvPr>
          <p:cNvSpPr>
            <a:spLocks noGrp="1" noChangeArrowheads="1"/>
          </p:cNvSpPr>
          <p:nvPr>
            <p:ph type="title" idx="4294967295"/>
          </p:nvPr>
        </p:nvSpPr>
        <p:spPr/>
        <p:txBody>
          <a:bodyPr/>
          <a:lstStyle/>
          <a:p>
            <a:pPr>
              <a:defRPr/>
            </a:pPr>
            <a:r>
              <a:t>Change Mode (Permissions) of File or Directory (2 of 3)</a:t>
            </a:r>
          </a:p>
        </p:txBody>
      </p:sp>
      <p:sp>
        <p:nvSpPr>
          <p:cNvPr id="75780" name="Rectangle 7">
            <a:extLst>
              <a:ext uri="{FF2B5EF4-FFF2-40B4-BE49-F238E27FC236}">
                <a16:creationId xmlns:a16="http://schemas.microsoft.com/office/drawing/2014/main" id="{39ADD346-9D25-4341-9FF8-E41AD757E643}"/>
              </a:ext>
            </a:extLst>
          </p:cNvPr>
          <p:cNvSpPr>
            <a:spLocks noGrp="1" noChangeArrowheads="1"/>
          </p:cNvSpPr>
          <p:nvPr>
            <p:ph type="body" idx="4294967295"/>
          </p:nvPr>
        </p:nvSpPr>
        <p:spPr/>
        <p:txBody>
          <a:bodyPr/>
          <a:lstStyle/>
          <a:p>
            <a:r>
              <a:rPr lang="en-US" altLang="en-US"/>
              <a:t>The </a:t>
            </a:r>
            <a:r>
              <a:rPr lang="en-US" altLang="en-US" b="1"/>
              <a:t>chmod</a:t>
            </a:r>
            <a:r>
              <a:rPr lang="en-US" altLang="en-US"/>
              <a:t> command</a:t>
            </a:r>
          </a:p>
          <a:p>
            <a:pPr lvl="1"/>
            <a:r>
              <a:rPr lang="en-US" altLang="en-US"/>
              <a:t>Assuming _rw_r_ _r_ _ are the permissions for the file TestF1 from the long listing, they signify that:</a:t>
            </a:r>
          </a:p>
          <a:p>
            <a:pPr lvl="2"/>
            <a:r>
              <a:rPr lang="en-US" altLang="en-US"/>
              <a:t>Owner can read and write the file but can’t execute the file TestF1</a:t>
            </a:r>
          </a:p>
          <a:p>
            <a:pPr lvl="2"/>
            <a:r>
              <a:rPr lang="en-US" altLang="en-US"/>
              <a:t>Members of the group can read the file, but cannot write into the file or execute the file TestF1</a:t>
            </a:r>
          </a:p>
          <a:p>
            <a:pPr lvl="2"/>
            <a:r>
              <a:rPr lang="en-US" altLang="en-US"/>
              <a:t>All others can only read the file TestF1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a:extLst>
              <a:ext uri="{FF2B5EF4-FFF2-40B4-BE49-F238E27FC236}">
                <a16:creationId xmlns:a16="http://schemas.microsoft.com/office/drawing/2014/main" id="{1461127B-2BD8-4042-A773-2A5B213FEC40}"/>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92451949-1849-4605-B70F-6D00D4E2864A}" type="slidenum">
              <a:rPr lang="en-US" altLang="en-US" sz="1000">
                <a:latin typeface="Arial" panose="020B0604020202020204" pitchFamily="34" charset="0"/>
              </a:rPr>
              <a:pPr algn="r">
                <a:spcBef>
                  <a:spcPct val="0"/>
                </a:spcBef>
                <a:buClrTx/>
                <a:buFontTx/>
                <a:buNone/>
              </a:pPr>
              <a:t>36</a:t>
            </a:fld>
            <a:endParaRPr lang="en-US" altLang="en-US" sz="1000">
              <a:latin typeface="Arial" panose="020B0604020202020204" pitchFamily="34" charset="0"/>
            </a:endParaRPr>
          </a:p>
        </p:txBody>
      </p:sp>
      <p:sp>
        <p:nvSpPr>
          <p:cNvPr id="76803" name="Rectangle 3">
            <a:extLst>
              <a:ext uri="{FF2B5EF4-FFF2-40B4-BE49-F238E27FC236}">
                <a16:creationId xmlns:a16="http://schemas.microsoft.com/office/drawing/2014/main" id="{3ED54BCA-79AF-4286-8C1D-F6B6A7479F6D}"/>
              </a:ext>
            </a:extLst>
          </p:cNvPr>
          <p:cNvSpPr>
            <a:spLocks noGrp="1" noChangeArrowheads="1"/>
          </p:cNvSpPr>
          <p:nvPr>
            <p:ph type="title"/>
          </p:nvPr>
        </p:nvSpPr>
        <p:spPr/>
        <p:txBody>
          <a:bodyPr/>
          <a:lstStyle/>
          <a:p>
            <a:pPr>
              <a:defRPr/>
            </a:pPr>
            <a:r>
              <a:rPr dirty="0">
                <a:solidFill>
                  <a:srgbClr val="326A94"/>
                </a:solidFill>
              </a:rPr>
              <a:t>Change Mode (Permissions) of File or Directory (3 of 3)</a:t>
            </a:r>
          </a:p>
        </p:txBody>
      </p:sp>
      <p:sp>
        <p:nvSpPr>
          <p:cNvPr id="77828" name="Rectangle 4">
            <a:extLst>
              <a:ext uri="{FF2B5EF4-FFF2-40B4-BE49-F238E27FC236}">
                <a16:creationId xmlns:a16="http://schemas.microsoft.com/office/drawing/2014/main" id="{75A82E34-BDD7-4771-A7B3-02CC72B7139F}"/>
              </a:ext>
            </a:extLst>
          </p:cNvPr>
          <p:cNvSpPr>
            <a:spLocks noGrp="1" noChangeArrowheads="1"/>
          </p:cNvSpPr>
          <p:nvPr>
            <p:ph type="body" idx="1"/>
          </p:nvPr>
        </p:nvSpPr>
        <p:spPr/>
        <p:txBody>
          <a:bodyPr/>
          <a:lstStyle/>
          <a:p>
            <a:pPr lvl="2">
              <a:buFontTx/>
              <a:buNone/>
            </a:pPr>
            <a:endParaRPr lang="en-US" altLang="en-US" sz="1400"/>
          </a:p>
          <a:p>
            <a:pPr lvl="2"/>
            <a:endParaRPr lang="en-US" altLang="en-US" sz="1400"/>
          </a:p>
          <a:p>
            <a:pPr lvl="2"/>
            <a:endParaRPr lang="en-US" altLang="en-US" sz="1400"/>
          </a:p>
        </p:txBody>
      </p:sp>
      <p:graphicFrame>
        <p:nvGraphicFramePr>
          <p:cNvPr id="368691" name="Group 51">
            <a:extLst>
              <a:ext uri="{FF2B5EF4-FFF2-40B4-BE49-F238E27FC236}">
                <a16:creationId xmlns:a16="http://schemas.microsoft.com/office/drawing/2014/main" id="{BCB4B9D5-2791-4B9E-971F-3F3E6F33B0DA}"/>
              </a:ext>
            </a:extLst>
          </p:cNvPr>
          <p:cNvGraphicFramePr>
            <a:graphicFrameLocks noGrp="1"/>
          </p:cNvGraphicFramePr>
          <p:nvPr/>
        </p:nvGraphicFramePr>
        <p:xfrm>
          <a:off x="838200" y="1524000"/>
          <a:ext cx="7467600" cy="3497274"/>
        </p:xfrm>
        <a:graphic>
          <a:graphicData uri="http://schemas.openxmlformats.org/drawingml/2006/table">
            <a:tbl>
              <a:tblPr/>
              <a:tblGrid>
                <a:gridCol w="2971800">
                  <a:extLst>
                    <a:ext uri="{9D8B030D-6E8A-4147-A177-3AD203B41FA5}">
                      <a16:colId xmlns:a16="http://schemas.microsoft.com/office/drawing/2014/main" val="20000"/>
                    </a:ext>
                  </a:extLst>
                </a:gridCol>
                <a:gridCol w="4495800">
                  <a:extLst>
                    <a:ext uri="{9D8B030D-6E8A-4147-A177-3AD203B41FA5}">
                      <a16:colId xmlns:a16="http://schemas.microsoft.com/office/drawing/2014/main" val="20001"/>
                    </a:ext>
                  </a:extLst>
                </a:gridCol>
              </a:tblGrid>
              <a:tr h="3327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34" marB="44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34" marB="44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91182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chmod 700 TestF1</a:t>
                      </a:r>
                    </a:p>
                  </a:txBody>
                  <a:tcPr marL="90488" marR="90488" marT="44434" marB="44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Changes the existing permission of file TestF1 to rwx for user and removes all permissions for group and others</a:t>
                      </a:r>
                    </a:p>
                  </a:txBody>
                  <a:tcPr marL="90488" marR="90488" marT="44434" marB="44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2845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chmod go+r TestF1</a:t>
                      </a:r>
                    </a:p>
                  </a:txBody>
                  <a:tcPr marL="90488" marR="90488" marT="44434" marB="44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Assigns permission r to group and others</a:t>
                      </a:r>
                    </a:p>
                  </a:txBody>
                  <a:tcPr marL="90488" marR="90488" marT="44434" marB="44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91245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chmod go+w,go-r TestF1</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800" b="0" i="0" u="none" strike="noStrike" cap="none" normalizeH="0" baseline="0">
                        <a:ln>
                          <a:noFill/>
                        </a:ln>
                        <a:solidFill>
                          <a:srgbClr val="000000"/>
                        </a:solidFill>
                        <a:effectLst/>
                        <a:latin typeface="Arial" charset="0"/>
                      </a:endParaRPr>
                    </a:p>
                  </a:txBody>
                  <a:tcPr marL="90488" marR="90488" marT="44434" marB="44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Assigns permission w to group and others and removes r permission for group and others for file TestF1</a:t>
                      </a:r>
                    </a:p>
                  </a:txBody>
                  <a:tcPr marL="90488" marR="90488" marT="44434" marB="44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91182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chmod -R go+rwx TestD1</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800" b="0" i="0" u="none" strike="noStrike" cap="none" normalizeH="0" baseline="0">
                        <a:ln>
                          <a:noFill/>
                        </a:ln>
                        <a:solidFill>
                          <a:srgbClr val="000000"/>
                        </a:solidFill>
                        <a:effectLst/>
                        <a:latin typeface="Arial" charset="0"/>
                      </a:endParaRPr>
                    </a:p>
                  </a:txBody>
                  <a:tcPr marL="90488" marR="90488" marT="44434" marB="4443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Assigns permission r, w, and x to group and others for directory TestD1 as well as all files and subdirectories within it</a:t>
                      </a:r>
                    </a:p>
                  </a:txBody>
                  <a:tcPr marL="90488" marR="90488" marT="44434" marB="4443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a:extLst>
              <a:ext uri="{FF2B5EF4-FFF2-40B4-BE49-F238E27FC236}">
                <a16:creationId xmlns:a16="http://schemas.microsoft.com/office/drawing/2014/main" id="{D6C3EC6B-6294-4C87-9CCA-136443012CD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16F3C1E9-E31B-4D4A-9FB4-B3F9A67D2339}" type="slidenum">
              <a:rPr lang="en-US" altLang="en-US" sz="1000">
                <a:latin typeface="Arial" panose="020B0604020202020204" pitchFamily="34" charset="0"/>
              </a:rPr>
              <a:pPr>
                <a:spcBef>
                  <a:spcPct val="0"/>
                </a:spcBef>
                <a:buClrTx/>
                <a:buFontTx/>
                <a:buNone/>
              </a:pPr>
              <a:t>37</a:t>
            </a:fld>
            <a:endParaRPr lang="en-US" altLang="en-US" sz="1000">
              <a:latin typeface="Arial" panose="020B0604020202020204" pitchFamily="34" charset="0"/>
            </a:endParaRPr>
          </a:p>
        </p:txBody>
      </p:sp>
      <p:sp>
        <p:nvSpPr>
          <p:cNvPr id="78851" name="Rectangle 4">
            <a:extLst>
              <a:ext uri="{FF2B5EF4-FFF2-40B4-BE49-F238E27FC236}">
                <a16:creationId xmlns:a16="http://schemas.microsoft.com/office/drawing/2014/main" id="{D7F15805-2407-49F9-B7F7-3E08D027E842}"/>
              </a:ext>
            </a:extLst>
          </p:cNvPr>
          <p:cNvSpPr>
            <a:spLocks noGrp="1" noChangeArrowheads="1"/>
          </p:cNvSpPr>
          <p:nvPr>
            <p:ph type="title"/>
          </p:nvPr>
        </p:nvSpPr>
        <p:spPr/>
        <p:txBody>
          <a:bodyPr/>
          <a:lstStyle/>
          <a:p>
            <a:pPr>
              <a:defRPr/>
            </a:pPr>
            <a:r>
              <a:rPr dirty="0">
                <a:solidFill>
                  <a:srgbClr val="326A94"/>
                </a:solidFill>
              </a:rPr>
              <a:t>Knowledge Check (1 of 3)</a:t>
            </a:r>
          </a:p>
        </p:txBody>
      </p:sp>
      <p:sp>
        <p:nvSpPr>
          <p:cNvPr id="79876" name="Rectangle 5">
            <a:extLst>
              <a:ext uri="{FF2B5EF4-FFF2-40B4-BE49-F238E27FC236}">
                <a16:creationId xmlns:a16="http://schemas.microsoft.com/office/drawing/2014/main" id="{EA84A5AE-B0A9-4E97-89EB-0B08ABE5EE1E}"/>
              </a:ext>
            </a:extLst>
          </p:cNvPr>
          <p:cNvSpPr>
            <a:spLocks noGrp="1" noChangeArrowheads="1"/>
          </p:cNvSpPr>
          <p:nvPr>
            <p:ph type="body" idx="1"/>
          </p:nvPr>
        </p:nvSpPr>
        <p:spPr/>
        <p:txBody>
          <a:bodyPr/>
          <a:lstStyle/>
          <a:p>
            <a:r>
              <a:rPr lang="en-US" altLang="en-US"/>
              <a:t>If f1 and f2 are directories, explain how the command mv f1 f2 behaves when:</a:t>
            </a:r>
          </a:p>
          <a:p>
            <a:endParaRPr lang="en-US" altLang="en-US"/>
          </a:p>
          <a:p>
            <a:pPr marL="569913" lvl="1" indent="-293688">
              <a:buFontTx/>
              <a:buAutoNum type="arabicPeriod"/>
            </a:pPr>
            <a:r>
              <a:rPr lang="en-US" altLang="en-US"/>
              <a:t>f2 exists</a:t>
            </a:r>
          </a:p>
          <a:p>
            <a:pPr marL="569913" lvl="1" indent="-293688">
              <a:buFontTx/>
              <a:buAutoNum type="arabicPeriod"/>
            </a:pPr>
            <a:r>
              <a:rPr lang="en-US" altLang="en-US"/>
              <a:t>f2 does not exist</a:t>
            </a:r>
          </a:p>
          <a:p>
            <a:pPr marL="569913" lvl="1" indent="-293688">
              <a:buFontTx/>
              <a:buAutoNum type="arabicPeriod"/>
            </a:pP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a:extLst>
              <a:ext uri="{FF2B5EF4-FFF2-40B4-BE49-F238E27FC236}">
                <a16:creationId xmlns:a16="http://schemas.microsoft.com/office/drawing/2014/main" id="{3C33C7D5-FCA9-48EB-AD3F-3F132DC2EECE}"/>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87023261-BEEF-41B6-B7BE-1B29709CE608}" type="slidenum">
              <a:rPr lang="en-US" altLang="en-US" sz="1000">
                <a:latin typeface="Arial" panose="020B0604020202020204" pitchFamily="34" charset="0"/>
              </a:rPr>
              <a:pPr algn="r">
                <a:spcBef>
                  <a:spcPct val="0"/>
                </a:spcBef>
                <a:buClrTx/>
                <a:buFontTx/>
                <a:buNone/>
              </a:pPr>
              <a:t>38</a:t>
            </a:fld>
            <a:endParaRPr lang="en-US" altLang="en-US" sz="1000">
              <a:latin typeface="Arial" panose="020B0604020202020204" pitchFamily="34" charset="0"/>
            </a:endParaRPr>
          </a:p>
        </p:txBody>
      </p:sp>
      <p:sp>
        <p:nvSpPr>
          <p:cNvPr id="80899" name="Rectangle 4">
            <a:extLst>
              <a:ext uri="{FF2B5EF4-FFF2-40B4-BE49-F238E27FC236}">
                <a16:creationId xmlns:a16="http://schemas.microsoft.com/office/drawing/2014/main" id="{BF2B1887-EF0B-4CEF-81D8-FF6F41CE0E85}"/>
              </a:ext>
            </a:extLst>
          </p:cNvPr>
          <p:cNvSpPr>
            <a:spLocks noGrp="1" noChangeArrowheads="1"/>
          </p:cNvSpPr>
          <p:nvPr>
            <p:ph type="title" idx="4294967295"/>
          </p:nvPr>
        </p:nvSpPr>
        <p:spPr/>
        <p:txBody>
          <a:bodyPr/>
          <a:lstStyle/>
          <a:p>
            <a:pPr>
              <a:defRPr/>
            </a:pPr>
            <a:r>
              <a:t>Knowledge Check (2 of 3)</a:t>
            </a:r>
          </a:p>
        </p:txBody>
      </p:sp>
      <p:sp>
        <p:nvSpPr>
          <p:cNvPr id="81924" name="Rectangle 5">
            <a:extLst>
              <a:ext uri="{FF2B5EF4-FFF2-40B4-BE49-F238E27FC236}">
                <a16:creationId xmlns:a16="http://schemas.microsoft.com/office/drawing/2014/main" id="{0B56D4FE-00B5-48D7-A40D-7A13E1E79FE9}"/>
              </a:ext>
            </a:extLst>
          </p:cNvPr>
          <p:cNvSpPr>
            <a:spLocks noGrp="1" noChangeArrowheads="1"/>
          </p:cNvSpPr>
          <p:nvPr>
            <p:ph type="body" idx="4294967295"/>
          </p:nvPr>
        </p:nvSpPr>
        <p:spPr/>
        <p:txBody>
          <a:bodyPr/>
          <a:lstStyle/>
          <a:p>
            <a:r>
              <a:rPr lang="en-US" altLang="en-US" dirty="0"/>
              <a:t>Assuming that you are positioned in the directory /home/user1, what are the following commands presumed to do?</a:t>
            </a:r>
          </a:p>
          <a:p>
            <a:r>
              <a:rPr lang="en-US" altLang="en-US" dirty="0"/>
              <a:t>Additionally, explain whether they will work at all.</a:t>
            </a:r>
          </a:p>
          <a:p>
            <a:endParaRPr lang="en-US" altLang="en-US" dirty="0"/>
          </a:p>
          <a:p>
            <a:pPr marL="569913" lvl="1" indent="-293688">
              <a:buFontTx/>
              <a:buAutoNum type="arabicPeriod"/>
            </a:pPr>
            <a:r>
              <a:rPr lang="en-US" altLang="en-US" dirty="0"/>
              <a:t>cd ../.. 	Move to home	</a:t>
            </a:r>
          </a:p>
          <a:p>
            <a:pPr marL="569913" lvl="1" indent="-293688">
              <a:buFontTx/>
              <a:buAutoNum type="arabicPeriod"/>
            </a:pPr>
            <a:r>
              <a:rPr lang="en-US" altLang="en-US" dirty="0" err="1"/>
              <a:t>mkdir</a:t>
            </a:r>
            <a:r>
              <a:rPr lang="en-US" altLang="en-US" dirty="0"/>
              <a:t>  ../bin      </a:t>
            </a:r>
            <a:r>
              <a:rPr lang="en-US" altLang="en-US" dirty="0" err="1"/>
              <a:t>permisiion</a:t>
            </a:r>
            <a:r>
              <a:rPr lang="en-US" altLang="en-US" dirty="0"/>
              <a:t> denied</a:t>
            </a:r>
          </a:p>
          <a:p>
            <a:pPr marL="569913" lvl="1" indent="-293688">
              <a:buFontTx/>
              <a:buAutoNum type="arabicPeriod"/>
            </a:pPr>
            <a:r>
              <a:rPr lang="en-US" altLang="en-US" dirty="0" err="1"/>
              <a:t>rmdir</a:t>
            </a:r>
            <a:r>
              <a:rPr lang="en-US" altLang="en-US" dirty="0"/>
              <a:t>  ..      Directory not empty</a:t>
            </a:r>
          </a:p>
          <a:p>
            <a:pPr marL="569913" lvl="1" indent="-293688">
              <a:buFontTx/>
              <a:buAutoNum type="arabicPeriod"/>
            </a:pPr>
            <a:r>
              <a:rPr lang="en-US" altLang="en-US" dirty="0"/>
              <a:t>ls  .. Lists all files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a:extLst>
              <a:ext uri="{FF2B5EF4-FFF2-40B4-BE49-F238E27FC236}">
                <a16:creationId xmlns:a16="http://schemas.microsoft.com/office/drawing/2014/main" id="{2F864414-F537-4F24-B235-714168D14891}"/>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C1A1A50F-8DDE-4AA3-AC63-8E497ACC4B47}" type="slidenum">
              <a:rPr lang="en-US" altLang="en-US" sz="1000">
                <a:latin typeface="Arial" panose="020B0604020202020204" pitchFamily="34" charset="0"/>
              </a:rPr>
              <a:pPr algn="r">
                <a:spcBef>
                  <a:spcPct val="0"/>
                </a:spcBef>
                <a:buClrTx/>
                <a:buFontTx/>
                <a:buNone/>
              </a:pPr>
              <a:t>39</a:t>
            </a:fld>
            <a:endParaRPr lang="en-US" altLang="en-US" sz="1000">
              <a:latin typeface="Arial" panose="020B0604020202020204" pitchFamily="34" charset="0"/>
            </a:endParaRPr>
          </a:p>
        </p:txBody>
      </p:sp>
      <p:sp>
        <p:nvSpPr>
          <p:cNvPr id="82947" name="Rectangle 4">
            <a:extLst>
              <a:ext uri="{FF2B5EF4-FFF2-40B4-BE49-F238E27FC236}">
                <a16:creationId xmlns:a16="http://schemas.microsoft.com/office/drawing/2014/main" id="{E08A6647-BBEE-44DC-B558-4AD1764B89D3}"/>
              </a:ext>
            </a:extLst>
          </p:cNvPr>
          <p:cNvSpPr>
            <a:spLocks noGrp="1" noChangeArrowheads="1"/>
          </p:cNvSpPr>
          <p:nvPr>
            <p:ph type="title" idx="4294967295"/>
          </p:nvPr>
        </p:nvSpPr>
        <p:spPr/>
        <p:txBody>
          <a:bodyPr/>
          <a:lstStyle/>
          <a:p>
            <a:pPr>
              <a:defRPr/>
            </a:pPr>
            <a:r>
              <a:t>Knowledge Check (3 of 3)</a:t>
            </a:r>
          </a:p>
        </p:txBody>
      </p:sp>
      <p:sp>
        <p:nvSpPr>
          <p:cNvPr id="83972" name="Rectangle 5">
            <a:extLst>
              <a:ext uri="{FF2B5EF4-FFF2-40B4-BE49-F238E27FC236}">
                <a16:creationId xmlns:a16="http://schemas.microsoft.com/office/drawing/2014/main" id="{604BD2D7-8BCB-415B-A6D5-BA88B5DD8A72}"/>
              </a:ext>
            </a:extLst>
          </p:cNvPr>
          <p:cNvSpPr>
            <a:spLocks noGrp="1" noChangeArrowheads="1"/>
          </p:cNvSpPr>
          <p:nvPr>
            <p:ph type="body" idx="4294967295"/>
          </p:nvPr>
        </p:nvSpPr>
        <p:spPr/>
        <p:txBody>
          <a:bodyPr/>
          <a:lstStyle/>
          <a:p>
            <a:r>
              <a:rPr lang="en-US" altLang="en-US"/>
              <a:t>Find all files in the present directory onwards, starting with the name T.</a:t>
            </a:r>
          </a:p>
          <a:p>
            <a:pPr marL="733425" lvl="1" indent="-457200">
              <a:buFontTx/>
              <a:buAutoNum type="arabicPeriod"/>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91D6E8FC-DF68-44FB-B3FA-593D4C0BB270}"/>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CFB373C0-B621-4685-9E32-33AA5975ADDA}" type="slidenum">
              <a:rPr lang="en-US" altLang="en-US" sz="1000">
                <a:latin typeface="Arial" panose="020B0604020202020204" pitchFamily="34" charset="0"/>
              </a:rPr>
              <a:pPr>
                <a:spcBef>
                  <a:spcPct val="0"/>
                </a:spcBef>
                <a:buClrTx/>
                <a:buFontTx/>
                <a:buNone/>
              </a:pPr>
              <a:t>4</a:t>
            </a:fld>
            <a:endParaRPr lang="en-US" altLang="en-US" sz="1000">
              <a:latin typeface="Arial" panose="020B0604020202020204" pitchFamily="34" charset="0"/>
            </a:endParaRPr>
          </a:p>
        </p:txBody>
      </p:sp>
      <p:sp>
        <p:nvSpPr>
          <p:cNvPr id="11267" name="Rectangle 6">
            <a:extLst>
              <a:ext uri="{FF2B5EF4-FFF2-40B4-BE49-F238E27FC236}">
                <a16:creationId xmlns:a16="http://schemas.microsoft.com/office/drawing/2014/main" id="{89789624-F5FE-4E3B-944A-86BEC5526E7C}"/>
              </a:ext>
            </a:extLst>
          </p:cNvPr>
          <p:cNvSpPr>
            <a:spLocks noGrp="1" noChangeArrowheads="1"/>
          </p:cNvSpPr>
          <p:nvPr>
            <p:ph type="title" idx="4294967295"/>
          </p:nvPr>
        </p:nvSpPr>
        <p:spPr/>
        <p:txBody>
          <a:bodyPr/>
          <a:lstStyle/>
          <a:p>
            <a:pPr>
              <a:defRPr/>
            </a:pPr>
            <a:r>
              <a:t>Demonstration Instructions</a:t>
            </a:r>
          </a:p>
        </p:txBody>
      </p:sp>
      <p:sp>
        <p:nvSpPr>
          <p:cNvPr id="12292" name="Rectangle 7">
            <a:extLst>
              <a:ext uri="{FF2B5EF4-FFF2-40B4-BE49-F238E27FC236}">
                <a16:creationId xmlns:a16="http://schemas.microsoft.com/office/drawing/2014/main" id="{62EBB916-BD41-4753-BC89-B45236D88E48}"/>
              </a:ext>
            </a:extLst>
          </p:cNvPr>
          <p:cNvSpPr>
            <a:spLocks noGrp="1" noChangeArrowheads="1"/>
          </p:cNvSpPr>
          <p:nvPr>
            <p:ph type="body" idx="4294967295"/>
          </p:nvPr>
        </p:nvSpPr>
        <p:spPr/>
        <p:txBody>
          <a:bodyPr/>
          <a:lstStyle/>
          <a:p>
            <a:r>
              <a:rPr lang="en-US" altLang="en-US"/>
              <a:t>For slides 5-19</a:t>
            </a:r>
          </a:p>
          <a:p>
            <a:endParaRPr lang="en-US" altLang="en-US"/>
          </a:p>
          <a:p>
            <a:r>
              <a:rPr lang="en-US" altLang="en-US"/>
              <a:t>This topic comprises General Purpose Command sections. These sections will be conducted in the following manner:</a:t>
            </a:r>
          </a:p>
          <a:p>
            <a:pPr lvl="1"/>
            <a:r>
              <a:rPr lang="en-US" altLang="en-US"/>
              <a:t>Instructions: </a:t>
            </a:r>
          </a:p>
          <a:p>
            <a:pPr lvl="2"/>
            <a:r>
              <a:rPr lang="en-US" altLang="en-US"/>
              <a:t>Explain the command.</a:t>
            </a:r>
          </a:p>
          <a:p>
            <a:pPr lvl="2"/>
            <a:r>
              <a:rPr lang="en-US" altLang="en-US"/>
              <a:t>Ask participants to do the same.</a:t>
            </a:r>
          </a:p>
          <a:p>
            <a:pPr lvl="2"/>
            <a:r>
              <a:rPr lang="en-US" altLang="en-US"/>
              <a:t>Discuss the related slide. </a:t>
            </a:r>
          </a:p>
          <a:p>
            <a:pPr lvl="2"/>
            <a:endParaRPr lang="en-US" altLang="en-US"/>
          </a:p>
          <a:p>
            <a:pPr lvl="1"/>
            <a:r>
              <a:rPr lang="en-US" altLang="en-US"/>
              <a:t>Note: The commands would be used by the faculty and participants simultaneously.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a:extLst>
              <a:ext uri="{FF2B5EF4-FFF2-40B4-BE49-F238E27FC236}">
                <a16:creationId xmlns:a16="http://schemas.microsoft.com/office/drawing/2014/main" id="{E9ED47BC-0647-4298-91BC-91AC97736E4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0F6FA085-4FE3-4292-BFDA-AF3CB5203A10}" type="slidenum">
              <a:rPr lang="en-US" altLang="en-US" sz="1000">
                <a:latin typeface="Arial" panose="020B0604020202020204" pitchFamily="34" charset="0"/>
              </a:rPr>
              <a:pPr>
                <a:spcBef>
                  <a:spcPct val="0"/>
                </a:spcBef>
                <a:buClrTx/>
                <a:buFontTx/>
                <a:buNone/>
              </a:pPr>
              <a:t>40</a:t>
            </a:fld>
            <a:endParaRPr lang="en-US" altLang="en-US" sz="1000">
              <a:latin typeface="Arial" panose="020B0604020202020204" pitchFamily="34" charset="0"/>
            </a:endParaRPr>
          </a:p>
        </p:txBody>
      </p:sp>
      <p:sp>
        <p:nvSpPr>
          <p:cNvPr id="84995" name="Rectangle 6">
            <a:extLst>
              <a:ext uri="{FF2B5EF4-FFF2-40B4-BE49-F238E27FC236}">
                <a16:creationId xmlns:a16="http://schemas.microsoft.com/office/drawing/2014/main" id="{D018F34B-D01E-4D14-87F5-287DF13D183F}"/>
              </a:ext>
            </a:extLst>
          </p:cNvPr>
          <p:cNvSpPr>
            <a:spLocks noGrp="1" noChangeArrowheads="1"/>
          </p:cNvSpPr>
          <p:nvPr>
            <p:ph type="title" idx="4294967295"/>
          </p:nvPr>
        </p:nvSpPr>
        <p:spPr>
          <a:xfrm>
            <a:off x="161925" y="274638"/>
            <a:ext cx="8153400" cy="914400"/>
          </a:xfrm>
        </p:spPr>
        <p:txBody>
          <a:bodyPr/>
          <a:lstStyle/>
          <a:p>
            <a:pPr>
              <a:defRPr/>
            </a:pPr>
            <a:r>
              <a:t>Activity 1: General Purpose and File Manipulation Commands</a:t>
            </a:r>
          </a:p>
        </p:txBody>
      </p:sp>
      <p:sp>
        <p:nvSpPr>
          <p:cNvPr id="86020" name="Rectangle 7">
            <a:extLst>
              <a:ext uri="{FF2B5EF4-FFF2-40B4-BE49-F238E27FC236}">
                <a16:creationId xmlns:a16="http://schemas.microsoft.com/office/drawing/2014/main" id="{CE98FDFC-7496-468C-BC84-003E70A82D51}"/>
              </a:ext>
            </a:extLst>
          </p:cNvPr>
          <p:cNvSpPr>
            <a:spLocks noGrp="1" noChangeArrowheads="1"/>
          </p:cNvSpPr>
          <p:nvPr>
            <p:ph type="body" idx="4294967295"/>
          </p:nvPr>
        </p:nvSpPr>
        <p:spPr/>
        <p:txBody>
          <a:bodyPr/>
          <a:lstStyle/>
          <a:p>
            <a:r>
              <a:rPr lang="en-US" altLang="en-US"/>
              <a:t>Activity time: </a:t>
            </a:r>
            <a:r>
              <a:rPr lang="en-US" altLang="en-US">
                <a:solidFill>
                  <a:schemeClr val="tx1"/>
                </a:solidFill>
              </a:rPr>
              <a:t>10 minutes</a:t>
            </a:r>
          </a:p>
          <a:p>
            <a:pPr lvl="1"/>
            <a:r>
              <a:rPr lang="en-US" altLang="en-US">
                <a:solidFill>
                  <a:schemeClr val="tx1"/>
                </a:solidFill>
              </a:rPr>
              <a:t>Use General Purpose and File Manipulation Commands</a:t>
            </a:r>
          </a:p>
          <a:p>
            <a:pPr lvl="1"/>
            <a:endParaRPr lang="en-US" altLang="en-US">
              <a:solidFill>
                <a:schemeClr val="tx1"/>
              </a:solidFill>
            </a:endParaRPr>
          </a:p>
          <a:p>
            <a:r>
              <a:rPr lang="en-US" altLang="en-US"/>
              <a:t>Instructions:</a:t>
            </a:r>
          </a:p>
          <a:p>
            <a:pPr lvl="1"/>
            <a:r>
              <a:rPr lang="en-US" altLang="en-US"/>
              <a:t>Create a file named TestFileCommand with at least ten lines and perform the following tasks on the file:</a:t>
            </a:r>
          </a:p>
          <a:p>
            <a:pPr lvl="2"/>
            <a:r>
              <a:rPr lang="en-US" altLang="en-US"/>
              <a:t>Rename the file TestFileCommand to cmdTest.</a:t>
            </a:r>
          </a:p>
          <a:p>
            <a:pPr lvl="2"/>
            <a:r>
              <a:rPr lang="en-US" altLang="en-US"/>
              <a:t>Change the permissions of the file for following:</a:t>
            </a:r>
          </a:p>
          <a:p>
            <a:pPr lvl="3"/>
            <a:r>
              <a:rPr lang="en-US" altLang="en-US"/>
              <a:t>User – read, write, and execute</a:t>
            </a:r>
          </a:p>
          <a:p>
            <a:pPr lvl="3"/>
            <a:r>
              <a:rPr lang="en-US" altLang="en-US"/>
              <a:t>Group – read </a:t>
            </a:r>
          </a:p>
          <a:p>
            <a:pPr lvl="3"/>
            <a:r>
              <a:rPr lang="en-US" altLang="en-US"/>
              <a:t>Others – read and execute</a:t>
            </a:r>
          </a:p>
          <a:p>
            <a:pPr lvl="2"/>
            <a:r>
              <a:rPr lang="en-US" altLang="en-US"/>
              <a:t>List the first three lines of the file.</a:t>
            </a:r>
          </a:p>
          <a:p>
            <a:pPr lvl="2"/>
            <a:r>
              <a:rPr lang="en-US" altLang="en-US"/>
              <a:t>List all the lines after line four.</a:t>
            </a:r>
          </a:p>
          <a:p>
            <a:pPr lvl="2"/>
            <a:r>
              <a:rPr lang="en-US" altLang="en-US"/>
              <a:t>Create a soft link to the file cmdTest with name cmdTestLn.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a:extLst>
              <a:ext uri="{FF2B5EF4-FFF2-40B4-BE49-F238E27FC236}">
                <a16:creationId xmlns:a16="http://schemas.microsoft.com/office/drawing/2014/main" id="{8E1705A8-6747-4770-92D0-98798037EC2D}"/>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D48FDB6E-815E-4C98-B857-CF1C7E2C4F50}" type="slidenum">
              <a:rPr lang="en-US" altLang="en-US" sz="1000">
                <a:latin typeface="Arial" panose="020B0604020202020204" pitchFamily="34" charset="0"/>
              </a:rPr>
              <a:pPr algn="r">
                <a:spcBef>
                  <a:spcPct val="0"/>
                </a:spcBef>
                <a:buClrTx/>
                <a:buFontTx/>
                <a:buNone/>
              </a:pPr>
              <a:t>41</a:t>
            </a:fld>
            <a:endParaRPr lang="en-US" altLang="en-US" sz="1000">
              <a:latin typeface="Arial" panose="020B0604020202020204" pitchFamily="34" charset="0"/>
            </a:endParaRPr>
          </a:p>
        </p:txBody>
      </p:sp>
      <p:sp>
        <p:nvSpPr>
          <p:cNvPr id="87043" name="Rectangle 2">
            <a:extLst>
              <a:ext uri="{FF2B5EF4-FFF2-40B4-BE49-F238E27FC236}">
                <a16:creationId xmlns:a16="http://schemas.microsoft.com/office/drawing/2014/main" id="{9A8955C1-CF7D-4AD2-9E75-22B558D9CD31}"/>
              </a:ext>
            </a:extLst>
          </p:cNvPr>
          <p:cNvSpPr>
            <a:spLocks noGrp="1" noChangeArrowheads="1"/>
          </p:cNvSpPr>
          <p:nvPr>
            <p:ph type="title" idx="4294967295"/>
          </p:nvPr>
        </p:nvSpPr>
        <p:spPr/>
        <p:txBody>
          <a:bodyPr/>
          <a:lstStyle/>
          <a:p>
            <a:pPr>
              <a:defRPr/>
            </a:pPr>
            <a:r>
              <a:t>Module 4 Agenda</a:t>
            </a:r>
          </a:p>
        </p:txBody>
      </p:sp>
      <p:graphicFrame>
        <p:nvGraphicFramePr>
          <p:cNvPr id="432133" name="Group 5">
            <a:extLst>
              <a:ext uri="{FF2B5EF4-FFF2-40B4-BE49-F238E27FC236}">
                <a16:creationId xmlns:a16="http://schemas.microsoft.com/office/drawing/2014/main" id="{6FE61ACD-A792-468B-927A-25E8890AC84C}"/>
              </a:ext>
            </a:extLst>
          </p:cNvPr>
          <p:cNvGraphicFramePr>
            <a:graphicFrameLocks noGrp="1"/>
          </p:cNvGraphicFramePr>
          <p:nvPr/>
        </p:nvGraphicFramePr>
        <p:xfrm>
          <a:off x="552450" y="1447800"/>
          <a:ext cx="8058150" cy="1981200"/>
        </p:xfrm>
        <a:graphic>
          <a:graphicData uri="http://schemas.openxmlformats.org/drawingml/2006/table">
            <a:tbl>
              <a:tblPr/>
              <a:tblGrid>
                <a:gridCol w="6394450">
                  <a:extLst>
                    <a:ext uri="{9D8B030D-6E8A-4147-A177-3AD203B41FA5}">
                      <a16:colId xmlns:a16="http://schemas.microsoft.com/office/drawing/2014/main" val="980698487"/>
                    </a:ext>
                  </a:extLst>
                </a:gridCol>
                <a:gridCol w="1663700">
                  <a:extLst>
                    <a:ext uri="{9D8B030D-6E8A-4147-A177-3AD203B41FA5}">
                      <a16:colId xmlns:a16="http://schemas.microsoft.com/office/drawing/2014/main" val="1883256088"/>
                    </a:ext>
                  </a:extLst>
                </a:gridCol>
              </a:tblGrid>
              <a:tr h="424164">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1" i="0" u="none" strike="noStrike" cap="none" normalizeH="0" baseline="0">
                          <a:ln>
                            <a:noFill/>
                          </a:ln>
                          <a:solidFill>
                            <a:srgbClr val="000000"/>
                          </a:solidFill>
                          <a:effectLst/>
                          <a:latin typeface="Arial" panose="020B0604020202020204" pitchFamily="34" charset="0"/>
                        </a:rPr>
                        <a:t>Topic Name</a:t>
                      </a:r>
                    </a:p>
                  </a:txBody>
                  <a:tcPr marL="90488" marR="90488" marT="44442" marB="4444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1" i="0" u="none" strike="noStrike" cap="none" normalizeH="0" baseline="0">
                          <a:ln>
                            <a:noFill/>
                          </a:ln>
                          <a:solidFill>
                            <a:srgbClr val="000000"/>
                          </a:solidFill>
                          <a:effectLst/>
                          <a:latin typeface="Arial" panose="020B0604020202020204" pitchFamily="34" charset="0"/>
                        </a:rPr>
                        <a:t>Duration</a:t>
                      </a:r>
                    </a:p>
                  </a:txBody>
                  <a:tcPr marL="90488" marR="90488" marT="44442" marB="4444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2611785023"/>
                  </a:ext>
                </a:extLst>
              </a:tr>
              <a:tr h="490444">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rPr>
                        <a:t>General Purpose Commands</a:t>
                      </a:r>
                      <a:endParaRPr kumimoji="0" lang="en-US" altLang="en-US" sz="2600" b="0" i="0" u="none" strike="noStrike" cap="none" normalizeH="0" baseline="0">
                        <a:ln>
                          <a:noFill/>
                        </a:ln>
                        <a:solidFill>
                          <a:schemeClr val="tx1"/>
                        </a:solidFill>
                        <a:effectLst/>
                        <a:latin typeface="Arial" panose="020B0604020202020204" pitchFamily="34" charset="0"/>
                      </a:endParaRPr>
                    </a:p>
                  </a:txBody>
                  <a:tcPr marL="90488" marR="90488" marT="44442" marB="4444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45 min</a:t>
                      </a:r>
                    </a:p>
                  </a:txBody>
                  <a:tcPr marL="90488" marR="90488" marT="44442" marB="4444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898795323"/>
                  </a:ext>
                </a:extLst>
              </a:tr>
              <a:tr h="533296">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0" i="0" u="none" strike="noStrike" cap="none" normalizeH="0" baseline="0">
                          <a:ln>
                            <a:noFill/>
                          </a:ln>
                          <a:solidFill>
                            <a:schemeClr val="tx1"/>
                          </a:solidFill>
                          <a:effectLst/>
                          <a:latin typeface="Arial" panose="020B0604020202020204" pitchFamily="34" charset="0"/>
                        </a:rPr>
                        <a:t>File Manipulation Commands</a:t>
                      </a:r>
                    </a:p>
                  </a:txBody>
                  <a:tcPr marL="90488" marR="90488" marT="44442" marB="4444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rPr>
                        <a:t>65 min</a:t>
                      </a:r>
                    </a:p>
                  </a:txBody>
                  <a:tcPr marL="90488" marR="90488" marT="44442" marB="4444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928645705"/>
                  </a:ext>
                </a:extLst>
              </a:tr>
              <a:tr h="533296">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2200" b="1" i="0" u="none" strike="noStrike" cap="none" normalizeH="0" baseline="0">
                          <a:ln>
                            <a:noFill/>
                          </a:ln>
                          <a:solidFill>
                            <a:schemeClr val="accent2"/>
                          </a:solidFill>
                          <a:effectLst/>
                          <a:latin typeface="Arial" panose="020B0604020202020204" pitchFamily="34" charset="0"/>
                        </a:rPr>
                        <a:t>Text Processing Commands</a:t>
                      </a:r>
                    </a:p>
                  </a:txBody>
                  <a:tcPr marL="90488" marR="90488" marT="44442" marB="44442"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2000" b="1" i="0" u="none" strike="noStrike" cap="none" normalizeH="0" baseline="0" dirty="0">
                          <a:ln>
                            <a:noFill/>
                          </a:ln>
                          <a:solidFill>
                            <a:schemeClr val="accent2"/>
                          </a:solidFill>
                          <a:effectLst/>
                          <a:latin typeface="Arial" panose="020B0604020202020204" pitchFamily="34" charset="0"/>
                        </a:rPr>
                        <a:t>75 min</a:t>
                      </a:r>
                    </a:p>
                  </a:txBody>
                  <a:tcPr marL="90488" marR="90488" marT="44442" marB="44442"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441487807"/>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a:extLst>
              <a:ext uri="{FF2B5EF4-FFF2-40B4-BE49-F238E27FC236}">
                <a16:creationId xmlns:a16="http://schemas.microsoft.com/office/drawing/2014/main" id="{F9750883-7164-4E42-98CB-6BE5734D1CC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FE56E66A-B1E8-46F9-A1E3-262816C211AC}" type="slidenum">
              <a:rPr lang="en-US" altLang="en-US" sz="1000">
                <a:latin typeface="Arial" panose="020B0604020202020204" pitchFamily="34" charset="0"/>
              </a:rPr>
              <a:pPr>
                <a:spcBef>
                  <a:spcPct val="0"/>
                </a:spcBef>
                <a:buClrTx/>
                <a:buFontTx/>
                <a:buNone/>
              </a:pPr>
              <a:t>42</a:t>
            </a:fld>
            <a:endParaRPr lang="en-US" altLang="en-US" sz="1000">
              <a:latin typeface="Arial" panose="020B0604020202020204" pitchFamily="34" charset="0"/>
            </a:endParaRPr>
          </a:p>
        </p:txBody>
      </p:sp>
      <p:sp>
        <p:nvSpPr>
          <p:cNvPr id="89091" name="Rectangle 6">
            <a:extLst>
              <a:ext uri="{FF2B5EF4-FFF2-40B4-BE49-F238E27FC236}">
                <a16:creationId xmlns:a16="http://schemas.microsoft.com/office/drawing/2014/main" id="{751FEF3B-BCF5-415C-9D85-14B53AC506B4}"/>
              </a:ext>
            </a:extLst>
          </p:cNvPr>
          <p:cNvSpPr>
            <a:spLocks noGrp="1" noChangeArrowheads="1"/>
          </p:cNvSpPr>
          <p:nvPr>
            <p:ph type="title" idx="4294967295"/>
          </p:nvPr>
        </p:nvSpPr>
        <p:spPr/>
        <p:txBody>
          <a:bodyPr/>
          <a:lstStyle/>
          <a:p>
            <a:pPr>
              <a:defRPr/>
            </a:pPr>
            <a:r>
              <a:t>Demonstration Instructions</a:t>
            </a:r>
          </a:p>
        </p:txBody>
      </p:sp>
      <p:sp>
        <p:nvSpPr>
          <p:cNvPr id="90116" name="Rectangle 7">
            <a:extLst>
              <a:ext uri="{FF2B5EF4-FFF2-40B4-BE49-F238E27FC236}">
                <a16:creationId xmlns:a16="http://schemas.microsoft.com/office/drawing/2014/main" id="{54BE2199-CB0F-4FE3-AAA0-6A3EB64B718F}"/>
              </a:ext>
            </a:extLst>
          </p:cNvPr>
          <p:cNvSpPr>
            <a:spLocks noGrp="1" noChangeArrowheads="1"/>
          </p:cNvSpPr>
          <p:nvPr>
            <p:ph type="body" idx="4294967295"/>
          </p:nvPr>
        </p:nvSpPr>
        <p:spPr/>
        <p:txBody>
          <a:bodyPr/>
          <a:lstStyle/>
          <a:p>
            <a:r>
              <a:rPr lang="en-US" altLang="en-US"/>
              <a:t>For slides 43-65</a:t>
            </a:r>
          </a:p>
          <a:p>
            <a:endParaRPr lang="en-US" altLang="en-US"/>
          </a:p>
          <a:p>
            <a:r>
              <a:rPr lang="en-US" altLang="en-US"/>
              <a:t>This topic comprises command sections. These sections will be conducted in the following manner:</a:t>
            </a:r>
          </a:p>
          <a:p>
            <a:pPr lvl="1"/>
            <a:r>
              <a:rPr lang="en-US" altLang="en-US"/>
              <a:t>Instructions: </a:t>
            </a:r>
          </a:p>
          <a:p>
            <a:pPr lvl="2"/>
            <a:r>
              <a:rPr lang="en-US" altLang="en-US"/>
              <a:t>Explain the command.</a:t>
            </a:r>
          </a:p>
          <a:p>
            <a:pPr lvl="2"/>
            <a:r>
              <a:rPr lang="en-US" altLang="en-US"/>
              <a:t>Ask participants to do the same.</a:t>
            </a:r>
          </a:p>
          <a:p>
            <a:pPr lvl="2"/>
            <a:r>
              <a:rPr lang="en-US" altLang="en-US"/>
              <a:t>Discuss the related slide. </a:t>
            </a:r>
          </a:p>
          <a:p>
            <a:pPr lvl="2"/>
            <a:endParaRPr lang="en-US" altLang="en-US"/>
          </a:p>
          <a:p>
            <a:pPr lvl="1"/>
            <a:r>
              <a:rPr lang="en-US" altLang="en-US"/>
              <a:t>Note: The commands would be used by the faculty and participants simultaneously.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a:extLst>
              <a:ext uri="{FF2B5EF4-FFF2-40B4-BE49-F238E27FC236}">
                <a16:creationId xmlns:a16="http://schemas.microsoft.com/office/drawing/2014/main" id="{C44A1155-B811-413D-A69F-779AF591DA34}"/>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6B20AE9E-C3FD-4E3D-8128-04ADE14B4B73}" type="slidenum">
              <a:rPr lang="en-US" altLang="en-US" sz="1000">
                <a:latin typeface="Arial" panose="020B0604020202020204" pitchFamily="34" charset="0"/>
              </a:rPr>
              <a:pPr>
                <a:spcBef>
                  <a:spcPct val="0"/>
                </a:spcBef>
                <a:buClrTx/>
                <a:buFontTx/>
                <a:buNone/>
              </a:pPr>
              <a:t>43</a:t>
            </a:fld>
            <a:endParaRPr lang="en-US" altLang="en-US" sz="1000">
              <a:latin typeface="Arial" panose="020B0604020202020204" pitchFamily="34" charset="0"/>
            </a:endParaRPr>
          </a:p>
        </p:txBody>
      </p:sp>
      <p:sp>
        <p:nvSpPr>
          <p:cNvPr id="91139" name="Rectangle 6">
            <a:extLst>
              <a:ext uri="{FF2B5EF4-FFF2-40B4-BE49-F238E27FC236}">
                <a16:creationId xmlns:a16="http://schemas.microsoft.com/office/drawing/2014/main" id="{21C4CBB1-850C-4BEE-B687-B11590DBD0A1}"/>
              </a:ext>
            </a:extLst>
          </p:cNvPr>
          <p:cNvSpPr>
            <a:spLocks noGrp="1" noChangeArrowheads="1"/>
          </p:cNvSpPr>
          <p:nvPr>
            <p:ph type="title" idx="4294967295"/>
          </p:nvPr>
        </p:nvSpPr>
        <p:spPr/>
        <p:txBody>
          <a:bodyPr/>
          <a:lstStyle/>
          <a:p>
            <a:pPr>
              <a:defRPr/>
            </a:pPr>
            <a:r>
              <a:t>Using Pipe (1 of 2)</a:t>
            </a:r>
          </a:p>
        </p:txBody>
      </p:sp>
      <p:sp>
        <p:nvSpPr>
          <p:cNvPr id="92164" name="Rectangle 7">
            <a:extLst>
              <a:ext uri="{FF2B5EF4-FFF2-40B4-BE49-F238E27FC236}">
                <a16:creationId xmlns:a16="http://schemas.microsoft.com/office/drawing/2014/main" id="{4DC267C3-0B41-44D8-9D8C-0EA782762207}"/>
              </a:ext>
            </a:extLst>
          </p:cNvPr>
          <p:cNvSpPr>
            <a:spLocks noGrp="1" noChangeArrowheads="1"/>
          </p:cNvSpPr>
          <p:nvPr>
            <p:ph type="body" idx="4294967295"/>
          </p:nvPr>
        </p:nvSpPr>
        <p:spPr/>
        <p:txBody>
          <a:bodyPr/>
          <a:lstStyle/>
          <a:p>
            <a:r>
              <a:rPr lang="en-US" altLang="en-US"/>
              <a:t>Accomplishes complex tasks with ease by combining UNIX commands</a:t>
            </a:r>
          </a:p>
          <a:p>
            <a:endParaRPr lang="en-US" altLang="en-US"/>
          </a:p>
          <a:p>
            <a:r>
              <a:rPr lang="en-US" altLang="en-US"/>
              <a:t>Combines UNIX commands through pipes and filters</a:t>
            </a:r>
          </a:p>
          <a:p>
            <a:endParaRPr lang="en-US" altLang="en-US"/>
          </a:p>
          <a:p>
            <a:r>
              <a:rPr lang="en-US" altLang="en-US"/>
              <a:t>Using pipe</a:t>
            </a:r>
          </a:p>
          <a:p>
            <a:pPr lvl="1"/>
            <a:r>
              <a:rPr lang="en-US" altLang="en-US"/>
              <a:t>The symbol | is the UNIX pipe symbol. </a:t>
            </a:r>
          </a:p>
          <a:p>
            <a:pPr lvl="2"/>
            <a:r>
              <a:rPr lang="en-US" altLang="en-US"/>
              <a:t>Is used on the command line</a:t>
            </a:r>
          </a:p>
          <a:p>
            <a:pPr lvl="2"/>
            <a:r>
              <a:rPr lang="en-US" altLang="en-US"/>
              <a:t>Means that the standard output of the command to the left of the pipe gets sent as standard input of the command to the right of the pipe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a:extLst>
              <a:ext uri="{FF2B5EF4-FFF2-40B4-BE49-F238E27FC236}">
                <a16:creationId xmlns:a16="http://schemas.microsoft.com/office/drawing/2014/main" id="{4358F8BE-6C23-47EA-A530-1DD280A87DD9}"/>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067E9239-A467-4068-BB6D-20ABF8230AF6}" type="slidenum">
              <a:rPr lang="en-US" altLang="en-US" sz="1000">
                <a:latin typeface="Arial" panose="020B0604020202020204" pitchFamily="34" charset="0"/>
              </a:rPr>
              <a:pPr algn="r">
                <a:spcBef>
                  <a:spcPct val="0"/>
                </a:spcBef>
                <a:buClrTx/>
                <a:buFontTx/>
                <a:buNone/>
              </a:pPr>
              <a:t>44</a:t>
            </a:fld>
            <a:endParaRPr lang="en-US" altLang="en-US" sz="1000">
              <a:latin typeface="Arial" panose="020B0604020202020204" pitchFamily="34" charset="0"/>
            </a:endParaRPr>
          </a:p>
        </p:txBody>
      </p:sp>
      <p:sp>
        <p:nvSpPr>
          <p:cNvPr id="93187" name="Rectangle 6">
            <a:extLst>
              <a:ext uri="{FF2B5EF4-FFF2-40B4-BE49-F238E27FC236}">
                <a16:creationId xmlns:a16="http://schemas.microsoft.com/office/drawing/2014/main" id="{8EE9BC46-9F87-4686-919B-1AD3B400977D}"/>
              </a:ext>
            </a:extLst>
          </p:cNvPr>
          <p:cNvSpPr>
            <a:spLocks noGrp="1" noChangeArrowheads="1"/>
          </p:cNvSpPr>
          <p:nvPr>
            <p:ph type="title"/>
          </p:nvPr>
        </p:nvSpPr>
        <p:spPr>
          <a:xfrm>
            <a:off x="161925" y="76200"/>
            <a:ext cx="8153400" cy="914400"/>
          </a:xfrm>
        </p:spPr>
        <p:txBody>
          <a:bodyPr/>
          <a:lstStyle/>
          <a:p>
            <a:pPr>
              <a:defRPr/>
            </a:pPr>
            <a:r>
              <a:rPr dirty="0">
                <a:solidFill>
                  <a:srgbClr val="326A94"/>
                </a:solidFill>
              </a:rPr>
              <a:t>Using Pipe (2 of 2)</a:t>
            </a:r>
          </a:p>
        </p:txBody>
      </p:sp>
      <p:sp>
        <p:nvSpPr>
          <p:cNvPr id="94212" name="Rectangle 7">
            <a:extLst>
              <a:ext uri="{FF2B5EF4-FFF2-40B4-BE49-F238E27FC236}">
                <a16:creationId xmlns:a16="http://schemas.microsoft.com/office/drawing/2014/main" id="{CB896155-EBE3-4EFB-BB78-BD0E6008EB4D}"/>
              </a:ext>
            </a:extLst>
          </p:cNvPr>
          <p:cNvSpPr>
            <a:spLocks noGrp="1" noChangeArrowheads="1"/>
          </p:cNvSpPr>
          <p:nvPr>
            <p:ph type="body" idx="1"/>
          </p:nvPr>
        </p:nvSpPr>
        <p:spPr/>
        <p:txBody>
          <a:bodyPr/>
          <a:lstStyle/>
          <a:p>
            <a:r>
              <a:rPr lang="en-US" altLang="en-US"/>
              <a:t>Using pipe</a:t>
            </a:r>
          </a:p>
          <a:p>
            <a:pPr lvl="1"/>
            <a:r>
              <a:rPr lang="en-US" altLang="en-US"/>
              <a:t>Example</a:t>
            </a:r>
          </a:p>
          <a:p>
            <a:pPr lvl="2"/>
            <a:r>
              <a:rPr lang="en-US" altLang="en-US"/>
              <a:t>$ who | sort | lpr</a:t>
            </a:r>
          </a:p>
          <a:p>
            <a:endParaRPr lang="en-US" altLang="en-US" sz="1800"/>
          </a:p>
        </p:txBody>
      </p:sp>
      <p:sp>
        <p:nvSpPr>
          <p:cNvPr id="94213" name="Rectangle 5">
            <a:extLst>
              <a:ext uri="{FF2B5EF4-FFF2-40B4-BE49-F238E27FC236}">
                <a16:creationId xmlns:a16="http://schemas.microsoft.com/office/drawing/2014/main" id="{EF9CD5C8-5556-48D5-904F-E475E39A7EA3}"/>
              </a:ext>
            </a:extLst>
          </p:cNvPr>
          <p:cNvSpPr>
            <a:spLocks noChangeArrowheads="1"/>
          </p:cNvSpPr>
          <p:nvPr/>
        </p:nvSpPr>
        <p:spPr bwMode="auto">
          <a:xfrm>
            <a:off x="1600200" y="2438400"/>
            <a:ext cx="6477000" cy="4038600"/>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eaLnBrk="1" hangingPunct="1">
              <a:spcBef>
                <a:spcPct val="0"/>
              </a:spcBef>
              <a:buClrTx/>
              <a:buFontTx/>
              <a:buNone/>
            </a:pPr>
            <a:r>
              <a:rPr lang="en-US" altLang="en-US" sz="2000" b="1">
                <a:solidFill>
                  <a:schemeClr val="tx1"/>
                </a:solidFill>
                <a:latin typeface="Arial" panose="020B0604020202020204" pitchFamily="34" charset="0"/>
              </a:rPr>
              <a:t>who | sort | lpr</a:t>
            </a:r>
          </a:p>
          <a:p>
            <a:pPr eaLnBrk="1" hangingPunct="1">
              <a:spcBef>
                <a:spcPct val="0"/>
              </a:spcBef>
              <a:buClrTx/>
              <a:buFont typeface="Wingdings" panose="05000000000000000000" pitchFamily="2" charset="2"/>
              <a:buChar char="§"/>
            </a:pPr>
            <a:endParaRPr lang="en-US" altLang="en-US" sz="1600">
              <a:solidFill>
                <a:schemeClr val="tx1"/>
              </a:solidFill>
              <a:latin typeface="Arial" panose="020B0604020202020204" pitchFamily="34" charset="0"/>
            </a:endParaRPr>
          </a:p>
          <a:p>
            <a:pPr eaLnBrk="1" hangingPunct="1">
              <a:spcBef>
                <a:spcPct val="0"/>
              </a:spcBef>
              <a:buClrTx/>
              <a:buFont typeface="Wingdings" panose="05000000000000000000" pitchFamily="2" charset="2"/>
              <a:buChar char="§"/>
            </a:pPr>
            <a:r>
              <a:rPr lang="en-US" altLang="en-US" sz="1600">
                <a:solidFill>
                  <a:schemeClr val="tx1"/>
                </a:solidFill>
                <a:latin typeface="Arial" panose="020B0604020202020204" pitchFamily="34" charset="0"/>
              </a:rPr>
              <a:t> who command  process writes to pipe1   </a:t>
            </a:r>
          </a:p>
          <a:p>
            <a:pPr eaLnBrk="1" hangingPunct="1">
              <a:spcBef>
                <a:spcPct val="0"/>
              </a:spcBef>
              <a:buClrTx/>
              <a:buFont typeface="Wingdings" panose="05000000000000000000" pitchFamily="2" charset="2"/>
              <a:buChar char="§"/>
            </a:pPr>
            <a:r>
              <a:rPr lang="en-US" altLang="en-US" sz="1600">
                <a:solidFill>
                  <a:schemeClr val="tx1"/>
                </a:solidFill>
                <a:latin typeface="Arial" panose="020B0604020202020204" pitchFamily="34" charset="0"/>
              </a:rPr>
              <a:t> sort command  process reads from pipe1, writes to pipe2</a:t>
            </a:r>
          </a:p>
          <a:p>
            <a:pPr eaLnBrk="1" hangingPunct="1">
              <a:spcBef>
                <a:spcPct val="0"/>
              </a:spcBef>
              <a:buClrTx/>
              <a:buFont typeface="Wingdings" panose="05000000000000000000" pitchFamily="2" charset="2"/>
              <a:buChar char="§"/>
            </a:pPr>
            <a:r>
              <a:rPr lang="en-US" altLang="en-US" sz="1600">
                <a:solidFill>
                  <a:schemeClr val="tx1"/>
                </a:solidFill>
                <a:latin typeface="Arial" panose="020B0604020202020204" pitchFamily="34" charset="0"/>
              </a:rPr>
              <a:t> lpr command  process reads from pipe2</a:t>
            </a:r>
            <a:r>
              <a:rPr lang="en-US" altLang="en-US" sz="2800">
                <a:solidFill>
                  <a:schemeClr val="tx1"/>
                </a:solidFill>
                <a:latin typeface="Arial" panose="020B0604020202020204" pitchFamily="34" charset="0"/>
              </a:rPr>
              <a:t>  </a:t>
            </a:r>
            <a:endParaRPr lang="en-US" altLang="en-US" sz="2400">
              <a:solidFill>
                <a:schemeClr val="tx1"/>
              </a:solidFill>
              <a:latin typeface="Arial" panose="020B0604020202020204" pitchFamily="34" charset="0"/>
            </a:endParaRPr>
          </a:p>
        </p:txBody>
      </p:sp>
      <p:sp>
        <p:nvSpPr>
          <p:cNvPr id="94214" name="Rounded Rectangle 6">
            <a:extLst>
              <a:ext uri="{FF2B5EF4-FFF2-40B4-BE49-F238E27FC236}">
                <a16:creationId xmlns:a16="http://schemas.microsoft.com/office/drawing/2014/main" id="{38286638-69F1-40F0-A9E4-22DCAF7ED560}"/>
              </a:ext>
            </a:extLst>
          </p:cNvPr>
          <p:cNvSpPr>
            <a:spLocks noChangeArrowheads="1"/>
          </p:cNvSpPr>
          <p:nvPr/>
        </p:nvSpPr>
        <p:spPr bwMode="auto">
          <a:xfrm>
            <a:off x="2057400" y="4419600"/>
            <a:ext cx="1447800" cy="609600"/>
          </a:xfrm>
          <a:prstGeom prst="roundRect">
            <a:avLst>
              <a:gd name="adj" fmla="val 16667"/>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eaLnBrk="1" hangingPunct="1">
              <a:spcBef>
                <a:spcPct val="0"/>
              </a:spcBef>
              <a:buClrTx/>
              <a:buFontTx/>
              <a:buNone/>
            </a:pPr>
            <a:r>
              <a:rPr lang="en-US" altLang="en-US" sz="2000">
                <a:solidFill>
                  <a:schemeClr val="tx1"/>
                </a:solidFill>
                <a:latin typeface="Arial" panose="020B0604020202020204" pitchFamily="34" charset="0"/>
              </a:rPr>
              <a:t>writefd</a:t>
            </a:r>
          </a:p>
        </p:txBody>
      </p:sp>
      <p:sp>
        <p:nvSpPr>
          <p:cNvPr id="94215" name="Rounded Rectangle 7">
            <a:extLst>
              <a:ext uri="{FF2B5EF4-FFF2-40B4-BE49-F238E27FC236}">
                <a16:creationId xmlns:a16="http://schemas.microsoft.com/office/drawing/2014/main" id="{A97FF864-24AC-4A22-BA28-E4B0482339CD}"/>
              </a:ext>
            </a:extLst>
          </p:cNvPr>
          <p:cNvSpPr>
            <a:spLocks noChangeArrowheads="1"/>
          </p:cNvSpPr>
          <p:nvPr/>
        </p:nvSpPr>
        <p:spPr bwMode="auto">
          <a:xfrm>
            <a:off x="3886200" y="4419600"/>
            <a:ext cx="1524000" cy="609600"/>
          </a:xfrm>
          <a:prstGeom prst="roundRect">
            <a:avLst>
              <a:gd name="adj" fmla="val 16667"/>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eaLnBrk="1" hangingPunct="1">
              <a:spcBef>
                <a:spcPct val="0"/>
              </a:spcBef>
              <a:buClrTx/>
              <a:buFontTx/>
              <a:buNone/>
            </a:pPr>
            <a:r>
              <a:rPr lang="en-US" altLang="en-US" sz="2000">
                <a:solidFill>
                  <a:schemeClr val="tx1"/>
                </a:solidFill>
                <a:latin typeface="Arial" panose="020B0604020202020204" pitchFamily="34" charset="0"/>
              </a:rPr>
              <a:t>readfd</a:t>
            </a:r>
          </a:p>
          <a:p>
            <a:pPr algn="r" eaLnBrk="1" hangingPunct="1">
              <a:spcBef>
                <a:spcPct val="0"/>
              </a:spcBef>
              <a:buClrTx/>
              <a:buFontTx/>
              <a:buNone/>
            </a:pPr>
            <a:r>
              <a:rPr lang="en-US" altLang="en-US" sz="2000">
                <a:solidFill>
                  <a:schemeClr val="tx1"/>
                </a:solidFill>
                <a:latin typeface="Arial" panose="020B0604020202020204" pitchFamily="34" charset="0"/>
              </a:rPr>
              <a:t>writefd</a:t>
            </a:r>
          </a:p>
        </p:txBody>
      </p:sp>
      <p:sp>
        <p:nvSpPr>
          <p:cNvPr id="94216" name="Rounded Rectangle 8">
            <a:extLst>
              <a:ext uri="{FF2B5EF4-FFF2-40B4-BE49-F238E27FC236}">
                <a16:creationId xmlns:a16="http://schemas.microsoft.com/office/drawing/2014/main" id="{E2CD5824-5C83-445E-86E7-C8C712477228}"/>
              </a:ext>
            </a:extLst>
          </p:cNvPr>
          <p:cNvSpPr>
            <a:spLocks noChangeArrowheads="1"/>
          </p:cNvSpPr>
          <p:nvPr/>
        </p:nvSpPr>
        <p:spPr bwMode="auto">
          <a:xfrm>
            <a:off x="6019800" y="4419600"/>
            <a:ext cx="1524000" cy="609600"/>
          </a:xfrm>
          <a:prstGeom prst="roundRect">
            <a:avLst>
              <a:gd name="adj" fmla="val 16667"/>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eaLnBrk="1" hangingPunct="1">
              <a:spcBef>
                <a:spcPct val="0"/>
              </a:spcBef>
              <a:buClrTx/>
              <a:buFontTx/>
              <a:buNone/>
            </a:pPr>
            <a:r>
              <a:rPr lang="en-US" altLang="en-US" sz="2000">
                <a:solidFill>
                  <a:schemeClr val="tx1"/>
                </a:solidFill>
                <a:latin typeface="Arial" panose="020B0604020202020204" pitchFamily="34" charset="0"/>
              </a:rPr>
              <a:t>readfd</a:t>
            </a:r>
          </a:p>
        </p:txBody>
      </p:sp>
      <p:sp>
        <p:nvSpPr>
          <p:cNvPr id="94217" name="Rounded Rectangle 9">
            <a:extLst>
              <a:ext uri="{FF2B5EF4-FFF2-40B4-BE49-F238E27FC236}">
                <a16:creationId xmlns:a16="http://schemas.microsoft.com/office/drawing/2014/main" id="{7AE57492-E48B-40EE-973D-19AC7A3CFD91}"/>
              </a:ext>
            </a:extLst>
          </p:cNvPr>
          <p:cNvSpPr>
            <a:spLocks noChangeArrowheads="1"/>
          </p:cNvSpPr>
          <p:nvPr/>
        </p:nvSpPr>
        <p:spPr bwMode="auto">
          <a:xfrm>
            <a:off x="2286000" y="5486400"/>
            <a:ext cx="4876800" cy="609600"/>
          </a:xfrm>
          <a:prstGeom prst="roundRect">
            <a:avLst>
              <a:gd name="adj" fmla="val 16667"/>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eaLnBrk="1" hangingPunct="1">
              <a:spcBef>
                <a:spcPct val="0"/>
              </a:spcBef>
              <a:buClrTx/>
              <a:buFontTx/>
              <a:buNone/>
            </a:pPr>
            <a:endParaRPr lang="en-US" altLang="en-US" sz="2400">
              <a:solidFill>
                <a:schemeClr val="tx1"/>
              </a:solidFill>
              <a:latin typeface="Arial" panose="020B0604020202020204" pitchFamily="34" charset="0"/>
            </a:endParaRPr>
          </a:p>
        </p:txBody>
      </p:sp>
      <p:sp>
        <p:nvSpPr>
          <p:cNvPr id="94218" name="Left-Right Arrow 10">
            <a:extLst>
              <a:ext uri="{FF2B5EF4-FFF2-40B4-BE49-F238E27FC236}">
                <a16:creationId xmlns:a16="http://schemas.microsoft.com/office/drawing/2014/main" id="{BDEB7508-F76E-4576-929B-6BF1D6EE4125}"/>
              </a:ext>
            </a:extLst>
          </p:cNvPr>
          <p:cNvSpPr>
            <a:spLocks noChangeArrowheads="1"/>
          </p:cNvSpPr>
          <p:nvPr/>
        </p:nvSpPr>
        <p:spPr bwMode="auto">
          <a:xfrm>
            <a:off x="2514600" y="5562600"/>
            <a:ext cx="1295400" cy="381000"/>
          </a:xfrm>
          <a:prstGeom prst="leftRightArrow">
            <a:avLst>
              <a:gd name="adj1" fmla="val 50000"/>
              <a:gd name="adj2" fmla="val 49993"/>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eaLnBrk="1" hangingPunct="1">
              <a:spcBef>
                <a:spcPct val="0"/>
              </a:spcBef>
              <a:buClrTx/>
              <a:buFontTx/>
              <a:buNone/>
            </a:pPr>
            <a:r>
              <a:rPr lang="en-US" altLang="en-US" sz="1600">
                <a:solidFill>
                  <a:schemeClr val="tx1"/>
                </a:solidFill>
                <a:latin typeface="Arial" panose="020B0604020202020204" pitchFamily="34" charset="0"/>
              </a:rPr>
              <a:t>pipe1</a:t>
            </a:r>
          </a:p>
        </p:txBody>
      </p:sp>
      <p:sp>
        <p:nvSpPr>
          <p:cNvPr id="94219" name="Left-Right Arrow 11">
            <a:extLst>
              <a:ext uri="{FF2B5EF4-FFF2-40B4-BE49-F238E27FC236}">
                <a16:creationId xmlns:a16="http://schemas.microsoft.com/office/drawing/2014/main" id="{019F325E-F336-4173-88F0-B571534F1C6C}"/>
              </a:ext>
            </a:extLst>
          </p:cNvPr>
          <p:cNvSpPr>
            <a:spLocks noChangeArrowheads="1"/>
          </p:cNvSpPr>
          <p:nvPr/>
        </p:nvSpPr>
        <p:spPr bwMode="auto">
          <a:xfrm>
            <a:off x="5638800" y="5562600"/>
            <a:ext cx="1295400" cy="381000"/>
          </a:xfrm>
          <a:prstGeom prst="leftRightArrow">
            <a:avLst>
              <a:gd name="adj1" fmla="val 50000"/>
              <a:gd name="adj2" fmla="val 49993"/>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eaLnBrk="1" hangingPunct="1">
              <a:spcBef>
                <a:spcPct val="0"/>
              </a:spcBef>
              <a:buClrTx/>
              <a:buFontTx/>
              <a:buNone/>
            </a:pPr>
            <a:r>
              <a:rPr lang="en-US" altLang="en-US" sz="1600">
                <a:solidFill>
                  <a:schemeClr val="tx1"/>
                </a:solidFill>
                <a:latin typeface="Arial" panose="020B0604020202020204" pitchFamily="34" charset="0"/>
              </a:rPr>
              <a:t>pipe2</a:t>
            </a:r>
          </a:p>
        </p:txBody>
      </p:sp>
      <p:cxnSp>
        <p:nvCxnSpPr>
          <p:cNvPr id="94220" name="Straight Arrow Connector 12">
            <a:extLst>
              <a:ext uri="{FF2B5EF4-FFF2-40B4-BE49-F238E27FC236}">
                <a16:creationId xmlns:a16="http://schemas.microsoft.com/office/drawing/2014/main" id="{C1A7FB9E-D19F-4B43-A5A5-4653B6924D55}"/>
              </a:ext>
            </a:extLst>
          </p:cNvPr>
          <p:cNvCxnSpPr>
            <a:cxnSpLocks noChangeShapeType="1"/>
          </p:cNvCxnSpPr>
          <p:nvPr/>
        </p:nvCxnSpPr>
        <p:spPr bwMode="auto">
          <a:xfrm rot="16200000" flipH="1">
            <a:off x="4666456" y="4934744"/>
            <a:ext cx="1588" cy="217170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4221" name="Curved Connector 13">
            <a:extLst>
              <a:ext uri="{FF2B5EF4-FFF2-40B4-BE49-F238E27FC236}">
                <a16:creationId xmlns:a16="http://schemas.microsoft.com/office/drawing/2014/main" id="{21B32ADF-C8FE-430E-ADC6-6EA5D94550B0}"/>
              </a:ext>
            </a:extLst>
          </p:cNvPr>
          <p:cNvCxnSpPr>
            <a:cxnSpLocks noChangeShapeType="1"/>
            <a:stCxn id="94214" idx="1"/>
            <a:endCxn id="94218" idx="3"/>
          </p:cNvCxnSpPr>
          <p:nvPr/>
        </p:nvCxnSpPr>
        <p:spPr bwMode="auto">
          <a:xfrm rot="10800000" flipH="1" flipV="1">
            <a:off x="2057400" y="4724400"/>
            <a:ext cx="457200" cy="1028700"/>
          </a:xfrm>
          <a:prstGeom prst="curvedConnector3">
            <a:avLst>
              <a:gd name="adj1" fmla="val -500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4222" name="Shape 14">
            <a:extLst>
              <a:ext uri="{FF2B5EF4-FFF2-40B4-BE49-F238E27FC236}">
                <a16:creationId xmlns:a16="http://schemas.microsoft.com/office/drawing/2014/main" id="{2BABE297-980E-4E6F-AB69-688E04EF9FE2}"/>
              </a:ext>
            </a:extLst>
          </p:cNvPr>
          <p:cNvCxnSpPr>
            <a:cxnSpLocks noChangeShapeType="1"/>
            <a:stCxn id="94218" idx="0"/>
            <a:endCxn id="94215" idx="1"/>
          </p:cNvCxnSpPr>
          <p:nvPr/>
        </p:nvCxnSpPr>
        <p:spPr bwMode="auto">
          <a:xfrm rot="5400000" flipH="1" flipV="1">
            <a:off x="3333750" y="5010150"/>
            <a:ext cx="838200" cy="266700"/>
          </a:xfrm>
          <a:prstGeom prst="curvedConnector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4223" name="Shape 15">
            <a:extLst>
              <a:ext uri="{FF2B5EF4-FFF2-40B4-BE49-F238E27FC236}">
                <a16:creationId xmlns:a16="http://schemas.microsoft.com/office/drawing/2014/main" id="{6259D10E-CAA4-4795-A953-DC0B3CD5B84D}"/>
              </a:ext>
            </a:extLst>
          </p:cNvPr>
          <p:cNvCxnSpPr>
            <a:cxnSpLocks noChangeShapeType="1"/>
            <a:stCxn id="94215" idx="3"/>
            <a:endCxn id="94219" idx="2"/>
          </p:cNvCxnSpPr>
          <p:nvPr/>
        </p:nvCxnSpPr>
        <p:spPr bwMode="auto">
          <a:xfrm>
            <a:off x="5410200" y="4724400"/>
            <a:ext cx="419100" cy="838200"/>
          </a:xfrm>
          <a:prstGeom prst="curvedConnector2">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94224" name="Curved Connector 16">
            <a:extLst>
              <a:ext uri="{FF2B5EF4-FFF2-40B4-BE49-F238E27FC236}">
                <a16:creationId xmlns:a16="http://schemas.microsoft.com/office/drawing/2014/main" id="{4D892695-9FD7-406A-968C-549029422780}"/>
              </a:ext>
            </a:extLst>
          </p:cNvPr>
          <p:cNvCxnSpPr>
            <a:cxnSpLocks noChangeShapeType="1"/>
            <a:stCxn id="94219" idx="7"/>
            <a:endCxn id="94216" idx="3"/>
          </p:cNvCxnSpPr>
          <p:nvPr/>
        </p:nvCxnSpPr>
        <p:spPr bwMode="auto">
          <a:xfrm flipV="1">
            <a:off x="6934200" y="4724400"/>
            <a:ext cx="609600" cy="1028700"/>
          </a:xfrm>
          <a:prstGeom prst="curvedConnector3">
            <a:avLst>
              <a:gd name="adj1" fmla="val 137500"/>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94225" name="Rectangle 17">
            <a:extLst>
              <a:ext uri="{FF2B5EF4-FFF2-40B4-BE49-F238E27FC236}">
                <a16:creationId xmlns:a16="http://schemas.microsoft.com/office/drawing/2014/main" id="{312E2EF5-CD34-4B2F-B14E-EBE4AA4497A6}"/>
              </a:ext>
            </a:extLst>
          </p:cNvPr>
          <p:cNvSpPr>
            <a:spLocks noChangeArrowheads="1"/>
          </p:cNvSpPr>
          <p:nvPr/>
        </p:nvSpPr>
        <p:spPr bwMode="auto">
          <a:xfrm>
            <a:off x="4191000" y="57150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eaLnBrk="1" hangingPunct="1">
              <a:spcBef>
                <a:spcPct val="0"/>
              </a:spcBef>
              <a:buClrTx/>
              <a:buFontTx/>
              <a:buNone/>
            </a:pPr>
            <a:r>
              <a:rPr lang="en-US" altLang="en-US" sz="1600">
                <a:solidFill>
                  <a:schemeClr val="tx1"/>
                </a:solidFill>
                <a:latin typeface="Arial" panose="020B0604020202020204" pitchFamily="34" charset="0"/>
              </a:rPr>
              <a:t>Data flow</a:t>
            </a:r>
          </a:p>
        </p:txBody>
      </p:sp>
      <p:sp>
        <p:nvSpPr>
          <p:cNvPr id="94226" name="Rectangle 18">
            <a:extLst>
              <a:ext uri="{FF2B5EF4-FFF2-40B4-BE49-F238E27FC236}">
                <a16:creationId xmlns:a16="http://schemas.microsoft.com/office/drawing/2014/main" id="{5500F684-ABEC-4EA1-8516-4A0E001279B5}"/>
              </a:ext>
            </a:extLst>
          </p:cNvPr>
          <p:cNvSpPr>
            <a:spLocks noChangeArrowheads="1"/>
          </p:cNvSpPr>
          <p:nvPr/>
        </p:nvSpPr>
        <p:spPr bwMode="auto">
          <a:xfrm>
            <a:off x="4191000" y="6172200"/>
            <a:ext cx="1600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eaLnBrk="1" hangingPunct="1">
              <a:spcBef>
                <a:spcPct val="0"/>
              </a:spcBef>
              <a:buClrTx/>
              <a:buFontTx/>
              <a:buNone/>
            </a:pPr>
            <a:r>
              <a:rPr lang="en-US" altLang="en-US" sz="1600">
                <a:solidFill>
                  <a:schemeClr val="tx1"/>
                </a:solidFill>
                <a:latin typeface="Arial" panose="020B0604020202020204" pitchFamily="34" charset="0"/>
              </a:rPr>
              <a:t>Kernel</a:t>
            </a:r>
          </a:p>
        </p:txBody>
      </p:sp>
      <p:sp>
        <p:nvSpPr>
          <p:cNvPr id="94227" name="Rectangle 19">
            <a:extLst>
              <a:ext uri="{FF2B5EF4-FFF2-40B4-BE49-F238E27FC236}">
                <a16:creationId xmlns:a16="http://schemas.microsoft.com/office/drawing/2014/main" id="{3471B5D0-16E0-433E-9F24-1BD4313BF6BF}"/>
              </a:ext>
            </a:extLst>
          </p:cNvPr>
          <p:cNvSpPr>
            <a:spLocks noChangeArrowheads="1"/>
          </p:cNvSpPr>
          <p:nvPr/>
        </p:nvSpPr>
        <p:spPr bwMode="auto">
          <a:xfrm>
            <a:off x="2133600" y="4114800"/>
            <a:ext cx="1295400" cy="228600"/>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eaLnBrk="1" hangingPunct="1">
              <a:spcBef>
                <a:spcPct val="0"/>
              </a:spcBef>
              <a:buClrTx/>
              <a:buFontTx/>
              <a:buNone/>
            </a:pPr>
            <a:r>
              <a:rPr lang="en-US" altLang="en-US" sz="1400">
                <a:solidFill>
                  <a:schemeClr val="tx1"/>
                </a:solidFill>
                <a:latin typeface="Arial" panose="020B0604020202020204" pitchFamily="34" charset="0"/>
              </a:rPr>
              <a:t>who Process</a:t>
            </a:r>
          </a:p>
        </p:txBody>
      </p:sp>
      <p:sp>
        <p:nvSpPr>
          <p:cNvPr id="94228" name="Rectangle 20">
            <a:extLst>
              <a:ext uri="{FF2B5EF4-FFF2-40B4-BE49-F238E27FC236}">
                <a16:creationId xmlns:a16="http://schemas.microsoft.com/office/drawing/2014/main" id="{0530C184-4262-42FB-8E2E-48031BD198C0}"/>
              </a:ext>
            </a:extLst>
          </p:cNvPr>
          <p:cNvSpPr>
            <a:spLocks noChangeArrowheads="1"/>
          </p:cNvSpPr>
          <p:nvPr/>
        </p:nvSpPr>
        <p:spPr bwMode="auto">
          <a:xfrm>
            <a:off x="3962400" y="4114800"/>
            <a:ext cx="1295400" cy="228600"/>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eaLnBrk="1" hangingPunct="1">
              <a:spcBef>
                <a:spcPct val="0"/>
              </a:spcBef>
              <a:buClrTx/>
              <a:buFontTx/>
              <a:buNone/>
            </a:pPr>
            <a:r>
              <a:rPr lang="en-US" altLang="en-US" sz="1400">
                <a:solidFill>
                  <a:schemeClr val="tx1"/>
                </a:solidFill>
                <a:latin typeface="Arial" panose="020B0604020202020204" pitchFamily="34" charset="0"/>
              </a:rPr>
              <a:t>sort Process</a:t>
            </a:r>
          </a:p>
        </p:txBody>
      </p:sp>
      <p:sp>
        <p:nvSpPr>
          <p:cNvPr id="94229" name="Rectangle 21">
            <a:extLst>
              <a:ext uri="{FF2B5EF4-FFF2-40B4-BE49-F238E27FC236}">
                <a16:creationId xmlns:a16="http://schemas.microsoft.com/office/drawing/2014/main" id="{62692FA5-B3B9-4A1B-B5BF-13004B016CF8}"/>
              </a:ext>
            </a:extLst>
          </p:cNvPr>
          <p:cNvSpPr>
            <a:spLocks noChangeArrowheads="1"/>
          </p:cNvSpPr>
          <p:nvPr/>
        </p:nvSpPr>
        <p:spPr bwMode="auto">
          <a:xfrm>
            <a:off x="6096000" y="4114800"/>
            <a:ext cx="1295400" cy="228600"/>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eaLnBrk="1" hangingPunct="1">
              <a:spcBef>
                <a:spcPct val="0"/>
              </a:spcBef>
              <a:buClrTx/>
              <a:buFontTx/>
              <a:buNone/>
            </a:pPr>
            <a:r>
              <a:rPr lang="en-US" altLang="en-US" sz="1400">
                <a:solidFill>
                  <a:schemeClr val="tx1"/>
                </a:solidFill>
                <a:latin typeface="Arial" panose="020B0604020202020204" pitchFamily="34" charset="0"/>
              </a:rPr>
              <a:t>lpr  Process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3">
            <a:extLst>
              <a:ext uri="{FF2B5EF4-FFF2-40B4-BE49-F238E27FC236}">
                <a16:creationId xmlns:a16="http://schemas.microsoft.com/office/drawing/2014/main" id="{C1AE0018-4C83-4FF8-AC7B-41779575838C}"/>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41FB843F-E187-429C-BB71-64954F8C9D7A}" type="slidenum">
              <a:rPr lang="en-US" altLang="en-US" sz="1000">
                <a:latin typeface="Arial" panose="020B0604020202020204" pitchFamily="34" charset="0"/>
              </a:rPr>
              <a:pPr>
                <a:spcBef>
                  <a:spcPct val="0"/>
                </a:spcBef>
                <a:buClrTx/>
                <a:buFontTx/>
                <a:buNone/>
              </a:pPr>
              <a:t>45</a:t>
            </a:fld>
            <a:endParaRPr lang="en-US" altLang="en-US" sz="1000">
              <a:latin typeface="Arial" panose="020B0604020202020204" pitchFamily="34" charset="0"/>
            </a:endParaRPr>
          </a:p>
        </p:txBody>
      </p:sp>
      <p:sp>
        <p:nvSpPr>
          <p:cNvPr id="95235" name="Rectangle 7">
            <a:extLst>
              <a:ext uri="{FF2B5EF4-FFF2-40B4-BE49-F238E27FC236}">
                <a16:creationId xmlns:a16="http://schemas.microsoft.com/office/drawing/2014/main" id="{4BEB49AF-15C9-49BC-8FEF-3E8A7BFB15F9}"/>
              </a:ext>
            </a:extLst>
          </p:cNvPr>
          <p:cNvSpPr>
            <a:spLocks noGrp="1" noChangeArrowheads="1"/>
          </p:cNvSpPr>
          <p:nvPr>
            <p:ph type="title" idx="4294967295"/>
          </p:nvPr>
        </p:nvSpPr>
        <p:spPr/>
        <p:txBody>
          <a:bodyPr/>
          <a:lstStyle/>
          <a:p>
            <a:pPr>
              <a:defRPr/>
            </a:pPr>
            <a:r>
              <a:t>Using Filter</a:t>
            </a:r>
          </a:p>
        </p:txBody>
      </p:sp>
      <p:sp>
        <p:nvSpPr>
          <p:cNvPr id="96260" name="Rectangle 8">
            <a:extLst>
              <a:ext uri="{FF2B5EF4-FFF2-40B4-BE49-F238E27FC236}">
                <a16:creationId xmlns:a16="http://schemas.microsoft.com/office/drawing/2014/main" id="{D129FB4A-9934-4F6F-9082-CADF56B68A03}"/>
              </a:ext>
            </a:extLst>
          </p:cNvPr>
          <p:cNvSpPr>
            <a:spLocks noGrp="1" noChangeArrowheads="1"/>
          </p:cNvSpPr>
          <p:nvPr>
            <p:ph type="body" idx="4294967295"/>
          </p:nvPr>
        </p:nvSpPr>
        <p:spPr/>
        <p:txBody>
          <a:bodyPr/>
          <a:lstStyle/>
          <a:p>
            <a:r>
              <a:rPr lang="en-US" altLang="en-US"/>
              <a:t>A filter: </a:t>
            </a:r>
          </a:p>
          <a:p>
            <a:pPr lvl="1"/>
            <a:r>
              <a:rPr lang="en-US" altLang="en-US"/>
              <a:t>Is a UNIX command that does some manipulation of the text of a file</a:t>
            </a:r>
          </a:p>
          <a:p>
            <a:endParaRPr lang="en-US" altLang="en-US"/>
          </a:p>
          <a:p>
            <a:endParaRPr lang="en-US" altLang="en-US"/>
          </a:p>
          <a:p>
            <a:endParaRPr lang="en-US" altLang="en-US"/>
          </a:p>
          <a:p>
            <a:endParaRPr lang="en-US" altLang="en-US"/>
          </a:p>
          <a:p>
            <a:pPr lvl="1"/>
            <a:endParaRPr lang="en-US" altLang="en-US" i="1"/>
          </a:p>
          <a:p>
            <a:pPr lvl="1"/>
            <a:r>
              <a:rPr lang="en-US" altLang="en-US" i="1"/>
              <a:t>Transforms</a:t>
            </a:r>
            <a:r>
              <a:rPr lang="en-US" altLang="en-US"/>
              <a:t> or </a:t>
            </a:r>
            <a:r>
              <a:rPr lang="en-US" altLang="en-US" i="1"/>
              <a:t>filters</a:t>
            </a:r>
            <a:r>
              <a:rPr lang="en-US" altLang="en-US"/>
              <a:t> the data it receives via the pipes with which it is connected</a:t>
            </a:r>
          </a:p>
          <a:p>
            <a:endParaRPr lang="en-US" altLang="en-US"/>
          </a:p>
          <a:p>
            <a:pPr lvl="1"/>
            <a:r>
              <a:rPr lang="en-US" altLang="en-US"/>
              <a:t>Can have any number of input and output pipes</a:t>
            </a:r>
          </a:p>
        </p:txBody>
      </p:sp>
      <p:sp>
        <p:nvSpPr>
          <p:cNvPr id="6" name="Left-Right Arrow 5">
            <a:extLst>
              <a:ext uri="{FF2B5EF4-FFF2-40B4-BE49-F238E27FC236}">
                <a16:creationId xmlns:a16="http://schemas.microsoft.com/office/drawing/2014/main" id="{E4C41F37-24F7-437A-B643-1D1640F360AF}"/>
              </a:ext>
            </a:extLst>
          </p:cNvPr>
          <p:cNvSpPr/>
          <p:nvPr/>
        </p:nvSpPr>
        <p:spPr bwMode="auto">
          <a:xfrm>
            <a:off x="685800" y="2133600"/>
            <a:ext cx="7696200" cy="1905000"/>
          </a:xfrm>
          <a:prstGeom prst="leftRightArrow">
            <a:avLst/>
          </a:prstGeom>
          <a:solidFill>
            <a:schemeClr val="accent6">
              <a:lumMod val="40000"/>
              <a:lumOff val="60000"/>
              <a:alpha val="31000"/>
            </a:schemeClr>
          </a:solidFill>
          <a:ln w="12700" cap="flat" cmpd="sng" algn="ctr">
            <a:solidFill>
              <a:schemeClr val="tx1"/>
            </a:solidFill>
            <a:prstDash val="solid"/>
            <a:round/>
            <a:headEnd type="none" w="sm" len="sm"/>
            <a:tailEnd type="none" w="sm" len="sm"/>
          </a:ln>
          <a:effectLst/>
        </p:spPr>
        <p:txBody>
          <a:bodyPr/>
          <a:lstStyle/>
          <a:p>
            <a:pPr eaLnBrk="1" hangingPunct="1">
              <a:defRPr/>
            </a:pPr>
            <a:endParaRPr lang="en-US" sz="2400">
              <a:latin typeface="Arial" charset="0"/>
            </a:endParaRPr>
          </a:p>
        </p:txBody>
      </p:sp>
      <p:sp>
        <p:nvSpPr>
          <p:cNvPr id="7" name="Oval 6">
            <a:extLst>
              <a:ext uri="{FF2B5EF4-FFF2-40B4-BE49-F238E27FC236}">
                <a16:creationId xmlns:a16="http://schemas.microsoft.com/office/drawing/2014/main" id="{AE7075AC-9FC5-4FAE-B8F8-76DA8B164D59}"/>
              </a:ext>
            </a:extLst>
          </p:cNvPr>
          <p:cNvSpPr/>
          <p:nvPr/>
        </p:nvSpPr>
        <p:spPr bwMode="auto">
          <a:xfrm>
            <a:off x="1219200" y="2590800"/>
            <a:ext cx="1219200" cy="990600"/>
          </a:xfrm>
          <a:prstGeom prst="ellipse">
            <a:avLst/>
          </a:prstGeom>
          <a:solidFill>
            <a:schemeClr val="accent6">
              <a:lumMod val="40000"/>
              <a:lumOff val="60000"/>
              <a:alpha val="31000"/>
            </a:schemeClr>
          </a:solidFill>
          <a:ln w="12700" cap="flat" cmpd="sng" algn="ctr">
            <a:solidFill>
              <a:schemeClr val="tx1"/>
            </a:solidFill>
            <a:prstDash val="solid"/>
            <a:round/>
            <a:headEnd type="none" w="sm" len="sm"/>
            <a:tailEnd type="none" w="sm" len="sm"/>
          </a:ln>
          <a:effectLst/>
        </p:spPr>
        <p:txBody>
          <a:bodyPr anchor="ctr" anchorCtr="1"/>
          <a:lstStyle/>
          <a:p>
            <a:pPr algn="ctr" eaLnBrk="1" hangingPunct="1">
              <a:defRPr/>
            </a:pPr>
            <a:r>
              <a:rPr lang="en-US" sz="2000" dirty="0">
                <a:latin typeface="Arial" charset="0"/>
              </a:rPr>
              <a:t>pump</a:t>
            </a:r>
          </a:p>
        </p:txBody>
      </p:sp>
      <p:sp>
        <p:nvSpPr>
          <p:cNvPr id="8" name="Oval 7">
            <a:extLst>
              <a:ext uri="{FF2B5EF4-FFF2-40B4-BE49-F238E27FC236}">
                <a16:creationId xmlns:a16="http://schemas.microsoft.com/office/drawing/2014/main" id="{EF07F496-3162-485F-9375-A6F185B4FCE1}"/>
              </a:ext>
            </a:extLst>
          </p:cNvPr>
          <p:cNvSpPr/>
          <p:nvPr/>
        </p:nvSpPr>
        <p:spPr bwMode="auto">
          <a:xfrm>
            <a:off x="6705600" y="2590800"/>
            <a:ext cx="914400" cy="990600"/>
          </a:xfrm>
          <a:prstGeom prst="ellipse">
            <a:avLst/>
          </a:prstGeom>
          <a:solidFill>
            <a:schemeClr val="accent6">
              <a:lumMod val="40000"/>
              <a:lumOff val="60000"/>
              <a:alpha val="31000"/>
            </a:schemeClr>
          </a:solidFill>
          <a:ln w="12700" cap="flat" cmpd="sng" algn="ctr">
            <a:solidFill>
              <a:schemeClr val="tx1"/>
            </a:solidFill>
            <a:prstDash val="solid"/>
            <a:round/>
            <a:headEnd type="none" w="sm" len="sm"/>
            <a:tailEnd type="none" w="sm" len="sm"/>
          </a:ln>
          <a:effectLst/>
        </p:spPr>
        <p:txBody>
          <a:bodyPr anchor="ctr" anchorCtr="1"/>
          <a:lstStyle/>
          <a:p>
            <a:pPr algn="ctr" eaLnBrk="1" hangingPunct="1">
              <a:defRPr/>
            </a:pPr>
            <a:r>
              <a:rPr lang="en-US" sz="2000" dirty="0">
                <a:latin typeface="Arial" charset="0"/>
              </a:rPr>
              <a:t>sink</a:t>
            </a:r>
          </a:p>
        </p:txBody>
      </p:sp>
      <p:sp>
        <p:nvSpPr>
          <p:cNvPr id="9" name="Rounded Rectangle 8">
            <a:extLst>
              <a:ext uri="{FF2B5EF4-FFF2-40B4-BE49-F238E27FC236}">
                <a16:creationId xmlns:a16="http://schemas.microsoft.com/office/drawing/2014/main" id="{7BC27752-3362-4596-85A0-C7C8DE3607EC}"/>
              </a:ext>
            </a:extLst>
          </p:cNvPr>
          <p:cNvSpPr/>
          <p:nvPr/>
        </p:nvSpPr>
        <p:spPr bwMode="auto">
          <a:xfrm>
            <a:off x="3200400" y="2819400"/>
            <a:ext cx="914400" cy="457200"/>
          </a:xfrm>
          <a:prstGeom prst="roundRect">
            <a:avLst/>
          </a:prstGeom>
          <a:solidFill>
            <a:schemeClr val="accent6">
              <a:lumMod val="40000"/>
              <a:lumOff val="60000"/>
              <a:alpha val="31000"/>
            </a:schemeClr>
          </a:solidFill>
          <a:ln w="12700" cap="flat" cmpd="sng" algn="ctr">
            <a:solidFill>
              <a:schemeClr val="tx1"/>
            </a:solidFill>
            <a:prstDash val="solid"/>
            <a:round/>
            <a:headEnd type="none" w="sm" len="sm"/>
            <a:tailEnd type="none" w="sm" len="sm"/>
          </a:ln>
          <a:effectLst/>
        </p:spPr>
        <p:txBody>
          <a:bodyPr/>
          <a:lstStyle/>
          <a:p>
            <a:pPr eaLnBrk="1" hangingPunct="1">
              <a:defRPr/>
            </a:pPr>
            <a:r>
              <a:rPr lang="en-US" sz="2400" dirty="0">
                <a:latin typeface="Arial" charset="0"/>
              </a:rPr>
              <a:t>filter</a:t>
            </a:r>
          </a:p>
        </p:txBody>
      </p:sp>
      <p:sp>
        <p:nvSpPr>
          <p:cNvPr id="10" name="Rounded Rectangle 9">
            <a:extLst>
              <a:ext uri="{FF2B5EF4-FFF2-40B4-BE49-F238E27FC236}">
                <a16:creationId xmlns:a16="http://schemas.microsoft.com/office/drawing/2014/main" id="{B2D717A5-51E8-4054-8165-EE8F03D56173}"/>
              </a:ext>
            </a:extLst>
          </p:cNvPr>
          <p:cNvSpPr/>
          <p:nvPr/>
        </p:nvSpPr>
        <p:spPr bwMode="auto">
          <a:xfrm>
            <a:off x="4876800" y="2895600"/>
            <a:ext cx="990600" cy="381000"/>
          </a:xfrm>
          <a:prstGeom prst="roundRect">
            <a:avLst/>
          </a:prstGeom>
          <a:solidFill>
            <a:schemeClr val="accent6">
              <a:lumMod val="40000"/>
              <a:lumOff val="60000"/>
              <a:alpha val="31000"/>
            </a:schemeClr>
          </a:solidFill>
          <a:ln w="12700" cap="flat" cmpd="sng" algn="ctr">
            <a:solidFill>
              <a:schemeClr val="tx1"/>
            </a:solidFill>
            <a:prstDash val="solid"/>
            <a:round/>
            <a:headEnd type="none" w="sm" len="sm"/>
            <a:tailEnd type="none" w="sm" len="sm"/>
          </a:ln>
          <a:effectLst/>
        </p:spPr>
        <p:txBody>
          <a:bodyPr anchor="ctr" anchorCtr="1"/>
          <a:lstStyle/>
          <a:p>
            <a:pPr eaLnBrk="1" hangingPunct="1">
              <a:defRPr/>
            </a:pPr>
            <a:r>
              <a:rPr lang="en-US" sz="2400" dirty="0">
                <a:latin typeface="Arial" charset="0"/>
              </a:rPr>
              <a:t>filter</a:t>
            </a:r>
          </a:p>
        </p:txBody>
      </p:sp>
      <p:sp>
        <p:nvSpPr>
          <p:cNvPr id="11" name="Right Arrow 10">
            <a:extLst>
              <a:ext uri="{FF2B5EF4-FFF2-40B4-BE49-F238E27FC236}">
                <a16:creationId xmlns:a16="http://schemas.microsoft.com/office/drawing/2014/main" id="{9844B80D-D2B7-4309-8B5C-5895CEF7D7AC}"/>
              </a:ext>
            </a:extLst>
          </p:cNvPr>
          <p:cNvSpPr/>
          <p:nvPr/>
        </p:nvSpPr>
        <p:spPr bwMode="auto">
          <a:xfrm>
            <a:off x="2438400" y="2895600"/>
            <a:ext cx="762000" cy="381000"/>
          </a:xfrm>
          <a:prstGeom prst="rightArrow">
            <a:avLst/>
          </a:prstGeom>
          <a:solidFill>
            <a:schemeClr val="accent6">
              <a:lumMod val="40000"/>
              <a:lumOff val="60000"/>
              <a:alpha val="31000"/>
            </a:schemeClr>
          </a:solidFill>
          <a:ln w="12700" cap="flat" cmpd="sng" algn="ctr">
            <a:solidFill>
              <a:schemeClr val="tx1"/>
            </a:solidFill>
            <a:prstDash val="solid"/>
            <a:round/>
            <a:headEnd type="none" w="sm" len="sm"/>
            <a:tailEnd type="none" w="sm" len="sm"/>
          </a:ln>
          <a:effectLst/>
        </p:spPr>
        <p:txBody>
          <a:bodyPr anchor="ctr" anchorCtr="1"/>
          <a:lstStyle/>
          <a:p>
            <a:pPr eaLnBrk="1" hangingPunct="1">
              <a:defRPr/>
            </a:pPr>
            <a:r>
              <a:rPr lang="en-US" sz="1600" dirty="0">
                <a:latin typeface="Arial" charset="0"/>
              </a:rPr>
              <a:t>pipe</a:t>
            </a:r>
            <a:endParaRPr lang="en-US" sz="2400" dirty="0">
              <a:latin typeface="Arial" charset="0"/>
            </a:endParaRPr>
          </a:p>
        </p:txBody>
      </p:sp>
      <p:sp>
        <p:nvSpPr>
          <p:cNvPr id="12" name="Right Arrow 11">
            <a:extLst>
              <a:ext uri="{FF2B5EF4-FFF2-40B4-BE49-F238E27FC236}">
                <a16:creationId xmlns:a16="http://schemas.microsoft.com/office/drawing/2014/main" id="{E3B3DEEC-744C-4A40-93AF-9E7D0993F70C}"/>
              </a:ext>
            </a:extLst>
          </p:cNvPr>
          <p:cNvSpPr/>
          <p:nvPr/>
        </p:nvSpPr>
        <p:spPr bwMode="auto">
          <a:xfrm>
            <a:off x="4114800" y="2895600"/>
            <a:ext cx="762000" cy="381000"/>
          </a:xfrm>
          <a:prstGeom prst="rightArrow">
            <a:avLst/>
          </a:prstGeom>
          <a:solidFill>
            <a:schemeClr val="accent6">
              <a:lumMod val="40000"/>
              <a:lumOff val="60000"/>
              <a:alpha val="31000"/>
            </a:schemeClr>
          </a:solidFill>
          <a:ln w="12700" cap="flat" cmpd="sng" algn="ctr">
            <a:solidFill>
              <a:schemeClr val="tx1"/>
            </a:solidFill>
            <a:prstDash val="solid"/>
            <a:round/>
            <a:headEnd type="none" w="sm" len="sm"/>
            <a:tailEnd type="none" w="sm" len="sm"/>
          </a:ln>
          <a:effectLst/>
        </p:spPr>
        <p:txBody>
          <a:bodyPr anchor="ctr" anchorCtr="1"/>
          <a:lstStyle/>
          <a:p>
            <a:pPr eaLnBrk="1" hangingPunct="1">
              <a:defRPr/>
            </a:pPr>
            <a:r>
              <a:rPr lang="en-US" sz="1600" dirty="0">
                <a:latin typeface="Arial" charset="0"/>
              </a:rPr>
              <a:t>pipe</a:t>
            </a:r>
            <a:endParaRPr lang="en-US" sz="2400" dirty="0">
              <a:latin typeface="Arial" charset="0"/>
            </a:endParaRPr>
          </a:p>
        </p:txBody>
      </p:sp>
      <p:sp>
        <p:nvSpPr>
          <p:cNvPr id="13" name="Right Arrow 12">
            <a:extLst>
              <a:ext uri="{FF2B5EF4-FFF2-40B4-BE49-F238E27FC236}">
                <a16:creationId xmlns:a16="http://schemas.microsoft.com/office/drawing/2014/main" id="{4915E302-7DAF-413A-B263-958DE30B3241}"/>
              </a:ext>
            </a:extLst>
          </p:cNvPr>
          <p:cNvSpPr/>
          <p:nvPr/>
        </p:nvSpPr>
        <p:spPr bwMode="auto">
          <a:xfrm>
            <a:off x="5867400" y="2895600"/>
            <a:ext cx="838200" cy="381000"/>
          </a:xfrm>
          <a:prstGeom prst="rightArrow">
            <a:avLst/>
          </a:prstGeom>
          <a:solidFill>
            <a:schemeClr val="accent6">
              <a:lumMod val="40000"/>
              <a:lumOff val="60000"/>
              <a:alpha val="31000"/>
            </a:schemeClr>
          </a:solidFill>
          <a:ln w="12700" cap="flat" cmpd="sng" algn="ctr">
            <a:solidFill>
              <a:schemeClr val="tx1"/>
            </a:solidFill>
            <a:prstDash val="solid"/>
            <a:round/>
            <a:headEnd type="none" w="sm" len="sm"/>
            <a:tailEnd type="none" w="sm" len="sm"/>
          </a:ln>
          <a:effectLst/>
        </p:spPr>
        <p:txBody>
          <a:bodyPr anchor="ctr" anchorCtr="1"/>
          <a:lstStyle/>
          <a:p>
            <a:pPr eaLnBrk="1" hangingPunct="1">
              <a:defRPr/>
            </a:pPr>
            <a:r>
              <a:rPr lang="en-US" sz="1600" dirty="0">
                <a:latin typeface="Arial" charset="0"/>
              </a:rPr>
              <a:t>pipe</a:t>
            </a:r>
            <a:endParaRPr lang="en-US" sz="2400" dirty="0">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3">
            <a:extLst>
              <a:ext uri="{FF2B5EF4-FFF2-40B4-BE49-F238E27FC236}">
                <a16:creationId xmlns:a16="http://schemas.microsoft.com/office/drawing/2014/main" id="{D826ACBA-9021-4219-A1EB-AB6DD3E1ABD8}"/>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536E7325-2DC9-4253-A12C-067BA731EC3E}" type="slidenum">
              <a:rPr lang="en-US" altLang="en-US" sz="1000">
                <a:latin typeface="Arial" panose="020B0604020202020204" pitchFamily="34" charset="0"/>
              </a:rPr>
              <a:pPr algn="r">
                <a:spcBef>
                  <a:spcPct val="0"/>
                </a:spcBef>
                <a:buClrTx/>
                <a:buFontTx/>
                <a:buNone/>
              </a:pPr>
              <a:t>46</a:t>
            </a:fld>
            <a:endParaRPr lang="en-US" altLang="en-US" sz="1000">
              <a:latin typeface="Arial" panose="020B0604020202020204" pitchFamily="34" charset="0"/>
            </a:endParaRPr>
          </a:p>
        </p:txBody>
      </p:sp>
      <p:sp>
        <p:nvSpPr>
          <p:cNvPr id="97283" name="Rectangle 3">
            <a:extLst>
              <a:ext uri="{FF2B5EF4-FFF2-40B4-BE49-F238E27FC236}">
                <a16:creationId xmlns:a16="http://schemas.microsoft.com/office/drawing/2014/main" id="{995943AA-B3DF-4F3F-A617-9A8F31AC1755}"/>
              </a:ext>
            </a:extLst>
          </p:cNvPr>
          <p:cNvSpPr>
            <a:spLocks noGrp="1" noChangeArrowheads="1"/>
          </p:cNvSpPr>
          <p:nvPr>
            <p:ph type="title"/>
          </p:nvPr>
        </p:nvSpPr>
        <p:spPr/>
        <p:txBody>
          <a:bodyPr/>
          <a:lstStyle/>
          <a:p>
            <a:pPr>
              <a:defRPr/>
            </a:pPr>
            <a:r>
              <a:rPr dirty="0">
                <a:solidFill>
                  <a:srgbClr val="326A94"/>
                </a:solidFill>
              </a:rPr>
              <a:t>Search for Specific Pattern in Files </a:t>
            </a:r>
            <a:br>
              <a:rPr dirty="0">
                <a:solidFill>
                  <a:srgbClr val="326A94"/>
                </a:solidFill>
              </a:rPr>
            </a:br>
            <a:r>
              <a:rPr dirty="0">
                <a:solidFill>
                  <a:srgbClr val="326A94"/>
                </a:solidFill>
              </a:rPr>
              <a:t>(1 of 2)</a:t>
            </a:r>
          </a:p>
        </p:txBody>
      </p:sp>
      <p:sp>
        <p:nvSpPr>
          <p:cNvPr id="374788" name="Rectangle 4">
            <a:extLst>
              <a:ext uri="{FF2B5EF4-FFF2-40B4-BE49-F238E27FC236}">
                <a16:creationId xmlns:a16="http://schemas.microsoft.com/office/drawing/2014/main" id="{8360C0C7-8114-45E0-BD8E-B2E425C29A67}"/>
              </a:ext>
            </a:extLst>
          </p:cNvPr>
          <p:cNvSpPr>
            <a:spLocks noGrp="1" noChangeArrowheads="1"/>
          </p:cNvSpPr>
          <p:nvPr>
            <p:ph type="body" idx="1"/>
          </p:nvPr>
        </p:nvSpPr>
        <p:spPr/>
        <p:txBody>
          <a:bodyPr/>
          <a:lstStyle/>
          <a:p>
            <a:r>
              <a:rPr lang="en-US" altLang="en-US"/>
              <a:t>The </a:t>
            </a:r>
            <a:r>
              <a:rPr lang="en-US" altLang="en-US" b="1"/>
              <a:t>grep</a:t>
            </a:r>
            <a:r>
              <a:rPr lang="en-US" altLang="en-US"/>
              <a:t> command</a:t>
            </a:r>
          </a:p>
          <a:p>
            <a:pPr lvl="1"/>
            <a:r>
              <a:rPr lang="en-US" altLang="en-US"/>
              <a:t>Stands for global search for regular expression and print</a:t>
            </a:r>
          </a:p>
          <a:p>
            <a:pPr lvl="1"/>
            <a:r>
              <a:rPr lang="en-US" altLang="en-US"/>
              <a:t>Functions as standard file searching and selection utility</a:t>
            </a:r>
          </a:p>
          <a:p>
            <a:endParaRPr lang="en-US" altLang="en-US"/>
          </a:p>
        </p:txBody>
      </p:sp>
      <p:graphicFrame>
        <p:nvGraphicFramePr>
          <p:cNvPr id="374864" name="Group 80">
            <a:extLst>
              <a:ext uri="{FF2B5EF4-FFF2-40B4-BE49-F238E27FC236}">
                <a16:creationId xmlns:a16="http://schemas.microsoft.com/office/drawing/2014/main" id="{7B7BDBE1-C18C-4F2D-923D-93DFAB8BC0F7}"/>
              </a:ext>
            </a:extLst>
          </p:cNvPr>
          <p:cNvGraphicFramePr>
            <a:graphicFrameLocks noGrp="1"/>
          </p:cNvGraphicFramePr>
          <p:nvPr/>
        </p:nvGraphicFramePr>
        <p:xfrm>
          <a:off x="533400" y="2590800"/>
          <a:ext cx="7543800" cy="3387726"/>
        </p:xfrm>
        <a:graphic>
          <a:graphicData uri="http://schemas.openxmlformats.org/drawingml/2006/table">
            <a:tbl>
              <a:tblPr/>
              <a:tblGrid>
                <a:gridCol w="3581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3273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46" marB="4444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46" marB="4444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3811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grep Accenture TestF1</a:t>
                      </a:r>
                    </a:p>
                  </a:txBody>
                  <a:tcPr marL="90488" marR="90488" marT="44446" marB="4444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115888" marR="0" lvl="0" indent="-115888"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a:ln>
                            <a:noFill/>
                          </a:ln>
                          <a:solidFill>
                            <a:schemeClr val="tx1"/>
                          </a:solidFill>
                          <a:effectLst/>
                          <a:latin typeface="Arial" charset="0"/>
                          <a:sym typeface="Wingdings" pitchFamily="2" charset="2"/>
                        </a:rPr>
                        <a:t>Searches string “Accenture” in file TestF1 and displays those lines</a:t>
                      </a:r>
                    </a:p>
                  </a:txBody>
                  <a:tcPr marL="90488" marR="90488" marT="44446" marB="4444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24289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grep Accenture TestF1 TestF2</a:t>
                      </a:r>
                    </a:p>
                  </a:txBody>
                  <a:tcPr marL="90488" marR="90488" marT="44446" marB="4444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a:ln>
                            <a:noFill/>
                          </a:ln>
                          <a:solidFill>
                            <a:schemeClr val="tx1"/>
                          </a:solidFill>
                          <a:effectLst/>
                          <a:latin typeface="Arial" charset="0"/>
                          <a:sym typeface="Wingdings" pitchFamily="2" charset="2"/>
                        </a:rPr>
                        <a:t>Searches string “Accenture” in file TestF1 and TestF2 and displays those lines</a:t>
                      </a:r>
                    </a:p>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a:ln>
                            <a:noFill/>
                          </a:ln>
                          <a:solidFill>
                            <a:schemeClr val="tx1"/>
                          </a:solidFill>
                          <a:effectLst/>
                          <a:latin typeface="Arial" charset="0"/>
                          <a:sym typeface="Wingdings" pitchFamily="2" charset="2"/>
                        </a:rPr>
                        <a:t>Displays the name of the file as well</a:t>
                      </a:r>
                    </a:p>
                  </a:txBody>
                  <a:tcPr marL="90488" marR="90488" marT="44446" marB="4444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17398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grep ‘Accenture is a’ TestF1</a:t>
                      </a:r>
                    </a:p>
                  </a:txBody>
                  <a:tcPr marL="90488" marR="90488" marT="44446" marB="4444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a:ln>
                            <a:noFill/>
                          </a:ln>
                          <a:solidFill>
                            <a:schemeClr val="tx1"/>
                          </a:solidFill>
                          <a:effectLst/>
                          <a:latin typeface="Arial" charset="0"/>
                          <a:sym typeface="Wingdings" pitchFamily="2" charset="2"/>
                        </a:rPr>
                        <a:t>Searches pattern comprising more than a single word </a:t>
                      </a:r>
                    </a:p>
                    <a:p>
                      <a:pPr marL="347663" marR="0" lvl="1" indent="-115888" algn="l" defTabSz="914400" rtl="0" eaLnBrk="0" fontAlgn="base" latinLnBrk="0" hangingPunct="0">
                        <a:lnSpc>
                          <a:spcPct val="100000"/>
                        </a:lnSpc>
                        <a:spcBef>
                          <a:spcPct val="20000"/>
                        </a:spcBef>
                        <a:spcAft>
                          <a:spcPct val="0"/>
                        </a:spcAft>
                        <a:buClr>
                          <a:schemeClr val="tx1"/>
                        </a:buClr>
                        <a:buSzTx/>
                        <a:buFontTx/>
                        <a:buChar char="–"/>
                        <a:tabLst/>
                      </a:pPr>
                      <a:r>
                        <a:rPr kumimoji="0" lang="en-US" sz="1600" b="0" i="0" u="none" strike="noStrike" cap="none" normalizeH="0" baseline="0">
                          <a:ln>
                            <a:noFill/>
                          </a:ln>
                          <a:solidFill>
                            <a:schemeClr val="tx1"/>
                          </a:solidFill>
                          <a:effectLst/>
                          <a:latin typeface="Arial" charset="0"/>
                          <a:sym typeface="Wingdings" pitchFamily="2" charset="2"/>
                        </a:rPr>
                        <a:t>Note: Double quotes can be used to enclose the same.</a:t>
                      </a:r>
                    </a:p>
                  </a:txBody>
                  <a:tcPr marL="90488" marR="90488" marT="44446" marB="4444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4788">
                                            <p:txEl>
                                              <p:pRg st="0" end="0"/>
                                            </p:txEl>
                                          </p:spTgt>
                                        </p:tgtEl>
                                        <p:attrNameLst>
                                          <p:attrName>style.visibility</p:attrName>
                                        </p:attrNameLst>
                                      </p:cBhvr>
                                      <p:to>
                                        <p:strVal val="visible"/>
                                      </p:to>
                                    </p:set>
                                    <p:animEffect transition="in" filter="blinds(horizontal)">
                                      <p:cBhvr>
                                        <p:cTn id="7" dur="500"/>
                                        <p:tgtEl>
                                          <p:spTgt spid="37478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74788">
                                            <p:txEl>
                                              <p:pRg st="1" end="1"/>
                                            </p:txEl>
                                          </p:spTgt>
                                        </p:tgtEl>
                                        <p:attrNameLst>
                                          <p:attrName>style.visibility</p:attrName>
                                        </p:attrNameLst>
                                      </p:cBhvr>
                                      <p:to>
                                        <p:strVal val="visible"/>
                                      </p:to>
                                    </p:set>
                                    <p:animEffect transition="in" filter="blinds(horizontal)">
                                      <p:cBhvr>
                                        <p:cTn id="10" dur="500"/>
                                        <p:tgtEl>
                                          <p:spTgt spid="37478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74788">
                                            <p:txEl>
                                              <p:pRg st="2" end="2"/>
                                            </p:txEl>
                                          </p:spTgt>
                                        </p:tgtEl>
                                        <p:attrNameLst>
                                          <p:attrName>style.visibility</p:attrName>
                                        </p:attrNameLst>
                                      </p:cBhvr>
                                      <p:to>
                                        <p:strVal val="visible"/>
                                      </p:to>
                                    </p:set>
                                    <p:animEffect transition="in" filter="blinds(horizontal)">
                                      <p:cBhvr>
                                        <p:cTn id="13" dur="500"/>
                                        <p:tgtEl>
                                          <p:spTgt spid="37478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74864"/>
                                        </p:tgtEl>
                                        <p:attrNameLst>
                                          <p:attrName>style.visibility</p:attrName>
                                        </p:attrNameLst>
                                      </p:cBhvr>
                                      <p:to>
                                        <p:strVal val="visible"/>
                                      </p:to>
                                    </p:set>
                                    <p:animEffect transition="in" filter="blinds(horizontal)">
                                      <p:cBhvr>
                                        <p:cTn id="16" dur="500"/>
                                        <p:tgtEl>
                                          <p:spTgt spid="374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3">
            <a:extLst>
              <a:ext uri="{FF2B5EF4-FFF2-40B4-BE49-F238E27FC236}">
                <a16:creationId xmlns:a16="http://schemas.microsoft.com/office/drawing/2014/main" id="{00CA3084-C273-4582-A1D8-706697602DDC}"/>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1267943C-01B3-4953-8D32-AEA3E0EDC098}" type="slidenum">
              <a:rPr lang="en-US" altLang="en-US" sz="1000">
                <a:latin typeface="Arial" panose="020B0604020202020204" pitchFamily="34" charset="0"/>
              </a:rPr>
              <a:pPr algn="r">
                <a:spcBef>
                  <a:spcPct val="0"/>
                </a:spcBef>
                <a:buClrTx/>
                <a:buFontTx/>
                <a:buNone/>
              </a:pPr>
              <a:t>47</a:t>
            </a:fld>
            <a:endParaRPr lang="en-US" altLang="en-US" sz="1000">
              <a:latin typeface="Arial" panose="020B0604020202020204" pitchFamily="34" charset="0"/>
            </a:endParaRPr>
          </a:p>
        </p:txBody>
      </p:sp>
      <p:sp>
        <p:nvSpPr>
          <p:cNvPr id="99331" name="Rectangle 3">
            <a:extLst>
              <a:ext uri="{FF2B5EF4-FFF2-40B4-BE49-F238E27FC236}">
                <a16:creationId xmlns:a16="http://schemas.microsoft.com/office/drawing/2014/main" id="{19A70363-52AC-4F25-B3A7-F68C1DD2EFD6}"/>
              </a:ext>
            </a:extLst>
          </p:cNvPr>
          <p:cNvSpPr>
            <a:spLocks noGrp="1" noChangeArrowheads="1"/>
          </p:cNvSpPr>
          <p:nvPr>
            <p:ph type="title"/>
          </p:nvPr>
        </p:nvSpPr>
        <p:spPr/>
        <p:txBody>
          <a:bodyPr/>
          <a:lstStyle/>
          <a:p>
            <a:pPr>
              <a:defRPr/>
            </a:pPr>
            <a:r>
              <a:rPr dirty="0">
                <a:solidFill>
                  <a:srgbClr val="326A94"/>
                </a:solidFill>
              </a:rPr>
              <a:t>Search for Specific Pattern in Files </a:t>
            </a:r>
            <a:br>
              <a:rPr dirty="0">
                <a:solidFill>
                  <a:srgbClr val="326A94"/>
                </a:solidFill>
              </a:rPr>
            </a:br>
            <a:r>
              <a:rPr dirty="0">
                <a:solidFill>
                  <a:srgbClr val="326A94"/>
                </a:solidFill>
              </a:rPr>
              <a:t>(2 of 2)</a:t>
            </a:r>
          </a:p>
        </p:txBody>
      </p:sp>
      <p:sp>
        <p:nvSpPr>
          <p:cNvPr id="376836" name="Rectangle 4">
            <a:extLst>
              <a:ext uri="{FF2B5EF4-FFF2-40B4-BE49-F238E27FC236}">
                <a16:creationId xmlns:a16="http://schemas.microsoft.com/office/drawing/2014/main" id="{3D3FC19A-81FE-4BBD-A486-CD1CA17747B4}"/>
              </a:ext>
            </a:extLst>
          </p:cNvPr>
          <p:cNvSpPr>
            <a:spLocks noGrp="1" noChangeArrowheads="1"/>
          </p:cNvSpPr>
          <p:nvPr>
            <p:ph type="body" idx="1"/>
          </p:nvPr>
        </p:nvSpPr>
        <p:spPr/>
        <p:txBody>
          <a:bodyPr/>
          <a:lstStyle/>
          <a:p>
            <a:r>
              <a:rPr lang="en-US" altLang="en-US"/>
              <a:t>To search for the specific pattern in one or more files without heeding the case</a:t>
            </a:r>
          </a:p>
          <a:p>
            <a:endParaRPr lang="en-US" altLang="en-US"/>
          </a:p>
          <a:p>
            <a:pPr lvl="3"/>
            <a:endParaRPr lang="en-US" altLang="en-US"/>
          </a:p>
          <a:p>
            <a:pPr lvl="2"/>
            <a:endParaRPr lang="en-US" altLang="en-US" sz="1400"/>
          </a:p>
          <a:p>
            <a:pPr lvl="2"/>
            <a:endParaRPr lang="en-US" altLang="en-US" sz="1400"/>
          </a:p>
        </p:txBody>
      </p:sp>
      <p:graphicFrame>
        <p:nvGraphicFramePr>
          <p:cNvPr id="50193" name="Group 17">
            <a:extLst>
              <a:ext uri="{FF2B5EF4-FFF2-40B4-BE49-F238E27FC236}">
                <a16:creationId xmlns:a16="http://schemas.microsoft.com/office/drawing/2014/main" id="{5949821B-A387-44E8-95EB-0328CBF7C72D}"/>
              </a:ext>
            </a:extLst>
          </p:cNvPr>
          <p:cNvGraphicFramePr>
            <a:graphicFrameLocks noGrp="1"/>
          </p:cNvGraphicFramePr>
          <p:nvPr/>
        </p:nvGraphicFramePr>
        <p:xfrm>
          <a:off x="533400" y="2209800"/>
          <a:ext cx="7543800" cy="1573492"/>
        </p:xfrm>
        <a:graphic>
          <a:graphicData uri="http://schemas.openxmlformats.org/drawingml/2006/table">
            <a:tbl>
              <a:tblPr/>
              <a:tblGrid>
                <a:gridCol w="3581400">
                  <a:extLst>
                    <a:ext uri="{9D8B030D-6E8A-4147-A177-3AD203B41FA5}">
                      <a16:colId xmlns:a16="http://schemas.microsoft.com/office/drawing/2014/main" val="449931560"/>
                    </a:ext>
                  </a:extLst>
                </a:gridCol>
                <a:gridCol w="3962400">
                  <a:extLst>
                    <a:ext uri="{9D8B030D-6E8A-4147-A177-3AD203B41FA5}">
                      <a16:colId xmlns:a16="http://schemas.microsoft.com/office/drawing/2014/main" val="3103829017"/>
                    </a:ext>
                  </a:extLst>
                </a:gridCol>
              </a:tblGrid>
              <a:tr h="332545">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Command</a:t>
                      </a:r>
                    </a:p>
                  </a:txBody>
                  <a:tcPr marL="90488" marR="90488" marT="44377" marB="443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Function</a:t>
                      </a:r>
                    </a:p>
                  </a:txBody>
                  <a:tcPr marL="90488" marR="90488" marT="44377" marB="443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3300138917"/>
                  </a:ext>
                </a:extLst>
              </a:tr>
              <a:tr h="1240668">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 grep Accenture -i TestF1</a:t>
                      </a:r>
                    </a:p>
                  </a:txBody>
                  <a:tcPr marL="90488" marR="90488" marT="44377" marB="443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sym typeface="Wingdings" panose="05000000000000000000" pitchFamily="2" charset="2"/>
                        </a:rPr>
                        <a:t>Searches for the pattern without heeding the case.</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sym typeface="Wingdings" panose="05000000000000000000" pitchFamily="2" charset="2"/>
                        </a:rPr>
                        <a:t>Note: –i option makes it case insensitive.</a:t>
                      </a:r>
                    </a:p>
                  </a:txBody>
                  <a:tcPr marL="90488" marR="90488" marT="44377" marB="443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38401445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6836">
                                            <p:txEl>
                                              <p:pRg st="0" end="0"/>
                                            </p:txEl>
                                          </p:spTgt>
                                        </p:tgtEl>
                                        <p:attrNameLst>
                                          <p:attrName>style.visibility</p:attrName>
                                        </p:attrNameLst>
                                      </p:cBhvr>
                                      <p:to>
                                        <p:strVal val="visible"/>
                                      </p:to>
                                    </p:set>
                                    <p:animEffect transition="in" filter="blinds(horizontal)">
                                      <p:cBhvr>
                                        <p:cTn id="7" dur="500"/>
                                        <p:tgtEl>
                                          <p:spTgt spid="37683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93"/>
                                        </p:tgtEl>
                                        <p:attrNameLst>
                                          <p:attrName>style.visibility</p:attrName>
                                        </p:attrNameLst>
                                      </p:cBhvr>
                                      <p:to>
                                        <p:strVal val="visible"/>
                                      </p:to>
                                    </p:set>
                                    <p:animEffect transition="in" filter="blinds(horizontal)">
                                      <p:cBhvr>
                                        <p:cTn id="10" dur="500"/>
                                        <p:tgtEl>
                                          <p:spTgt spid="50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3">
            <a:extLst>
              <a:ext uri="{FF2B5EF4-FFF2-40B4-BE49-F238E27FC236}">
                <a16:creationId xmlns:a16="http://schemas.microsoft.com/office/drawing/2014/main" id="{A1DF6547-197E-4BF6-A527-725B0AD1C97B}"/>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5DA1DEDA-77CB-4533-BDB7-7CC4B2D2DAEC}" type="slidenum">
              <a:rPr lang="en-US" altLang="en-US" sz="1000">
                <a:latin typeface="Arial" panose="020B0604020202020204" pitchFamily="34" charset="0"/>
              </a:rPr>
              <a:pPr algn="r">
                <a:spcBef>
                  <a:spcPct val="0"/>
                </a:spcBef>
                <a:buClrTx/>
                <a:buFontTx/>
                <a:buNone/>
              </a:pPr>
              <a:t>48</a:t>
            </a:fld>
            <a:endParaRPr lang="en-US" altLang="en-US" sz="1000">
              <a:latin typeface="Arial" panose="020B0604020202020204" pitchFamily="34" charset="0"/>
            </a:endParaRPr>
          </a:p>
        </p:txBody>
      </p:sp>
      <p:sp>
        <p:nvSpPr>
          <p:cNvPr id="101379" name="Rectangle 3">
            <a:extLst>
              <a:ext uri="{FF2B5EF4-FFF2-40B4-BE49-F238E27FC236}">
                <a16:creationId xmlns:a16="http://schemas.microsoft.com/office/drawing/2014/main" id="{3CF6DDF2-5116-492A-8986-C9DD0AE751CF}"/>
              </a:ext>
            </a:extLst>
          </p:cNvPr>
          <p:cNvSpPr>
            <a:spLocks noGrp="1" noChangeArrowheads="1"/>
          </p:cNvSpPr>
          <p:nvPr>
            <p:ph type="title"/>
          </p:nvPr>
        </p:nvSpPr>
        <p:spPr/>
        <p:txBody>
          <a:bodyPr/>
          <a:lstStyle/>
          <a:p>
            <a:pPr>
              <a:defRPr/>
            </a:pPr>
            <a:r>
              <a:rPr dirty="0">
                <a:solidFill>
                  <a:srgbClr val="326A94"/>
                </a:solidFill>
              </a:rPr>
              <a:t>Usages of grep Filter</a:t>
            </a:r>
          </a:p>
        </p:txBody>
      </p:sp>
      <p:sp>
        <p:nvSpPr>
          <p:cNvPr id="102404" name="Rectangle 4">
            <a:extLst>
              <a:ext uri="{FF2B5EF4-FFF2-40B4-BE49-F238E27FC236}">
                <a16:creationId xmlns:a16="http://schemas.microsoft.com/office/drawing/2014/main" id="{E0AD7417-D1E3-46ED-9F0B-0D9A50D11D56}"/>
              </a:ext>
            </a:extLst>
          </p:cNvPr>
          <p:cNvSpPr>
            <a:spLocks noGrp="1" noChangeArrowheads="1"/>
          </p:cNvSpPr>
          <p:nvPr>
            <p:ph type="body" idx="1"/>
          </p:nvPr>
        </p:nvSpPr>
        <p:spPr/>
        <p:txBody>
          <a:bodyPr/>
          <a:lstStyle/>
          <a:p>
            <a:endParaRPr lang="en-US" altLang="en-US"/>
          </a:p>
          <a:p>
            <a:pPr lvl="2"/>
            <a:endParaRPr lang="en-US" altLang="en-US" sz="1400"/>
          </a:p>
        </p:txBody>
      </p:sp>
      <p:graphicFrame>
        <p:nvGraphicFramePr>
          <p:cNvPr id="378906" name="Group 26">
            <a:extLst>
              <a:ext uri="{FF2B5EF4-FFF2-40B4-BE49-F238E27FC236}">
                <a16:creationId xmlns:a16="http://schemas.microsoft.com/office/drawing/2014/main" id="{28BDFB5E-F369-4878-9F34-8B7CD1DA4FDF}"/>
              </a:ext>
            </a:extLst>
          </p:cNvPr>
          <p:cNvGraphicFramePr>
            <a:graphicFrameLocks noGrp="1"/>
          </p:cNvGraphicFramePr>
          <p:nvPr/>
        </p:nvGraphicFramePr>
        <p:xfrm>
          <a:off x="533400" y="1524000"/>
          <a:ext cx="7543800" cy="3802254"/>
        </p:xfrm>
        <a:graphic>
          <a:graphicData uri="http://schemas.openxmlformats.org/drawingml/2006/table">
            <a:tbl>
              <a:tblPr/>
              <a:tblGrid>
                <a:gridCol w="3581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332684">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29" marB="444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29" marB="444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146038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cat TestF1 | grep Accenture</a:t>
                      </a:r>
                    </a:p>
                  </a:txBody>
                  <a:tcPr marL="90488" marR="90488" marT="44429" marB="444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Sends the contents of file TestF1 to standard input using pipe. grep takes input from standard input in place of file, searches “Accenture”, and displays the lines which contain it.</a:t>
                      </a:r>
                    </a:p>
                  </a:txBody>
                  <a:tcPr marL="90488" marR="90488" marT="44429" marB="444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00899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nl-NL" sz="1800" b="0" i="0" u="none" strike="noStrike" cap="none" normalizeH="0" baseline="0" dirty="0">
                          <a:ln>
                            <a:noFill/>
                          </a:ln>
                          <a:solidFill>
                            <a:srgbClr val="000000"/>
                          </a:solidFill>
                          <a:effectLst/>
                          <a:latin typeface="Arial" charset="0"/>
                        </a:rPr>
                        <a:t>$ ls -l /tmp | grep 'root'</a:t>
                      </a:r>
                      <a:endParaRPr kumimoji="0" lang="en-US" sz="1800" b="0" i="0" u="none" strike="noStrike" cap="none" normalizeH="0" baseline="0" dirty="0">
                        <a:ln>
                          <a:noFill/>
                        </a:ln>
                        <a:solidFill>
                          <a:srgbClr val="000000"/>
                        </a:solidFill>
                        <a:effectLst/>
                        <a:latin typeface="Arial" charset="0"/>
                      </a:endParaRPr>
                    </a:p>
                  </a:txBody>
                  <a:tcPr marL="90488" marR="90488" marT="44429" marB="4442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Shows all processes with the word "root" somewhere in the line. That doesn't mean that all the process would be owned by root. However, by using grep filter we can cut down the number of processes we need to look at.</a:t>
                      </a:r>
                    </a:p>
                  </a:txBody>
                  <a:tcPr marL="90488" marR="90488" marT="44429" marB="4442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a:extLst>
              <a:ext uri="{FF2B5EF4-FFF2-40B4-BE49-F238E27FC236}">
                <a16:creationId xmlns:a16="http://schemas.microsoft.com/office/drawing/2014/main" id="{71992157-3D39-4DBE-96AA-12FD931C89C3}"/>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2E3009EC-2EF5-4228-AE4B-323E263BD621}" type="slidenum">
              <a:rPr lang="en-US" altLang="en-US" sz="1000">
                <a:latin typeface="Arial" panose="020B0604020202020204" pitchFamily="34" charset="0"/>
              </a:rPr>
              <a:pPr algn="r">
                <a:spcBef>
                  <a:spcPct val="0"/>
                </a:spcBef>
                <a:buClrTx/>
                <a:buFontTx/>
                <a:buNone/>
              </a:pPr>
              <a:t>49</a:t>
            </a:fld>
            <a:endParaRPr lang="en-US" altLang="en-US" sz="1000">
              <a:latin typeface="Arial" panose="020B0604020202020204" pitchFamily="34" charset="0"/>
            </a:endParaRPr>
          </a:p>
        </p:txBody>
      </p:sp>
      <p:sp>
        <p:nvSpPr>
          <p:cNvPr id="103427" name="Rectangle 3">
            <a:extLst>
              <a:ext uri="{FF2B5EF4-FFF2-40B4-BE49-F238E27FC236}">
                <a16:creationId xmlns:a16="http://schemas.microsoft.com/office/drawing/2014/main" id="{5C3ED26C-8EDE-480D-9E2C-75C3E2E33064}"/>
              </a:ext>
            </a:extLst>
          </p:cNvPr>
          <p:cNvSpPr>
            <a:spLocks noGrp="1" noChangeArrowheads="1"/>
          </p:cNvSpPr>
          <p:nvPr>
            <p:ph type="title"/>
          </p:nvPr>
        </p:nvSpPr>
        <p:spPr/>
        <p:txBody>
          <a:bodyPr/>
          <a:lstStyle/>
          <a:p>
            <a:pPr>
              <a:defRPr/>
            </a:pPr>
            <a:r>
              <a:rPr dirty="0">
                <a:solidFill>
                  <a:srgbClr val="326A94"/>
                </a:solidFill>
              </a:rPr>
              <a:t>Sort Contents of File</a:t>
            </a:r>
          </a:p>
        </p:txBody>
      </p:sp>
      <p:sp>
        <p:nvSpPr>
          <p:cNvPr id="380932" name="Rectangle 4">
            <a:extLst>
              <a:ext uri="{FF2B5EF4-FFF2-40B4-BE49-F238E27FC236}">
                <a16:creationId xmlns:a16="http://schemas.microsoft.com/office/drawing/2014/main" id="{B57E2043-1CA4-4C39-BC90-593E6DE43D29}"/>
              </a:ext>
            </a:extLst>
          </p:cNvPr>
          <p:cNvSpPr>
            <a:spLocks noGrp="1" noChangeArrowheads="1"/>
          </p:cNvSpPr>
          <p:nvPr>
            <p:ph type="body" idx="1"/>
          </p:nvPr>
        </p:nvSpPr>
        <p:spPr/>
        <p:txBody>
          <a:bodyPr/>
          <a:lstStyle/>
          <a:p>
            <a:r>
              <a:rPr lang="en-US" altLang="en-US"/>
              <a:t>The </a:t>
            </a:r>
            <a:r>
              <a:rPr lang="en-US" altLang="en-US" b="1"/>
              <a:t>sort</a:t>
            </a:r>
            <a:r>
              <a:rPr lang="en-US" altLang="en-US"/>
              <a:t> command</a:t>
            </a:r>
          </a:p>
          <a:p>
            <a:pPr lvl="1"/>
            <a:r>
              <a:rPr lang="en-US" altLang="en-US"/>
              <a:t>Sorts ASCII (Text) files</a:t>
            </a:r>
          </a:p>
          <a:p>
            <a:pPr lvl="1"/>
            <a:r>
              <a:rPr lang="en-US" altLang="en-US"/>
              <a:t>Sorts according to the ASCII collating sequence, i.e. sorts the spaces and the tabs first, then the punctuation marks followed by numbers, uppercase letters, and lower case letters</a:t>
            </a:r>
          </a:p>
          <a:p>
            <a:pPr lvl="1"/>
            <a:endParaRPr lang="en-US" altLang="en-US"/>
          </a:p>
        </p:txBody>
      </p:sp>
      <p:graphicFrame>
        <p:nvGraphicFramePr>
          <p:cNvPr id="380952" name="Group 24">
            <a:extLst>
              <a:ext uri="{FF2B5EF4-FFF2-40B4-BE49-F238E27FC236}">
                <a16:creationId xmlns:a16="http://schemas.microsoft.com/office/drawing/2014/main" id="{8DF0B21C-C074-4A97-AD30-04A52F28542F}"/>
              </a:ext>
            </a:extLst>
          </p:cNvPr>
          <p:cNvGraphicFramePr>
            <a:graphicFrameLocks noGrp="1"/>
          </p:cNvGraphicFramePr>
          <p:nvPr/>
        </p:nvGraphicFramePr>
        <p:xfrm>
          <a:off x="533400" y="3200400"/>
          <a:ext cx="7543800" cy="1882775"/>
        </p:xfrm>
        <a:graphic>
          <a:graphicData uri="http://schemas.openxmlformats.org/drawingml/2006/table">
            <a:tbl>
              <a:tblPr/>
              <a:tblGrid>
                <a:gridCol w="35814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28416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381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sort TestF1</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Sorts the contents of TestF1 and displays the sorted output on screen</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nl-NL" sz="1800" b="0" i="0" u="none" strike="noStrike" cap="none" normalizeH="0" baseline="0" dirty="0">
                          <a:ln>
                            <a:noFill/>
                          </a:ln>
                          <a:solidFill>
                            <a:srgbClr val="000000"/>
                          </a:solidFill>
                          <a:effectLst/>
                          <a:latin typeface="Arial" charset="0"/>
                        </a:rPr>
                        <a:t>$ sort TestF1 TestF2</a:t>
                      </a:r>
                      <a:endParaRPr kumimoji="0" lang="en-US" sz="1800" b="0" i="0" u="none" strike="noStrike" cap="none" normalizeH="0" baseline="0" dirty="0">
                        <a:ln>
                          <a:noFill/>
                        </a:ln>
                        <a:solidFill>
                          <a:srgbClr val="000000"/>
                        </a:solidFill>
                        <a:effectLst/>
                        <a:latin typeface="Arial" charset="0"/>
                      </a:endParaRP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Sorts the contents of TestF1 and TestF2 respectively and displays the result on screen</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2">
                                            <p:txEl>
                                              <p:pRg st="0" end="0"/>
                                            </p:txEl>
                                          </p:spTgt>
                                        </p:tgtEl>
                                        <p:attrNameLst>
                                          <p:attrName>style.visibility</p:attrName>
                                        </p:attrNameLst>
                                      </p:cBhvr>
                                      <p:to>
                                        <p:strVal val="visible"/>
                                      </p:to>
                                    </p:set>
                                    <p:animEffect transition="in" filter="blinds(horizontal)">
                                      <p:cBhvr>
                                        <p:cTn id="7" dur="500"/>
                                        <p:tgtEl>
                                          <p:spTgt spid="38093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0932">
                                            <p:txEl>
                                              <p:pRg st="1" end="1"/>
                                            </p:txEl>
                                          </p:spTgt>
                                        </p:tgtEl>
                                        <p:attrNameLst>
                                          <p:attrName>style.visibility</p:attrName>
                                        </p:attrNameLst>
                                      </p:cBhvr>
                                      <p:to>
                                        <p:strVal val="visible"/>
                                      </p:to>
                                    </p:set>
                                    <p:animEffect transition="in" filter="blinds(horizontal)">
                                      <p:cBhvr>
                                        <p:cTn id="10" dur="500"/>
                                        <p:tgtEl>
                                          <p:spTgt spid="380932">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0932">
                                            <p:txEl>
                                              <p:pRg st="2" end="2"/>
                                            </p:txEl>
                                          </p:spTgt>
                                        </p:tgtEl>
                                        <p:attrNameLst>
                                          <p:attrName>style.visibility</p:attrName>
                                        </p:attrNameLst>
                                      </p:cBhvr>
                                      <p:to>
                                        <p:strVal val="visible"/>
                                      </p:to>
                                    </p:set>
                                    <p:animEffect transition="in" filter="blinds(horizontal)">
                                      <p:cBhvr>
                                        <p:cTn id="13" dur="500"/>
                                        <p:tgtEl>
                                          <p:spTgt spid="38093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80952"/>
                                        </p:tgtEl>
                                        <p:attrNameLst>
                                          <p:attrName>style.visibility</p:attrName>
                                        </p:attrNameLst>
                                      </p:cBhvr>
                                      <p:to>
                                        <p:strVal val="visible"/>
                                      </p:to>
                                    </p:set>
                                    <p:animEffect transition="in" filter="blinds(horizontal)">
                                      <p:cBhvr>
                                        <p:cTn id="16" dur="500"/>
                                        <p:tgtEl>
                                          <p:spTgt spid="380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886ECE53-92E1-47F4-B84B-6FE5459EDBF2}"/>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61ED22C3-9F88-42E4-A014-A1C30D89DA74}" type="slidenum">
              <a:rPr lang="en-US" altLang="en-US" sz="1000">
                <a:latin typeface="Arial" panose="020B0604020202020204" pitchFamily="34" charset="0"/>
              </a:rPr>
              <a:pPr algn="r">
                <a:spcBef>
                  <a:spcPct val="0"/>
                </a:spcBef>
                <a:buClrTx/>
                <a:buFontTx/>
                <a:buNone/>
              </a:pPr>
              <a:t>5</a:t>
            </a:fld>
            <a:endParaRPr lang="en-US" altLang="en-US" sz="1000">
              <a:latin typeface="Arial" panose="020B0604020202020204" pitchFamily="34" charset="0"/>
            </a:endParaRPr>
          </a:p>
        </p:txBody>
      </p:sp>
      <p:sp>
        <p:nvSpPr>
          <p:cNvPr id="13315" name="Rectangle 3">
            <a:extLst>
              <a:ext uri="{FF2B5EF4-FFF2-40B4-BE49-F238E27FC236}">
                <a16:creationId xmlns:a16="http://schemas.microsoft.com/office/drawing/2014/main" id="{079E6C79-376F-4295-B522-85EA332F1CF2}"/>
              </a:ext>
            </a:extLst>
          </p:cNvPr>
          <p:cNvSpPr>
            <a:spLocks noGrp="1" noChangeArrowheads="1"/>
          </p:cNvSpPr>
          <p:nvPr>
            <p:ph type="title"/>
          </p:nvPr>
        </p:nvSpPr>
        <p:spPr/>
        <p:txBody>
          <a:bodyPr/>
          <a:lstStyle/>
          <a:p>
            <a:pPr>
              <a:defRPr/>
            </a:pPr>
            <a:r>
              <a:rPr dirty="0">
                <a:solidFill>
                  <a:srgbClr val="326A94"/>
                </a:solidFill>
              </a:rPr>
              <a:t>Using UNIX Help (1 of 2)</a:t>
            </a:r>
            <a:endParaRPr lang="en-GB" dirty="0">
              <a:solidFill>
                <a:srgbClr val="326A94"/>
              </a:solidFill>
            </a:endParaRPr>
          </a:p>
        </p:txBody>
      </p:sp>
      <p:sp>
        <p:nvSpPr>
          <p:cNvPr id="312324" name="Rectangle 4">
            <a:extLst>
              <a:ext uri="{FF2B5EF4-FFF2-40B4-BE49-F238E27FC236}">
                <a16:creationId xmlns:a16="http://schemas.microsoft.com/office/drawing/2014/main" id="{0C202658-7566-4184-933E-8219491F9AA4}"/>
              </a:ext>
            </a:extLst>
          </p:cNvPr>
          <p:cNvSpPr>
            <a:spLocks noGrp="1" noChangeArrowheads="1"/>
          </p:cNvSpPr>
          <p:nvPr>
            <p:ph type="body" idx="1"/>
          </p:nvPr>
        </p:nvSpPr>
        <p:spPr/>
        <p:txBody>
          <a:bodyPr/>
          <a:lstStyle/>
          <a:p>
            <a:r>
              <a:rPr lang="en-US" altLang="en-US"/>
              <a:t>The </a:t>
            </a:r>
            <a:r>
              <a:rPr lang="en-US" altLang="en-US" b="1"/>
              <a:t>man</a:t>
            </a:r>
            <a:r>
              <a:rPr lang="en-US" altLang="en-US"/>
              <a:t> command</a:t>
            </a:r>
          </a:p>
          <a:p>
            <a:pPr lvl="1"/>
            <a:r>
              <a:rPr lang="en-US" altLang="en-US"/>
              <a:t>Formats and displays online manual pages</a:t>
            </a:r>
          </a:p>
          <a:p>
            <a:pPr lvl="1"/>
            <a:r>
              <a:rPr lang="en-US" altLang="en-US"/>
              <a:t>Accepts the name which is normally the name of manual page, which is typically the name of the command, function, or file</a:t>
            </a:r>
          </a:p>
          <a:p>
            <a:pPr lvl="1"/>
            <a:endParaRPr lang="en-US" altLang="en-US"/>
          </a:p>
          <a:p>
            <a:pPr lvl="1"/>
            <a:endParaRPr lang="en-US" altLang="en-US"/>
          </a:p>
          <a:p>
            <a:pPr lvl="1"/>
            <a:endParaRPr lang="en-US" altLang="en-US"/>
          </a:p>
          <a:p>
            <a:endParaRPr lang="en-US" altLang="en-US" sz="2000"/>
          </a:p>
          <a:p>
            <a:r>
              <a:rPr lang="en-US" altLang="en-US"/>
              <a:t>To search the specified string in all manual pages:</a:t>
            </a:r>
          </a:p>
          <a:p>
            <a:pPr lvl="1"/>
            <a:endParaRPr lang="en-US" altLang="en-US"/>
          </a:p>
        </p:txBody>
      </p:sp>
      <p:graphicFrame>
        <p:nvGraphicFramePr>
          <p:cNvPr id="312325" name="Group 5">
            <a:extLst>
              <a:ext uri="{FF2B5EF4-FFF2-40B4-BE49-F238E27FC236}">
                <a16:creationId xmlns:a16="http://schemas.microsoft.com/office/drawing/2014/main" id="{802F1020-0AFD-4DF7-9AC0-A9E781374278}"/>
              </a:ext>
            </a:extLst>
          </p:cNvPr>
          <p:cNvGraphicFramePr>
            <a:graphicFrameLocks noGrp="1"/>
          </p:cNvGraphicFramePr>
          <p:nvPr>
            <p:ph sz="half" idx="4294967295"/>
          </p:nvPr>
        </p:nvGraphicFramePr>
        <p:xfrm>
          <a:off x="533400" y="2895600"/>
          <a:ext cx="7553325" cy="779463"/>
        </p:xfrm>
        <a:graphic>
          <a:graphicData uri="http://schemas.openxmlformats.org/drawingml/2006/table">
            <a:tbl>
              <a:tblPr/>
              <a:tblGrid>
                <a:gridCol w="2295525">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3301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86" marB="4448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86" marB="4448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44645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man cat</a:t>
                      </a:r>
                    </a:p>
                  </a:txBody>
                  <a:tcPr marL="90488" marR="90488" marT="44486" marB="4448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Displays the manual page for cat command</a:t>
                      </a:r>
                    </a:p>
                  </a:txBody>
                  <a:tcPr marL="90488" marR="90488" marT="44486" marB="4448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12347" name="Group 27">
            <a:extLst>
              <a:ext uri="{FF2B5EF4-FFF2-40B4-BE49-F238E27FC236}">
                <a16:creationId xmlns:a16="http://schemas.microsoft.com/office/drawing/2014/main" id="{6FC4842B-CA7B-484A-89A2-BFCE938B1B46}"/>
              </a:ext>
            </a:extLst>
          </p:cNvPr>
          <p:cNvGraphicFramePr>
            <a:graphicFrameLocks noGrp="1"/>
          </p:cNvGraphicFramePr>
          <p:nvPr>
            <p:ph sz="half" idx="4294967295"/>
          </p:nvPr>
        </p:nvGraphicFramePr>
        <p:xfrm>
          <a:off x="533400" y="4724400"/>
          <a:ext cx="7543800" cy="795338"/>
        </p:xfrm>
        <a:graphic>
          <a:graphicData uri="http://schemas.openxmlformats.org/drawingml/2006/table">
            <a:tbl>
              <a:tblPr/>
              <a:tblGrid>
                <a:gridCol w="22860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3300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86" marB="4448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86" marB="4448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46233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man -K ln</a:t>
                      </a:r>
                    </a:p>
                  </a:txBody>
                  <a:tcPr marL="90488" marR="90488" marT="44486" marB="4448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Searches the word “ln” in all manual pages</a:t>
                      </a:r>
                    </a:p>
                  </a:txBody>
                  <a:tcPr marL="90488" marR="90488" marT="44486" marB="4448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2324">
                                            <p:txEl>
                                              <p:pRg st="0" end="0"/>
                                            </p:txEl>
                                          </p:spTgt>
                                        </p:tgtEl>
                                        <p:attrNameLst>
                                          <p:attrName>style.visibility</p:attrName>
                                        </p:attrNameLst>
                                      </p:cBhvr>
                                      <p:to>
                                        <p:strVal val="visible"/>
                                      </p:to>
                                    </p:set>
                                    <p:animEffect transition="in" filter="blinds(horizontal)">
                                      <p:cBhvr>
                                        <p:cTn id="7" dur="500"/>
                                        <p:tgtEl>
                                          <p:spTgt spid="31232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2324">
                                            <p:txEl>
                                              <p:pRg st="1" end="1"/>
                                            </p:txEl>
                                          </p:spTgt>
                                        </p:tgtEl>
                                        <p:attrNameLst>
                                          <p:attrName>style.visibility</p:attrName>
                                        </p:attrNameLst>
                                      </p:cBhvr>
                                      <p:to>
                                        <p:strVal val="visible"/>
                                      </p:to>
                                    </p:set>
                                    <p:animEffect transition="in" filter="blinds(horizontal)">
                                      <p:cBhvr>
                                        <p:cTn id="10" dur="500"/>
                                        <p:tgtEl>
                                          <p:spTgt spid="31232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2324">
                                            <p:txEl>
                                              <p:pRg st="2" end="2"/>
                                            </p:txEl>
                                          </p:spTgt>
                                        </p:tgtEl>
                                        <p:attrNameLst>
                                          <p:attrName>style.visibility</p:attrName>
                                        </p:attrNameLst>
                                      </p:cBhvr>
                                      <p:to>
                                        <p:strVal val="visible"/>
                                      </p:to>
                                    </p:set>
                                    <p:animEffect transition="in" filter="blinds(horizontal)">
                                      <p:cBhvr>
                                        <p:cTn id="13" dur="500"/>
                                        <p:tgtEl>
                                          <p:spTgt spid="31232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2325"/>
                                        </p:tgtEl>
                                        <p:attrNameLst>
                                          <p:attrName>style.visibility</p:attrName>
                                        </p:attrNameLst>
                                      </p:cBhvr>
                                      <p:to>
                                        <p:strVal val="visible"/>
                                      </p:to>
                                    </p:set>
                                    <p:animEffect transition="in" filter="blinds(horizontal)">
                                      <p:cBhvr>
                                        <p:cTn id="16" dur="500"/>
                                        <p:tgtEl>
                                          <p:spTgt spid="31232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12324">
                                            <p:txEl>
                                              <p:pRg st="7" end="7"/>
                                            </p:txEl>
                                          </p:spTgt>
                                        </p:tgtEl>
                                        <p:attrNameLst>
                                          <p:attrName>style.visibility</p:attrName>
                                        </p:attrNameLst>
                                      </p:cBhvr>
                                      <p:to>
                                        <p:strVal val="visible"/>
                                      </p:to>
                                    </p:set>
                                    <p:animEffect transition="in" filter="blinds(horizontal)">
                                      <p:cBhvr>
                                        <p:cTn id="21" dur="500"/>
                                        <p:tgtEl>
                                          <p:spTgt spid="312324">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12347"/>
                                        </p:tgtEl>
                                        <p:attrNameLst>
                                          <p:attrName>style.visibility</p:attrName>
                                        </p:attrNameLst>
                                      </p:cBhvr>
                                      <p:to>
                                        <p:strVal val="visible"/>
                                      </p:to>
                                    </p:set>
                                    <p:animEffect transition="in" filter="blinds(horizontal)">
                                      <p:cBhvr>
                                        <p:cTn id="26" dur="500"/>
                                        <p:tgtEl>
                                          <p:spTgt spid="312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a:extLst>
              <a:ext uri="{FF2B5EF4-FFF2-40B4-BE49-F238E27FC236}">
                <a16:creationId xmlns:a16="http://schemas.microsoft.com/office/drawing/2014/main" id="{3A171E5C-F6B2-4B16-93C7-F036557154E6}"/>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87FD6C88-38BD-44F1-B2CA-8649B2E30486}" type="slidenum">
              <a:rPr lang="en-US" altLang="en-US" sz="1000">
                <a:latin typeface="Arial" panose="020B0604020202020204" pitchFamily="34" charset="0"/>
              </a:rPr>
              <a:pPr algn="r">
                <a:spcBef>
                  <a:spcPct val="0"/>
                </a:spcBef>
                <a:buClrTx/>
                <a:buFontTx/>
                <a:buNone/>
              </a:pPr>
              <a:t>50</a:t>
            </a:fld>
            <a:endParaRPr lang="en-US" altLang="en-US" sz="1000">
              <a:latin typeface="Arial" panose="020B0604020202020204" pitchFamily="34" charset="0"/>
            </a:endParaRPr>
          </a:p>
        </p:txBody>
      </p:sp>
      <p:sp>
        <p:nvSpPr>
          <p:cNvPr id="105475" name="Rectangle 2">
            <a:extLst>
              <a:ext uri="{FF2B5EF4-FFF2-40B4-BE49-F238E27FC236}">
                <a16:creationId xmlns:a16="http://schemas.microsoft.com/office/drawing/2014/main" id="{51358014-2000-43F3-9E27-90C9F1925622}"/>
              </a:ext>
            </a:extLst>
          </p:cNvPr>
          <p:cNvSpPr>
            <a:spLocks noGrp="1" noChangeArrowheads="1"/>
          </p:cNvSpPr>
          <p:nvPr>
            <p:ph type="title" idx="4294967295"/>
          </p:nvPr>
        </p:nvSpPr>
        <p:spPr/>
        <p:txBody>
          <a:bodyPr/>
          <a:lstStyle/>
          <a:p>
            <a:pPr>
              <a:defRPr/>
            </a:pPr>
            <a:r>
              <a:t>Sort File Numerically</a:t>
            </a:r>
          </a:p>
        </p:txBody>
      </p:sp>
      <p:sp>
        <p:nvSpPr>
          <p:cNvPr id="106500" name="Rectangle 3">
            <a:extLst>
              <a:ext uri="{FF2B5EF4-FFF2-40B4-BE49-F238E27FC236}">
                <a16:creationId xmlns:a16="http://schemas.microsoft.com/office/drawing/2014/main" id="{BAEB08EF-57A2-4963-A749-EC7721164DC2}"/>
              </a:ext>
            </a:extLst>
          </p:cNvPr>
          <p:cNvSpPr>
            <a:spLocks noGrp="1" noChangeArrowheads="1"/>
          </p:cNvSpPr>
          <p:nvPr>
            <p:ph type="body" idx="4294967295"/>
          </p:nvPr>
        </p:nvSpPr>
        <p:spPr/>
        <p:txBody>
          <a:bodyPr/>
          <a:lstStyle/>
          <a:p>
            <a:endParaRPr lang="en-US" altLang="en-US"/>
          </a:p>
          <a:p>
            <a:pPr lvl="1"/>
            <a:endParaRPr lang="en-US" altLang="en-US"/>
          </a:p>
          <a:p>
            <a:pPr lvl="2"/>
            <a:endParaRPr lang="en-US" altLang="en-US" sz="1000"/>
          </a:p>
          <a:p>
            <a:pPr lvl="1"/>
            <a:endParaRPr lang="en-US" altLang="en-US"/>
          </a:p>
        </p:txBody>
      </p:sp>
      <p:pic>
        <p:nvPicPr>
          <p:cNvPr id="44040" name="Picture 8">
            <a:extLst>
              <a:ext uri="{FF2B5EF4-FFF2-40B4-BE49-F238E27FC236}">
                <a16:creationId xmlns:a16="http://schemas.microsoft.com/office/drawing/2014/main" id="{546951E4-A841-4BCE-BC39-2666692F6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28913"/>
            <a:ext cx="4191000" cy="3276600"/>
          </a:xfrm>
          <a:prstGeom prst="rect">
            <a:avLst/>
          </a:prstGeom>
          <a:noFill/>
          <a:ln w="19050" algn="ctr">
            <a:solidFill>
              <a:srgbClr val="8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44041" name="Picture 9">
            <a:extLst>
              <a:ext uri="{FF2B5EF4-FFF2-40B4-BE49-F238E27FC236}">
                <a16:creationId xmlns:a16="http://schemas.microsoft.com/office/drawing/2014/main" id="{6DE58706-3E1A-466C-96B1-90173F3B3C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728913"/>
            <a:ext cx="4191000" cy="3276600"/>
          </a:xfrm>
          <a:prstGeom prst="rect">
            <a:avLst/>
          </a:prstGeom>
          <a:noFill/>
          <a:ln w="19050" algn="ctr">
            <a:solidFill>
              <a:srgbClr val="8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017D278-CF70-444C-A17E-E400B38DF07A}"/>
              </a:ext>
            </a:extLst>
          </p:cNvPr>
          <p:cNvSpPr>
            <a:spLocks noChangeArrowheads="1"/>
          </p:cNvSpPr>
          <p:nvPr/>
        </p:nvSpPr>
        <p:spPr bwMode="auto">
          <a:xfrm>
            <a:off x="519113" y="6019800"/>
            <a:ext cx="396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90488" tIns="44450" rIns="90488" bIns="44450"/>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600" b="1">
                <a:solidFill>
                  <a:schemeClr val="tx1"/>
                </a:solidFill>
                <a:latin typeface="Arial" panose="020B0604020202020204" pitchFamily="34" charset="0"/>
              </a:rPr>
              <a:t>Sort without –n Option</a:t>
            </a:r>
          </a:p>
        </p:txBody>
      </p:sp>
      <p:sp>
        <p:nvSpPr>
          <p:cNvPr id="11" name="Rectangle 10">
            <a:extLst>
              <a:ext uri="{FF2B5EF4-FFF2-40B4-BE49-F238E27FC236}">
                <a16:creationId xmlns:a16="http://schemas.microsoft.com/office/drawing/2014/main" id="{14838EED-4754-43DE-BFCB-B38BC2447B1A}"/>
              </a:ext>
            </a:extLst>
          </p:cNvPr>
          <p:cNvSpPr>
            <a:spLocks noChangeArrowheads="1"/>
          </p:cNvSpPr>
          <p:nvPr/>
        </p:nvSpPr>
        <p:spPr bwMode="auto">
          <a:xfrm>
            <a:off x="4876800" y="6019800"/>
            <a:ext cx="396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lIns="90488" tIns="44450" rIns="90488" bIns="44450"/>
          <a:lstStyle>
            <a:lvl1pPr marL="342900" indent="-342900">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ctr">
              <a:buFontTx/>
              <a:buNone/>
            </a:pPr>
            <a:r>
              <a:rPr lang="en-US" altLang="en-US" sz="1600" b="1">
                <a:solidFill>
                  <a:schemeClr val="tx1"/>
                </a:solidFill>
                <a:latin typeface="Arial" panose="020B0604020202020204" pitchFamily="34" charset="0"/>
              </a:rPr>
              <a:t>Sort with –n Option</a:t>
            </a:r>
          </a:p>
        </p:txBody>
      </p:sp>
      <p:graphicFrame>
        <p:nvGraphicFramePr>
          <p:cNvPr id="383008" name="Group 32">
            <a:extLst>
              <a:ext uri="{FF2B5EF4-FFF2-40B4-BE49-F238E27FC236}">
                <a16:creationId xmlns:a16="http://schemas.microsoft.com/office/drawing/2014/main" id="{DDF448A3-A91E-4F53-A575-ADAFA88AB54B}"/>
              </a:ext>
            </a:extLst>
          </p:cNvPr>
          <p:cNvGraphicFramePr>
            <a:graphicFrameLocks noGrp="1"/>
          </p:cNvGraphicFramePr>
          <p:nvPr/>
        </p:nvGraphicFramePr>
        <p:xfrm>
          <a:off x="533400" y="1528763"/>
          <a:ext cx="8001000" cy="970040"/>
        </p:xfrm>
        <a:graphic>
          <a:graphicData uri="http://schemas.openxmlformats.org/drawingml/2006/table">
            <a:tbl>
              <a:tblPr/>
              <a:tblGrid>
                <a:gridCol w="2374900">
                  <a:extLst>
                    <a:ext uri="{9D8B030D-6E8A-4147-A177-3AD203B41FA5}">
                      <a16:colId xmlns:a16="http://schemas.microsoft.com/office/drawing/2014/main" val="20000"/>
                    </a:ext>
                  </a:extLst>
                </a:gridCol>
                <a:gridCol w="5626100">
                  <a:extLst>
                    <a:ext uri="{9D8B030D-6E8A-4147-A177-3AD203B41FA5}">
                      <a16:colId xmlns:a16="http://schemas.microsoft.com/office/drawing/2014/main" val="20001"/>
                    </a:ext>
                  </a:extLst>
                </a:gridCol>
              </a:tblGrid>
              <a:tr h="332596">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390" marB="443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390" marB="443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3736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sort -n TestNSort</a:t>
                      </a:r>
                    </a:p>
                  </a:txBody>
                  <a:tcPr marL="90488" marR="90488" marT="44390" marB="443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Sorts file TestNSort on numbers in place of ASCII values</a:t>
                      </a:r>
                    </a:p>
                  </a:txBody>
                  <a:tcPr marL="90488" marR="90488" marT="44390" marB="443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3008"/>
                                        </p:tgtEl>
                                        <p:attrNameLst>
                                          <p:attrName>style.visibility</p:attrName>
                                        </p:attrNameLst>
                                      </p:cBhvr>
                                      <p:to>
                                        <p:strVal val="visible"/>
                                      </p:to>
                                    </p:set>
                                    <p:animEffect transition="in" filter="blinds(horizontal)">
                                      <p:cBhvr>
                                        <p:cTn id="7" dur="500"/>
                                        <p:tgtEl>
                                          <p:spTgt spid="383008"/>
                                        </p:tgtEl>
                                      </p:cBhvr>
                                    </p:animEffect>
                                  </p:childTnLst>
                                </p:cTn>
                              </p:par>
                              <p:par>
                                <p:cTn id="8" presetID="3" presetClass="entr" presetSubtype="10" fill="hold" nodeType="withEffect">
                                  <p:stCondLst>
                                    <p:cond delay="0"/>
                                  </p:stCondLst>
                                  <p:childTnLst>
                                    <p:set>
                                      <p:cBhvr>
                                        <p:cTn id="9" dur="1" fill="hold">
                                          <p:stCondLst>
                                            <p:cond delay="0"/>
                                          </p:stCondLst>
                                        </p:cTn>
                                        <p:tgtEl>
                                          <p:spTgt spid="44040"/>
                                        </p:tgtEl>
                                        <p:attrNameLst>
                                          <p:attrName>style.visibility</p:attrName>
                                        </p:attrNameLst>
                                      </p:cBhvr>
                                      <p:to>
                                        <p:strVal val="visible"/>
                                      </p:to>
                                    </p:set>
                                    <p:animEffect transition="in" filter="blinds(horizontal)">
                                      <p:cBhvr>
                                        <p:cTn id="10" dur="500"/>
                                        <p:tgtEl>
                                          <p:spTgt spid="4404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nodeType="withEffect">
                                  <p:stCondLst>
                                    <p:cond delay="0"/>
                                  </p:stCondLst>
                                  <p:childTnLst>
                                    <p:set>
                                      <p:cBhvr>
                                        <p:cTn id="15" dur="1" fill="hold">
                                          <p:stCondLst>
                                            <p:cond delay="0"/>
                                          </p:stCondLst>
                                        </p:cTn>
                                        <p:tgtEl>
                                          <p:spTgt spid="44041"/>
                                        </p:tgtEl>
                                        <p:attrNameLst>
                                          <p:attrName>style.visibility</p:attrName>
                                        </p:attrNameLst>
                                      </p:cBhvr>
                                      <p:to>
                                        <p:strVal val="visible"/>
                                      </p:to>
                                    </p:set>
                                    <p:animEffect transition="in" filter="blinds(horizontal)">
                                      <p:cBhvr>
                                        <p:cTn id="16" dur="500"/>
                                        <p:tgtEl>
                                          <p:spTgt spid="4404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a:extLst>
              <a:ext uri="{FF2B5EF4-FFF2-40B4-BE49-F238E27FC236}">
                <a16:creationId xmlns:a16="http://schemas.microsoft.com/office/drawing/2014/main" id="{9C5996EE-D157-4507-A344-8B768CBD8CED}"/>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BDF9D2D7-57F1-452C-A94A-2C009827E0C8}" type="slidenum">
              <a:rPr lang="en-US" altLang="en-US" sz="1000">
                <a:latin typeface="Arial" panose="020B0604020202020204" pitchFamily="34" charset="0"/>
              </a:rPr>
              <a:pPr algn="r">
                <a:spcBef>
                  <a:spcPct val="0"/>
                </a:spcBef>
                <a:buClrTx/>
                <a:buFontTx/>
                <a:buNone/>
              </a:pPr>
              <a:t>51</a:t>
            </a:fld>
            <a:endParaRPr lang="en-US" altLang="en-US" sz="1000">
              <a:latin typeface="Arial" panose="020B0604020202020204" pitchFamily="34" charset="0"/>
            </a:endParaRPr>
          </a:p>
        </p:txBody>
      </p:sp>
      <p:sp>
        <p:nvSpPr>
          <p:cNvPr id="107523" name="Rectangle 3">
            <a:extLst>
              <a:ext uri="{FF2B5EF4-FFF2-40B4-BE49-F238E27FC236}">
                <a16:creationId xmlns:a16="http://schemas.microsoft.com/office/drawing/2014/main" id="{9DE50006-9317-4B54-B913-603654179CC1}"/>
              </a:ext>
            </a:extLst>
          </p:cNvPr>
          <p:cNvSpPr>
            <a:spLocks noGrp="1" noChangeArrowheads="1"/>
          </p:cNvSpPr>
          <p:nvPr>
            <p:ph type="title"/>
          </p:nvPr>
        </p:nvSpPr>
        <p:spPr/>
        <p:txBody>
          <a:bodyPr/>
          <a:lstStyle/>
          <a:p>
            <a:pPr>
              <a:defRPr/>
            </a:pPr>
            <a:r>
              <a:rPr dirty="0">
                <a:solidFill>
                  <a:srgbClr val="326A94"/>
                </a:solidFill>
              </a:rPr>
              <a:t>Usages of Sort Filter</a:t>
            </a:r>
          </a:p>
        </p:txBody>
      </p:sp>
      <p:graphicFrame>
        <p:nvGraphicFramePr>
          <p:cNvPr id="385048" name="Group 24">
            <a:extLst>
              <a:ext uri="{FF2B5EF4-FFF2-40B4-BE49-F238E27FC236}">
                <a16:creationId xmlns:a16="http://schemas.microsoft.com/office/drawing/2014/main" id="{261709CF-86F2-4D1A-89BC-370346EF9F34}"/>
              </a:ext>
            </a:extLst>
          </p:cNvPr>
          <p:cNvGraphicFramePr>
            <a:graphicFrameLocks noGrp="1"/>
          </p:cNvGraphicFramePr>
          <p:nvPr/>
        </p:nvGraphicFramePr>
        <p:xfrm>
          <a:off x="533400" y="1524000"/>
          <a:ext cx="7543800" cy="1504950"/>
        </p:xfrm>
        <a:graphic>
          <a:graphicData uri="http://schemas.openxmlformats.org/drawingml/2006/table">
            <a:tbl>
              <a:tblPr/>
              <a:tblGrid>
                <a:gridCol w="23622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3288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69" marB="444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69" marB="444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9879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ls | sort</a:t>
                      </a:r>
                    </a:p>
                  </a:txBody>
                  <a:tcPr marL="90488" marR="90488" marT="44469" marB="444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Gets the input from the input stream and displays list of files in sorted order</a:t>
                      </a:r>
                    </a:p>
                  </a:txBody>
                  <a:tcPr marL="90488" marR="90488" marT="44469" marB="444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327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cat TestF1 | sort </a:t>
                      </a:r>
                    </a:p>
                  </a:txBody>
                  <a:tcPr marL="90488" marR="90488" marT="44469" marB="4446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Pipes the contents of TestF1 to sort</a:t>
                      </a:r>
                    </a:p>
                  </a:txBody>
                  <a:tcPr marL="90488" marR="90488" marT="44469" marB="4446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3">
            <a:extLst>
              <a:ext uri="{FF2B5EF4-FFF2-40B4-BE49-F238E27FC236}">
                <a16:creationId xmlns:a16="http://schemas.microsoft.com/office/drawing/2014/main" id="{370D6C91-1D1A-42AB-B875-3A7E0886D090}"/>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FF69E804-DBB9-4049-863C-3EB189EB6FCF}" type="slidenum">
              <a:rPr lang="en-US" altLang="en-US" sz="1000">
                <a:latin typeface="Arial" panose="020B0604020202020204" pitchFamily="34" charset="0"/>
              </a:rPr>
              <a:pPr algn="r">
                <a:spcBef>
                  <a:spcPct val="0"/>
                </a:spcBef>
                <a:buClrTx/>
                <a:buFontTx/>
                <a:buNone/>
              </a:pPr>
              <a:t>52</a:t>
            </a:fld>
            <a:endParaRPr lang="en-US" altLang="en-US" sz="1000">
              <a:latin typeface="Arial" panose="020B0604020202020204" pitchFamily="34" charset="0"/>
            </a:endParaRPr>
          </a:p>
        </p:txBody>
      </p:sp>
      <p:sp>
        <p:nvSpPr>
          <p:cNvPr id="109571" name="Rectangle 3">
            <a:extLst>
              <a:ext uri="{FF2B5EF4-FFF2-40B4-BE49-F238E27FC236}">
                <a16:creationId xmlns:a16="http://schemas.microsoft.com/office/drawing/2014/main" id="{62DD9833-6071-4B2C-8F40-60C8ABCA4238}"/>
              </a:ext>
            </a:extLst>
          </p:cNvPr>
          <p:cNvSpPr>
            <a:spLocks noGrp="1" noChangeArrowheads="1"/>
          </p:cNvSpPr>
          <p:nvPr>
            <p:ph type="title"/>
          </p:nvPr>
        </p:nvSpPr>
        <p:spPr/>
        <p:txBody>
          <a:bodyPr/>
          <a:lstStyle/>
          <a:p>
            <a:pPr>
              <a:defRPr/>
            </a:pPr>
            <a:r>
              <a:rPr dirty="0">
                <a:solidFill>
                  <a:srgbClr val="326A94"/>
                </a:solidFill>
              </a:rPr>
              <a:t>Remove Duplicate Contents from File</a:t>
            </a:r>
          </a:p>
        </p:txBody>
      </p:sp>
      <p:sp>
        <p:nvSpPr>
          <p:cNvPr id="387076" name="Rectangle 4">
            <a:extLst>
              <a:ext uri="{FF2B5EF4-FFF2-40B4-BE49-F238E27FC236}">
                <a16:creationId xmlns:a16="http://schemas.microsoft.com/office/drawing/2014/main" id="{52FCD282-2EF0-42F5-86FB-EA07142A3ED7}"/>
              </a:ext>
            </a:extLst>
          </p:cNvPr>
          <p:cNvSpPr>
            <a:spLocks noGrp="1" noChangeArrowheads="1"/>
          </p:cNvSpPr>
          <p:nvPr>
            <p:ph type="body" idx="1"/>
          </p:nvPr>
        </p:nvSpPr>
        <p:spPr/>
        <p:txBody>
          <a:bodyPr/>
          <a:lstStyle/>
          <a:p>
            <a:r>
              <a:rPr lang="en-US" altLang="en-US" dirty="0"/>
              <a:t>The </a:t>
            </a:r>
            <a:r>
              <a:rPr lang="en-US" altLang="en-US" b="1" dirty="0" err="1"/>
              <a:t>uniq</a:t>
            </a:r>
            <a:r>
              <a:rPr lang="en-US" altLang="en-US" dirty="0"/>
              <a:t> command</a:t>
            </a:r>
          </a:p>
          <a:p>
            <a:pPr lvl="1"/>
            <a:r>
              <a:rPr lang="en-US" altLang="en-US" dirty="0"/>
              <a:t>Simply fetches one copy of each line and writes it to the standard output</a:t>
            </a:r>
          </a:p>
          <a:p>
            <a:pPr lvl="1"/>
            <a:r>
              <a:rPr lang="en-US" altLang="en-US" dirty="0"/>
              <a:t>Requires a sorted file as input</a:t>
            </a:r>
          </a:p>
          <a:p>
            <a:pPr lvl="1"/>
            <a:endParaRPr lang="en-US" altLang="en-US" dirty="0"/>
          </a:p>
          <a:p>
            <a:endParaRPr lang="en-US" altLang="en-US" dirty="0"/>
          </a:p>
          <a:p>
            <a:endParaRPr lang="en-US" altLang="en-US" dirty="0"/>
          </a:p>
          <a:p>
            <a:endParaRPr lang="en-US" altLang="en-US" dirty="0"/>
          </a:p>
          <a:p>
            <a:r>
              <a:rPr lang="en-US" altLang="en-US" dirty="0"/>
              <a:t>To select non-repeated lines from a file</a:t>
            </a:r>
          </a:p>
          <a:p>
            <a:pPr lvl="2"/>
            <a:endParaRPr lang="en-US" altLang="en-US" sz="1400" dirty="0"/>
          </a:p>
          <a:p>
            <a:pPr lvl="2"/>
            <a:endParaRPr lang="en-US" altLang="en-US" sz="1400" dirty="0"/>
          </a:p>
        </p:txBody>
      </p:sp>
      <p:graphicFrame>
        <p:nvGraphicFramePr>
          <p:cNvPr id="387093" name="Group 21">
            <a:extLst>
              <a:ext uri="{FF2B5EF4-FFF2-40B4-BE49-F238E27FC236}">
                <a16:creationId xmlns:a16="http://schemas.microsoft.com/office/drawing/2014/main" id="{FF41B47E-3940-4378-8AB1-7CD571BE449E}"/>
              </a:ext>
            </a:extLst>
          </p:cNvPr>
          <p:cNvGraphicFramePr>
            <a:graphicFrameLocks noGrp="1"/>
          </p:cNvGraphicFramePr>
          <p:nvPr/>
        </p:nvGraphicFramePr>
        <p:xfrm>
          <a:off x="533400" y="2819400"/>
          <a:ext cx="7543800" cy="1031875"/>
        </p:xfrm>
        <a:graphic>
          <a:graphicData uri="http://schemas.openxmlformats.org/drawingml/2006/table">
            <a:tbl>
              <a:tblPr/>
              <a:tblGrid>
                <a:gridCol w="23622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3294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77" marB="444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77" marB="444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9893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uniq result</a:t>
                      </a:r>
                    </a:p>
                  </a:txBody>
                  <a:tcPr marL="90488" marR="90488" marT="44477" marB="444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Fetches one copy of each line and writes it on screen</a:t>
                      </a:r>
                    </a:p>
                  </a:txBody>
                  <a:tcPr marL="90488" marR="90488" marT="44477" marB="444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87107" name="Group 35">
            <a:extLst>
              <a:ext uri="{FF2B5EF4-FFF2-40B4-BE49-F238E27FC236}">
                <a16:creationId xmlns:a16="http://schemas.microsoft.com/office/drawing/2014/main" id="{3A52636E-929B-4CD6-B659-87A9568ED7F1}"/>
              </a:ext>
            </a:extLst>
          </p:cNvPr>
          <p:cNvGraphicFramePr>
            <a:graphicFrameLocks noGrp="1"/>
          </p:cNvGraphicFramePr>
          <p:nvPr/>
        </p:nvGraphicFramePr>
        <p:xfrm>
          <a:off x="533400" y="4800600"/>
          <a:ext cx="7543800" cy="796925"/>
        </p:xfrm>
        <a:graphic>
          <a:graphicData uri="http://schemas.openxmlformats.org/drawingml/2006/table">
            <a:tbl>
              <a:tblPr/>
              <a:tblGrid>
                <a:gridCol w="23622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3300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85" marB="4448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85" marB="4448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46392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uniq -u result</a:t>
                      </a:r>
                    </a:p>
                  </a:txBody>
                  <a:tcPr marL="90488" marR="90488" marT="44485" marB="4448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Fetches unique line from result</a:t>
                      </a:r>
                    </a:p>
                  </a:txBody>
                  <a:tcPr marL="90488" marR="90488" marT="44485" marB="4448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7076">
                                            <p:txEl>
                                              <p:pRg st="0" end="0"/>
                                            </p:txEl>
                                          </p:spTgt>
                                        </p:tgtEl>
                                        <p:attrNameLst>
                                          <p:attrName>style.visibility</p:attrName>
                                        </p:attrNameLst>
                                      </p:cBhvr>
                                      <p:to>
                                        <p:strVal val="visible"/>
                                      </p:to>
                                    </p:set>
                                    <p:animEffect transition="in" filter="blinds(horizontal)">
                                      <p:cBhvr>
                                        <p:cTn id="7" dur="500"/>
                                        <p:tgtEl>
                                          <p:spTgt spid="38707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7076">
                                            <p:txEl>
                                              <p:pRg st="1" end="1"/>
                                            </p:txEl>
                                          </p:spTgt>
                                        </p:tgtEl>
                                        <p:attrNameLst>
                                          <p:attrName>style.visibility</p:attrName>
                                        </p:attrNameLst>
                                      </p:cBhvr>
                                      <p:to>
                                        <p:strVal val="visible"/>
                                      </p:to>
                                    </p:set>
                                    <p:animEffect transition="in" filter="blinds(horizontal)">
                                      <p:cBhvr>
                                        <p:cTn id="10" dur="500"/>
                                        <p:tgtEl>
                                          <p:spTgt spid="38707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7076">
                                            <p:txEl>
                                              <p:pRg st="2" end="2"/>
                                            </p:txEl>
                                          </p:spTgt>
                                        </p:tgtEl>
                                        <p:attrNameLst>
                                          <p:attrName>style.visibility</p:attrName>
                                        </p:attrNameLst>
                                      </p:cBhvr>
                                      <p:to>
                                        <p:strVal val="visible"/>
                                      </p:to>
                                    </p:set>
                                    <p:animEffect transition="in" filter="blinds(horizontal)">
                                      <p:cBhvr>
                                        <p:cTn id="13" dur="500"/>
                                        <p:tgtEl>
                                          <p:spTgt spid="38707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87093"/>
                                        </p:tgtEl>
                                        <p:attrNameLst>
                                          <p:attrName>style.visibility</p:attrName>
                                        </p:attrNameLst>
                                      </p:cBhvr>
                                      <p:to>
                                        <p:strVal val="visible"/>
                                      </p:to>
                                    </p:set>
                                    <p:animEffect transition="in" filter="blinds(horizontal)">
                                      <p:cBhvr>
                                        <p:cTn id="16" dur="500"/>
                                        <p:tgtEl>
                                          <p:spTgt spid="3870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87076">
                                            <p:txEl>
                                              <p:pRg st="7" end="7"/>
                                            </p:txEl>
                                          </p:spTgt>
                                        </p:tgtEl>
                                        <p:attrNameLst>
                                          <p:attrName>style.visibility</p:attrName>
                                        </p:attrNameLst>
                                      </p:cBhvr>
                                      <p:to>
                                        <p:strVal val="visible"/>
                                      </p:to>
                                    </p:set>
                                    <p:animEffect transition="in" filter="blinds(horizontal)">
                                      <p:cBhvr>
                                        <p:cTn id="21" dur="500"/>
                                        <p:tgtEl>
                                          <p:spTgt spid="387076">
                                            <p:txEl>
                                              <p:pRg st="7" end="7"/>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87107"/>
                                        </p:tgtEl>
                                        <p:attrNameLst>
                                          <p:attrName>style.visibility</p:attrName>
                                        </p:attrNameLst>
                                      </p:cBhvr>
                                      <p:to>
                                        <p:strVal val="visible"/>
                                      </p:to>
                                    </p:set>
                                    <p:animEffect transition="in" filter="blinds(horizontal)">
                                      <p:cBhvr>
                                        <p:cTn id="26" dur="500"/>
                                        <p:tgtEl>
                                          <p:spTgt spid="38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3">
            <a:extLst>
              <a:ext uri="{FF2B5EF4-FFF2-40B4-BE49-F238E27FC236}">
                <a16:creationId xmlns:a16="http://schemas.microsoft.com/office/drawing/2014/main" id="{C0AE718A-82C0-4249-801E-EE952351FC75}"/>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AD64A1A9-B520-4660-AD63-FE3EB311267A}" type="slidenum">
              <a:rPr lang="en-US" altLang="en-US" sz="1000">
                <a:latin typeface="Arial" panose="020B0604020202020204" pitchFamily="34" charset="0"/>
              </a:rPr>
              <a:pPr algn="r">
                <a:spcBef>
                  <a:spcPct val="0"/>
                </a:spcBef>
                <a:buClrTx/>
                <a:buFontTx/>
                <a:buNone/>
              </a:pPr>
              <a:t>53</a:t>
            </a:fld>
            <a:endParaRPr lang="en-US" altLang="en-US" sz="1000">
              <a:latin typeface="Arial" panose="020B0604020202020204" pitchFamily="34" charset="0"/>
            </a:endParaRPr>
          </a:p>
        </p:txBody>
      </p:sp>
      <p:sp>
        <p:nvSpPr>
          <p:cNvPr id="111619" name="Rectangle 3">
            <a:extLst>
              <a:ext uri="{FF2B5EF4-FFF2-40B4-BE49-F238E27FC236}">
                <a16:creationId xmlns:a16="http://schemas.microsoft.com/office/drawing/2014/main" id="{BEAC11B7-EAA8-423A-8963-FA9D5EDE1C41}"/>
              </a:ext>
            </a:extLst>
          </p:cNvPr>
          <p:cNvSpPr>
            <a:spLocks noGrp="1" noChangeArrowheads="1"/>
          </p:cNvSpPr>
          <p:nvPr>
            <p:ph type="title"/>
          </p:nvPr>
        </p:nvSpPr>
        <p:spPr/>
        <p:txBody>
          <a:bodyPr/>
          <a:lstStyle/>
          <a:p>
            <a:pPr>
              <a:defRPr/>
            </a:pPr>
            <a:r>
              <a:rPr dirty="0">
                <a:solidFill>
                  <a:srgbClr val="326A94"/>
                </a:solidFill>
              </a:rPr>
              <a:t>Usages of </a:t>
            </a:r>
            <a:r>
              <a:rPr dirty="0" err="1">
                <a:solidFill>
                  <a:srgbClr val="326A94"/>
                </a:solidFill>
              </a:rPr>
              <a:t>uniq</a:t>
            </a:r>
            <a:r>
              <a:rPr dirty="0">
                <a:solidFill>
                  <a:srgbClr val="326A94"/>
                </a:solidFill>
              </a:rPr>
              <a:t> Filter</a:t>
            </a:r>
          </a:p>
        </p:txBody>
      </p:sp>
      <p:graphicFrame>
        <p:nvGraphicFramePr>
          <p:cNvPr id="389143" name="Group 23">
            <a:extLst>
              <a:ext uri="{FF2B5EF4-FFF2-40B4-BE49-F238E27FC236}">
                <a16:creationId xmlns:a16="http://schemas.microsoft.com/office/drawing/2014/main" id="{B510B0E6-8310-4165-8A90-185A2F748563}"/>
              </a:ext>
            </a:extLst>
          </p:cNvPr>
          <p:cNvGraphicFramePr>
            <a:graphicFrameLocks noGrp="1"/>
          </p:cNvGraphicFramePr>
          <p:nvPr/>
        </p:nvGraphicFramePr>
        <p:xfrm>
          <a:off x="533400" y="1524000"/>
          <a:ext cx="7543800" cy="1670051"/>
        </p:xfrm>
        <a:graphic>
          <a:graphicData uri="http://schemas.openxmlformats.org/drawingml/2006/table">
            <a:tbl>
              <a:tblPr/>
              <a:tblGrid>
                <a:gridCol w="23622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32867">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67" marB="4446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67" marB="4446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9876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sort TestF1 | </a:t>
                      </a:r>
                      <a:r>
                        <a:rPr kumimoji="0" lang="en-US" sz="1800" b="0" i="0" u="none" strike="noStrike" cap="none" normalizeH="0" baseline="0" dirty="0" err="1">
                          <a:ln>
                            <a:noFill/>
                          </a:ln>
                          <a:solidFill>
                            <a:srgbClr val="000000"/>
                          </a:solidFill>
                          <a:effectLst/>
                          <a:latin typeface="Arial" charset="0"/>
                        </a:rPr>
                        <a:t>uniq</a:t>
                      </a:r>
                      <a:endParaRPr kumimoji="0" lang="en-US" sz="1800" b="0" i="0" u="none" strike="noStrike" cap="none" normalizeH="0" baseline="0" dirty="0">
                        <a:ln>
                          <a:noFill/>
                        </a:ln>
                        <a:solidFill>
                          <a:srgbClr val="000000"/>
                        </a:solidFill>
                        <a:effectLst/>
                        <a:latin typeface="Arial" charset="0"/>
                      </a:endParaRPr>
                    </a:p>
                  </a:txBody>
                  <a:tcPr marL="90488" marR="90488" marT="44467" marB="4446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Sort pipes the output to uniq which fetches one copy of each line and writes to standard output</a:t>
                      </a:r>
                    </a:p>
                  </a:txBody>
                  <a:tcPr marL="90488" marR="90488" marT="44467" marB="4446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3841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cat result | </a:t>
                      </a:r>
                      <a:r>
                        <a:rPr kumimoji="0" lang="en-US" sz="1800" b="0" i="0" u="none" strike="noStrike" cap="none" normalizeH="0" baseline="0" dirty="0" err="1">
                          <a:ln>
                            <a:noFill/>
                          </a:ln>
                          <a:solidFill>
                            <a:srgbClr val="000000"/>
                          </a:solidFill>
                          <a:effectLst/>
                          <a:latin typeface="Arial" charset="0"/>
                        </a:rPr>
                        <a:t>uniq</a:t>
                      </a:r>
                      <a:r>
                        <a:rPr kumimoji="0" lang="en-US" sz="1800" b="0" i="0" u="none" strike="noStrike" cap="none" normalizeH="0" baseline="0" dirty="0">
                          <a:ln>
                            <a:noFill/>
                          </a:ln>
                          <a:solidFill>
                            <a:srgbClr val="000000"/>
                          </a:solidFill>
                          <a:effectLst/>
                          <a:latin typeface="Arial" charset="0"/>
                        </a:rPr>
                        <a:t> -u</a:t>
                      </a:r>
                    </a:p>
                  </a:txBody>
                  <a:tcPr marL="90488" marR="90488" marT="44467" marB="4446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Cat pipes the sorted output to </a:t>
                      </a:r>
                      <a:r>
                        <a:rPr kumimoji="0" lang="en-US" sz="1800" b="0" i="0" u="none" strike="noStrike" cap="none" normalizeH="0" baseline="0" dirty="0" err="1">
                          <a:ln>
                            <a:noFill/>
                          </a:ln>
                          <a:solidFill>
                            <a:schemeClr val="tx1"/>
                          </a:solidFill>
                          <a:effectLst/>
                          <a:latin typeface="Arial" charset="0"/>
                          <a:sym typeface="Wingdings" pitchFamily="2" charset="2"/>
                        </a:rPr>
                        <a:t>uniq</a:t>
                      </a:r>
                      <a:r>
                        <a:rPr kumimoji="0" lang="en-US" sz="1800" b="0" i="0" u="none" strike="noStrike" cap="none" normalizeH="0" baseline="0" dirty="0">
                          <a:ln>
                            <a:noFill/>
                          </a:ln>
                          <a:solidFill>
                            <a:schemeClr val="tx1"/>
                          </a:solidFill>
                          <a:effectLst/>
                          <a:latin typeface="Arial" charset="0"/>
                          <a:sym typeface="Wingdings" pitchFamily="2" charset="2"/>
                        </a:rPr>
                        <a:t> which selects the lines which are non repeated</a:t>
                      </a:r>
                    </a:p>
                  </a:txBody>
                  <a:tcPr marL="90488" marR="90488" marT="44467" marB="4446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3">
            <a:extLst>
              <a:ext uri="{FF2B5EF4-FFF2-40B4-BE49-F238E27FC236}">
                <a16:creationId xmlns:a16="http://schemas.microsoft.com/office/drawing/2014/main" id="{167C8807-D39E-4FBD-A5EB-DEA9C0C42CB5}"/>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26DE4EC5-5114-4664-9BE1-E50D9FFC27B8}" type="slidenum">
              <a:rPr lang="en-US" altLang="en-US" sz="1000">
                <a:latin typeface="Arial" panose="020B0604020202020204" pitchFamily="34" charset="0"/>
              </a:rPr>
              <a:pPr algn="r">
                <a:spcBef>
                  <a:spcPct val="0"/>
                </a:spcBef>
                <a:buClrTx/>
                <a:buFontTx/>
                <a:buNone/>
              </a:pPr>
              <a:t>54</a:t>
            </a:fld>
            <a:endParaRPr lang="en-US" altLang="en-US" sz="1000">
              <a:latin typeface="Arial" panose="020B0604020202020204" pitchFamily="34" charset="0"/>
            </a:endParaRPr>
          </a:p>
        </p:txBody>
      </p:sp>
      <p:sp>
        <p:nvSpPr>
          <p:cNvPr id="113667" name="Rectangle 3">
            <a:extLst>
              <a:ext uri="{FF2B5EF4-FFF2-40B4-BE49-F238E27FC236}">
                <a16:creationId xmlns:a16="http://schemas.microsoft.com/office/drawing/2014/main" id="{ABE3A251-3ADC-4A51-B0CC-5FB741FA0B73}"/>
              </a:ext>
            </a:extLst>
          </p:cNvPr>
          <p:cNvSpPr>
            <a:spLocks noGrp="1" noChangeArrowheads="1"/>
          </p:cNvSpPr>
          <p:nvPr>
            <p:ph type="title"/>
          </p:nvPr>
        </p:nvSpPr>
        <p:spPr/>
        <p:txBody>
          <a:bodyPr/>
          <a:lstStyle/>
          <a:p>
            <a:pPr>
              <a:defRPr/>
            </a:pPr>
            <a:r>
              <a:rPr dirty="0">
                <a:solidFill>
                  <a:srgbClr val="326A94"/>
                </a:solidFill>
              </a:rPr>
              <a:t>Find Number of Words in File</a:t>
            </a:r>
          </a:p>
        </p:txBody>
      </p:sp>
      <p:sp>
        <p:nvSpPr>
          <p:cNvPr id="391172" name="Rectangle 4">
            <a:extLst>
              <a:ext uri="{FF2B5EF4-FFF2-40B4-BE49-F238E27FC236}">
                <a16:creationId xmlns:a16="http://schemas.microsoft.com/office/drawing/2014/main" id="{F6E31B2A-C6E6-4CA8-972A-EA6D51C93280}"/>
              </a:ext>
            </a:extLst>
          </p:cNvPr>
          <p:cNvSpPr>
            <a:spLocks noGrp="1" noChangeArrowheads="1"/>
          </p:cNvSpPr>
          <p:nvPr>
            <p:ph type="body" idx="1"/>
          </p:nvPr>
        </p:nvSpPr>
        <p:spPr/>
        <p:txBody>
          <a:bodyPr/>
          <a:lstStyle/>
          <a:p>
            <a:r>
              <a:rPr lang="en-US" altLang="en-US"/>
              <a:t>The </a:t>
            </a:r>
            <a:r>
              <a:rPr lang="en-US" altLang="en-US" b="1"/>
              <a:t>wc</a:t>
            </a:r>
            <a:r>
              <a:rPr lang="en-US" altLang="en-US"/>
              <a:t> command</a:t>
            </a:r>
          </a:p>
          <a:p>
            <a:pPr lvl="1"/>
            <a:r>
              <a:rPr lang="en-US" altLang="en-US"/>
              <a:t>Stands for word count</a:t>
            </a:r>
          </a:p>
          <a:p>
            <a:pPr lvl="1"/>
            <a:r>
              <a:rPr lang="en-US" altLang="en-US"/>
              <a:t>Displays count of words, lines, and characters</a:t>
            </a:r>
          </a:p>
          <a:p>
            <a:pPr lvl="1"/>
            <a:endParaRPr lang="en-US" altLang="en-US"/>
          </a:p>
          <a:p>
            <a:endParaRPr lang="en-US" altLang="en-US"/>
          </a:p>
        </p:txBody>
      </p:sp>
      <p:graphicFrame>
        <p:nvGraphicFramePr>
          <p:cNvPr id="391197" name="Group 29">
            <a:extLst>
              <a:ext uri="{FF2B5EF4-FFF2-40B4-BE49-F238E27FC236}">
                <a16:creationId xmlns:a16="http://schemas.microsoft.com/office/drawing/2014/main" id="{EAC2E556-066D-4D47-976A-75319CA94550}"/>
              </a:ext>
            </a:extLst>
          </p:cNvPr>
          <p:cNvGraphicFramePr>
            <a:graphicFrameLocks noGrp="1"/>
          </p:cNvGraphicFramePr>
          <p:nvPr/>
        </p:nvGraphicFramePr>
        <p:xfrm>
          <a:off x="533400" y="2514600"/>
          <a:ext cx="7543800" cy="1936842"/>
        </p:xfrm>
        <a:graphic>
          <a:graphicData uri="http://schemas.openxmlformats.org/drawingml/2006/table">
            <a:tbl>
              <a:tblPr/>
              <a:tblGrid>
                <a:gridCol w="31242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3267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23" marB="444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23" marB="444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91176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wc TestF1</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5    13    57  TestF1</a:t>
                      </a:r>
                    </a:p>
                  </a:txBody>
                  <a:tcPr marL="90488" marR="90488" marT="44423" marB="444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Displays number of lines, words, and characters in the file TestF1. This is the standard representation</a:t>
                      </a:r>
                    </a:p>
                  </a:txBody>
                  <a:tcPr marL="90488" marR="90488" marT="44423" marB="444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9231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pl-PL" sz="1800" b="0" i="0" u="none" strike="noStrike" cap="none" normalizeH="0" baseline="0">
                          <a:ln>
                            <a:noFill/>
                          </a:ln>
                          <a:solidFill>
                            <a:srgbClr val="000000"/>
                          </a:solidFill>
                          <a:effectLst/>
                          <a:latin typeface="Arial" charset="0"/>
                        </a:rPr>
                        <a:t>$ wc  -w TestF1</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pl-PL" sz="1800" b="0" i="0" u="none" strike="noStrike" cap="none" normalizeH="0" baseline="0">
                          <a:ln>
                            <a:noFill/>
                          </a:ln>
                          <a:solidFill>
                            <a:srgbClr val="000000"/>
                          </a:solidFill>
                          <a:effectLst/>
                          <a:latin typeface="Arial" charset="0"/>
                        </a:rPr>
                        <a:t>	13 TestF1</a:t>
                      </a:r>
                      <a:endParaRPr kumimoji="0" lang="en-US" sz="1800" b="0" i="0" u="none" strike="noStrike" cap="none" normalizeH="0" baseline="0">
                        <a:ln>
                          <a:noFill/>
                        </a:ln>
                        <a:solidFill>
                          <a:srgbClr val="000000"/>
                        </a:solidFill>
                        <a:effectLst/>
                        <a:latin typeface="Arial" charset="0"/>
                      </a:endParaRPr>
                    </a:p>
                  </a:txBody>
                  <a:tcPr marL="90488" marR="90488" marT="44423" marB="444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Displays number of words in the file TestF1</a:t>
                      </a:r>
                    </a:p>
                  </a:txBody>
                  <a:tcPr marL="90488" marR="90488" marT="44423" marB="444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1172">
                                            <p:txEl>
                                              <p:pRg st="0" end="0"/>
                                            </p:txEl>
                                          </p:spTgt>
                                        </p:tgtEl>
                                        <p:attrNameLst>
                                          <p:attrName>style.visibility</p:attrName>
                                        </p:attrNameLst>
                                      </p:cBhvr>
                                      <p:to>
                                        <p:strVal val="visible"/>
                                      </p:to>
                                    </p:set>
                                    <p:animEffect transition="in" filter="blinds(horizontal)">
                                      <p:cBhvr>
                                        <p:cTn id="7" dur="500"/>
                                        <p:tgtEl>
                                          <p:spTgt spid="39117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1172">
                                            <p:txEl>
                                              <p:pRg st="1" end="1"/>
                                            </p:txEl>
                                          </p:spTgt>
                                        </p:tgtEl>
                                        <p:attrNameLst>
                                          <p:attrName>style.visibility</p:attrName>
                                        </p:attrNameLst>
                                      </p:cBhvr>
                                      <p:to>
                                        <p:strVal val="visible"/>
                                      </p:to>
                                    </p:set>
                                    <p:animEffect transition="in" filter="blinds(horizontal)">
                                      <p:cBhvr>
                                        <p:cTn id="10" dur="500"/>
                                        <p:tgtEl>
                                          <p:spTgt spid="39117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91172">
                                            <p:txEl>
                                              <p:pRg st="2" end="2"/>
                                            </p:txEl>
                                          </p:spTgt>
                                        </p:tgtEl>
                                        <p:attrNameLst>
                                          <p:attrName>style.visibility</p:attrName>
                                        </p:attrNameLst>
                                      </p:cBhvr>
                                      <p:to>
                                        <p:strVal val="visible"/>
                                      </p:to>
                                    </p:set>
                                    <p:animEffect transition="in" filter="blinds(horizontal)">
                                      <p:cBhvr>
                                        <p:cTn id="13" dur="500"/>
                                        <p:tgtEl>
                                          <p:spTgt spid="39117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91197"/>
                                        </p:tgtEl>
                                        <p:attrNameLst>
                                          <p:attrName>style.visibility</p:attrName>
                                        </p:attrNameLst>
                                      </p:cBhvr>
                                      <p:to>
                                        <p:strVal val="visible"/>
                                      </p:to>
                                    </p:set>
                                    <p:animEffect transition="in" filter="blinds(horizontal)">
                                      <p:cBhvr>
                                        <p:cTn id="16" dur="500"/>
                                        <p:tgtEl>
                                          <p:spTgt spid="391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3">
            <a:extLst>
              <a:ext uri="{FF2B5EF4-FFF2-40B4-BE49-F238E27FC236}">
                <a16:creationId xmlns:a16="http://schemas.microsoft.com/office/drawing/2014/main" id="{AE42CB44-C68D-44D2-B8B4-6C16CF6CCB37}"/>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4A92F157-6893-4361-AE71-7AD5DA01D0C9}" type="slidenum">
              <a:rPr lang="en-US" altLang="en-US" sz="1000">
                <a:latin typeface="Arial" panose="020B0604020202020204" pitchFamily="34" charset="0"/>
              </a:rPr>
              <a:pPr algn="r">
                <a:spcBef>
                  <a:spcPct val="0"/>
                </a:spcBef>
                <a:buClrTx/>
                <a:buFontTx/>
                <a:buNone/>
              </a:pPr>
              <a:t>55</a:t>
            </a:fld>
            <a:endParaRPr lang="en-US" altLang="en-US" sz="1000">
              <a:latin typeface="Arial" panose="020B0604020202020204" pitchFamily="34" charset="0"/>
            </a:endParaRPr>
          </a:p>
        </p:txBody>
      </p:sp>
      <p:sp>
        <p:nvSpPr>
          <p:cNvPr id="115715" name="Rectangle 3">
            <a:extLst>
              <a:ext uri="{FF2B5EF4-FFF2-40B4-BE49-F238E27FC236}">
                <a16:creationId xmlns:a16="http://schemas.microsoft.com/office/drawing/2014/main" id="{CEB19041-7DB7-4F42-A317-C6D034AE74F8}"/>
              </a:ext>
            </a:extLst>
          </p:cNvPr>
          <p:cNvSpPr>
            <a:spLocks noGrp="1" noChangeArrowheads="1"/>
          </p:cNvSpPr>
          <p:nvPr>
            <p:ph type="title"/>
          </p:nvPr>
        </p:nvSpPr>
        <p:spPr/>
        <p:txBody>
          <a:bodyPr/>
          <a:lstStyle/>
          <a:p>
            <a:pPr>
              <a:defRPr/>
            </a:pPr>
            <a:r>
              <a:rPr dirty="0">
                <a:solidFill>
                  <a:srgbClr val="326A94"/>
                </a:solidFill>
              </a:rPr>
              <a:t>Find only the Number of Lines in File</a:t>
            </a:r>
          </a:p>
        </p:txBody>
      </p:sp>
      <p:sp>
        <p:nvSpPr>
          <p:cNvPr id="116740" name="Rectangle 5">
            <a:extLst>
              <a:ext uri="{FF2B5EF4-FFF2-40B4-BE49-F238E27FC236}">
                <a16:creationId xmlns:a16="http://schemas.microsoft.com/office/drawing/2014/main" id="{6AB203A1-DE12-4D60-86A2-B8FC60ED2130}"/>
              </a:ext>
            </a:extLst>
          </p:cNvPr>
          <p:cNvSpPr>
            <a:spLocks noGrp="1" noChangeArrowheads="1"/>
          </p:cNvSpPr>
          <p:nvPr>
            <p:ph type="body" idx="1"/>
          </p:nvPr>
        </p:nvSpPr>
        <p:spPr/>
        <p:txBody>
          <a:bodyPr/>
          <a:lstStyle/>
          <a:p>
            <a:endParaRPr lang="en-US" altLang="en-US"/>
          </a:p>
          <a:p>
            <a:endParaRPr lang="en-US" altLang="en-US"/>
          </a:p>
        </p:txBody>
      </p:sp>
      <p:graphicFrame>
        <p:nvGraphicFramePr>
          <p:cNvPr id="393222" name="Group 6">
            <a:extLst>
              <a:ext uri="{FF2B5EF4-FFF2-40B4-BE49-F238E27FC236}">
                <a16:creationId xmlns:a16="http://schemas.microsoft.com/office/drawing/2014/main" id="{E944661B-40D9-44E4-A0BA-EBF354737E34}"/>
              </a:ext>
            </a:extLst>
          </p:cNvPr>
          <p:cNvGraphicFramePr>
            <a:graphicFrameLocks noGrp="1"/>
          </p:cNvGraphicFramePr>
          <p:nvPr/>
        </p:nvGraphicFramePr>
        <p:xfrm>
          <a:off x="533400" y="1524000"/>
          <a:ext cx="7543800" cy="1031875"/>
        </p:xfrm>
        <a:graphic>
          <a:graphicData uri="http://schemas.openxmlformats.org/drawingml/2006/table">
            <a:tbl>
              <a:tblPr/>
              <a:tblGrid>
                <a:gridCol w="23622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3294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77" marB="444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77" marB="444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9893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wc -l TestF1</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5 TestF1</a:t>
                      </a:r>
                    </a:p>
                  </a:txBody>
                  <a:tcPr marL="90488" marR="90488" marT="44477" marB="444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Displays Number of lines in the file TestF1</a:t>
                      </a:r>
                    </a:p>
                  </a:txBody>
                  <a:tcPr marL="90488" marR="90488" marT="44477" marB="444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3222"/>
                                        </p:tgtEl>
                                        <p:attrNameLst>
                                          <p:attrName>style.visibility</p:attrName>
                                        </p:attrNameLst>
                                      </p:cBhvr>
                                      <p:to>
                                        <p:strVal val="visible"/>
                                      </p:to>
                                    </p:set>
                                    <p:animEffect transition="in" filter="blinds(horizontal)">
                                      <p:cBhvr>
                                        <p:cTn id="7" dur="500"/>
                                        <p:tgtEl>
                                          <p:spTgt spid="393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3">
            <a:extLst>
              <a:ext uri="{FF2B5EF4-FFF2-40B4-BE49-F238E27FC236}">
                <a16:creationId xmlns:a16="http://schemas.microsoft.com/office/drawing/2014/main" id="{FEFF0D09-BAD0-4DA0-B4FF-0B85A59DC6F1}"/>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8B5FFA7C-BF5A-444D-9EDC-8374D304A0EA}" type="slidenum">
              <a:rPr lang="en-US" altLang="en-US" sz="1000">
                <a:latin typeface="Arial" panose="020B0604020202020204" pitchFamily="34" charset="0"/>
              </a:rPr>
              <a:pPr algn="r">
                <a:spcBef>
                  <a:spcPct val="0"/>
                </a:spcBef>
                <a:buClrTx/>
                <a:buFontTx/>
                <a:buNone/>
              </a:pPr>
              <a:t>56</a:t>
            </a:fld>
            <a:endParaRPr lang="en-US" altLang="en-US" sz="1000">
              <a:latin typeface="Arial" panose="020B0604020202020204" pitchFamily="34" charset="0"/>
            </a:endParaRPr>
          </a:p>
        </p:txBody>
      </p:sp>
      <p:sp>
        <p:nvSpPr>
          <p:cNvPr id="117763" name="Rectangle 3">
            <a:extLst>
              <a:ext uri="{FF2B5EF4-FFF2-40B4-BE49-F238E27FC236}">
                <a16:creationId xmlns:a16="http://schemas.microsoft.com/office/drawing/2014/main" id="{C0E99F7B-5544-4478-BB57-5156FA383793}"/>
              </a:ext>
            </a:extLst>
          </p:cNvPr>
          <p:cNvSpPr>
            <a:spLocks noGrp="1" noChangeArrowheads="1"/>
          </p:cNvSpPr>
          <p:nvPr>
            <p:ph type="title"/>
          </p:nvPr>
        </p:nvSpPr>
        <p:spPr/>
        <p:txBody>
          <a:bodyPr/>
          <a:lstStyle/>
          <a:p>
            <a:pPr>
              <a:defRPr/>
            </a:pPr>
            <a:r>
              <a:rPr dirty="0">
                <a:solidFill>
                  <a:srgbClr val="326A94"/>
                </a:solidFill>
              </a:rPr>
              <a:t>Usages of </a:t>
            </a:r>
            <a:r>
              <a:rPr dirty="0" err="1">
                <a:solidFill>
                  <a:srgbClr val="326A94"/>
                </a:solidFill>
              </a:rPr>
              <a:t>wc</a:t>
            </a:r>
            <a:r>
              <a:rPr dirty="0">
                <a:solidFill>
                  <a:srgbClr val="326A94"/>
                </a:solidFill>
              </a:rPr>
              <a:t> Filter</a:t>
            </a:r>
          </a:p>
        </p:txBody>
      </p:sp>
      <p:graphicFrame>
        <p:nvGraphicFramePr>
          <p:cNvPr id="397343" name="Group 31">
            <a:extLst>
              <a:ext uri="{FF2B5EF4-FFF2-40B4-BE49-F238E27FC236}">
                <a16:creationId xmlns:a16="http://schemas.microsoft.com/office/drawing/2014/main" id="{F41896BE-C88B-4098-97DC-1407B7544C71}"/>
              </a:ext>
            </a:extLst>
          </p:cNvPr>
          <p:cNvGraphicFramePr>
            <a:graphicFrameLocks noGrp="1"/>
          </p:cNvGraphicFramePr>
          <p:nvPr/>
        </p:nvGraphicFramePr>
        <p:xfrm>
          <a:off x="533400" y="1509713"/>
          <a:ext cx="7543800" cy="2449512"/>
        </p:xfrm>
        <a:graphic>
          <a:graphicData uri="http://schemas.openxmlformats.org/drawingml/2006/table">
            <a:tbl>
              <a:tblPr/>
              <a:tblGrid>
                <a:gridCol w="23622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328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58" marB="4445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58" marB="4445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1418085">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who | wc –l</a:t>
                      </a:r>
                    </a:p>
                  </a:txBody>
                  <a:tcPr marL="90488" marR="90488" marT="44458" marB="4445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Counts the number of users logged into your computer system</a:t>
                      </a:r>
                    </a:p>
                    <a:p>
                      <a:pPr marL="290513" marR="0" lvl="1" indent="-174625" algn="l" defTabSz="914400" rtl="0" eaLnBrk="0" fontAlgn="base" latinLnBrk="0" hangingPunct="0">
                        <a:lnSpc>
                          <a:spcPct val="100000"/>
                        </a:lnSpc>
                        <a:spcBef>
                          <a:spcPct val="20000"/>
                        </a:spcBef>
                        <a:spcAft>
                          <a:spcPct val="0"/>
                        </a:spcAft>
                        <a:buClr>
                          <a:schemeClr val="tx1"/>
                        </a:buClr>
                        <a:buSzTx/>
                        <a:buFontTx/>
                        <a:buChar char="–"/>
                        <a:tabLst/>
                      </a:pPr>
                      <a:r>
                        <a:rPr kumimoji="0" lang="en-US" sz="1600" b="0" i="0" u="none" strike="noStrike" cap="none" normalizeH="0" baseline="0">
                          <a:ln>
                            <a:noFill/>
                          </a:ln>
                          <a:solidFill>
                            <a:schemeClr val="tx1"/>
                          </a:solidFill>
                          <a:effectLst/>
                          <a:latin typeface="Arial" charset="0"/>
                          <a:sym typeface="Wingdings" pitchFamily="2" charset="2"/>
                        </a:rPr>
                        <a:t>The output of the who command is piped into wc command, which counts the number of lines in the output of who</a:t>
                      </a:r>
                    </a:p>
                  </a:txBody>
                  <a:tcPr marL="90488" marR="90488" marT="44458" marB="4445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98627">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ls -l | wc -l </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800" b="0" i="0" u="none" strike="noStrike" cap="none" normalizeH="0" baseline="0">
                        <a:ln>
                          <a:noFill/>
                        </a:ln>
                        <a:solidFill>
                          <a:srgbClr val="000000"/>
                        </a:solidFill>
                        <a:effectLst/>
                        <a:latin typeface="Arial" charset="0"/>
                      </a:endParaRPr>
                    </a:p>
                  </a:txBody>
                  <a:tcPr marL="90488" marR="90488" marT="44458" marB="4445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Counts the number of files and directories present in your current working directory</a:t>
                      </a:r>
                    </a:p>
                  </a:txBody>
                  <a:tcPr marL="90488" marR="90488" marT="44458" marB="4445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3">
            <a:extLst>
              <a:ext uri="{FF2B5EF4-FFF2-40B4-BE49-F238E27FC236}">
                <a16:creationId xmlns:a16="http://schemas.microsoft.com/office/drawing/2014/main" id="{3FEDB0D0-928D-45C4-856B-2E117980890D}"/>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615530A1-2182-421E-99B2-EA3B2CE42991}" type="slidenum">
              <a:rPr lang="en-US" altLang="en-US" sz="1000">
                <a:latin typeface="Arial" panose="020B0604020202020204" pitchFamily="34" charset="0"/>
              </a:rPr>
              <a:pPr algn="r">
                <a:spcBef>
                  <a:spcPct val="0"/>
                </a:spcBef>
                <a:buClrTx/>
                <a:buFontTx/>
                <a:buNone/>
              </a:pPr>
              <a:t>57</a:t>
            </a:fld>
            <a:endParaRPr lang="en-US" altLang="en-US" sz="1000">
              <a:latin typeface="Arial" panose="020B0604020202020204" pitchFamily="34" charset="0"/>
            </a:endParaRPr>
          </a:p>
        </p:txBody>
      </p:sp>
      <p:sp>
        <p:nvSpPr>
          <p:cNvPr id="119811" name="Rectangle 17">
            <a:extLst>
              <a:ext uri="{FF2B5EF4-FFF2-40B4-BE49-F238E27FC236}">
                <a16:creationId xmlns:a16="http://schemas.microsoft.com/office/drawing/2014/main" id="{C9E875E3-A78F-4BF8-A7A9-C8CD4CCD3B09}"/>
              </a:ext>
            </a:extLst>
          </p:cNvPr>
          <p:cNvSpPr>
            <a:spLocks noGrp="1" noChangeArrowheads="1"/>
          </p:cNvSpPr>
          <p:nvPr>
            <p:ph type="title" idx="4294967295"/>
          </p:nvPr>
        </p:nvSpPr>
        <p:spPr/>
        <p:txBody>
          <a:bodyPr/>
          <a:lstStyle/>
          <a:p>
            <a:pPr>
              <a:defRPr/>
            </a:pPr>
            <a:r>
              <a:t>Remove Sections from File on Prompt</a:t>
            </a:r>
          </a:p>
        </p:txBody>
      </p:sp>
      <p:sp>
        <p:nvSpPr>
          <p:cNvPr id="64530" name="Rectangle 18">
            <a:extLst>
              <a:ext uri="{FF2B5EF4-FFF2-40B4-BE49-F238E27FC236}">
                <a16:creationId xmlns:a16="http://schemas.microsoft.com/office/drawing/2014/main" id="{5DB6C241-85A1-43CA-82FA-A6E978A84CE6}"/>
              </a:ext>
            </a:extLst>
          </p:cNvPr>
          <p:cNvSpPr>
            <a:spLocks noGrp="1" noChangeArrowheads="1"/>
          </p:cNvSpPr>
          <p:nvPr>
            <p:ph type="body" idx="4294967295"/>
          </p:nvPr>
        </p:nvSpPr>
        <p:spPr/>
        <p:txBody>
          <a:bodyPr/>
          <a:lstStyle/>
          <a:p>
            <a:r>
              <a:rPr lang="en-US" altLang="en-US"/>
              <a:t>The </a:t>
            </a:r>
            <a:r>
              <a:rPr lang="en-US" altLang="en-US" b="1"/>
              <a:t>cut</a:t>
            </a:r>
            <a:r>
              <a:rPr lang="en-US" altLang="en-US"/>
              <a:t> command</a:t>
            </a:r>
          </a:p>
          <a:p>
            <a:pPr lvl="1"/>
            <a:r>
              <a:rPr lang="en-US" altLang="en-US"/>
              <a:t>From each line of file displays selected </a:t>
            </a:r>
          </a:p>
          <a:p>
            <a:pPr lvl="2"/>
            <a:r>
              <a:rPr lang="en-US" altLang="en-US"/>
              <a:t>Columns </a:t>
            </a:r>
          </a:p>
          <a:p>
            <a:pPr lvl="2"/>
            <a:r>
              <a:rPr lang="en-US" altLang="en-US"/>
              <a:t>Fields </a:t>
            </a:r>
          </a:p>
          <a:p>
            <a:pPr lvl="3"/>
            <a:endParaRPr lang="en-US" altLang="en-US"/>
          </a:p>
          <a:p>
            <a:pPr lvl="2"/>
            <a:endParaRPr lang="en-US" altLang="en-US"/>
          </a:p>
          <a:p>
            <a:pPr lvl="2"/>
            <a:endParaRPr lang="en-US" altLang="en-US"/>
          </a:p>
        </p:txBody>
      </p:sp>
      <p:graphicFrame>
        <p:nvGraphicFramePr>
          <p:cNvPr id="399382" name="Group 22">
            <a:extLst>
              <a:ext uri="{FF2B5EF4-FFF2-40B4-BE49-F238E27FC236}">
                <a16:creationId xmlns:a16="http://schemas.microsoft.com/office/drawing/2014/main" id="{2C9BA33C-60D2-4B43-911D-EB03A6EA96D2}"/>
              </a:ext>
            </a:extLst>
          </p:cNvPr>
          <p:cNvGraphicFramePr>
            <a:graphicFrameLocks noGrp="1"/>
          </p:cNvGraphicFramePr>
          <p:nvPr/>
        </p:nvGraphicFramePr>
        <p:xfrm>
          <a:off x="533400" y="2819400"/>
          <a:ext cx="7543800" cy="1031875"/>
        </p:xfrm>
        <a:graphic>
          <a:graphicData uri="http://schemas.openxmlformats.org/drawingml/2006/table">
            <a:tbl>
              <a:tblPr/>
              <a:tblGrid>
                <a:gridCol w="29718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32945">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charset="0"/>
                        </a:rPr>
                        <a:t>Command</a:t>
                      </a:r>
                    </a:p>
                  </a:txBody>
                  <a:tcPr marL="90488" marR="90488" marT="44477" marB="444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77" marB="444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69893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cut -c 3-10,15-20 TestF1</a:t>
                      </a:r>
                    </a:p>
                  </a:txBody>
                  <a:tcPr marL="90488" marR="90488" marT="44477" marB="4447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Cuts characters 3 to 10 and 15 to 20, and displays that on standard output</a:t>
                      </a:r>
                    </a:p>
                  </a:txBody>
                  <a:tcPr marL="90488" marR="90488" marT="44477" marB="4447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30">
                                            <p:txEl>
                                              <p:pRg st="0" end="0"/>
                                            </p:txEl>
                                          </p:spTgt>
                                        </p:tgtEl>
                                        <p:attrNameLst>
                                          <p:attrName>style.visibility</p:attrName>
                                        </p:attrNameLst>
                                      </p:cBhvr>
                                      <p:to>
                                        <p:strVal val="visible"/>
                                      </p:to>
                                    </p:set>
                                    <p:animEffect transition="in" filter="blinds(horizontal)">
                                      <p:cBhvr>
                                        <p:cTn id="7" dur="500"/>
                                        <p:tgtEl>
                                          <p:spTgt spid="6453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4530">
                                            <p:txEl>
                                              <p:pRg st="1" end="1"/>
                                            </p:txEl>
                                          </p:spTgt>
                                        </p:tgtEl>
                                        <p:attrNameLst>
                                          <p:attrName>style.visibility</p:attrName>
                                        </p:attrNameLst>
                                      </p:cBhvr>
                                      <p:to>
                                        <p:strVal val="visible"/>
                                      </p:to>
                                    </p:set>
                                    <p:animEffect transition="in" filter="blinds(horizontal)">
                                      <p:cBhvr>
                                        <p:cTn id="10" dur="500"/>
                                        <p:tgtEl>
                                          <p:spTgt spid="6453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4530">
                                            <p:txEl>
                                              <p:pRg st="2" end="2"/>
                                            </p:txEl>
                                          </p:spTgt>
                                        </p:tgtEl>
                                        <p:attrNameLst>
                                          <p:attrName>style.visibility</p:attrName>
                                        </p:attrNameLst>
                                      </p:cBhvr>
                                      <p:to>
                                        <p:strVal val="visible"/>
                                      </p:to>
                                    </p:set>
                                    <p:animEffect transition="in" filter="blinds(horizontal)">
                                      <p:cBhvr>
                                        <p:cTn id="13" dur="500"/>
                                        <p:tgtEl>
                                          <p:spTgt spid="6453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4530">
                                            <p:txEl>
                                              <p:pRg st="3" end="3"/>
                                            </p:txEl>
                                          </p:spTgt>
                                        </p:tgtEl>
                                        <p:attrNameLst>
                                          <p:attrName>style.visibility</p:attrName>
                                        </p:attrNameLst>
                                      </p:cBhvr>
                                      <p:to>
                                        <p:strVal val="visible"/>
                                      </p:to>
                                    </p:set>
                                    <p:animEffect transition="in" filter="blinds(horizontal)">
                                      <p:cBhvr>
                                        <p:cTn id="16" dur="500"/>
                                        <p:tgtEl>
                                          <p:spTgt spid="64530">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99382"/>
                                        </p:tgtEl>
                                        <p:attrNameLst>
                                          <p:attrName>style.visibility</p:attrName>
                                        </p:attrNameLst>
                                      </p:cBhvr>
                                      <p:to>
                                        <p:strVal val="visible"/>
                                      </p:to>
                                    </p:set>
                                    <p:animEffect transition="in" filter="blinds(horizontal)">
                                      <p:cBhvr>
                                        <p:cTn id="19" dur="500"/>
                                        <p:tgtEl>
                                          <p:spTgt spid="399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3">
            <a:extLst>
              <a:ext uri="{FF2B5EF4-FFF2-40B4-BE49-F238E27FC236}">
                <a16:creationId xmlns:a16="http://schemas.microsoft.com/office/drawing/2014/main" id="{181A4A5B-BA0F-4779-B4C9-68D11EBF4027}"/>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4B179EE1-0123-4804-9D7E-6D2D5EE171E6}" type="slidenum">
              <a:rPr lang="en-US" altLang="en-US" sz="1000">
                <a:latin typeface="Arial" panose="020B0604020202020204" pitchFamily="34" charset="0"/>
              </a:rPr>
              <a:pPr algn="r">
                <a:spcBef>
                  <a:spcPct val="0"/>
                </a:spcBef>
                <a:buClrTx/>
                <a:buFontTx/>
                <a:buNone/>
              </a:pPr>
              <a:t>58</a:t>
            </a:fld>
            <a:endParaRPr lang="en-US" altLang="en-US" sz="1000">
              <a:latin typeface="Arial" panose="020B0604020202020204" pitchFamily="34" charset="0"/>
            </a:endParaRPr>
          </a:p>
        </p:txBody>
      </p:sp>
      <p:sp>
        <p:nvSpPr>
          <p:cNvPr id="121859" name="Rectangle 3">
            <a:extLst>
              <a:ext uri="{FF2B5EF4-FFF2-40B4-BE49-F238E27FC236}">
                <a16:creationId xmlns:a16="http://schemas.microsoft.com/office/drawing/2014/main" id="{15166619-DB75-40F1-9CE8-B27DA4CCBFD6}"/>
              </a:ext>
            </a:extLst>
          </p:cNvPr>
          <p:cNvSpPr>
            <a:spLocks noGrp="1" noChangeArrowheads="1"/>
          </p:cNvSpPr>
          <p:nvPr>
            <p:ph type="title"/>
          </p:nvPr>
        </p:nvSpPr>
        <p:spPr/>
        <p:txBody>
          <a:bodyPr/>
          <a:lstStyle/>
          <a:p>
            <a:pPr>
              <a:defRPr/>
            </a:pPr>
            <a:r>
              <a:rPr dirty="0">
                <a:solidFill>
                  <a:srgbClr val="326A94"/>
                </a:solidFill>
              </a:rPr>
              <a:t>Remove Selected Fields from File on Prompt</a:t>
            </a:r>
          </a:p>
        </p:txBody>
      </p:sp>
      <p:sp>
        <p:nvSpPr>
          <p:cNvPr id="401412" name="Rectangle 4">
            <a:extLst>
              <a:ext uri="{FF2B5EF4-FFF2-40B4-BE49-F238E27FC236}">
                <a16:creationId xmlns:a16="http://schemas.microsoft.com/office/drawing/2014/main" id="{CEA8E2A5-1C51-47A4-923E-6CDAE331C41C}"/>
              </a:ext>
            </a:extLst>
          </p:cNvPr>
          <p:cNvSpPr>
            <a:spLocks noGrp="1" noChangeArrowheads="1"/>
          </p:cNvSpPr>
          <p:nvPr>
            <p:ph type="body" idx="1"/>
          </p:nvPr>
        </p:nvSpPr>
        <p:spPr/>
        <p:txBody>
          <a:bodyPr/>
          <a:lstStyle/>
          <a:p>
            <a:r>
              <a:rPr lang="en-US" altLang="en-US"/>
              <a:t>Default field delimiter (Tabs and Spaces)</a:t>
            </a:r>
          </a:p>
          <a:p>
            <a:r>
              <a:rPr lang="en-US" altLang="en-US"/>
              <a:t>Different delimiter (can also be used)</a:t>
            </a:r>
          </a:p>
          <a:p>
            <a:pPr lvl="1"/>
            <a:r>
              <a:rPr lang="en-US" altLang="en-US"/>
              <a:t>Two options need to be used</a:t>
            </a:r>
          </a:p>
          <a:p>
            <a:pPr lvl="2"/>
            <a:r>
              <a:rPr lang="en-US" altLang="en-US" sz="1400"/>
              <a:t>-d for the field delimiter</a:t>
            </a:r>
          </a:p>
          <a:p>
            <a:pPr lvl="2"/>
            <a:r>
              <a:rPr lang="en-US" altLang="en-US" sz="1400"/>
              <a:t>-f for the field lists</a:t>
            </a:r>
          </a:p>
        </p:txBody>
      </p:sp>
      <p:graphicFrame>
        <p:nvGraphicFramePr>
          <p:cNvPr id="65553" name="Group 17">
            <a:extLst>
              <a:ext uri="{FF2B5EF4-FFF2-40B4-BE49-F238E27FC236}">
                <a16:creationId xmlns:a16="http://schemas.microsoft.com/office/drawing/2014/main" id="{E344DCD1-B9C9-4D6A-971C-CAA9F583B832}"/>
              </a:ext>
            </a:extLst>
          </p:cNvPr>
          <p:cNvGraphicFramePr>
            <a:graphicFrameLocks noGrp="1"/>
          </p:cNvGraphicFramePr>
          <p:nvPr/>
        </p:nvGraphicFramePr>
        <p:xfrm>
          <a:off x="533400" y="3276600"/>
          <a:ext cx="7543800" cy="1293856"/>
        </p:xfrm>
        <a:graphic>
          <a:graphicData uri="http://schemas.openxmlformats.org/drawingml/2006/table">
            <a:tbl>
              <a:tblPr/>
              <a:tblGrid>
                <a:gridCol w="2971800">
                  <a:extLst>
                    <a:ext uri="{9D8B030D-6E8A-4147-A177-3AD203B41FA5}">
                      <a16:colId xmlns:a16="http://schemas.microsoft.com/office/drawing/2014/main" val="2828685248"/>
                    </a:ext>
                  </a:extLst>
                </a:gridCol>
                <a:gridCol w="4572000">
                  <a:extLst>
                    <a:ext uri="{9D8B030D-6E8A-4147-A177-3AD203B41FA5}">
                      <a16:colId xmlns:a16="http://schemas.microsoft.com/office/drawing/2014/main" val="808034268"/>
                    </a:ext>
                  </a:extLst>
                </a:gridCol>
              </a:tblGrid>
              <a:tr h="382108">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Command</a:t>
                      </a:r>
                    </a:p>
                  </a:txBody>
                  <a:tcPr marL="90488" marR="90488" marT="44394" marB="4439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rPr>
                        <a:t>Function</a:t>
                      </a:r>
                    </a:p>
                  </a:txBody>
                  <a:tcPr marL="90488" marR="90488" marT="44394" marB="4439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929714834"/>
                  </a:ext>
                </a:extLst>
              </a:tr>
              <a:tr h="911705">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 cut -d “ “ -f 2,4 TestF1</a:t>
                      </a:r>
                    </a:p>
                  </a:txBody>
                  <a:tcPr marL="90488" marR="90488" marT="44394" marB="4439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defRPr sz="2000">
                          <a:solidFill>
                            <a:srgbClr val="000000"/>
                          </a:solidFill>
                          <a:latin typeface="Arial" panose="020B0604020202020204" pitchFamily="34" charset="0"/>
                        </a:defRPr>
                      </a:lvl1pPr>
                      <a:lvl2pPr marL="742950" indent="-285750">
                        <a:defRPr>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400">
                          <a:solidFill>
                            <a:srgbClr val="000000"/>
                          </a:solidFill>
                          <a:latin typeface="Arial" panose="020B0604020202020204" pitchFamily="34" charset="0"/>
                        </a:defRPr>
                      </a:lvl4pPr>
                      <a:lvl5pPr marL="2057400" indent="-228600">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tx1"/>
                        </a:buClr>
                        <a:defRPr sz="1400">
                          <a:solidFill>
                            <a:srgbClr val="000000"/>
                          </a:solidFill>
                          <a:latin typeface="Arial" panose="020B0604020202020204" pitchFamily="34" charset="0"/>
                        </a:defRPr>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Extracts 2nd and 4th the fields from the file TestF1 and displays them on standard output</a:t>
                      </a:r>
                    </a:p>
                  </a:txBody>
                  <a:tcPr marL="90488" marR="90488" marT="44394" marB="4439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38784302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1412">
                                            <p:txEl>
                                              <p:pRg st="0" end="0"/>
                                            </p:txEl>
                                          </p:spTgt>
                                        </p:tgtEl>
                                        <p:attrNameLst>
                                          <p:attrName>style.visibility</p:attrName>
                                        </p:attrNameLst>
                                      </p:cBhvr>
                                      <p:to>
                                        <p:strVal val="visible"/>
                                      </p:to>
                                    </p:set>
                                    <p:animEffect transition="in" filter="blinds(horizontal)">
                                      <p:cBhvr>
                                        <p:cTn id="7" dur="500"/>
                                        <p:tgtEl>
                                          <p:spTgt spid="4014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1412">
                                            <p:txEl>
                                              <p:pRg st="1" end="1"/>
                                            </p:txEl>
                                          </p:spTgt>
                                        </p:tgtEl>
                                        <p:attrNameLst>
                                          <p:attrName>style.visibility</p:attrName>
                                        </p:attrNameLst>
                                      </p:cBhvr>
                                      <p:to>
                                        <p:strVal val="visible"/>
                                      </p:to>
                                    </p:set>
                                    <p:animEffect transition="in" filter="blinds(horizontal)">
                                      <p:cBhvr>
                                        <p:cTn id="10" dur="500"/>
                                        <p:tgtEl>
                                          <p:spTgt spid="40141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1412">
                                            <p:txEl>
                                              <p:pRg st="2" end="2"/>
                                            </p:txEl>
                                          </p:spTgt>
                                        </p:tgtEl>
                                        <p:attrNameLst>
                                          <p:attrName>style.visibility</p:attrName>
                                        </p:attrNameLst>
                                      </p:cBhvr>
                                      <p:to>
                                        <p:strVal val="visible"/>
                                      </p:to>
                                    </p:set>
                                    <p:animEffect transition="in" filter="blinds(horizontal)">
                                      <p:cBhvr>
                                        <p:cTn id="13" dur="500"/>
                                        <p:tgtEl>
                                          <p:spTgt spid="401412">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1412">
                                            <p:txEl>
                                              <p:pRg st="3" end="3"/>
                                            </p:txEl>
                                          </p:spTgt>
                                        </p:tgtEl>
                                        <p:attrNameLst>
                                          <p:attrName>style.visibility</p:attrName>
                                        </p:attrNameLst>
                                      </p:cBhvr>
                                      <p:to>
                                        <p:strVal val="visible"/>
                                      </p:to>
                                    </p:set>
                                    <p:animEffect transition="in" filter="blinds(horizontal)">
                                      <p:cBhvr>
                                        <p:cTn id="16" dur="500"/>
                                        <p:tgtEl>
                                          <p:spTgt spid="401412">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01412">
                                            <p:txEl>
                                              <p:pRg st="4" end="4"/>
                                            </p:txEl>
                                          </p:spTgt>
                                        </p:tgtEl>
                                        <p:attrNameLst>
                                          <p:attrName>style.visibility</p:attrName>
                                        </p:attrNameLst>
                                      </p:cBhvr>
                                      <p:to>
                                        <p:strVal val="visible"/>
                                      </p:to>
                                    </p:set>
                                    <p:animEffect transition="in" filter="blinds(horizontal)">
                                      <p:cBhvr>
                                        <p:cTn id="19" dur="500"/>
                                        <p:tgtEl>
                                          <p:spTgt spid="401412">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5553"/>
                                        </p:tgtEl>
                                        <p:attrNameLst>
                                          <p:attrName>style.visibility</p:attrName>
                                        </p:attrNameLst>
                                      </p:cBhvr>
                                      <p:to>
                                        <p:strVal val="visible"/>
                                      </p:to>
                                    </p:set>
                                    <p:animEffect transition="in" filter="blinds(horizontal)">
                                      <p:cBhvr>
                                        <p:cTn id="22" dur="500"/>
                                        <p:tgtEl>
                                          <p:spTgt spid="65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3">
            <a:extLst>
              <a:ext uri="{FF2B5EF4-FFF2-40B4-BE49-F238E27FC236}">
                <a16:creationId xmlns:a16="http://schemas.microsoft.com/office/drawing/2014/main" id="{E64AA16D-1589-43FF-82D4-8E95B19822AC}"/>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42BD3755-2B30-4D89-81C5-3F782674A0F6}" type="slidenum">
              <a:rPr lang="en-US" altLang="en-US" sz="1000">
                <a:latin typeface="Arial" panose="020B0604020202020204" pitchFamily="34" charset="0"/>
              </a:rPr>
              <a:pPr algn="r">
                <a:spcBef>
                  <a:spcPct val="0"/>
                </a:spcBef>
                <a:buClrTx/>
                <a:buFontTx/>
                <a:buNone/>
              </a:pPr>
              <a:t>59</a:t>
            </a:fld>
            <a:endParaRPr lang="en-US" altLang="en-US" sz="1000">
              <a:latin typeface="Arial" panose="020B0604020202020204" pitchFamily="34" charset="0"/>
            </a:endParaRPr>
          </a:p>
        </p:txBody>
      </p:sp>
      <p:sp>
        <p:nvSpPr>
          <p:cNvPr id="123907" name="Rectangle 3">
            <a:extLst>
              <a:ext uri="{FF2B5EF4-FFF2-40B4-BE49-F238E27FC236}">
                <a16:creationId xmlns:a16="http://schemas.microsoft.com/office/drawing/2014/main" id="{A538A05C-6F39-4F6F-A4ED-F8EC7D3B2104}"/>
              </a:ext>
            </a:extLst>
          </p:cNvPr>
          <p:cNvSpPr>
            <a:spLocks noGrp="1" noChangeArrowheads="1"/>
          </p:cNvSpPr>
          <p:nvPr>
            <p:ph type="title"/>
          </p:nvPr>
        </p:nvSpPr>
        <p:spPr/>
        <p:txBody>
          <a:bodyPr/>
          <a:lstStyle/>
          <a:p>
            <a:pPr>
              <a:defRPr/>
            </a:pPr>
            <a:r>
              <a:rPr dirty="0">
                <a:solidFill>
                  <a:srgbClr val="326A94"/>
                </a:solidFill>
              </a:rPr>
              <a:t>Usages of cut Filter</a:t>
            </a:r>
          </a:p>
        </p:txBody>
      </p:sp>
      <p:graphicFrame>
        <p:nvGraphicFramePr>
          <p:cNvPr id="403484" name="Group 28">
            <a:extLst>
              <a:ext uri="{FF2B5EF4-FFF2-40B4-BE49-F238E27FC236}">
                <a16:creationId xmlns:a16="http://schemas.microsoft.com/office/drawing/2014/main" id="{975B3783-12EA-465F-853A-3CED44A70EA7}"/>
              </a:ext>
            </a:extLst>
          </p:cNvPr>
          <p:cNvGraphicFramePr>
            <a:graphicFrameLocks noGrp="1"/>
          </p:cNvGraphicFramePr>
          <p:nvPr/>
        </p:nvGraphicFramePr>
        <p:xfrm>
          <a:off x="533400" y="1524000"/>
          <a:ext cx="7543800" cy="3414713"/>
        </p:xfrm>
        <a:graphic>
          <a:graphicData uri="http://schemas.openxmlformats.org/drawingml/2006/table">
            <a:tbl>
              <a:tblPr/>
              <a:tblGrid>
                <a:gridCol w="29718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38107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59" marB="4445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59" marB="4445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1517961">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who | cut -d “ “ -f 1</a:t>
                      </a:r>
                    </a:p>
                  </a:txBody>
                  <a:tcPr marL="90488" marR="90488" marT="44459" marB="4445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a:ln>
                            <a:noFill/>
                          </a:ln>
                          <a:solidFill>
                            <a:schemeClr val="tx1"/>
                          </a:solidFill>
                          <a:effectLst/>
                          <a:latin typeface="Arial" charset="0"/>
                          <a:sym typeface="Wingdings" pitchFamily="2" charset="2"/>
                        </a:rPr>
                        <a:t>Extracts the users’ list logged into your computer system </a:t>
                      </a:r>
                    </a:p>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a:ln>
                            <a:noFill/>
                          </a:ln>
                          <a:solidFill>
                            <a:schemeClr val="tx1"/>
                          </a:solidFill>
                          <a:effectLst/>
                          <a:latin typeface="Arial" charset="0"/>
                          <a:sym typeface="Wingdings" pitchFamily="2" charset="2"/>
                        </a:rPr>
                        <a:t>Output of who command is piped to cut command, which extracts the first field i.e. user name.</a:t>
                      </a:r>
                    </a:p>
                  </a:txBody>
                  <a:tcPr marL="90488" marR="90488" marT="44459" marB="4445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1567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ls | cut -d “ “ -f 1,3,5,7 </a:t>
                      </a:r>
                    </a:p>
                  </a:txBody>
                  <a:tcPr marL="90488" marR="90488" marT="44459" marB="4445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a:ln>
                            <a:noFill/>
                          </a:ln>
                          <a:solidFill>
                            <a:schemeClr val="tx1"/>
                          </a:solidFill>
                          <a:effectLst/>
                          <a:latin typeface="Arial" charset="0"/>
                          <a:sym typeface="Wingdings" pitchFamily="2" charset="2"/>
                        </a:rPr>
                        <a:t>Extracts the file permissions, user name, file size, and name</a:t>
                      </a:r>
                    </a:p>
                    <a:p>
                      <a:pPr marL="112713" marR="0" lvl="0" indent="-112713" algn="l" defTabSz="914400" rtl="0" eaLnBrk="0" fontAlgn="base" latinLnBrk="0" hangingPunct="0">
                        <a:lnSpc>
                          <a:spcPct val="100000"/>
                        </a:lnSpc>
                        <a:spcBef>
                          <a:spcPct val="20000"/>
                        </a:spcBef>
                        <a:spcAft>
                          <a:spcPct val="0"/>
                        </a:spcAft>
                        <a:buClr>
                          <a:schemeClr val="tx1"/>
                        </a:buClr>
                        <a:buSzTx/>
                        <a:buFontTx/>
                        <a:buChar char="•"/>
                        <a:tabLst/>
                      </a:pPr>
                      <a:r>
                        <a:rPr kumimoji="0" lang="en-US" sz="1800" b="0" i="0" u="none" strike="noStrike" cap="none" normalizeH="0" baseline="0">
                          <a:ln>
                            <a:noFill/>
                          </a:ln>
                          <a:solidFill>
                            <a:schemeClr val="tx1"/>
                          </a:solidFill>
                          <a:effectLst/>
                          <a:latin typeface="Arial" charset="0"/>
                          <a:sym typeface="Wingdings" pitchFamily="2" charset="2"/>
                        </a:rPr>
                        <a:t>Output of ls command is piped to cut command, which extracts fields 1,3,5,7 from the output of ls command.</a:t>
                      </a:r>
                    </a:p>
                  </a:txBody>
                  <a:tcPr marL="90488" marR="90488" marT="44459" marB="4445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6062E054-5D0B-41BD-84C3-4F92C9CAB67F}"/>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329856AB-49D6-4B83-9EA5-717664119708}" type="slidenum">
              <a:rPr lang="en-US" altLang="en-US" sz="1000">
                <a:latin typeface="Arial" panose="020B0604020202020204" pitchFamily="34" charset="0"/>
              </a:rPr>
              <a:pPr algn="r">
                <a:spcBef>
                  <a:spcPct val="0"/>
                </a:spcBef>
                <a:buClrTx/>
                <a:buFontTx/>
                <a:buNone/>
              </a:pPr>
              <a:t>6</a:t>
            </a:fld>
            <a:endParaRPr lang="en-US" altLang="en-US" sz="1000">
              <a:latin typeface="Arial" panose="020B0604020202020204" pitchFamily="34" charset="0"/>
            </a:endParaRPr>
          </a:p>
        </p:txBody>
      </p:sp>
      <p:sp>
        <p:nvSpPr>
          <p:cNvPr id="15363" name="Rectangle 3">
            <a:extLst>
              <a:ext uri="{FF2B5EF4-FFF2-40B4-BE49-F238E27FC236}">
                <a16:creationId xmlns:a16="http://schemas.microsoft.com/office/drawing/2014/main" id="{3BDE5A62-8080-41A9-8C79-2D357FF1BAD8}"/>
              </a:ext>
            </a:extLst>
          </p:cNvPr>
          <p:cNvSpPr>
            <a:spLocks noGrp="1" noChangeArrowheads="1"/>
          </p:cNvSpPr>
          <p:nvPr>
            <p:ph type="title"/>
          </p:nvPr>
        </p:nvSpPr>
        <p:spPr/>
        <p:txBody>
          <a:bodyPr/>
          <a:lstStyle/>
          <a:p>
            <a:pPr>
              <a:defRPr/>
            </a:pPr>
            <a:r>
              <a:rPr dirty="0">
                <a:solidFill>
                  <a:srgbClr val="326A94"/>
                </a:solidFill>
              </a:rPr>
              <a:t>Using UNIX Help (2 of 2)</a:t>
            </a:r>
          </a:p>
        </p:txBody>
      </p:sp>
      <p:sp>
        <p:nvSpPr>
          <p:cNvPr id="16388" name="Rectangle 4">
            <a:extLst>
              <a:ext uri="{FF2B5EF4-FFF2-40B4-BE49-F238E27FC236}">
                <a16:creationId xmlns:a16="http://schemas.microsoft.com/office/drawing/2014/main" id="{4482AD39-7B0E-4CEC-B97D-063F4DFBDC6C}"/>
              </a:ext>
            </a:extLst>
          </p:cNvPr>
          <p:cNvSpPr>
            <a:spLocks noGrp="1" noChangeArrowheads="1"/>
          </p:cNvSpPr>
          <p:nvPr>
            <p:ph type="body" idx="1"/>
          </p:nvPr>
        </p:nvSpPr>
        <p:spPr/>
        <p:txBody>
          <a:bodyPr/>
          <a:lstStyle/>
          <a:p>
            <a:r>
              <a:rPr lang="en-US" altLang="en-US"/>
              <a:t>To force display all the manual pages:</a:t>
            </a:r>
          </a:p>
          <a:p>
            <a:pPr>
              <a:buFontTx/>
              <a:buNone/>
            </a:pPr>
            <a:endParaRPr lang="en-US" altLang="en-US"/>
          </a:p>
          <a:p>
            <a:endParaRPr lang="en-US" altLang="en-US"/>
          </a:p>
        </p:txBody>
      </p:sp>
      <p:graphicFrame>
        <p:nvGraphicFramePr>
          <p:cNvPr id="314393" name="Group 25">
            <a:extLst>
              <a:ext uri="{FF2B5EF4-FFF2-40B4-BE49-F238E27FC236}">
                <a16:creationId xmlns:a16="http://schemas.microsoft.com/office/drawing/2014/main" id="{98B523E2-6D5C-42BF-A412-DD20B6A7D951}"/>
              </a:ext>
            </a:extLst>
          </p:cNvPr>
          <p:cNvGraphicFramePr>
            <a:graphicFrameLocks noGrp="1"/>
          </p:cNvGraphicFramePr>
          <p:nvPr>
            <p:ph sz="half" idx="4294967295"/>
          </p:nvPr>
        </p:nvGraphicFramePr>
        <p:xfrm>
          <a:off x="533400" y="1828800"/>
          <a:ext cx="7620000" cy="838200"/>
        </p:xfrm>
        <a:graphic>
          <a:graphicData uri="http://schemas.openxmlformats.org/drawingml/2006/table">
            <a:tbl>
              <a:tblPr/>
              <a:tblGrid>
                <a:gridCol w="23622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81000">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man –a cat</a:t>
                      </a:r>
                    </a:p>
                  </a:txBody>
                  <a:tcPr marL="90488" marR="90488" marT="44450" marB="4445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Displays all pages containing string cat</a:t>
                      </a:r>
                    </a:p>
                  </a:txBody>
                  <a:tcPr marL="90488" marR="90488" marT="44450" marB="4445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4393"/>
                                        </p:tgtEl>
                                        <p:attrNameLst>
                                          <p:attrName>style.visibility</p:attrName>
                                        </p:attrNameLst>
                                      </p:cBhvr>
                                      <p:to>
                                        <p:strVal val="visible"/>
                                      </p:to>
                                    </p:set>
                                    <p:animEffect transition="in" filter="blinds(horizontal)">
                                      <p:cBhvr>
                                        <p:cTn id="7" dur="500"/>
                                        <p:tgtEl>
                                          <p:spTgt spid="314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3">
            <a:extLst>
              <a:ext uri="{FF2B5EF4-FFF2-40B4-BE49-F238E27FC236}">
                <a16:creationId xmlns:a16="http://schemas.microsoft.com/office/drawing/2014/main" id="{41736A1B-FD0D-49D2-B555-60EEEAC1878D}"/>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7D732C44-A948-4423-82A1-F7A118A922E9}" type="slidenum">
              <a:rPr lang="en-US" altLang="en-US" sz="1000">
                <a:latin typeface="Arial" panose="020B0604020202020204" pitchFamily="34" charset="0"/>
              </a:rPr>
              <a:pPr algn="r">
                <a:spcBef>
                  <a:spcPct val="0"/>
                </a:spcBef>
                <a:buClrTx/>
                <a:buFontTx/>
                <a:buNone/>
              </a:pPr>
              <a:t>60</a:t>
            </a:fld>
            <a:endParaRPr lang="en-US" altLang="en-US" sz="1000">
              <a:latin typeface="Arial" panose="020B0604020202020204" pitchFamily="34" charset="0"/>
            </a:endParaRPr>
          </a:p>
        </p:txBody>
      </p:sp>
      <p:sp>
        <p:nvSpPr>
          <p:cNvPr id="125955" name="Rectangle 3">
            <a:extLst>
              <a:ext uri="{FF2B5EF4-FFF2-40B4-BE49-F238E27FC236}">
                <a16:creationId xmlns:a16="http://schemas.microsoft.com/office/drawing/2014/main" id="{6F38E3C6-A1C1-43E1-A936-AB5794333BEB}"/>
              </a:ext>
            </a:extLst>
          </p:cNvPr>
          <p:cNvSpPr>
            <a:spLocks noGrp="1" noChangeArrowheads="1"/>
          </p:cNvSpPr>
          <p:nvPr>
            <p:ph type="title"/>
          </p:nvPr>
        </p:nvSpPr>
        <p:spPr/>
        <p:txBody>
          <a:bodyPr/>
          <a:lstStyle/>
          <a:p>
            <a:pPr>
              <a:defRPr/>
            </a:pPr>
            <a:r>
              <a:rPr dirty="0">
                <a:solidFill>
                  <a:srgbClr val="326A94"/>
                </a:solidFill>
              </a:rPr>
              <a:t>Paste Sections from Two Files on Prompt</a:t>
            </a:r>
          </a:p>
        </p:txBody>
      </p:sp>
      <p:sp>
        <p:nvSpPr>
          <p:cNvPr id="405508" name="Rectangle 4">
            <a:extLst>
              <a:ext uri="{FF2B5EF4-FFF2-40B4-BE49-F238E27FC236}">
                <a16:creationId xmlns:a16="http://schemas.microsoft.com/office/drawing/2014/main" id="{FFDDA3C6-618E-4D25-ACC2-6B2D34F27A25}"/>
              </a:ext>
            </a:extLst>
          </p:cNvPr>
          <p:cNvSpPr>
            <a:spLocks noGrp="1" noChangeArrowheads="1"/>
          </p:cNvSpPr>
          <p:nvPr>
            <p:ph type="body" idx="1"/>
          </p:nvPr>
        </p:nvSpPr>
        <p:spPr>
          <a:xfrm>
            <a:off x="161925" y="1143000"/>
            <a:ext cx="8524875" cy="4800600"/>
          </a:xfrm>
        </p:spPr>
        <p:txBody>
          <a:bodyPr/>
          <a:lstStyle/>
          <a:p>
            <a:r>
              <a:rPr lang="en-US" altLang="en-US"/>
              <a:t>The </a:t>
            </a:r>
            <a:r>
              <a:rPr lang="en-US" altLang="en-US" b="1"/>
              <a:t>paste</a:t>
            </a:r>
            <a:r>
              <a:rPr lang="en-US" altLang="en-US"/>
              <a:t> command</a:t>
            </a:r>
          </a:p>
          <a:p>
            <a:pPr lvl="1"/>
            <a:r>
              <a:rPr lang="en-US" altLang="en-US"/>
              <a:t>Pastes vertically rather than horizontally</a:t>
            </a:r>
          </a:p>
          <a:p>
            <a:pPr lvl="1"/>
            <a:r>
              <a:rPr lang="en-US" altLang="en-US"/>
              <a:t>Displays two or more files adjacently by pasting them</a:t>
            </a:r>
          </a:p>
          <a:p>
            <a:pPr lvl="1"/>
            <a:endParaRPr lang="en-US" altLang="en-US"/>
          </a:p>
          <a:p>
            <a:pPr lvl="2"/>
            <a:endParaRPr lang="en-US" altLang="en-US" sz="1400"/>
          </a:p>
        </p:txBody>
      </p:sp>
      <p:graphicFrame>
        <p:nvGraphicFramePr>
          <p:cNvPr id="405565" name="Group 61">
            <a:extLst>
              <a:ext uri="{FF2B5EF4-FFF2-40B4-BE49-F238E27FC236}">
                <a16:creationId xmlns:a16="http://schemas.microsoft.com/office/drawing/2014/main" id="{D9F383E3-D846-409C-A4AE-664D7BBBA28D}"/>
              </a:ext>
            </a:extLst>
          </p:cNvPr>
          <p:cNvGraphicFramePr>
            <a:graphicFrameLocks noGrp="1"/>
          </p:cNvGraphicFramePr>
          <p:nvPr/>
        </p:nvGraphicFramePr>
        <p:xfrm>
          <a:off x="533400" y="2362200"/>
          <a:ext cx="7543800" cy="3914775"/>
        </p:xfrm>
        <a:graphic>
          <a:graphicData uri="http://schemas.openxmlformats.org/drawingml/2006/table">
            <a:tbl>
              <a:tblPr/>
              <a:tblGrid>
                <a:gridCol w="36576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8101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dirty="0">
                          <a:ln>
                            <a:noFill/>
                          </a:ln>
                          <a:solidFill>
                            <a:srgbClr val="000000"/>
                          </a:solidFill>
                          <a:effectLst/>
                          <a:latin typeface="Arial" charset="0"/>
                        </a:rPr>
                        <a:t>Command</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749324">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cut -d “ “ -f 2,5 TestF1 &gt; cutList1</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Extracts fields 2 and 5 from file TestF1 and sends to cutList1</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98523">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cut -d “ “ -f 3,6 TestF2 &gt; cutList2</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Extracts fields 3 and 6 from file TestF2 and sends to cutList2</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174026">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 paste cutLsit1 cutList2</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chemeClr val="tx1"/>
                          </a:solidFill>
                          <a:effectLst/>
                          <a:latin typeface="Arial" charset="0"/>
                          <a:sym typeface="Wingdings" pitchFamily="2" charset="2"/>
                        </a:rPr>
                        <a:t>Pastes two files cutList1, cutList2 vertically </a:t>
                      </a:r>
                    </a:p>
                    <a:p>
                      <a:pPr marL="276225" marR="0" lvl="1" indent="0" algn="l" defTabSz="914400" rtl="0" eaLnBrk="0" fontAlgn="base" latinLnBrk="0" hangingPunct="0">
                        <a:lnSpc>
                          <a:spcPct val="100000"/>
                        </a:lnSpc>
                        <a:spcBef>
                          <a:spcPct val="20000"/>
                        </a:spcBef>
                        <a:spcAft>
                          <a:spcPct val="0"/>
                        </a:spcAft>
                        <a:buClr>
                          <a:schemeClr val="tx1"/>
                        </a:buClr>
                        <a:buSzTx/>
                        <a:buFontTx/>
                        <a:buChar char="–"/>
                        <a:tabLst/>
                      </a:pPr>
                      <a:r>
                        <a:rPr kumimoji="0" lang="en-US" sz="1600" b="0" i="0" u="none" strike="noStrike" cap="none" normalizeH="0" baseline="0">
                          <a:ln>
                            <a:noFill/>
                          </a:ln>
                          <a:solidFill>
                            <a:schemeClr val="tx1"/>
                          </a:solidFill>
                          <a:effectLst/>
                          <a:latin typeface="Arial" charset="0"/>
                          <a:sym typeface="Wingdings" pitchFamily="2" charset="2"/>
                        </a:rPr>
                        <a:t>In the output original lines are separated by TABs by default.</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91189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paste -d “|” cutList1 cutList2</a:t>
                      </a:r>
                    </a:p>
                  </a:txBody>
                  <a:tcPr marL="90488" marR="90488" marT="44451" marB="4445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Paste uses the tab as the default delimiter, we can specify one or more delimiter with –d option.</a:t>
                      </a:r>
                    </a:p>
                  </a:txBody>
                  <a:tcPr marL="90488" marR="90488" marT="44451" marB="4445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5508">
                                            <p:txEl>
                                              <p:pRg st="0" end="0"/>
                                            </p:txEl>
                                          </p:spTgt>
                                        </p:tgtEl>
                                        <p:attrNameLst>
                                          <p:attrName>style.visibility</p:attrName>
                                        </p:attrNameLst>
                                      </p:cBhvr>
                                      <p:to>
                                        <p:strVal val="visible"/>
                                      </p:to>
                                    </p:set>
                                    <p:animEffect transition="in" filter="blinds(horizontal)">
                                      <p:cBhvr>
                                        <p:cTn id="7" dur="500"/>
                                        <p:tgtEl>
                                          <p:spTgt spid="40550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5508">
                                            <p:txEl>
                                              <p:pRg st="1" end="1"/>
                                            </p:txEl>
                                          </p:spTgt>
                                        </p:tgtEl>
                                        <p:attrNameLst>
                                          <p:attrName>style.visibility</p:attrName>
                                        </p:attrNameLst>
                                      </p:cBhvr>
                                      <p:to>
                                        <p:strVal val="visible"/>
                                      </p:to>
                                    </p:set>
                                    <p:animEffect transition="in" filter="blinds(horizontal)">
                                      <p:cBhvr>
                                        <p:cTn id="10" dur="500"/>
                                        <p:tgtEl>
                                          <p:spTgt spid="40550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5508">
                                            <p:txEl>
                                              <p:pRg st="2" end="2"/>
                                            </p:txEl>
                                          </p:spTgt>
                                        </p:tgtEl>
                                        <p:attrNameLst>
                                          <p:attrName>style.visibility</p:attrName>
                                        </p:attrNameLst>
                                      </p:cBhvr>
                                      <p:to>
                                        <p:strVal val="visible"/>
                                      </p:to>
                                    </p:set>
                                    <p:animEffect transition="in" filter="blinds(horizontal)">
                                      <p:cBhvr>
                                        <p:cTn id="13" dur="500"/>
                                        <p:tgtEl>
                                          <p:spTgt spid="40550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5565"/>
                                        </p:tgtEl>
                                        <p:attrNameLst>
                                          <p:attrName>style.visibility</p:attrName>
                                        </p:attrNameLst>
                                      </p:cBhvr>
                                      <p:to>
                                        <p:strVal val="visible"/>
                                      </p:to>
                                    </p:set>
                                    <p:animEffect transition="in" filter="blinds(horizontal)">
                                      <p:cBhvr>
                                        <p:cTn id="16" dur="500"/>
                                        <p:tgtEl>
                                          <p:spTgt spid="405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3">
            <a:extLst>
              <a:ext uri="{FF2B5EF4-FFF2-40B4-BE49-F238E27FC236}">
                <a16:creationId xmlns:a16="http://schemas.microsoft.com/office/drawing/2014/main" id="{1AF0E3E5-A2B5-422C-94D6-A9BD9D5B5E72}"/>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1F932E9C-43D6-4521-A6B7-E3B5C7B2A523}" type="slidenum">
              <a:rPr lang="en-US" altLang="en-US" sz="1000">
                <a:latin typeface="Arial" panose="020B0604020202020204" pitchFamily="34" charset="0"/>
              </a:rPr>
              <a:pPr algn="r">
                <a:spcBef>
                  <a:spcPct val="0"/>
                </a:spcBef>
                <a:buClrTx/>
                <a:buFontTx/>
                <a:buNone/>
              </a:pPr>
              <a:t>61</a:t>
            </a:fld>
            <a:endParaRPr lang="en-US" altLang="en-US" sz="1000">
              <a:latin typeface="Arial" panose="020B0604020202020204" pitchFamily="34" charset="0"/>
            </a:endParaRPr>
          </a:p>
        </p:txBody>
      </p:sp>
      <p:sp>
        <p:nvSpPr>
          <p:cNvPr id="128003" name="Rectangle 17">
            <a:extLst>
              <a:ext uri="{FF2B5EF4-FFF2-40B4-BE49-F238E27FC236}">
                <a16:creationId xmlns:a16="http://schemas.microsoft.com/office/drawing/2014/main" id="{CF610CD0-7555-4A1A-9DF8-EC1F81BEAD70}"/>
              </a:ext>
            </a:extLst>
          </p:cNvPr>
          <p:cNvSpPr>
            <a:spLocks noGrp="1" noChangeArrowheads="1"/>
          </p:cNvSpPr>
          <p:nvPr>
            <p:ph type="title" idx="4294967295"/>
          </p:nvPr>
        </p:nvSpPr>
        <p:spPr/>
        <p:txBody>
          <a:bodyPr/>
          <a:lstStyle/>
          <a:p>
            <a:pPr>
              <a:defRPr/>
            </a:pPr>
            <a:r>
              <a:t>Merge Two Files on Prompt</a:t>
            </a:r>
          </a:p>
        </p:txBody>
      </p:sp>
      <p:sp>
        <p:nvSpPr>
          <p:cNvPr id="68626" name="Rectangle 18">
            <a:extLst>
              <a:ext uri="{FF2B5EF4-FFF2-40B4-BE49-F238E27FC236}">
                <a16:creationId xmlns:a16="http://schemas.microsoft.com/office/drawing/2014/main" id="{B5501F4A-54E6-4C67-AFB6-EE081A1E280F}"/>
              </a:ext>
            </a:extLst>
          </p:cNvPr>
          <p:cNvSpPr>
            <a:spLocks noGrp="1" noChangeArrowheads="1"/>
          </p:cNvSpPr>
          <p:nvPr>
            <p:ph type="body" idx="4294967295"/>
          </p:nvPr>
        </p:nvSpPr>
        <p:spPr/>
        <p:txBody>
          <a:bodyPr/>
          <a:lstStyle/>
          <a:p>
            <a:pPr>
              <a:lnSpc>
                <a:spcPct val="90000"/>
              </a:lnSpc>
            </a:pPr>
            <a:r>
              <a:rPr lang="en-US" altLang="en-US"/>
              <a:t>The </a:t>
            </a:r>
            <a:r>
              <a:rPr lang="en-US" altLang="en-US" b="1"/>
              <a:t>join</a:t>
            </a:r>
            <a:r>
              <a:rPr lang="en-US" altLang="en-US"/>
              <a:t> command</a:t>
            </a:r>
          </a:p>
          <a:p>
            <a:pPr lvl="1">
              <a:lnSpc>
                <a:spcPct val="90000"/>
              </a:lnSpc>
            </a:pPr>
            <a:r>
              <a:rPr lang="en-US" altLang="en-US"/>
              <a:t>A join of the two relations specified by the lines of file1 and file2</a:t>
            </a:r>
          </a:p>
          <a:p>
            <a:pPr lvl="1">
              <a:lnSpc>
                <a:spcPct val="90000"/>
              </a:lnSpc>
            </a:pPr>
            <a:r>
              <a:rPr lang="en-US" altLang="en-US"/>
              <a:t>Files are joined on a common key field (column) that should exist in both files.</a:t>
            </a:r>
          </a:p>
          <a:p>
            <a:pPr lvl="1">
              <a:lnSpc>
                <a:spcPct val="90000"/>
              </a:lnSpc>
            </a:pPr>
            <a:r>
              <a:rPr lang="en-US" altLang="en-US"/>
              <a:t>Both files must be sorted on the key field in the same order. </a:t>
            </a:r>
          </a:p>
          <a:p>
            <a:pPr lvl="1">
              <a:lnSpc>
                <a:spcPct val="90000"/>
              </a:lnSpc>
              <a:buFontTx/>
              <a:buNone/>
            </a:pPr>
            <a:r>
              <a:rPr lang="en-US" altLang="en-US"/>
              <a:t>					</a:t>
            </a:r>
          </a:p>
          <a:p>
            <a:pPr lvl="1">
              <a:lnSpc>
                <a:spcPct val="90000"/>
              </a:lnSpc>
            </a:pPr>
            <a:endParaRPr lang="en-US" altLang="en-US"/>
          </a:p>
          <a:p>
            <a:pPr lvl="1">
              <a:lnSpc>
                <a:spcPct val="90000"/>
              </a:lnSpc>
            </a:pPr>
            <a:endParaRPr lang="en-US" altLang="en-US"/>
          </a:p>
          <a:p>
            <a:pPr lvl="1">
              <a:lnSpc>
                <a:spcPct val="90000"/>
              </a:lnSpc>
            </a:pPr>
            <a:endParaRPr lang="en-US" altLang="en-US"/>
          </a:p>
          <a:p>
            <a:pPr lvl="1">
              <a:lnSpc>
                <a:spcPct val="90000"/>
              </a:lnSpc>
            </a:pPr>
            <a:endParaRPr lang="en-US" altLang="en-US"/>
          </a:p>
          <a:p>
            <a:pPr lvl="1">
              <a:lnSpc>
                <a:spcPct val="90000"/>
              </a:lnSpc>
            </a:pPr>
            <a:endParaRPr lang="en-US" altLang="en-US"/>
          </a:p>
          <a:p>
            <a:pPr lvl="1">
              <a:lnSpc>
                <a:spcPct val="90000"/>
              </a:lnSpc>
            </a:pPr>
            <a:r>
              <a:rPr lang="en-US" altLang="en-US"/>
              <a:t>$ join -t"\t" file1 file2</a:t>
            </a:r>
          </a:p>
          <a:p>
            <a:pPr lvl="2">
              <a:lnSpc>
                <a:spcPct val="90000"/>
              </a:lnSpc>
            </a:pPr>
            <a:r>
              <a:rPr lang="en-US" altLang="en-US"/>
              <a:t>	01123	HP 9000/825	Hewlett Packard</a:t>
            </a:r>
          </a:p>
          <a:p>
            <a:pPr lvl="2">
              <a:lnSpc>
                <a:spcPct val="90000"/>
              </a:lnSpc>
            </a:pPr>
            <a:r>
              <a:rPr lang="en-US" altLang="en-US"/>
              <a:t>	02213	Sun3/110	Sun Microsystems</a:t>
            </a:r>
          </a:p>
          <a:p>
            <a:pPr lvl="2">
              <a:lnSpc>
                <a:spcPct val="90000"/>
              </a:lnSpc>
            </a:pPr>
            <a:r>
              <a:rPr lang="en-US" altLang="en-US"/>
              <a:t>	08412	HP 9000/835	Hewlett Packard</a:t>
            </a:r>
          </a:p>
        </p:txBody>
      </p:sp>
      <p:graphicFrame>
        <p:nvGraphicFramePr>
          <p:cNvPr id="514074" name="Group 26">
            <a:extLst>
              <a:ext uri="{FF2B5EF4-FFF2-40B4-BE49-F238E27FC236}">
                <a16:creationId xmlns:a16="http://schemas.microsoft.com/office/drawing/2014/main" id="{70375051-E283-4420-9704-8C78B00B8D5D}"/>
              </a:ext>
            </a:extLst>
          </p:cNvPr>
          <p:cNvGraphicFramePr>
            <a:graphicFrameLocks noGrp="1"/>
          </p:cNvGraphicFramePr>
          <p:nvPr/>
        </p:nvGraphicFramePr>
        <p:xfrm>
          <a:off x="1143000" y="3048000"/>
          <a:ext cx="6553200" cy="1719263"/>
        </p:xfrm>
        <a:graphic>
          <a:graphicData uri="http://schemas.openxmlformats.org/drawingml/2006/table">
            <a:tbl>
              <a:tblPr/>
              <a:tblGrid>
                <a:gridCol w="3276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365801">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file1</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file2</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135346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01123	HP 9000/825</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02213	Sun 3/110</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03320	Sun 4/110</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08412	HP 9000/835</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01123	Hewlett Packard</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02213	Sun Microsystems</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03321	Sun Microsystems</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a:ln>
                            <a:noFill/>
                          </a:ln>
                          <a:solidFill>
                            <a:srgbClr val="000000"/>
                          </a:solidFill>
                          <a:effectLst/>
                          <a:latin typeface="Arial" charset="0"/>
                        </a:rPr>
                        <a:t>08412	Hewlett Packard</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626">
                                            <p:txEl>
                                              <p:pRg st="0" end="0"/>
                                            </p:txEl>
                                          </p:spTgt>
                                        </p:tgtEl>
                                        <p:attrNameLst>
                                          <p:attrName>style.visibility</p:attrName>
                                        </p:attrNameLst>
                                      </p:cBhvr>
                                      <p:to>
                                        <p:strVal val="visible"/>
                                      </p:to>
                                    </p:set>
                                    <p:animEffect transition="in" filter="blinds(horizontal)">
                                      <p:cBhvr>
                                        <p:cTn id="7" dur="500"/>
                                        <p:tgtEl>
                                          <p:spTgt spid="6862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8626">
                                            <p:txEl>
                                              <p:pRg st="1" end="1"/>
                                            </p:txEl>
                                          </p:spTgt>
                                        </p:tgtEl>
                                        <p:attrNameLst>
                                          <p:attrName>style.visibility</p:attrName>
                                        </p:attrNameLst>
                                      </p:cBhvr>
                                      <p:to>
                                        <p:strVal val="visible"/>
                                      </p:to>
                                    </p:set>
                                    <p:animEffect transition="in" filter="blinds(horizontal)">
                                      <p:cBhvr>
                                        <p:cTn id="10" dur="500"/>
                                        <p:tgtEl>
                                          <p:spTgt spid="6862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8626">
                                            <p:txEl>
                                              <p:pRg st="2" end="2"/>
                                            </p:txEl>
                                          </p:spTgt>
                                        </p:tgtEl>
                                        <p:attrNameLst>
                                          <p:attrName>style.visibility</p:attrName>
                                        </p:attrNameLst>
                                      </p:cBhvr>
                                      <p:to>
                                        <p:strVal val="visible"/>
                                      </p:to>
                                    </p:set>
                                    <p:animEffect transition="in" filter="blinds(horizontal)">
                                      <p:cBhvr>
                                        <p:cTn id="13" dur="500"/>
                                        <p:tgtEl>
                                          <p:spTgt spid="6862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8626">
                                            <p:txEl>
                                              <p:pRg st="3" end="3"/>
                                            </p:txEl>
                                          </p:spTgt>
                                        </p:tgtEl>
                                        <p:attrNameLst>
                                          <p:attrName>style.visibility</p:attrName>
                                        </p:attrNameLst>
                                      </p:cBhvr>
                                      <p:to>
                                        <p:strVal val="visible"/>
                                      </p:to>
                                    </p:set>
                                    <p:animEffect transition="in" filter="blinds(horizontal)">
                                      <p:cBhvr>
                                        <p:cTn id="16" dur="500"/>
                                        <p:tgtEl>
                                          <p:spTgt spid="68626">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8626">
                                            <p:txEl>
                                              <p:pRg st="4" end="4"/>
                                            </p:txEl>
                                          </p:spTgt>
                                        </p:tgtEl>
                                        <p:attrNameLst>
                                          <p:attrName>style.visibility</p:attrName>
                                        </p:attrNameLst>
                                      </p:cBhvr>
                                      <p:to>
                                        <p:strVal val="visible"/>
                                      </p:to>
                                    </p:set>
                                    <p:animEffect transition="in" filter="blinds(horizontal)">
                                      <p:cBhvr>
                                        <p:cTn id="19" dur="500"/>
                                        <p:tgtEl>
                                          <p:spTgt spid="68626">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8626">
                                            <p:txEl>
                                              <p:pRg st="10" end="10"/>
                                            </p:txEl>
                                          </p:spTgt>
                                        </p:tgtEl>
                                        <p:attrNameLst>
                                          <p:attrName>style.visibility</p:attrName>
                                        </p:attrNameLst>
                                      </p:cBhvr>
                                      <p:to>
                                        <p:strVal val="visible"/>
                                      </p:to>
                                    </p:set>
                                    <p:animEffect transition="in" filter="blinds(horizontal)">
                                      <p:cBhvr>
                                        <p:cTn id="22" dur="500"/>
                                        <p:tgtEl>
                                          <p:spTgt spid="68626">
                                            <p:txEl>
                                              <p:pRg st="10" end="10"/>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8626">
                                            <p:txEl>
                                              <p:pRg st="11" end="11"/>
                                            </p:txEl>
                                          </p:spTgt>
                                        </p:tgtEl>
                                        <p:attrNameLst>
                                          <p:attrName>style.visibility</p:attrName>
                                        </p:attrNameLst>
                                      </p:cBhvr>
                                      <p:to>
                                        <p:strVal val="visible"/>
                                      </p:to>
                                    </p:set>
                                    <p:animEffect transition="in" filter="blinds(horizontal)">
                                      <p:cBhvr>
                                        <p:cTn id="25" dur="500"/>
                                        <p:tgtEl>
                                          <p:spTgt spid="68626">
                                            <p:txEl>
                                              <p:pRg st="11" end="11"/>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8626">
                                            <p:txEl>
                                              <p:pRg st="12" end="12"/>
                                            </p:txEl>
                                          </p:spTgt>
                                        </p:tgtEl>
                                        <p:attrNameLst>
                                          <p:attrName>style.visibility</p:attrName>
                                        </p:attrNameLst>
                                      </p:cBhvr>
                                      <p:to>
                                        <p:strVal val="visible"/>
                                      </p:to>
                                    </p:set>
                                    <p:animEffect transition="in" filter="blinds(horizontal)">
                                      <p:cBhvr>
                                        <p:cTn id="28" dur="500"/>
                                        <p:tgtEl>
                                          <p:spTgt spid="68626">
                                            <p:txEl>
                                              <p:pRg st="12" end="12"/>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8626">
                                            <p:txEl>
                                              <p:pRg st="13" end="13"/>
                                            </p:txEl>
                                          </p:spTgt>
                                        </p:tgtEl>
                                        <p:attrNameLst>
                                          <p:attrName>style.visibility</p:attrName>
                                        </p:attrNameLst>
                                      </p:cBhvr>
                                      <p:to>
                                        <p:strVal val="visible"/>
                                      </p:to>
                                    </p:set>
                                    <p:animEffect transition="in" filter="blinds(horizontal)">
                                      <p:cBhvr>
                                        <p:cTn id="31" dur="500"/>
                                        <p:tgtEl>
                                          <p:spTgt spid="68626">
                                            <p:txEl>
                                              <p:pRg st="13" end="13"/>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14074"/>
                                        </p:tgtEl>
                                        <p:attrNameLst>
                                          <p:attrName>style.visibility</p:attrName>
                                        </p:attrNameLst>
                                      </p:cBhvr>
                                      <p:to>
                                        <p:strVal val="visible"/>
                                      </p:to>
                                    </p:set>
                                    <p:animEffect transition="in" filter="blinds(horizontal)">
                                      <p:cBhvr>
                                        <p:cTn id="34" dur="500"/>
                                        <p:tgtEl>
                                          <p:spTgt spid="514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3">
            <a:extLst>
              <a:ext uri="{FF2B5EF4-FFF2-40B4-BE49-F238E27FC236}">
                <a16:creationId xmlns:a16="http://schemas.microsoft.com/office/drawing/2014/main" id="{1CEF71FF-3E51-4FFE-8DA4-C03E2170467A}"/>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BAE1D458-283B-466B-8033-EB8639EBDD8C}" type="slidenum">
              <a:rPr lang="en-US" altLang="en-US" sz="1000">
                <a:latin typeface="Arial" panose="020B0604020202020204" pitchFamily="34" charset="0"/>
              </a:rPr>
              <a:pPr>
                <a:spcBef>
                  <a:spcPct val="0"/>
                </a:spcBef>
                <a:buClrTx/>
                <a:buFontTx/>
                <a:buNone/>
              </a:pPr>
              <a:t>62</a:t>
            </a:fld>
            <a:endParaRPr lang="en-US" altLang="en-US" sz="1000">
              <a:latin typeface="Arial" panose="020B0604020202020204" pitchFamily="34" charset="0"/>
            </a:endParaRPr>
          </a:p>
        </p:txBody>
      </p:sp>
      <p:sp>
        <p:nvSpPr>
          <p:cNvPr id="130051" name="Rectangle 6">
            <a:extLst>
              <a:ext uri="{FF2B5EF4-FFF2-40B4-BE49-F238E27FC236}">
                <a16:creationId xmlns:a16="http://schemas.microsoft.com/office/drawing/2014/main" id="{60752984-ACC5-48A6-B09D-003713107B86}"/>
              </a:ext>
            </a:extLst>
          </p:cNvPr>
          <p:cNvSpPr>
            <a:spLocks noGrp="1" noChangeArrowheads="1"/>
          </p:cNvSpPr>
          <p:nvPr>
            <p:ph type="title"/>
          </p:nvPr>
        </p:nvSpPr>
        <p:spPr/>
        <p:txBody>
          <a:bodyPr/>
          <a:lstStyle/>
          <a:p>
            <a:pPr>
              <a:defRPr/>
            </a:pPr>
            <a:r>
              <a:rPr dirty="0">
                <a:solidFill>
                  <a:srgbClr val="326A94"/>
                </a:solidFill>
              </a:rPr>
              <a:t>Knowledge Check (1 of 2)</a:t>
            </a:r>
          </a:p>
        </p:txBody>
      </p:sp>
      <p:sp>
        <p:nvSpPr>
          <p:cNvPr id="131076" name="Rectangle 7">
            <a:extLst>
              <a:ext uri="{FF2B5EF4-FFF2-40B4-BE49-F238E27FC236}">
                <a16:creationId xmlns:a16="http://schemas.microsoft.com/office/drawing/2014/main" id="{E80095D0-3222-4359-A8F5-92A7BACD1319}"/>
              </a:ext>
            </a:extLst>
          </p:cNvPr>
          <p:cNvSpPr>
            <a:spLocks noGrp="1" noChangeArrowheads="1"/>
          </p:cNvSpPr>
          <p:nvPr>
            <p:ph type="body" idx="1"/>
          </p:nvPr>
        </p:nvSpPr>
        <p:spPr/>
        <p:txBody>
          <a:bodyPr/>
          <a:lstStyle/>
          <a:p>
            <a:r>
              <a:rPr lang="en-US" altLang="en-US"/>
              <a:t>What is the function of the following commands?</a:t>
            </a:r>
          </a:p>
          <a:p>
            <a:endParaRPr lang="en-US" altLang="en-US"/>
          </a:p>
          <a:p>
            <a:pPr marL="569913" lvl="1" indent="-293688">
              <a:buFontTx/>
              <a:buAutoNum type="arabicPeriod"/>
            </a:pPr>
            <a:r>
              <a:rPr lang="en-US" altLang="en-US"/>
              <a:t>grep  a b c</a:t>
            </a:r>
          </a:p>
          <a:p>
            <a:pPr marL="569913" lvl="1" indent="-293688">
              <a:buFontTx/>
              <a:buAutoNum type="arabicPeriod"/>
            </a:pPr>
            <a:r>
              <a:rPr lang="en-US" altLang="en-US"/>
              <a:t>grep  &lt;Test&gt; TestFile</a:t>
            </a:r>
          </a:p>
          <a:p>
            <a:pPr marL="569913" lvl="1" indent="-293688">
              <a:buFontTx/>
              <a:buAutoNum type="arabicPeriod"/>
            </a:pPr>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3">
            <a:extLst>
              <a:ext uri="{FF2B5EF4-FFF2-40B4-BE49-F238E27FC236}">
                <a16:creationId xmlns:a16="http://schemas.microsoft.com/office/drawing/2014/main" id="{AAFA0F91-EFC6-4940-8DF9-15E1CA7278B9}"/>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F3E15F1F-974D-4B72-B518-C29AD3FD035E}" type="slidenum">
              <a:rPr lang="en-US" altLang="en-US" sz="1000">
                <a:latin typeface="Arial" panose="020B0604020202020204" pitchFamily="34" charset="0"/>
              </a:rPr>
              <a:pPr algn="r">
                <a:spcBef>
                  <a:spcPct val="0"/>
                </a:spcBef>
                <a:buClrTx/>
                <a:buFontTx/>
                <a:buNone/>
              </a:pPr>
              <a:t>63</a:t>
            </a:fld>
            <a:endParaRPr lang="en-US" altLang="en-US" sz="1000">
              <a:latin typeface="Arial" panose="020B0604020202020204" pitchFamily="34" charset="0"/>
            </a:endParaRPr>
          </a:p>
        </p:txBody>
      </p:sp>
      <p:sp>
        <p:nvSpPr>
          <p:cNvPr id="132099" name="Rectangle 6">
            <a:extLst>
              <a:ext uri="{FF2B5EF4-FFF2-40B4-BE49-F238E27FC236}">
                <a16:creationId xmlns:a16="http://schemas.microsoft.com/office/drawing/2014/main" id="{E1B6E30E-1C28-4E01-9DCC-60C5723703AF}"/>
              </a:ext>
            </a:extLst>
          </p:cNvPr>
          <p:cNvSpPr>
            <a:spLocks noGrp="1" noChangeArrowheads="1"/>
          </p:cNvSpPr>
          <p:nvPr>
            <p:ph type="title"/>
          </p:nvPr>
        </p:nvSpPr>
        <p:spPr/>
        <p:txBody>
          <a:bodyPr/>
          <a:lstStyle/>
          <a:p>
            <a:pPr>
              <a:defRPr/>
            </a:pPr>
            <a:r>
              <a:rPr dirty="0">
                <a:solidFill>
                  <a:srgbClr val="326A94"/>
                </a:solidFill>
              </a:rPr>
              <a:t>Knowledge Check (2 of 2)</a:t>
            </a:r>
          </a:p>
        </p:txBody>
      </p:sp>
      <p:sp>
        <p:nvSpPr>
          <p:cNvPr id="133124" name="Rectangle 7">
            <a:extLst>
              <a:ext uri="{FF2B5EF4-FFF2-40B4-BE49-F238E27FC236}">
                <a16:creationId xmlns:a16="http://schemas.microsoft.com/office/drawing/2014/main" id="{97C32B81-0E57-4750-A450-C401C223A8F4}"/>
              </a:ext>
            </a:extLst>
          </p:cNvPr>
          <p:cNvSpPr>
            <a:spLocks noGrp="1" noChangeArrowheads="1"/>
          </p:cNvSpPr>
          <p:nvPr>
            <p:ph type="body" idx="4294967295"/>
          </p:nvPr>
        </p:nvSpPr>
        <p:spPr/>
        <p:txBody>
          <a:bodyPr/>
          <a:lstStyle/>
          <a:p>
            <a:r>
              <a:rPr lang="en-US" altLang="en-US"/>
              <a:t>Show the octal representation of the following permissions:</a:t>
            </a:r>
          </a:p>
          <a:p>
            <a:endParaRPr lang="en-US" altLang="en-US"/>
          </a:p>
          <a:p>
            <a:pPr marL="569913" lvl="1" indent="-293688">
              <a:buFontTx/>
              <a:buAutoNum type="arabicPeriod"/>
            </a:pPr>
            <a:r>
              <a:rPr lang="en-US" altLang="en-US"/>
              <a:t>rwxr-xrw-</a:t>
            </a:r>
          </a:p>
          <a:p>
            <a:pPr marL="569913" lvl="1" indent="-293688">
              <a:buFontTx/>
              <a:buAutoNum type="arabicPeriod"/>
            </a:pPr>
            <a:r>
              <a:rPr lang="en-US" altLang="en-US"/>
              <a:t>rw-r-----</a:t>
            </a:r>
          </a:p>
          <a:p>
            <a:pPr marL="569913" lvl="1" indent="-293688">
              <a:buFontTx/>
              <a:buAutoNum type="arabicPeriod"/>
            </a:pPr>
            <a:r>
              <a:rPr lang="en-US" altLang="en-US"/>
              <a:t>--x-w-r--</a:t>
            </a:r>
          </a:p>
          <a:p>
            <a:pPr marL="569913" lvl="1" indent="-293688">
              <a:buFontTx/>
              <a:buAutoNum type="arabicPeriod"/>
            </a:pPr>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3">
            <a:extLst>
              <a:ext uri="{FF2B5EF4-FFF2-40B4-BE49-F238E27FC236}">
                <a16:creationId xmlns:a16="http://schemas.microsoft.com/office/drawing/2014/main" id="{FBE35555-5075-4656-8CE7-FAE28945473C}"/>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D34626DE-A726-4011-8F11-0232DD4334AB}" type="slidenum">
              <a:rPr lang="en-US" altLang="en-US" sz="1000">
                <a:latin typeface="Arial" panose="020B0604020202020204" pitchFamily="34" charset="0"/>
              </a:rPr>
              <a:pPr algn="r">
                <a:spcBef>
                  <a:spcPct val="0"/>
                </a:spcBef>
                <a:buClrTx/>
                <a:buFontTx/>
                <a:buNone/>
              </a:pPr>
              <a:t>64</a:t>
            </a:fld>
            <a:endParaRPr lang="en-US" altLang="en-US" sz="1000">
              <a:latin typeface="Arial" panose="020B0604020202020204" pitchFamily="34" charset="0"/>
            </a:endParaRPr>
          </a:p>
        </p:txBody>
      </p:sp>
      <p:sp>
        <p:nvSpPr>
          <p:cNvPr id="134147" name="Rectangle 8">
            <a:extLst>
              <a:ext uri="{FF2B5EF4-FFF2-40B4-BE49-F238E27FC236}">
                <a16:creationId xmlns:a16="http://schemas.microsoft.com/office/drawing/2014/main" id="{6E62A13B-A187-453C-9757-51DA43B799F6}"/>
              </a:ext>
            </a:extLst>
          </p:cNvPr>
          <p:cNvSpPr>
            <a:spLocks noGrp="1" noChangeArrowheads="1"/>
          </p:cNvSpPr>
          <p:nvPr>
            <p:ph type="title" idx="4294967295"/>
          </p:nvPr>
        </p:nvSpPr>
        <p:spPr/>
        <p:txBody>
          <a:bodyPr/>
          <a:lstStyle/>
          <a:p>
            <a:pPr>
              <a:defRPr/>
            </a:pPr>
            <a:r>
              <a:t>Activity 2: Filter Command</a:t>
            </a:r>
          </a:p>
        </p:txBody>
      </p:sp>
      <p:sp>
        <p:nvSpPr>
          <p:cNvPr id="135172" name="Rectangle 9">
            <a:extLst>
              <a:ext uri="{FF2B5EF4-FFF2-40B4-BE49-F238E27FC236}">
                <a16:creationId xmlns:a16="http://schemas.microsoft.com/office/drawing/2014/main" id="{69EB47E7-7E97-4DE3-BFEA-71C6BABB2DF8}"/>
              </a:ext>
            </a:extLst>
          </p:cNvPr>
          <p:cNvSpPr>
            <a:spLocks noGrp="1" noChangeArrowheads="1"/>
          </p:cNvSpPr>
          <p:nvPr>
            <p:ph type="body" idx="4294967295"/>
          </p:nvPr>
        </p:nvSpPr>
        <p:spPr/>
        <p:txBody>
          <a:bodyPr/>
          <a:lstStyle/>
          <a:p>
            <a:r>
              <a:rPr lang="en-US" altLang="en-US"/>
              <a:t>Activity time: 10 minutes</a:t>
            </a:r>
          </a:p>
          <a:p>
            <a:pPr lvl="1"/>
            <a:r>
              <a:rPr lang="en-US" altLang="en-US"/>
              <a:t>Use appropriate filter command to accomplish the given task</a:t>
            </a:r>
          </a:p>
          <a:p>
            <a:pPr lvl="1"/>
            <a:endParaRPr lang="en-US" altLang="en-US"/>
          </a:p>
          <a:p>
            <a:r>
              <a:rPr lang="en-US" altLang="en-US"/>
              <a:t>Instructions:</a:t>
            </a:r>
          </a:p>
          <a:p>
            <a:pPr lvl="1"/>
            <a:r>
              <a:rPr lang="en-US" altLang="en-US"/>
              <a:t>Create a file named TestGrep1 and TestGrep2, add ten to fifteen lines in each file with at least ten words separated by | (pipe sign) in each line</a:t>
            </a:r>
          </a:p>
          <a:p>
            <a:pPr lvl="1"/>
            <a:r>
              <a:rPr lang="en-US" altLang="en-US"/>
              <a:t>Perform the following operations on the file:</a:t>
            </a:r>
          </a:p>
          <a:p>
            <a:pPr lvl="2"/>
            <a:r>
              <a:rPr lang="en-US" altLang="en-US"/>
              <a:t>Search for the string accenture or Accenture. </a:t>
            </a:r>
          </a:p>
          <a:p>
            <a:pPr lvl="2"/>
            <a:r>
              <a:rPr lang="en-US" altLang="en-US"/>
              <a:t>Cut the column 2-3 and 5-7 respectively from file TestGrep1.</a:t>
            </a:r>
          </a:p>
          <a:p>
            <a:pPr lvl="2"/>
            <a:r>
              <a:rPr lang="en-US" altLang="en-US"/>
              <a:t>Paste the deleted columns on the screen.</a:t>
            </a:r>
          </a:p>
          <a:p>
            <a:pPr lvl="2"/>
            <a:r>
              <a:rPr lang="en-US" altLang="en-US"/>
              <a:t>Find out the difference between both files and make changes to make them identical.</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Placeholder 1">
            <a:extLst>
              <a:ext uri="{FF2B5EF4-FFF2-40B4-BE49-F238E27FC236}">
                <a16:creationId xmlns:a16="http://schemas.microsoft.com/office/drawing/2014/main" id="{F5D633C6-6C80-4BEC-A418-4DF786D391CE}"/>
              </a:ext>
            </a:extLst>
          </p:cNvPr>
          <p:cNvSpPr>
            <a:spLocks noGrp="1" noChangeArrowheads="1"/>
          </p:cNvSpPr>
          <p:nvPr>
            <p:ph type="body" sz="quarter" idx="10"/>
          </p:nvPr>
        </p:nvSpPr>
        <p:spPr>
          <a:xfrm>
            <a:off x="457200" y="358775"/>
            <a:ext cx="8228013" cy="604838"/>
          </a:xfrm>
        </p:spPr>
        <p:txBody>
          <a:bodyPr/>
          <a:lstStyle/>
          <a:p>
            <a:pPr>
              <a:spcBef>
                <a:spcPct val="0"/>
              </a:spcBef>
              <a:spcAft>
                <a:spcPct val="0"/>
              </a:spcAft>
            </a:pPr>
            <a:r>
              <a:rPr lang="en-US" altLang="en-US"/>
              <a:t>Questions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7976F951-32BA-43A2-9D6A-E4416816EC44}"/>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7E3D81F1-6155-4E77-9A5D-DDA93498EAFC}" type="slidenum">
              <a:rPr lang="en-US" altLang="en-US" sz="1000">
                <a:latin typeface="Arial" panose="020B0604020202020204" pitchFamily="34" charset="0"/>
              </a:rPr>
              <a:pPr algn="r">
                <a:spcBef>
                  <a:spcPct val="0"/>
                </a:spcBef>
                <a:buClrTx/>
                <a:buFontTx/>
                <a:buNone/>
              </a:pPr>
              <a:t>7</a:t>
            </a:fld>
            <a:endParaRPr lang="en-US" altLang="en-US" sz="1000">
              <a:latin typeface="Arial" panose="020B0604020202020204" pitchFamily="34" charset="0"/>
            </a:endParaRPr>
          </a:p>
        </p:txBody>
      </p:sp>
      <p:sp>
        <p:nvSpPr>
          <p:cNvPr id="17411" name="Rectangle 3">
            <a:extLst>
              <a:ext uri="{FF2B5EF4-FFF2-40B4-BE49-F238E27FC236}">
                <a16:creationId xmlns:a16="http://schemas.microsoft.com/office/drawing/2014/main" id="{4D831CB2-F3AD-4784-A9A4-BFEF129E5D7F}"/>
              </a:ext>
            </a:extLst>
          </p:cNvPr>
          <p:cNvSpPr>
            <a:spLocks noGrp="1" noChangeArrowheads="1"/>
          </p:cNvSpPr>
          <p:nvPr>
            <p:ph type="title"/>
          </p:nvPr>
        </p:nvSpPr>
        <p:spPr/>
        <p:txBody>
          <a:bodyPr/>
          <a:lstStyle/>
          <a:p>
            <a:pPr>
              <a:defRPr/>
            </a:pPr>
            <a:r>
              <a:rPr dirty="0">
                <a:solidFill>
                  <a:srgbClr val="326A94"/>
                </a:solidFill>
              </a:rPr>
              <a:t>Print Working Directory</a:t>
            </a:r>
          </a:p>
        </p:txBody>
      </p:sp>
      <p:sp>
        <p:nvSpPr>
          <p:cNvPr id="318468" name="Rectangle 4">
            <a:extLst>
              <a:ext uri="{FF2B5EF4-FFF2-40B4-BE49-F238E27FC236}">
                <a16:creationId xmlns:a16="http://schemas.microsoft.com/office/drawing/2014/main" id="{5BBF4E3C-B0C4-4767-A362-8EB57643A8E7}"/>
              </a:ext>
            </a:extLst>
          </p:cNvPr>
          <p:cNvSpPr>
            <a:spLocks noGrp="1" noChangeArrowheads="1"/>
          </p:cNvSpPr>
          <p:nvPr>
            <p:ph type="body" idx="1"/>
          </p:nvPr>
        </p:nvSpPr>
        <p:spPr/>
        <p:txBody>
          <a:bodyPr/>
          <a:lstStyle/>
          <a:p>
            <a:r>
              <a:rPr lang="en-US" altLang="en-US"/>
              <a:t>The </a:t>
            </a:r>
            <a:r>
              <a:rPr lang="en-US" altLang="en-US" b="1"/>
              <a:t>pwd</a:t>
            </a:r>
            <a:r>
              <a:rPr lang="en-US" altLang="en-US"/>
              <a:t> command</a:t>
            </a:r>
          </a:p>
          <a:p>
            <a:pPr lvl="1"/>
            <a:r>
              <a:rPr lang="en-US" altLang="en-US"/>
              <a:t>Stands for print working directory of the user</a:t>
            </a:r>
          </a:p>
          <a:p>
            <a:pPr lvl="1"/>
            <a:endParaRPr lang="en-US" altLang="en-US"/>
          </a:p>
          <a:p>
            <a:pPr lvl="1"/>
            <a:endParaRPr lang="en-US" altLang="en-US"/>
          </a:p>
        </p:txBody>
      </p:sp>
      <p:graphicFrame>
        <p:nvGraphicFramePr>
          <p:cNvPr id="318515" name="Group 51">
            <a:extLst>
              <a:ext uri="{FF2B5EF4-FFF2-40B4-BE49-F238E27FC236}">
                <a16:creationId xmlns:a16="http://schemas.microsoft.com/office/drawing/2014/main" id="{797F4976-606E-427C-A9C5-2195DC8506C8}"/>
              </a:ext>
            </a:extLst>
          </p:cNvPr>
          <p:cNvGraphicFramePr>
            <a:graphicFrameLocks noGrp="1"/>
          </p:cNvGraphicFramePr>
          <p:nvPr>
            <p:ph sz="half" idx="4294967295"/>
          </p:nvPr>
        </p:nvGraphicFramePr>
        <p:xfrm>
          <a:off x="533400" y="2209800"/>
          <a:ext cx="7543800" cy="1066800"/>
        </p:xfrm>
        <a:graphic>
          <a:graphicData uri="http://schemas.openxmlformats.org/drawingml/2006/table">
            <a:tbl>
              <a:tblPr/>
              <a:tblGrid>
                <a:gridCol w="2503488">
                  <a:extLst>
                    <a:ext uri="{9D8B030D-6E8A-4147-A177-3AD203B41FA5}">
                      <a16:colId xmlns:a16="http://schemas.microsoft.com/office/drawing/2014/main" val="20000"/>
                    </a:ext>
                  </a:extLst>
                </a:gridCol>
                <a:gridCol w="5040312">
                  <a:extLst>
                    <a:ext uri="{9D8B030D-6E8A-4147-A177-3AD203B41FA5}">
                      <a16:colId xmlns:a16="http://schemas.microsoft.com/office/drawing/2014/main" val="20001"/>
                    </a:ext>
                  </a:extLst>
                </a:gridCol>
              </a:tblGrid>
              <a:tr h="332938">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76" marB="44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76" marB="44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733862">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a:t>
                      </a:r>
                      <a:r>
                        <a:rPr kumimoji="0" lang="en-US" sz="1800" b="0" i="0" u="none" strike="noStrike" cap="none" normalizeH="0" baseline="0" dirty="0" err="1">
                          <a:ln>
                            <a:noFill/>
                          </a:ln>
                          <a:solidFill>
                            <a:srgbClr val="000000"/>
                          </a:solidFill>
                          <a:effectLst/>
                          <a:latin typeface="Arial" charset="0"/>
                        </a:rPr>
                        <a:t>pwd</a:t>
                      </a:r>
                      <a:r>
                        <a:rPr kumimoji="0" lang="en-US" sz="1800" b="0" i="0" u="none" strike="noStrike" cap="none" normalizeH="0" baseline="0" dirty="0">
                          <a:ln>
                            <a:noFill/>
                          </a:ln>
                          <a:solidFill>
                            <a:srgbClr val="000000"/>
                          </a:solidFill>
                          <a:effectLst/>
                          <a:latin typeface="Arial" charset="0"/>
                        </a:rPr>
                        <a:t> </a:t>
                      </a:r>
                    </a:p>
                  </a:txBody>
                  <a:tcPr marL="90488" marR="90488" marT="44476" marB="44476"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If user10 is working in directory TestD1, it will display /home/user10/TestD1.</a:t>
                      </a:r>
                    </a:p>
                  </a:txBody>
                  <a:tcPr marL="90488" marR="90488" marT="44476" marB="44476"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18468">
                                            <p:txEl>
                                              <p:pRg st="0" end="0"/>
                                            </p:txEl>
                                          </p:spTgt>
                                        </p:tgtEl>
                                        <p:attrNameLst>
                                          <p:attrName>style.visibility</p:attrName>
                                        </p:attrNameLst>
                                      </p:cBhvr>
                                      <p:to>
                                        <p:strVal val="visible"/>
                                      </p:to>
                                    </p:set>
                                    <p:animEffect transition="in" filter="blinds(horizontal)">
                                      <p:cBhvr>
                                        <p:cTn id="7" dur="500"/>
                                        <p:tgtEl>
                                          <p:spTgt spid="31846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18468">
                                            <p:txEl>
                                              <p:pRg st="1" end="1"/>
                                            </p:txEl>
                                          </p:spTgt>
                                        </p:tgtEl>
                                        <p:attrNameLst>
                                          <p:attrName>style.visibility</p:attrName>
                                        </p:attrNameLst>
                                      </p:cBhvr>
                                      <p:to>
                                        <p:strVal val="visible"/>
                                      </p:to>
                                    </p:set>
                                    <p:animEffect transition="in" filter="blinds(horizontal)">
                                      <p:cBhvr>
                                        <p:cTn id="10" dur="500"/>
                                        <p:tgtEl>
                                          <p:spTgt spid="318468">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18515"/>
                                        </p:tgtEl>
                                        <p:attrNameLst>
                                          <p:attrName>style.visibility</p:attrName>
                                        </p:attrNameLst>
                                      </p:cBhvr>
                                      <p:to>
                                        <p:strVal val="visible"/>
                                      </p:to>
                                    </p:set>
                                    <p:animEffect transition="in" filter="blinds(horizontal)">
                                      <p:cBhvr>
                                        <p:cTn id="13" dur="500"/>
                                        <p:tgtEl>
                                          <p:spTgt spid="318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a:extLst>
              <a:ext uri="{FF2B5EF4-FFF2-40B4-BE49-F238E27FC236}">
                <a16:creationId xmlns:a16="http://schemas.microsoft.com/office/drawing/2014/main" id="{73181EB5-6FD6-4F83-B5CD-1BCD0C29EE6E}"/>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05B584D5-E8DD-430F-8501-89EC4D3FD5B7}" type="slidenum">
              <a:rPr lang="en-US" altLang="en-US" sz="1000">
                <a:latin typeface="Arial" panose="020B0604020202020204" pitchFamily="34" charset="0"/>
              </a:rPr>
              <a:pPr algn="r">
                <a:spcBef>
                  <a:spcPct val="0"/>
                </a:spcBef>
                <a:buClrTx/>
                <a:buFontTx/>
                <a:buNone/>
              </a:pPr>
              <a:t>8</a:t>
            </a:fld>
            <a:endParaRPr lang="en-US" altLang="en-US" sz="1000">
              <a:latin typeface="Arial" panose="020B0604020202020204" pitchFamily="34" charset="0"/>
            </a:endParaRPr>
          </a:p>
        </p:txBody>
      </p:sp>
      <p:sp>
        <p:nvSpPr>
          <p:cNvPr id="19459" name="Rectangle 3">
            <a:extLst>
              <a:ext uri="{FF2B5EF4-FFF2-40B4-BE49-F238E27FC236}">
                <a16:creationId xmlns:a16="http://schemas.microsoft.com/office/drawing/2014/main" id="{A2547510-D571-46C8-BCB2-61D5D30608CB}"/>
              </a:ext>
            </a:extLst>
          </p:cNvPr>
          <p:cNvSpPr>
            <a:spLocks noGrp="1" noChangeArrowheads="1"/>
          </p:cNvSpPr>
          <p:nvPr>
            <p:ph type="title"/>
          </p:nvPr>
        </p:nvSpPr>
        <p:spPr/>
        <p:txBody>
          <a:bodyPr/>
          <a:lstStyle/>
          <a:p>
            <a:pPr>
              <a:defRPr/>
            </a:pPr>
            <a:r>
              <a:rPr dirty="0">
                <a:solidFill>
                  <a:srgbClr val="326A94"/>
                </a:solidFill>
              </a:rPr>
              <a:t>Display List of Files and Directories</a:t>
            </a:r>
          </a:p>
        </p:txBody>
      </p:sp>
      <p:sp>
        <p:nvSpPr>
          <p:cNvPr id="324612" name="Rectangle 4">
            <a:extLst>
              <a:ext uri="{FF2B5EF4-FFF2-40B4-BE49-F238E27FC236}">
                <a16:creationId xmlns:a16="http://schemas.microsoft.com/office/drawing/2014/main" id="{F9D21D6F-FC44-49BB-A86B-410CDBC50C0F}"/>
              </a:ext>
            </a:extLst>
          </p:cNvPr>
          <p:cNvSpPr>
            <a:spLocks noGrp="1" noChangeArrowheads="1"/>
          </p:cNvSpPr>
          <p:nvPr>
            <p:ph type="body" idx="1"/>
          </p:nvPr>
        </p:nvSpPr>
        <p:spPr/>
        <p:txBody>
          <a:bodyPr/>
          <a:lstStyle/>
          <a:p>
            <a:r>
              <a:rPr lang="en-US" altLang="en-US"/>
              <a:t>The </a:t>
            </a:r>
            <a:r>
              <a:rPr lang="en-US" altLang="en-US" b="1"/>
              <a:t>ls</a:t>
            </a:r>
            <a:r>
              <a:rPr lang="en-US" altLang="en-US"/>
              <a:t> command</a:t>
            </a:r>
          </a:p>
          <a:p>
            <a:pPr lvl="1"/>
            <a:r>
              <a:rPr lang="en-US" altLang="en-US"/>
              <a:t>Gives the list of files and directories</a:t>
            </a:r>
          </a:p>
          <a:p>
            <a:endParaRPr lang="en-US" altLang="en-US"/>
          </a:p>
          <a:p>
            <a:endParaRPr lang="en-US" altLang="en-US"/>
          </a:p>
          <a:p>
            <a:endParaRPr lang="en-US" altLang="en-US"/>
          </a:p>
          <a:p>
            <a:r>
              <a:rPr lang="en-US" altLang="en-US"/>
              <a:t>To list all files and directories including hidden files and directories: </a:t>
            </a:r>
          </a:p>
        </p:txBody>
      </p:sp>
      <p:graphicFrame>
        <p:nvGraphicFramePr>
          <p:cNvPr id="324684" name="Group 76">
            <a:extLst>
              <a:ext uri="{FF2B5EF4-FFF2-40B4-BE49-F238E27FC236}">
                <a16:creationId xmlns:a16="http://schemas.microsoft.com/office/drawing/2014/main" id="{B1675728-6C4A-4F03-88D9-A9C93639447F}"/>
              </a:ext>
            </a:extLst>
          </p:cNvPr>
          <p:cNvGraphicFramePr>
            <a:graphicFrameLocks noGrp="1"/>
          </p:cNvGraphicFramePr>
          <p:nvPr>
            <p:ph sz="half" idx="4294967295"/>
          </p:nvPr>
        </p:nvGraphicFramePr>
        <p:xfrm>
          <a:off x="533400" y="2209800"/>
          <a:ext cx="7543800" cy="838200"/>
        </p:xfrm>
        <a:graphic>
          <a:graphicData uri="http://schemas.openxmlformats.org/drawingml/2006/table">
            <a:tbl>
              <a:tblPr/>
              <a:tblGrid>
                <a:gridCol w="12192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32992">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84" marB="4448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84" marB="4448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505208">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ls </a:t>
                      </a:r>
                    </a:p>
                  </a:txBody>
                  <a:tcPr marL="90488" marR="90488" marT="44484" marB="44484"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Lists all files and directories in present working directory</a:t>
                      </a:r>
                    </a:p>
                  </a:txBody>
                  <a:tcPr marL="90488" marR="90488" marT="44484" marB="44484"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24683" name="Group 75">
            <a:extLst>
              <a:ext uri="{FF2B5EF4-FFF2-40B4-BE49-F238E27FC236}">
                <a16:creationId xmlns:a16="http://schemas.microsoft.com/office/drawing/2014/main" id="{021594AD-60CE-4D43-9B45-02DB9B94C598}"/>
              </a:ext>
            </a:extLst>
          </p:cNvPr>
          <p:cNvGraphicFramePr>
            <a:graphicFrameLocks noGrp="1"/>
          </p:cNvGraphicFramePr>
          <p:nvPr>
            <p:ph sz="half" idx="4294967295"/>
          </p:nvPr>
        </p:nvGraphicFramePr>
        <p:xfrm>
          <a:off x="533400" y="4191000"/>
          <a:ext cx="7543800" cy="1585913"/>
        </p:xfrm>
        <a:graphic>
          <a:graphicData uri="http://schemas.openxmlformats.org/drawingml/2006/table">
            <a:tbl>
              <a:tblPr/>
              <a:tblGrid>
                <a:gridCol w="12192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32873">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Command</a:t>
                      </a:r>
                    </a:p>
                  </a:txBody>
                  <a:tcPr marL="90488" marR="90488" marT="44468" marB="444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
                          <a:schemeClr val="tx1"/>
                        </a:buClr>
                        <a:buSzTx/>
                        <a:buFontTx/>
                        <a:buNone/>
                        <a:tabLst/>
                      </a:pPr>
                      <a:r>
                        <a:rPr kumimoji="0" lang="en-US" sz="1600" b="1" i="0" u="none" strike="noStrike" cap="none" normalizeH="0" baseline="0">
                          <a:ln>
                            <a:noFill/>
                          </a:ln>
                          <a:solidFill>
                            <a:srgbClr val="000000"/>
                          </a:solidFill>
                          <a:effectLst/>
                          <a:latin typeface="Arial" charset="0"/>
                        </a:rPr>
                        <a:t>Function</a:t>
                      </a:r>
                    </a:p>
                  </a:txBody>
                  <a:tcPr marL="90488" marR="90488" marT="44468" marB="444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solidFill>
                  </a:tcPr>
                </a:tc>
                <a:extLst>
                  <a:ext uri="{0D108BD9-81ED-4DB2-BD59-A6C34878D82A}">
                    <a16:rowId xmlns:a16="http://schemas.microsoft.com/office/drawing/2014/main" val="10000"/>
                  </a:ext>
                </a:extLst>
              </a:tr>
              <a:tr h="1253040">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rgbClr val="000000"/>
                          </a:solidFill>
                          <a:effectLst/>
                          <a:latin typeface="Arial" charset="0"/>
                        </a:rPr>
                        <a:t>$ ls -a </a:t>
                      </a:r>
                    </a:p>
                  </a:txBody>
                  <a:tcPr marL="90488" marR="90488" marT="44468" marB="44468"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nl-NL" sz="1800" b="0" i="0" u="none" strike="noStrike" cap="none" normalizeH="0" baseline="0" dirty="0">
                          <a:ln>
                            <a:noFill/>
                          </a:ln>
                          <a:solidFill>
                            <a:schemeClr val="tx1"/>
                          </a:solidFill>
                          <a:effectLst/>
                          <a:latin typeface="Arial" charset="0"/>
                          <a:sym typeface="Wingdings" pitchFamily="2" charset="2"/>
                        </a:rPr>
                        <a:t>TestD1  TestF1  TestF2  TestF3 .TestHidden1 .TestHidden2</a:t>
                      </a:r>
                    </a:p>
                    <a:p>
                      <a:pPr marL="0" marR="0" lvl="0" indent="0" algn="l" defTabSz="914400" rtl="0" eaLnBrk="0" fontAlgn="base" latinLnBrk="0" hangingPunct="0">
                        <a:lnSpc>
                          <a:spcPct val="100000"/>
                        </a:lnSpc>
                        <a:spcBef>
                          <a:spcPct val="20000"/>
                        </a:spcBef>
                        <a:spcAft>
                          <a:spcPct val="0"/>
                        </a:spcAft>
                        <a:buClr>
                          <a:schemeClr val="tx1"/>
                        </a:buClr>
                        <a:buSzTx/>
                        <a:buFontTx/>
                        <a:buNone/>
                        <a:tabLst/>
                      </a:pPr>
                      <a:endParaRPr kumimoji="0" lang="en-US" sz="1200" b="0" i="0" u="none" strike="noStrike" cap="none" normalizeH="0" baseline="0" dirty="0">
                        <a:ln>
                          <a:noFill/>
                        </a:ln>
                        <a:solidFill>
                          <a:schemeClr val="tx1"/>
                        </a:solidFill>
                        <a:effectLst/>
                        <a:latin typeface="Arial" charset="0"/>
                        <a:sym typeface="Wingdings" pitchFamily="2" charset="2"/>
                      </a:endParaRPr>
                    </a:p>
                    <a:p>
                      <a:pPr marL="0" marR="0" lvl="0" indent="0" algn="l" defTabSz="914400" rtl="0" eaLnBrk="0" fontAlgn="base" latinLnBrk="0" hangingPunct="0">
                        <a:lnSpc>
                          <a:spcPct val="100000"/>
                        </a:lnSpc>
                        <a:spcBef>
                          <a:spcPct val="20000"/>
                        </a:spcBef>
                        <a:spcAft>
                          <a:spcPct val="0"/>
                        </a:spcAft>
                        <a:buClr>
                          <a:schemeClr val="tx1"/>
                        </a:buClr>
                        <a:buSzTx/>
                        <a:buFontTx/>
                        <a:buNone/>
                        <a:tabLst/>
                      </a:pPr>
                      <a:r>
                        <a:rPr kumimoji="0" lang="en-US" sz="1800" b="0" i="0" u="none" strike="noStrike" cap="none" normalizeH="0" baseline="0" dirty="0">
                          <a:ln>
                            <a:noFill/>
                          </a:ln>
                          <a:solidFill>
                            <a:schemeClr val="tx1"/>
                          </a:solidFill>
                          <a:effectLst/>
                          <a:latin typeface="Arial" charset="0"/>
                          <a:sym typeface="Wingdings" pitchFamily="2" charset="2"/>
                        </a:rPr>
                        <a:t>Files or directories starting with .(dot) are hidden files or directories in UNIX.</a:t>
                      </a:r>
                    </a:p>
                  </a:txBody>
                  <a:tcPr marL="90488" marR="90488" marT="44468" marB="44468"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4612">
                                            <p:txEl>
                                              <p:pRg st="0" end="0"/>
                                            </p:txEl>
                                          </p:spTgt>
                                        </p:tgtEl>
                                        <p:attrNameLst>
                                          <p:attrName>style.visibility</p:attrName>
                                        </p:attrNameLst>
                                      </p:cBhvr>
                                      <p:to>
                                        <p:strVal val="visible"/>
                                      </p:to>
                                    </p:set>
                                    <p:animEffect transition="in" filter="blinds(horizontal)">
                                      <p:cBhvr>
                                        <p:cTn id="7" dur="500"/>
                                        <p:tgtEl>
                                          <p:spTgt spid="324612">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24612">
                                            <p:txEl>
                                              <p:pRg st="1" end="1"/>
                                            </p:txEl>
                                          </p:spTgt>
                                        </p:tgtEl>
                                        <p:attrNameLst>
                                          <p:attrName>style.visibility</p:attrName>
                                        </p:attrNameLst>
                                      </p:cBhvr>
                                      <p:to>
                                        <p:strVal val="visible"/>
                                      </p:to>
                                    </p:set>
                                    <p:animEffect transition="in" filter="blinds(horizontal)">
                                      <p:cBhvr>
                                        <p:cTn id="10" dur="500"/>
                                        <p:tgtEl>
                                          <p:spTgt spid="324612">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24684"/>
                                        </p:tgtEl>
                                        <p:attrNameLst>
                                          <p:attrName>style.visibility</p:attrName>
                                        </p:attrNameLst>
                                      </p:cBhvr>
                                      <p:to>
                                        <p:strVal val="visible"/>
                                      </p:to>
                                    </p:set>
                                    <p:animEffect transition="in" filter="blinds(horizontal)">
                                      <p:cBhvr>
                                        <p:cTn id="13" dur="500"/>
                                        <p:tgtEl>
                                          <p:spTgt spid="3246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24612">
                                            <p:txEl>
                                              <p:pRg st="5" end="5"/>
                                            </p:txEl>
                                          </p:spTgt>
                                        </p:tgtEl>
                                        <p:attrNameLst>
                                          <p:attrName>style.visibility</p:attrName>
                                        </p:attrNameLst>
                                      </p:cBhvr>
                                      <p:to>
                                        <p:strVal val="visible"/>
                                      </p:to>
                                    </p:set>
                                    <p:animEffect transition="in" filter="blinds(horizontal)">
                                      <p:cBhvr>
                                        <p:cTn id="18" dur="500"/>
                                        <p:tgtEl>
                                          <p:spTgt spid="324612">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24683"/>
                                        </p:tgtEl>
                                        <p:attrNameLst>
                                          <p:attrName>style.visibility</p:attrName>
                                        </p:attrNameLst>
                                      </p:cBhvr>
                                      <p:to>
                                        <p:strVal val="visible"/>
                                      </p:to>
                                    </p:set>
                                    <p:animEffect transition="in" filter="blinds(horizontal)">
                                      <p:cBhvr>
                                        <p:cTn id="23" dur="500"/>
                                        <p:tgtEl>
                                          <p:spTgt spid="324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a:extLst>
              <a:ext uri="{FF2B5EF4-FFF2-40B4-BE49-F238E27FC236}">
                <a16:creationId xmlns:a16="http://schemas.microsoft.com/office/drawing/2014/main" id="{A79D24ED-975D-46F0-A63F-576E01BED254}"/>
              </a:ext>
            </a:extLst>
          </p:cNvPr>
          <p:cNvSpPr txBox="1">
            <a:spLocks noGrp="1"/>
          </p:cNvSpPr>
          <p:nvPr/>
        </p:nvSpPr>
        <p:spPr bwMode="auto">
          <a:xfrm>
            <a:off x="693420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lgn="r">
              <a:spcBef>
                <a:spcPct val="0"/>
              </a:spcBef>
              <a:buClrTx/>
              <a:buFontTx/>
              <a:buNone/>
            </a:pPr>
            <a:endParaRPr lang="en-US" altLang="en-US" sz="1000">
              <a:latin typeface="Arial" panose="020B0604020202020204" pitchFamily="34" charset="0"/>
            </a:endParaRPr>
          </a:p>
          <a:p>
            <a:pPr algn="r">
              <a:spcBef>
                <a:spcPct val="0"/>
              </a:spcBef>
              <a:buClrTx/>
              <a:buFontTx/>
              <a:buNone/>
            </a:pPr>
            <a:fld id="{1E0F2A4D-E750-4269-A1DF-7EDC3DBF5505}" type="slidenum">
              <a:rPr lang="en-US" altLang="en-US" sz="1000">
                <a:latin typeface="Arial" panose="020B0604020202020204" pitchFamily="34" charset="0"/>
              </a:rPr>
              <a:pPr algn="r">
                <a:spcBef>
                  <a:spcPct val="0"/>
                </a:spcBef>
                <a:buClrTx/>
                <a:buFontTx/>
                <a:buNone/>
              </a:pPr>
              <a:t>9</a:t>
            </a:fld>
            <a:endParaRPr lang="en-US" altLang="en-US" sz="1000">
              <a:latin typeface="Arial" panose="020B0604020202020204" pitchFamily="34" charset="0"/>
            </a:endParaRPr>
          </a:p>
        </p:txBody>
      </p:sp>
      <p:sp>
        <p:nvSpPr>
          <p:cNvPr id="21507" name="Rectangle 27">
            <a:extLst>
              <a:ext uri="{FF2B5EF4-FFF2-40B4-BE49-F238E27FC236}">
                <a16:creationId xmlns:a16="http://schemas.microsoft.com/office/drawing/2014/main" id="{B9344D5F-D2F5-4EF4-97CB-064C86008C8A}"/>
              </a:ext>
            </a:extLst>
          </p:cNvPr>
          <p:cNvSpPr>
            <a:spLocks noGrp="1" noChangeArrowheads="1"/>
          </p:cNvSpPr>
          <p:nvPr>
            <p:ph type="title" idx="4294967295"/>
          </p:nvPr>
        </p:nvSpPr>
        <p:spPr/>
        <p:txBody>
          <a:bodyPr/>
          <a:lstStyle/>
          <a:p>
            <a:pPr>
              <a:defRPr/>
            </a:pPr>
            <a:r>
              <a:t>Display Long Listing in ASCII</a:t>
            </a:r>
          </a:p>
        </p:txBody>
      </p:sp>
      <p:sp>
        <p:nvSpPr>
          <p:cNvPr id="11292" name="Rectangle 28">
            <a:extLst>
              <a:ext uri="{FF2B5EF4-FFF2-40B4-BE49-F238E27FC236}">
                <a16:creationId xmlns:a16="http://schemas.microsoft.com/office/drawing/2014/main" id="{6B1237BD-0456-440B-A5E2-9F7576EF6FE6}"/>
              </a:ext>
            </a:extLst>
          </p:cNvPr>
          <p:cNvSpPr>
            <a:spLocks noGrp="1" noChangeArrowheads="1"/>
          </p:cNvSpPr>
          <p:nvPr>
            <p:ph type="body" idx="4294967295"/>
          </p:nvPr>
        </p:nvSpPr>
        <p:spPr/>
        <p:txBody>
          <a:bodyPr/>
          <a:lstStyle/>
          <a:p>
            <a:r>
              <a:rPr lang="en-US" altLang="en-US"/>
              <a:t>To display long listing in ASCII collating sequence showing seven attributes of a file:</a:t>
            </a:r>
          </a:p>
          <a:p>
            <a:endParaRPr lang="en-US" altLang="en-US"/>
          </a:p>
          <a:p>
            <a:pPr lvl="1"/>
            <a:r>
              <a:rPr lang="en-US" altLang="en-US"/>
              <a:t>$ ls –l</a:t>
            </a:r>
          </a:p>
          <a:p>
            <a:pPr lvl="2">
              <a:buFontTx/>
              <a:buNone/>
            </a:pPr>
            <a:r>
              <a:rPr lang="en-US" altLang="en-US"/>
              <a:t>Total 72</a:t>
            </a:r>
          </a:p>
          <a:p>
            <a:pPr lvl="2">
              <a:buFontTx/>
              <a:buNone/>
            </a:pPr>
            <a:r>
              <a:rPr lang="en-US" altLang="en-US"/>
              <a:t>drw_r_xrwx  1 user1 user1 123  May 10 13:45 TestD1</a:t>
            </a:r>
          </a:p>
          <a:p>
            <a:pPr lvl="2">
              <a:buFontTx/>
              <a:buNone/>
            </a:pPr>
            <a:r>
              <a:rPr lang="en-US" altLang="en-US"/>
              <a:t>_rw_r_xrwx  1 user1 user1 123  May 10 13:45 TestF1</a:t>
            </a:r>
          </a:p>
          <a:p>
            <a:pPr lvl="2">
              <a:buFontTx/>
              <a:buNone/>
            </a:pPr>
            <a:r>
              <a:rPr lang="en-US" altLang="en-US"/>
              <a:t>_rw_r_xrwx  1 user1 user1 123  May 10 13:45 TestF2</a:t>
            </a:r>
          </a:p>
          <a:p>
            <a:pPr lvl="2">
              <a:buFontTx/>
              <a:buNone/>
            </a:pPr>
            <a:r>
              <a:rPr lang="en-US" altLang="en-US"/>
              <a:t>_rw_r_xrwx  1 user1 user1 123  May 10 13:45 TestF3</a:t>
            </a:r>
          </a:p>
          <a:p>
            <a:endParaRPr lang="en-US" altLang="en-US"/>
          </a:p>
        </p:txBody>
      </p:sp>
      <p:grpSp>
        <p:nvGrpSpPr>
          <p:cNvPr id="2" name="Group 34">
            <a:extLst>
              <a:ext uri="{FF2B5EF4-FFF2-40B4-BE49-F238E27FC236}">
                <a16:creationId xmlns:a16="http://schemas.microsoft.com/office/drawing/2014/main" id="{EE3D8A87-FAA9-43A7-9C7D-5724F86AE7AF}"/>
              </a:ext>
            </a:extLst>
          </p:cNvPr>
          <p:cNvGrpSpPr>
            <a:grpSpLocks/>
          </p:cNvGrpSpPr>
          <p:nvPr/>
        </p:nvGrpSpPr>
        <p:grpSpPr bwMode="auto">
          <a:xfrm>
            <a:off x="304800" y="2362200"/>
            <a:ext cx="7772400" cy="3810000"/>
            <a:chOff x="192" y="1488"/>
            <a:chExt cx="4896" cy="2400"/>
          </a:xfrm>
        </p:grpSpPr>
        <p:grpSp>
          <p:nvGrpSpPr>
            <p:cNvPr id="22534" name="Group 27">
              <a:extLst>
                <a:ext uri="{FF2B5EF4-FFF2-40B4-BE49-F238E27FC236}">
                  <a16:creationId xmlns:a16="http://schemas.microsoft.com/office/drawing/2014/main" id="{B8B3E0B7-9C1C-45B5-B6BD-3913BF739878}"/>
                </a:ext>
              </a:extLst>
            </p:cNvPr>
            <p:cNvGrpSpPr>
              <a:grpSpLocks/>
            </p:cNvGrpSpPr>
            <p:nvPr/>
          </p:nvGrpSpPr>
          <p:grpSpPr bwMode="auto">
            <a:xfrm>
              <a:off x="1152" y="1488"/>
              <a:ext cx="960" cy="528"/>
              <a:chOff x="1152" y="1488"/>
              <a:chExt cx="960" cy="528"/>
            </a:xfrm>
          </p:grpSpPr>
          <p:sp>
            <p:nvSpPr>
              <p:cNvPr id="22552" name="Text Box 12">
                <a:extLst>
                  <a:ext uri="{FF2B5EF4-FFF2-40B4-BE49-F238E27FC236}">
                    <a16:creationId xmlns:a16="http://schemas.microsoft.com/office/drawing/2014/main" id="{20AB82B1-A05E-4E3D-AE2F-3CC608444802}"/>
                  </a:ext>
                </a:extLst>
              </p:cNvPr>
              <p:cNvSpPr txBox="1">
                <a:spLocks noChangeArrowheads="1"/>
              </p:cNvSpPr>
              <p:nvPr/>
            </p:nvSpPr>
            <p:spPr bwMode="auto">
              <a:xfrm>
                <a:off x="1152" y="1488"/>
                <a:ext cx="960" cy="375"/>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Number of links to the file</a:t>
                </a:r>
                <a:endParaRPr lang="en-US" altLang="en-US" sz="1600">
                  <a:solidFill>
                    <a:schemeClr val="tx1"/>
                  </a:solidFill>
                  <a:latin typeface="Arial" panose="020B0604020202020204" pitchFamily="34" charset="0"/>
                </a:endParaRPr>
              </a:p>
            </p:txBody>
          </p:sp>
          <p:sp>
            <p:nvSpPr>
              <p:cNvPr id="22553" name="Line 20">
                <a:extLst>
                  <a:ext uri="{FF2B5EF4-FFF2-40B4-BE49-F238E27FC236}">
                    <a16:creationId xmlns:a16="http://schemas.microsoft.com/office/drawing/2014/main" id="{25F9AEBB-FFCB-400E-A0F5-84A0CABA41E1}"/>
                  </a:ext>
                </a:extLst>
              </p:cNvPr>
              <p:cNvSpPr>
                <a:spLocks noChangeShapeType="1"/>
              </p:cNvSpPr>
              <p:nvPr/>
            </p:nvSpPr>
            <p:spPr bwMode="auto">
              <a:xfrm>
                <a:off x="1344" y="1872"/>
                <a:ext cx="0" cy="14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2535" name="Group 28">
              <a:extLst>
                <a:ext uri="{FF2B5EF4-FFF2-40B4-BE49-F238E27FC236}">
                  <a16:creationId xmlns:a16="http://schemas.microsoft.com/office/drawing/2014/main" id="{5582B8CC-D4B6-43DA-BC0D-DF1C72C9DF15}"/>
                </a:ext>
              </a:extLst>
            </p:cNvPr>
            <p:cNvGrpSpPr>
              <a:grpSpLocks/>
            </p:cNvGrpSpPr>
            <p:nvPr/>
          </p:nvGrpSpPr>
          <p:grpSpPr bwMode="auto">
            <a:xfrm>
              <a:off x="2352" y="1488"/>
              <a:ext cx="1152" cy="528"/>
              <a:chOff x="2352" y="1488"/>
              <a:chExt cx="1152" cy="528"/>
            </a:xfrm>
          </p:grpSpPr>
          <p:sp>
            <p:nvSpPr>
              <p:cNvPr id="22550" name="Text Box 13">
                <a:extLst>
                  <a:ext uri="{FF2B5EF4-FFF2-40B4-BE49-F238E27FC236}">
                    <a16:creationId xmlns:a16="http://schemas.microsoft.com/office/drawing/2014/main" id="{CEC43B87-702A-411A-B62D-D420A243502D}"/>
                  </a:ext>
                </a:extLst>
              </p:cNvPr>
              <p:cNvSpPr txBox="1">
                <a:spLocks noChangeArrowheads="1"/>
              </p:cNvSpPr>
              <p:nvPr/>
            </p:nvSpPr>
            <p:spPr bwMode="auto">
              <a:xfrm>
                <a:off x="2352" y="1488"/>
                <a:ext cx="1152" cy="375"/>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Size of the file in terms of Bytes</a:t>
                </a:r>
              </a:p>
            </p:txBody>
          </p:sp>
          <p:sp>
            <p:nvSpPr>
              <p:cNvPr id="22551" name="Line 21">
                <a:extLst>
                  <a:ext uri="{FF2B5EF4-FFF2-40B4-BE49-F238E27FC236}">
                    <a16:creationId xmlns:a16="http://schemas.microsoft.com/office/drawing/2014/main" id="{DB1F204C-BF15-407A-9CEA-D2AB9E580B7A}"/>
                  </a:ext>
                </a:extLst>
              </p:cNvPr>
              <p:cNvSpPr>
                <a:spLocks noChangeShapeType="1"/>
              </p:cNvSpPr>
              <p:nvPr/>
            </p:nvSpPr>
            <p:spPr bwMode="auto">
              <a:xfrm>
                <a:off x="2400" y="1872"/>
                <a:ext cx="0" cy="14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2536" name="Text Box 14">
              <a:extLst>
                <a:ext uri="{FF2B5EF4-FFF2-40B4-BE49-F238E27FC236}">
                  <a16:creationId xmlns:a16="http://schemas.microsoft.com/office/drawing/2014/main" id="{5CA7B47B-C3C6-4F02-9567-C84503FD9E5C}"/>
                </a:ext>
              </a:extLst>
            </p:cNvPr>
            <p:cNvSpPr txBox="1">
              <a:spLocks noChangeArrowheads="1"/>
            </p:cNvSpPr>
            <p:nvPr/>
          </p:nvSpPr>
          <p:spPr bwMode="auto">
            <a:xfrm>
              <a:off x="4080" y="2016"/>
              <a:ext cx="1008" cy="375"/>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Name of the file or Directory</a:t>
              </a:r>
            </a:p>
          </p:txBody>
        </p:sp>
        <p:sp>
          <p:nvSpPr>
            <p:cNvPr id="22537" name="Line 22">
              <a:extLst>
                <a:ext uri="{FF2B5EF4-FFF2-40B4-BE49-F238E27FC236}">
                  <a16:creationId xmlns:a16="http://schemas.microsoft.com/office/drawing/2014/main" id="{0EA7BBD4-EB75-471A-B6C7-6FC87A8A6AF8}"/>
                </a:ext>
              </a:extLst>
            </p:cNvPr>
            <p:cNvSpPr>
              <a:spLocks noChangeShapeType="1"/>
            </p:cNvSpPr>
            <p:nvPr/>
          </p:nvSpPr>
          <p:spPr bwMode="auto">
            <a:xfrm flipH="1">
              <a:off x="3936" y="2064"/>
              <a:ext cx="126" cy="1"/>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22538" name="Group 32">
              <a:extLst>
                <a:ext uri="{FF2B5EF4-FFF2-40B4-BE49-F238E27FC236}">
                  <a16:creationId xmlns:a16="http://schemas.microsoft.com/office/drawing/2014/main" id="{54D3844D-DB16-4391-9AF9-7609C21C88EC}"/>
                </a:ext>
              </a:extLst>
            </p:cNvPr>
            <p:cNvGrpSpPr>
              <a:grpSpLocks/>
            </p:cNvGrpSpPr>
            <p:nvPr/>
          </p:nvGrpSpPr>
          <p:grpSpPr bwMode="auto">
            <a:xfrm>
              <a:off x="1584" y="2784"/>
              <a:ext cx="1200" cy="1104"/>
              <a:chOff x="1584" y="2784"/>
              <a:chExt cx="1200" cy="1104"/>
            </a:xfrm>
          </p:grpSpPr>
          <p:sp>
            <p:nvSpPr>
              <p:cNvPr id="22548" name="Text Box 18">
                <a:extLst>
                  <a:ext uri="{FF2B5EF4-FFF2-40B4-BE49-F238E27FC236}">
                    <a16:creationId xmlns:a16="http://schemas.microsoft.com/office/drawing/2014/main" id="{FE28469F-9CEC-46BB-9227-AB3BA4BC9E48}"/>
                  </a:ext>
                </a:extLst>
              </p:cNvPr>
              <p:cNvSpPr txBox="1">
                <a:spLocks noChangeArrowheads="1"/>
              </p:cNvSpPr>
              <p:nvPr/>
            </p:nvSpPr>
            <p:spPr bwMode="auto">
              <a:xfrm>
                <a:off x="1584" y="3504"/>
                <a:ext cx="1200" cy="384"/>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User who created the file or directory</a:t>
                </a:r>
              </a:p>
            </p:txBody>
          </p:sp>
          <p:sp>
            <p:nvSpPr>
              <p:cNvPr id="22549" name="Line 23">
                <a:extLst>
                  <a:ext uri="{FF2B5EF4-FFF2-40B4-BE49-F238E27FC236}">
                    <a16:creationId xmlns:a16="http://schemas.microsoft.com/office/drawing/2014/main" id="{99C1077B-0F9F-4864-9A37-7E86F6E5C95B}"/>
                  </a:ext>
                </a:extLst>
              </p:cNvPr>
              <p:cNvSpPr>
                <a:spLocks noChangeShapeType="1"/>
              </p:cNvSpPr>
              <p:nvPr/>
            </p:nvSpPr>
            <p:spPr bwMode="auto">
              <a:xfrm>
                <a:off x="1584" y="2784"/>
                <a:ext cx="0" cy="720"/>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2539" name="Group 30">
              <a:extLst>
                <a:ext uri="{FF2B5EF4-FFF2-40B4-BE49-F238E27FC236}">
                  <a16:creationId xmlns:a16="http://schemas.microsoft.com/office/drawing/2014/main" id="{65456931-D444-4DF6-879D-FACF9A1F0489}"/>
                </a:ext>
              </a:extLst>
            </p:cNvPr>
            <p:cNvGrpSpPr>
              <a:grpSpLocks/>
            </p:cNvGrpSpPr>
            <p:nvPr/>
          </p:nvGrpSpPr>
          <p:grpSpPr bwMode="auto">
            <a:xfrm>
              <a:off x="3312" y="2784"/>
              <a:ext cx="1152" cy="672"/>
              <a:chOff x="3312" y="2784"/>
              <a:chExt cx="1152" cy="672"/>
            </a:xfrm>
          </p:grpSpPr>
          <p:sp>
            <p:nvSpPr>
              <p:cNvPr id="22546" name="Text Box 15">
                <a:extLst>
                  <a:ext uri="{FF2B5EF4-FFF2-40B4-BE49-F238E27FC236}">
                    <a16:creationId xmlns:a16="http://schemas.microsoft.com/office/drawing/2014/main" id="{F5726EC9-FB9E-4CB8-893F-2DDB227D3EC8}"/>
                  </a:ext>
                </a:extLst>
              </p:cNvPr>
              <p:cNvSpPr txBox="1">
                <a:spLocks noChangeArrowheads="1"/>
              </p:cNvSpPr>
              <p:nvPr/>
            </p:nvSpPr>
            <p:spPr bwMode="auto">
              <a:xfrm>
                <a:off x="3312" y="2928"/>
                <a:ext cx="1152" cy="528"/>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Last modification date and time of file and directory</a:t>
                </a:r>
              </a:p>
            </p:txBody>
          </p:sp>
          <p:sp>
            <p:nvSpPr>
              <p:cNvPr id="22547" name="Line 24">
                <a:extLst>
                  <a:ext uri="{FF2B5EF4-FFF2-40B4-BE49-F238E27FC236}">
                    <a16:creationId xmlns:a16="http://schemas.microsoft.com/office/drawing/2014/main" id="{786489FA-0F72-4E95-838C-673F5F36CBD3}"/>
                  </a:ext>
                </a:extLst>
              </p:cNvPr>
              <p:cNvSpPr>
                <a:spLocks noChangeShapeType="1"/>
              </p:cNvSpPr>
              <p:nvPr/>
            </p:nvSpPr>
            <p:spPr bwMode="auto">
              <a:xfrm>
                <a:off x="3360" y="2784"/>
                <a:ext cx="0" cy="14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2540" name="Group 31">
              <a:extLst>
                <a:ext uri="{FF2B5EF4-FFF2-40B4-BE49-F238E27FC236}">
                  <a16:creationId xmlns:a16="http://schemas.microsoft.com/office/drawing/2014/main" id="{29F1F467-8289-4541-8E5A-54D35D87BB04}"/>
                </a:ext>
              </a:extLst>
            </p:cNvPr>
            <p:cNvGrpSpPr>
              <a:grpSpLocks/>
            </p:cNvGrpSpPr>
            <p:nvPr/>
          </p:nvGrpSpPr>
          <p:grpSpPr bwMode="auto">
            <a:xfrm>
              <a:off x="2016" y="2784"/>
              <a:ext cx="1152" cy="528"/>
              <a:chOff x="2016" y="2784"/>
              <a:chExt cx="1152" cy="528"/>
            </a:xfrm>
          </p:grpSpPr>
          <p:sp>
            <p:nvSpPr>
              <p:cNvPr id="22544" name="Text Box 17">
                <a:extLst>
                  <a:ext uri="{FF2B5EF4-FFF2-40B4-BE49-F238E27FC236}">
                    <a16:creationId xmlns:a16="http://schemas.microsoft.com/office/drawing/2014/main" id="{2EFD7DCE-4ED6-473B-9E09-0B59C9A987DC}"/>
                  </a:ext>
                </a:extLst>
              </p:cNvPr>
              <p:cNvSpPr txBox="1">
                <a:spLocks noChangeArrowheads="1"/>
              </p:cNvSpPr>
              <p:nvPr/>
            </p:nvSpPr>
            <p:spPr bwMode="auto">
              <a:xfrm>
                <a:off x="2016" y="2928"/>
                <a:ext cx="1152" cy="384"/>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Group which user belongs to</a:t>
                </a:r>
              </a:p>
            </p:txBody>
          </p:sp>
          <p:sp>
            <p:nvSpPr>
              <p:cNvPr id="22545" name="Line 25">
                <a:extLst>
                  <a:ext uri="{FF2B5EF4-FFF2-40B4-BE49-F238E27FC236}">
                    <a16:creationId xmlns:a16="http://schemas.microsoft.com/office/drawing/2014/main" id="{AEE4D563-7669-4B3E-A7EC-77FDD57AF649}"/>
                  </a:ext>
                </a:extLst>
              </p:cNvPr>
              <p:cNvSpPr>
                <a:spLocks noChangeShapeType="1"/>
              </p:cNvSpPr>
              <p:nvPr/>
            </p:nvSpPr>
            <p:spPr bwMode="auto">
              <a:xfrm>
                <a:off x="2160" y="2784"/>
                <a:ext cx="0" cy="14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nvGrpSpPr>
            <p:cNvPr id="22541" name="Group 33">
              <a:extLst>
                <a:ext uri="{FF2B5EF4-FFF2-40B4-BE49-F238E27FC236}">
                  <a16:creationId xmlns:a16="http://schemas.microsoft.com/office/drawing/2014/main" id="{B867CD52-550B-4C07-A100-8A369FA961E5}"/>
                </a:ext>
              </a:extLst>
            </p:cNvPr>
            <p:cNvGrpSpPr>
              <a:grpSpLocks/>
            </p:cNvGrpSpPr>
            <p:nvPr/>
          </p:nvGrpSpPr>
          <p:grpSpPr bwMode="auto">
            <a:xfrm>
              <a:off x="192" y="2784"/>
              <a:ext cx="1200" cy="816"/>
              <a:chOff x="192" y="2784"/>
              <a:chExt cx="1200" cy="816"/>
            </a:xfrm>
          </p:grpSpPr>
          <p:sp>
            <p:nvSpPr>
              <p:cNvPr id="22542" name="Text Box 19">
                <a:extLst>
                  <a:ext uri="{FF2B5EF4-FFF2-40B4-BE49-F238E27FC236}">
                    <a16:creationId xmlns:a16="http://schemas.microsoft.com/office/drawing/2014/main" id="{A5AD63DC-0CE2-49B9-9410-21CE2CE0D999}"/>
                  </a:ext>
                </a:extLst>
              </p:cNvPr>
              <p:cNvSpPr txBox="1">
                <a:spLocks noChangeArrowheads="1"/>
              </p:cNvSpPr>
              <p:nvPr/>
            </p:nvSpPr>
            <p:spPr bwMode="auto">
              <a:xfrm>
                <a:off x="192" y="2928"/>
                <a:ext cx="1200" cy="672"/>
              </a:xfrm>
              <a:prstGeom prst="rect">
                <a:avLst/>
              </a:prstGeom>
              <a:solidFill>
                <a:srgbClr val="FFCC66"/>
              </a:solidFill>
              <a:ln w="28575" algn="ctr">
                <a:solidFill>
                  <a:srgbClr val="FF6600"/>
                </a:solidFill>
                <a:miter lim="800000"/>
                <a:headEnd type="none" w="sm" len="sm"/>
                <a:tailEnd type="none" w="sm" len="sm"/>
              </a:ln>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r>
                  <a:rPr lang="en-US" altLang="en-US" sz="1600">
                    <a:solidFill>
                      <a:schemeClr val="tx1"/>
                    </a:solidFill>
                    <a:latin typeface="Arial" panose="020B0604020202020204" pitchFamily="34" charset="0"/>
                    <a:sym typeface="Wingdings" panose="05000000000000000000" pitchFamily="2" charset="2"/>
                  </a:rPr>
                  <a:t>Permissions of the file or directory to user, group, and others</a:t>
                </a:r>
              </a:p>
            </p:txBody>
          </p:sp>
          <p:sp>
            <p:nvSpPr>
              <p:cNvPr id="22543" name="Line 26">
                <a:extLst>
                  <a:ext uri="{FF2B5EF4-FFF2-40B4-BE49-F238E27FC236}">
                    <a16:creationId xmlns:a16="http://schemas.microsoft.com/office/drawing/2014/main" id="{C5905523-5A55-49C1-A088-37EE6357CA03}"/>
                  </a:ext>
                </a:extLst>
              </p:cNvPr>
              <p:cNvSpPr>
                <a:spLocks noChangeShapeType="1"/>
              </p:cNvSpPr>
              <p:nvPr/>
            </p:nvSpPr>
            <p:spPr bwMode="auto">
              <a:xfrm>
                <a:off x="528" y="2784"/>
                <a:ext cx="0" cy="144"/>
              </a:xfrm>
              <a:prstGeom prst="line">
                <a:avLst/>
              </a:prstGeom>
              <a:noFill/>
              <a:ln w="28575">
                <a:solidFill>
                  <a:srgbClr val="FF66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92">
                                            <p:txEl>
                                              <p:pRg st="2" end="2"/>
                                            </p:txEl>
                                          </p:spTgt>
                                        </p:tgtEl>
                                        <p:attrNameLst>
                                          <p:attrName>style.visibility</p:attrName>
                                        </p:attrNameLst>
                                      </p:cBhvr>
                                      <p:to>
                                        <p:strVal val="visible"/>
                                      </p:to>
                                    </p:set>
                                    <p:animEffect transition="in" filter="blinds(horizontal)">
                                      <p:cBhvr>
                                        <p:cTn id="7" dur="500"/>
                                        <p:tgtEl>
                                          <p:spTgt spid="1129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92">
                                            <p:txEl>
                                              <p:pRg st="3" end="3"/>
                                            </p:txEl>
                                          </p:spTgt>
                                        </p:tgtEl>
                                        <p:attrNameLst>
                                          <p:attrName>style.visibility</p:attrName>
                                        </p:attrNameLst>
                                      </p:cBhvr>
                                      <p:to>
                                        <p:strVal val="visible"/>
                                      </p:to>
                                    </p:set>
                                    <p:animEffect transition="in" filter="blinds(horizontal)">
                                      <p:cBhvr>
                                        <p:cTn id="10" dur="500"/>
                                        <p:tgtEl>
                                          <p:spTgt spid="1129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92">
                                            <p:txEl>
                                              <p:pRg st="4" end="4"/>
                                            </p:txEl>
                                          </p:spTgt>
                                        </p:tgtEl>
                                        <p:attrNameLst>
                                          <p:attrName>style.visibility</p:attrName>
                                        </p:attrNameLst>
                                      </p:cBhvr>
                                      <p:to>
                                        <p:strVal val="visible"/>
                                      </p:to>
                                    </p:set>
                                    <p:animEffect transition="in" filter="blinds(horizontal)">
                                      <p:cBhvr>
                                        <p:cTn id="13" dur="500"/>
                                        <p:tgtEl>
                                          <p:spTgt spid="11292">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292">
                                            <p:txEl>
                                              <p:pRg st="5" end="5"/>
                                            </p:txEl>
                                          </p:spTgt>
                                        </p:tgtEl>
                                        <p:attrNameLst>
                                          <p:attrName>style.visibility</p:attrName>
                                        </p:attrNameLst>
                                      </p:cBhvr>
                                      <p:to>
                                        <p:strVal val="visible"/>
                                      </p:to>
                                    </p:set>
                                    <p:animEffect transition="in" filter="blinds(horizontal)">
                                      <p:cBhvr>
                                        <p:cTn id="16" dur="500"/>
                                        <p:tgtEl>
                                          <p:spTgt spid="11292">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1292">
                                            <p:txEl>
                                              <p:pRg st="6" end="6"/>
                                            </p:txEl>
                                          </p:spTgt>
                                        </p:tgtEl>
                                        <p:attrNameLst>
                                          <p:attrName>style.visibility</p:attrName>
                                        </p:attrNameLst>
                                      </p:cBhvr>
                                      <p:to>
                                        <p:strVal val="visible"/>
                                      </p:to>
                                    </p:set>
                                    <p:animEffect transition="in" filter="blinds(horizontal)">
                                      <p:cBhvr>
                                        <p:cTn id="19" dur="500"/>
                                        <p:tgtEl>
                                          <p:spTgt spid="11292">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1292">
                                            <p:txEl>
                                              <p:pRg st="7" end="7"/>
                                            </p:txEl>
                                          </p:spTgt>
                                        </p:tgtEl>
                                        <p:attrNameLst>
                                          <p:attrName>style.visibility</p:attrName>
                                        </p:attrNameLst>
                                      </p:cBhvr>
                                      <p:to>
                                        <p:strVal val="visible"/>
                                      </p:to>
                                    </p:set>
                                    <p:animEffect transition="in" filter="blinds(horizontal)">
                                      <p:cBhvr>
                                        <p:cTn id="22" dur="500"/>
                                        <p:tgtEl>
                                          <p:spTgt spid="11292">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linds(horizontal)">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altLang="en-US" sz="2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altLang="en-US" sz="2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27F44C44B1724A8E483E61CB911426" ma:contentTypeVersion="6" ma:contentTypeDescription="Create a new document." ma:contentTypeScope="" ma:versionID="9fbe1c94dbc323aa116ef760dcb61eb4">
  <xsd:schema xmlns:xsd="http://www.w3.org/2001/XMLSchema" xmlns:xs="http://www.w3.org/2001/XMLSchema" xmlns:p="http://schemas.microsoft.com/office/2006/metadata/properties" xmlns:ns2="c0683136-72b5-46e5-b4dd-3902861e6373" xmlns:ns3="9dab7b6f-c0ca-4100-8908-944a9294f3cf" targetNamespace="http://schemas.microsoft.com/office/2006/metadata/properties" ma:root="true" ma:fieldsID="e7e649291fe308ddef96448932d1edf3" ns2:_="" ns3:_="">
    <xsd:import namespace="c0683136-72b5-46e5-b4dd-3902861e6373"/>
    <xsd:import namespace="9dab7b6f-c0ca-4100-8908-944a9294f3c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683136-72b5-46e5-b4dd-3902861e6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ab7b6f-c0ca-4100-8908-944a9294f3c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0F040F-20B4-42D4-89C4-AB6D32FC4918}">
  <ds:schemaRefs>
    <ds:schemaRef ds:uri="http://schemas.microsoft.com/sharepoint/v3/contenttype/forms"/>
  </ds:schemaRefs>
</ds:datastoreItem>
</file>

<file path=customXml/itemProps2.xml><?xml version="1.0" encoding="utf-8"?>
<ds:datastoreItem xmlns:ds="http://schemas.openxmlformats.org/officeDocument/2006/customXml" ds:itemID="{26384AEF-EFC0-4772-BB41-E7493346B4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683136-72b5-46e5-b4dd-3902861e6373"/>
    <ds:schemaRef ds:uri="9dab7b6f-c0ca-4100-8908-944a9294f3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8D24086-EA45-4159-9EAD-795B007EA1A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19939</TotalTime>
  <Words>7240</Words>
  <Application>Microsoft Office PowerPoint</Application>
  <PresentationFormat>On-screen Show (4:3)</PresentationFormat>
  <Paragraphs>1427</Paragraphs>
  <Slides>65</Slides>
  <Notes>65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Arial Black</vt:lpstr>
      <vt:lpstr>Calibri</vt:lpstr>
      <vt:lpstr>Wingdings</vt:lpstr>
      <vt:lpstr>1_ATS Branded_v3</vt:lpstr>
      <vt:lpstr>UNIX OS Fundamentals</vt:lpstr>
      <vt:lpstr>Module 4 Objectives</vt:lpstr>
      <vt:lpstr>Module 4 Agenda</vt:lpstr>
      <vt:lpstr>Demonstration Instructions</vt:lpstr>
      <vt:lpstr>Using UNIX Help (1 of 2)</vt:lpstr>
      <vt:lpstr>Using UNIX Help (2 of 2)</vt:lpstr>
      <vt:lpstr>Print Working Directory</vt:lpstr>
      <vt:lpstr>Display List of Files and Directories</vt:lpstr>
      <vt:lpstr>Display Long Listing in ASCII</vt:lpstr>
      <vt:lpstr>Display Sorted File Names by Last Modification Time</vt:lpstr>
      <vt:lpstr>Create User Directories</vt:lpstr>
      <vt:lpstr>Remove Directory</vt:lpstr>
      <vt:lpstr>See List of Users Currently Logged in (1 of 2)</vt:lpstr>
      <vt:lpstr>See List of Users Currently Logged in (2 of 2)</vt:lpstr>
      <vt:lpstr>Display Information about Current Terminal</vt:lpstr>
      <vt:lpstr>Locate Specific Programs on Prompt</vt:lpstr>
      <vt:lpstr>Change Password</vt:lpstr>
      <vt:lpstr>Move Around in File System (1 of 2)</vt:lpstr>
      <vt:lpstr>Move Around in File System (2 of 2)</vt:lpstr>
      <vt:lpstr>Module 4 Agenda</vt:lpstr>
      <vt:lpstr>Demonstration Instructions</vt:lpstr>
      <vt:lpstr>Display Contents of File on Screen  (1 of 2)</vt:lpstr>
      <vt:lpstr>Display Contents of File on Screen  (2 of 2)</vt:lpstr>
      <vt:lpstr>Create New File on Screen</vt:lpstr>
      <vt:lpstr>Copy Files or Directories</vt:lpstr>
      <vt:lpstr>Rename File or Directory</vt:lpstr>
      <vt:lpstr>Delete File</vt:lpstr>
      <vt:lpstr>Locate File Based on Search Criteria</vt:lpstr>
      <vt:lpstr>Compare Two Files</vt:lpstr>
      <vt:lpstr>Associate One File with Another</vt:lpstr>
      <vt:lpstr>Page Through File</vt:lpstr>
      <vt:lpstr>Display First Few Lines of File</vt:lpstr>
      <vt:lpstr>Display Last Few Lines of File</vt:lpstr>
      <vt:lpstr>Change Mode (Permission) of File or Directory (1 of 3)</vt:lpstr>
      <vt:lpstr>Change Mode (Permissions) of File or Directory (2 of 3)</vt:lpstr>
      <vt:lpstr>Change Mode (Permissions) of File or Directory (3 of 3)</vt:lpstr>
      <vt:lpstr>Knowledge Check (1 of 3)</vt:lpstr>
      <vt:lpstr>Knowledge Check (2 of 3)</vt:lpstr>
      <vt:lpstr>Knowledge Check (3 of 3)</vt:lpstr>
      <vt:lpstr>Activity 1: General Purpose and File Manipulation Commands</vt:lpstr>
      <vt:lpstr>Module 4 Agenda</vt:lpstr>
      <vt:lpstr>Demonstration Instructions</vt:lpstr>
      <vt:lpstr>Using Pipe (1 of 2)</vt:lpstr>
      <vt:lpstr>Using Pipe (2 of 2)</vt:lpstr>
      <vt:lpstr>Using Filter</vt:lpstr>
      <vt:lpstr>Search for Specific Pattern in Files  (1 of 2)</vt:lpstr>
      <vt:lpstr>Search for Specific Pattern in Files  (2 of 2)</vt:lpstr>
      <vt:lpstr>Usages of grep Filter</vt:lpstr>
      <vt:lpstr>Sort Contents of File</vt:lpstr>
      <vt:lpstr>Sort File Numerically</vt:lpstr>
      <vt:lpstr>Usages of Sort Filter</vt:lpstr>
      <vt:lpstr>Remove Duplicate Contents from File</vt:lpstr>
      <vt:lpstr>Usages of uniq Filter</vt:lpstr>
      <vt:lpstr>Find Number of Words in File</vt:lpstr>
      <vt:lpstr>Find only the Number of Lines in File</vt:lpstr>
      <vt:lpstr>Usages of wc Filter</vt:lpstr>
      <vt:lpstr>Remove Sections from File on Prompt</vt:lpstr>
      <vt:lpstr>Remove Selected Fields from File on Prompt</vt:lpstr>
      <vt:lpstr>Usages of cut Filter</vt:lpstr>
      <vt:lpstr>Paste Sections from Two Files on Prompt</vt:lpstr>
      <vt:lpstr>Merge Two Files on Prompt</vt:lpstr>
      <vt:lpstr>Knowledge Check (1 of 2)</vt:lpstr>
      <vt:lpstr>Knowledge Check (2 of 2)</vt:lpstr>
      <vt:lpstr>Activity 2: Filter Command</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UNIX and Shell scripting</dc:title>
  <dc:creator>shanthi.s.shetty</dc:creator>
  <dc:description>Ready for Final review.</dc:description>
  <cp:lastModifiedBy>Ranjan, Alok</cp:lastModifiedBy>
  <cp:revision>1252</cp:revision>
  <dcterms:created xsi:type="dcterms:W3CDTF">2006-03-29T06:27:16Z</dcterms:created>
  <dcterms:modified xsi:type="dcterms:W3CDTF">2025-03-24T17:25:32Z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CheckoutUser">
    <vt:lpwstr>Shinde, Chaitali S.</vt:lpwstr>
  </property>
  <property fmtid="{D5CDD505-2E9C-101B-9397-08002B2CF9AE}" pid="3" name="ContentType">
    <vt:lpwstr>Document</vt:lpwstr>
  </property>
  <property fmtid="{D5CDD505-2E9C-101B-9397-08002B2CF9AE}" pid="4" name="TemplateUrl">
    <vt:lpwstr/>
  </property>
  <property fmtid="{D5CDD505-2E9C-101B-9397-08002B2CF9AE}" pid="5" name="xd_ProgID">
    <vt:lpwstr/>
  </property>
  <property fmtid="{D5CDD505-2E9C-101B-9397-08002B2CF9AE}" pid="6" name="Order">
    <vt:lpwstr/>
  </property>
  <property fmtid="{D5CDD505-2E9C-101B-9397-08002B2CF9AE}" pid="7" name="MetaInfo">
    <vt:lpwstr/>
  </property>
  <property fmtid="{D5CDD505-2E9C-101B-9397-08002B2CF9AE}" pid="8" name="CheckoutUser">
    <vt:lpwstr>2511</vt:lpwstr>
  </property>
</Properties>
</file>