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2a7e5b51dadcbc5" providerId="LiveId" clId="{9379006C-0E38-4E05-B1DB-8989FD4FD5A4}"/>
    <pc:docChg chg="modSld">
      <pc:chgData name="" userId="62a7e5b51dadcbc5" providerId="LiveId" clId="{9379006C-0E38-4E05-B1DB-8989FD4FD5A4}" dt="2023-11-09T03:43:40.469" v="11"/>
      <pc:docMkLst>
        <pc:docMk/>
      </pc:docMkLst>
      <pc:sldChg chg="modTransition">
        <pc:chgData name="" userId="62a7e5b51dadcbc5" providerId="LiveId" clId="{9379006C-0E38-4E05-B1DB-8989FD4FD5A4}" dt="2023-11-09T03:42:55.481" v="0"/>
        <pc:sldMkLst>
          <pc:docMk/>
          <pc:sldMk cId="3444459989" sldId="256"/>
        </pc:sldMkLst>
      </pc:sldChg>
      <pc:sldChg chg="modTransition">
        <pc:chgData name="" userId="62a7e5b51dadcbc5" providerId="LiveId" clId="{9379006C-0E38-4E05-B1DB-8989FD4FD5A4}" dt="2023-11-09T03:42:57.154" v="1"/>
        <pc:sldMkLst>
          <pc:docMk/>
          <pc:sldMk cId="1790351765" sldId="257"/>
        </pc:sldMkLst>
      </pc:sldChg>
      <pc:sldChg chg="modTransition">
        <pc:chgData name="" userId="62a7e5b51dadcbc5" providerId="LiveId" clId="{9379006C-0E38-4E05-B1DB-8989FD4FD5A4}" dt="2023-11-09T03:42:59.265" v="2"/>
        <pc:sldMkLst>
          <pc:docMk/>
          <pc:sldMk cId="2262217811" sldId="258"/>
        </pc:sldMkLst>
      </pc:sldChg>
      <pc:sldChg chg="modTransition">
        <pc:chgData name="" userId="62a7e5b51dadcbc5" providerId="LiveId" clId="{9379006C-0E38-4E05-B1DB-8989FD4FD5A4}" dt="2023-11-09T03:43:01.221" v="3"/>
        <pc:sldMkLst>
          <pc:docMk/>
          <pc:sldMk cId="2087910942" sldId="259"/>
        </pc:sldMkLst>
      </pc:sldChg>
      <pc:sldChg chg="modTransition">
        <pc:chgData name="" userId="62a7e5b51dadcbc5" providerId="LiveId" clId="{9379006C-0E38-4E05-B1DB-8989FD4FD5A4}" dt="2023-11-09T03:43:03.630" v="4"/>
        <pc:sldMkLst>
          <pc:docMk/>
          <pc:sldMk cId="2654490917" sldId="260"/>
        </pc:sldMkLst>
      </pc:sldChg>
      <pc:sldChg chg="modTransition">
        <pc:chgData name="" userId="62a7e5b51dadcbc5" providerId="LiveId" clId="{9379006C-0E38-4E05-B1DB-8989FD4FD5A4}" dt="2023-11-09T03:43:07.632" v="5"/>
        <pc:sldMkLst>
          <pc:docMk/>
          <pc:sldMk cId="91420834" sldId="261"/>
        </pc:sldMkLst>
      </pc:sldChg>
      <pc:sldChg chg="modTransition">
        <pc:chgData name="" userId="62a7e5b51dadcbc5" providerId="LiveId" clId="{9379006C-0E38-4E05-B1DB-8989FD4FD5A4}" dt="2023-11-09T03:43:10.415" v="6"/>
        <pc:sldMkLst>
          <pc:docMk/>
          <pc:sldMk cId="2010978991" sldId="262"/>
        </pc:sldMkLst>
      </pc:sldChg>
      <pc:sldChg chg="modTransition">
        <pc:chgData name="" userId="62a7e5b51dadcbc5" providerId="LiveId" clId="{9379006C-0E38-4E05-B1DB-8989FD4FD5A4}" dt="2023-11-09T03:43:13.604" v="7"/>
        <pc:sldMkLst>
          <pc:docMk/>
          <pc:sldMk cId="4132725592" sldId="263"/>
        </pc:sldMkLst>
      </pc:sldChg>
      <pc:sldChg chg="modTransition">
        <pc:chgData name="" userId="62a7e5b51dadcbc5" providerId="LiveId" clId="{9379006C-0E38-4E05-B1DB-8989FD4FD5A4}" dt="2023-11-09T03:43:22.570" v="8"/>
        <pc:sldMkLst>
          <pc:docMk/>
          <pc:sldMk cId="1918232381" sldId="264"/>
        </pc:sldMkLst>
      </pc:sldChg>
      <pc:sldChg chg="modTransition">
        <pc:chgData name="" userId="62a7e5b51dadcbc5" providerId="LiveId" clId="{9379006C-0E38-4E05-B1DB-8989FD4FD5A4}" dt="2023-11-09T03:43:27.114" v="9"/>
        <pc:sldMkLst>
          <pc:docMk/>
          <pc:sldMk cId="1473320163" sldId="265"/>
        </pc:sldMkLst>
      </pc:sldChg>
      <pc:sldChg chg="modTransition">
        <pc:chgData name="" userId="62a7e5b51dadcbc5" providerId="LiveId" clId="{9379006C-0E38-4E05-B1DB-8989FD4FD5A4}" dt="2023-11-09T03:43:33.654" v="10"/>
        <pc:sldMkLst>
          <pc:docMk/>
          <pc:sldMk cId="1077274691" sldId="266"/>
        </pc:sldMkLst>
      </pc:sldChg>
      <pc:sldChg chg="modTransition">
        <pc:chgData name="" userId="62a7e5b51dadcbc5" providerId="LiveId" clId="{9379006C-0E38-4E05-B1DB-8989FD4FD5A4}" dt="2023-11-09T03:43:40.469" v="11"/>
        <pc:sldMkLst>
          <pc:docMk/>
          <pc:sldMk cId="2965071416"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164605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2041E8-6A63-4FE3-A8AE-F8D5C9407E0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316502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97773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6397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2006121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106960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341492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3723184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402915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61521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5318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041E8-6A63-4FE3-A8AE-F8D5C9407E0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304840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041E8-6A63-4FE3-A8AE-F8D5C9407E04}"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209473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411155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358630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12041E8-6A63-4FE3-A8AE-F8D5C9407E04}" type="datetimeFigureOut">
              <a:rPr lang="en-US" smtClean="0"/>
              <a:t>11/9/2023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227793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2041E8-6A63-4FE3-A8AE-F8D5C9407E0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E1DC0-F8AA-4BD9-B8E1-7C8E69C06EFC}" type="slidenum">
              <a:rPr lang="en-US" smtClean="0"/>
              <a:t>‹#›</a:t>
            </a:fld>
            <a:endParaRPr lang="en-US"/>
          </a:p>
        </p:txBody>
      </p:sp>
    </p:spTree>
    <p:extLst>
      <p:ext uri="{BB962C8B-B14F-4D97-AF65-F5344CB8AC3E}">
        <p14:creationId xmlns:p14="http://schemas.microsoft.com/office/powerpoint/2010/main" val="110497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2041E8-6A63-4FE3-A8AE-F8D5C9407E04}" type="datetimeFigureOut">
              <a:rPr lang="en-US" smtClean="0"/>
              <a:t>11/9/2023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BE1DC0-F8AA-4BD9-B8E1-7C8E69C06EFC}" type="slidenum">
              <a:rPr lang="en-US" smtClean="0"/>
              <a:t>‹#›</a:t>
            </a:fld>
            <a:endParaRPr lang="en-US"/>
          </a:p>
        </p:txBody>
      </p:sp>
    </p:spTree>
    <p:extLst>
      <p:ext uri="{BB962C8B-B14F-4D97-AF65-F5344CB8AC3E}">
        <p14:creationId xmlns:p14="http://schemas.microsoft.com/office/powerpoint/2010/main" val="3435423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BA97-3A7B-4DD1-9F8E-B94F000E0779}"/>
              </a:ext>
            </a:extLst>
          </p:cNvPr>
          <p:cNvSpPr>
            <a:spLocks noGrp="1"/>
          </p:cNvSpPr>
          <p:nvPr>
            <p:ph type="ctrTitle"/>
          </p:nvPr>
        </p:nvSpPr>
        <p:spPr/>
        <p:txBody>
          <a:bodyPr/>
          <a:lstStyle/>
          <a:p>
            <a:r>
              <a:rPr lang="en-US" dirty="0"/>
              <a:t>Interactive Stock Price Visualization Tool</a:t>
            </a:r>
          </a:p>
        </p:txBody>
      </p:sp>
      <p:sp>
        <p:nvSpPr>
          <p:cNvPr id="3" name="Subtitle 2">
            <a:extLst>
              <a:ext uri="{FF2B5EF4-FFF2-40B4-BE49-F238E27FC236}">
                <a16:creationId xmlns:a16="http://schemas.microsoft.com/office/drawing/2014/main" id="{D30CC94E-6DB5-4E96-B6A3-B2B21FC55EF4}"/>
              </a:ext>
            </a:extLst>
          </p:cNvPr>
          <p:cNvSpPr>
            <a:spLocks noGrp="1"/>
          </p:cNvSpPr>
          <p:nvPr>
            <p:ph type="subTitle" idx="1"/>
          </p:nvPr>
        </p:nvSpPr>
        <p:spPr>
          <a:xfrm>
            <a:off x="1154955" y="4777379"/>
            <a:ext cx="8825658" cy="1479985"/>
          </a:xfrm>
        </p:spPr>
        <p:txBody>
          <a:bodyPr>
            <a:normAutofit lnSpcReduction="10000"/>
          </a:bodyPr>
          <a:lstStyle/>
          <a:p>
            <a:r>
              <a:rPr lang="en-US" dirty="0"/>
              <a:t>											Submitted by:</a:t>
            </a:r>
            <a:br>
              <a:rPr lang="en-US" dirty="0"/>
            </a:br>
            <a:r>
              <a:rPr lang="en-US" dirty="0"/>
              <a:t>											Alok kumar sah</a:t>
            </a:r>
          </a:p>
          <a:p>
            <a:r>
              <a:rPr lang="en-US" dirty="0"/>
              <a:t>											</a:t>
            </a:r>
            <a:r>
              <a:rPr lang="en-US" dirty="0" err="1"/>
              <a:t>Lakshya</a:t>
            </a:r>
            <a:r>
              <a:rPr lang="en-US" dirty="0"/>
              <a:t> </a:t>
            </a:r>
            <a:r>
              <a:rPr lang="en-US" dirty="0" err="1"/>
              <a:t>pandya</a:t>
            </a:r>
            <a:endParaRPr lang="en-US" dirty="0"/>
          </a:p>
          <a:p>
            <a:r>
              <a:rPr lang="en-US" dirty="0"/>
              <a:t>											victor </a:t>
            </a:r>
            <a:r>
              <a:rPr lang="en-US" dirty="0" err="1"/>
              <a:t>khangembam</a:t>
            </a:r>
            <a:endParaRPr lang="en-US" dirty="0"/>
          </a:p>
        </p:txBody>
      </p:sp>
    </p:spTree>
    <p:extLst>
      <p:ext uri="{BB962C8B-B14F-4D97-AF65-F5344CB8AC3E}">
        <p14:creationId xmlns:p14="http://schemas.microsoft.com/office/powerpoint/2010/main" val="3444459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66FE5-5FCF-4355-95EC-00A5E080E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073746"/>
            <a:ext cx="8947150" cy="5032771"/>
          </a:xfrm>
        </p:spPr>
      </p:pic>
    </p:spTree>
    <p:extLst>
      <p:ext uri="{BB962C8B-B14F-4D97-AF65-F5344CB8AC3E}">
        <p14:creationId xmlns:p14="http://schemas.microsoft.com/office/powerpoint/2010/main" val="147332016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2BD-E13C-4AAF-9C79-7E589F15085E}"/>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DADCB529-8486-49A0-ADF0-3AB56ADF5CA2}"/>
              </a:ext>
            </a:extLst>
          </p:cNvPr>
          <p:cNvSpPr>
            <a:spLocks noGrp="1"/>
          </p:cNvSpPr>
          <p:nvPr>
            <p:ph idx="1"/>
          </p:nvPr>
        </p:nvSpPr>
        <p:spPr/>
        <p:txBody>
          <a:bodyPr>
            <a:normAutofit fontScale="85000" lnSpcReduction="20000"/>
          </a:bodyPr>
          <a:lstStyle/>
          <a:p>
            <a:pPr marL="0" indent="0">
              <a:buNone/>
            </a:pPr>
            <a:r>
              <a:rPr lang="en-US" dirty="0"/>
              <a:t>The project, centered around a stock price visualization tool, has culminated in a robust and user-friendly application that empowers individuals to explore and analyze stock market trends with ease. The implemented features showcase a well-designed interface that enables users to select from popular stocks or input custom stock names, offering a versatile and personalized experience. The flowchart, efficiently represented in </a:t>
            </a:r>
            <a:r>
              <a:rPr lang="en-US" dirty="0" err="1"/>
              <a:t>PlantUML</a:t>
            </a:r>
            <a:r>
              <a:rPr lang="en-US" dirty="0"/>
              <a:t>, vividly illustrates the logical sequence of operations within the tool, providing users with a clear roadmap from stock selection to the visualization of candlestick charts. The integration of real-time data from the Yahoo Finance API ensures the tool's responsiveness, delivering up-to-date insights for informed decision-making. The modular codebase facilitates scalability and future enhancements, demonstrating a forward-looking approach to accommodate evolving user needs and technological advancements in the financial technology landscape. Additionally, the educational component enriches the user experience by providing insights into interpreting candlestick patterns, contributing to users' financial literacy. Overall, the project has successfully achieved its objectives, providing a valuable and educational tool for users to navigate the complexities of stock markets through intuitive and interactive visualizations.</a:t>
            </a:r>
          </a:p>
          <a:p>
            <a:r>
              <a:rPr lang="en-US" b="1" dirty="0"/>
              <a:t> </a:t>
            </a:r>
            <a:endParaRPr lang="en-US" dirty="0"/>
          </a:p>
          <a:p>
            <a:endParaRPr lang="en-US" dirty="0"/>
          </a:p>
        </p:txBody>
      </p:sp>
    </p:spTree>
    <p:extLst>
      <p:ext uri="{BB962C8B-B14F-4D97-AF65-F5344CB8AC3E}">
        <p14:creationId xmlns:p14="http://schemas.microsoft.com/office/powerpoint/2010/main" val="1077274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C2CB-8AB3-452D-9624-9B017070AD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A56472-35CC-44A4-A9B7-AA05A300C2BB}"/>
              </a:ext>
            </a:extLst>
          </p:cNvPr>
          <p:cNvSpPr>
            <a:spLocks noGrp="1"/>
          </p:cNvSpPr>
          <p:nvPr>
            <p:ph idx="1"/>
          </p:nvPr>
        </p:nvSpPr>
        <p:spPr/>
        <p:txBody>
          <a:bodyPr>
            <a:normAutofit fontScale="92500" lnSpcReduction="20000"/>
          </a:bodyPr>
          <a:lstStyle/>
          <a:p>
            <a:pPr marL="0" lvl="0" indent="0">
              <a:buNone/>
            </a:pPr>
            <a:r>
              <a:rPr lang="en-US" dirty="0"/>
              <a:t>McKinney, Wes. "Python for Data Analysis: Data Wrangling with Pandas, NumPy, and     </a:t>
            </a:r>
            <a:r>
              <a:rPr lang="en-US" dirty="0" err="1"/>
              <a:t>IPython</a:t>
            </a:r>
            <a:r>
              <a:rPr lang="en-US" dirty="0"/>
              <a:t>." O'Reilly Media, 2017.</a:t>
            </a:r>
          </a:p>
          <a:p>
            <a:pPr marL="0" indent="0">
              <a:buNone/>
            </a:pPr>
            <a:r>
              <a:rPr lang="en-US" dirty="0"/>
              <a:t> </a:t>
            </a:r>
          </a:p>
          <a:p>
            <a:pPr marL="0" lvl="0" indent="0">
              <a:buNone/>
            </a:pPr>
            <a:r>
              <a:rPr lang="en-US" dirty="0" err="1"/>
              <a:t>Plotly</a:t>
            </a:r>
            <a:r>
              <a:rPr lang="en-US" dirty="0"/>
              <a:t> Documentation. "</a:t>
            </a:r>
            <a:r>
              <a:rPr lang="en-US" dirty="0" err="1"/>
              <a:t>Plotly</a:t>
            </a:r>
            <a:r>
              <a:rPr lang="en-US" dirty="0"/>
              <a:t> Python Open Source Graphing Library." Available at: https://plotly.com/python/</a:t>
            </a:r>
          </a:p>
          <a:p>
            <a:pPr marL="0" indent="0">
              <a:buNone/>
            </a:pPr>
            <a:r>
              <a:rPr lang="en-US" dirty="0"/>
              <a:t> </a:t>
            </a:r>
          </a:p>
          <a:p>
            <a:pPr marL="0" lvl="0" indent="0">
              <a:buNone/>
            </a:pPr>
            <a:r>
              <a:rPr lang="en-US" dirty="0"/>
              <a:t>The Python Software Foundation. "Python 3 Documentation." Available at: https://docs.python.org/3/</a:t>
            </a:r>
          </a:p>
          <a:p>
            <a:pPr marL="0" indent="0">
              <a:buNone/>
            </a:pPr>
            <a:r>
              <a:rPr lang="en-US" dirty="0"/>
              <a:t> </a:t>
            </a:r>
          </a:p>
          <a:p>
            <a:pPr marL="0" lvl="0" indent="0">
              <a:buNone/>
            </a:pPr>
            <a:r>
              <a:rPr lang="en-US" dirty="0"/>
              <a:t>The Yahoo Finance API Documentation. "Yahoo Finance API Documentation." Available at: https://rapidapi.com/apidojo/api/yahoo-finance1</a:t>
            </a:r>
          </a:p>
          <a:p>
            <a:pPr marL="0" indent="0">
              <a:buNone/>
            </a:pPr>
            <a:r>
              <a:rPr lang="en-US" dirty="0"/>
              <a:t> </a:t>
            </a:r>
          </a:p>
        </p:txBody>
      </p:sp>
    </p:spTree>
    <p:extLst>
      <p:ext uri="{BB962C8B-B14F-4D97-AF65-F5344CB8AC3E}">
        <p14:creationId xmlns:p14="http://schemas.microsoft.com/office/powerpoint/2010/main" val="2965071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3F3D-A352-4607-804E-1023D9B5E7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4965EBA-35D3-47B8-9A97-EC40C7E7ED0D}"/>
              </a:ext>
            </a:extLst>
          </p:cNvPr>
          <p:cNvSpPr>
            <a:spLocks noGrp="1"/>
          </p:cNvSpPr>
          <p:nvPr>
            <p:ph idx="1"/>
          </p:nvPr>
        </p:nvSpPr>
        <p:spPr>
          <a:xfrm>
            <a:off x="1103313" y="2052918"/>
            <a:ext cx="6292570" cy="4195481"/>
          </a:xfrm>
        </p:spPr>
        <p:txBody>
          <a:bodyPr>
            <a:normAutofit fontScale="70000" lnSpcReduction="20000"/>
          </a:bodyPr>
          <a:lstStyle/>
          <a:p>
            <a:r>
              <a:rPr lang="en-US" dirty="0"/>
              <a:t>This project introduces an interactive and dynamic Python-based tool for visualizing stock prices using </a:t>
            </a:r>
            <a:r>
              <a:rPr lang="en-US" dirty="0" err="1"/>
              <a:t>Plotly</a:t>
            </a:r>
            <a:r>
              <a:rPr lang="en-US" dirty="0"/>
              <a:t> and the Yahoo Finance API. The user interface allows users to select from a range of popular stocks, such as Google, Tesla, Apple, Cisco, and Intel, or input a custom stock name for personalized analysis. Leveraging the capabilities of </a:t>
            </a:r>
            <a:r>
              <a:rPr lang="en-US" dirty="0" err="1"/>
              <a:t>Plotly</a:t>
            </a:r>
            <a:r>
              <a:rPr lang="en-US" dirty="0"/>
              <a:t>, the tool generates visually appealing candlestick charts that represent the stock's open, high, low, and close prices over the past 5 days at hourly intervals.</a:t>
            </a:r>
          </a:p>
          <a:p>
            <a:r>
              <a:rPr lang="en-US" dirty="0"/>
              <a:t> </a:t>
            </a:r>
          </a:p>
          <a:p>
            <a:r>
              <a:rPr lang="en-US" dirty="0"/>
              <a:t>The tool's functionality extends beyond mere visualization, offering users the flexibility to explore and analyze stock trends. The interactive chart comes equipped with a range slider and a time interval selector, enabling users to zoom in on specific timeframes, from 15 minutes to the entire available data set. This feature empowers investors and enthusiasts to conduct detailed analyses and make well-informed decisions based on historical stock performance.</a:t>
            </a:r>
          </a:p>
          <a:p>
            <a:endParaRPr lang="en-US" dirty="0"/>
          </a:p>
        </p:txBody>
      </p:sp>
      <p:pic>
        <p:nvPicPr>
          <p:cNvPr id="5" name="Picture 4">
            <a:extLst>
              <a:ext uri="{FF2B5EF4-FFF2-40B4-BE49-F238E27FC236}">
                <a16:creationId xmlns:a16="http://schemas.microsoft.com/office/drawing/2014/main" id="{3A46AC76-0F6A-4A18-A1CA-3CF24DCBA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83" y="1853248"/>
            <a:ext cx="3944471" cy="3944471"/>
          </a:xfrm>
          <a:prstGeom prst="rect">
            <a:avLst/>
          </a:prstGeom>
        </p:spPr>
      </p:pic>
    </p:spTree>
    <p:extLst>
      <p:ext uri="{BB962C8B-B14F-4D97-AF65-F5344CB8AC3E}">
        <p14:creationId xmlns:p14="http://schemas.microsoft.com/office/powerpoint/2010/main" val="17903517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E424-501B-4D70-8D2B-C8BD1A9FDE6F}"/>
              </a:ext>
            </a:extLst>
          </p:cNvPr>
          <p:cNvSpPr>
            <a:spLocks noGrp="1"/>
          </p:cNvSpPr>
          <p:nvPr>
            <p:ph type="title"/>
          </p:nvPr>
        </p:nvSpPr>
        <p:spPr/>
        <p:txBody>
          <a:bodyPr/>
          <a:lstStyle/>
          <a:p>
            <a:r>
              <a:rPr lang="en-US" b="1" dirty="0"/>
              <a:t>Problem Statement</a:t>
            </a:r>
            <a:br>
              <a:rPr lang="en-US" dirty="0"/>
            </a:br>
            <a:endParaRPr lang="en-US" dirty="0"/>
          </a:p>
        </p:txBody>
      </p:sp>
      <p:sp>
        <p:nvSpPr>
          <p:cNvPr id="3" name="Content Placeholder 2">
            <a:extLst>
              <a:ext uri="{FF2B5EF4-FFF2-40B4-BE49-F238E27FC236}">
                <a16:creationId xmlns:a16="http://schemas.microsoft.com/office/drawing/2014/main" id="{09486C87-A350-4EEA-878E-E1703C7E6F65}"/>
              </a:ext>
            </a:extLst>
          </p:cNvPr>
          <p:cNvSpPr>
            <a:spLocks noGrp="1"/>
          </p:cNvSpPr>
          <p:nvPr>
            <p:ph idx="1"/>
          </p:nvPr>
        </p:nvSpPr>
        <p:spPr/>
        <p:txBody>
          <a:bodyPr/>
          <a:lstStyle/>
          <a:p>
            <a:r>
              <a:rPr lang="en-US" dirty="0"/>
              <a:t>The financial landscape, particularly in stock market investments, often presents a challenge for individuals to access and interpret real-time data effectively. Traditional methods of stock analysis may be cumbersome and lack the visual appeal necessary for a comprehensive understanding of market trends. There is a clear need for a user-friendly, interactive tool that seamlessly integrates with reliable financial data sources and provides an intuitive visualization of stock prices.</a:t>
            </a:r>
          </a:p>
        </p:txBody>
      </p:sp>
    </p:spTree>
    <p:extLst>
      <p:ext uri="{BB962C8B-B14F-4D97-AF65-F5344CB8AC3E}">
        <p14:creationId xmlns:p14="http://schemas.microsoft.com/office/powerpoint/2010/main" val="2262217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6EA2-A306-409F-B4C9-355945E1EED9}"/>
              </a:ext>
            </a:extLst>
          </p:cNvPr>
          <p:cNvSpPr>
            <a:spLocks noGrp="1"/>
          </p:cNvSpPr>
          <p:nvPr>
            <p:ph type="title"/>
          </p:nvPr>
        </p:nvSpPr>
        <p:spPr/>
        <p:txBody>
          <a:bodyPr/>
          <a:lstStyle/>
          <a:p>
            <a:r>
              <a:rPr lang="en-US" b="1" dirty="0"/>
              <a:t>Requirement Analysis</a:t>
            </a:r>
            <a:endParaRPr lang="en-US" dirty="0"/>
          </a:p>
        </p:txBody>
      </p:sp>
      <p:sp>
        <p:nvSpPr>
          <p:cNvPr id="3" name="Content Placeholder 2">
            <a:extLst>
              <a:ext uri="{FF2B5EF4-FFF2-40B4-BE49-F238E27FC236}">
                <a16:creationId xmlns:a16="http://schemas.microsoft.com/office/drawing/2014/main" id="{3D134E0E-5628-496A-99D9-4BA919FE40AD}"/>
              </a:ext>
            </a:extLst>
          </p:cNvPr>
          <p:cNvSpPr>
            <a:spLocks noGrp="1"/>
          </p:cNvSpPr>
          <p:nvPr>
            <p:ph idx="1"/>
          </p:nvPr>
        </p:nvSpPr>
        <p:spPr/>
        <p:txBody>
          <a:bodyPr>
            <a:normAutofit lnSpcReduction="10000"/>
          </a:bodyPr>
          <a:lstStyle/>
          <a:p>
            <a:r>
              <a:rPr lang="en-US" dirty="0"/>
              <a:t>From the given scenario, we draw the following requirements:</a:t>
            </a:r>
          </a:p>
          <a:p>
            <a:pPr lvl="0"/>
            <a:r>
              <a:rPr lang="en-US" dirty="0"/>
              <a:t>The tool should integrate with the Yahoo Finance API or a similar reliable financial data source to fetch real-time stock price data.</a:t>
            </a:r>
          </a:p>
          <a:p>
            <a:pPr lvl="0"/>
            <a:r>
              <a:rPr lang="en-US" dirty="0"/>
              <a:t>The tool should use </a:t>
            </a:r>
            <a:r>
              <a:rPr lang="en-US" dirty="0" err="1"/>
              <a:t>Plotly</a:t>
            </a:r>
            <a:r>
              <a:rPr lang="en-US" dirty="0"/>
              <a:t> to generate visually appealing candlestick charts that represent the historical open, high, low, and close prices of the selected stock over a specified time period.</a:t>
            </a:r>
          </a:p>
          <a:p>
            <a:pPr lvl="0"/>
            <a:r>
              <a:rPr lang="en-US" dirty="0"/>
              <a:t>Internet connectivity to retrieve the real time stock values using </a:t>
            </a:r>
            <a:r>
              <a:rPr lang="en-US" dirty="0" err="1"/>
              <a:t>api</a:t>
            </a:r>
            <a:endParaRPr lang="en-US" dirty="0"/>
          </a:p>
          <a:p>
            <a:pPr lvl="0"/>
            <a:r>
              <a:rPr lang="en-US" dirty="0"/>
              <a:t>Python running environment for the program</a:t>
            </a:r>
          </a:p>
          <a:p>
            <a:r>
              <a:rPr lang="en-US" dirty="0"/>
              <a:t> </a:t>
            </a:r>
          </a:p>
          <a:p>
            <a:r>
              <a:rPr lang="en-US" dirty="0"/>
              <a:t>We need to configure a stock market value display keeping the following requirements in mind.</a:t>
            </a:r>
          </a:p>
          <a:p>
            <a:endParaRPr lang="en-US" dirty="0"/>
          </a:p>
        </p:txBody>
      </p:sp>
    </p:spTree>
    <p:extLst>
      <p:ext uri="{BB962C8B-B14F-4D97-AF65-F5344CB8AC3E}">
        <p14:creationId xmlns:p14="http://schemas.microsoft.com/office/powerpoint/2010/main" val="20879109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8A29-FB56-4428-B65A-9EC45CC8091E}"/>
              </a:ext>
            </a:extLst>
          </p:cNvPr>
          <p:cNvSpPr>
            <a:spLocks noGrp="1"/>
          </p:cNvSpPr>
          <p:nvPr>
            <p:ph type="title"/>
          </p:nvPr>
        </p:nvSpPr>
        <p:spPr/>
        <p:txBody>
          <a:bodyPr/>
          <a:lstStyle/>
          <a:p>
            <a:r>
              <a:rPr lang="en-US" b="1" dirty="0"/>
              <a:t>Flowchart</a:t>
            </a:r>
            <a:endParaRPr lang="en-US" dirty="0"/>
          </a:p>
        </p:txBody>
      </p:sp>
      <p:pic>
        <p:nvPicPr>
          <p:cNvPr id="5" name="Content Placeholder 4">
            <a:extLst>
              <a:ext uri="{FF2B5EF4-FFF2-40B4-BE49-F238E27FC236}">
                <a16:creationId xmlns:a16="http://schemas.microsoft.com/office/drawing/2014/main" id="{9BCBA25A-5481-429F-904B-8EA97D513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271" y="2052638"/>
            <a:ext cx="8677835" cy="4195762"/>
          </a:xfrm>
        </p:spPr>
      </p:pic>
    </p:spTree>
    <p:extLst>
      <p:ext uri="{BB962C8B-B14F-4D97-AF65-F5344CB8AC3E}">
        <p14:creationId xmlns:p14="http://schemas.microsoft.com/office/powerpoint/2010/main" val="265449091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B27B-EE85-4DE2-947C-B308E55CCCFF}"/>
              </a:ext>
            </a:extLst>
          </p:cNvPr>
          <p:cNvSpPr>
            <a:spLocks noGrp="1"/>
          </p:cNvSpPr>
          <p:nvPr>
            <p:ph type="title"/>
          </p:nvPr>
        </p:nvSpPr>
        <p:spPr/>
        <p:txBody>
          <a:bodyPr/>
          <a:lstStyle/>
          <a:p>
            <a:r>
              <a:rPr lang="en-US" b="1" dirty="0"/>
              <a:t>IMPLEMENTATION</a:t>
            </a:r>
            <a:endParaRPr lang="en-US" dirty="0"/>
          </a:p>
        </p:txBody>
      </p:sp>
      <p:sp>
        <p:nvSpPr>
          <p:cNvPr id="3" name="Content Placeholder 2">
            <a:extLst>
              <a:ext uri="{FF2B5EF4-FFF2-40B4-BE49-F238E27FC236}">
                <a16:creationId xmlns:a16="http://schemas.microsoft.com/office/drawing/2014/main" id="{4DD962F2-D234-4B00-B2AF-09C4C92A4F5B}"/>
              </a:ext>
            </a:extLst>
          </p:cNvPr>
          <p:cNvSpPr>
            <a:spLocks noGrp="1"/>
          </p:cNvSpPr>
          <p:nvPr>
            <p:ph idx="1"/>
          </p:nvPr>
        </p:nvSpPr>
        <p:spPr/>
        <p:txBody>
          <a:bodyPr>
            <a:normAutofit fontScale="55000" lnSpcReduction="20000"/>
          </a:bodyPr>
          <a:lstStyle/>
          <a:p>
            <a:pPr marL="0" indent="0">
              <a:buNone/>
            </a:pPr>
            <a:r>
              <a:rPr lang="en-IN" dirty="0"/>
              <a:t>import </a:t>
            </a:r>
            <a:r>
              <a:rPr lang="en-IN" dirty="0" err="1"/>
              <a:t>plotly.graph_objs</a:t>
            </a:r>
            <a:r>
              <a:rPr lang="en-IN" dirty="0"/>
              <a:t> as </a:t>
            </a:r>
            <a:r>
              <a:rPr lang="en-IN" dirty="0" err="1"/>
              <a:t>goh</a:t>
            </a:r>
            <a:br>
              <a:rPr lang="en-IN" dirty="0"/>
            </a:br>
            <a:r>
              <a:rPr lang="en-IN" dirty="0"/>
              <a:t>import </a:t>
            </a:r>
            <a:r>
              <a:rPr lang="en-IN" dirty="0" err="1"/>
              <a:t>yfinance</a:t>
            </a:r>
            <a:r>
              <a:rPr lang="en-IN" dirty="0"/>
              <a:t> as </a:t>
            </a:r>
            <a:r>
              <a:rPr lang="en-IN" dirty="0" err="1"/>
              <a:t>yif</a:t>
            </a:r>
            <a:br>
              <a:rPr lang="en-IN" dirty="0"/>
            </a:br>
            <a:r>
              <a:rPr lang="en-IN" dirty="0"/>
              <a:t>print("welcome to </a:t>
            </a:r>
            <a:r>
              <a:rPr lang="en-IN" dirty="0" err="1"/>
              <a:t>Stonks</a:t>
            </a:r>
            <a:r>
              <a:rPr lang="en-IN" dirty="0"/>
              <a:t>")</a:t>
            </a:r>
            <a:br>
              <a:rPr lang="en-IN" dirty="0"/>
            </a:br>
            <a:r>
              <a:rPr lang="en-IN" dirty="0"/>
              <a:t>print("\</a:t>
            </a:r>
            <a:r>
              <a:rPr lang="en-IN" dirty="0" err="1"/>
              <a:t>nWhich</a:t>
            </a:r>
            <a:r>
              <a:rPr lang="en-IN" dirty="0"/>
              <a:t> stocks data would you like to request?")</a:t>
            </a:r>
            <a:br>
              <a:rPr lang="en-IN" dirty="0"/>
            </a:br>
            <a:r>
              <a:rPr lang="en-IN" dirty="0"/>
              <a:t>print("\n1. Google")</a:t>
            </a:r>
            <a:br>
              <a:rPr lang="en-IN" dirty="0"/>
            </a:br>
            <a:r>
              <a:rPr lang="en-IN" dirty="0"/>
              <a:t>print("\n2. Tesla")</a:t>
            </a:r>
            <a:br>
              <a:rPr lang="en-IN" dirty="0"/>
            </a:br>
            <a:r>
              <a:rPr lang="en-IN" dirty="0"/>
              <a:t>print("\n3. Apple")</a:t>
            </a:r>
            <a:br>
              <a:rPr lang="en-IN" dirty="0"/>
            </a:br>
            <a:r>
              <a:rPr lang="en-IN" dirty="0"/>
              <a:t>print("\n4. Cisco")</a:t>
            </a:r>
            <a:br>
              <a:rPr lang="en-IN" dirty="0"/>
            </a:br>
            <a:r>
              <a:rPr lang="en-IN" dirty="0"/>
              <a:t>print("\n5. Intel")</a:t>
            </a:r>
            <a:br>
              <a:rPr lang="en-IN" dirty="0"/>
            </a:br>
            <a:r>
              <a:rPr lang="en-IN" dirty="0"/>
              <a:t>print("\n6. Name your own stock")</a:t>
            </a:r>
            <a:br>
              <a:rPr lang="en-IN" dirty="0"/>
            </a:br>
            <a:r>
              <a:rPr lang="en-IN" dirty="0" err="1"/>
              <a:t>ch</a:t>
            </a:r>
            <a:r>
              <a:rPr lang="en-IN" dirty="0"/>
              <a:t> = input("\</a:t>
            </a:r>
            <a:r>
              <a:rPr lang="en-IN" dirty="0" err="1"/>
              <a:t>nPlease</a:t>
            </a:r>
            <a:r>
              <a:rPr lang="en-IN" dirty="0"/>
              <a:t> enter your choice.\n")</a:t>
            </a:r>
            <a:br>
              <a:rPr lang="en-IN" dirty="0"/>
            </a:br>
            <a:r>
              <a:rPr lang="en-IN" dirty="0"/>
              <a:t>if </a:t>
            </a:r>
            <a:r>
              <a:rPr lang="en-IN" dirty="0" err="1"/>
              <a:t>ch</a:t>
            </a:r>
            <a:r>
              <a:rPr lang="en-IN" dirty="0"/>
              <a:t> == "1":</a:t>
            </a:r>
            <a:br>
              <a:rPr lang="en-IN" dirty="0"/>
            </a:br>
            <a:r>
              <a:rPr lang="en-IN" dirty="0"/>
              <a:t>    print(</a:t>
            </a:r>
            <a:r>
              <a:rPr lang="en-IN" dirty="0" err="1"/>
              <a:t>ch</a:t>
            </a:r>
            <a:r>
              <a:rPr lang="en-IN" dirty="0"/>
              <a:t>)</a:t>
            </a:r>
            <a:br>
              <a:rPr lang="en-IN" dirty="0"/>
            </a:br>
            <a:r>
              <a:rPr lang="en-IN" dirty="0"/>
              <a:t>    data = </a:t>
            </a:r>
            <a:r>
              <a:rPr lang="en-IN" dirty="0" err="1"/>
              <a:t>yif.download</a:t>
            </a:r>
            <a:r>
              <a:rPr lang="en-IN" dirty="0"/>
              <a:t>(tickers="GOOG", period="5d", interval="1h", rounding=True)</a:t>
            </a:r>
            <a:br>
              <a:rPr lang="en-IN" dirty="0"/>
            </a:br>
            <a:r>
              <a:rPr lang="en-IN" dirty="0"/>
              <a:t>    fig = </a:t>
            </a:r>
            <a:r>
              <a:rPr lang="en-IN" dirty="0" err="1"/>
              <a:t>goh.Figure</a:t>
            </a:r>
            <a:r>
              <a:rPr lang="en-IN" dirty="0"/>
              <a:t>()</a:t>
            </a:r>
            <a:br>
              <a:rPr lang="en-IN" dirty="0"/>
            </a:br>
            <a:r>
              <a:rPr lang="en-IN" dirty="0"/>
              <a:t>    </a:t>
            </a:r>
            <a:r>
              <a:rPr lang="en-IN" dirty="0" err="1"/>
              <a:t>fig.add_trace</a:t>
            </a:r>
            <a:r>
              <a:rPr lang="en-IN" dirty="0"/>
              <a:t>(</a:t>
            </a:r>
            <a:br>
              <a:rPr lang="en-IN" dirty="0"/>
            </a:br>
            <a:r>
              <a:rPr lang="en-IN" dirty="0"/>
              <a:t>        </a:t>
            </a:r>
            <a:r>
              <a:rPr lang="en-IN" dirty="0" err="1"/>
              <a:t>goh.Candlestick</a:t>
            </a:r>
            <a:r>
              <a:rPr lang="en-IN" dirty="0"/>
              <a:t>(x=</a:t>
            </a:r>
            <a:r>
              <a:rPr lang="en-IN" dirty="0" err="1"/>
              <a:t>data.index</a:t>
            </a:r>
            <a:r>
              <a:rPr lang="en-IN" dirty="0"/>
              <a:t>, open=data['Open'], high=data['High'], low=data['Low'], close=data['Close'],</a:t>
            </a:r>
            <a:br>
              <a:rPr lang="en-IN" dirty="0"/>
            </a:br>
            <a:r>
              <a:rPr lang="en-IN" dirty="0"/>
              <a:t>                        name='market data'))</a:t>
            </a:r>
            <a:br>
              <a:rPr lang="en-IN" dirty="0"/>
            </a:br>
            <a:r>
              <a:rPr lang="en-IN" dirty="0"/>
              <a:t>    </a:t>
            </a:r>
            <a:r>
              <a:rPr lang="en-IN" dirty="0" err="1"/>
              <a:t>fig.update_layout</a:t>
            </a:r>
            <a:r>
              <a:rPr lang="en-IN" dirty="0"/>
              <a:t>(title='Google share price', </a:t>
            </a:r>
            <a:r>
              <a:rPr lang="en-IN" dirty="0" err="1"/>
              <a:t>yaxis_title</a:t>
            </a:r>
            <a:r>
              <a:rPr lang="en-IN" dirty="0"/>
              <a:t>='Stock Price (Rs)')</a:t>
            </a:r>
            <a:br>
              <a:rPr lang="en-IN" dirty="0"/>
            </a:br>
            <a:r>
              <a:rPr lang="en-IN" dirty="0"/>
              <a:t>    </a:t>
            </a:r>
            <a:r>
              <a:rPr lang="en-IN" dirty="0" err="1"/>
              <a:t>fig.update_xaxes</a:t>
            </a:r>
            <a:r>
              <a:rPr lang="en-IN" dirty="0"/>
              <a:t>(</a:t>
            </a:r>
            <a:r>
              <a:rPr lang="en-IN" dirty="0" err="1"/>
              <a:t>rangeslider_visible</a:t>
            </a:r>
            <a:r>
              <a:rPr lang="en-IN" dirty="0"/>
              <a:t>=True, </a:t>
            </a:r>
            <a:r>
              <a:rPr lang="en-IN" dirty="0" err="1"/>
              <a:t>rangeselector</a:t>
            </a:r>
            <a:r>
              <a:rPr lang="en-IN" dirty="0"/>
              <a:t>=</a:t>
            </a:r>
            <a:r>
              <a:rPr lang="en-IN" dirty="0" err="1"/>
              <a:t>dict</a:t>
            </a:r>
            <a:r>
              <a:rPr lang="en-IN" dirty="0"/>
              <a:t>(buttons=list([</a:t>
            </a:r>
            <a:br>
              <a:rPr lang="en-IN" dirty="0"/>
            </a:br>
            <a:r>
              <a:rPr lang="en-IN" dirty="0"/>
              <a:t>        </a:t>
            </a:r>
            <a:r>
              <a:rPr lang="en-IN" dirty="0" err="1"/>
              <a:t>dict</a:t>
            </a:r>
            <a:r>
              <a:rPr lang="en-IN" dirty="0"/>
              <a:t>(count=15, label='15m', step='minute', </a:t>
            </a:r>
            <a:r>
              <a:rPr lang="en-IN" dirty="0" err="1"/>
              <a:t>stepmode</a:t>
            </a:r>
            <a:r>
              <a:rPr lang="en-IN" dirty="0"/>
              <a:t>='backward'),</a:t>
            </a:r>
            <a:br>
              <a:rPr lang="en-IN" dirty="0"/>
            </a:br>
            <a:r>
              <a:rPr lang="en-IN" dirty="0"/>
              <a:t>        </a:t>
            </a:r>
            <a:r>
              <a:rPr lang="en-IN" dirty="0" err="1"/>
              <a:t>dict</a:t>
            </a:r>
            <a:r>
              <a:rPr lang="en-IN" dirty="0"/>
              <a:t>(count=45, label='45m', step='minute', </a:t>
            </a:r>
            <a:r>
              <a:rPr lang="en-IN" dirty="0" err="1"/>
              <a:t>stepmode</a:t>
            </a:r>
            <a:r>
              <a:rPr lang="en-IN" dirty="0"/>
              <a:t>='backward'),</a:t>
            </a:r>
            <a:br>
              <a:rPr lang="en-IN" dirty="0"/>
            </a:br>
            <a:r>
              <a:rPr lang="en-IN" dirty="0"/>
              <a:t>        </a:t>
            </a:r>
            <a:r>
              <a:rPr lang="en-IN" dirty="0" err="1"/>
              <a:t>dict</a:t>
            </a:r>
            <a:r>
              <a:rPr lang="en-IN" dirty="0"/>
              <a:t>(count=1, label='1h', step='hour', </a:t>
            </a:r>
            <a:r>
              <a:rPr lang="en-IN" dirty="0" err="1"/>
              <a:t>stepmode</a:t>
            </a:r>
            <a:r>
              <a:rPr lang="en-IN" dirty="0"/>
              <a:t>='backward'),</a:t>
            </a:r>
            <a:br>
              <a:rPr lang="en-IN" dirty="0"/>
            </a:br>
            <a:r>
              <a:rPr lang="en-IN" dirty="0"/>
              <a:t>        </a:t>
            </a:r>
            <a:r>
              <a:rPr lang="en-IN" dirty="0" err="1"/>
              <a:t>dict</a:t>
            </a:r>
            <a:r>
              <a:rPr lang="en-IN" dirty="0"/>
              <a:t>(count=6, label='6h', step='hour', </a:t>
            </a:r>
            <a:r>
              <a:rPr lang="en-IN" dirty="0" err="1"/>
              <a:t>stepmode</a:t>
            </a:r>
            <a:r>
              <a:rPr lang="en-IN" dirty="0"/>
              <a:t>='backward'),</a:t>
            </a:r>
            <a:br>
              <a:rPr lang="en-IN" dirty="0"/>
            </a:br>
            <a:r>
              <a:rPr lang="en-IN" dirty="0"/>
              <a:t>        </a:t>
            </a:r>
            <a:r>
              <a:rPr lang="en-IN" dirty="0" err="1"/>
              <a:t>dict</a:t>
            </a:r>
            <a:r>
              <a:rPr lang="en-IN" dirty="0"/>
              <a:t>(step='all')])))</a:t>
            </a:r>
            <a:br>
              <a:rPr lang="en-IN" dirty="0"/>
            </a:br>
            <a:r>
              <a:rPr lang="en-IN" dirty="0"/>
              <a:t>    </a:t>
            </a:r>
            <a:r>
              <a:rPr lang="en-IN" dirty="0" err="1"/>
              <a:t>fig.show</a:t>
            </a:r>
            <a:r>
              <a:rPr lang="en-IN" dirty="0"/>
              <a:t>()</a:t>
            </a:r>
            <a:br>
              <a:rPr lang="en-IN" dirty="0"/>
            </a:br>
            <a:br>
              <a:rPr lang="en-IN" dirty="0"/>
            </a:br>
            <a:endParaRPr lang="en-US" dirty="0"/>
          </a:p>
        </p:txBody>
      </p:sp>
    </p:spTree>
    <p:extLst>
      <p:ext uri="{BB962C8B-B14F-4D97-AF65-F5344CB8AC3E}">
        <p14:creationId xmlns:p14="http://schemas.microsoft.com/office/powerpoint/2010/main" val="914208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A3E72-8560-448D-971F-6C97B8D8D236}"/>
              </a:ext>
            </a:extLst>
          </p:cNvPr>
          <p:cNvSpPr>
            <a:spLocks noGrp="1"/>
          </p:cNvSpPr>
          <p:nvPr>
            <p:ph idx="1"/>
          </p:nvPr>
        </p:nvSpPr>
        <p:spPr>
          <a:xfrm>
            <a:off x="1103312" y="564776"/>
            <a:ext cx="8946541" cy="5683624"/>
          </a:xfrm>
        </p:spPr>
        <p:txBody>
          <a:bodyPr>
            <a:normAutofit fontScale="85000" lnSpcReduction="20000"/>
          </a:bodyPr>
          <a:lstStyle/>
          <a:p>
            <a:pPr marL="0" indent="0">
              <a:buNone/>
            </a:pPr>
            <a:r>
              <a:rPr lang="en-IN" dirty="0" err="1"/>
              <a:t>elif</a:t>
            </a:r>
            <a:r>
              <a:rPr lang="en-IN" dirty="0"/>
              <a:t> </a:t>
            </a:r>
            <a:r>
              <a:rPr lang="en-IN" dirty="0" err="1"/>
              <a:t>ch</a:t>
            </a:r>
            <a:r>
              <a:rPr lang="en-IN" dirty="0"/>
              <a:t> == "2":</a:t>
            </a:r>
            <a:br>
              <a:rPr lang="en-IN" dirty="0"/>
            </a:br>
            <a:r>
              <a:rPr lang="en-IN" dirty="0"/>
              <a:t>    data = </a:t>
            </a:r>
            <a:r>
              <a:rPr lang="en-IN" dirty="0" err="1"/>
              <a:t>yif.download</a:t>
            </a:r>
            <a:r>
              <a:rPr lang="en-IN" dirty="0"/>
              <a:t>(tickers="TSLA", period="5d", interval="1h", rounding=True)</a:t>
            </a:r>
            <a:br>
              <a:rPr lang="en-IN" dirty="0"/>
            </a:br>
            <a:r>
              <a:rPr lang="en-IN" dirty="0"/>
              <a:t>    fig = </a:t>
            </a:r>
            <a:r>
              <a:rPr lang="en-IN" dirty="0" err="1"/>
              <a:t>goh.Figure</a:t>
            </a:r>
            <a:r>
              <a:rPr lang="en-IN" dirty="0"/>
              <a:t>()</a:t>
            </a:r>
            <a:br>
              <a:rPr lang="en-IN" dirty="0"/>
            </a:br>
            <a:r>
              <a:rPr lang="en-IN" dirty="0"/>
              <a:t>    </a:t>
            </a:r>
            <a:r>
              <a:rPr lang="en-IN" dirty="0" err="1"/>
              <a:t>fig.add_trace</a:t>
            </a:r>
            <a:r>
              <a:rPr lang="en-IN" dirty="0"/>
              <a:t>(</a:t>
            </a:r>
            <a:br>
              <a:rPr lang="en-IN" dirty="0"/>
            </a:br>
            <a:r>
              <a:rPr lang="en-IN" dirty="0"/>
              <a:t>        </a:t>
            </a:r>
            <a:r>
              <a:rPr lang="en-IN" dirty="0" err="1"/>
              <a:t>goh.Candlestick</a:t>
            </a:r>
            <a:r>
              <a:rPr lang="en-IN" dirty="0"/>
              <a:t>(x=</a:t>
            </a:r>
            <a:r>
              <a:rPr lang="en-IN" dirty="0" err="1"/>
              <a:t>data.index</a:t>
            </a:r>
            <a:r>
              <a:rPr lang="en-IN" dirty="0"/>
              <a:t>, open=data['Open'], high=data['High'], low=data['Low'], close=data['Close'],</a:t>
            </a:r>
            <a:br>
              <a:rPr lang="en-IN" dirty="0"/>
            </a:br>
            <a:r>
              <a:rPr lang="en-IN" dirty="0"/>
              <a:t>                        name='market data'))</a:t>
            </a:r>
            <a:br>
              <a:rPr lang="en-IN" dirty="0"/>
            </a:br>
            <a:r>
              <a:rPr lang="en-IN" dirty="0"/>
              <a:t>    </a:t>
            </a:r>
            <a:r>
              <a:rPr lang="en-IN" dirty="0" err="1"/>
              <a:t>fig.update_layout</a:t>
            </a:r>
            <a:r>
              <a:rPr lang="en-IN" dirty="0"/>
              <a:t>(title='Tesla share price', </a:t>
            </a:r>
            <a:r>
              <a:rPr lang="en-IN" dirty="0" err="1"/>
              <a:t>yaxis_title</a:t>
            </a:r>
            <a:r>
              <a:rPr lang="en-IN" dirty="0"/>
              <a:t>='Stock Price (USD)')</a:t>
            </a:r>
            <a:br>
              <a:rPr lang="en-IN" dirty="0"/>
            </a:br>
            <a:r>
              <a:rPr lang="en-IN" dirty="0"/>
              <a:t>    </a:t>
            </a:r>
            <a:r>
              <a:rPr lang="en-IN" dirty="0" err="1"/>
              <a:t>fig.update_xaxes</a:t>
            </a:r>
            <a:r>
              <a:rPr lang="en-IN" dirty="0"/>
              <a:t>(</a:t>
            </a:r>
            <a:r>
              <a:rPr lang="en-IN" dirty="0" err="1"/>
              <a:t>rangeslider_visible</a:t>
            </a:r>
            <a:r>
              <a:rPr lang="en-IN" dirty="0"/>
              <a:t>=True, </a:t>
            </a:r>
            <a:r>
              <a:rPr lang="en-IN" dirty="0" err="1"/>
              <a:t>rangeselector</a:t>
            </a:r>
            <a:r>
              <a:rPr lang="en-IN" dirty="0"/>
              <a:t>=</a:t>
            </a:r>
            <a:r>
              <a:rPr lang="en-IN" dirty="0" err="1"/>
              <a:t>dict</a:t>
            </a:r>
            <a:r>
              <a:rPr lang="en-IN" dirty="0"/>
              <a:t>(buttons=list([</a:t>
            </a:r>
            <a:br>
              <a:rPr lang="en-IN" dirty="0"/>
            </a:br>
            <a:r>
              <a:rPr lang="en-IN" dirty="0"/>
              <a:t>        </a:t>
            </a:r>
            <a:r>
              <a:rPr lang="en-IN" dirty="0" err="1"/>
              <a:t>dict</a:t>
            </a:r>
            <a:r>
              <a:rPr lang="en-IN" dirty="0"/>
              <a:t>(count=15, label='15m', step='minute', </a:t>
            </a:r>
            <a:r>
              <a:rPr lang="en-IN" dirty="0" err="1"/>
              <a:t>stepmode</a:t>
            </a:r>
            <a:r>
              <a:rPr lang="en-IN" dirty="0"/>
              <a:t>='backward'),</a:t>
            </a:r>
            <a:br>
              <a:rPr lang="en-IN" dirty="0"/>
            </a:br>
            <a:r>
              <a:rPr lang="en-IN" dirty="0"/>
              <a:t>        </a:t>
            </a:r>
            <a:r>
              <a:rPr lang="en-IN" dirty="0" err="1"/>
              <a:t>dict</a:t>
            </a:r>
            <a:r>
              <a:rPr lang="en-IN" dirty="0"/>
              <a:t>(count=45, label='45m', step='minute', </a:t>
            </a:r>
            <a:r>
              <a:rPr lang="en-IN" dirty="0" err="1"/>
              <a:t>stepmode</a:t>
            </a:r>
            <a:r>
              <a:rPr lang="en-IN" dirty="0"/>
              <a:t>='backward'),</a:t>
            </a:r>
            <a:br>
              <a:rPr lang="en-IN" dirty="0"/>
            </a:br>
            <a:r>
              <a:rPr lang="en-IN" dirty="0"/>
              <a:t>        </a:t>
            </a:r>
            <a:r>
              <a:rPr lang="en-IN" dirty="0" err="1"/>
              <a:t>dict</a:t>
            </a:r>
            <a:r>
              <a:rPr lang="en-IN" dirty="0"/>
              <a:t>(count=1, label='1h', step='hour', </a:t>
            </a:r>
            <a:r>
              <a:rPr lang="en-IN" dirty="0" err="1"/>
              <a:t>stepmode</a:t>
            </a:r>
            <a:r>
              <a:rPr lang="en-IN" dirty="0"/>
              <a:t>='backward'),</a:t>
            </a:r>
            <a:br>
              <a:rPr lang="en-IN" dirty="0"/>
            </a:br>
            <a:r>
              <a:rPr lang="en-IN" dirty="0"/>
              <a:t>        </a:t>
            </a:r>
            <a:r>
              <a:rPr lang="en-IN" dirty="0" err="1"/>
              <a:t>dict</a:t>
            </a:r>
            <a:r>
              <a:rPr lang="en-IN" dirty="0"/>
              <a:t>(count=6, label='6h', step='hour', </a:t>
            </a:r>
            <a:r>
              <a:rPr lang="en-IN" dirty="0" err="1"/>
              <a:t>stepmode</a:t>
            </a:r>
            <a:r>
              <a:rPr lang="en-IN" dirty="0"/>
              <a:t>='backward'),</a:t>
            </a:r>
            <a:br>
              <a:rPr lang="en-IN" dirty="0"/>
            </a:br>
            <a:r>
              <a:rPr lang="en-IN" dirty="0"/>
              <a:t>        </a:t>
            </a:r>
            <a:r>
              <a:rPr lang="en-IN" dirty="0" err="1"/>
              <a:t>dict</a:t>
            </a:r>
            <a:r>
              <a:rPr lang="en-IN" dirty="0"/>
              <a:t>(step='all')])))</a:t>
            </a:r>
            <a:br>
              <a:rPr lang="en-IN" dirty="0"/>
            </a:br>
            <a:r>
              <a:rPr lang="en-IN" dirty="0"/>
              <a:t>    </a:t>
            </a:r>
            <a:r>
              <a:rPr lang="en-IN" dirty="0" err="1"/>
              <a:t>fig.show</a:t>
            </a:r>
            <a:r>
              <a:rPr lang="en-IN" dirty="0"/>
              <a:t>()</a:t>
            </a:r>
            <a:br>
              <a:rPr lang="en-IN" dirty="0"/>
            </a:br>
            <a:br>
              <a:rPr lang="en-IN" dirty="0"/>
            </a:br>
            <a:r>
              <a:rPr lang="en-IN" dirty="0" err="1"/>
              <a:t>elif</a:t>
            </a:r>
            <a:r>
              <a:rPr lang="en-IN" dirty="0"/>
              <a:t> </a:t>
            </a:r>
            <a:r>
              <a:rPr lang="en-IN" dirty="0" err="1"/>
              <a:t>ch</a:t>
            </a:r>
            <a:r>
              <a:rPr lang="en-IN" dirty="0"/>
              <a:t> == "3":</a:t>
            </a:r>
            <a:br>
              <a:rPr lang="en-IN" dirty="0"/>
            </a:br>
            <a:r>
              <a:rPr lang="en-IN" dirty="0"/>
              <a:t>    data = </a:t>
            </a:r>
            <a:r>
              <a:rPr lang="en-IN" dirty="0" err="1"/>
              <a:t>yif.download</a:t>
            </a:r>
            <a:r>
              <a:rPr lang="en-IN" dirty="0"/>
              <a:t>(tickers="APPL", period="5d", interval="1h", rounding=True)</a:t>
            </a:r>
            <a:br>
              <a:rPr lang="en-IN" dirty="0"/>
            </a:br>
            <a:r>
              <a:rPr lang="en-IN" dirty="0"/>
              <a:t>    fig = </a:t>
            </a:r>
            <a:r>
              <a:rPr lang="en-IN" dirty="0" err="1"/>
              <a:t>goh.Figure</a:t>
            </a:r>
            <a:r>
              <a:rPr lang="en-IN" dirty="0"/>
              <a:t>()</a:t>
            </a:r>
            <a:br>
              <a:rPr lang="en-IN" dirty="0"/>
            </a:br>
            <a:r>
              <a:rPr lang="en-IN" dirty="0"/>
              <a:t>    </a:t>
            </a:r>
            <a:r>
              <a:rPr lang="en-IN" dirty="0" err="1"/>
              <a:t>fig.add_trace</a:t>
            </a:r>
            <a:r>
              <a:rPr lang="en-IN" dirty="0"/>
              <a:t>(</a:t>
            </a:r>
            <a:br>
              <a:rPr lang="en-IN" dirty="0"/>
            </a:br>
            <a:r>
              <a:rPr lang="en-IN" dirty="0"/>
              <a:t>        </a:t>
            </a:r>
            <a:r>
              <a:rPr lang="en-IN" dirty="0" err="1"/>
              <a:t>goh.Candlestick</a:t>
            </a:r>
            <a:r>
              <a:rPr lang="en-IN" dirty="0"/>
              <a:t>(x=</a:t>
            </a:r>
            <a:r>
              <a:rPr lang="en-IN" dirty="0" err="1"/>
              <a:t>data.index</a:t>
            </a:r>
            <a:r>
              <a:rPr lang="en-IN" dirty="0"/>
              <a:t>, open=data['Open'], high=data['High'], low=data['Low'], close=data['Close'],</a:t>
            </a:r>
            <a:br>
              <a:rPr lang="en-IN" dirty="0"/>
            </a:br>
            <a:r>
              <a:rPr lang="en-IN" dirty="0"/>
              <a:t>                        name='market data'))</a:t>
            </a:r>
            <a:br>
              <a:rPr lang="en-IN" dirty="0"/>
            </a:br>
            <a:r>
              <a:rPr lang="en-IN" dirty="0"/>
              <a:t>    </a:t>
            </a:r>
            <a:r>
              <a:rPr lang="en-IN" dirty="0" err="1"/>
              <a:t>fig.update_layout</a:t>
            </a:r>
            <a:r>
              <a:rPr lang="en-IN" dirty="0"/>
              <a:t>(title='Apple share price', </a:t>
            </a:r>
            <a:r>
              <a:rPr lang="en-IN" dirty="0" err="1"/>
              <a:t>yaxis_title</a:t>
            </a:r>
            <a:r>
              <a:rPr lang="en-IN" dirty="0"/>
              <a:t>='Stock Price (USD)')</a:t>
            </a:r>
            <a:br>
              <a:rPr lang="en-IN" dirty="0"/>
            </a:br>
            <a:r>
              <a:rPr lang="en-IN" dirty="0"/>
              <a:t>    </a:t>
            </a:r>
            <a:r>
              <a:rPr lang="en-IN" dirty="0" err="1"/>
              <a:t>fig.update_xaxes</a:t>
            </a:r>
            <a:r>
              <a:rPr lang="en-IN" dirty="0"/>
              <a:t>(</a:t>
            </a:r>
            <a:r>
              <a:rPr lang="en-IN" dirty="0" err="1"/>
              <a:t>rangeslider_visible</a:t>
            </a:r>
            <a:r>
              <a:rPr lang="en-IN" dirty="0"/>
              <a:t>=True, </a:t>
            </a:r>
            <a:r>
              <a:rPr lang="en-IN" dirty="0" err="1"/>
              <a:t>rangeselector</a:t>
            </a:r>
            <a:r>
              <a:rPr lang="en-IN" dirty="0"/>
              <a:t>=</a:t>
            </a:r>
            <a:r>
              <a:rPr lang="en-IN" dirty="0" err="1"/>
              <a:t>dict</a:t>
            </a:r>
            <a:r>
              <a:rPr lang="en-IN" dirty="0"/>
              <a:t>(buttons=list([</a:t>
            </a:r>
            <a:br>
              <a:rPr lang="en-IN" dirty="0"/>
            </a:br>
            <a:endParaRPr lang="en-US" dirty="0"/>
          </a:p>
        </p:txBody>
      </p:sp>
    </p:spTree>
    <p:extLst>
      <p:ext uri="{BB962C8B-B14F-4D97-AF65-F5344CB8AC3E}">
        <p14:creationId xmlns:p14="http://schemas.microsoft.com/office/powerpoint/2010/main" val="201097899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3FF63-63DC-4E04-9501-6503EA6A64A6}"/>
              </a:ext>
            </a:extLst>
          </p:cNvPr>
          <p:cNvSpPr>
            <a:spLocks noGrp="1"/>
          </p:cNvSpPr>
          <p:nvPr>
            <p:ph idx="1"/>
          </p:nvPr>
        </p:nvSpPr>
        <p:spPr>
          <a:xfrm>
            <a:off x="1103312" y="295836"/>
            <a:ext cx="8946541" cy="5952564"/>
          </a:xfrm>
        </p:spPr>
        <p:txBody>
          <a:bodyPr>
            <a:normAutofit fontScale="55000" lnSpcReduction="20000"/>
          </a:bodyPr>
          <a:lstStyle/>
          <a:p>
            <a:pPr marL="0" indent="0">
              <a:buNone/>
            </a:pPr>
            <a:r>
              <a:rPr lang="en-IN" dirty="0" err="1"/>
              <a:t>dict</a:t>
            </a:r>
            <a:r>
              <a:rPr lang="en-IN" dirty="0"/>
              <a:t>(count=15, label='15m', step='minute', </a:t>
            </a:r>
            <a:r>
              <a:rPr lang="en-IN" dirty="0" err="1"/>
              <a:t>stepmode</a:t>
            </a:r>
            <a:r>
              <a:rPr lang="en-IN" dirty="0"/>
              <a:t>='backward'),</a:t>
            </a:r>
            <a:br>
              <a:rPr lang="en-IN" dirty="0"/>
            </a:br>
            <a:r>
              <a:rPr lang="en-IN" dirty="0"/>
              <a:t>        </a:t>
            </a:r>
            <a:r>
              <a:rPr lang="en-IN" dirty="0" err="1"/>
              <a:t>dict</a:t>
            </a:r>
            <a:r>
              <a:rPr lang="en-IN" dirty="0"/>
              <a:t>(count=45, label='45m', step='minute', </a:t>
            </a:r>
            <a:r>
              <a:rPr lang="en-IN" dirty="0" err="1"/>
              <a:t>stepmode</a:t>
            </a:r>
            <a:r>
              <a:rPr lang="en-IN" dirty="0"/>
              <a:t>='backward'),</a:t>
            </a:r>
            <a:br>
              <a:rPr lang="en-IN" dirty="0"/>
            </a:br>
            <a:r>
              <a:rPr lang="en-IN" dirty="0"/>
              <a:t>        </a:t>
            </a:r>
            <a:r>
              <a:rPr lang="en-IN" dirty="0" err="1"/>
              <a:t>dict</a:t>
            </a:r>
            <a:r>
              <a:rPr lang="en-IN" dirty="0"/>
              <a:t>(count=1, label='1h', step='hour', </a:t>
            </a:r>
            <a:r>
              <a:rPr lang="en-IN" dirty="0" err="1"/>
              <a:t>stepmode</a:t>
            </a:r>
            <a:r>
              <a:rPr lang="en-IN" dirty="0"/>
              <a:t>='backward'),</a:t>
            </a:r>
            <a:br>
              <a:rPr lang="en-IN" dirty="0"/>
            </a:br>
            <a:r>
              <a:rPr lang="en-IN" dirty="0"/>
              <a:t>        </a:t>
            </a:r>
            <a:r>
              <a:rPr lang="en-IN" dirty="0" err="1"/>
              <a:t>dict</a:t>
            </a:r>
            <a:r>
              <a:rPr lang="en-IN" dirty="0"/>
              <a:t>(count=6, label='6h', step='hour', </a:t>
            </a:r>
            <a:r>
              <a:rPr lang="en-IN" dirty="0" err="1"/>
              <a:t>stepmode</a:t>
            </a:r>
            <a:r>
              <a:rPr lang="en-IN" dirty="0"/>
              <a:t>='backward'),</a:t>
            </a:r>
            <a:br>
              <a:rPr lang="en-IN" dirty="0"/>
            </a:br>
            <a:r>
              <a:rPr lang="en-IN" dirty="0"/>
              <a:t>        </a:t>
            </a:r>
            <a:r>
              <a:rPr lang="en-IN" dirty="0" err="1"/>
              <a:t>dict</a:t>
            </a:r>
            <a:r>
              <a:rPr lang="en-IN" dirty="0"/>
              <a:t>(step='all')])))</a:t>
            </a:r>
            <a:br>
              <a:rPr lang="en-IN" dirty="0"/>
            </a:br>
            <a:r>
              <a:rPr lang="en-IN" dirty="0"/>
              <a:t>    </a:t>
            </a:r>
            <a:r>
              <a:rPr lang="en-IN" dirty="0" err="1"/>
              <a:t>fig.show</a:t>
            </a:r>
            <a:r>
              <a:rPr lang="en-IN" dirty="0"/>
              <a:t>()</a:t>
            </a:r>
            <a:br>
              <a:rPr lang="en-IN" dirty="0"/>
            </a:br>
            <a:br>
              <a:rPr lang="en-IN" dirty="0"/>
            </a:br>
            <a:r>
              <a:rPr lang="en-IN" dirty="0" err="1"/>
              <a:t>elif</a:t>
            </a:r>
            <a:r>
              <a:rPr lang="en-IN" dirty="0"/>
              <a:t> </a:t>
            </a:r>
            <a:r>
              <a:rPr lang="en-IN" dirty="0" err="1"/>
              <a:t>ch</a:t>
            </a:r>
            <a:r>
              <a:rPr lang="en-IN" dirty="0"/>
              <a:t> == "5":</a:t>
            </a:r>
            <a:br>
              <a:rPr lang="en-IN" dirty="0"/>
            </a:br>
            <a:r>
              <a:rPr lang="en-IN" dirty="0"/>
              <a:t>    data = </a:t>
            </a:r>
            <a:r>
              <a:rPr lang="en-IN" dirty="0" err="1"/>
              <a:t>yif.download</a:t>
            </a:r>
            <a:r>
              <a:rPr lang="en-IN" dirty="0"/>
              <a:t>(tickers="INTC", period="5d", interval="1h", rounding=True)</a:t>
            </a:r>
            <a:br>
              <a:rPr lang="en-IN" dirty="0"/>
            </a:br>
            <a:r>
              <a:rPr lang="en-IN" dirty="0"/>
              <a:t>    fig = </a:t>
            </a:r>
            <a:r>
              <a:rPr lang="en-IN" dirty="0" err="1"/>
              <a:t>goh.Figure</a:t>
            </a:r>
            <a:r>
              <a:rPr lang="en-IN" dirty="0"/>
              <a:t>()</a:t>
            </a:r>
            <a:br>
              <a:rPr lang="en-IN" dirty="0"/>
            </a:br>
            <a:r>
              <a:rPr lang="en-IN" dirty="0"/>
              <a:t>    </a:t>
            </a:r>
            <a:r>
              <a:rPr lang="en-IN" dirty="0" err="1"/>
              <a:t>fig.add_trace</a:t>
            </a:r>
            <a:r>
              <a:rPr lang="en-IN" dirty="0"/>
              <a:t>(</a:t>
            </a:r>
            <a:br>
              <a:rPr lang="en-IN" dirty="0"/>
            </a:br>
            <a:r>
              <a:rPr lang="en-IN" dirty="0"/>
              <a:t>        </a:t>
            </a:r>
            <a:r>
              <a:rPr lang="en-IN" dirty="0" err="1"/>
              <a:t>goh.Candlestick</a:t>
            </a:r>
            <a:r>
              <a:rPr lang="en-IN" dirty="0"/>
              <a:t>(x=</a:t>
            </a:r>
            <a:r>
              <a:rPr lang="en-IN" dirty="0" err="1"/>
              <a:t>data.index</a:t>
            </a:r>
            <a:r>
              <a:rPr lang="en-IN" dirty="0"/>
              <a:t>, open=data['Open'], high=data['High'], low=data['Low'], close=data['Close'],</a:t>
            </a:r>
            <a:br>
              <a:rPr lang="en-IN" dirty="0"/>
            </a:br>
            <a:r>
              <a:rPr lang="en-IN" dirty="0"/>
              <a:t>                        name='market data'))</a:t>
            </a:r>
            <a:br>
              <a:rPr lang="en-IN" dirty="0"/>
            </a:br>
            <a:r>
              <a:rPr lang="en-IN" dirty="0"/>
              <a:t>    </a:t>
            </a:r>
            <a:r>
              <a:rPr lang="en-IN" dirty="0" err="1"/>
              <a:t>fig.update_layout</a:t>
            </a:r>
            <a:r>
              <a:rPr lang="en-IN" dirty="0"/>
              <a:t>(title='Intel share price', </a:t>
            </a:r>
            <a:r>
              <a:rPr lang="en-IN" dirty="0" err="1"/>
              <a:t>yaxis_title</a:t>
            </a:r>
            <a:r>
              <a:rPr lang="en-IN" dirty="0"/>
              <a:t>='Stock Price (USD)')</a:t>
            </a:r>
            <a:br>
              <a:rPr lang="en-IN" dirty="0"/>
            </a:br>
            <a:r>
              <a:rPr lang="en-IN" dirty="0"/>
              <a:t>    </a:t>
            </a:r>
            <a:r>
              <a:rPr lang="en-IN" dirty="0" err="1"/>
              <a:t>fig.update_xaxes</a:t>
            </a:r>
            <a:r>
              <a:rPr lang="en-IN" dirty="0"/>
              <a:t>(</a:t>
            </a:r>
            <a:r>
              <a:rPr lang="en-IN" dirty="0" err="1"/>
              <a:t>rangeslider_visible</a:t>
            </a:r>
            <a:r>
              <a:rPr lang="en-IN" dirty="0"/>
              <a:t>=True, </a:t>
            </a:r>
            <a:r>
              <a:rPr lang="en-IN" dirty="0" err="1"/>
              <a:t>rangeselector</a:t>
            </a:r>
            <a:r>
              <a:rPr lang="en-IN" dirty="0"/>
              <a:t>=</a:t>
            </a:r>
            <a:r>
              <a:rPr lang="en-IN" dirty="0" err="1"/>
              <a:t>dict</a:t>
            </a:r>
            <a:r>
              <a:rPr lang="en-IN" dirty="0"/>
              <a:t>(buttons=list([</a:t>
            </a:r>
            <a:br>
              <a:rPr lang="en-IN" dirty="0"/>
            </a:br>
            <a:r>
              <a:rPr lang="en-IN" dirty="0"/>
              <a:t>        </a:t>
            </a:r>
            <a:r>
              <a:rPr lang="en-IN" dirty="0" err="1"/>
              <a:t>dict</a:t>
            </a:r>
            <a:r>
              <a:rPr lang="en-IN" dirty="0"/>
              <a:t>(count=15, label='15m', step='minute', </a:t>
            </a:r>
            <a:r>
              <a:rPr lang="en-IN" dirty="0" err="1"/>
              <a:t>stepmode</a:t>
            </a:r>
            <a:r>
              <a:rPr lang="en-IN" dirty="0"/>
              <a:t>='backward'),</a:t>
            </a:r>
            <a:br>
              <a:rPr lang="en-IN" dirty="0"/>
            </a:br>
            <a:r>
              <a:rPr lang="en-IN" dirty="0"/>
              <a:t>        </a:t>
            </a:r>
            <a:r>
              <a:rPr lang="en-IN" dirty="0" err="1"/>
              <a:t>dict</a:t>
            </a:r>
            <a:r>
              <a:rPr lang="en-IN" dirty="0"/>
              <a:t>(count=45, label='45m', step='minute', </a:t>
            </a:r>
            <a:r>
              <a:rPr lang="en-IN" dirty="0" err="1"/>
              <a:t>stepmode</a:t>
            </a:r>
            <a:r>
              <a:rPr lang="en-IN" dirty="0"/>
              <a:t>='backward'),</a:t>
            </a:r>
            <a:br>
              <a:rPr lang="en-IN" dirty="0"/>
            </a:br>
            <a:r>
              <a:rPr lang="en-IN" dirty="0"/>
              <a:t>        </a:t>
            </a:r>
            <a:r>
              <a:rPr lang="en-IN" dirty="0" err="1"/>
              <a:t>dict</a:t>
            </a:r>
            <a:r>
              <a:rPr lang="en-IN" dirty="0"/>
              <a:t>(count=1, label='1h', step='hour', </a:t>
            </a:r>
            <a:r>
              <a:rPr lang="en-IN" dirty="0" err="1"/>
              <a:t>stepmode</a:t>
            </a:r>
            <a:r>
              <a:rPr lang="en-IN" dirty="0"/>
              <a:t>='backward'),</a:t>
            </a:r>
            <a:br>
              <a:rPr lang="en-IN" dirty="0"/>
            </a:br>
            <a:r>
              <a:rPr lang="en-IN" dirty="0"/>
              <a:t>        </a:t>
            </a:r>
            <a:r>
              <a:rPr lang="en-IN" dirty="0" err="1"/>
              <a:t>dict</a:t>
            </a:r>
            <a:r>
              <a:rPr lang="en-IN" dirty="0"/>
              <a:t>(count=6, label='6h', step='hour', </a:t>
            </a:r>
            <a:r>
              <a:rPr lang="en-IN" dirty="0" err="1"/>
              <a:t>stepmode</a:t>
            </a:r>
            <a:r>
              <a:rPr lang="en-IN" dirty="0"/>
              <a:t>='backward'),</a:t>
            </a:r>
            <a:br>
              <a:rPr lang="en-IN" dirty="0"/>
            </a:br>
            <a:r>
              <a:rPr lang="en-IN" dirty="0"/>
              <a:t>        </a:t>
            </a:r>
            <a:r>
              <a:rPr lang="en-IN" dirty="0" err="1"/>
              <a:t>dict</a:t>
            </a:r>
            <a:r>
              <a:rPr lang="en-IN" dirty="0"/>
              <a:t>(step='all')])))</a:t>
            </a:r>
            <a:br>
              <a:rPr lang="en-IN" dirty="0"/>
            </a:br>
            <a:r>
              <a:rPr lang="en-IN" dirty="0"/>
              <a:t>    </a:t>
            </a:r>
            <a:r>
              <a:rPr lang="en-IN" dirty="0" err="1"/>
              <a:t>fig.show</a:t>
            </a:r>
            <a:r>
              <a:rPr lang="en-IN" dirty="0"/>
              <a:t>()</a:t>
            </a:r>
            <a:br>
              <a:rPr lang="en-IN" dirty="0"/>
            </a:br>
            <a:br>
              <a:rPr lang="en-IN" dirty="0"/>
            </a:br>
            <a:r>
              <a:rPr lang="en-IN" dirty="0" err="1"/>
              <a:t>elif</a:t>
            </a:r>
            <a:r>
              <a:rPr lang="en-IN" dirty="0"/>
              <a:t> </a:t>
            </a:r>
            <a:r>
              <a:rPr lang="en-IN" dirty="0" err="1"/>
              <a:t>ch</a:t>
            </a:r>
            <a:r>
              <a:rPr lang="en-IN" dirty="0"/>
              <a:t> == "6":</a:t>
            </a:r>
            <a:br>
              <a:rPr lang="en-IN" dirty="0"/>
            </a:br>
            <a:r>
              <a:rPr lang="en-IN" dirty="0"/>
              <a:t>    </a:t>
            </a:r>
            <a:r>
              <a:rPr lang="en-IN" dirty="0" err="1"/>
              <a:t>na</a:t>
            </a:r>
            <a:r>
              <a:rPr lang="en-IN" dirty="0"/>
              <a:t> = input("Enter stock name")</a:t>
            </a:r>
            <a:br>
              <a:rPr lang="en-IN" dirty="0"/>
            </a:br>
            <a:r>
              <a:rPr lang="en-IN" dirty="0"/>
              <a:t>    data = </a:t>
            </a:r>
            <a:r>
              <a:rPr lang="en-IN" dirty="0" err="1"/>
              <a:t>yif.download</a:t>
            </a:r>
            <a:r>
              <a:rPr lang="en-IN" dirty="0"/>
              <a:t>(tickers=</a:t>
            </a:r>
            <a:r>
              <a:rPr lang="en-IN" dirty="0" err="1"/>
              <a:t>na</a:t>
            </a:r>
            <a:r>
              <a:rPr lang="en-IN" dirty="0"/>
              <a:t>, period="5d", interval="1h", rounding=True)</a:t>
            </a:r>
            <a:br>
              <a:rPr lang="en-IN" dirty="0"/>
            </a:br>
            <a:r>
              <a:rPr lang="en-IN" dirty="0"/>
              <a:t>    fig = </a:t>
            </a:r>
            <a:r>
              <a:rPr lang="en-IN" dirty="0" err="1"/>
              <a:t>goh.Figure</a:t>
            </a:r>
            <a:r>
              <a:rPr lang="en-IN" dirty="0"/>
              <a:t>()</a:t>
            </a:r>
            <a:br>
              <a:rPr lang="en-IN" dirty="0"/>
            </a:br>
            <a:r>
              <a:rPr lang="en-IN" dirty="0"/>
              <a:t>    </a:t>
            </a:r>
            <a:r>
              <a:rPr lang="en-IN" dirty="0" err="1"/>
              <a:t>fig.add_trace</a:t>
            </a:r>
            <a:r>
              <a:rPr lang="en-IN" dirty="0"/>
              <a:t>(</a:t>
            </a:r>
            <a:br>
              <a:rPr lang="en-IN" dirty="0"/>
            </a:br>
            <a:r>
              <a:rPr lang="en-IN" dirty="0"/>
              <a:t>        </a:t>
            </a:r>
            <a:r>
              <a:rPr lang="en-IN" dirty="0" err="1"/>
              <a:t>goh.Candlestick</a:t>
            </a:r>
            <a:r>
              <a:rPr lang="en-IN" dirty="0"/>
              <a:t>(x=</a:t>
            </a:r>
            <a:r>
              <a:rPr lang="en-IN" dirty="0" err="1"/>
              <a:t>data.index</a:t>
            </a:r>
            <a:r>
              <a:rPr lang="en-IN" dirty="0"/>
              <a:t>, open=data['Open'], high=data['High'], low=data['Low'], close=data['Close'],</a:t>
            </a:r>
            <a:br>
              <a:rPr lang="en-IN" dirty="0"/>
            </a:br>
            <a:r>
              <a:rPr lang="en-IN" dirty="0"/>
              <a:t>                        name='market data'))</a:t>
            </a:r>
            <a:br>
              <a:rPr lang="en-IN" dirty="0"/>
            </a:br>
            <a:r>
              <a:rPr lang="en-IN" dirty="0"/>
              <a:t>    </a:t>
            </a:r>
            <a:r>
              <a:rPr lang="en-IN" dirty="0" err="1"/>
              <a:t>fig.update_layout</a:t>
            </a:r>
            <a:r>
              <a:rPr lang="en-IN" dirty="0"/>
              <a:t>(title=</a:t>
            </a:r>
            <a:r>
              <a:rPr lang="en-IN" dirty="0" err="1"/>
              <a:t>na</a:t>
            </a:r>
            <a:r>
              <a:rPr lang="en-IN" dirty="0"/>
              <a:t>+' share price', </a:t>
            </a:r>
            <a:r>
              <a:rPr lang="en-IN" dirty="0" err="1"/>
              <a:t>yaxis_title</a:t>
            </a:r>
            <a:r>
              <a:rPr lang="en-IN" dirty="0"/>
              <a:t>='Stock Price (Rs)')</a:t>
            </a:r>
            <a:br>
              <a:rPr lang="en-IN" dirty="0"/>
            </a:br>
            <a:r>
              <a:rPr lang="en-IN" dirty="0"/>
              <a:t>    </a:t>
            </a:r>
            <a:r>
              <a:rPr lang="en-IN" dirty="0" err="1"/>
              <a:t>fig.update_xaxes</a:t>
            </a:r>
            <a:r>
              <a:rPr lang="en-IN" dirty="0"/>
              <a:t>(</a:t>
            </a:r>
            <a:r>
              <a:rPr lang="en-IN" dirty="0" err="1"/>
              <a:t>rangeslider_visible</a:t>
            </a:r>
            <a:r>
              <a:rPr lang="en-IN" dirty="0"/>
              <a:t>=True, </a:t>
            </a:r>
            <a:r>
              <a:rPr lang="en-IN" dirty="0" err="1"/>
              <a:t>rangeselector</a:t>
            </a:r>
            <a:r>
              <a:rPr lang="en-IN" dirty="0"/>
              <a:t>=</a:t>
            </a:r>
            <a:r>
              <a:rPr lang="en-IN" dirty="0" err="1"/>
              <a:t>dict</a:t>
            </a:r>
            <a:r>
              <a:rPr lang="en-IN" dirty="0"/>
              <a:t>(buttons=list([</a:t>
            </a:r>
            <a:br>
              <a:rPr lang="en-IN" dirty="0"/>
            </a:br>
            <a:r>
              <a:rPr lang="en-IN" dirty="0"/>
              <a:t>        </a:t>
            </a:r>
            <a:r>
              <a:rPr lang="en-IN" dirty="0" err="1"/>
              <a:t>dict</a:t>
            </a:r>
            <a:r>
              <a:rPr lang="en-IN" dirty="0"/>
              <a:t>(count=15, label='15m', step='minute', </a:t>
            </a:r>
            <a:r>
              <a:rPr lang="en-IN" dirty="0" err="1"/>
              <a:t>stepmode</a:t>
            </a:r>
            <a:r>
              <a:rPr lang="en-IN" dirty="0"/>
              <a:t>='backward'),</a:t>
            </a:r>
            <a:br>
              <a:rPr lang="en-IN" dirty="0"/>
            </a:br>
            <a:r>
              <a:rPr lang="en-IN" dirty="0"/>
              <a:t>        </a:t>
            </a:r>
            <a:r>
              <a:rPr lang="en-IN" dirty="0" err="1"/>
              <a:t>dict</a:t>
            </a:r>
            <a:r>
              <a:rPr lang="en-IN" dirty="0"/>
              <a:t>(count=45, label='45m', step='minute', </a:t>
            </a:r>
            <a:r>
              <a:rPr lang="en-IN" dirty="0" err="1"/>
              <a:t>stepmode</a:t>
            </a:r>
            <a:r>
              <a:rPr lang="en-IN" dirty="0"/>
              <a:t>='backward'),</a:t>
            </a:r>
            <a:br>
              <a:rPr lang="en-IN" dirty="0"/>
            </a:br>
            <a:r>
              <a:rPr lang="en-IN" dirty="0"/>
              <a:t>        </a:t>
            </a:r>
            <a:r>
              <a:rPr lang="en-IN" dirty="0" err="1"/>
              <a:t>dict</a:t>
            </a:r>
            <a:r>
              <a:rPr lang="en-IN" dirty="0"/>
              <a:t>(count=1, label='1h', step='hour', </a:t>
            </a:r>
            <a:r>
              <a:rPr lang="en-IN" dirty="0" err="1"/>
              <a:t>stepmode</a:t>
            </a:r>
            <a:r>
              <a:rPr lang="en-IN" dirty="0"/>
              <a:t>='backward'),</a:t>
            </a:r>
            <a:br>
              <a:rPr lang="en-IN" dirty="0"/>
            </a:br>
            <a:r>
              <a:rPr lang="en-IN" dirty="0"/>
              <a:t>        </a:t>
            </a:r>
            <a:r>
              <a:rPr lang="en-IN" dirty="0" err="1"/>
              <a:t>dict</a:t>
            </a:r>
            <a:r>
              <a:rPr lang="en-IN" dirty="0"/>
              <a:t>(count=6, label='6h', step='hour', </a:t>
            </a:r>
            <a:r>
              <a:rPr lang="en-IN" dirty="0" err="1"/>
              <a:t>stepmode</a:t>
            </a:r>
            <a:r>
              <a:rPr lang="en-IN" dirty="0"/>
              <a:t>='backward'),</a:t>
            </a:r>
            <a:br>
              <a:rPr lang="en-IN" dirty="0"/>
            </a:br>
            <a:r>
              <a:rPr lang="en-IN" dirty="0"/>
              <a:t>        </a:t>
            </a:r>
            <a:r>
              <a:rPr lang="en-IN" dirty="0" err="1"/>
              <a:t>dict</a:t>
            </a:r>
            <a:r>
              <a:rPr lang="en-IN" dirty="0"/>
              <a:t>(</a:t>
            </a:r>
            <a:r>
              <a:rPr lang="en-IN" dirty="0" err="1"/>
              <a:t>ste</a:t>
            </a:r>
            <a:endParaRPr lang="en-US" dirty="0"/>
          </a:p>
        </p:txBody>
      </p:sp>
    </p:spTree>
    <p:extLst>
      <p:ext uri="{BB962C8B-B14F-4D97-AF65-F5344CB8AC3E}">
        <p14:creationId xmlns:p14="http://schemas.microsoft.com/office/powerpoint/2010/main" val="413272559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5518-A8BC-4F9C-921F-5F1533946179}"/>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8824AFF4-699B-405A-9C7B-E8CB4F1F7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9182323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1959</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Interactive Stock Price Visualization Tool</vt:lpstr>
      <vt:lpstr>Introduction</vt:lpstr>
      <vt:lpstr>Problem Statement </vt:lpstr>
      <vt:lpstr>Requirement Analysis</vt:lpstr>
      <vt:lpstr>Flowchart</vt:lpstr>
      <vt:lpstr>IMPLEMENTATION</vt:lpstr>
      <vt:lpstr>PowerPoint Presentation</vt:lpstr>
      <vt:lpstr>PowerPoint Presentation</vt:lpstr>
      <vt:lpstr>OUTPUT</vt:lpstr>
      <vt:lpstr>PowerPoint Presentation</vt:lpstr>
      <vt:lpstr>DISCUSSIONS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Stock Price Visualization Tool</dc:title>
  <dc:creator>alok kumar sah</dc:creator>
  <cp:lastModifiedBy>alok kumar sah</cp:lastModifiedBy>
  <cp:revision>2</cp:revision>
  <dcterms:created xsi:type="dcterms:W3CDTF">2023-11-09T03:30:23Z</dcterms:created>
  <dcterms:modified xsi:type="dcterms:W3CDTF">2023-11-09T03:43:43Z</dcterms:modified>
</cp:coreProperties>
</file>