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Automation Title: Project 2 - Team Member Data Capture &amp; AI Poetry Generator</a:t>
            </a:r>
          </a:p>
          <a:p>
            <a:r>
              <a:rPr dirty="0"/>
              <a:t>Business Goal: Automatically collect team member details via a form, assign a role-based rating, generate a custom 2-line AI poem based on the user’s data, and update results into </a:t>
            </a:r>
            <a:r>
              <a:rPr dirty="0" err="1"/>
              <a:t>Airtable</a:t>
            </a:r>
            <a:r>
              <a:rPr dirty="0"/>
              <a:t>.</a:t>
            </a:r>
          </a:p>
          <a:p>
            <a:r>
              <a:rPr dirty="0"/>
              <a:t>Tools Used:</a:t>
            </a:r>
          </a:p>
          <a:p>
            <a:r>
              <a:rPr dirty="0"/>
              <a:t>- n8n</a:t>
            </a:r>
          </a:p>
          <a:p>
            <a:r>
              <a:rPr dirty="0"/>
              <a:t>- </a:t>
            </a:r>
            <a:r>
              <a:rPr dirty="0" err="1"/>
              <a:t>Airtable</a:t>
            </a:r>
            <a:endParaRPr dirty="0"/>
          </a:p>
          <a:p>
            <a:r>
              <a:rPr dirty="0"/>
              <a:t>- Google Gemini (via </a:t>
            </a:r>
            <a:r>
              <a:rPr dirty="0" err="1"/>
              <a:t>LangChain</a:t>
            </a:r>
            <a:r>
              <a:rPr dirty="0"/>
              <a:t>)</a:t>
            </a:r>
          </a:p>
          <a:p>
            <a:r>
              <a:rPr dirty="0"/>
              <a:t>- AI Agent node in n8n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1. Trigger: A form is submitted with Name, Looks, and Profession.</a:t>
            </a:r>
          </a:p>
          <a:p>
            <a:r>
              <a:rPr dirty="0"/>
              <a:t>2. Store: The data is saved to </a:t>
            </a:r>
            <a:r>
              <a:rPr dirty="0" err="1"/>
              <a:t>Airtable</a:t>
            </a:r>
            <a:r>
              <a:rPr dirty="0"/>
              <a:t>.</a:t>
            </a:r>
          </a:p>
          <a:p>
            <a:r>
              <a:rPr dirty="0"/>
              <a:t>3. Decision Node: Based on Profession, the workflow assigns a predefined rating.</a:t>
            </a:r>
          </a:p>
          <a:p>
            <a:r>
              <a:rPr dirty="0"/>
              <a:t>4. AI Interaction: An AI poem is generated using </a:t>
            </a:r>
            <a:r>
              <a:rPr dirty="0" err="1"/>
              <a:t>LangChain</a:t>
            </a:r>
            <a:r>
              <a:rPr dirty="0"/>
              <a:t> and Google Gemini model.</a:t>
            </a:r>
          </a:p>
          <a:p>
            <a:r>
              <a:rPr dirty="0"/>
              <a:t>5. Update: The poem and rating are updated back in </a:t>
            </a:r>
            <a:r>
              <a:rPr dirty="0" err="1"/>
              <a:t>Airtable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Node-Level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- Form Trigger Node: Captures Name, Looks, Profession (dropdown).</a:t>
            </a:r>
          </a:p>
          <a:p>
            <a:r>
              <a:rPr dirty="0"/>
              <a:t>- </a:t>
            </a:r>
            <a:r>
              <a:rPr dirty="0" err="1"/>
              <a:t>Airtable</a:t>
            </a:r>
            <a:r>
              <a:rPr dirty="0"/>
              <a:t> (Create): Saves the form data to the 'Condition' table in the 'IT Project Management' base.</a:t>
            </a:r>
          </a:p>
          <a:p>
            <a:r>
              <a:rPr dirty="0"/>
              <a:t>- Switch Node (Pathways): Routes flow based on profession.</a:t>
            </a:r>
          </a:p>
          <a:p>
            <a:r>
              <a:rPr dirty="0"/>
              <a:t>- "Video Editor" → Rating 5</a:t>
            </a:r>
          </a:p>
          <a:p>
            <a:r>
              <a:rPr dirty="0"/>
              <a:t>- "Graphic Designer" → Rating 3</a:t>
            </a:r>
          </a:p>
          <a:p>
            <a:r>
              <a:rPr dirty="0"/>
              <a:t>- "Ai Manager" → Rating 1</a:t>
            </a:r>
          </a:p>
          <a:p>
            <a:r>
              <a:rPr dirty="0"/>
              <a:t>- </a:t>
            </a:r>
            <a:r>
              <a:rPr dirty="0" err="1"/>
              <a:t>Airtable</a:t>
            </a:r>
            <a:r>
              <a:rPr dirty="0"/>
              <a:t> (Update): Saves rating to the same record.</a:t>
            </a:r>
          </a:p>
          <a:p>
            <a:r>
              <a:rPr dirty="0"/>
              <a:t>- AI Agent + Gemini: Generates a poem using the fields.</a:t>
            </a:r>
          </a:p>
          <a:p>
            <a:r>
              <a:rPr dirty="0"/>
              <a:t>- </a:t>
            </a:r>
            <a:r>
              <a:rPr dirty="0" err="1"/>
              <a:t>Airtable</a:t>
            </a:r>
            <a:r>
              <a:rPr dirty="0"/>
              <a:t> (Update Poem): Updates the poem into </a:t>
            </a:r>
            <a:r>
              <a:rPr dirty="0" err="1"/>
              <a:t>Airtable</a:t>
            </a:r>
            <a:r>
              <a:rPr dirty="0"/>
              <a:t> record.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Data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Sample Input (Form Submission):</a:t>
            </a:r>
          </a:p>
          <a:p>
            <a:r>
              <a:rPr dirty="0"/>
              <a:t>- Name: Alex</a:t>
            </a:r>
          </a:p>
          <a:p>
            <a:r>
              <a:rPr dirty="0"/>
              <a:t>- Looks: Smart</a:t>
            </a:r>
          </a:p>
          <a:p>
            <a:r>
              <a:rPr dirty="0"/>
              <a:t>- Profession: Ai Manager</a:t>
            </a:r>
          </a:p>
          <a:p>
            <a:r>
              <a:rPr dirty="0"/>
              <a:t>Generated Output:</a:t>
            </a:r>
          </a:p>
          <a:p>
            <a:r>
              <a:rPr dirty="0"/>
              <a:t>- Rating: 1</a:t>
            </a:r>
          </a:p>
          <a:p>
            <a:r>
              <a:rPr dirty="0"/>
              <a:t>- Poem: "Alex looks smart and has a curious brain,</a:t>
            </a:r>
          </a:p>
          <a:p>
            <a:r>
              <a:rPr dirty="0"/>
              <a:t>As Ai Manager, they run the data train."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Highlights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Seamless no-code automation using n8n.</a:t>
            </a:r>
          </a:p>
          <a:p>
            <a:r>
              <a:rPr dirty="0"/>
              <a:t>- Integrated OpenAI-style AI capabilities with Google Gemini.</a:t>
            </a:r>
          </a:p>
          <a:p>
            <a:r>
              <a:rPr dirty="0"/>
              <a:t>- Practical use of </a:t>
            </a:r>
            <a:r>
              <a:rPr dirty="0" err="1"/>
              <a:t>Airtable</a:t>
            </a:r>
            <a:r>
              <a:rPr dirty="0"/>
              <a:t> for structured storage and update.</a:t>
            </a:r>
          </a:p>
          <a:p>
            <a:r>
              <a:rPr dirty="0"/>
              <a:t>- Good example of role-based logic, API integration, and AI personalization in workflow design.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Workflow (Canvas View)</a:t>
            </a:r>
          </a:p>
        </p:txBody>
      </p:sp>
      <p:pic>
        <p:nvPicPr>
          <p:cNvPr id="3" name="Picture 2" descr="0803b16d-368d-47fe-a849-73e98ed519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772400" cy="64079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 View - User Input Interface</a:t>
            </a:r>
          </a:p>
        </p:txBody>
      </p:sp>
      <p:pic>
        <p:nvPicPr>
          <p:cNvPr id="3" name="Picture 2" descr="63ff44a5-e0c5-4f8c-bdfd-393006d8f9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772400" cy="33098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After Execution</a:t>
            </a:r>
          </a:p>
        </p:txBody>
      </p:sp>
      <p:pic>
        <p:nvPicPr>
          <p:cNvPr id="3" name="Picture 2" descr="2f321fc9-f728-41da-b9b4-cb2ec4b454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772400" cy="32917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Airtable Output with Poem and Ratings</a:t>
            </a:r>
          </a:p>
        </p:txBody>
      </p:sp>
      <p:pic>
        <p:nvPicPr>
          <p:cNvPr id="3" name="Picture 2" descr="2631bc21-a371-4df2-900c-b6115e1247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772400" cy="38835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380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Project Overview</vt:lpstr>
      <vt:lpstr>Workflow Description</vt:lpstr>
      <vt:lpstr>Node-Level Details</vt:lpstr>
      <vt:lpstr>Sample Data &amp; Output</vt:lpstr>
      <vt:lpstr>Highlights &amp; Takeaways</vt:lpstr>
      <vt:lpstr>Visual Workflow (Canvas View)</vt:lpstr>
      <vt:lpstr>Form View - User Input Interface</vt:lpstr>
      <vt:lpstr>Workflow After Execution</vt:lpstr>
      <vt:lpstr>Airtable Output with Poem and Ratings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Alok Mahajan</cp:lastModifiedBy>
  <cp:revision>2</cp:revision>
  <dcterms:created xsi:type="dcterms:W3CDTF">2013-01-27T09:14:16Z</dcterms:created>
  <dcterms:modified xsi:type="dcterms:W3CDTF">2025-06-11T11:37:24Z</dcterms:modified>
  <cp:category/>
</cp:coreProperties>
</file>