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09"/>
    <a:srgbClr val="FC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6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8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7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978" y="4029219"/>
            <a:ext cx="3728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Alok Mazumdar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947" y="657888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3926" y="152562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5663" y="1179095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Prerequisites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9241" y="2374049"/>
            <a:ext cx="107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9241" y="1868905"/>
            <a:ext cx="173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 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88" y="2935885"/>
            <a:ext cx="7240253" cy="36574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5662" y="3834064"/>
            <a:ext cx="21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Game will look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483" y="1106905"/>
            <a:ext cx="558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All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hings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re Required to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evelop Game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552" y="232209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bg1"/>
                </a:solidFill>
              </a:rPr>
              <a:t>Learning Canvas in HTML5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428" y="3109121"/>
            <a:ext cx="55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1.1) How to draw shapes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1.2) How to animate shape using JavaScript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552" y="4483768"/>
            <a:ext cx="527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2)  </a:t>
            </a:r>
            <a:r>
              <a:rPr lang="en-US" b="1" dirty="0">
                <a:solidFill>
                  <a:schemeClr val="bg1"/>
                </a:solidFill>
              </a:rPr>
              <a:t>Working with event handling in JavaScript</a:t>
            </a:r>
          </a:p>
          <a:p>
            <a:pPr marL="342900" indent="-342900">
              <a:buAutoNum type="arabicParenR"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7036" y="1094874"/>
            <a:ext cx="39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Understanding Canvas in HTML5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968" y="1876926"/>
            <a:ext cx="106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1) Canvas is a Container or an area in webpage where we can draw shapes and animate 	them using JavaScript.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967" y="2835442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2) 	&lt;canvas id="canvas" width="800px" height="400px"&gt;&lt;/canvas&gt;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0967" y="3610437"/>
            <a:ext cx="7772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3)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body&gt;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&lt;div class="wrapper"&gt;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canvas id="canvas" width="400" height="300"&gt;&lt;/canvas&gt;</a:t>
            </a:r>
          </a:p>
          <a:p>
            <a:r>
              <a:rPr lang="en-US" b="1" dirty="0">
                <a:solidFill>
                  <a:schemeClr val="bg1"/>
                </a:solidFill>
              </a:rPr>
              <a:t>	&lt;/div&gt;	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&lt;/html&gt;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05" y="813520"/>
            <a:ext cx="36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raw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hapes in Canvas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5755" y="1688123"/>
            <a:ext cx="30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1) Getting the Canvas id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79" y="2193394"/>
            <a:ext cx="613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>
                <a:solidFill>
                  <a:schemeClr val="bg1"/>
                </a:solidFill>
              </a:rPr>
              <a:t>canvas = </a:t>
            </a:r>
            <a:r>
              <a:rPr lang="en-US" b="1" dirty="0" err="1">
                <a:solidFill>
                  <a:schemeClr val="bg1"/>
                </a:solidFill>
              </a:rPr>
              <a:t>document.getElementById</a:t>
            </a:r>
            <a:r>
              <a:rPr lang="en-US" b="1" dirty="0">
                <a:solidFill>
                  <a:schemeClr val="bg1"/>
                </a:solidFill>
              </a:rPr>
              <a:t>("canvas</a:t>
            </a:r>
            <a:r>
              <a:rPr lang="en-US" b="1" dirty="0" smtClean="0">
                <a:solidFill>
                  <a:schemeClr val="bg1"/>
                </a:solidFill>
              </a:rPr>
              <a:t>");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755" y="2698665"/>
            <a:ext cx="465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 Getting the 2D context of the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3779" y="3203936"/>
            <a:ext cx="40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var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canvas.getContext</a:t>
            </a:r>
            <a:r>
              <a:rPr lang="en-US" b="1" dirty="0">
                <a:solidFill>
                  <a:schemeClr val="bg1"/>
                </a:solidFill>
              </a:rPr>
              <a:t>("2d</a:t>
            </a:r>
            <a:r>
              <a:rPr lang="en-US" b="1" dirty="0" smtClean="0">
                <a:solidFill>
                  <a:schemeClr val="bg1"/>
                </a:solidFill>
              </a:rPr>
              <a:t>");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703" y="3709207"/>
            <a:ext cx="353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3) Drawing shapes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6178" y="5042078"/>
            <a:ext cx="370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ctx.moveTo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(0,0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// (x1,y1)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ctx.lineTo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(200,100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);//(x2,y2)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ctx.stroke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6179" y="4273038"/>
            <a:ext cx="306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Drawing a line in Canvas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617785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25" y="2546359"/>
            <a:ext cx="313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1) Drawing Ball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087" y="3105601"/>
            <a:ext cx="45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need to draw an arc to draw a ball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6046" y="3664843"/>
            <a:ext cx="837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ctx.beginPath</a:t>
            </a:r>
            <a:r>
              <a:rPr lang="en-US" b="1" dirty="0" smtClean="0">
                <a:solidFill>
                  <a:schemeClr val="bg1"/>
                </a:solidFill>
              </a:rPr>
              <a:t>(); // to start drawing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. arc(x, y, radius, </a:t>
            </a:r>
            <a:r>
              <a:rPr lang="en-US" b="1" dirty="0" err="1">
                <a:solidFill>
                  <a:schemeClr val="bg1"/>
                </a:solidFill>
              </a:rPr>
              <a:t>startAngle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endAngle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counterClockwise</a:t>
            </a:r>
            <a:r>
              <a:rPr lang="en-US" b="1" dirty="0" smtClean="0">
                <a:solidFill>
                  <a:schemeClr val="bg1"/>
                </a:solidFill>
              </a:rPr>
              <a:t>); // arc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ctx.fillStyle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= "#0095DD</a:t>
            </a:r>
            <a:r>
              <a:rPr lang="en-US" b="1" dirty="0" smtClean="0">
                <a:solidFill>
                  <a:schemeClr val="bg1"/>
                </a:solidFill>
              </a:rPr>
              <a:t>"; // giving color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ctx.fill</a:t>
            </a:r>
            <a:r>
              <a:rPr lang="en-US" b="1" dirty="0" smtClean="0">
                <a:solidFill>
                  <a:schemeClr val="bg1"/>
                </a:solidFill>
              </a:rPr>
              <a:t>(); // filling the color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ctx.closePath</a:t>
            </a:r>
            <a:r>
              <a:rPr lang="en-US" b="1" dirty="0" smtClean="0">
                <a:solidFill>
                  <a:schemeClr val="bg1"/>
                </a:solidFill>
              </a:rPr>
              <a:t>(); // closing the path , when the path begin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617785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25" y="2499467"/>
            <a:ext cx="4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 Moving the ball horizontally in Canvas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9108" y="3141785"/>
            <a:ext cx="69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 Move the ball we need to change the X , Y co-ordinates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9108" y="3808440"/>
            <a:ext cx="77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Then we have to re-draw the ball every time with new co-ordinates which makes it to move horizontally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670" y="4863516"/>
            <a:ext cx="77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will have a function call </a:t>
            </a:r>
            <a:r>
              <a:rPr lang="en-US" b="1" dirty="0" err="1" smtClean="0">
                <a:solidFill>
                  <a:schemeClr val="bg1"/>
                </a:solidFill>
              </a:rPr>
              <a:t>setTimeout</a:t>
            </a:r>
            <a:r>
              <a:rPr lang="en-US" b="1" dirty="0" smtClean="0">
                <a:solidFill>
                  <a:schemeClr val="bg1"/>
                </a:solidFill>
              </a:rPr>
              <a:t> we need to draw shape with new co-ordinates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7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742" y="825243"/>
            <a:ext cx="60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Animate Shape in Canvas using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86" y="1330607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Statement: We will draw a ball and move it horizontally in the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46" y="1835971"/>
            <a:ext cx="11383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bg1"/>
                </a:solidFill>
              </a:rPr>
              <a:t>	function </a:t>
            </a:r>
            <a:r>
              <a:rPr lang="en-US" b="1" dirty="0" err="1">
                <a:solidFill>
                  <a:schemeClr val="bg1"/>
                </a:solidFill>
              </a:rPr>
              <a:t>drawBall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x,y</a:t>
            </a:r>
            <a:r>
              <a:rPr lang="en-US" b="1" dirty="0">
                <a:solidFill>
                  <a:schemeClr val="bg1"/>
                </a:solidFill>
              </a:rPr>
              <a:t>) {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ctx.save</a:t>
            </a:r>
            <a:r>
              <a:rPr lang="en-US" b="1" dirty="0">
                <a:solidFill>
                  <a:schemeClr val="bg1"/>
                </a:solidFill>
              </a:rPr>
              <a:t>(); // it saves the previous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ctx.clearRect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x,y,canvaswidth,canvasheight</a:t>
            </a:r>
            <a:r>
              <a:rPr lang="en-US" b="1" dirty="0">
                <a:solidFill>
                  <a:schemeClr val="bg1"/>
                </a:solidFill>
              </a:rPr>
              <a:t>); // clear </a:t>
            </a:r>
            <a:r>
              <a:rPr lang="en-US" b="1" dirty="0" err="1" smtClean="0">
                <a:solidFill>
                  <a:schemeClr val="bg1"/>
                </a:solidFill>
              </a:rPr>
              <a:t>aways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old shape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//drawing new shape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ctx.beginPath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ctx.arc(x, y, 10, 0, </a:t>
            </a:r>
            <a:r>
              <a:rPr lang="en-US" b="1" dirty="0" err="1">
                <a:solidFill>
                  <a:schemeClr val="bg1"/>
                </a:solidFill>
              </a:rPr>
              <a:t>Math.PI</a:t>
            </a:r>
            <a:r>
              <a:rPr lang="en-US" b="1" dirty="0">
                <a:solidFill>
                  <a:schemeClr val="bg1"/>
                </a:solidFill>
              </a:rPr>
              <a:t>*2);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x=x+1</a:t>
            </a:r>
            <a:r>
              <a:rPr lang="en-US" b="1" dirty="0" smtClean="0">
                <a:solidFill>
                  <a:schemeClr val="bg1"/>
                </a:solidFill>
              </a:rPr>
              <a:t>; // increasing </a:t>
            </a:r>
            <a:r>
              <a:rPr lang="en-US" b="1" smtClean="0">
                <a:solidFill>
                  <a:schemeClr val="bg1"/>
                </a:solidFill>
              </a:rPr>
              <a:t>x co-ordinate by 1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ctx.fillStyle</a:t>
            </a:r>
            <a:r>
              <a:rPr lang="en-US" b="1" dirty="0">
                <a:solidFill>
                  <a:schemeClr val="bg1"/>
                </a:solidFill>
              </a:rPr>
              <a:t> = "#0095DD";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ctx.fill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ctx.restore</a:t>
            </a:r>
            <a:r>
              <a:rPr lang="en-US" b="1" dirty="0" smtClean="0">
                <a:solidFill>
                  <a:schemeClr val="bg1"/>
                </a:solidFill>
              </a:rPr>
              <a:t>(); // it restores the new shape draw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  <a:r>
              <a:rPr lang="en-US" b="1" dirty="0" err="1">
                <a:solidFill>
                  <a:schemeClr val="bg1"/>
                </a:solidFill>
              </a:rPr>
              <a:t>loopdraw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setTimeout</a:t>
            </a:r>
            <a:r>
              <a:rPr lang="en-US" b="1" dirty="0">
                <a:solidFill>
                  <a:schemeClr val="bg1"/>
                </a:solidFill>
              </a:rPr>
              <a:t>('</a:t>
            </a:r>
            <a:r>
              <a:rPr lang="en-US" b="1" dirty="0" err="1">
                <a:solidFill>
                  <a:schemeClr val="bg1"/>
                </a:solidFill>
              </a:rPr>
              <a:t>drawBall</a:t>
            </a:r>
            <a:r>
              <a:rPr lang="en-US" b="1" dirty="0">
                <a:solidFill>
                  <a:schemeClr val="bg1"/>
                </a:solidFill>
              </a:rPr>
              <a:t>('+x+','+y+')',20</a:t>
            </a:r>
            <a:r>
              <a:rPr lang="en-US" b="1" dirty="0" smtClean="0">
                <a:solidFill>
                  <a:schemeClr val="bg1"/>
                </a:solidFill>
              </a:rPr>
              <a:t>); // recursive call to the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7794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958" y="104436"/>
            <a:ext cx="9866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Development Using HTML5 and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avaScript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245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681</TotalTime>
  <Words>323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Mazumdar</dc:creator>
  <cp:lastModifiedBy>Alok Mazumdar</cp:lastModifiedBy>
  <cp:revision>322</cp:revision>
  <dcterms:created xsi:type="dcterms:W3CDTF">2016-09-06T06:10:00Z</dcterms:created>
  <dcterms:modified xsi:type="dcterms:W3CDTF">2016-10-26T06:38:14Z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