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46654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31/05/2023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9182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31/05/2023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</a:t>
            </a:r>
            <a:r>
              <a:rPr lang="en-GB" sz="2000">
                <a:latin typeface="+mn-lt"/>
              </a:rPr>
              <a:t>cleaning 1100 </a:t>
            </a:r>
            <a:r>
              <a:rPr lang="en-GB" sz="2000" dirty="0">
                <a:latin typeface="+mn-lt"/>
              </a:rPr>
              <a:t>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- 571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- 411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118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556CE-FE45-413E-FC67-9782A70C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713" y="1226302"/>
            <a:ext cx="4523700" cy="4163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F4A63-81B0-AE77-A420-365943B8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3" y="3726873"/>
            <a:ext cx="7243091" cy="28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alok</cp:lastModifiedBy>
  <cp:revision>4</cp:revision>
  <dcterms:created xsi:type="dcterms:W3CDTF">2022-12-06T11:13:27Z</dcterms:created>
  <dcterms:modified xsi:type="dcterms:W3CDTF">2023-05-31T13:49:53Z</dcterms:modified>
</cp:coreProperties>
</file>