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0FE0-D781-25B7-9559-6DBB34F1B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2151A-61D9-BCB5-C251-6719C8B39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D69B4-DE6D-244F-27E9-07E013A4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BD1B-659C-43D8-A7A7-0017E3DCE8C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176F4-BF7F-8E9B-5923-B1236625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E122-65B4-6066-A7FC-5B536471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C00-7EA0-4CCA-A4A6-476DED37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445E-387B-FDAE-C011-4EE8F3BB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1989A-F5D8-4D44-12D3-218D9566D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5443F-DEAD-573C-2E50-1987AF92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BD1B-659C-43D8-A7A7-0017E3DCE8C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7518C-7832-E193-E77C-76A05A49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373DF-4EF9-6940-D3E5-748D4831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C00-7EA0-4CCA-A4A6-476DED37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79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3C321-C88E-817A-9CF9-672F82FDE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CB9A8-3DF0-D129-4795-F2893A9E7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CC47-8602-22AB-710B-0CB9D762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BD1B-659C-43D8-A7A7-0017E3DCE8C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F39F9-D37F-6769-8D7D-883D9704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4D8CA-6FDC-BC99-2AB8-7E93A568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C00-7EA0-4CCA-A4A6-476DED37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1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568461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31/05/2023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2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112E-4A44-8196-A266-11CCD326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E37C-6429-DCE7-BF93-E686DEFB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5A480-6173-9945-DB69-EC4A7B82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BD1B-659C-43D8-A7A7-0017E3DCE8C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546DA-EFFF-8807-E3FC-36FE295D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691D-8C2C-0829-0A53-971BEFFE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C00-7EA0-4CCA-A4A6-476DED37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23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577-E40F-214E-BE1E-62ADE851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404AA-8A34-DC9E-FFA9-6E76EB5FD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C0D8-3FC7-2308-832E-0F29969E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BD1B-659C-43D8-A7A7-0017E3DCE8C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BA07-5A22-095B-5A83-CF4A6721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5ADE-764C-9AE6-1CC4-58261E35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C00-7EA0-4CCA-A4A6-476DED37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41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12FE-C78E-B84C-3E11-621C0755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3CCB-3E5B-85F9-5840-C59799C0E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1CCB0-8B23-DB28-C473-4C27D2166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5343A-28F2-13C9-FFEF-0386A7E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BD1B-659C-43D8-A7A7-0017E3DCE8C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69181-FAB3-E74C-3ECA-520D3C07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45003-9479-B23C-CF95-68BD0F1E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C00-7EA0-4CCA-A4A6-476DED37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22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BA28-B774-B7F3-40E4-6364F8DE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16351-FD66-827C-63A0-EA2A11F61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B234F-E0B9-B32D-D9DF-EE29D8C24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28E1D-9F59-B017-10D4-C5362CBCA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6EFD9-BA8F-727D-B81C-A79036AEC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9119E-71DA-3026-6BDD-58BB909B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BD1B-659C-43D8-A7A7-0017E3DCE8C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1ABF4-AFD4-5BAB-EC53-CC204925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94648-2278-6AA8-6695-21BF6F48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C00-7EA0-4CCA-A4A6-476DED37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74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AEEF-3AAF-A4A5-1D98-8B17296E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775A8-E9D5-2C45-A15C-91566CFD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BD1B-659C-43D8-A7A7-0017E3DCE8C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3B3AB-3581-E5A4-C2B3-80BBB35E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317D5-6393-FC9A-19FC-D7A6EFFF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C00-7EA0-4CCA-A4A6-476DED37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91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FFC79-0D0C-78B1-22B7-EECCE64C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BD1B-659C-43D8-A7A7-0017E3DCE8C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0FAF5-9FC0-BAC9-0B6D-B6414487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3F642-1DD4-ABC7-85D5-64E91868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C00-7EA0-4CCA-A4A6-476DED37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20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FDAA-7E93-DA4B-1072-761B375F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10B9-F4C6-3D00-E442-0EAA2F566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A2CFC-401A-6356-358E-1A83A0E86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AF22D-FFE4-1BD9-C9C3-AE1561F6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BD1B-659C-43D8-A7A7-0017E3DCE8C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C680-7DF5-39A8-02E1-102C346F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20AF6-0318-3FEF-2364-71059437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C00-7EA0-4CCA-A4A6-476DED37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36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1A39-A4C3-12D4-CF6F-B1CEC936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361F3-3618-0ABC-2FED-C766BE1D1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365BA-BC1C-FBA2-81B9-BC664B734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5DC91-6D21-5A8C-75FE-24A1D57B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BD1B-659C-43D8-A7A7-0017E3DCE8C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F7995-FD3A-5A9B-E05D-1B7A6D77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A4FFE-9F6F-4BCB-7B67-95F3D6DA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6C00-7EA0-4CCA-A4A6-476DED37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6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4CFB0-D793-A4DB-EFAC-37CCF36B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4AF04-5092-C7DE-BE33-E79A8B02A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03FB-7965-6FC8-ED55-DA6E6C0F9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FBD1B-659C-43D8-A7A7-0017E3DCE8CA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9160C-9C27-2FA4-22FC-FF608F91C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7573C-F1DE-D50A-7586-B49D96B45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36C00-7EA0-4CCA-A4A6-476DED37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9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81039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31/05/2023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85.37 </a:t>
            </a:r>
          </a:p>
          <a:p>
            <a:r>
              <a:rPr lang="en-US" sz="1800" dirty="0"/>
              <a:t>AUC score: 0.568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A5393-6F89-6941-CA74-15ECF6E7A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357" y="1646041"/>
            <a:ext cx="7312211" cy="375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3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Mylius Modern</vt:lpstr>
      <vt:lpstr>Office Theme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</dc:creator>
  <cp:lastModifiedBy>alok</cp:lastModifiedBy>
  <cp:revision>1</cp:revision>
  <dcterms:created xsi:type="dcterms:W3CDTF">2023-05-31T14:54:16Z</dcterms:created>
  <dcterms:modified xsi:type="dcterms:W3CDTF">2023-05-31T15:02:03Z</dcterms:modified>
</cp:coreProperties>
</file>