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8" r:id="rId4"/>
    <p:sldId id="267" r:id="rId5"/>
    <p:sldId id="268" r:id="rId6"/>
    <p:sldId id="269" r:id="rId7"/>
    <p:sldId id="270" r:id="rId8"/>
    <p:sldId id="273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0488438-6AD4-4766-9890-061290018957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S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488438-6AD4-4766-9890-061290018957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0488438-6AD4-4766-9890-061290018957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0488438-6AD4-4766-9890-061290018957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Optimal Traffic Light Signaling Based on Genetic Algorithm Approach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dirty="0" smtClean="0"/>
              <a:t>: Alok 		58090001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Sajeerat</a:t>
            </a:r>
            <a:r>
              <a:rPr lang="en-US" dirty="0" smtClean="0"/>
              <a:t> 		58090036</a:t>
            </a:r>
          </a:p>
          <a:p>
            <a:r>
              <a:rPr lang="en-US" dirty="0"/>
              <a:t> </a:t>
            </a:r>
            <a:r>
              <a:rPr lang="en-US" dirty="0" smtClean="0"/>
              <a:t>      Tan </a:t>
            </a:r>
            <a:r>
              <a:rPr lang="en-US" dirty="0" err="1" smtClean="0"/>
              <a:t>Tianyu</a:t>
            </a:r>
            <a:r>
              <a:rPr lang="en-US" dirty="0" smtClean="0"/>
              <a:t> </a:t>
            </a:r>
            <a:r>
              <a:rPr lang="en-US" smtClean="0"/>
              <a:t>	58090002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704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Revised approach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Traffic simulation framework</a:t>
            </a:r>
          </a:p>
          <a:p>
            <a:r>
              <a:rPr lang="en-US" smtClean="0"/>
              <a:t>Future </a:t>
            </a:r>
            <a:r>
              <a:rPr lang="en-US" dirty="0" smtClean="0"/>
              <a:t>work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332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Genetic algorithms can be used to optimize traffic very efficiently.</a:t>
            </a:r>
          </a:p>
          <a:p>
            <a:r>
              <a:rPr lang="en-US" dirty="0" smtClean="0"/>
              <a:t>However, the computational complexity of traffic simulation prevents this approach from being practical.</a:t>
            </a:r>
          </a:p>
        </p:txBody>
      </p:sp>
    </p:spTree>
    <p:extLst>
      <p:ext uri="{BB962C8B-B14F-4D97-AF65-F5344CB8AC3E}">
        <p14:creationId xmlns:p14="http://schemas.microsoft.com/office/powerpoint/2010/main" val="315791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approach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two genetic algorithms instead of one.</a:t>
            </a:r>
          </a:p>
          <a:p>
            <a:r>
              <a:rPr lang="en-US" dirty="0" smtClean="0"/>
              <a:t>GA1 focuses on optimizing traffic over long period of time.</a:t>
            </a:r>
          </a:p>
          <a:p>
            <a:r>
              <a:rPr lang="en-US" dirty="0" smtClean="0"/>
              <a:t>GA2 attempts to adapt current traffic to long term strategy devised by GA1.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84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638175"/>
            <a:ext cx="74104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9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information: traffic flow at intersections over time</a:t>
            </a:r>
          </a:p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Find average travel speed and density over time at roads connected to intersections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Calculate ratio of cars  going to each road connected to an intersection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simulation Framework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TSF model extends </a:t>
            </a:r>
            <a:r>
              <a:rPr lang="en-SG" sz="2800" dirty="0" err="1">
                <a:latin typeface="Arial" panose="020B0604020202020204" pitchFamily="34" charset="0"/>
                <a:cs typeface="Arial" panose="020B0604020202020204" pitchFamily="34" charset="0"/>
              </a:rPr>
              <a:t>NaSch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model and makes possible simulation on a real city network.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Distinguishable cars with origin and destination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Differing behavior of cars and road conditions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Simulation rules also take into account crossroads, traffic lights and overtaking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2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parameters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Time step duration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time steps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Fitness function of GA1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Area whose traffic signals are optimized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Area used to calculate fitness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4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the API for using Traffic simulation framework.</a:t>
            </a:r>
          </a:p>
          <a:p>
            <a:r>
              <a:rPr lang="en-US" dirty="0" smtClean="0"/>
              <a:t>Reselect region to be optimized in Warsaw.</a:t>
            </a:r>
          </a:p>
          <a:p>
            <a:r>
              <a:rPr lang="en-US" dirty="0" smtClean="0"/>
              <a:t>Gather traffic data from Warsaw.</a:t>
            </a:r>
          </a:p>
          <a:p>
            <a:r>
              <a:rPr lang="en-US" dirty="0" smtClean="0"/>
              <a:t>Implement genetic algorithms.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4823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238</TotalTime>
  <Words>221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Optimal Traffic Light Signaling Based on Genetic Algorithm Approach</vt:lpstr>
      <vt:lpstr>Overview</vt:lpstr>
      <vt:lpstr>Introduction</vt:lpstr>
      <vt:lpstr>Revised approach</vt:lpstr>
      <vt:lpstr>PowerPoint Presentation</vt:lpstr>
      <vt:lpstr>Data collection</vt:lpstr>
      <vt:lpstr>Traffic simulation Framework</vt:lpstr>
      <vt:lpstr>Experiments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Term Traffic Signal Optimization Using Genetic Algorithm</dc:title>
  <dc:creator>alok</dc:creator>
  <cp:lastModifiedBy>alok</cp:lastModifiedBy>
  <cp:revision>21</cp:revision>
  <dcterms:created xsi:type="dcterms:W3CDTF">2018-09-08T06:59:18Z</dcterms:created>
  <dcterms:modified xsi:type="dcterms:W3CDTF">2018-10-16T09:27:10Z</dcterms:modified>
</cp:coreProperties>
</file>