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3" r:id="rId5"/>
    <p:sldId id="264" r:id="rId6"/>
    <p:sldId id="267" r:id="rId7"/>
    <p:sldId id="268" r:id="rId8"/>
    <p:sldId id="269" r:id="rId9"/>
    <p:sldId id="270" r:id="rId10"/>
    <p:sldId id="258" r:id="rId11"/>
    <p:sldId id="260" r:id="rId12"/>
    <p:sldId id="266" r:id="rId13"/>
    <p:sldId id="272" r:id="rId14"/>
    <p:sldId id="271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9D0F-C215-40BA-BBD1-6FEC0A4121C1}" type="datetimeFigureOut">
              <a:rPr lang="en-SG" smtClean="0"/>
              <a:t>13/2/2019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3D0FB-561F-4946-8815-34D707DA9D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24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EB3302-AA08-4E5A-BCB2-45E5F6B87EA1}" type="datetime1">
              <a:rPr lang="en-US" smtClean="0"/>
              <a:t>13-Feb-19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654575-3D4B-4F93-BD1F-00EE25B16211}" type="datetime1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5E964A-F024-4AF6-904B-CBB3D63108EC}" type="datetime1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CE809-A1E2-488A-8901-1C45E0BA54CF}" type="datetime1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37C1BD-47B0-4131-9969-F4B7E3E587D6}" type="datetime1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379371-C7A1-4FD5-A29C-1019F985AD04}" type="datetime1">
              <a:rPr lang="en-US" smtClean="0"/>
              <a:t>13-Feb-19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925101-98C4-4088-B9BF-C4893EFAAC4C}" type="datetime1">
              <a:rPr lang="en-US" smtClean="0"/>
              <a:t>13-Feb-19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43CB56-873B-47C8-A32B-85130538F77C}" type="datetime1">
              <a:rPr lang="en-US" smtClean="0"/>
              <a:t>13-Feb-19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6EE2C-51A4-4B80-AD28-0C963ADA5D41}" type="datetime1">
              <a:rPr lang="en-US" smtClean="0"/>
              <a:t>13-Feb-19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1F6248-33F5-4BB9-A1B9-65FC19938C07}" type="datetime1">
              <a:rPr lang="en-US" smtClean="0"/>
              <a:t>13-Feb-19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03B8EC-AD56-44EA-824F-10474CA5EEE6}" type="datetime1">
              <a:rPr lang="en-US" smtClean="0"/>
              <a:t>13-Feb-19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2482D4-13E8-4516-BAC2-48A100EC3C1E}" type="datetime1">
              <a:rPr lang="en-US" smtClean="0"/>
              <a:t>13-Feb-19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981199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 Traffic Light Signaling Based on Genetic Algorithm Approach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By: G5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Alok Yadav	</a:t>
            </a:r>
            <a:r>
              <a:rPr lang="en-US" dirty="0" smtClean="0">
                <a:solidFill>
                  <a:schemeClr val="tx1"/>
                </a:solidFill>
              </a:rPr>
              <a:t>58090001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Tan </a:t>
            </a:r>
            <a:r>
              <a:rPr lang="en-US" dirty="0" err="1" smtClean="0">
                <a:solidFill>
                  <a:schemeClr val="tx1"/>
                </a:solidFill>
              </a:rPr>
              <a:t>Tianyu</a:t>
            </a:r>
            <a:r>
              <a:rPr lang="en-US" dirty="0" smtClean="0">
                <a:solidFill>
                  <a:schemeClr val="tx1"/>
                </a:solidFill>
              </a:rPr>
              <a:t> 	</a:t>
            </a:r>
            <a:r>
              <a:rPr lang="en-US" dirty="0" smtClean="0">
                <a:solidFill>
                  <a:schemeClr val="tx1"/>
                </a:solidFill>
              </a:rPr>
              <a:t>58090005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Sajeerat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Aussavaruengsuwat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58090036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       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8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</a:p>
          <a:p>
            <a:r>
              <a:rPr lang="en-US" dirty="0" smtClean="0"/>
              <a:t>Hypothesis 1</a:t>
            </a:r>
          </a:p>
          <a:p>
            <a:r>
              <a:rPr lang="en-US" dirty="0" smtClean="0"/>
              <a:t>Hypothesis 2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922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Finished implementation of genetic algorithms</a:t>
            </a:r>
          </a:p>
          <a:p>
            <a:r>
              <a:rPr lang="en-US" dirty="0" smtClean="0"/>
              <a:t>Performed Grid search to determine suitable GA operators</a:t>
            </a:r>
          </a:p>
          <a:p>
            <a:pPr lvl="1"/>
            <a:r>
              <a:rPr lang="en-US" dirty="0" smtClean="0"/>
              <a:t>Selected operators:</a:t>
            </a:r>
          </a:p>
          <a:p>
            <a:pPr lvl="2"/>
            <a:r>
              <a:rPr lang="en-US" dirty="0" smtClean="0"/>
              <a:t>Crossover: Two-point crossover</a:t>
            </a:r>
          </a:p>
          <a:p>
            <a:pPr lvl="2"/>
            <a:r>
              <a:rPr lang="en-US" dirty="0" smtClean="0"/>
              <a:t>Mutation: Shuffle indexes</a:t>
            </a:r>
          </a:p>
          <a:p>
            <a:pPr lvl="2"/>
            <a:r>
              <a:rPr lang="en-US" dirty="0" smtClean="0"/>
              <a:t>Selection: Select best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464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1: Optimizing sequences of traffic signal timings</a:t>
            </a:r>
          </a:p>
          <a:p>
            <a:r>
              <a:rPr lang="en-US" dirty="0" smtClean="0"/>
              <a:t>Experiment 2: Optimizing a single sequence of timings for entire time period</a:t>
            </a:r>
          </a:p>
          <a:p>
            <a:r>
              <a:rPr lang="en-US" dirty="0" smtClean="0"/>
              <a:t>Experiment 3: Performing repeated optimizations for smaller time periods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586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78397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r>
                        <a:rPr lang="en-US" baseline="0" dirty="0" smtClean="0"/>
                        <a:t>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 3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steps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duration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parameters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120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1: 10.8%</a:t>
            </a:r>
          </a:p>
          <a:p>
            <a:r>
              <a:rPr lang="en-US" dirty="0" smtClean="0"/>
              <a:t>Experiment 2: 3.5%</a:t>
            </a:r>
          </a:p>
          <a:p>
            <a:r>
              <a:rPr lang="en-US" dirty="0" smtClean="0"/>
              <a:t>Experiment 3: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893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Traffic Simulation Framework to simulate the variability in traffic on a day-to-day basis (needed for testing hypothesis 2)</a:t>
            </a:r>
          </a:p>
          <a:p>
            <a:r>
              <a:rPr lang="en-US" dirty="0" smtClean="0"/>
              <a:t>Conduct more experiments to test hypotheses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02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Novelty</a:t>
            </a:r>
          </a:p>
          <a:p>
            <a:r>
              <a:rPr lang="en-US" dirty="0" smtClean="0"/>
              <a:t>Hypotheses</a:t>
            </a:r>
          </a:p>
          <a:p>
            <a:r>
              <a:rPr lang="en-US" dirty="0" smtClean="0"/>
              <a:t>experiment design</a:t>
            </a:r>
          </a:p>
          <a:p>
            <a:r>
              <a:rPr lang="en-US" dirty="0" smtClean="0"/>
              <a:t>Progress</a:t>
            </a:r>
          </a:p>
          <a:p>
            <a:r>
              <a:rPr lang="en-US" dirty="0" smtClean="0"/>
              <a:t>Future work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020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Implement an algorithm to use genetic algorithms and traffic simulations to </a:t>
            </a:r>
            <a:r>
              <a:rPr lang="en-US" dirty="0"/>
              <a:t>alter traffic light signal timings, in order to optimize the flow of traffic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911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population of genotypes where each gene represents a </a:t>
            </a:r>
            <a:r>
              <a:rPr lang="en-US" dirty="0" smtClean="0"/>
              <a:t>crossroad</a:t>
            </a:r>
            <a:endParaRPr lang="en-US" sz="1200" dirty="0">
              <a:cs typeface="Calibri"/>
            </a:endParaRPr>
          </a:p>
          <a:p>
            <a:r>
              <a:rPr lang="en-US" dirty="0"/>
              <a:t>Use a traffic simulation model to evaluate the fitness of the </a:t>
            </a:r>
            <a:r>
              <a:rPr lang="en-US" dirty="0" smtClean="0"/>
              <a:t>genotypes</a:t>
            </a:r>
            <a:endParaRPr lang="en-US" sz="1200" dirty="0">
              <a:cs typeface="Calibri"/>
            </a:endParaRPr>
          </a:p>
          <a:p>
            <a:r>
              <a:rPr lang="en-US" dirty="0" smtClean="0"/>
              <a:t>Use </a:t>
            </a:r>
            <a:r>
              <a:rPr lang="en-US" dirty="0"/>
              <a:t>genetic algorithm to progressively get better traffic signal timings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Optimizing traffic signal timings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279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sequences of traffic signal timings</a:t>
            </a:r>
          </a:p>
          <a:p>
            <a:endParaRPr lang="en-US" dirty="0" smtClean="0"/>
          </a:p>
          <a:p>
            <a:r>
              <a:rPr lang="en-US" dirty="0" smtClean="0"/>
              <a:t>Use traffic signal timings from periods of similar congestions to optimize traffic in future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242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Optimization using sequences of timings is better than the default approaches (optimizing over entire time period with 1 </a:t>
            </a:r>
            <a:r>
              <a:rPr lang="en-SG" dirty="0" smtClean="0"/>
              <a:t>sequence </a:t>
            </a:r>
            <a:r>
              <a:rPr lang="en-SG" dirty="0"/>
              <a:t>of timings or </a:t>
            </a:r>
            <a:r>
              <a:rPr lang="en-US" dirty="0" smtClean="0"/>
              <a:t>performing </a:t>
            </a:r>
            <a:r>
              <a:rPr lang="en-US" dirty="0"/>
              <a:t>repeated optimizations for smaller time periods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841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Traffic signal settings optimized based on past traffic data can be used to optimize current traffic given that current traffic conditions are similar to traffic data used for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357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1:</a:t>
            </a:r>
          </a:p>
          <a:p>
            <a:pPr lvl="1"/>
            <a:r>
              <a:rPr lang="en-US" dirty="0" smtClean="0"/>
              <a:t>Divided into three sets of experiments, each set testing the efficiency of each method</a:t>
            </a:r>
          </a:p>
          <a:p>
            <a:pPr lvl="1"/>
            <a:r>
              <a:rPr lang="en-US" dirty="0"/>
              <a:t>Significant </a:t>
            </a:r>
            <a:r>
              <a:rPr lang="en-US" dirty="0" smtClean="0"/>
              <a:t>factors:</a:t>
            </a:r>
          </a:p>
          <a:p>
            <a:pPr lvl="2"/>
            <a:r>
              <a:rPr lang="en-US" dirty="0" smtClean="0"/>
              <a:t>Time steps</a:t>
            </a:r>
          </a:p>
          <a:p>
            <a:pPr lvl="2"/>
            <a:r>
              <a:rPr lang="en-US" dirty="0" smtClean="0"/>
              <a:t>Time duration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41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2</a:t>
            </a:r>
          </a:p>
          <a:p>
            <a:pPr lvl="1"/>
            <a:r>
              <a:rPr lang="en-US" dirty="0" smtClean="0"/>
              <a:t>1 set of experiments to compare the performance of our proposal with results from experiments corresponding to hypothesis 2</a:t>
            </a:r>
          </a:p>
          <a:p>
            <a:pPr lvl="1"/>
            <a:r>
              <a:rPr lang="en-US" dirty="0" smtClean="0"/>
              <a:t>Significant factors:</a:t>
            </a:r>
          </a:p>
          <a:p>
            <a:pPr lvl="2"/>
            <a:r>
              <a:rPr lang="en-US" dirty="0" smtClean="0"/>
              <a:t>Time duration and time step size</a:t>
            </a:r>
          </a:p>
          <a:p>
            <a:pPr lvl="2"/>
            <a:r>
              <a:rPr lang="en-US" dirty="0" smtClean="0"/>
              <a:t>Fitness function</a:t>
            </a:r>
          </a:p>
          <a:p>
            <a:pPr lvl="2"/>
            <a:r>
              <a:rPr lang="en-US" dirty="0" smtClean="0"/>
              <a:t>Area considered</a:t>
            </a:r>
          </a:p>
          <a:p>
            <a:pPr lvl="2"/>
            <a:r>
              <a:rPr lang="en-US" dirty="0" smtClean="0"/>
              <a:t>Variability in traffic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4334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686</TotalTime>
  <Words>394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Optimal Traffic Light Signaling Based on Genetic Algorithm Approach</vt:lpstr>
      <vt:lpstr>Overview</vt:lpstr>
      <vt:lpstr>Introduction</vt:lpstr>
      <vt:lpstr>Optimizing traffic signal timings</vt:lpstr>
      <vt:lpstr>Novelty</vt:lpstr>
      <vt:lpstr>Hypothesis 1</vt:lpstr>
      <vt:lpstr>Hypothesis 2</vt:lpstr>
      <vt:lpstr>Experiment design</vt:lpstr>
      <vt:lpstr>Experiment design</vt:lpstr>
      <vt:lpstr>Progress</vt:lpstr>
      <vt:lpstr>Experiment setup</vt:lpstr>
      <vt:lpstr>Hypothesis 1</vt:lpstr>
      <vt:lpstr>Experiment parameters</vt:lpstr>
      <vt:lpstr>Experiment results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</dc:creator>
  <cp:lastModifiedBy>alok</cp:lastModifiedBy>
  <cp:revision>18</cp:revision>
  <dcterms:created xsi:type="dcterms:W3CDTF">2006-08-16T00:00:00Z</dcterms:created>
  <dcterms:modified xsi:type="dcterms:W3CDTF">2019-02-13T06:02:16Z</dcterms:modified>
</cp:coreProperties>
</file>