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36"/>
  </p:notesMasterIdLst>
  <p:sldIdLst>
    <p:sldId id="256" r:id="rId2"/>
    <p:sldId id="296" r:id="rId3"/>
    <p:sldId id="297" r:id="rId4"/>
    <p:sldId id="258" r:id="rId5"/>
    <p:sldId id="298" r:id="rId6"/>
    <p:sldId id="277" r:id="rId7"/>
    <p:sldId id="259" r:id="rId8"/>
    <p:sldId id="304" r:id="rId9"/>
    <p:sldId id="299" r:id="rId10"/>
    <p:sldId id="305" r:id="rId11"/>
    <p:sldId id="300" r:id="rId12"/>
    <p:sldId id="306" r:id="rId13"/>
    <p:sldId id="278" r:id="rId14"/>
    <p:sldId id="311" r:id="rId15"/>
    <p:sldId id="261" r:id="rId16"/>
    <p:sldId id="262" r:id="rId17"/>
    <p:sldId id="263" r:id="rId18"/>
    <p:sldId id="264" r:id="rId19"/>
    <p:sldId id="290" r:id="rId20"/>
    <p:sldId id="279" r:id="rId21"/>
    <p:sldId id="280" r:id="rId22"/>
    <p:sldId id="293" r:id="rId23"/>
    <p:sldId id="268" r:id="rId24"/>
    <p:sldId id="312" r:id="rId25"/>
    <p:sldId id="314" r:id="rId26"/>
    <p:sldId id="307" r:id="rId27"/>
    <p:sldId id="288" r:id="rId28"/>
    <p:sldId id="282" r:id="rId29"/>
    <p:sldId id="283" r:id="rId30"/>
    <p:sldId id="284" r:id="rId31"/>
    <p:sldId id="292" r:id="rId32"/>
    <p:sldId id="301" r:id="rId33"/>
    <p:sldId id="303" r:id="rId34"/>
    <p:sldId id="32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eerat Aussavaruengsuwat" initials="SA" lastIdx="1" clrIdx="0">
    <p:extLst>
      <p:ext uri="{19B8F6BF-5375-455C-9EA6-DF929625EA0E}">
        <p15:presenceInfo xmlns:p15="http://schemas.microsoft.com/office/powerpoint/2012/main" userId="e38da44d80febb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C8548-AB2A-4BC6-8939-A1FCFFE5C4AE}" v="5" dt="2018-12-21T05:51:07.962"/>
    <p1510:client id="{D3FA4C39-E04E-42A4-A1D7-E968515680E1}" v="133" dt="2018-12-21T03:20:29.798"/>
    <p1510:client id="{1C9BF654-5459-4F90-A22F-A9E6EDE87A10}" v="230" dt="2018-12-20T11:01:44.899"/>
    <p1510:client id="{134D189B-6E3B-4255-A97E-6EB07A1335FB}" v="8" dt="2018-12-21T04:47:33.066"/>
    <p1510:client id="{8DE6C66F-3E18-7541-9B12-4FA908C5EA9D}" v="11" dt="2018-12-20T10:44:49.423"/>
    <p1510:client id="{1C8C6D40-BE10-5248-BCCD-2F6BF1995AD5}" v="1771" dt="2018-12-21T06:08:03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5E5C-3CAA-4B39-9B6B-362F54AE17C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5E14FAF-759B-413C-B12C-13072A03E0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E0D81814-1470-4118-B118-DDCF4FEF44EC}" type="parTrans" cxnId="{E29695AD-36FD-4E92-84D9-FE92F33A3339}">
      <dgm:prSet/>
      <dgm:spPr/>
      <dgm:t>
        <a:bodyPr/>
        <a:lstStyle/>
        <a:p>
          <a:endParaRPr lang="en-US"/>
        </a:p>
      </dgm:t>
    </dgm:pt>
    <dgm:pt modelId="{8B2C51F1-73D3-47B3-A6FC-0852C7E199C9}" type="sibTrans" cxnId="{E29695AD-36FD-4E92-84D9-FE92F33A3339}">
      <dgm:prSet/>
      <dgm:spPr/>
      <dgm:t>
        <a:bodyPr/>
        <a:lstStyle/>
        <a:p>
          <a:endParaRPr lang="en-US"/>
        </a:p>
      </dgm:t>
    </dgm:pt>
    <dgm:pt modelId="{62F652D3-038A-4328-99C6-66258F637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Literature Review</a:t>
          </a:r>
        </a:p>
      </dgm:t>
    </dgm:pt>
    <dgm:pt modelId="{77BA4FE2-26A1-4BD6-9242-5D067BB9BDD9}" type="parTrans" cxnId="{032DD1C0-76A2-4C05-ADFA-03003B7D1905}">
      <dgm:prSet/>
      <dgm:spPr/>
      <dgm:t>
        <a:bodyPr/>
        <a:lstStyle/>
        <a:p>
          <a:endParaRPr lang="en-US"/>
        </a:p>
      </dgm:t>
    </dgm:pt>
    <dgm:pt modelId="{A785B90C-017D-459A-80D9-987B165EA5E1}" type="sibTrans" cxnId="{032DD1C0-76A2-4C05-ADFA-03003B7D1905}">
      <dgm:prSet/>
      <dgm:spPr/>
      <dgm:t>
        <a:bodyPr/>
        <a:lstStyle/>
        <a:p>
          <a:endParaRPr lang="en-US"/>
        </a:p>
      </dgm:t>
    </dgm:pt>
    <dgm:pt modelId="{EAD266BC-DC87-4787-BAF9-D83C2EFF6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Problem description</a:t>
          </a:r>
        </a:p>
      </dgm:t>
    </dgm:pt>
    <dgm:pt modelId="{91A27B4B-951A-45D8-B2CD-B2F41A6A0C79}" type="parTrans" cxnId="{B30EC6C2-9FB7-4987-BA0B-A40E6E79F3A4}">
      <dgm:prSet/>
      <dgm:spPr/>
      <dgm:t>
        <a:bodyPr/>
        <a:lstStyle/>
        <a:p>
          <a:endParaRPr lang="en-US"/>
        </a:p>
      </dgm:t>
    </dgm:pt>
    <dgm:pt modelId="{F8E43C20-D039-407F-A233-E4BDBDAEEEB7}" type="sibTrans" cxnId="{B30EC6C2-9FB7-4987-BA0B-A40E6E79F3A4}">
      <dgm:prSet/>
      <dgm:spPr/>
      <dgm:t>
        <a:bodyPr/>
        <a:lstStyle/>
        <a:p>
          <a:endParaRPr lang="en-US"/>
        </a:p>
      </dgm:t>
    </dgm:pt>
    <dgm:pt modelId="{FB4C4905-5D79-48F4-B82C-4D6ADB9608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</a:t>
          </a:r>
        </a:p>
      </dgm:t>
    </dgm:pt>
    <dgm:pt modelId="{EAE6C6F4-8BC3-4AB7-9916-A063400062B7}" type="parTrans" cxnId="{767E90EA-68DF-4DCE-A144-4E410D3F2CD2}">
      <dgm:prSet/>
      <dgm:spPr/>
      <dgm:t>
        <a:bodyPr/>
        <a:lstStyle/>
        <a:p>
          <a:endParaRPr lang="en-US"/>
        </a:p>
      </dgm:t>
    </dgm:pt>
    <dgm:pt modelId="{81E27F28-767C-4F68-B7D4-2EAC934267BE}" type="sibTrans" cxnId="{767E90EA-68DF-4DCE-A144-4E410D3F2CD2}">
      <dgm:prSet/>
      <dgm:spPr/>
      <dgm:t>
        <a:bodyPr/>
        <a:lstStyle/>
        <a:p>
          <a:endParaRPr lang="en-US"/>
        </a:p>
      </dgm:t>
    </dgm:pt>
    <dgm:pt modelId="{29B57D07-4D37-4E5E-9E03-F8A2BEEA2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Proposed solution</a:t>
          </a:r>
          <a:endParaRPr lang="en-US"/>
        </a:p>
      </dgm:t>
    </dgm:pt>
    <dgm:pt modelId="{4C5B777E-5784-4E76-9548-5A0266DA222D}" type="parTrans" cxnId="{0D4516E0-DA69-46CD-BB25-C33EB8655946}">
      <dgm:prSet/>
      <dgm:spPr/>
      <dgm:t>
        <a:bodyPr/>
        <a:lstStyle/>
        <a:p>
          <a:endParaRPr lang="en-US"/>
        </a:p>
      </dgm:t>
    </dgm:pt>
    <dgm:pt modelId="{1CC631A6-C2C3-4293-ADE1-87224840455F}" type="sibTrans" cxnId="{0D4516E0-DA69-46CD-BB25-C33EB8655946}">
      <dgm:prSet/>
      <dgm:spPr/>
      <dgm:t>
        <a:bodyPr/>
        <a:lstStyle/>
        <a:p>
          <a:endParaRPr lang="en-US"/>
        </a:p>
      </dgm:t>
    </dgm:pt>
    <dgm:pt modelId="{CB506225-362D-414A-BBB9-5CE4C4DF1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Experiment</a:t>
          </a:r>
        </a:p>
      </dgm:t>
    </dgm:pt>
    <dgm:pt modelId="{91EF70D7-BE10-4246-BBC3-BC39CDAE89DC}" type="parTrans" cxnId="{C08F954F-C5A3-4AF3-BAD2-187F2F1F529B}">
      <dgm:prSet/>
      <dgm:spPr/>
      <dgm:t>
        <a:bodyPr/>
        <a:lstStyle/>
        <a:p>
          <a:endParaRPr lang="en-US"/>
        </a:p>
      </dgm:t>
    </dgm:pt>
    <dgm:pt modelId="{54152966-B76D-4E2B-AC58-9F533D7FF401}" type="sibTrans" cxnId="{C08F954F-C5A3-4AF3-BAD2-187F2F1F529B}">
      <dgm:prSet/>
      <dgm:spPr/>
      <dgm:t>
        <a:bodyPr/>
        <a:lstStyle/>
        <a:p>
          <a:endParaRPr lang="en-US"/>
        </a:p>
      </dgm:t>
    </dgm:pt>
    <dgm:pt modelId="{96EC6964-82C6-4AA8-BD82-0A027A9F0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plan</a:t>
          </a:r>
        </a:p>
      </dgm:t>
    </dgm:pt>
    <dgm:pt modelId="{2711F24E-BB11-4AB1-BDF3-0419CE1CBFD6}" type="parTrans" cxnId="{1891DA47-EA8F-4266-9B3E-66730EA43FCC}">
      <dgm:prSet/>
      <dgm:spPr/>
      <dgm:t>
        <a:bodyPr/>
        <a:lstStyle/>
        <a:p>
          <a:endParaRPr lang="en-US"/>
        </a:p>
      </dgm:t>
    </dgm:pt>
    <dgm:pt modelId="{8F8D5329-F458-4C9F-84BD-A8B60D7F6452}" type="sibTrans" cxnId="{1891DA47-EA8F-4266-9B3E-66730EA43FCC}">
      <dgm:prSet/>
      <dgm:spPr/>
      <dgm:t>
        <a:bodyPr/>
        <a:lstStyle/>
        <a:p>
          <a:endParaRPr lang="en-US"/>
        </a:p>
      </dgm:t>
    </dgm:pt>
    <dgm:pt modelId="{FA9C9CD1-F1A4-441E-907D-05B159D81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4DF619E9-AB5A-4DB7-8253-7202CFF1751F}" type="parTrans" cxnId="{B2C9B0AA-712C-4E51-B5EF-DA632B07E5BA}">
      <dgm:prSet/>
      <dgm:spPr/>
      <dgm:t>
        <a:bodyPr/>
        <a:lstStyle/>
        <a:p>
          <a:endParaRPr lang="en-US"/>
        </a:p>
      </dgm:t>
    </dgm:pt>
    <dgm:pt modelId="{FB105F3E-1B88-435E-8131-8D9BE77A0625}" type="sibTrans" cxnId="{B2C9B0AA-712C-4E51-B5EF-DA632B07E5BA}">
      <dgm:prSet/>
      <dgm:spPr/>
      <dgm:t>
        <a:bodyPr/>
        <a:lstStyle/>
        <a:p>
          <a:endParaRPr lang="en-US"/>
        </a:p>
      </dgm:t>
    </dgm:pt>
    <dgm:pt modelId="{3B1F6A40-0F73-4F2E-B38F-1A7949D636D3}" type="pres">
      <dgm:prSet presAssocID="{292D5E5C-3CAA-4B39-9B6B-362F54AE17CB}" presName="root" presStyleCnt="0">
        <dgm:presLayoutVars>
          <dgm:dir/>
          <dgm:resizeHandles val="exact"/>
        </dgm:presLayoutVars>
      </dgm:prSet>
      <dgm:spPr/>
    </dgm:pt>
    <dgm:pt modelId="{FBA97665-7E3F-4700-8B06-571931EF9BD8}" type="pres">
      <dgm:prSet presAssocID="{15E14FAF-759B-413C-B12C-13072A03E0FB}" presName="compNode" presStyleCnt="0"/>
      <dgm:spPr/>
    </dgm:pt>
    <dgm:pt modelId="{800E5541-004C-4031-88BB-14752B1E520D}" type="pres">
      <dgm:prSet presAssocID="{15E14FAF-759B-413C-B12C-13072A03E0FB}" presName="bgRect" presStyleLbl="bgShp" presStyleIdx="0" presStyleCnt="8"/>
      <dgm:spPr/>
    </dgm:pt>
    <dgm:pt modelId="{88D6E79D-D31E-46E7-BEA8-90018C92DF6A}" type="pres">
      <dgm:prSet presAssocID="{15E14FAF-759B-413C-B12C-13072A03E0F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9D77E2D-1324-43F5-8051-CE408E267D8D}" type="pres">
      <dgm:prSet presAssocID="{15E14FAF-759B-413C-B12C-13072A03E0FB}" presName="spaceRect" presStyleCnt="0"/>
      <dgm:spPr/>
    </dgm:pt>
    <dgm:pt modelId="{D80544CB-26C4-42E9-8F64-1B99079C63A2}" type="pres">
      <dgm:prSet presAssocID="{15E14FAF-759B-413C-B12C-13072A03E0FB}" presName="parTx" presStyleLbl="revTx" presStyleIdx="0" presStyleCnt="8">
        <dgm:presLayoutVars>
          <dgm:chMax val="0"/>
          <dgm:chPref val="0"/>
        </dgm:presLayoutVars>
      </dgm:prSet>
      <dgm:spPr/>
    </dgm:pt>
    <dgm:pt modelId="{441FA22F-8607-4A7B-8FE3-B9D1AB53461D}" type="pres">
      <dgm:prSet presAssocID="{8B2C51F1-73D3-47B3-A6FC-0852C7E199C9}" presName="sibTrans" presStyleCnt="0"/>
      <dgm:spPr/>
    </dgm:pt>
    <dgm:pt modelId="{941EB444-9ECE-4FB6-B464-B6796CBA6A77}" type="pres">
      <dgm:prSet presAssocID="{62F652D3-038A-4328-99C6-66258F637A97}" presName="compNode" presStyleCnt="0"/>
      <dgm:spPr/>
    </dgm:pt>
    <dgm:pt modelId="{FD79317F-EA3F-49ED-9A24-A23688B88019}" type="pres">
      <dgm:prSet presAssocID="{62F652D3-038A-4328-99C6-66258F637A97}" presName="bgRect" presStyleLbl="bgShp" presStyleIdx="1" presStyleCnt="8"/>
      <dgm:spPr/>
    </dgm:pt>
    <dgm:pt modelId="{9A156B32-72D7-4CD7-B860-3792A640991E}" type="pres">
      <dgm:prSet presAssocID="{62F652D3-038A-4328-99C6-66258F637A9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100BB37-93F5-4B77-9973-A0D4637F8FEB}" type="pres">
      <dgm:prSet presAssocID="{62F652D3-038A-4328-99C6-66258F637A97}" presName="spaceRect" presStyleCnt="0"/>
      <dgm:spPr/>
    </dgm:pt>
    <dgm:pt modelId="{CC82F0A1-C833-483A-BC04-25E8EA54FF61}" type="pres">
      <dgm:prSet presAssocID="{62F652D3-038A-4328-99C6-66258F637A97}" presName="parTx" presStyleLbl="revTx" presStyleIdx="1" presStyleCnt="8">
        <dgm:presLayoutVars>
          <dgm:chMax val="0"/>
          <dgm:chPref val="0"/>
        </dgm:presLayoutVars>
      </dgm:prSet>
      <dgm:spPr/>
    </dgm:pt>
    <dgm:pt modelId="{A5030CCD-68F5-4EB6-92E0-D789674FE7CD}" type="pres">
      <dgm:prSet presAssocID="{A785B90C-017D-459A-80D9-987B165EA5E1}" presName="sibTrans" presStyleCnt="0"/>
      <dgm:spPr/>
    </dgm:pt>
    <dgm:pt modelId="{8F5FD1F6-1BC2-4BB1-9438-F99E4E67E4D2}" type="pres">
      <dgm:prSet presAssocID="{EAD266BC-DC87-4787-BAF9-D83C2EFF692E}" presName="compNode" presStyleCnt="0"/>
      <dgm:spPr/>
    </dgm:pt>
    <dgm:pt modelId="{734EBF8F-C470-427B-8AB0-4DEF66EF4837}" type="pres">
      <dgm:prSet presAssocID="{EAD266BC-DC87-4787-BAF9-D83C2EFF692E}" presName="bgRect" presStyleLbl="bgShp" presStyleIdx="2" presStyleCnt="8"/>
      <dgm:spPr/>
    </dgm:pt>
    <dgm:pt modelId="{63D46AF6-BEB7-40E6-BEAD-D85840A5B6CD}" type="pres">
      <dgm:prSet presAssocID="{EAD266BC-DC87-4787-BAF9-D83C2EFF692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E11E95-0839-4CCF-BEB0-DB288EB0E00C}" type="pres">
      <dgm:prSet presAssocID="{EAD266BC-DC87-4787-BAF9-D83C2EFF692E}" presName="spaceRect" presStyleCnt="0"/>
      <dgm:spPr/>
    </dgm:pt>
    <dgm:pt modelId="{266B53F1-D517-42F6-854F-E88C0D6C32FB}" type="pres">
      <dgm:prSet presAssocID="{EAD266BC-DC87-4787-BAF9-D83C2EFF692E}" presName="parTx" presStyleLbl="revTx" presStyleIdx="2" presStyleCnt="8">
        <dgm:presLayoutVars>
          <dgm:chMax val="0"/>
          <dgm:chPref val="0"/>
        </dgm:presLayoutVars>
      </dgm:prSet>
      <dgm:spPr/>
    </dgm:pt>
    <dgm:pt modelId="{D31AF889-E8F0-4F04-AC27-C4D1AF8FA0F1}" type="pres">
      <dgm:prSet presAssocID="{F8E43C20-D039-407F-A233-E4BDBDAEEEB7}" presName="sibTrans" presStyleCnt="0"/>
      <dgm:spPr/>
    </dgm:pt>
    <dgm:pt modelId="{3371921B-BDFA-494A-BF49-41E4CE712D3D}" type="pres">
      <dgm:prSet presAssocID="{FB4C4905-5D79-48F4-B82C-4D6ADB960871}" presName="compNode" presStyleCnt="0"/>
      <dgm:spPr/>
    </dgm:pt>
    <dgm:pt modelId="{188E1F1D-C678-4F88-8EDA-21D2E3768240}" type="pres">
      <dgm:prSet presAssocID="{FB4C4905-5D79-48F4-B82C-4D6ADB960871}" presName="bgRect" presStyleLbl="bgShp" presStyleIdx="3" presStyleCnt="8"/>
      <dgm:spPr/>
    </dgm:pt>
    <dgm:pt modelId="{5F6EBEF1-8E9B-4101-95CE-482BB62B1FAA}" type="pres">
      <dgm:prSet presAssocID="{FB4C4905-5D79-48F4-B82C-4D6ADB96087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AEBD140-E432-406C-8236-5EE617F0928F}" type="pres">
      <dgm:prSet presAssocID="{FB4C4905-5D79-48F4-B82C-4D6ADB960871}" presName="spaceRect" presStyleCnt="0"/>
      <dgm:spPr/>
    </dgm:pt>
    <dgm:pt modelId="{117D0153-5D0C-4CE1-9F51-AD440FCCE2A8}" type="pres">
      <dgm:prSet presAssocID="{FB4C4905-5D79-48F4-B82C-4D6ADB960871}" presName="parTx" presStyleLbl="revTx" presStyleIdx="3" presStyleCnt="8">
        <dgm:presLayoutVars>
          <dgm:chMax val="0"/>
          <dgm:chPref val="0"/>
        </dgm:presLayoutVars>
      </dgm:prSet>
      <dgm:spPr/>
    </dgm:pt>
    <dgm:pt modelId="{489B6E05-6DA2-42AE-B14A-7172361914F3}" type="pres">
      <dgm:prSet presAssocID="{81E27F28-767C-4F68-B7D4-2EAC934267BE}" presName="sibTrans" presStyleCnt="0"/>
      <dgm:spPr/>
    </dgm:pt>
    <dgm:pt modelId="{8DF88331-7027-4DF1-B528-C500EBF1D48A}" type="pres">
      <dgm:prSet presAssocID="{29B57D07-4D37-4E5E-9E03-F8A2BEEA2E31}" presName="compNode" presStyleCnt="0"/>
      <dgm:spPr/>
    </dgm:pt>
    <dgm:pt modelId="{2A5328B4-359B-4E23-88A2-D694208CCD58}" type="pres">
      <dgm:prSet presAssocID="{29B57D07-4D37-4E5E-9E03-F8A2BEEA2E31}" presName="bgRect" presStyleLbl="bgShp" presStyleIdx="4" presStyleCnt="8"/>
      <dgm:spPr/>
    </dgm:pt>
    <dgm:pt modelId="{F30D4376-9EB7-46DF-9D1A-CC50F2CCBED8}" type="pres">
      <dgm:prSet presAssocID="{29B57D07-4D37-4E5E-9E03-F8A2BEEA2E3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F57D0A0-AF1E-4905-B4A4-0EF15F36BDCA}" type="pres">
      <dgm:prSet presAssocID="{29B57D07-4D37-4E5E-9E03-F8A2BEEA2E31}" presName="spaceRect" presStyleCnt="0"/>
      <dgm:spPr/>
    </dgm:pt>
    <dgm:pt modelId="{5A24E145-291B-4F37-8786-88A0E1982E18}" type="pres">
      <dgm:prSet presAssocID="{29B57D07-4D37-4E5E-9E03-F8A2BEEA2E31}" presName="parTx" presStyleLbl="revTx" presStyleIdx="4" presStyleCnt="8">
        <dgm:presLayoutVars>
          <dgm:chMax val="0"/>
          <dgm:chPref val="0"/>
        </dgm:presLayoutVars>
      </dgm:prSet>
      <dgm:spPr/>
    </dgm:pt>
    <dgm:pt modelId="{CBE4ED19-54BB-4801-8DE2-7236D2FFAB56}" type="pres">
      <dgm:prSet presAssocID="{1CC631A6-C2C3-4293-ADE1-87224840455F}" presName="sibTrans" presStyleCnt="0"/>
      <dgm:spPr/>
    </dgm:pt>
    <dgm:pt modelId="{AA37692B-8914-4EE6-97EF-9B8E9C6852C3}" type="pres">
      <dgm:prSet presAssocID="{CB506225-362D-414A-BBB9-5CE4C4DF12F6}" presName="compNode" presStyleCnt="0"/>
      <dgm:spPr/>
    </dgm:pt>
    <dgm:pt modelId="{3CAE1BE4-E4E8-43D2-8794-D47C71ECA7B2}" type="pres">
      <dgm:prSet presAssocID="{CB506225-362D-414A-BBB9-5CE4C4DF12F6}" presName="bgRect" presStyleLbl="bgShp" presStyleIdx="5" presStyleCnt="8"/>
      <dgm:spPr/>
    </dgm:pt>
    <dgm:pt modelId="{EEC7B8C4-FC8D-46B7-9A0D-715D1B52DAF3}" type="pres">
      <dgm:prSet presAssocID="{CB506225-362D-414A-BBB9-5CE4C4DF12F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A8D25B7-C7DD-4251-9421-A1624AB1AB4F}" type="pres">
      <dgm:prSet presAssocID="{CB506225-362D-414A-BBB9-5CE4C4DF12F6}" presName="spaceRect" presStyleCnt="0"/>
      <dgm:spPr/>
    </dgm:pt>
    <dgm:pt modelId="{66869EA2-15A4-4E17-953C-4F3F5E9FD16A}" type="pres">
      <dgm:prSet presAssocID="{CB506225-362D-414A-BBB9-5CE4C4DF12F6}" presName="parTx" presStyleLbl="revTx" presStyleIdx="5" presStyleCnt="8">
        <dgm:presLayoutVars>
          <dgm:chMax val="0"/>
          <dgm:chPref val="0"/>
        </dgm:presLayoutVars>
      </dgm:prSet>
      <dgm:spPr/>
    </dgm:pt>
    <dgm:pt modelId="{EED54F4D-6BA0-48FC-AF8C-416C432E2CBD}" type="pres">
      <dgm:prSet presAssocID="{54152966-B76D-4E2B-AC58-9F533D7FF401}" presName="sibTrans" presStyleCnt="0"/>
      <dgm:spPr/>
    </dgm:pt>
    <dgm:pt modelId="{D0251AA0-9930-4149-9297-41C2FE137DEF}" type="pres">
      <dgm:prSet presAssocID="{96EC6964-82C6-4AA8-BD82-0A027A9F0F31}" presName="compNode" presStyleCnt="0"/>
      <dgm:spPr/>
    </dgm:pt>
    <dgm:pt modelId="{273AA230-4633-4944-A019-1FE5B011A935}" type="pres">
      <dgm:prSet presAssocID="{96EC6964-82C6-4AA8-BD82-0A027A9F0F31}" presName="bgRect" presStyleLbl="bgShp" presStyleIdx="6" presStyleCnt="8"/>
      <dgm:spPr/>
    </dgm:pt>
    <dgm:pt modelId="{DD0C4BB6-B83A-4833-A2BE-E92833F207C1}" type="pres">
      <dgm:prSet presAssocID="{96EC6964-82C6-4AA8-BD82-0A027A9F0F3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971EBD4-EE63-4C9A-9424-44FD0BD3F6BA}" type="pres">
      <dgm:prSet presAssocID="{96EC6964-82C6-4AA8-BD82-0A027A9F0F31}" presName="spaceRect" presStyleCnt="0"/>
      <dgm:spPr/>
    </dgm:pt>
    <dgm:pt modelId="{27C9EC9C-5C4E-42D6-97A1-CD8FF3C772B7}" type="pres">
      <dgm:prSet presAssocID="{96EC6964-82C6-4AA8-BD82-0A027A9F0F31}" presName="parTx" presStyleLbl="revTx" presStyleIdx="6" presStyleCnt="8">
        <dgm:presLayoutVars>
          <dgm:chMax val="0"/>
          <dgm:chPref val="0"/>
        </dgm:presLayoutVars>
      </dgm:prSet>
      <dgm:spPr/>
    </dgm:pt>
    <dgm:pt modelId="{3416D9A1-08C5-4F40-8CB4-C8924BA07E42}" type="pres">
      <dgm:prSet presAssocID="{8F8D5329-F458-4C9F-84BD-A8B60D7F6452}" presName="sibTrans" presStyleCnt="0"/>
      <dgm:spPr/>
    </dgm:pt>
    <dgm:pt modelId="{3D6EBDD5-7464-46A0-846D-DD4ECC238667}" type="pres">
      <dgm:prSet presAssocID="{FA9C9CD1-F1A4-441E-907D-05B159D8155F}" presName="compNode" presStyleCnt="0"/>
      <dgm:spPr/>
    </dgm:pt>
    <dgm:pt modelId="{D4EC7C0E-ED60-438A-AE2F-BD3092D88F22}" type="pres">
      <dgm:prSet presAssocID="{FA9C9CD1-F1A4-441E-907D-05B159D8155F}" presName="bgRect" presStyleLbl="bgShp" presStyleIdx="7" presStyleCnt="8"/>
      <dgm:spPr/>
    </dgm:pt>
    <dgm:pt modelId="{7EA63C8D-2C47-4B03-A247-AA10ECD2B915}" type="pres">
      <dgm:prSet presAssocID="{FA9C9CD1-F1A4-441E-907D-05B159D8155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DA6FA10-6D42-4F29-8F47-A18F0B9C9BE6}" type="pres">
      <dgm:prSet presAssocID="{FA9C9CD1-F1A4-441E-907D-05B159D8155F}" presName="spaceRect" presStyleCnt="0"/>
      <dgm:spPr/>
    </dgm:pt>
    <dgm:pt modelId="{79967A7B-2943-48D5-B6AD-E845C40650DB}" type="pres">
      <dgm:prSet presAssocID="{FA9C9CD1-F1A4-441E-907D-05B159D8155F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CE7BA3F-CB46-4137-8053-431FF9BBA83D}" type="presOf" srcId="{62F652D3-038A-4328-99C6-66258F637A97}" destId="{CC82F0A1-C833-483A-BC04-25E8EA54FF61}" srcOrd="0" destOrd="0" presId="urn:microsoft.com/office/officeart/2018/2/layout/IconVerticalSolidList"/>
    <dgm:cxn modelId="{1891DA47-EA8F-4266-9B3E-66730EA43FCC}" srcId="{292D5E5C-3CAA-4B39-9B6B-362F54AE17CB}" destId="{96EC6964-82C6-4AA8-BD82-0A027A9F0F31}" srcOrd="6" destOrd="0" parTransId="{2711F24E-BB11-4AB1-BDF3-0419CE1CBFD6}" sibTransId="{8F8D5329-F458-4C9F-84BD-A8B60D7F6452}"/>
    <dgm:cxn modelId="{C08F954F-C5A3-4AF3-BAD2-187F2F1F529B}" srcId="{292D5E5C-3CAA-4B39-9B6B-362F54AE17CB}" destId="{CB506225-362D-414A-BBB9-5CE4C4DF12F6}" srcOrd="5" destOrd="0" parTransId="{91EF70D7-BE10-4246-BBC3-BC39CDAE89DC}" sibTransId="{54152966-B76D-4E2B-AC58-9F533D7FF401}"/>
    <dgm:cxn modelId="{8753B87C-7E41-42D2-9F90-75B123FED233}" type="presOf" srcId="{292D5E5C-3CAA-4B39-9B6B-362F54AE17CB}" destId="{3B1F6A40-0F73-4F2E-B38F-1A7949D636D3}" srcOrd="0" destOrd="0" presId="urn:microsoft.com/office/officeart/2018/2/layout/IconVerticalSolidList"/>
    <dgm:cxn modelId="{AF12E97C-F0C8-46EE-9F97-E2A59637CBA1}" type="presOf" srcId="{CB506225-362D-414A-BBB9-5CE4C4DF12F6}" destId="{66869EA2-15A4-4E17-953C-4F3F5E9FD16A}" srcOrd="0" destOrd="0" presId="urn:microsoft.com/office/officeart/2018/2/layout/IconVerticalSolidList"/>
    <dgm:cxn modelId="{4BA17A80-8C52-45AF-A8DB-3755F0E63367}" type="presOf" srcId="{EAD266BC-DC87-4787-BAF9-D83C2EFF692E}" destId="{266B53F1-D517-42F6-854F-E88C0D6C32FB}" srcOrd="0" destOrd="0" presId="urn:microsoft.com/office/officeart/2018/2/layout/IconVerticalSolidList"/>
    <dgm:cxn modelId="{F53E9A8A-4DFA-4CA4-A043-D8FE4422BE3D}" type="presOf" srcId="{29B57D07-4D37-4E5E-9E03-F8A2BEEA2E31}" destId="{5A24E145-291B-4F37-8786-88A0E1982E18}" srcOrd="0" destOrd="0" presId="urn:microsoft.com/office/officeart/2018/2/layout/IconVerticalSolidList"/>
    <dgm:cxn modelId="{B2C9B0AA-712C-4E51-B5EF-DA632B07E5BA}" srcId="{292D5E5C-3CAA-4B39-9B6B-362F54AE17CB}" destId="{FA9C9CD1-F1A4-441E-907D-05B159D8155F}" srcOrd="7" destOrd="0" parTransId="{4DF619E9-AB5A-4DB7-8253-7202CFF1751F}" sibTransId="{FB105F3E-1B88-435E-8131-8D9BE77A0625}"/>
    <dgm:cxn modelId="{E29695AD-36FD-4E92-84D9-FE92F33A3339}" srcId="{292D5E5C-3CAA-4B39-9B6B-362F54AE17CB}" destId="{15E14FAF-759B-413C-B12C-13072A03E0FB}" srcOrd="0" destOrd="0" parTransId="{E0D81814-1470-4118-B118-DDCF4FEF44EC}" sibTransId="{8B2C51F1-73D3-47B3-A6FC-0852C7E199C9}"/>
    <dgm:cxn modelId="{273CD7AE-230F-4375-A077-808C4D5C176E}" type="presOf" srcId="{FA9C9CD1-F1A4-441E-907D-05B159D8155F}" destId="{79967A7B-2943-48D5-B6AD-E845C40650DB}" srcOrd="0" destOrd="0" presId="urn:microsoft.com/office/officeart/2018/2/layout/IconVerticalSolidList"/>
    <dgm:cxn modelId="{0E15B2BB-7480-4214-9811-E84E44D74D31}" type="presOf" srcId="{15E14FAF-759B-413C-B12C-13072A03E0FB}" destId="{D80544CB-26C4-42E9-8F64-1B99079C63A2}" srcOrd="0" destOrd="0" presId="urn:microsoft.com/office/officeart/2018/2/layout/IconVerticalSolidList"/>
    <dgm:cxn modelId="{032DD1C0-76A2-4C05-ADFA-03003B7D1905}" srcId="{292D5E5C-3CAA-4B39-9B6B-362F54AE17CB}" destId="{62F652D3-038A-4328-99C6-66258F637A97}" srcOrd="1" destOrd="0" parTransId="{77BA4FE2-26A1-4BD6-9242-5D067BB9BDD9}" sibTransId="{A785B90C-017D-459A-80D9-987B165EA5E1}"/>
    <dgm:cxn modelId="{B30EC6C2-9FB7-4987-BA0B-A40E6E79F3A4}" srcId="{292D5E5C-3CAA-4B39-9B6B-362F54AE17CB}" destId="{EAD266BC-DC87-4787-BAF9-D83C2EFF692E}" srcOrd="2" destOrd="0" parTransId="{91A27B4B-951A-45D8-B2CD-B2F41A6A0C79}" sibTransId="{F8E43C20-D039-407F-A233-E4BDBDAEEEB7}"/>
    <dgm:cxn modelId="{E692C3C4-311D-4F5C-91A9-131A221766DE}" type="presOf" srcId="{96EC6964-82C6-4AA8-BD82-0A027A9F0F31}" destId="{27C9EC9C-5C4E-42D6-97A1-CD8FF3C772B7}" srcOrd="0" destOrd="0" presId="urn:microsoft.com/office/officeart/2018/2/layout/IconVerticalSolidList"/>
    <dgm:cxn modelId="{0D4516E0-DA69-46CD-BB25-C33EB8655946}" srcId="{292D5E5C-3CAA-4B39-9B6B-362F54AE17CB}" destId="{29B57D07-4D37-4E5E-9E03-F8A2BEEA2E31}" srcOrd="4" destOrd="0" parTransId="{4C5B777E-5784-4E76-9548-5A0266DA222D}" sibTransId="{1CC631A6-C2C3-4293-ADE1-87224840455F}"/>
    <dgm:cxn modelId="{767E90EA-68DF-4DCE-A144-4E410D3F2CD2}" srcId="{292D5E5C-3CAA-4B39-9B6B-362F54AE17CB}" destId="{FB4C4905-5D79-48F4-B82C-4D6ADB960871}" srcOrd="3" destOrd="0" parTransId="{EAE6C6F4-8BC3-4AB7-9916-A063400062B7}" sibTransId="{81E27F28-767C-4F68-B7D4-2EAC934267BE}"/>
    <dgm:cxn modelId="{990335F7-3000-4ABF-9913-94B0A3E4F7DB}" type="presOf" srcId="{FB4C4905-5D79-48F4-B82C-4D6ADB960871}" destId="{117D0153-5D0C-4CE1-9F51-AD440FCCE2A8}" srcOrd="0" destOrd="0" presId="urn:microsoft.com/office/officeart/2018/2/layout/IconVerticalSolidList"/>
    <dgm:cxn modelId="{77DEBFA4-5D8A-45BC-9119-5CD2ADD57C6B}" type="presParOf" srcId="{3B1F6A40-0F73-4F2E-B38F-1A7949D636D3}" destId="{FBA97665-7E3F-4700-8B06-571931EF9BD8}" srcOrd="0" destOrd="0" presId="urn:microsoft.com/office/officeart/2018/2/layout/IconVerticalSolidList"/>
    <dgm:cxn modelId="{E7F02920-BF71-4D46-8540-CFF86001B656}" type="presParOf" srcId="{FBA97665-7E3F-4700-8B06-571931EF9BD8}" destId="{800E5541-004C-4031-88BB-14752B1E520D}" srcOrd="0" destOrd="0" presId="urn:microsoft.com/office/officeart/2018/2/layout/IconVerticalSolidList"/>
    <dgm:cxn modelId="{3F7D81D3-040D-4598-883A-B7D73145D8C0}" type="presParOf" srcId="{FBA97665-7E3F-4700-8B06-571931EF9BD8}" destId="{88D6E79D-D31E-46E7-BEA8-90018C92DF6A}" srcOrd="1" destOrd="0" presId="urn:microsoft.com/office/officeart/2018/2/layout/IconVerticalSolidList"/>
    <dgm:cxn modelId="{D08E2D9B-48CD-4747-8ABC-EFB12DF43230}" type="presParOf" srcId="{FBA97665-7E3F-4700-8B06-571931EF9BD8}" destId="{F9D77E2D-1324-43F5-8051-CE408E267D8D}" srcOrd="2" destOrd="0" presId="urn:microsoft.com/office/officeart/2018/2/layout/IconVerticalSolidList"/>
    <dgm:cxn modelId="{D43335B5-4C97-4600-B2E0-E817DE420305}" type="presParOf" srcId="{FBA97665-7E3F-4700-8B06-571931EF9BD8}" destId="{D80544CB-26C4-42E9-8F64-1B99079C63A2}" srcOrd="3" destOrd="0" presId="urn:microsoft.com/office/officeart/2018/2/layout/IconVerticalSolidList"/>
    <dgm:cxn modelId="{9C96CCE0-6CC4-43D5-891D-69DAB9EB3F0C}" type="presParOf" srcId="{3B1F6A40-0F73-4F2E-B38F-1A7949D636D3}" destId="{441FA22F-8607-4A7B-8FE3-B9D1AB53461D}" srcOrd="1" destOrd="0" presId="urn:microsoft.com/office/officeart/2018/2/layout/IconVerticalSolidList"/>
    <dgm:cxn modelId="{D4536F0C-69D4-4DD9-A9F6-38BFE22E1455}" type="presParOf" srcId="{3B1F6A40-0F73-4F2E-B38F-1A7949D636D3}" destId="{941EB444-9ECE-4FB6-B464-B6796CBA6A77}" srcOrd="2" destOrd="0" presId="urn:microsoft.com/office/officeart/2018/2/layout/IconVerticalSolidList"/>
    <dgm:cxn modelId="{40DCA581-9A67-49B6-870E-658781E48ECC}" type="presParOf" srcId="{941EB444-9ECE-4FB6-B464-B6796CBA6A77}" destId="{FD79317F-EA3F-49ED-9A24-A23688B88019}" srcOrd="0" destOrd="0" presId="urn:microsoft.com/office/officeart/2018/2/layout/IconVerticalSolidList"/>
    <dgm:cxn modelId="{C51744C5-8D64-42E0-9BB2-B9D28699106A}" type="presParOf" srcId="{941EB444-9ECE-4FB6-B464-B6796CBA6A77}" destId="{9A156B32-72D7-4CD7-B860-3792A640991E}" srcOrd="1" destOrd="0" presId="urn:microsoft.com/office/officeart/2018/2/layout/IconVerticalSolidList"/>
    <dgm:cxn modelId="{C12EE285-87BB-4974-BD2F-87C2E937C0B6}" type="presParOf" srcId="{941EB444-9ECE-4FB6-B464-B6796CBA6A77}" destId="{0100BB37-93F5-4B77-9973-A0D4637F8FEB}" srcOrd="2" destOrd="0" presId="urn:microsoft.com/office/officeart/2018/2/layout/IconVerticalSolidList"/>
    <dgm:cxn modelId="{BD1C5DF8-B08D-4BA0-8698-FD383448A64C}" type="presParOf" srcId="{941EB444-9ECE-4FB6-B464-B6796CBA6A77}" destId="{CC82F0A1-C833-483A-BC04-25E8EA54FF61}" srcOrd="3" destOrd="0" presId="urn:microsoft.com/office/officeart/2018/2/layout/IconVerticalSolidList"/>
    <dgm:cxn modelId="{0C46C991-3B3C-4E40-851D-AD9CC5B4E303}" type="presParOf" srcId="{3B1F6A40-0F73-4F2E-B38F-1A7949D636D3}" destId="{A5030CCD-68F5-4EB6-92E0-D789674FE7CD}" srcOrd="3" destOrd="0" presId="urn:microsoft.com/office/officeart/2018/2/layout/IconVerticalSolidList"/>
    <dgm:cxn modelId="{297029BF-0EF4-4B16-A158-CF8FFE5158A2}" type="presParOf" srcId="{3B1F6A40-0F73-4F2E-B38F-1A7949D636D3}" destId="{8F5FD1F6-1BC2-4BB1-9438-F99E4E67E4D2}" srcOrd="4" destOrd="0" presId="urn:microsoft.com/office/officeart/2018/2/layout/IconVerticalSolidList"/>
    <dgm:cxn modelId="{61487628-17ED-4D16-9993-E8835AC16902}" type="presParOf" srcId="{8F5FD1F6-1BC2-4BB1-9438-F99E4E67E4D2}" destId="{734EBF8F-C470-427B-8AB0-4DEF66EF4837}" srcOrd="0" destOrd="0" presId="urn:microsoft.com/office/officeart/2018/2/layout/IconVerticalSolidList"/>
    <dgm:cxn modelId="{3415ADFF-89B4-416C-BD1A-214019169D08}" type="presParOf" srcId="{8F5FD1F6-1BC2-4BB1-9438-F99E4E67E4D2}" destId="{63D46AF6-BEB7-40E6-BEAD-D85840A5B6CD}" srcOrd="1" destOrd="0" presId="urn:microsoft.com/office/officeart/2018/2/layout/IconVerticalSolidList"/>
    <dgm:cxn modelId="{24FF4CA1-C0EB-4E4F-B39F-412F41A33BA2}" type="presParOf" srcId="{8F5FD1F6-1BC2-4BB1-9438-F99E4E67E4D2}" destId="{45E11E95-0839-4CCF-BEB0-DB288EB0E00C}" srcOrd="2" destOrd="0" presId="urn:microsoft.com/office/officeart/2018/2/layout/IconVerticalSolidList"/>
    <dgm:cxn modelId="{C896F8E2-8D29-4C7E-AC19-288C854BCE36}" type="presParOf" srcId="{8F5FD1F6-1BC2-4BB1-9438-F99E4E67E4D2}" destId="{266B53F1-D517-42F6-854F-E88C0D6C32FB}" srcOrd="3" destOrd="0" presId="urn:microsoft.com/office/officeart/2018/2/layout/IconVerticalSolidList"/>
    <dgm:cxn modelId="{F74EB2BF-D737-4C5F-AC32-98DBB0ED9FA7}" type="presParOf" srcId="{3B1F6A40-0F73-4F2E-B38F-1A7949D636D3}" destId="{D31AF889-E8F0-4F04-AC27-C4D1AF8FA0F1}" srcOrd="5" destOrd="0" presId="urn:microsoft.com/office/officeart/2018/2/layout/IconVerticalSolidList"/>
    <dgm:cxn modelId="{F65CEA57-1729-4D3A-B4E8-6A49FDC198FF}" type="presParOf" srcId="{3B1F6A40-0F73-4F2E-B38F-1A7949D636D3}" destId="{3371921B-BDFA-494A-BF49-41E4CE712D3D}" srcOrd="6" destOrd="0" presId="urn:microsoft.com/office/officeart/2018/2/layout/IconVerticalSolidList"/>
    <dgm:cxn modelId="{7E9D545B-6D56-488D-8AFC-E25604E670BF}" type="presParOf" srcId="{3371921B-BDFA-494A-BF49-41E4CE712D3D}" destId="{188E1F1D-C678-4F88-8EDA-21D2E3768240}" srcOrd="0" destOrd="0" presId="urn:microsoft.com/office/officeart/2018/2/layout/IconVerticalSolidList"/>
    <dgm:cxn modelId="{75B2F390-7942-41DE-904D-B64869713D3F}" type="presParOf" srcId="{3371921B-BDFA-494A-BF49-41E4CE712D3D}" destId="{5F6EBEF1-8E9B-4101-95CE-482BB62B1FAA}" srcOrd="1" destOrd="0" presId="urn:microsoft.com/office/officeart/2018/2/layout/IconVerticalSolidList"/>
    <dgm:cxn modelId="{AAB737EC-87DE-4EF2-802F-9B3943882906}" type="presParOf" srcId="{3371921B-BDFA-494A-BF49-41E4CE712D3D}" destId="{DAEBD140-E432-406C-8236-5EE617F0928F}" srcOrd="2" destOrd="0" presId="urn:microsoft.com/office/officeart/2018/2/layout/IconVerticalSolidList"/>
    <dgm:cxn modelId="{B7CC430A-6F80-4DE2-90A4-974912CB47B8}" type="presParOf" srcId="{3371921B-BDFA-494A-BF49-41E4CE712D3D}" destId="{117D0153-5D0C-4CE1-9F51-AD440FCCE2A8}" srcOrd="3" destOrd="0" presId="urn:microsoft.com/office/officeart/2018/2/layout/IconVerticalSolidList"/>
    <dgm:cxn modelId="{63813869-CF31-4361-9A95-660D12A682A1}" type="presParOf" srcId="{3B1F6A40-0F73-4F2E-B38F-1A7949D636D3}" destId="{489B6E05-6DA2-42AE-B14A-7172361914F3}" srcOrd="7" destOrd="0" presId="urn:microsoft.com/office/officeart/2018/2/layout/IconVerticalSolidList"/>
    <dgm:cxn modelId="{8415A51F-FF5C-4169-8781-8147BDDDE854}" type="presParOf" srcId="{3B1F6A40-0F73-4F2E-B38F-1A7949D636D3}" destId="{8DF88331-7027-4DF1-B528-C500EBF1D48A}" srcOrd="8" destOrd="0" presId="urn:microsoft.com/office/officeart/2018/2/layout/IconVerticalSolidList"/>
    <dgm:cxn modelId="{4F6D4C92-8E9A-4159-BEF7-19E05BBF77DF}" type="presParOf" srcId="{8DF88331-7027-4DF1-B528-C500EBF1D48A}" destId="{2A5328B4-359B-4E23-88A2-D694208CCD58}" srcOrd="0" destOrd="0" presId="urn:microsoft.com/office/officeart/2018/2/layout/IconVerticalSolidList"/>
    <dgm:cxn modelId="{B8E358B6-BCD5-4C13-95A6-021466E557A2}" type="presParOf" srcId="{8DF88331-7027-4DF1-B528-C500EBF1D48A}" destId="{F30D4376-9EB7-46DF-9D1A-CC50F2CCBED8}" srcOrd="1" destOrd="0" presId="urn:microsoft.com/office/officeart/2018/2/layout/IconVerticalSolidList"/>
    <dgm:cxn modelId="{9F933198-1204-4FB7-8146-CB56CB5C8212}" type="presParOf" srcId="{8DF88331-7027-4DF1-B528-C500EBF1D48A}" destId="{3F57D0A0-AF1E-4905-B4A4-0EF15F36BDCA}" srcOrd="2" destOrd="0" presId="urn:microsoft.com/office/officeart/2018/2/layout/IconVerticalSolidList"/>
    <dgm:cxn modelId="{10CA7D92-2879-4AFB-9343-7BBF7A9EACC3}" type="presParOf" srcId="{8DF88331-7027-4DF1-B528-C500EBF1D48A}" destId="{5A24E145-291B-4F37-8786-88A0E1982E18}" srcOrd="3" destOrd="0" presId="urn:microsoft.com/office/officeart/2018/2/layout/IconVerticalSolidList"/>
    <dgm:cxn modelId="{6F4E958F-1CF0-4887-BF81-DF8809ACDD23}" type="presParOf" srcId="{3B1F6A40-0F73-4F2E-B38F-1A7949D636D3}" destId="{CBE4ED19-54BB-4801-8DE2-7236D2FFAB56}" srcOrd="9" destOrd="0" presId="urn:microsoft.com/office/officeart/2018/2/layout/IconVerticalSolidList"/>
    <dgm:cxn modelId="{ECD90534-EE5C-4579-98C2-C33F779F5A9E}" type="presParOf" srcId="{3B1F6A40-0F73-4F2E-B38F-1A7949D636D3}" destId="{AA37692B-8914-4EE6-97EF-9B8E9C6852C3}" srcOrd="10" destOrd="0" presId="urn:microsoft.com/office/officeart/2018/2/layout/IconVerticalSolidList"/>
    <dgm:cxn modelId="{F2CF7491-E617-45F7-B45C-3F9DA2BD6801}" type="presParOf" srcId="{AA37692B-8914-4EE6-97EF-9B8E9C6852C3}" destId="{3CAE1BE4-E4E8-43D2-8794-D47C71ECA7B2}" srcOrd="0" destOrd="0" presId="urn:microsoft.com/office/officeart/2018/2/layout/IconVerticalSolidList"/>
    <dgm:cxn modelId="{84DF720E-E426-4DB4-97B0-8BE893B7E440}" type="presParOf" srcId="{AA37692B-8914-4EE6-97EF-9B8E9C6852C3}" destId="{EEC7B8C4-FC8D-46B7-9A0D-715D1B52DAF3}" srcOrd="1" destOrd="0" presId="urn:microsoft.com/office/officeart/2018/2/layout/IconVerticalSolidList"/>
    <dgm:cxn modelId="{1D183F97-E697-4D99-8C72-E22344791055}" type="presParOf" srcId="{AA37692B-8914-4EE6-97EF-9B8E9C6852C3}" destId="{8A8D25B7-C7DD-4251-9421-A1624AB1AB4F}" srcOrd="2" destOrd="0" presId="urn:microsoft.com/office/officeart/2018/2/layout/IconVerticalSolidList"/>
    <dgm:cxn modelId="{A3B7419F-2487-4E7E-8DBE-D24C2F7A6F51}" type="presParOf" srcId="{AA37692B-8914-4EE6-97EF-9B8E9C6852C3}" destId="{66869EA2-15A4-4E17-953C-4F3F5E9FD16A}" srcOrd="3" destOrd="0" presId="urn:microsoft.com/office/officeart/2018/2/layout/IconVerticalSolidList"/>
    <dgm:cxn modelId="{619DEA8B-39CE-4D52-B158-CFF93A9F83F1}" type="presParOf" srcId="{3B1F6A40-0F73-4F2E-B38F-1A7949D636D3}" destId="{EED54F4D-6BA0-48FC-AF8C-416C432E2CBD}" srcOrd="11" destOrd="0" presId="urn:microsoft.com/office/officeart/2018/2/layout/IconVerticalSolidList"/>
    <dgm:cxn modelId="{FD3E9D2E-BDA8-430F-953A-765713B7A0BB}" type="presParOf" srcId="{3B1F6A40-0F73-4F2E-B38F-1A7949D636D3}" destId="{D0251AA0-9930-4149-9297-41C2FE137DEF}" srcOrd="12" destOrd="0" presId="urn:microsoft.com/office/officeart/2018/2/layout/IconVerticalSolidList"/>
    <dgm:cxn modelId="{8DC24C4D-CB8D-4FEF-B98B-15A9DCAC9168}" type="presParOf" srcId="{D0251AA0-9930-4149-9297-41C2FE137DEF}" destId="{273AA230-4633-4944-A019-1FE5B011A935}" srcOrd="0" destOrd="0" presId="urn:microsoft.com/office/officeart/2018/2/layout/IconVerticalSolidList"/>
    <dgm:cxn modelId="{7B4C3811-8FF0-4DF5-A248-320D55D5D7FC}" type="presParOf" srcId="{D0251AA0-9930-4149-9297-41C2FE137DEF}" destId="{DD0C4BB6-B83A-4833-A2BE-E92833F207C1}" srcOrd="1" destOrd="0" presId="urn:microsoft.com/office/officeart/2018/2/layout/IconVerticalSolidList"/>
    <dgm:cxn modelId="{43045FC0-FE98-42D0-85A3-B30CFFB005CD}" type="presParOf" srcId="{D0251AA0-9930-4149-9297-41C2FE137DEF}" destId="{1971EBD4-EE63-4C9A-9424-44FD0BD3F6BA}" srcOrd="2" destOrd="0" presId="urn:microsoft.com/office/officeart/2018/2/layout/IconVerticalSolidList"/>
    <dgm:cxn modelId="{8F614978-19C0-408C-8BF2-4528AC8FEFCC}" type="presParOf" srcId="{D0251AA0-9930-4149-9297-41C2FE137DEF}" destId="{27C9EC9C-5C4E-42D6-97A1-CD8FF3C772B7}" srcOrd="3" destOrd="0" presId="urn:microsoft.com/office/officeart/2018/2/layout/IconVerticalSolidList"/>
    <dgm:cxn modelId="{49560A5F-44C5-4476-927B-90849CE6D350}" type="presParOf" srcId="{3B1F6A40-0F73-4F2E-B38F-1A7949D636D3}" destId="{3416D9A1-08C5-4F40-8CB4-C8924BA07E42}" srcOrd="13" destOrd="0" presId="urn:microsoft.com/office/officeart/2018/2/layout/IconVerticalSolidList"/>
    <dgm:cxn modelId="{2629036A-A970-4695-B67D-FB57A84FF5C4}" type="presParOf" srcId="{3B1F6A40-0F73-4F2E-B38F-1A7949D636D3}" destId="{3D6EBDD5-7464-46A0-846D-DD4ECC238667}" srcOrd="14" destOrd="0" presId="urn:microsoft.com/office/officeart/2018/2/layout/IconVerticalSolidList"/>
    <dgm:cxn modelId="{FE4B7D31-174F-490B-A525-CCCB6F3DBA6C}" type="presParOf" srcId="{3D6EBDD5-7464-46A0-846D-DD4ECC238667}" destId="{D4EC7C0E-ED60-438A-AE2F-BD3092D88F22}" srcOrd="0" destOrd="0" presId="urn:microsoft.com/office/officeart/2018/2/layout/IconVerticalSolidList"/>
    <dgm:cxn modelId="{9E9A0179-9F25-42D8-9ABB-AEF97A814AA6}" type="presParOf" srcId="{3D6EBDD5-7464-46A0-846D-DD4ECC238667}" destId="{7EA63C8D-2C47-4B03-A247-AA10ECD2B915}" srcOrd="1" destOrd="0" presId="urn:microsoft.com/office/officeart/2018/2/layout/IconVerticalSolidList"/>
    <dgm:cxn modelId="{560AB9C9-3331-49A0-9038-806EDB1E9C10}" type="presParOf" srcId="{3D6EBDD5-7464-46A0-846D-DD4ECC238667}" destId="{1DA6FA10-6D42-4F29-8F47-A18F0B9C9BE6}" srcOrd="2" destOrd="0" presId="urn:microsoft.com/office/officeart/2018/2/layout/IconVerticalSolidList"/>
    <dgm:cxn modelId="{190EFE20-5ECF-43D1-9F29-02059BF5FBDB}" type="presParOf" srcId="{3D6EBDD5-7464-46A0-846D-DD4ECC238667}" destId="{79967A7B-2943-48D5-B6AD-E845C40650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A85D4-9106-4574-84D9-7019B57FC468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916AB22-B82F-4BC2-980D-E4EEA7995A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Traffic congestions are a recurring problem that has plagued humanity for decades.</a:t>
          </a:r>
        </a:p>
      </dgm:t>
    </dgm:pt>
    <dgm:pt modelId="{2C2940EB-B9DC-4C03-89F4-F5AD027D1D9D}" type="parTrans" cxnId="{911D4145-4240-4862-9488-B72993013117}">
      <dgm:prSet/>
      <dgm:spPr/>
      <dgm:t>
        <a:bodyPr/>
        <a:lstStyle/>
        <a:p>
          <a:endParaRPr lang="en-US"/>
        </a:p>
      </dgm:t>
    </dgm:pt>
    <dgm:pt modelId="{3FC3B9F5-8ECD-4605-87D5-A8F40C85551D}" type="sibTrans" cxnId="{911D4145-4240-4862-9488-B729930131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A5727A-0342-4581-9628-AE3CF7E1F0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Objective</a:t>
          </a:r>
          <a:r>
            <a:rPr lang="en-US" sz="2400"/>
            <a:t>: Use genetic algorithms to alter traffic light signal timings, in order to optimize the flow of traffic</a:t>
          </a:r>
        </a:p>
      </dgm:t>
    </dgm:pt>
    <dgm:pt modelId="{C6B131BC-CB1D-4445-9D15-67BCEDBC01F4}" type="parTrans" cxnId="{2B57C076-27FC-49DD-9605-351821F1EE42}">
      <dgm:prSet/>
      <dgm:spPr/>
      <dgm:t>
        <a:bodyPr/>
        <a:lstStyle/>
        <a:p>
          <a:endParaRPr lang="en-US"/>
        </a:p>
      </dgm:t>
    </dgm:pt>
    <dgm:pt modelId="{FE246EEF-E479-47AA-AFA9-3E605BBF8D8F}" type="sibTrans" cxnId="{2B57C076-27FC-49DD-9605-351821F1EE42}">
      <dgm:prSet/>
      <dgm:spPr/>
      <dgm:t>
        <a:bodyPr/>
        <a:lstStyle/>
        <a:p>
          <a:endParaRPr lang="en-US"/>
        </a:p>
      </dgm:t>
    </dgm:pt>
    <dgm:pt modelId="{FF972E66-724A-486C-8E28-3A830E7F5641}" type="pres">
      <dgm:prSet presAssocID="{953A85D4-9106-4574-84D9-7019B57FC468}" presName="root" presStyleCnt="0">
        <dgm:presLayoutVars>
          <dgm:dir/>
          <dgm:resizeHandles val="exact"/>
        </dgm:presLayoutVars>
      </dgm:prSet>
      <dgm:spPr/>
    </dgm:pt>
    <dgm:pt modelId="{CBA07F9D-63B5-4FC4-9C9F-7E8664524141}" type="pres">
      <dgm:prSet presAssocID="{953A85D4-9106-4574-84D9-7019B57FC468}" presName="container" presStyleCnt="0">
        <dgm:presLayoutVars>
          <dgm:dir/>
          <dgm:resizeHandles val="exact"/>
        </dgm:presLayoutVars>
      </dgm:prSet>
      <dgm:spPr/>
    </dgm:pt>
    <dgm:pt modelId="{B31D5E74-9D15-43B9-881C-54799211D8C7}" type="pres">
      <dgm:prSet presAssocID="{E916AB22-B82F-4BC2-980D-E4EEA7995AEA}" presName="compNode" presStyleCnt="0"/>
      <dgm:spPr/>
    </dgm:pt>
    <dgm:pt modelId="{C4D52954-7DAE-47BD-837D-6EB400B5E129}" type="pres">
      <dgm:prSet presAssocID="{E916AB22-B82F-4BC2-980D-E4EEA7995AEA}" presName="iconBgRect" presStyleLbl="bgShp" presStyleIdx="0" presStyleCnt="2" custScaleX="250385" custScaleY="250385" custLinFactY="-89660" custLinFactNeighborX="67745" custLinFactNeighborY="-100000"/>
      <dgm:spPr/>
    </dgm:pt>
    <dgm:pt modelId="{5137EB60-2A2B-4972-9504-FDECA0290B73}" type="pres">
      <dgm:prSet presAssocID="{E916AB22-B82F-4BC2-980D-E4EEA7995AEA}" presName="iconRect" presStyleLbl="node1" presStyleIdx="0" presStyleCnt="2" custScaleX="250385" custScaleY="250385" custLinFactX="16803" custLinFactY="-127001" custLinFactNeighborX="100000" custLinFactNeighborY="-2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8352567-2056-44B7-9F2F-807047D64F93}" type="pres">
      <dgm:prSet presAssocID="{E916AB22-B82F-4BC2-980D-E4EEA7995AEA}" presName="spaceRect" presStyleCnt="0"/>
      <dgm:spPr/>
    </dgm:pt>
    <dgm:pt modelId="{B196A2A6-8E90-4F84-A113-FF7D7524048F}" type="pres">
      <dgm:prSet presAssocID="{E916AB22-B82F-4BC2-980D-E4EEA7995AEA}" presName="textRect" presStyleLbl="revTx" presStyleIdx="0" presStyleCnt="2" custScaleX="338406" custScaleY="240638" custLinFactX="100000" custLinFactY="-100000" custLinFactNeighborX="130822" custLinFactNeighborY="-103446">
        <dgm:presLayoutVars>
          <dgm:chMax val="1"/>
          <dgm:chPref val="1"/>
        </dgm:presLayoutVars>
      </dgm:prSet>
      <dgm:spPr/>
    </dgm:pt>
    <dgm:pt modelId="{F30A3D51-E1FA-4947-AB76-7F363719813D}" type="pres">
      <dgm:prSet presAssocID="{3FC3B9F5-8ECD-4605-87D5-A8F40C85551D}" presName="sibTrans" presStyleLbl="sibTrans2D1" presStyleIdx="0" presStyleCnt="0"/>
      <dgm:spPr/>
    </dgm:pt>
    <dgm:pt modelId="{2AA2E2A4-7D02-46AF-ACC7-8803B27BFCDA}" type="pres">
      <dgm:prSet presAssocID="{3CA5727A-0342-4581-9628-AE3CF7E1F085}" presName="compNode" presStyleCnt="0"/>
      <dgm:spPr/>
    </dgm:pt>
    <dgm:pt modelId="{7CAA1F08-ECB7-4DEA-98D1-ECB348672FC0}" type="pres">
      <dgm:prSet presAssocID="{3CA5727A-0342-4581-9628-AE3CF7E1F085}" presName="iconBgRect" presStyleLbl="bgShp" presStyleIdx="1" presStyleCnt="2" custScaleX="253101" custScaleY="253101" custLinFactX="-325452" custLinFactY="74125" custLinFactNeighborX="-400000" custLinFactNeighborY="100000"/>
      <dgm:spPr/>
    </dgm:pt>
    <dgm:pt modelId="{858B4C2A-C5D3-4FFD-B20F-4AD0CBAE3204}" type="pres">
      <dgm:prSet presAssocID="{3CA5727A-0342-4581-9628-AE3CF7E1F085}" presName="iconRect" presStyleLbl="node1" presStyleIdx="1" presStyleCnt="2" custScaleX="253101" custScaleY="253101" custLinFactX="-600000" custLinFactY="100216" custLinFactNeighborX="-650773" custLinFactNeighborY="200000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F6355CF-E675-4E61-B6A4-2C1AFA3A5221}" type="pres">
      <dgm:prSet presAssocID="{3CA5727A-0342-4581-9628-AE3CF7E1F085}" presName="spaceRect" presStyleCnt="0"/>
      <dgm:spPr/>
    </dgm:pt>
    <dgm:pt modelId="{5B89F029-1746-412D-BDE8-549A354DBBBA}" type="pres">
      <dgm:prSet presAssocID="{3CA5727A-0342-4581-9628-AE3CF7E1F085}" presName="textRect" presStyleLbl="revTx" presStyleIdx="1" presStyleCnt="2" custScaleX="314446" custScaleY="319339" custLinFactX="-25509" custLinFactY="73001" custLinFactNeighborX="-100000" custLinFactNeighborY="100000">
        <dgm:presLayoutVars>
          <dgm:chMax val="1"/>
          <dgm:chPref val="1"/>
        </dgm:presLayoutVars>
      </dgm:prSet>
      <dgm:spPr/>
    </dgm:pt>
  </dgm:ptLst>
  <dgm:cxnLst>
    <dgm:cxn modelId="{F766D415-9B2D-B040-B2B1-62F612C44845}" type="presOf" srcId="{953A85D4-9106-4574-84D9-7019B57FC468}" destId="{FF972E66-724A-486C-8E28-3A830E7F5641}" srcOrd="0" destOrd="0" presId="urn:microsoft.com/office/officeart/2018/2/layout/IconCircleList"/>
    <dgm:cxn modelId="{911D4145-4240-4862-9488-B72993013117}" srcId="{953A85D4-9106-4574-84D9-7019B57FC468}" destId="{E916AB22-B82F-4BC2-980D-E4EEA7995AEA}" srcOrd="0" destOrd="0" parTransId="{2C2940EB-B9DC-4C03-89F4-F5AD027D1D9D}" sibTransId="{3FC3B9F5-8ECD-4605-87D5-A8F40C85551D}"/>
    <dgm:cxn modelId="{2B57C076-27FC-49DD-9605-351821F1EE42}" srcId="{953A85D4-9106-4574-84D9-7019B57FC468}" destId="{3CA5727A-0342-4581-9628-AE3CF7E1F085}" srcOrd="1" destOrd="0" parTransId="{C6B131BC-CB1D-4445-9D15-67BCEDBC01F4}" sibTransId="{FE246EEF-E479-47AA-AFA9-3E605BBF8D8F}"/>
    <dgm:cxn modelId="{759B9BB6-DBB0-BD48-A9CA-9079BFF1C8D0}" type="presOf" srcId="{E916AB22-B82F-4BC2-980D-E4EEA7995AEA}" destId="{B196A2A6-8E90-4F84-A113-FF7D7524048F}" srcOrd="0" destOrd="0" presId="urn:microsoft.com/office/officeart/2018/2/layout/IconCircleList"/>
    <dgm:cxn modelId="{788D13ED-C3A1-E947-AFF3-0BA6CE0ACFA9}" type="presOf" srcId="{3FC3B9F5-8ECD-4605-87D5-A8F40C85551D}" destId="{F30A3D51-E1FA-4947-AB76-7F363719813D}" srcOrd="0" destOrd="0" presId="urn:microsoft.com/office/officeart/2018/2/layout/IconCircleList"/>
    <dgm:cxn modelId="{058E09EE-634A-B944-B4EF-9FE20C42503D}" type="presOf" srcId="{3CA5727A-0342-4581-9628-AE3CF7E1F085}" destId="{5B89F029-1746-412D-BDE8-549A354DBBBA}" srcOrd="0" destOrd="0" presId="urn:microsoft.com/office/officeart/2018/2/layout/IconCircleList"/>
    <dgm:cxn modelId="{488C960F-E798-A846-A615-7B6DEA94C992}" type="presParOf" srcId="{FF972E66-724A-486C-8E28-3A830E7F5641}" destId="{CBA07F9D-63B5-4FC4-9C9F-7E8664524141}" srcOrd="0" destOrd="0" presId="urn:microsoft.com/office/officeart/2018/2/layout/IconCircleList"/>
    <dgm:cxn modelId="{FB926845-E7FE-1644-97ED-9236ADC4B5D5}" type="presParOf" srcId="{CBA07F9D-63B5-4FC4-9C9F-7E8664524141}" destId="{B31D5E74-9D15-43B9-881C-54799211D8C7}" srcOrd="0" destOrd="0" presId="urn:microsoft.com/office/officeart/2018/2/layout/IconCircleList"/>
    <dgm:cxn modelId="{4976BB9A-ABEE-5E4F-8B3C-4C8172B09853}" type="presParOf" srcId="{B31D5E74-9D15-43B9-881C-54799211D8C7}" destId="{C4D52954-7DAE-47BD-837D-6EB400B5E129}" srcOrd="0" destOrd="0" presId="urn:microsoft.com/office/officeart/2018/2/layout/IconCircleList"/>
    <dgm:cxn modelId="{6D0A30E5-F775-0E41-969A-46CC03806D47}" type="presParOf" srcId="{B31D5E74-9D15-43B9-881C-54799211D8C7}" destId="{5137EB60-2A2B-4972-9504-FDECA0290B73}" srcOrd="1" destOrd="0" presId="urn:microsoft.com/office/officeart/2018/2/layout/IconCircleList"/>
    <dgm:cxn modelId="{7DE1B539-7663-5C48-A21A-B00B2D792E9E}" type="presParOf" srcId="{B31D5E74-9D15-43B9-881C-54799211D8C7}" destId="{18352567-2056-44B7-9F2F-807047D64F93}" srcOrd="2" destOrd="0" presId="urn:microsoft.com/office/officeart/2018/2/layout/IconCircleList"/>
    <dgm:cxn modelId="{F63E2C2C-91E5-2D4F-9B4B-F1E237A58024}" type="presParOf" srcId="{B31D5E74-9D15-43B9-881C-54799211D8C7}" destId="{B196A2A6-8E90-4F84-A113-FF7D7524048F}" srcOrd="3" destOrd="0" presId="urn:microsoft.com/office/officeart/2018/2/layout/IconCircleList"/>
    <dgm:cxn modelId="{007A2193-4C0B-A947-A3B7-490EFA06C7D2}" type="presParOf" srcId="{CBA07F9D-63B5-4FC4-9C9F-7E8664524141}" destId="{F30A3D51-E1FA-4947-AB76-7F363719813D}" srcOrd="1" destOrd="0" presId="urn:microsoft.com/office/officeart/2018/2/layout/IconCircleList"/>
    <dgm:cxn modelId="{AAB60497-1C14-024D-A15F-1A8E308809D3}" type="presParOf" srcId="{CBA07F9D-63B5-4FC4-9C9F-7E8664524141}" destId="{2AA2E2A4-7D02-46AF-ACC7-8803B27BFCDA}" srcOrd="2" destOrd="0" presId="urn:microsoft.com/office/officeart/2018/2/layout/IconCircleList"/>
    <dgm:cxn modelId="{37AF7F51-2391-5448-8D8D-9C908967F6ED}" type="presParOf" srcId="{2AA2E2A4-7D02-46AF-ACC7-8803B27BFCDA}" destId="{7CAA1F08-ECB7-4DEA-98D1-ECB348672FC0}" srcOrd="0" destOrd="0" presId="urn:microsoft.com/office/officeart/2018/2/layout/IconCircleList"/>
    <dgm:cxn modelId="{ACA51A13-5BF6-C545-812B-22BB795E368E}" type="presParOf" srcId="{2AA2E2A4-7D02-46AF-ACC7-8803B27BFCDA}" destId="{858B4C2A-C5D3-4FFD-B20F-4AD0CBAE3204}" srcOrd="1" destOrd="0" presId="urn:microsoft.com/office/officeart/2018/2/layout/IconCircleList"/>
    <dgm:cxn modelId="{1FF33DD9-6668-AD4A-8BDB-316E4643A797}" type="presParOf" srcId="{2AA2E2A4-7D02-46AF-ACC7-8803B27BFCDA}" destId="{FF6355CF-E675-4E61-B6A4-2C1AFA3A5221}" srcOrd="2" destOrd="0" presId="urn:microsoft.com/office/officeart/2018/2/layout/IconCircleList"/>
    <dgm:cxn modelId="{47ABF7A3-CDA2-6D4D-A646-9D0A7E68C5AF}" type="presParOf" srcId="{2AA2E2A4-7D02-46AF-ACC7-8803B27BFCDA}" destId="{5B89F029-1746-412D-BDE8-549A354DBB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C54C3-B5B9-4DDD-BFDD-9B1FA9761DB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4FAD8CE-5E6E-45A8-A003-6392CACF5A23}">
      <dgm:prSet/>
      <dgm:spPr/>
      <dgm:t>
        <a:bodyPr/>
        <a:lstStyle/>
        <a:p>
          <a:r>
            <a:rPr lang="en-US"/>
            <a:t>[1] P. Gora, “A genetic algorithm approach to optimization of vehicular traffic in cities by means of configuring traffic signals”, in “</a:t>
          </a:r>
          <a:r>
            <a:rPr lang="en-US" i="1"/>
            <a:t>Emergent Intelligent Technologies in the Industry</a:t>
          </a:r>
          <a:r>
            <a:rPr lang="en-US"/>
            <a:t>”, 2011, pp. 1-10, ISBN: 978-3-642-22731-8.</a:t>
          </a:r>
        </a:p>
      </dgm:t>
    </dgm:pt>
    <dgm:pt modelId="{202FD559-D2AD-49CB-A31F-F4D193A6F32A}" type="parTrans" cxnId="{2D04CC10-E2FB-4A2D-A1C2-5891AA65850F}">
      <dgm:prSet/>
      <dgm:spPr/>
      <dgm:t>
        <a:bodyPr/>
        <a:lstStyle/>
        <a:p>
          <a:endParaRPr lang="en-US"/>
        </a:p>
      </dgm:t>
    </dgm:pt>
    <dgm:pt modelId="{1B6D1380-8335-42B7-8C7B-2A7554994532}" type="sibTrans" cxnId="{2D04CC10-E2FB-4A2D-A1C2-5891AA65850F}">
      <dgm:prSet/>
      <dgm:spPr/>
      <dgm:t>
        <a:bodyPr/>
        <a:lstStyle/>
        <a:p>
          <a:endParaRPr lang="en-US"/>
        </a:p>
      </dgm:t>
    </dgm:pt>
    <dgm:pt modelId="{D552E45C-B3F2-4A11-AB29-D72FEE03DC84}">
      <dgm:prSet/>
      <dgm:spPr/>
      <dgm:t>
        <a:bodyPr/>
        <a:lstStyle/>
        <a:p>
          <a:r>
            <a:rPr lang="en-US"/>
            <a:t>[2] P. Gora and P. W. </a:t>
          </a:r>
          <a:r>
            <a:rPr lang="en-US" err="1"/>
            <a:t>Pardel</a:t>
          </a:r>
          <a:r>
            <a:rPr lang="en-US"/>
            <a:t>, "Application of Genetic Algorithms and High-Performance Computing to the Traffic Signal Setting Problem", 2015.</a:t>
          </a:r>
        </a:p>
      </dgm:t>
    </dgm:pt>
    <dgm:pt modelId="{891F9DF0-1086-4A09-AA33-4E4D9A25AED8}" type="parTrans" cxnId="{F24FE2CA-98BD-41CD-AC46-3CD23DD4E25B}">
      <dgm:prSet/>
      <dgm:spPr/>
      <dgm:t>
        <a:bodyPr/>
        <a:lstStyle/>
        <a:p>
          <a:endParaRPr lang="en-US"/>
        </a:p>
      </dgm:t>
    </dgm:pt>
    <dgm:pt modelId="{4FB1F75B-3B4A-4042-BC37-589275715E14}" type="sibTrans" cxnId="{F24FE2CA-98BD-41CD-AC46-3CD23DD4E25B}">
      <dgm:prSet/>
      <dgm:spPr/>
      <dgm:t>
        <a:bodyPr/>
        <a:lstStyle/>
        <a:p>
          <a:endParaRPr lang="en-US"/>
        </a:p>
      </dgm:t>
    </dgm:pt>
    <dgm:pt modelId="{5981B1DC-2583-41BA-BA9B-CF090E2B0F16}" type="pres">
      <dgm:prSet presAssocID="{B75C54C3-B5B9-4DDD-BFDD-9B1FA9761DB6}" presName="root" presStyleCnt="0">
        <dgm:presLayoutVars>
          <dgm:dir/>
          <dgm:resizeHandles val="exact"/>
        </dgm:presLayoutVars>
      </dgm:prSet>
      <dgm:spPr/>
    </dgm:pt>
    <dgm:pt modelId="{7D6F60F0-F30D-48D8-9FEE-6B0A2559DF1D}" type="pres">
      <dgm:prSet presAssocID="{34FAD8CE-5E6E-45A8-A003-6392CACF5A23}" presName="compNode" presStyleCnt="0"/>
      <dgm:spPr/>
    </dgm:pt>
    <dgm:pt modelId="{FB9D2389-BC49-47FE-AC9A-4E892182AE37}" type="pres">
      <dgm:prSet presAssocID="{34FAD8CE-5E6E-45A8-A003-6392CACF5A23}" presName="bgRect" presStyleLbl="bgShp" presStyleIdx="0" presStyleCnt="2"/>
      <dgm:spPr/>
    </dgm:pt>
    <dgm:pt modelId="{7D81A79A-12AF-4163-B3E6-B9EFACEC9E0C}" type="pres">
      <dgm:prSet presAssocID="{34FAD8CE-5E6E-45A8-A003-6392CACF5A23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903786-727A-487B-8F0B-9B101221DA64}" type="pres">
      <dgm:prSet presAssocID="{34FAD8CE-5E6E-45A8-A003-6392CACF5A23}" presName="spaceRect" presStyleCnt="0"/>
      <dgm:spPr/>
    </dgm:pt>
    <dgm:pt modelId="{6E4C183E-30FB-49D5-9070-EA73B28BA8CD}" type="pres">
      <dgm:prSet presAssocID="{34FAD8CE-5E6E-45A8-A003-6392CACF5A23}" presName="parTx" presStyleLbl="revTx" presStyleIdx="0" presStyleCnt="2">
        <dgm:presLayoutVars>
          <dgm:chMax val="0"/>
          <dgm:chPref val="0"/>
        </dgm:presLayoutVars>
      </dgm:prSet>
      <dgm:spPr/>
    </dgm:pt>
    <dgm:pt modelId="{2AA254E6-1CB4-4CE1-AF0E-26CB3249736D}" type="pres">
      <dgm:prSet presAssocID="{1B6D1380-8335-42B7-8C7B-2A7554994532}" presName="sibTrans" presStyleCnt="0"/>
      <dgm:spPr/>
    </dgm:pt>
    <dgm:pt modelId="{D473EBAB-CD65-44EF-9641-32C5BA34F975}" type="pres">
      <dgm:prSet presAssocID="{D552E45C-B3F2-4A11-AB29-D72FEE03DC84}" presName="compNode" presStyleCnt="0"/>
      <dgm:spPr/>
    </dgm:pt>
    <dgm:pt modelId="{A907BC23-89DC-4DF4-AA3C-89571C1835D0}" type="pres">
      <dgm:prSet presAssocID="{D552E45C-B3F2-4A11-AB29-D72FEE03DC84}" presName="bgRect" presStyleLbl="bgShp" presStyleIdx="1" presStyleCnt="2"/>
      <dgm:spPr/>
    </dgm:pt>
    <dgm:pt modelId="{06E2AC83-FE1F-48EF-B7E0-2B874EFAB3B2}" type="pres">
      <dgm:prSet presAssocID="{D552E45C-B3F2-4A11-AB29-D72FEE03DC84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82D361B-39E9-4EBF-B983-C0A143426B5B}" type="pres">
      <dgm:prSet presAssocID="{D552E45C-B3F2-4A11-AB29-D72FEE03DC84}" presName="spaceRect" presStyleCnt="0"/>
      <dgm:spPr/>
    </dgm:pt>
    <dgm:pt modelId="{7AA8DE15-16CA-4B38-B8B3-C2502B34E4BE}" type="pres">
      <dgm:prSet presAssocID="{D552E45C-B3F2-4A11-AB29-D72FEE03DC8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D04CC10-E2FB-4A2D-A1C2-5891AA65850F}" srcId="{B75C54C3-B5B9-4DDD-BFDD-9B1FA9761DB6}" destId="{34FAD8CE-5E6E-45A8-A003-6392CACF5A23}" srcOrd="0" destOrd="0" parTransId="{202FD559-D2AD-49CB-A31F-F4D193A6F32A}" sibTransId="{1B6D1380-8335-42B7-8C7B-2A7554994532}"/>
    <dgm:cxn modelId="{55C246A7-FB2C-41D9-B97A-AF883E533E95}" type="presOf" srcId="{34FAD8CE-5E6E-45A8-A003-6392CACF5A23}" destId="{6E4C183E-30FB-49D5-9070-EA73B28BA8CD}" srcOrd="0" destOrd="0" presId="urn:microsoft.com/office/officeart/2018/2/layout/IconVerticalSolidList"/>
    <dgm:cxn modelId="{90AF0BC9-8D10-4D35-8288-4F1A9F4C0626}" type="presOf" srcId="{B75C54C3-B5B9-4DDD-BFDD-9B1FA9761DB6}" destId="{5981B1DC-2583-41BA-BA9B-CF090E2B0F16}" srcOrd="0" destOrd="0" presId="urn:microsoft.com/office/officeart/2018/2/layout/IconVerticalSolidList"/>
    <dgm:cxn modelId="{F24FE2CA-98BD-41CD-AC46-3CD23DD4E25B}" srcId="{B75C54C3-B5B9-4DDD-BFDD-9B1FA9761DB6}" destId="{D552E45C-B3F2-4A11-AB29-D72FEE03DC84}" srcOrd="1" destOrd="0" parTransId="{891F9DF0-1086-4A09-AA33-4E4D9A25AED8}" sibTransId="{4FB1F75B-3B4A-4042-BC37-589275715E14}"/>
    <dgm:cxn modelId="{9F7E38DA-3BD8-4FDF-8249-6001B14883E6}" type="presOf" srcId="{D552E45C-B3F2-4A11-AB29-D72FEE03DC84}" destId="{7AA8DE15-16CA-4B38-B8B3-C2502B34E4BE}" srcOrd="0" destOrd="0" presId="urn:microsoft.com/office/officeart/2018/2/layout/IconVerticalSolidList"/>
    <dgm:cxn modelId="{338138E9-A926-44F7-8998-73A21E57E8B1}" type="presParOf" srcId="{5981B1DC-2583-41BA-BA9B-CF090E2B0F16}" destId="{7D6F60F0-F30D-48D8-9FEE-6B0A2559DF1D}" srcOrd="0" destOrd="0" presId="urn:microsoft.com/office/officeart/2018/2/layout/IconVerticalSolidList"/>
    <dgm:cxn modelId="{B7B71C2E-1E1B-4D96-86FA-9963A387D42C}" type="presParOf" srcId="{7D6F60F0-F30D-48D8-9FEE-6B0A2559DF1D}" destId="{FB9D2389-BC49-47FE-AC9A-4E892182AE37}" srcOrd="0" destOrd="0" presId="urn:microsoft.com/office/officeart/2018/2/layout/IconVerticalSolidList"/>
    <dgm:cxn modelId="{E89C31B8-7148-446A-B313-50D49284231C}" type="presParOf" srcId="{7D6F60F0-F30D-48D8-9FEE-6B0A2559DF1D}" destId="{7D81A79A-12AF-4163-B3E6-B9EFACEC9E0C}" srcOrd="1" destOrd="0" presId="urn:microsoft.com/office/officeart/2018/2/layout/IconVerticalSolidList"/>
    <dgm:cxn modelId="{39804AB6-4191-4323-BE11-6F7E26041A8D}" type="presParOf" srcId="{7D6F60F0-F30D-48D8-9FEE-6B0A2559DF1D}" destId="{7A903786-727A-487B-8F0B-9B101221DA64}" srcOrd="2" destOrd="0" presId="urn:microsoft.com/office/officeart/2018/2/layout/IconVerticalSolidList"/>
    <dgm:cxn modelId="{7400F921-C377-45D4-B19E-6D8E7E984F63}" type="presParOf" srcId="{7D6F60F0-F30D-48D8-9FEE-6B0A2559DF1D}" destId="{6E4C183E-30FB-49D5-9070-EA73B28BA8CD}" srcOrd="3" destOrd="0" presId="urn:microsoft.com/office/officeart/2018/2/layout/IconVerticalSolidList"/>
    <dgm:cxn modelId="{5145C10F-96A8-4956-8AFE-C1FB6CBD45FC}" type="presParOf" srcId="{5981B1DC-2583-41BA-BA9B-CF090E2B0F16}" destId="{2AA254E6-1CB4-4CE1-AF0E-26CB3249736D}" srcOrd="1" destOrd="0" presId="urn:microsoft.com/office/officeart/2018/2/layout/IconVerticalSolidList"/>
    <dgm:cxn modelId="{BBA76386-C5B0-43C7-B23C-55F0396BAEB5}" type="presParOf" srcId="{5981B1DC-2583-41BA-BA9B-CF090E2B0F16}" destId="{D473EBAB-CD65-44EF-9641-32C5BA34F975}" srcOrd="2" destOrd="0" presId="urn:microsoft.com/office/officeart/2018/2/layout/IconVerticalSolidList"/>
    <dgm:cxn modelId="{6BD33DE5-2517-440E-BC54-EDFB6D409890}" type="presParOf" srcId="{D473EBAB-CD65-44EF-9641-32C5BA34F975}" destId="{A907BC23-89DC-4DF4-AA3C-89571C1835D0}" srcOrd="0" destOrd="0" presId="urn:microsoft.com/office/officeart/2018/2/layout/IconVerticalSolidList"/>
    <dgm:cxn modelId="{8C05201F-FC1C-4B6C-B23A-FB83A0D39838}" type="presParOf" srcId="{D473EBAB-CD65-44EF-9641-32C5BA34F975}" destId="{06E2AC83-FE1F-48EF-B7E0-2B874EFAB3B2}" srcOrd="1" destOrd="0" presId="urn:microsoft.com/office/officeart/2018/2/layout/IconVerticalSolidList"/>
    <dgm:cxn modelId="{6D93986D-51B7-4E49-AE4F-7CB97784CABB}" type="presParOf" srcId="{D473EBAB-CD65-44EF-9641-32C5BA34F975}" destId="{182D361B-39E9-4EBF-B983-C0A143426B5B}" srcOrd="2" destOrd="0" presId="urn:microsoft.com/office/officeart/2018/2/layout/IconVerticalSolidList"/>
    <dgm:cxn modelId="{B5E56D96-F68A-42DE-9054-E50E1DA3C106}" type="presParOf" srcId="{D473EBAB-CD65-44EF-9641-32C5BA34F975}" destId="{7AA8DE15-16CA-4B38-B8B3-C2502B34E4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E5541-004C-4031-88BB-14752B1E520D}">
      <dsp:nvSpPr>
        <dsp:cNvPr id="0" name=""/>
        <dsp:cNvSpPr/>
      </dsp:nvSpPr>
      <dsp:spPr>
        <a:xfrm>
          <a:off x="0" y="718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D6E79D-D31E-46E7-BEA8-90018C92DF6A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544CB-26C4-42E9-8F64-1B99079C63A2}">
      <dsp:nvSpPr>
        <dsp:cNvPr id="0" name=""/>
        <dsp:cNvSpPr/>
      </dsp:nvSpPr>
      <dsp:spPr>
        <a:xfrm>
          <a:off x="697026" y="718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697026" y="718"/>
        <a:ext cx="4188176" cy="603486"/>
      </dsp:txXfrm>
    </dsp:sp>
    <dsp:sp modelId="{FD79317F-EA3F-49ED-9A24-A23688B88019}">
      <dsp:nvSpPr>
        <dsp:cNvPr id="0" name=""/>
        <dsp:cNvSpPr/>
      </dsp:nvSpPr>
      <dsp:spPr>
        <a:xfrm>
          <a:off x="0" y="755076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156B32-72D7-4CD7-B860-3792A640991E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82F0A1-C833-483A-BC04-25E8EA54FF61}">
      <dsp:nvSpPr>
        <dsp:cNvPr id="0" name=""/>
        <dsp:cNvSpPr/>
      </dsp:nvSpPr>
      <dsp:spPr>
        <a:xfrm>
          <a:off x="697026" y="755076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Review</a:t>
          </a:r>
        </a:p>
      </dsp:txBody>
      <dsp:txXfrm>
        <a:off x="697026" y="755076"/>
        <a:ext cx="4188176" cy="603486"/>
      </dsp:txXfrm>
    </dsp:sp>
    <dsp:sp modelId="{734EBF8F-C470-427B-8AB0-4DEF66EF4837}">
      <dsp:nvSpPr>
        <dsp:cNvPr id="0" name=""/>
        <dsp:cNvSpPr/>
      </dsp:nvSpPr>
      <dsp:spPr>
        <a:xfrm>
          <a:off x="0" y="1509433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D46AF6-BEB7-40E6-BEAD-D85840A5B6CD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53F1-D517-42F6-854F-E88C0D6C32FB}">
      <dsp:nvSpPr>
        <dsp:cNvPr id="0" name=""/>
        <dsp:cNvSpPr/>
      </dsp:nvSpPr>
      <dsp:spPr>
        <a:xfrm>
          <a:off x="697026" y="1509433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Problem description</a:t>
          </a:r>
        </a:p>
      </dsp:txBody>
      <dsp:txXfrm>
        <a:off x="697026" y="1509433"/>
        <a:ext cx="4188176" cy="603486"/>
      </dsp:txXfrm>
    </dsp:sp>
    <dsp:sp modelId="{188E1F1D-C678-4F88-8EDA-21D2E3768240}">
      <dsp:nvSpPr>
        <dsp:cNvPr id="0" name=""/>
        <dsp:cNvSpPr/>
      </dsp:nvSpPr>
      <dsp:spPr>
        <a:xfrm>
          <a:off x="0" y="2263791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6EBEF1-8E9B-4101-95CE-482BB62B1FAA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7D0153-5D0C-4CE1-9F51-AD440FCCE2A8}">
      <dsp:nvSpPr>
        <dsp:cNvPr id="0" name=""/>
        <dsp:cNvSpPr/>
      </dsp:nvSpPr>
      <dsp:spPr>
        <a:xfrm>
          <a:off x="697026" y="2263791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Objectives</a:t>
          </a:r>
        </a:p>
      </dsp:txBody>
      <dsp:txXfrm>
        <a:off x="697026" y="2263791"/>
        <a:ext cx="4188176" cy="603486"/>
      </dsp:txXfrm>
    </dsp:sp>
    <dsp:sp modelId="{2A5328B4-359B-4E23-88A2-D694208CCD58}">
      <dsp:nvSpPr>
        <dsp:cNvPr id="0" name=""/>
        <dsp:cNvSpPr/>
      </dsp:nvSpPr>
      <dsp:spPr>
        <a:xfrm>
          <a:off x="0" y="3018148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0D4376-9EB7-46DF-9D1A-CC50F2CCBED8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24E145-291B-4F37-8786-88A0E1982E18}">
      <dsp:nvSpPr>
        <dsp:cNvPr id="0" name=""/>
        <dsp:cNvSpPr/>
      </dsp:nvSpPr>
      <dsp:spPr>
        <a:xfrm>
          <a:off x="697026" y="3018148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cs typeface="Calibri Light"/>
            </a:rPr>
            <a:t>Proposed solution</a:t>
          </a:r>
          <a:endParaRPr lang="en-US" sz="1600" kern="1200"/>
        </a:p>
      </dsp:txBody>
      <dsp:txXfrm>
        <a:off x="697026" y="3018148"/>
        <a:ext cx="4188176" cy="603486"/>
      </dsp:txXfrm>
    </dsp:sp>
    <dsp:sp modelId="{3CAE1BE4-E4E8-43D2-8794-D47C71ECA7B2}">
      <dsp:nvSpPr>
        <dsp:cNvPr id="0" name=""/>
        <dsp:cNvSpPr/>
      </dsp:nvSpPr>
      <dsp:spPr>
        <a:xfrm>
          <a:off x="0" y="3772506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C7B8C4-FC8D-46B7-9A0D-715D1B52DAF3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69EA2-15A4-4E17-953C-4F3F5E9FD16A}">
      <dsp:nvSpPr>
        <dsp:cNvPr id="0" name=""/>
        <dsp:cNvSpPr/>
      </dsp:nvSpPr>
      <dsp:spPr>
        <a:xfrm>
          <a:off x="697026" y="3772506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Experiment</a:t>
          </a:r>
        </a:p>
      </dsp:txBody>
      <dsp:txXfrm>
        <a:off x="697026" y="3772506"/>
        <a:ext cx="4188176" cy="603486"/>
      </dsp:txXfrm>
    </dsp:sp>
    <dsp:sp modelId="{273AA230-4633-4944-A019-1FE5B011A935}">
      <dsp:nvSpPr>
        <dsp:cNvPr id="0" name=""/>
        <dsp:cNvSpPr/>
      </dsp:nvSpPr>
      <dsp:spPr>
        <a:xfrm>
          <a:off x="0" y="4526863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0C4BB6-B83A-4833-A2BE-E92833F207C1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9EC9C-5C4E-42D6-97A1-CD8FF3C772B7}">
      <dsp:nvSpPr>
        <dsp:cNvPr id="0" name=""/>
        <dsp:cNvSpPr/>
      </dsp:nvSpPr>
      <dsp:spPr>
        <a:xfrm>
          <a:off x="697026" y="4526863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Research plan</a:t>
          </a:r>
        </a:p>
      </dsp:txBody>
      <dsp:txXfrm>
        <a:off x="697026" y="4526863"/>
        <a:ext cx="4188176" cy="603486"/>
      </dsp:txXfrm>
    </dsp:sp>
    <dsp:sp modelId="{D4EC7C0E-ED60-438A-AE2F-BD3092D88F22}">
      <dsp:nvSpPr>
        <dsp:cNvPr id="0" name=""/>
        <dsp:cNvSpPr/>
      </dsp:nvSpPr>
      <dsp:spPr>
        <a:xfrm>
          <a:off x="0" y="5281221"/>
          <a:ext cx="48852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A63C8D-2C47-4B03-A247-AA10ECD2B915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67A7B-2943-48D5-B6AD-E845C40650DB}">
      <dsp:nvSpPr>
        <dsp:cNvPr id="0" name=""/>
        <dsp:cNvSpPr/>
      </dsp:nvSpPr>
      <dsp:spPr>
        <a:xfrm>
          <a:off x="697026" y="5281221"/>
          <a:ext cx="4188176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697026" y="5281221"/>
        <a:ext cx="4188176" cy="60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52954-7DAE-47BD-837D-6EB400B5E129}">
      <dsp:nvSpPr>
        <dsp:cNvPr id="0" name=""/>
        <dsp:cNvSpPr/>
      </dsp:nvSpPr>
      <dsp:spPr>
        <a:xfrm>
          <a:off x="759900" y="604309"/>
          <a:ext cx="1249616" cy="12496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37EB60-2A2B-4972-9504-FDECA0290B73}">
      <dsp:nvSpPr>
        <dsp:cNvPr id="0" name=""/>
        <dsp:cNvSpPr/>
      </dsp:nvSpPr>
      <dsp:spPr>
        <a:xfrm>
          <a:off x="1022323" y="866725"/>
          <a:ext cx="724777" cy="724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6A2A6-8E90-4F84-A113-FF7D7524048F}">
      <dsp:nvSpPr>
        <dsp:cNvPr id="0" name=""/>
        <dsp:cNvSpPr/>
      </dsp:nvSpPr>
      <dsp:spPr>
        <a:xfrm>
          <a:off x="2716176" y="559828"/>
          <a:ext cx="3981002" cy="1200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Traffic congestions are a recurring problem that has plagued humanity for decades.</a:t>
          </a:r>
        </a:p>
      </dsp:txBody>
      <dsp:txXfrm>
        <a:off x="2716176" y="559828"/>
        <a:ext cx="3981002" cy="1200971"/>
      </dsp:txXfrm>
    </dsp:sp>
    <dsp:sp modelId="{7CAA1F08-ECB7-4DEA-98D1-ECB348672FC0}">
      <dsp:nvSpPr>
        <dsp:cNvPr id="0" name=""/>
        <dsp:cNvSpPr/>
      </dsp:nvSpPr>
      <dsp:spPr>
        <a:xfrm>
          <a:off x="839499" y="2413102"/>
          <a:ext cx="1263171" cy="126317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8B4C2A-C5D3-4FFD-B20F-4AD0CBAE3204}">
      <dsp:nvSpPr>
        <dsp:cNvPr id="0" name=""/>
        <dsp:cNvSpPr/>
      </dsp:nvSpPr>
      <dsp:spPr>
        <a:xfrm>
          <a:off x="1104783" y="2678370"/>
          <a:ext cx="732639" cy="73263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89F029-1746-412D-BDE8-549A354DBBBA}">
      <dsp:nvSpPr>
        <dsp:cNvPr id="0" name=""/>
        <dsp:cNvSpPr/>
      </dsp:nvSpPr>
      <dsp:spPr>
        <a:xfrm>
          <a:off x="2710285" y="2242203"/>
          <a:ext cx="3699137" cy="1593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Objective</a:t>
          </a:r>
          <a:r>
            <a:rPr lang="en-US" sz="2400" kern="1200"/>
            <a:t>: Use genetic algorithms to alter traffic light signal timings, in order to optimize the flow of traffic</a:t>
          </a:r>
        </a:p>
      </dsp:txBody>
      <dsp:txXfrm>
        <a:off x="2710285" y="2242203"/>
        <a:ext cx="3699137" cy="1593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D2389-BC49-47FE-AC9A-4E892182AE37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81A79A-12AF-4163-B3E6-B9EFACEC9E0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C183E-30FB-49D5-9070-EA73B28BA8CD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[1] P. Gora, “A genetic algorithm approach to optimization of vehicular traffic in cities by means of configuring traffic signals”, in “</a:t>
          </a:r>
          <a:r>
            <a:rPr lang="en-US" sz="1800" i="1" kern="1200"/>
            <a:t>Emergent Intelligent Technologies in the Industry</a:t>
          </a:r>
          <a:r>
            <a:rPr lang="en-US" sz="1800" kern="1200"/>
            <a:t>”, 2011, pp. 1-10, ISBN: 978-3-642-22731-8.</a:t>
          </a:r>
        </a:p>
      </dsp:txBody>
      <dsp:txXfrm>
        <a:off x="1507738" y="707092"/>
        <a:ext cx="6378961" cy="1305401"/>
      </dsp:txXfrm>
    </dsp:sp>
    <dsp:sp modelId="{A907BC23-89DC-4DF4-AA3C-89571C1835D0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E2AC83-FE1F-48EF-B7E0-2B874EFAB3B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A8DE15-16CA-4B38-B8B3-C2502B34E4BE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[2] P. Gora and P. W. </a:t>
          </a:r>
          <a:r>
            <a:rPr lang="en-US" sz="1800" kern="1200" err="1"/>
            <a:t>Pardel</a:t>
          </a:r>
          <a:r>
            <a:rPr lang="en-US" sz="1800" kern="1200"/>
            <a:t>, "Application of Genetic Algorithms and High-Performance Computing to the Traffic Signal Setting Problem", 2015.</a:t>
          </a:r>
        </a:p>
      </dsp:txBody>
      <dsp:txXfrm>
        <a:off x="1507738" y="2338844"/>
        <a:ext cx="63789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77EAB-636A-4701-858B-F0C78CD764E6}" type="datetimeFigureOut">
              <a:rPr lang="en-SG" smtClean="0"/>
              <a:t>29/12/2018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071C6-85FA-45C6-A07D-9CA8B4E74E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64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70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45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Pang:::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03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106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real time traffic condition to analyze &amp; it could optimized the period only 5-10 minutes ahead.</a:t>
            </a:r>
          </a:p>
          <a:p>
            <a:r>
              <a:rPr lang="en-US"/>
              <a:t>Since it analyzed according to current traffic data so optimizing over long time might be challenging because each optimization takes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312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Pang::</a:t>
            </a:r>
          </a:p>
          <a:p>
            <a:r>
              <a:rPr lang="en-US"/>
              <a:t>Estimate the traffic variation such as traffic flow and road density.</a:t>
            </a:r>
          </a:p>
          <a:p>
            <a:r>
              <a:rPr lang="en-US"/>
              <a:t>Implement our own traffic simulation model</a:t>
            </a:r>
          </a:p>
          <a:p>
            <a:r>
              <a:rPr lang="en-US"/>
              <a:t>Improve the total waiting time (flow speed) by 8% (aimed for higher than 6%, 6% from the literature review)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5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future congestions in the same area at the same time, use another genetic algorithm (GA2) that optimizes traffic in real time based on the following criteria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25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08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 a set of co ordinates of the cross road in selected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71C6-85FA-45C6-A07D-9CA8B4E74E69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36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803E-2B63-E341-801C-08680CC3A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C614-58A8-4742-A911-255D9C45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2B08-6EB4-0946-98D6-1FB6A8EC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1E54-5048-E141-845B-907A01EE28BC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2BFB-19B7-F447-95B9-6C9736D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AEB9-EB1A-B44B-A9F4-A201DFF0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C84B-80FF-544E-ABFF-0B555BB9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D68A7-16FB-8346-9D11-ECC3D4E4F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DA60-E829-C140-9822-C7652B33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DEFC-37F9-AA43-B753-98ECF95F2C6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BF04B-99FF-E34D-B031-B7EF3220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B8D0-BA54-134D-90FF-92EDF9E5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677CB-3957-6B45-80BF-BCEEC5BFD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D69A7-56CB-1F41-ACCF-33443755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CF69-CDC3-A341-8CFD-43C2566D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646-8CA1-F243-862C-E761442E4EBF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14A8-0CAD-1947-9DED-704F95E0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A5E3-29CE-FA4E-849E-8ED6F64F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0F3F-7E8C-FE48-A857-2E9E35CC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C59A-D442-FD4F-BA0C-D68BAD1C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153E-8812-494A-A452-D4A411D0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1A20-037D-8A42-B6AF-9115E2FF3F5F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0065-0417-D74E-803E-06CC5269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40EB-2B1A-B64B-A3CC-4EBF6F6C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042-8181-9148-8429-B79D36DC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86B37-DA84-0342-840F-84F4F75F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A7C5-A3FC-FD48-8B2D-63883B04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1DA6-6CA2-144B-9C96-00507543A833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D858-32B6-1A4D-AFBB-D0EE2221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B0B9-9BED-6949-A4E5-0B277081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CD18-3D3D-504F-9133-D6326AC7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5342-58B9-4447-9A75-C825401EC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48CE-A17A-1046-AB8B-694819B8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18507-9689-ED44-96CF-5348AABD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841C-9389-CC43-83D2-63A6BCC3B551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57D53-1BE0-AA48-B454-BFA847DC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6A34-3895-CD40-BEC4-74E3A982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D965-E9D9-A34B-BB86-29CB60C5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6C145-23F7-3C4E-9311-084C3206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6F14-C72F-D444-8626-57DB4660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2844B-A984-A64E-96DC-1C4018272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466AA-167A-DF42-AD89-0B6095290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8867-0350-EC4A-A0F8-05EF3248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A02-8BED-EB46-8C21-53A8029294B4}" type="datetime1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D7752-45D4-DE4A-A3B2-1CF44997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FDDD8-9264-E343-AEDD-CAD0F2E4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056-166D-BB46-A66E-24B8B2A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8016D-BDB5-484F-B0D1-327A7E2C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2C27-E072-E542-8A90-C87339471C7F}" type="datetime1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8A4F1-2C91-A44A-8927-4A16A0D4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141FD-7B59-0E43-8425-266F61C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6F2DE-4A9A-3242-8E71-CB41824A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2B8A-1093-D44C-8D9A-58F4A4F07C90}" type="datetime1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32EE2-F20D-5542-A38A-2BAC2844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F773-4253-2B42-8A1D-1476613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46D4-5EB0-5246-8972-D9A373A4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0410-C357-5B4B-9ED6-2686E943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22B5A-3A30-2148-A059-6D039E53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1819-AEB1-234C-90B3-23E6C765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FE19-FDAF-854A-9A63-9496BAE3AE39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4627-845E-774C-90CF-8BB930E9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EF78-E0BA-7B47-8879-01E3AE5C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10FB-AD2A-6B4B-875E-CB21FF9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0A2A6-12F4-004E-95C8-73A019F70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22BA9-FE3A-4446-A3E8-B5C9623F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6FF6-9648-844D-BEE4-04FB1DCD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918B-6EEF-3F4F-A946-FC7817ECFC54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26EFB-2861-7544-886F-8A764BB3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A26C-2DDF-3C41-BE55-8ADA2B02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7B5CA-72FA-444C-AC2E-FB2BE6BA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1707-4A69-8F4B-A9AE-449C1352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CE00-B48C-6D42-A3AB-0D3279EB4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B257-40EB-8049-91F5-8059430C4B36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B3D6-1621-3C4E-A22A-D77C543FE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D410-1F4D-E243-AB37-9811D678D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4607" y="1103185"/>
            <a:ext cx="7974785" cy="4720209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9260"/>
            <a:ext cx="9144000" cy="3528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96441"/>
            <a:ext cx="7886700" cy="8824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Optimal Traffic Light Signaling Based on Genetic Algorithm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6469" y="3293168"/>
            <a:ext cx="3761481" cy="1008485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defTabSz="914400"/>
            <a:r>
              <a:rPr lang="en-US" sz="5800">
                <a:solidFill>
                  <a:schemeClr val="tx2"/>
                </a:solidFill>
              </a:rPr>
              <a:t>By: G5</a:t>
            </a:r>
          </a:p>
          <a:p>
            <a:pPr algn="l" defTabSz="914400"/>
            <a:r>
              <a:rPr lang="en-US" sz="5800">
                <a:solidFill>
                  <a:schemeClr val="tx2"/>
                </a:solidFill>
              </a:rPr>
              <a:t>Alok	    Yadav		58090001</a:t>
            </a:r>
          </a:p>
          <a:p>
            <a:pPr algn="l" defTabSz="914400"/>
            <a:r>
              <a:rPr lang="en-US" sz="5800">
                <a:solidFill>
                  <a:schemeClr val="tx2"/>
                </a:solidFill>
              </a:rPr>
              <a:t>Tan	    </a:t>
            </a:r>
            <a:r>
              <a:rPr lang="en-US" sz="5800" err="1">
                <a:solidFill>
                  <a:schemeClr val="tx2"/>
                </a:solidFill>
              </a:rPr>
              <a:t>Tianyu</a:t>
            </a:r>
            <a:r>
              <a:rPr lang="en-US" sz="5800">
                <a:solidFill>
                  <a:schemeClr val="tx2"/>
                </a:solidFill>
              </a:rPr>
              <a:t> 		58090005</a:t>
            </a:r>
          </a:p>
          <a:p>
            <a:pPr algn="l" defTabSz="914400"/>
            <a:r>
              <a:rPr lang="en-US" sz="5800">
                <a:solidFill>
                  <a:schemeClr val="tx2"/>
                </a:solidFill>
              </a:rPr>
              <a:t>Sajeerat      	    Aussavaruengsuwat	58090036</a:t>
            </a:r>
          </a:p>
          <a:p>
            <a:pPr algn="l" defTabSz="914400"/>
            <a:r>
              <a:rPr lang="en-US" sz="1350">
                <a:solidFill>
                  <a:schemeClr val="tx2"/>
                </a:solidFill>
              </a:rPr>
              <a:t>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F01CB-8D68-724D-9610-14E822D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7438978-6F3B-7942-A620-46DFFF62F955}"/>
              </a:ext>
            </a:extLst>
          </p:cNvPr>
          <p:cNvSpPr txBox="1">
            <a:spLocks/>
          </p:cNvSpPr>
          <p:nvPr/>
        </p:nvSpPr>
        <p:spPr>
          <a:xfrm>
            <a:off x="5771084" y="4746404"/>
            <a:ext cx="2889233" cy="302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600">
                <a:solidFill>
                  <a:schemeClr val="tx2"/>
                </a:solidFill>
              </a:rPr>
              <a:t>Advisor: Dr. </a:t>
            </a:r>
            <a:r>
              <a:rPr lang="en-US" sz="1600" err="1">
                <a:solidFill>
                  <a:schemeClr val="tx2"/>
                </a:solidFill>
              </a:rPr>
              <a:t>Chaiwat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Nuthong</a:t>
            </a:r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9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574"/>
    </mc:Choice>
    <mc:Fallback xmlns="">
      <p:transition spd="slow" advTm="155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BA5D4E-3B3C-2D42-B1C8-4C588BD24F5E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Problem description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B87C2-926B-334A-BBAD-4CC01FD3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8293-3D37-424C-BA1F-A02D2C3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Prior research </a:t>
            </a:r>
            <a:r>
              <a:rPr lang="en-US" sz="2400" b="1"/>
              <a:t>only uses current traffic conditions</a:t>
            </a:r>
            <a:r>
              <a:rPr lang="en-US" sz="2400"/>
              <a:t> to optimize traffic</a:t>
            </a:r>
            <a:endParaRPr lang="en-US" sz="24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/>
          </a:p>
          <a:p>
            <a:r>
              <a:rPr lang="en-US" sz="2400"/>
              <a:t>Optimization</a:t>
            </a:r>
            <a:r>
              <a:rPr lang="zh-CN" altLang="en-US" sz="2400"/>
              <a:t> </a:t>
            </a:r>
            <a:r>
              <a:rPr lang="en-US" sz="2400"/>
              <a:t>period</a:t>
            </a:r>
            <a:r>
              <a:rPr lang="zh-CN" altLang="en-US" sz="2400"/>
              <a:t> </a:t>
            </a:r>
            <a:r>
              <a:rPr lang="en-US" sz="2400"/>
              <a:t>is</a:t>
            </a:r>
            <a:r>
              <a:rPr lang="zh-CN" altLang="en-US" sz="2400"/>
              <a:t> </a:t>
            </a:r>
            <a:r>
              <a:rPr lang="en-US" sz="2400"/>
              <a:t>quite</a:t>
            </a:r>
            <a:r>
              <a:rPr lang="zh-CN" altLang="en-US" sz="2400"/>
              <a:t> </a:t>
            </a:r>
            <a:r>
              <a:rPr lang="en-US" sz="2400" b="1"/>
              <a:t>short</a:t>
            </a:r>
            <a:r>
              <a:rPr lang="en-US" sz="2400"/>
              <a:t> (5-10</a:t>
            </a:r>
            <a:r>
              <a:rPr lang="zh-CN" altLang="en-US" sz="2400"/>
              <a:t> </a:t>
            </a:r>
            <a:r>
              <a:rPr lang="en-US" sz="2400"/>
              <a:t>min)</a:t>
            </a:r>
            <a:endParaRPr lang="en-US" sz="24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/>
          </a:p>
          <a:p>
            <a:r>
              <a:rPr lang="en-US" sz="2400"/>
              <a:t>Optimizing traffic over longer periods of time is challenging due to</a:t>
            </a:r>
            <a:r>
              <a:rPr lang="zh-CN" altLang="en-US" sz="2400"/>
              <a:t> </a:t>
            </a:r>
            <a:r>
              <a:rPr lang="en-US" sz="2400" b="1"/>
              <a:t>high time complexity </a:t>
            </a:r>
            <a:r>
              <a:rPr lang="en-US" sz="2400"/>
              <a:t>of the simulations.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35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25"/>
    </mc:Choice>
    <mc:Fallback xmlns="">
      <p:transition spd="slow" advTm="572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5"/>
    </mc:Choice>
    <mc:Fallback xmlns="">
      <p:transition spd="slow" advTm="607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7F2ED5-0A47-4E43-889D-64E97DFF5133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DBF64-9E1D-C844-9A2B-531A19D4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/>
              <a:t>Objectives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FF5F6-EFFA-C04E-8264-494881AC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40C9-2EEF-DB4D-971A-A622F022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Approximate </a:t>
            </a:r>
            <a:r>
              <a:rPr lang="en-US" sz="2400" b="1"/>
              <a:t>traffic variations </a:t>
            </a:r>
            <a:r>
              <a:rPr lang="en-US" sz="2400"/>
              <a:t>in a selected area on a </a:t>
            </a:r>
            <a:br>
              <a:rPr lang="en-US" sz="2400">
                <a:cs typeface="Calibri"/>
              </a:rPr>
            </a:br>
            <a:r>
              <a:rPr lang="en-US" sz="2400"/>
              <a:t>day-to-day basis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Implement a </a:t>
            </a:r>
            <a:r>
              <a:rPr lang="en-US" sz="2400" b="1"/>
              <a:t>traffic simulation model</a:t>
            </a:r>
          </a:p>
          <a:p>
            <a:endParaRPr lang="en-US" sz="1200" b="1"/>
          </a:p>
          <a:p>
            <a:endParaRPr lang="en-US" sz="1200" b="1"/>
          </a:p>
          <a:p>
            <a:r>
              <a:rPr lang="en-US" sz="2400"/>
              <a:t>Implement a genetic algorithm based solution to improve </a:t>
            </a:r>
            <a:r>
              <a:rPr lang="en-US" sz="2400" b="1"/>
              <a:t>total waiting time by 8% </a:t>
            </a:r>
            <a:r>
              <a:rPr lang="en-US" sz="2400"/>
              <a:t>in simulated traffic from current setting to modified setting</a:t>
            </a: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05"/>
    </mc:Choice>
    <mc:Fallback xmlns="">
      <p:transition spd="slow" advTm="4530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/>
              <a:t>Proposed Solution</a:t>
            </a: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5"/>
    </mc:Choice>
    <mc:Fallback xmlns="">
      <p:transition spd="slow" advTm="1669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3AC306-21D0-EF4C-9ACF-71A878915F29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3EFBE-BDC3-9B4A-98D8-3CDE99FF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algorithms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46B599-B31C-4715-A85E-EABE68220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489" y="1627218"/>
            <a:ext cx="5808493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1847E-0205-1B41-8889-A7CF1F6A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BEBC1-6160-4F97-B2B4-147B02438D2F}"/>
              </a:ext>
            </a:extLst>
          </p:cNvPr>
          <p:cNvSpPr txBox="1"/>
          <p:nvPr/>
        </p:nvSpPr>
        <p:spPr>
          <a:xfrm>
            <a:off x="1923692" y="5973792"/>
            <a:ext cx="5011945" cy="6771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/>
              <a:t>Figure 1: Genetic algorithm flowchart, </a:t>
            </a:r>
            <a:r>
              <a:rPr lang="en-US" sz="1200" i="1"/>
              <a:t>ref: </a:t>
            </a:r>
            <a:r>
              <a:rPr lang="en-US" sz="1200"/>
              <a:t>https://www.oreilly.com/library/view/artificial-intelligence-for/9781788472173/802c25e0-4f97-48ae-b078-30bf11c59536.xhtml</a:t>
            </a:r>
            <a:endParaRPr lang="en-US" sz="12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1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37"/>
    </mc:Choice>
    <mc:Fallback xmlns="">
      <p:transition spd="slow" advTm="11163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EAE77C-B806-454B-AC5B-D6D5FF3C6B3E}"/>
              </a:ext>
            </a:extLst>
          </p:cNvPr>
          <p:cNvSpPr/>
          <p:nvPr/>
        </p:nvSpPr>
        <p:spPr>
          <a:xfrm>
            <a:off x="4213126" y="3124673"/>
            <a:ext cx="4394766" cy="33682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2A651E-E97E-2B4A-A887-EE51794E93BB}"/>
              </a:ext>
            </a:extLst>
          </p:cNvPr>
          <p:cNvSpPr/>
          <p:nvPr/>
        </p:nvSpPr>
        <p:spPr>
          <a:xfrm>
            <a:off x="451262" y="3170712"/>
            <a:ext cx="3610099" cy="33682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81C26-B5C5-444A-AF9A-1254035E9944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Novelty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Optimization will be done on sequences of traffic signals over long periods of time (&gt;= 1 </a:t>
            </a:r>
            <a:r>
              <a:rPr lang="en-US" sz="2400" err="1"/>
              <a:t>hr</a:t>
            </a:r>
            <a:r>
              <a:rPr lang="en-US" sz="2400"/>
              <a:t>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97C560-25D0-894C-9CB0-7034390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57" y="3565824"/>
            <a:ext cx="4299885" cy="147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0" y="3940830"/>
            <a:ext cx="2877185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545" y="5420380"/>
            <a:ext cx="331501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i="1"/>
              <a:t>Figure 3: sequence of timings for a 3</a:t>
            </a:r>
          </a:p>
          <a:p>
            <a:r>
              <a:rPr lang="en-US" sz="1400" i="1"/>
              <a:t>crossroad network in our proposed method</a:t>
            </a:r>
            <a:endParaRPr lang="en-SG" sz="1400" i="1"/>
          </a:p>
        </p:txBody>
      </p:sp>
      <p:sp>
        <p:nvSpPr>
          <p:cNvPr id="7" name="TextBox 6"/>
          <p:cNvSpPr txBox="1"/>
          <p:nvPr/>
        </p:nvSpPr>
        <p:spPr>
          <a:xfrm>
            <a:off x="866160" y="5420380"/>
            <a:ext cx="26591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i="1"/>
              <a:t>Figure 2: timings for a 3 crossroad</a:t>
            </a:r>
          </a:p>
          <a:p>
            <a:r>
              <a:rPr lang="en-US" sz="1400" i="1"/>
              <a:t>network in prior research</a:t>
            </a:r>
            <a:endParaRPr lang="en-SG" sz="1400" i="1"/>
          </a:p>
        </p:txBody>
      </p:sp>
    </p:spTree>
    <p:extLst>
      <p:ext uri="{BB962C8B-B14F-4D97-AF65-F5344CB8AC3E}">
        <p14:creationId xmlns:p14="http://schemas.microsoft.com/office/powerpoint/2010/main" val="39980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72"/>
    </mc:Choice>
    <mc:Fallback xmlns="">
      <p:transition spd="slow" advTm="5837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A283E4-9F8F-7E44-8D85-127C8EBCA6FF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Select an area which shows recurring traffic congestions.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Obtain traffic data covering the congestion period on multiple days and average it.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Use a genetic algorithm (GA1) to optimize traffic over the congestion period using our novelty.</a:t>
            </a:r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B9A7B-065C-CA4F-A327-9A16886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41"/>
    </mc:Choice>
    <mc:Fallback xmlns="">
      <p:transition spd="slow" advTm="402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37EFF3-0594-BB4B-8197-D6AA1B67E890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From the signal timings obtained, save the following</a:t>
            </a:r>
          </a:p>
          <a:p>
            <a:endParaRPr lang="en-US" sz="1200">
              <a:cs typeface="Calibri"/>
            </a:endParaRPr>
          </a:p>
          <a:p>
            <a:endParaRPr lang="en-US" sz="1200"/>
          </a:p>
          <a:p>
            <a:pPr lvl="1"/>
            <a:r>
              <a:rPr lang="en-US" sz="2400"/>
              <a:t>Traffic densities at each road over the congestion period corresponding to the best solution from GA1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The best genotypes from the last population</a:t>
            </a:r>
          </a:p>
          <a:p>
            <a:pPr lvl="1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D139F-803B-1240-BDF1-05DE326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2"/>
    </mc:Choice>
    <mc:Fallback xmlns="">
      <p:transition spd="slow" advTm="3797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BF0F35-B7D6-FE43-82A4-A8F0AB8FC462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For future congestions, use another genetic algorithm (GA2) that optimizes traffic at small time intervals using the following:</a:t>
            </a:r>
          </a:p>
          <a:p>
            <a:endParaRPr lang="en-US" sz="1200">
              <a:cs typeface="Calibri"/>
            </a:endParaRPr>
          </a:p>
          <a:p>
            <a:pPr lvl="1"/>
            <a:r>
              <a:rPr lang="en-US" sz="2400"/>
              <a:t>Solutions obtained from GA1 to generate new solutions</a:t>
            </a:r>
          </a:p>
          <a:p>
            <a:pPr lvl="1"/>
            <a:endParaRPr lang="en-US" sz="1200"/>
          </a:p>
          <a:p>
            <a:pPr lvl="1"/>
            <a:r>
              <a:rPr lang="en-US" sz="2400"/>
              <a:t>A fitness function that tries to alter the current traffic densities to mimic traffic densities obtained from GA1</a:t>
            </a:r>
          </a:p>
          <a:p>
            <a:pPr lvl="1"/>
            <a:endParaRPr lang="en-US" sz="2400"/>
          </a:p>
          <a:p>
            <a:pPr lvl="1"/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C31BD-3AF1-C046-A9B0-93E41554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2"/>
    </mc:Choice>
    <mc:Fallback xmlns="">
      <p:transition spd="slow" advTm="3559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9977EC-9951-5A41-8F33-B6D57105AF00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6604C-C758-E84B-86E3-992B70D0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solution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028B5-CFC7-A34E-AA76-0161E024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78438-1982-4373-AD5C-0440D54C3444}"/>
              </a:ext>
            </a:extLst>
          </p:cNvPr>
          <p:cNvSpPr txBox="1"/>
          <p:nvPr/>
        </p:nvSpPr>
        <p:spPr>
          <a:xfrm>
            <a:off x="3338423" y="6336102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/>
              <a:t>Figure 4: Proposed solution</a:t>
            </a:r>
            <a:endParaRPr lang="en-US" sz="1400" i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26296-FD31-4B57-9B81-BC8A82A5A3B7}"/>
              </a:ext>
            </a:extLst>
          </p:cNvPr>
          <p:cNvSpPr txBox="1"/>
          <p:nvPr/>
        </p:nvSpPr>
        <p:spPr>
          <a:xfrm>
            <a:off x="3200400" y="31960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3860266-4898-48EF-A826-D7CEF584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1" y="1696580"/>
            <a:ext cx="6202391" cy="45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91"/>
    </mc:Choice>
    <mc:Fallback xmlns="">
      <p:transition spd="slow" advTm="1073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F276A-542D-EE40-847D-FD59E523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CD6EA45-E6DF-4576-B310-17ACA73BA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0533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348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27"/>
    </mc:Choice>
    <mc:Fallback xmlns="">
      <p:transition spd="slow" advTm="3272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B04F3F-DE47-914E-ADB5-D590393FEA8C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proposed method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Formulates a control strategy based on historic traffic data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Optimizing sequences of traffic signals over longer period gives better improvement in traffic conditions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Benefits of longer period simulations without running them in GA2</a:t>
            </a:r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5ECBD-0C69-114A-816E-120FB8D1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52"/>
    </mc:Choice>
    <mc:Fallback xmlns="">
      <p:transition spd="slow" advTm="440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2CA143-80F1-6443-AB8C-D61CCB137AB6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goals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Goal 1</a:t>
            </a:r>
            <a:r>
              <a:rPr lang="en-US" sz="2400"/>
              <a:t>: Ascertain the degree of variability in traffic conditions for the selected region during the selected time interval.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 b="1"/>
              <a:t>Goal 2</a:t>
            </a:r>
            <a:r>
              <a:rPr lang="en-US" sz="2400"/>
              <a:t>: Measure the improvement in traffic conditions when using GA1 to optimize traffic.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 b="1"/>
              <a:t>Goal 3</a:t>
            </a:r>
            <a:r>
              <a:rPr lang="en-US" sz="2400"/>
              <a:t>: Measure the improvement in traffic conditions when using GA2 to optimize traffic.</a:t>
            </a:r>
            <a:endParaRPr lang="en-SG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37B5-9DE7-CF4F-B56D-767D6228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44"/>
    </mc:Choice>
    <mc:Fallback xmlns="">
      <p:transition spd="slow" advTm="4544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0E1D-45EF-E947-8335-F24CC5B0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4"/>
    </mc:Choice>
    <mc:Fallback xmlns="">
      <p:transition spd="slow" advTm="343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89F6A9-A8A9-7C4F-B58F-70CFF789D664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</a:t>
            </a:r>
            <a:r>
              <a:rPr lang="en-US" altLang="zh-CN"/>
              <a:t>ts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Experiment objective</a:t>
            </a:r>
            <a:r>
              <a:rPr lang="en-US" sz="2400"/>
              <a:t>: measure the ability of GA1 to optimize traffic</a:t>
            </a:r>
            <a:endParaRPr lang="en-US"/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Only 6 experiments have been conducted thus far, due to the computational limitations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2400"/>
              <a:t>Only 3 of them show significant convergence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7CAE9-F0AC-1041-956A-6512046F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6"/>
    </mc:Choice>
    <mc:Fallback xmlns="">
      <p:transition spd="slow" advTm="2172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652918-BF4B-F642-BB5C-0272BFCCA0FB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E413B-221C-1743-A8FB-CF16AF64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2177-1B0E-2D44-A7B7-A541ADCC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Implement GA1 using DEAP, GA1 is run locally (ASUS ROG G751 JT)</a:t>
            </a:r>
          </a:p>
          <a:p>
            <a:r>
              <a:rPr lang="en-US" sz="2400"/>
              <a:t>Integrate GA1 with TSF (run remotely on virtual machine in azure cloud)</a:t>
            </a:r>
          </a:p>
          <a:p>
            <a:r>
              <a:rPr lang="en-US" sz="2400"/>
              <a:t>Set parameters for GA1 (described in next slides)</a:t>
            </a:r>
          </a:p>
          <a:p>
            <a:r>
              <a:rPr lang="en-US" sz="2400"/>
              <a:t>Run GA1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1C44-A44D-AA40-84B5-9D1174FE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45"/>
    </mc:Choice>
    <mc:Fallback xmlns="">
      <p:transition spd="slow" advTm="6854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53D52F-B20E-6C4B-885C-0AE1FFC3F67F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endParaRPr lang="zh-CN" altLang="en-US"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8E595-A598-6444-B412-6DA2B9C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0EFAF22-4069-0747-A446-D6703B954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416145"/>
              </p:ext>
            </p:extLst>
          </p:nvPr>
        </p:nvGraphicFramePr>
        <p:xfrm>
          <a:off x="404504" y="1690689"/>
          <a:ext cx="8110846" cy="4206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22125">
                  <a:extLst>
                    <a:ext uri="{9D8B030D-6E8A-4147-A177-3AD203B41FA5}">
                      <a16:colId xmlns:a16="http://schemas.microsoft.com/office/drawing/2014/main" val="3953759632"/>
                    </a:ext>
                  </a:extLst>
                </a:gridCol>
                <a:gridCol w="2124737">
                  <a:extLst>
                    <a:ext uri="{9D8B030D-6E8A-4147-A177-3AD203B41FA5}">
                      <a16:colId xmlns:a16="http://schemas.microsoft.com/office/drawing/2014/main" val="1364613167"/>
                    </a:ext>
                  </a:extLst>
                </a:gridCol>
                <a:gridCol w="2113808">
                  <a:extLst>
                    <a:ext uri="{9D8B030D-6E8A-4147-A177-3AD203B41FA5}">
                      <a16:colId xmlns:a16="http://schemas.microsoft.com/office/drawing/2014/main" val="1097462998"/>
                    </a:ext>
                  </a:extLst>
                </a:gridCol>
                <a:gridCol w="2150176">
                  <a:extLst>
                    <a:ext uri="{9D8B030D-6E8A-4147-A177-3AD203B41FA5}">
                      <a16:colId xmlns:a16="http://schemas.microsoft.com/office/drawing/2014/main" val="2488145653"/>
                    </a:ext>
                  </a:extLst>
                </a:gridCol>
              </a:tblGrid>
              <a:tr h="44605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r>
                        <a:rPr lang="en-US" sz="2400" baseline="30000"/>
                        <a:t>st</a:t>
                      </a:r>
                      <a:r>
                        <a:rPr lang="en-US" sz="2400"/>
                        <a:t> Experiment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r>
                        <a:rPr lang="en-US" sz="2400" baseline="30000"/>
                        <a:t>nd</a:t>
                      </a:r>
                      <a:r>
                        <a:rPr lang="en-US" sz="2400"/>
                        <a:t> Experiment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r>
                        <a:rPr lang="en-US" sz="2400" baseline="30000"/>
                        <a:t>rd</a:t>
                      </a:r>
                      <a:r>
                        <a:rPr lang="en-US" sz="2400"/>
                        <a:t> Experiment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44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Time duration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69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Time step duration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31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Num. Generation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485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Num. 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744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Mutation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Flip bit (0.05)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Flip index (0.1)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Flip index (0.1)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84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0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96"/>
    </mc:Choice>
    <mc:Fallback xmlns="">
      <p:transition spd="slow" advTm="556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D2F079-3397-6D45-B1A8-2A55163648E2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6F2FF-91F8-D344-A477-89957A2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4459-592C-F74F-9F66-4E6CC4FB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DE6D7-6B22-8D42-8C11-8A680547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/>
              <a:t>Experiment 1: 8.27% improvement</a:t>
            </a:r>
          </a:p>
          <a:p>
            <a:pPr>
              <a:lnSpc>
                <a:spcPct val="200000"/>
              </a:lnSpc>
            </a:pPr>
            <a:r>
              <a:rPr lang="en-US" sz="2400"/>
              <a:t>Experiment 2: 7.60% improvement</a:t>
            </a:r>
            <a:endParaRPr lang="en-US" sz="240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2400"/>
              <a:t>Experiment 3: 9.98% improvement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16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0"/>
    </mc:Choice>
    <mc:Fallback xmlns="">
      <p:transition spd="slow" advTm="5041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38A83-EE7C-F041-83FF-3C2B4CDB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plan</a:t>
            </a: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D1977-44D5-A44A-A89B-DA79A328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12"/>
    </mc:Choice>
    <mc:Fallback xmlns="">
      <p:transition spd="slow" advTm="1171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3C1CC1-8F98-9942-B8D7-DE724DC6D74F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Goal 1</a:t>
            </a:r>
            <a:r>
              <a:rPr lang="en-US" sz="2400"/>
              <a:t>:</a:t>
            </a:r>
          </a:p>
          <a:p>
            <a:endParaRPr lang="en-US" sz="1200">
              <a:cs typeface="Calibri"/>
            </a:endParaRPr>
          </a:p>
          <a:p>
            <a:pPr lvl="1"/>
            <a:r>
              <a:rPr lang="en-US" sz="2400"/>
              <a:t>Implemented scripts to </a:t>
            </a:r>
            <a:r>
              <a:rPr lang="en-US" sz="2400" b="1"/>
              <a:t>obtain travel speed </a:t>
            </a:r>
            <a:r>
              <a:rPr lang="en-US" sz="2400"/>
              <a:t>information from TomTom API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Implemented scripts to </a:t>
            </a:r>
            <a:r>
              <a:rPr lang="en-US" sz="2400" b="1"/>
              <a:t>extract relevant information from travel speed data</a:t>
            </a:r>
            <a:endParaRPr lang="en-SG" sz="2400" b="1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6DA95-EAF3-7444-A4FC-B8D623C8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"/>
    </mc:Choice>
    <mc:Fallback xmlns="">
      <p:transition spd="slow" advTm="12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93882F-42C7-2C44-9605-6FEB2E4D0211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Goal 2</a:t>
            </a:r>
            <a:r>
              <a:rPr lang="en-US" sz="2400"/>
              <a:t>:</a:t>
            </a:r>
          </a:p>
          <a:p>
            <a:endParaRPr lang="en-US" sz="1200">
              <a:cs typeface="Calibri"/>
            </a:endParaRPr>
          </a:p>
          <a:p>
            <a:pPr lvl="1"/>
            <a:r>
              <a:rPr lang="en-US" sz="2400"/>
              <a:t>Implemented GA1 using DEAP module in python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Integrated Traffic Simulation Framework (TSF) with GA1 to test fitness of generated solutions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Performed small scale experiments</a:t>
            </a:r>
            <a:endParaRPr lang="en-US" sz="24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74F55-0277-8141-AADB-852D1E8C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63"/>
    </mc:Choice>
    <mc:Fallback xmlns="">
      <p:transition spd="slow" advTm="496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0"/>
    </mc:Choice>
    <mc:Fallback xmlns="">
      <p:transition spd="slow" advTm="23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CEFB83-FC99-4442-9FD1-EBB139DE17D9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Goal 3</a:t>
            </a:r>
            <a:r>
              <a:rPr lang="en-US" sz="2400"/>
              <a:t>:</a:t>
            </a:r>
          </a:p>
          <a:p>
            <a:endParaRPr lang="en-US" sz="1200">
              <a:cs typeface="Calibri"/>
            </a:endParaRPr>
          </a:p>
          <a:p>
            <a:pPr lvl="1"/>
            <a:r>
              <a:rPr lang="en-US" sz="2400"/>
              <a:t>Implemented GA2 using DEAP module in python</a:t>
            </a:r>
          </a:p>
          <a:p>
            <a:pPr lvl="1"/>
            <a:endParaRPr lang="en-US" sz="1200">
              <a:cs typeface="Calibri"/>
            </a:endParaRPr>
          </a:p>
          <a:p>
            <a:pPr lvl="1"/>
            <a:r>
              <a:rPr lang="en-US" sz="2400"/>
              <a:t>Integrated Traffic Simulation Framework (TSF) with GA2 to test fitness of generated solutions</a:t>
            </a:r>
            <a:endParaRPr lang="en-US" sz="24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CC4C-8C84-7B44-9EF5-BAEF4B3C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78"/>
    </mc:Choice>
    <mc:Fallback xmlns="">
      <p:transition spd="slow" advTm="3377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9DA403-F75F-8C4E-809E-575E5340EDA1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b="1"/>
              <a:t>Goal 1</a:t>
            </a:r>
            <a:r>
              <a:rPr lang="en-US" sz="2400"/>
              <a:t>:</a:t>
            </a:r>
            <a:endParaRPr lang="en-US">
              <a:cs typeface="Calibri"/>
            </a:endParaRPr>
          </a:p>
          <a:p>
            <a:pPr lvl="1">
              <a:lnSpc>
                <a:spcPct val="170000"/>
              </a:lnSpc>
            </a:pPr>
            <a:r>
              <a:rPr lang="en-US" sz="2400"/>
              <a:t>Select region, time interval and gather required data</a:t>
            </a:r>
            <a:endParaRPr lang="en-US" sz="2400">
              <a:cs typeface="Calibri"/>
            </a:endParaRPr>
          </a:p>
          <a:p>
            <a:pPr lvl="1">
              <a:lnSpc>
                <a:spcPct val="170000"/>
              </a:lnSpc>
            </a:pPr>
            <a:r>
              <a:rPr lang="en-US" sz="2400"/>
              <a:t>Alter simulations based on acquired data</a:t>
            </a:r>
            <a:endParaRPr lang="en-US" sz="2400"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en-US" sz="2400" b="1"/>
              <a:t>Goal 2-3</a:t>
            </a:r>
            <a:r>
              <a:rPr lang="en-US" sz="2400"/>
              <a:t>:</a:t>
            </a:r>
            <a:endParaRPr lang="en-US" sz="2400">
              <a:cs typeface="Calibri"/>
            </a:endParaRPr>
          </a:p>
          <a:p>
            <a:pPr lvl="1">
              <a:lnSpc>
                <a:spcPct val="170000"/>
              </a:lnSpc>
            </a:pPr>
            <a:r>
              <a:rPr lang="en-US" sz="2400">
                <a:cs typeface="Calibri"/>
              </a:rPr>
              <a:t>Alter the implementation to run on computationally competent hardware</a:t>
            </a:r>
          </a:p>
          <a:p>
            <a:pPr lvl="1">
              <a:lnSpc>
                <a:spcPct val="170000"/>
              </a:lnSpc>
            </a:pPr>
            <a:r>
              <a:rPr lang="en-US" sz="2400">
                <a:cs typeface="Calibri"/>
              </a:rPr>
              <a:t>Use grid search to set the GA parameters</a:t>
            </a:r>
            <a:endParaRPr lang="en-US" sz="2400"/>
          </a:p>
          <a:p>
            <a:pPr lvl="1">
              <a:lnSpc>
                <a:spcPct val="170000"/>
              </a:lnSpc>
            </a:pPr>
            <a:r>
              <a:rPr lang="en-US" sz="2400"/>
              <a:t>Conduct further experiments corresponding to goal 3</a:t>
            </a:r>
          </a:p>
          <a:p>
            <a:pPr lvl="1">
              <a:lnSpc>
                <a:spcPct val="170000"/>
              </a:lnSpc>
            </a:pPr>
            <a:r>
              <a:rPr lang="en-US" sz="2400">
                <a:cs typeface="Calibri"/>
              </a:rPr>
              <a:t>Implement a graphical interface for visualization</a:t>
            </a:r>
          </a:p>
          <a:p>
            <a:endParaRPr lang="en-US" sz="2400">
              <a:solidFill>
                <a:srgbClr val="FF0000"/>
              </a:solidFill>
              <a:cs typeface="Calibri"/>
            </a:endParaRPr>
          </a:p>
          <a:p>
            <a:pPr marL="342900" lvl="1" indent="0">
              <a:buNone/>
            </a:pPr>
            <a:endParaRPr lang="en-SG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D2A82-198C-3C43-85A7-CDAB2337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40"/>
    </mc:Choice>
    <mc:Fallback xmlns="">
      <p:transition spd="slow" advTm="7104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38A83-EE7C-F041-83FF-3C2B4CDB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D1977-44D5-A44A-A89B-DA79A328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3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3"/>
    </mc:Choice>
    <mc:Fallback xmlns="">
      <p:transition spd="slow" advTm="1055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4EC941-5441-774C-B253-25BE20B8826D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63980"/>
            <a:ext cx="7886700" cy="3712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	Optimizing sequences of traffic signals seems to be a better way of optimizing traffic; however, further research needs to be conducted, in order to make our approach computationally feasible.</a:t>
            </a:r>
            <a:endParaRPr lang="en-SG" sz="24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32FB9-61D1-8F4A-82E4-2B849D4A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39"/>
    </mc:Choice>
    <mc:Fallback xmlns="">
      <p:transition spd="slow" advTm="2823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E6E26-D3CC-8D4C-AB77-7B00B4B9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8A4DF-1733-0640-83A9-3AC939939DBC}"/>
              </a:ext>
            </a:extLst>
          </p:cNvPr>
          <p:cNvSpPr/>
          <p:nvPr/>
        </p:nvSpPr>
        <p:spPr>
          <a:xfrm>
            <a:off x="1828058" y="1593337"/>
            <a:ext cx="1829542" cy="351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BA0AB-3FF6-7D48-94E9-AC69BDFB1B49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B8D4F5-AE81-9E4B-8A6E-59FC41A2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4238"/>
            <a:ext cx="7886700" cy="760021"/>
          </a:xfrm>
        </p:spPr>
        <p:txBody>
          <a:bodyPr>
            <a:normAutofit/>
          </a:bodyPr>
          <a:lstStyle/>
          <a:p>
            <a:r>
              <a:rPr lang="en-US" altLang="zh-CN"/>
              <a:t>Process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3835BE-82BE-1945-A0B9-C8B9DC91E941}"/>
              </a:ext>
            </a:extLst>
          </p:cNvPr>
          <p:cNvSpPr/>
          <p:nvPr/>
        </p:nvSpPr>
        <p:spPr>
          <a:xfrm>
            <a:off x="4837346" y="4280269"/>
            <a:ext cx="2761013" cy="929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Implement the application part to support the research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42CD08-41F8-A54D-AE2F-76B9D2D47DC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42829" y="1945059"/>
            <a:ext cx="0" cy="31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B51D80-C9D3-3742-82A4-986A7AE1D106}"/>
              </a:ext>
            </a:extLst>
          </p:cNvPr>
          <p:cNvSpPr/>
          <p:nvPr/>
        </p:nvSpPr>
        <p:spPr>
          <a:xfrm>
            <a:off x="1362322" y="2263734"/>
            <a:ext cx="2761013" cy="565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Implement/acquire the traffic simulation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8B87B4-7B7D-F244-A5F3-AB5D5562505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42829" y="2828917"/>
            <a:ext cx="6681" cy="27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5C4AA7-8007-2945-9D5E-3DEDB32C7F67}"/>
              </a:ext>
            </a:extLst>
          </p:cNvPr>
          <p:cNvSpPr/>
          <p:nvPr/>
        </p:nvSpPr>
        <p:spPr>
          <a:xfrm>
            <a:off x="1362321" y="4244480"/>
            <a:ext cx="2761013" cy="807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Enable the algorithm to adaptive to any selected region area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A1A1B7-14F4-0247-9692-DA5ABD0CC63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123334" y="4648241"/>
            <a:ext cx="71401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407ED1-604B-4B42-B037-153760FD4FF9}"/>
              </a:ext>
            </a:extLst>
          </p:cNvPr>
          <p:cNvSpPr/>
          <p:nvPr/>
        </p:nvSpPr>
        <p:spPr>
          <a:xfrm>
            <a:off x="1359354" y="5430559"/>
            <a:ext cx="2761013" cy="471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Conduct further experiment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1D1321-D781-D84C-874D-4EF5EBAA1BDC}"/>
              </a:ext>
            </a:extLst>
          </p:cNvPr>
          <p:cNvCxnSpPr>
            <a:stCxn id="2" idx="2"/>
            <a:endCxn id="19" idx="0"/>
          </p:cNvCxnSpPr>
          <p:nvPr/>
        </p:nvCxnSpPr>
        <p:spPr>
          <a:xfrm flipH="1">
            <a:off x="2739861" y="5052002"/>
            <a:ext cx="2967" cy="37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2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C6F229-941D-1F49-AAAF-09578E192E41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D2DF8-9F7A-8C44-A754-4FEB7A9D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6BFC444-701C-44C2-8A1E-4B42C841E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1636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6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5"/>
    </mc:Choice>
    <mc:Fallback xmlns="">
      <p:transition spd="slow" advTm="325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2"/>
    </mc:Choice>
    <mc:Fallback xmlns="">
      <p:transition spd="slow" advTm="21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2D4B26-7DAC-6642-AA50-2D012C2D6D18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Literature review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BDC3E-97B9-734A-80C0-5B61EDA8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6B72FF-A7CE-4F85-B167-573C1E68C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169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26"/>
    </mc:Choice>
    <mc:Fallback xmlns="">
      <p:transition spd="slow" advTm="346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9009FC-85C4-0C4C-AB96-D24D18CC14A6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Traditional approach to optimizing traffic signals:</a:t>
            </a:r>
            <a:br>
              <a:rPr lang="en-US" sz="2800"/>
            </a:br>
            <a:endParaRPr lang="en-US" sz="11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/>
              <a:t>Create a </a:t>
            </a:r>
            <a:r>
              <a:rPr lang="en-US" sz="2400" b="1"/>
              <a:t>population of genotypes</a:t>
            </a:r>
            <a:r>
              <a:rPr lang="en-US" sz="2400"/>
              <a:t> where each gene represents a </a:t>
            </a:r>
            <a:r>
              <a:rPr lang="en-US" sz="2400" b="1"/>
              <a:t>crossroad</a:t>
            </a:r>
          </a:p>
          <a:p>
            <a:pPr lvl="1">
              <a:lnSpc>
                <a:spcPct val="100000"/>
              </a:lnSpc>
            </a:pPr>
            <a:endParaRPr lang="en-US" sz="1200" b="1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/>
              <a:t>Use a traffic simulation model to </a:t>
            </a:r>
            <a:r>
              <a:rPr lang="en-US" sz="2400" b="1"/>
              <a:t>evaluate the fitness </a:t>
            </a:r>
            <a:r>
              <a:rPr lang="en-US" sz="2400"/>
              <a:t>of the genotypes</a:t>
            </a:r>
          </a:p>
          <a:p>
            <a:pPr lvl="1">
              <a:lnSpc>
                <a:spcPct val="100000"/>
              </a:lnSpc>
            </a:pPr>
            <a:endParaRPr lang="en-US" sz="12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400"/>
              <a:t>Use </a:t>
            </a:r>
            <a:r>
              <a:rPr lang="en-US" sz="2400" b="1"/>
              <a:t>genetic algorithm </a:t>
            </a:r>
            <a:r>
              <a:rPr lang="en-US" sz="2400"/>
              <a:t>to progressively </a:t>
            </a:r>
            <a:r>
              <a:rPr lang="en-US" sz="2400" b="1"/>
              <a:t>get better traffic signal timings</a:t>
            </a:r>
            <a:endParaRPr lang="en-SG" sz="2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C2339-60B1-D844-8557-9E04CF30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43"/>
    </mc:Choice>
    <mc:Fallback xmlns="">
      <p:transition spd="slow" advTm="400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7449FC-C2A9-D147-B401-E4B93CC3C63B}"/>
              </a:ext>
            </a:extLst>
          </p:cNvPr>
          <p:cNvSpPr/>
          <p:nvPr/>
        </p:nvSpPr>
        <p:spPr>
          <a:xfrm>
            <a:off x="-10633" y="540563"/>
            <a:ext cx="7336466" cy="79744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2AD35-0F0A-7A46-82E3-BDDDDFC9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12F8A-CF9D-004A-AD25-6BE005F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6940-A4C9-CB4B-B7B2-BDAB2CC0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7850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Results</a:t>
            </a:r>
            <a:r>
              <a:rPr lang="zh-CN" altLang="en-US" sz="2400"/>
              <a:t> </a:t>
            </a:r>
            <a:r>
              <a:rPr lang="en-US" sz="2400"/>
              <a:t>were</a:t>
            </a:r>
            <a:r>
              <a:rPr lang="zh-CN" altLang="en-US" sz="2400"/>
              <a:t> </a:t>
            </a:r>
            <a:r>
              <a:rPr lang="en-US" sz="2400"/>
              <a:t>measured</a:t>
            </a:r>
            <a:r>
              <a:rPr lang="zh-CN" altLang="en-US" sz="2400"/>
              <a:t> </a:t>
            </a:r>
            <a:r>
              <a:rPr lang="en-US" sz="2400"/>
              <a:t>in</a:t>
            </a:r>
            <a:r>
              <a:rPr lang="zh-CN" altLang="en-US" sz="2400"/>
              <a:t> </a:t>
            </a:r>
            <a:r>
              <a:rPr lang="en-US" sz="2400"/>
              <a:t>terms</a:t>
            </a:r>
            <a:r>
              <a:rPr lang="zh-CN" altLang="en-US" sz="2400"/>
              <a:t> </a:t>
            </a:r>
            <a:r>
              <a:rPr lang="en-US" sz="2400"/>
              <a:t>of</a:t>
            </a:r>
            <a:r>
              <a:rPr lang="zh-CN" altLang="en-US" sz="2400"/>
              <a:t> </a:t>
            </a:r>
            <a:r>
              <a:rPr lang="en-US" sz="2400" b="1"/>
              <a:t>total</a:t>
            </a:r>
            <a:r>
              <a:rPr lang="zh-CN" altLang="en-US" sz="2400" b="1"/>
              <a:t> </a:t>
            </a:r>
            <a:r>
              <a:rPr lang="en-US" sz="2400" b="1"/>
              <a:t>waiting</a:t>
            </a:r>
            <a:r>
              <a:rPr lang="zh-CN" altLang="en-US" sz="2400" b="1"/>
              <a:t> </a:t>
            </a:r>
            <a:r>
              <a:rPr lang="en-US" sz="2400" b="1"/>
              <a:t>time</a:t>
            </a:r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r>
              <a:rPr lang="en-US" sz="2400"/>
              <a:t>Results </a:t>
            </a:r>
            <a:r>
              <a:rPr lang="en-US" sz="2400" b="1"/>
              <a:t>varied depending on model </a:t>
            </a:r>
            <a:r>
              <a:rPr lang="en-US" sz="2400"/>
              <a:t>used</a:t>
            </a:r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r>
              <a:rPr lang="en-US" sz="2400"/>
              <a:t>Using the Traffic Simulation Framework gave improvements between </a:t>
            </a:r>
            <a:r>
              <a:rPr lang="en-US" sz="2400" b="1"/>
              <a:t>3% and 6%</a:t>
            </a:r>
            <a:endParaRPr lang="en-US" sz="2400" b="1">
              <a:cs typeface="Calibri"/>
            </a:endParaRP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45"/>
    </mc:Choice>
    <mc:Fallback xmlns="">
      <p:transition spd="slow" advTm="238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6362"/>
            <a:ext cx="6858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F6C2B-0DEA-5443-83CC-1DF4B4D1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6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0"/>
    </mc:Choice>
    <mc:Fallback xmlns="">
      <p:transition spd="slow" advTm="451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Optimal Traffic Light Signaling Based on Genetic Algorithm Approach</vt:lpstr>
      <vt:lpstr>Overview</vt:lpstr>
      <vt:lpstr>Introduction</vt:lpstr>
      <vt:lpstr>Introduction</vt:lpstr>
      <vt:lpstr>Literature Review</vt:lpstr>
      <vt:lpstr>Literature review</vt:lpstr>
      <vt:lpstr>Literature review</vt:lpstr>
      <vt:lpstr>Results</vt:lpstr>
      <vt:lpstr>Problem Description</vt:lpstr>
      <vt:lpstr>Problem description</vt:lpstr>
      <vt:lpstr>Objectives</vt:lpstr>
      <vt:lpstr>Objectives</vt:lpstr>
      <vt:lpstr>Proposed Solution</vt:lpstr>
      <vt:lpstr>Genetic algorithms</vt:lpstr>
      <vt:lpstr>Novelty</vt:lpstr>
      <vt:lpstr>Proposed solution</vt:lpstr>
      <vt:lpstr>Proposed solution</vt:lpstr>
      <vt:lpstr>Proposed solution</vt:lpstr>
      <vt:lpstr>Proposed solution</vt:lpstr>
      <vt:lpstr>Benefits of proposed method</vt:lpstr>
      <vt:lpstr>Research goals</vt:lpstr>
      <vt:lpstr>Experiments</vt:lpstr>
      <vt:lpstr>Experiments</vt:lpstr>
      <vt:lpstr>Experiment setup</vt:lpstr>
      <vt:lpstr>Experiments</vt:lpstr>
      <vt:lpstr>Experiment results</vt:lpstr>
      <vt:lpstr>Research plan</vt:lpstr>
      <vt:lpstr>Current progress</vt:lpstr>
      <vt:lpstr>Current progress</vt:lpstr>
      <vt:lpstr>Current progress</vt:lpstr>
      <vt:lpstr>Future work</vt:lpstr>
      <vt:lpstr>Conclusion</vt:lpstr>
      <vt:lpstr>Conclusion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Traffic Light Signaling Based on Genetic Algorithm Approach</dc:title>
  <dc:creator>Sajeerat Aussavaruengsuwat</dc:creator>
  <cp:revision>2</cp:revision>
  <dcterms:created xsi:type="dcterms:W3CDTF">2018-12-20T08:03:52Z</dcterms:created>
  <dcterms:modified xsi:type="dcterms:W3CDTF">2018-12-29T08:05:40Z</dcterms:modified>
</cp:coreProperties>
</file>