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83" r:id="rId4"/>
    <p:sldId id="282" r:id="rId5"/>
    <p:sldId id="274" r:id="rId6"/>
    <p:sldId id="275" r:id="rId7"/>
    <p:sldId id="276" r:id="rId8"/>
    <p:sldId id="277" r:id="rId9"/>
    <p:sldId id="280" r:id="rId10"/>
    <p:sldId id="268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0488438-6AD4-4766-9890-06129001895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Optimal Traffic Light Signaling Based on Genetic Algorithm Approach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Alok 		58090001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Sajeerat</a:t>
            </a:r>
            <a:r>
              <a:rPr lang="en-US" dirty="0" smtClean="0"/>
              <a:t> 		58090036</a:t>
            </a:r>
          </a:p>
          <a:p>
            <a:r>
              <a:rPr lang="en-US" dirty="0"/>
              <a:t> </a:t>
            </a:r>
            <a:r>
              <a:rPr lang="en-US" dirty="0" smtClean="0"/>
              <a:t>      Tan </a:t>
            </a:r>
            <a:r>
              <a:rPr lang="en-US" dirty="0" err="1" smtClean="0"/>
              <a:t>Tianyu</a:t>
            </a:r>
            <a:r>
              <a:rPr lang="en-US" dirty="0" smtClean="0"/>
              <a:t> </a:t>
            </a:r>
            <a:r>
              <a:rPr lang="en-US" smtClean="0"/>
              <a:t>	58090002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704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638175"/>
            <a:ext cx="74104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9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scripts to gather traffic data from </a:t>
            </a:r>
            <a:r>
              <a:rPr lang="en-US" dirty="0" err="1" smtClean="0"/>
              <a:t>tomtom</a:t>
            </a:r>
            <a:r>
              <a:rPr lang="en-US" dirty="0" smtClean="0"/>
              <a:t> traffic API.</a:t>
            </a:r>
          </a:p>
          <a:p>
            <a:r>
              <a:rPr lang="en-US" dirty="0" smtClean="0"/>
              <a:t>Implemented the genetic algorithms</a:t>
            </a:r>
          </a:p>
          <a:p>
            <a:r>
              <a:rPr lang="en-US" dirty="0" smtClean="0"/>
              <a:t>Obtained Traffic Simulation Framework which was used in researches … and …</a:t>
            </a:r>
          </a:p>
          <a:p>
            <a:r>
              <a:rPr lang="en-US" dirty="0" smtClean="0"/>
              <a:t>Parallelized the simulation requests to speed up computation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088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GUI to display the changing traffic conditions</a:t>
            </a:r>
          </a:p>
          <a:p>
            <a:r>
              <a:rPr lang="en-US" dirty="0"/>
              <a:t>Identify the degree by which traffic conditions vary </a:t>
            </a:r>
            <a:r>
              <a:rPr lang="en-US" dirty="0" smtClean="0"/>
              <a:t>to </a:t>
            </a:r>
            <a:r>
              <a:rPr lang="en-US" dirty="0"/>
              <a:t>replicate </a:t>
            </a:r>
            <a:r>
              <a:rPr lang="en-US" dirty="0" smtClean="0"/>
              <a:t>it in </a:t>
            </a:r>
            <a:r>
              <a:rPr lang="en-US" dirty="0"/>
              <a:t>the </a:t>
            </a:r>
            <a:r>
              <a:rPr lang="en-US" dirty="0" smtClean="0"/>
              <a:t>simulations</a:t>
            </a:r>
          </a:p>
          <a:p>
            <a:r>
              <a:rPr lang="en-US" dirty="0"/>
              <a:t>Alter the simulation based on traffic data, both for initialization and real time modifications.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184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Proposed method</a:t>
            </a:r>
            <a:endParaRPr lang="en-US" dirty="0" smtClean="0"/>
          </a:p>
          <a:p>
            <a:r>
              <a:rPr lang="en-US" dirty="0" smtClean="0"/>
              <a:t>Current progress</a:t>
            </a:r>
            <a:endParaRPr lang="en-US" dirty="0" smtClean="0"/>
          </a:p>
          <a:p>
            <a:r>
              <a:rPr lang="en-US" dirty="0" smtClean="0"/>
              <a:t>Future 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33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 of traffic optimization: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Optimizing signal timings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infrastructure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Guiding drivers to reduce congestion</a:t>
            </a:r>
          </a:p>
          <a:p>
            <a:r>
              <a:rPr lang="en-US" dirty="0"/>
              <a:t>Genetic algorithms can be used to optimize traffic very efficiently</a:t>
            </a:r>
            <a:r>
              <a:rPr lang="en-US" dirty="0" smtClean="0"/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52F0-2446-4F3B-AEDD-338AB66FB125}" type="slidenum">
              <a:rPr lang="en-SG" smtClean="0"/>
              <a:t>3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ECE-4DA1-49F1-8337-95D58368D861}" type="datetime1">
              <a:rPr lang="en-SG" smtClean="0"/>
              <a:t>12/11/2018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967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[1] Chen, S.W., Yang, C.B., Peng, Y.H.: Algorithms for the Traffic Light Setting Problem on the Graph Model. In: Proc. of </a:t>
            </a:r>
            <a:r>
              <a:rPr lang="en-US" sz="1800" i="1" dirty="0"/>
              <a:t>the 12th Conference on Artificial Intelligence and Applications</a:t>
            </a:r>
            <a:r>
              <a:rPr lang="en-US" sz="1800" dirty="0"/>
              <a:t>, TAAI (2007)</a:t>
            </a:r>
          </a:p>
          <a:p>
            <a:r>
              <a:rPr lang="en-US" sz="1800" dirty="0"/>
              <a:t>[2] Gora P., “A genetic algorithm approach to optimization of vehicular traffic in cities by means of configuring traffic signals”, in “</a:t>
            </a:r>
            <a:r>
              <a:rPr lang="en-US" sz="1800" i="1" dirty="0"/>
              <a:t>Emergent Intelligent Technologies in the Industry</a:t>
            </a:r>
            <a:r>
              <a:rPr lang="en-US" sz="1800" dirty="0"/>
              <a:t>”, 2011, pp. 1-10, ISBN: 978-3-642-22731-8.</a:t>
            </a:r>
            <a:endParaRPr lang="en-SG" sz="1800" dirty="0"/>
          </a:p>
          <a:p>
            <a:r>
              <a:rPr lang="en-US" sz="1800" dirty="0"/>
              <a:t>[3] P. Gora and P. W. </a:t>
            </a:r>
            <a:r>
              <a:rPr lang="en-US" sz="1800" dirty="0" err="1"/>
              <a:t>Pardel</a:t>
            </a:r>
            <a:r>
              <a:rPr lang="en-US" sz="1800" dirty="0"/>
              <a:t>, "Application of Genetic Algorithms and High-Performance Computing to the Traffic Signal Setting Problem", 2015.</a:t>
            </a:r>
            <a:endParaRPr lang="en-SG" sz="1800" dirty="0"/>
          </a:p>
          <a:p>
            <a:endParaRPr lang="en-SG" sz="1800" dirty="0"/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62329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[1] tested the performance of different algorithms on traffic optimization. The results showed that genetic algorithms give best results when optimizing traffic.</a:t>
            </a:r>
          </a:p>
          <a:p>
            <a:r>
              <a:rPr lang="en-US" dirty="0" smtClean="0"/>
              <a:t>Based on our discussions with a field expert (Pawel Gora), genetic algorithms are the best way of optimizing traffic.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60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research [2] genetic algorithm with 9 generations was used to optimize traffic signals over a period of 10 min</a:t>
            </a:r>
          </a:p>
          <a:p>
            <a:r>
              <a:rPr lang="en-US" dirty="0" smtClean="0"/>
              <a:t>In research [3] genetic algorithm with 50 generations was used to optimize traffic signals in Warsaw over a period of 10 min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82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the </a:t>
            </a:r>
            <a:r>
              <a:rPr lang="en-US" b="1" dirty="0" smtClean="0"/>
              <a:t>sequence of traffic signals</a:t>
            </a:r>
            <a:r>
              <a:rPr lang="en-US" dirty="0" smtClean="0"/>
              <a:t> over a long period of time</a:t>
            </a:r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24865"/>
            <a:ext cx="419100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53572"/>
            <a:ext cx="2877185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9600" y="5399025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Figure 1: sequence of timings for a 3</a:t>
            </a:r>
          </a:p>
          <a:p>
            <a:r>
              <a:rPr lang="en-US" sz="1400" i="1" dirty="0" smtClean="0"/>
              <a:t>crossroad network in our proposed method</a:t>
            </a:r>
            <a:endParaRPr lang="en-SG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730022" y="5399025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Figure 2: timings for a 3 crossroad</a:t>
            </a:r>
          </a:p>
          <a:p>
            <a:r>
              <a:rPr lang="en-US" sz="1400" i="1" dirty="0" smtClean="0"/>
              <a:t>network in prior research</a:t>
            </a:r>
            <a:endParaRPr lang="en-SG" sz="1400" i="1" dirty="0"/>
          </a:p>
        </p:txBody>
      </p:sp>
    </p:spTree>
    <p:extLst>
      <p:ext uri="{BB962C8B-B14F-4D97-AF65-F5344CB8AC3E}">
        <p14:creationId xmlns:p14="http://schemas.microsoft.com/office/powerpoint/2010/main" val="18720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with the proposal is the high computational complexity of numerous repeated simulations.</a:t>
            </a:r>
          </a:p>
          <a:p>
            <a:r>
              <a:rPr lang="en-US" dirty="0" smtClean="0"/>
              <a:t>Due to this issue, prior research has yielded limited results.</a:t>
            </a:r>
          </a:p>
        </p:txBody>
      </p:sp>
    </p:spTree>
    <p:extLst>
      <p:ext uri="{BB962C8B-B14F-4D97-AF65-F5344CB8AC3E}">
        <p14:creationId xmlns:p14="http://schemas.microsoft.com/office/powerpoint/2010/main" val="313815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around this problem using the following modifications: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Optimize traffic over a long period of time and use the solution obtained to generate solutions for later periods of similar congestion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Optimize traffic over a long period of time and for later similar congestions, change the genetic algorithm to try to mimic the optimal density </a:t>
            </a:r>
            <a:r>
              <a:rPr lang="en-US" dirty="0" smtClean="0">
                <a:solidFill>
                  <a:schemeClr val="tx1"/>
                </a:solidFill>
              </a:rPr>
              <a:t>points at small intervals </a:t>
            </a:r>
            <a:r>
              <a:rPr lang="en-US" dirty="0">
                <a:solidFill>
                  <a:schemeClr val="tx1"/>
                </a:solidFill>
              </a:rPr>
              <a:t>obtained from the first </a:t>
            </a:r>
            <a:endParaRPr lang="en-SG" dirty="0">
              <a:solidFill>
                <a:schemeClr val="tx1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875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366</TotalTime>
  <Words>488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Optimal Traffic Light Signaling Based on Genetic Algorithm Approach</vt:lpstr>
      <vt:lpstr>Overview</vt:lpstr>
      <vt:lpstr>Introduction</vt:lpstr>
      <vt:lpstr>Literature review</vt:lpstr>
      <vt:lpstr>Literature review</vt:lpstr>
      <vt:lpstr>Literature review</vt:lpstr>
      <vt:lpstr>Proposed method</vt:lpstr>
      <vt:lpstr>Proposed method</vt:lpstr>
      <vt:lpstr>Proposed method</vt:lpstr>
      <vt:lpstr>PowerPoint Presentation</vt:lpstr>
      <vt:lpstr>Current progress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Traffic Signal Optimization Using Genetic Algorithm</dc:title>
  <dc:creator>alok</dc:creator>
  <cp:lastModifiedBy>alok</cp:lastModifiedBy>
  <cp:revision>28</cp:revision>
  <dcterms:created xsi:type="dcterms:W3CDTF">2018-09-08T06:59:18Z</dcterms:created>
  <dcterms:modified xsi:type="dcterms:W3CDTF">2018-11-12T08:27:23Z</dcterms:modified>
</cp:coreProperties>
</file>